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notesSlides/notesSlide3.xml" ContentType="application/vnd.openxmlformats-officedocument.presentationml.notesSlide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notesSlides/notesSlide4.xml" ContentType="application/vnd.openxmlformats-officedocument.presentationml.notesSlide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notesSlides/notesSlide5.xml" ContentType="application/vnd.openxmlformats-officedocument.presentationml.notesSlide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notesSlides/notesSlide6.xml" ContentType="application/vnd.openxmlformats-officedocument.presentationml.notesSlide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notesSlides/notesSlide9.xml" ContentType="application/vnd.openxmlformats-officedocument.presentationml.notesSlide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notesSlides/notesSlide10.xml" ContentType="application/vnd.openxmlformats-officedocument.presentationml.notesSlide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notesSlides/notesSlide11.xml" ContentType="application/vnd.openxmlformats-officedocument.presentationml.notesSlide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notesSlides/notesSlide12.xml" ContentType="application/vnd.openxmlformats-officedocument.presentationml.notesSlide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notesSlides/notesSlide13.xml" ContentType="application/vnd.openxmlformats-officedocument.presentationml.notesSlide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notesSlides/notesSlide14.xml" ContentType="application/vnd.openxmlformats-officedocument.presentationml.notesSlide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notesSlides/notesSlide15.xml" ContentType="application/vnd.openxmlformats-officedocument.presentationml.notesSlide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notesSlides/notesSlide16.xml" ContentType="application/vnd.openxmlformats-officedocument.presentationml.notesSlide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notesSlides/notesSlide17.xml" ContentType="application/vnd.openxmlformats-officedocument.presentationml.notesSlide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notesSlides/notesSlide18.xml" ContentType="application/vnd.openxmlformats-officedocument.presentationml.notesSlide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372" r:id="rId2"/>
    <p:sldId id="1438" r:id="rId3"/>
    <p:sldId id="256" r:id="rId4"/>
    <p:sldId id="1437" r:id="rId5"/>
    <p:sldId id="1411" r:id="rId6"/>
    <p:sldId id="1412" r:id="rId7"/>
    <p:sldId id="1413" r:id="rId8"/>
    <p:sldId id="1414" r:id="rId9"/>
    <p:sldId id="1415" r:id="rId10"/>
    <p:sldId id="1416" r:id="rId11"/>
    <p:sldId id="1417" r:id="rId12"/>
    <p:sldId id="1418" r:id="rId13"/>
    <p:sldId id="1312" r:id="rId14"/>
    <p:sldId id="1313" r:id="rId15"/>
    <p:sldId id="1314" r:id="rId16"/>
    <p:sldId id="1315" r:id="rId17"/>
    <p:sldId id="1317" r:id="rId18"/>
    <p:sldId id="1318" r:id="rId19"/>
    <p:sldId id="1319" r:id="rId20"/>
    <p:sldId id="1320" r:id="rId21"/>
    <p:sldId id="1328" r:id="rId22"/>
    <p:sldId id="1322" r:id="rId23"/>
    <p:sldId id="1329" r:id="rId24"/>
    <p:sldId id="1324" r:id="rId25"/>
    <p:sldId id="1325" r:id="rId26"/>
    <p:sldId id="1327" r:id="rId27"/>
    <p:sldId id="1420" r:id="rId28"/>
    <p:sldId id="1421" r:id="rId29"/>
    <p:sldId id="1330" r:id="rId30"/>
    <p:sldId id="1331" r:id="rId31"/>
    <p:sldId id="1332" r:id="rId32"/>
    <p:sldId id="1369" r:id="rId33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8:28:2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17136,'0'0'3171,"53"45"-2562,-21-17-353,6 3-160,-1 6-32,3 3-64,-1 4 32,-8 2-192,-2-1-609,-7-2-864,-4-4-1538,-8-7-1313,-10-6-385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9:19:0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24055,'0'0'32,"12"82"-705,14-10 385,4 17-289,6 9-672,0 0 384,4-2-352,-1-7 128,1-12 609,0-13 384,-4-8 96,-3-10-32,-7-9-993,-8-7-1121,-10-7-833,-8-5-1089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73 5093,'16'-17'2268,"0"1"8612,-17 19-6681,-11 13-3652,-119 145 1233,-179 167 1,577-631-10194,-214 239 5989,37-44 361,-32 35 3987,-117 163 3315,33-42-4125,2 2 0,2 1 0,-19 64 0,34-90-934,1 0 0,1 0 0,1 1-1,2 0 1,0 0 0,3 41 0,-16-102-10525,-13-15 5013,2 5 3238,18 30 2015,-18-35 3708,25 48-2926,0-1-1,0 0 0,0 1 1,0-1-1,0 1 0,1-1 1,-1 0-1,1 0 0,0 1 0,-1-1 1,1 0-1,1 0 0,-1 1 1,0-1-1,2-3 0,-1 5-529,0-1 0,0 1 0,0 0-1,1 0 1,-1 0 0,0 0 0,1 1 0,-1-1-1,1 0 1,-1 0 0,1 1 0,-1-1 0,1 1-1,-1-1 1,1 1 0,0 0 0,2 0 0,37-3 432,-30 3-322,208-3-258,-135 4-6830,-52-1-3354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14125,'0'0'8136,"-60"73"-6150,40-47-128,0 6-545,1-1-608,2 1-449,2-1-192,5-1-32,0-4 32,5-2-737,2-4-1280,1-9-1667,2-7-2754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21076,'0'0'7015,"61"23"-20500,-51-29 2114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18481,'0'0'8750,"5"9"-8515,-2-4-228,-2-3-13,0 1 0,1-1-1,-1 1 1,1-1 0,0 0 0,-1 0 0,1 0 0,0 0 0,0 0 0,0 0 0,0 0 0,1-1 0,-1 1 0,0-1 0,1 1 0,-1-1 0,1 0 0,0 0 0,-1 0 0,1-1 0,0 1 0,-1 0 0,1-1 0,4 0 0,53-4-1381,-48 2 112,0 0 0,-1-1-1,0 0 1,1-1 0,13-7 0,-18 8 392,0-2 0,1 1-1,-1-1 1,-1 0 0,1-1-1,-1 0 1,12-12 0,-13 10 813,0 1 0,0-1 0,0 0 1,6-15-1,-17 36 2063,-1 0 0,0-1 0,-9 13 0,-56 64 3914,11-14-2933,48-55-2806,1 0 1,0 1-1,2 0 0,0 1 1,-7 26-1,-13 60-5432,19-67-43,3-12-5615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16528,'0'0'8029,"0"9"-6220,2 7-1336,0 0 0,1 0 1,1-1-1,0 1 0,1-1 0,13 28 0,-13-31-482,0-1 0,2 0 0,-1 0 0,1-1 0,1 0 0,0 0 1,0 0-1,1-1 0,0-1 0,12 10 0,-17-16-394,-1 0 0,1 0 0,0 0 0,1-1 0,-1 1 0,0-1 1,0 0-1,8 1 0,-10-2-202,0 0-1,0 0 1,0 0 0,0 0 0,0 0 0,1-1 0,-1 1-1,0-1 1,0 1 0,-1-1 0,1 0 0,4-2-1,11-13-7102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0 8648,'0'0'9209,"-11"13"-5777,-33 44-666,-49 86-1,58-81-2778,2 1-1,4 2 1,-41 132 0,64-162-1869,5-12-6673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4516,'0'0'19891,"78"2"-18097,-37-2-385,6 0-416,5 0-320,1-2-353,0-1-256,-2-2-64,-7 1-801,-6 0-1056,-10 1-706,-10 0-736,-7 1-1922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17200,'0'0'6566,"73"2"-4355,-29-2-706,7-2-576,3-2-673,-1-1-224,-1 0-160,-4 0-1249,-4-2-2211,-10 1-2465,-9-2-7688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 6983,'3'-3'16207,"-3"11"-14702,0 7-127,0 7-546,-2 5-351,-4 3-353,1 1-96,1-2 0,3-3-64,1-4-416,0-4-609,0-5-801,0-4-416,-5-8-6631,-8-1 3620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10378,'0'0'8344,"2"-9"-6545,-2 5-1664,1 0 1,0 1 0,-1 0 0,2-1-1,-1 1 1,0-1 0,1 1 0,-1 0-1,1 0 1,0 0 0,0 0 0,0 0-1,1 0 1,-1 1 0,1-1 0,-1 1-1,1 0 1,0-1 0,0 1 0,0 1-1,0-1 1,0 0 0,0 1 0,1-1-1,-1 1 1,1 0 0,3-1 0,17-5 203,0 2 1,1 0 0,-1 1-1,30 0 1,-41 4-316,1 0 0,-1 0 0,0 1 0,0 1 0,0 0 0,0 1 0,0 1 0,0 0 0,17 7 0,-27-9-19,0-1 1,0 1 0,0 0 0,0 0 0,-1 0 0,1 0 0,-1 0 0,1 1 0,-1-1 0,0 1 0,1-1 0,-1 1 0,-1 0-1,1 0 1,0 0 0,-1 0 0,1 0 0,-1 0 0,0 1 0,0-1 0,-1 0 0,1 1 0,0-1 0,-1 0 0,0 1 0,0 4 0,-1-3 79,0 0 0,0-1 1,-1 1-1,1 0 1,-1 0-1,0-1 0,-1 0 1,1 1-1,-1-1 1,0 0-1,0 0 1,0 0-1,0-1 0,-1 1 1,1-1-1,-1 1 1,-6 3-1,-8 4 118,0-1-1,-1-1 0,1-1 1,-2 0-1,1-1 1,-1-1-1,0-1 1,-1-1-1,1-1 1,-1-1-1,1 0 0,-24-2 1,72-1-7469,-7-4 2024,3-8-4063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8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8968,'0'0'19251,"41"54"-18322,-23-30-321,1-2-256,2 0-159,-1-1-129,-1-6-32,2-3-96,-2-6-801,-1-3-512,3-3-737,-3-3-1858,2-15-3043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73 9737,'4'-9'6988,"24"-44"-1975,-33 84-1562,0 7-3480,-67 179 251,16-53-177,73-219-894,-2 0 0,-2-1 0,-3-1 1,4-113-1,-19 256 1305,1-55-129,3 1 0,2 45 0,-1-68-192,2-1 1,-1 1-1,1-1 0,0 0 0,0 1 1,1-1-1,1-1 0,-1 1 1,1 0-1,0-1 0,1 0 0,0 0 1,10 12-1,-12-16-82,1 0 0,-1 0 1,1 0-1,0 0 0,0 0 0,0-1 0,0 0 1,0 0-1,0 0 0,1 0 0,-1-1 0,1 1 1,-1-1-1,1 0 0,-1-1 0,1 1 0,0-1 1,-1 0-1,1 0 0,0 0 0,-1-1 1,1 1-1,0-1 0,-1-1 0,1 1 0,5-3 1,-2 1 55,-1-1 1,1 0 0,-1-1 0,0 0-1,0 0 1,0 0 0,-1-1 0,1 0 0,-1 0-1,-1-1 1,1 0 0,-1 0 0,6-11-1,0-7 29,-1 0-1,-1-1 0,-1-1 1,-2 1-1,0-1 0,-2 0 1,-1-1-1,-1 1 0,-1-1 1,-5-42-1,4 69-145,0 1-1,0-1 0,0 1 1,1-1-1,-1 1 1,0-1-1,0 1 0,0-1 1,0 1-1,0-1 1,0 1-1,0-1 0,0 1 1,-1 0-1,1-1 1,0 1-1,0-1 0,0 1 1,0-1-1,-1 1 1,1-1-1,0 1 0,0 0 1,-1-1-1,1 1 1,0-1-1,-1 1 0,1 0 1,0-1-1,-1 1 1,1 0-1,-1 0 0,1-1 1,-1 1-1,1 0 1,0 0-1,-1-1 0,1 1 1,-1 0-1,1 0 1,-1 0-1,1 0 0,-1 0 1,1 0-1,-1 0 1,1 0-1,-1 0 1,1 0-1,-1 0 0,1 0 1,-1 0-1,1 0 1,-1 1-1,1-1 0,-1 0 1,1 0-1,0 1 1,-1-1-1,-1 2-50,0-1 0,1 0 0,-1 1-1,1-1 1,0 1 0,0 0 0,-1-1 0,1 1 0,0 0 0,0 0-1,1-1 1,-2 5 0,-1 15-1425,3-7-6454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0 17649,'0'0'3075,"-52"44"-609,25-11-576,-3 6-33,-2 7-255,3 3-641,2 2-513,2-1-384,3-3-32,1-3 0,5-5-32,1-7-384,1-1-833,3-6-1345,1-4-1955,0-4-4707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6502,'0'0'14761,"-5"10"-13085,2-5-1554,0-1 40,1-1 0,0 0 0,0 1 0,0-1 0,1 1 1,-1 0-1,1-1 0,0 1 0,0 0 0,0 0 0,0 0 0,1 0 0,0 0 0,-1 0 1,2 0-1,-1 0 0,0 0 0,1 0 0,0 0 0,0 0 0,0 0 0,0-1 0,0 1 1,3 4-1,5 8-32,1-1 0,0 0 0,1 0 0,1-1 0,15 14 0,-23-25-312,-1 0 1,1 0-1,0-1 1,-1 1-1,1-1 1,0 0-1,0 0 1,1 0-1,-1-1 1,0 0-1,8 2 1,-8-3-172,-1 0 0,0 0 0,1 0 0,-1-1 0,0 1 0,0-1 0,1 0 0,-1 0 0,0 0 0,0 0 1,0-1-1,0 1 0,0-1 0,0 0 0,0 0 0,-1 0 0,1 0 0,2-2 0,24-28-6069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0 9353,'0'0'5765,"-56"85"-2530,21-32-544,-4 9-897,2-2-97,2 2-736,4-3-448,6-7-385,7-10-96,5-7 0,9-9-32,4-5-321,0-11-768,4-8-1409,9-2-1185,-3-5-2019,2-12-6694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8456,'0'0'16101,"-12"9"-15258,-4 4-631,0 1 0,1 1 0,0 1 0,1 0 0,1 1 0,-12 19 0,8-6-25,0 1 0,-15 45-1,27-64-185,1 1-1,1 0 1,0 0 0,0 0-1,1 0 1,1 0-1,0 0 1,1 0-1,2 19 1,-1-31-52,-1 0 0,0 0 0,0 0 1,0 0-1,1 0 0,-1 0 0,1 0 0,-1 0 1,1 0-1,-1 0 0,1 0 0,0 0 0,-1 0 0,1 0 1,0-1-1,-1 1 0,1 0 0,0-1 0,0 1 1,0 0-1,0-1 0,0 1 0,0-1 0,0 1 0,1-1 1,1 1-186,0-1 1,0 1 0,0-1 0,0 0 0,0 0 0,0 0 0,0-1 0,-1 1 0,6-2 0,0 0-999,1-1 1,-1 0 0,0-1 0,0 0-1,11-7 1,13-14-6080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7495,'0'0'11814,"-1"9"-10650,-23 133 843,20-119-5520,3-15-3966,-6-25 2845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8872,'0'0'9775,"9"-7"-9247,-1 2-470,0 0-1,-1 1 0,2-1 0,-1 2 0,0-1 0,1 1 0,0 0 0,-1 1 0,1 0 0,0 1 0,0-1 0,13 1 1,-20 1-34,1 0 0,-1 0 0,1 0 0,0 0 1,-1 1-1,1-1 0,-1 1 0,1-1 0,0 1 1,-1 0-1,0 0 0,1 0 0,-1 0 0,0 1 1,1-1-1,-1 1 0,0-1 0,0 1 1,0 0-1,0 0 0,0-1 0,1 4 0,-2-2 87,1 0-1,-1 0 1,0 1-1,0-1 1,-1 0 0,1 1-1,-1-1 1,1 1-1,-1-1 1,0 1-1,0-1 1,-1 1-1,1-1 1,-1 1-1,1-1 1,-1 0-1,-2 5 1,0 0 127,-1 1-1,0-1 1,0 0-1,-1 0 1,0 0 0,-1-1-1,1 1 1,-1-1-1,-1-1 1,-8 8 0,10-9-93,0-1 0,-1 1 0,0-1 0,0 0 0,0-1 0,0 0 0,0 0 0,-1 0 0,1 0 0,-1-1 0,0 0 0,0-1 0,-13 2 0,17-7-2396,9-4 227,9-5-1527,4 3-3148,3 0-5083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11691,'0'0'11499,"2"54"-11115,10-39-127,4-4-129,3-7-32,3-4-32,1-3-32,4-13-993,-4-7-1281,3-1-2114,-5-3-3972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9353,'0'0'4132,"-34"67"-321,17-27-1120,0-1-641,2 0-513,5-3-736,2-8-449,5-5-320,3-9-352,0-11-1057,6-6-3204,-1-11-704,-1-3-2594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14446,'0'0'3881,"9"4"-2413,-2 0-1281,0-1 0,0 1 0,0 0 0,-1 0 0,0 1 0,0 0 1,0 0-1,0 1 0,-1-1 0,0 1 0,0 0 0,-1 1 0,1-1 0,-1 1 0,-1 0 1,1 0-1,-1 0 0,-1 0 0,3 10 0,-2 0-44,0 0 0,-2 0 0,0 1-1,-1-1 1,0 0 0,-2 1 0,0-1 0,-1 0 0,-5 17-1,5-21-129,-1-1-1,-1 0 0,0 0 0,0-1 0,-1 1 0,-1-1 0,0-1 0,0 1 0,-1-1 0,-1 0 0,1-1 0,-20 16 0,-3-9-2035,30-16 1723,0 1 0,0-1 0,0 0 0,0 0 0,0 1-1,0-1 1,-1 0 0,1 0 0,0 0 0,0 0 0,0 0 0,0-1-1,0 1 1,0 0 0,0-1 0,0 1 0,-2-1 0,-3-9-5994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7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12268,'0'0'11691,"66"32"-11435,-32-32-160,2-3-96,3-5-352,-1 0-1122,-2 0-1505,-7 2-2081,-9 4-1635</inkml:trace>
  <inkml:trace contextRef="#ctx0" brushRef="#br0" timeOffset="1">78 138 8520,'0'0'7495,"-59"27"-4804,54-20-641,5-2-673,4-4-512,17-1-129,7 0-287,7 0-289,9-8-96,4 1-64,4-2-833,1 0-1729,-3-2-4485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0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5349,'0'0'17729,"2"10"-16533,0 8-943,-1 1 0,-1 0 0,0-1 0,-4 22 0,4-39-256,-1 10 35,0-1 1,0 1-1,1-1 0,0 1 0,2 12 0,-1-21-12,-1-1 1,0 0-1,1 1 0,-1-1 0,1 0 0,-1 0 0,1 1 0,-1-1 1,1 0-1,0 0 0,0 0 0,0 1 0,0-1 0,0 0 1,0 0-1,0-1 0,0 1 0,0 0 0,2 1 0,-1-2 15,0 1-1,0-1 0,0 0 0,0 1 0,-1-1 1,1 0-1,0 0 0,0-1 0,0 1 1,0 0-1,0-1 0,0 1 0,0-1 1,0 0-1,0 1 0,0-1 0,-1 0 0,3-1 1,10-8 20,-1 0 0,1 0 1,-2-1-1,0-1 0,0 0 0,-1-1 1,16-22-1,20-23 15,-47 58-72,0-1-1,0 1 1,0 0 0,1-1-1,-1 1 1,0 0 0,0-1-1,1 1 1,-1 0 0,0 0-1,1-1 1,-1 1 0,0 0-1,1 0 1,-1-1 0,0 1-1,1 0 1,-1 0 0,0 0-1,1 0 1,-1 0 0,1-1-1,-1 1 1,0 0 0,1 0-1,-1 0 1,1 0 0,-1 0-1,0 0 1,1 0 0,-1 0-1,1 0 1,-1 1 0,0-1-1,1 0 1,-1 0 0,1 0-1,4 19-20,-9 42 95,3-38-10,0-22-38,1-1 0,0 1 0,0 0 0,0 0 0,0 0 0,0 0 0,0 0 0,1 0 0,-1 0 0,0 0 0,0-1 0,1 1 0,-1 0 0,0 0 0,1 0 0,-1-1 0,1 1 0,-1 0 0,1 0 0,0-1 0,-1 1 0,1 0 0,-1-1 1,1 1-1,0-1 0,0 1 0,-1-1 0,1 1 0,1 0 0,0-1 2,0 0 1,1 0 0,-1 1 0,0-1-1,0-1 1,0 1 0,0 0-1,0-1 1,0 1 0,0-1-1,0 1 1,3-2 0,57-33 125,-59 33-145,17-13 1,-16 11-20,1-1 1,0 2 0,0-1-1,0 0 1,1 1 0,-1 0-1,1 0 1,0 1 0,-1 0-1,8-2 1,-16 39-416,-13 0-188,0 1-1950,12-9-4099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3523,'0'0'18930,"-6"58"-17809,26-40-384,4-2-513,6-3-128,2-5-32,4-5-64,2-3-929,3-5-864,-3-14-1378,-2-5-3107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13549,'0'0'3267,"-59"89"-416,25-37-833,0 5-673,3 2 384,1 0-864,3-2-512,6-6-289,7-7-96,5-6-1154,5-9-1504,1-7-1826,3-5-6022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2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9129,'0'0'4932,"-10"4"-2519,4-1-2283,-1 1 0,1 0 1,0 0-1,1 0 0,-1 0 0,1 1 0,0 0 0,0 0 0,0 1 0,1-1 0,0 1 0,0 0 0,0 0 0,1 0 1,-1 1-1,2-1 0,-1 1 0,-1 8 0,-7 21 235,3 1 1,1 0-1,-4 65 0,10 116-197,3-112-121,-4 35-33,4 148-3466,0-277 1802,-2-35-6485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0 339 10730,'0'0'6775,"13"0"-5665,3-1-923,0 0 0,0-2 0,0 0 0,0-1 0,16-6 0,92-39 166,-57 22-355,19-6-376,133-30 0,-151 49-1028,1 3 1,1 2 0,-1 4-1,133 7 1,-32 17 771,71 3 1225,-143-22 405,0-5-1,-1-4 1,190-43 0,-193 28-862,-19 4-20,126-17 1,-197 37-52,-1-1 0,1 1 0,-1-1 0,1 1 0,-1 0 0,1 1 0,0-1 0,-1 1 0,1-1 0,-1 1-1,1 0 1,-1 0 0,0 0 0,1 1 0,-1-1 0,0 1 0,0 0 0,0 0 0,3 2 0,-4-1 27,0 1 0,0-1 0,-1 0 0,1 1 0,-1-1 0,0 1-1,0 0 1,0-1 0,0 1 0,-1 0 0,1-1 0,-1 1 0,0 0 0,0 0-1,0-1 1,-1 1 0,-1 6 0,-4 22 297,-2 0 1,-1-1-1,-21 48 0,-8 23 434,26-55-504,1 1-1,3 0 0,-3 52 1,6 147-259,3-81-1302,-4-87-1307,-8-31-5297,6-36 1405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330 203 13261,'-72'21'-184,"32"-10"901,1 1 0,0 2 1,-68 35-1,104-48-602,1 0 0,-1 1 1,1-1-1,-1 1 0,1 0 1,0 0-1,0 0 0,0 0 1,0 0-1,0 0 0,0 0 1,0 1-1,-1 3 0,3-6-68,0 1 1,0 0-1,0-1 0,0 1 0,0-1 0,0 1 0,0 0 1,1-1-1,-1 1 0,0-1 0,1 1 0,-1 0 0,0-1 0,1 1 1,-1-1-1,0 1 0,1-1 0,-1 1 0,1-1 0,-1 0 1,1 1-1,-1-1 0,1 1 0,-1-1 0,1 0 0,0 0 1,-1 1-1,1-1 0,-1 0 0,1 0 0,0 0 0,-1 0 1,1 0-1,1 1 0,10 1 342,1-1 0,0 0 0,0 0 0,18-3 0,54-8 948,-1-4-1,127-39 1,-74 17-655,616-120 373,-370 104-4302,2 24-7218,-310 24 8052,-14 0-1158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77 1666,'0'0'5760,"-1"-10"-2541,-4-33-513,5 42-2588,0 0 0,0 0-1,0 0 1,-1 0 0,1 0-1,0 0 1,-1 0 0,1 0-1,-1 0 1,1 0 0,-1 0 0,1 0-1,-1 0 1,0 0 0,1 0-1,-1 1 1,0-1 0,0 0-1,0 0 1,0 1 0,0-1-1,0 1 1,0-1 0,0 1-1,0-1 1,0 1 0,0-1 0,0 1-1,0 0 1,0 0 0,0 0-1,0-1 1,0 1 0,0 0-1,0 0 1,-1 1 0,1-1-1,0 0 1,-2 1 0,-1 0-2,0 0 1,0 0-1,0 1 0,0 0 1,1 0-1,-1 0 0,0 0 1,-3 3-1,-12 13 28,0 1 0,1 1-1,1 0 1,1 1 0,0 1 0,-17 34 0,2 5 108,-31 85 0,52-120-104,1 0 1,1 0 0,2 1-1,0 0 1,-2 48-1,7-72-139,1 0 0,0 0 0,0-1 0,0 1 0,0 0-1,1 0 1,-1 0 0,1-1 0,-1 1 0,1 0 0,0-1 0,0 1-1,1-1 1,-1 1 0,0-1 0,1 1 0,-1-1 0,1 0-1,0 0 1,0 0 0,0 0 0,0 0 0,0 0 0,4 2 0,-1-2 10,0 0 0,0 0 0,0-1 1,0 0-1,0 0 0,0 0 1,0-1-1,0 0 0,0 0 0,0 0 1,0 0-1,0-1 0,6-1 0,4-3 12,1 0-1,-1 0 1,0-1-1,0-1 0,-1-1 1,0 0-1,0-1 0,-1 0 1,0-1-1,0-1 0,-2 0 1,1-1-1,-1 0 1,-1 0-1,12-18 0,-20 26-18,1-1-1,-1 1 1,0 0-1,0-1 1,-1 1 0,1-1-1,-1 0 1,0 1-1,0-1 1,0-8-1,-1 12-7,0-1-1,0 1 1,0 0-1,-1 0 1,1 0-1,0-1 1,0 1-1,-1 0 0,1 0 1,-1 0-1,1 0 1,-1 0-1,0 0 1,1 0-1,-1 0 1,0 0-1,0 0 1,0 0-1,0 0 1,0 0-1,0 0 0,0 1 1,0-1-1,0 0 1,0 1-1,0-1 1,0 1-1,0-1 1,0 1-1,-1 0 1,1-1-1,0 1 1,0 0-1,0 0 1,-1 0-1,1 0 0,0 0 1,0 0-1,-1 0 1,1 0-1,0 1 1,0-1-1,0 0 1,-2 2-1,-5 0 5,0 1-1,0 1 0,1-1 1,0 1-1,0 0 0,0 1 1,0 0-1,1 0 1,0 0-1,0 1 0,0 0 1,0 0-1,1 1 0,0-1 1,1 1-1,0 0 1,0 1-1,0-1 0,1 1 1,-5 13-1,8-21-5,0 1 1,0-1-1,0 1 1,0-1-1,0 1 0,0-1 1,0 1-1,0-1 0,0 1 1,0 0-1,0-1 1,0 1-1,0-1 0,0 1 1,1-1-1,-1 1 0,0-1 1,0 1-1,1-1 1,-1 1-1,0-1 0,1 0 1,-1 1-1,0-1 0,1 1 1,-1-1-1,1 0 1,-1 1-1,0-1 0,1 0 1,-1 1-1,2-1 0,21 1 56,24-15 62,-28 4-87,-1-1-1,-1-1 1,24-20-1,-25 19-80,1 1-1,0 0 1,26-13-1,-43 29 36,0 0-1,0 0 0,0 1 1,0-1-1,-1 0 0,1 0 1,-1 0-1,-3 8 0,-8 24 54,4-14-48,1 1 1,1 0-1,0 0 1,2 0-1,-2 33 1,6-56-22,0 1-1,0-1 0,0 1 1,0-1-1,0 0 1,0 1-1,0-1 1,0 1-1,0-1 1,0 1-1,0-1 0,0 0 1,0 1-1,0-1 1,0 1-1,0-1 1,1 0-1,-1 1 1,0-1-1,0 0 0,1 1 1,-1-1-1,0 0 1,0 1-1,1-1 1,-1 0-1,0 1 1,1-1-1,-1 0 0,0 0 1,1 1-1,-1-1 1,0 0-1,1 0 1,-1 0-1,1 0 1,-1 1-1,1-1 1,17-9-1274,12-23-1772,-5-9-2878,1-10-3405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8904,'0'0'7447,"-8"10"-6112,-14 18-847,2 1 0,1 1 0,1 1 0,-25 63 0,26-48-407,-12 55 0,25-82-67,1 0 0,0 1-1,2-1 1,0 1 0,3 35 0,-2-52-5,1 0 1,0 1-1,0-1 0,0 0 0,0 0 0,0 0 1,0 1-1,1-1 0,0 0 0,-1-1 0,1 1 0,0 0 1,1 0-1,-1-1 0,0 1 0,1-1 0,-1 0 1,6 3-1,-3-2 5,0 0 1,1-1 0,-1 1-1,1-1 1,-1-1 0,1 1-1,0-1 1,0 0 0,0 0-1,7 0 1,-5-1 7,0 0 1,0 0-1,0-1 0,0 0 1,0-1-1,0 1 1,0-2-1,0 1 0,-1-1 1,1 0-1,-1 0 1,0-1-1,0 0 0,0 0 1,11-11-1,-16 14 4,0-1-1,0 0 1,0-1-1,-1 1 0,1 0 1,-1 0-1,1-1 1,-1 1-1,0-1 0,0 1 1,0-1-1,0 1 1,-1-1-1,1 0 0,-1 1 1,1-1-1,-1 0 1,0 1-1,0-1 1,0 0-1,-1 1 0,0-4 1,0 4 27,0 0 0,0 0 0,0 0 0,0 0 0,-1 0 0,1 1 0,-1-1 1,1 0-1,-1 1 0,0-1 0,0 1 0,1 0 0,-1 0 0,0 0 0,0-1 0,0 2 0,0-1 0,-1 0 0,1 0 1,0 1-1,0-1 0,0 1 0,-1 0 0,1 0 0,0-1 0,-4 2 0,-1-2 14,0 1 0,0-1 1,0 2-1,0-1 0,0 1 0,0 0 0,1 0 0,-1 1 0,0 0 0,0 0 0,1 1 1,-1 0-1,1 0 0,0 0 0,0 1 0,0 0 0,1 0 0,-1 0 0,1 1 0,-8 8 1,13-13-70,1 0 0,-1 0 0,0 0 0,1 0 0,-1 0 1,0-1-1,1 1 0,-1 0 0,0 0 0,1 0 0,-1 0 1,0 0-1,1 0 0,-1 0 0,0 0 0,1 0 0,-1 0 1,0 0-1,1 0 0,-1 1 0,0-1 0,1 0 0,-1 0 1,0 0-1,1 0 0,-1 0 0,0 1 0,0-1 0,1 0 1,-1 0-1,0 1 0,0-1 0,1 0 0,-1 0 0,0 1 1,0-1-1,0 0 0,1 1 0,-1-1 0,0 0 0,0 1 1,0-1-1,0 0 0,0 1 0,0-1 0,0 0 0,0 1 1,0-1-1,0 0 0,0 1 0,0-1 0,0 0 1,0 1-1,0-1 0,0 0 0,0 1 0,0-1 0,0 0 1,0 1-1,-1-1 0,1 0 0,0 1 0,0-1 0,-1 1 1,30-10 7,-7-3 10,-1 0 0,0-2 0,-1 0 0,30-27 0,22-17-1008,-72 58 975,0 0 1,1-1-1,-1 1 1,0 0 0,0 0-1,0 0 1,0-1 0,1 1-1,-1 0 1,0 0 0,0 0-1,0 0 1,1 0-1,-1-1 1,0 1 0,0 0-1,1 0 1,-1 0 0,0 0-1,0 0 1,1 0 0,-1 0-1,0 0 1,0 0-1,1 0 1,-1 0 0,0 0-1,0 0 1,1 0 0,-1 0-1,0 0 1,0 0-1,1 0 1,-1 0 0,0 1-1,0-1 1,0 0 0,1 0-1,-1 0 1,0 0 0,0 0-1,0 1 1,1-1-1,-1 0 1,0 0 0,0 0-1,0 1 1,0-1 0,0 0-1,1 0 1,-1 0 0,0 1-1,0-1 1,0 0-1,0 0 1,0 1 0,0-1-1,0 1 1,-3 24-191,-13 27 301,-7-6-49,14-31-2,1 0 1,1 1-1,0 0 0,1 0 0,-6 29 0,12-45-65,0 1 0,0-1-1,0 1 1,0-1-1,0 1 1,0-1 0,0 1-1,0-1 1,0 1-1,0 0 1,0-1 0,0 1-1,0-1 1,0 1-1,1-1 1,-1 1 0,0-1-1,0 1 1,0-1-1,1 1 1,-1-1 0,0 1-1,1-1 1,-1 0-1,1 1 1,-1-1-1,0 1 1,1-1 0,-1 0-1,1 0 1,-1 1-1,1-1 1,-1 0 0,1 0-1,-1 1 1,1-1-1,-1 0 1,1 0 0,-1 0-1,1 0 1,-1 0-1,1 0 1,0 0 0,-1 0-1,1 0 1,-1 0-1,1 0 1,-1 0 0,1 0-1,-1 0 1,1-1-1,-1 1 1,1 0-1,-1 0 1,1 0 0,-1-1-1,1 0 1,31-17-4978,-8-5-1625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16047,'0'0'9097,"78"0"-9033,-44-5-449,1 1-1344,-2 4-481,-10 0-769,-6 0-3235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16271,'0'0'3364,"5"79"-2916,-1-42-320,1 5-64,-2 5-32,-1-1-416,-2-3-1058,1-6-1600,-1-12-2468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17969,'0'0'2947,"14"-4"-1549,-6 2-1262,49-16 97,2 3 0,0 2 0,105-8 0,-160 21-299,-1 0 0,1 0-1,-1 0 1,1 0 0,-1 1 0,1-1 0,-1 1-1,1 0 1,-1 0 0,0 0 0,0 1-1,1-1 1,-1 1 0,0 0 0,0 0-1,0 0 1,-1 0 0,1 0 0,0 0 0,2 5-1,-3-4 59,0 0-1,-1 0 0,0 0 0,0 1 0,0-1 0,0 0 0,-1 1 1,1-1-1,-1 0 0,0 1 0,0-1 0,0 1 0,0-1 0,-1 1 1,1-1-1,-1 0 0,0 1 0,0-1 0,0 0 0,0 0 0,-3 4 1,-7 15 294,-1-1 1,-1 0 0,0-1-1,-21 23 1,15-20 280,2 0-1,-27 46 1,45-69-589,-1-1 1,0 0-1,0 1 0,1-1 0,-1 0 1,0 1-1,1-1 0,-1 0 0,1 1 0,-1-1 1,1 1-1,-1-1 0,1 1 0,-1-1 0,1 1 1,-1-1-1,1 1 0,0 0 0,-1-1 1,1 1-1,0 0 0,-1-1 0,1 1 0,0 0 1,0 0-1,-1 0 0,1-1 0,0 1 0,0 0 1,-1 0-1,1 0 0,0 0 0,0 1 1,-1-1-1,1 0 0,0 0 0,-1 0 0,1 0 1,0 1-1,-1-1 0,1 0 0,0 1 1,-1-1-1,1 1 0,0-1 0,-1 0 0,1 1 1,-1 0-1,1-1 0,-1 1 0,1-1 0,-1 1 1,1-1-1,-1 1 0,0 0 0,1-1 1,-1 1-1,0 0 0,0 0 0,1-1 0,-1 2 1,0 23 161,1-12 1,-1 0 1,0 1-1,-1-1 0,-4 20 0,4-30 14,0 0-1,0 0 1,0 0-1,0 0 1,-1 0-1,0 0 0,1 0 1,-1 0-1,0 0 1,0-1-1,0 1 1,-1-1-1,1 0 0,0 1 1,-1-1-1,0 0 1,1 0-1,-1-1 1,0 1-1,0-1 1,0 1-1,-6 1 0,0 0-126,1-1-1,-1 0 0,1-1 0,-1 0 1,0 0-1,0-1 0,0 0 0,1 0 1,-16-3-1,24 3-124,-1-1-1,1 1 1,-1 0 0,1 0 0,-1-1-1,1 1 1,-1 0 0,1-1 0,-1 1-1,1-1 1,0 1 0,-1 0 0,1-1 0,0 1-1,-1-1 1,1 1 0,0-1 0,-1 1-1,1-1 1,0 1 0,0-1 0,0 1 0,0-1-1,-1 1 1,1-1 0,0 0 0,0 1-1,0-1 1,0 1 0,0-1 0,0 1-1,0-1 1,1 0 0,-1 1 0,0-1 0,0 1-1,0-1 1,0 1 0,1-1 0,-1 1-1,0-1 1,1 1 0,-1-1 0,0 1-1,1 0 1,-1-1 0,1 1 0,-1-1 0,0 1-1,1 0 1,-1-1 0,1 1 0,-1 0-1,2-1 1,25-18-8131,-9 8 279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7271,'0'0'20531,"81"34"-20435,-45-34-128,2 3-480,-8-2-673,-5 3-833,-9-1-1345,-10-1-2947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13132,'0'0'8617,"49"-34"-8169,-41 25-352,-4 0-160,-2 3-1025,-2-2-3203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28 169 10602,'0'0'11648,"11"-1"-11365,-5 1-268,-1 0 0,0-1 0,0 0 0,1 0 1,-1 0-1,0-1 0,0 0 0,0 0 0,0 0 0,0 0 0,-1-1 0,1 0 0,-1 0 0,0 0 0,1 0 0,-2-1 0,1 1 0,0-1 0,-1 0 0,1-1 0,2-5 0,19-39 53,-24 47 1,0-1 1,0 0-1,-1 1 1,1-1-1,0 0 1,-1 0-1,1 1 1,-1-1-1,0 0 1,0 0-1,0 0 1,-1 0-1,1 1 1,-1-1-1,1 0 1,-2-4-1,1 7-42,0-1-1,1 0 1,-1 1-1,0-1 0,1 0 1,-1 1-1,0-1 1,0 1-1,0-1 0,1 1 1,-1 0-1,0-1 1,0 1-1,0 0 1,0-1-1,0 1 0,0 0 1,0 0-1,0 0 1,1 0-1,-1 0 0,0 0 1,0 0-1,0 0 1,0 0-1,0 0 0,0 1 1,0-1-1,0 0 1,0 1-1,1-1 0,-1 1 1,-2 0-1,-25 19 251,16-6-176,0 1-1,1 0 1,1 0 0,1 1 0,0 0-1,1 1 1,1 0 0,0 0-1,1 0 1,1 1 0,1 0 0,1 0-1,0 0 1,0 27 0,3-44-103,0 0 0,0-1 1,0 1-1,0 0 0,0 0 1,0 0-1,0-1 0,0 1 1,1 0-1,-1 0 0,0 0 1,1-1-1,-1 1 1,1 0-1,-1-1 0,0 1 1,1 0-1,-1-1 0,1 1 1,0 0-1,-1-1 0,1 1 1,0-1-1,-1 1 0,1-1 1,0 0-1,-1 1 0,1-1 1,0 0-1,0 1 0,-1-1 1,1 0-1,0 0 0,0 0 1,0 0-1,0 0 0,-1 1 1,1-2-1,0 1 0,0 0 1,0 0-1,-1 0 0,1 0 1,0 0-1,0-1 1,0 1-1,-1 0 0,1-1 1,0 1-1,-1 0 0,1-1 1,0 1-1,0-2 0,42-23-1259,4-22-3070,-20 12-2202,-8 9-2606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126 117 11691,'0'0'9497,"-9"6"-8792,2 0-641,-1 1 1,1 0-1,1 1 1,-1 0-1,1 0 1,1 0-1,-1 1 0,1 0 1,1 0-1,0 0 1,0 0-1,-3 12 1,4-11-23,-5 13 383,0-1 0,2 2 0,1-1 0,-4 39 0,8-61-419,1-1-1,0 1 1,0-1-1,0 1 1,0-1-1,0 1 0,0 0 1,0-1-1,0 1 1,0-1-1,0 1 1,0-1-1,0 1 1,1-1-1,-1 1 0,0 0 1,0-1-1,1 1 1,-1-1-1,0 1 1,0-1-1,1 0 1,-1 1-1,1-1 1,-1 1-1,0-1 0,1 1 1,-1-1-1,1 0 1,-1 0-1,1 1 1,-1-1-1,1 0 1,-1 1-1,1-1 1,0 0-1,22-9 191,20-30 186,-19 11-339,-2-1 0,-1-1 0,-1 0 1,-2-2-1,-1 0 0,-1-1 0,-2-1 1,-2 0-1,12-50 0,-23 84-41,-1 0-1,0 0 1,0-1-1,0 1 1,0 0 0,0 0-1,0 0 1,1 0-1,-1 0 1,0 0 0,0 0-1,0-1 1,0 1-1,0 0 1,0 0-1,0 0 1,0 0 0,0-1-1,1 1 1,-1 0-1,0 0 1,0 0 0,0 0-1,0-1 1,0 1-1,0 0 1,0 0-1,0 0 1,0 0 0,0-1-1,0 1 1,-1 0-1,1 0 1,0 0 0,0 0-1,0-1 1,0 1-1,0 0 1,0 0 0,0 0-1,0 0 1,0 0-1,0-1 1,-1 1-1,1 0 1,0 0 0,0 0-1,0 0 1,0 0-1,0 0 1,-1 0 0,1 0-1,0 0 1,0-1-1,0 1 1,0 0 0,-1 0-1,1 0 1,0 0-1,0 0 1,0 0-1,0 0 1,-1 0 0,1 0-1,0 0 1,0 0-1,0 0 1,0 0 0,-1 1-1,-11 13 20,-13 25-30,7-1 90,1 1-1,-13 46 1,25-66-530,0 1 1,1 0-1,1 0 0,1 0 0,1 1 1,1 31-1,0-52 202,0 1 1,0 0-1,0 0 0,0 0 0,0 0 1,1 0-1,-1 0 0,0 0 0,0 0 1,0 0-1,1 0 0,-1-1 0,1 1 1,-1 0-1,0 0 0,1 0 0,0-1 1,-1 1-1,1 0 0,-1 0 0,1-1 1,0 1-1,0-1 0,-1 1 0,1 0 1,0-1-1,0 1 0,0-1 0,-1 0 1,1 1-1,0-1 0,0 0 0,0 0 1,0 1-1,1-1 0,16 1-7253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13389,'0'0'7655,"-37"75"-5381,22-46-1185,4 0-192,6-5-321,4-5-479,1-6-258,0-10-2369,6-3-3203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20467,'0'0'4709,"72"13"-4261,-43-25-320,5-2-160,-1-5-1601,0-5-2083,-6-3-4548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0 387 20467,'0'0'2435,"51"-26"-17105</inkml:trace>
  <inkml:trace contextRef="#ctx0" brushRef="#br0" timeOffset="1">247 136 9961,'0'0'14702,"39"-49"-15054,-27 38-993,5-8-1026,1-5-2785,2-8-5350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0 583 13485,'0'0'11755,"55"-70"-17328,-30 32-2179</inkml:trace>
  <inkml:trace contextRef="#ctx0" brushRef="#br0" timeOffset="1">292 197 13036,'0'0'7848,"17"-55"-7272,-4 31-576,4-2-768,7-3-1475,1-1-3042,4-2-3971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0 299 13933,'0'0'6470,"52"-57"-6310,-36 43-320,-1 0-2146,-2-4-5381</inkml:trace>
  <inkml:trace contextRef="#ctx0" brushRef="#br0" timeOffset="1">223 75 16207,'0'0'4645,"56"-75"-15183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6118,'0'0'17008,"19"-58"-17489,5 27-1633,5-4-3971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20756,'0'0'3235,"49"-47"-6759,-31 21 161,1-2-3716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15919,'0'0'6278,"50"0"-4580,-12-1-417,5-5-705,-1 0-512,-1 1-736,-1 1-2884,-5-6-6885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1 573 17649,'0'0'7142,"0"-56"-6949,18 29-1090,9-6-384,5-1-1634,5-4-3940</inkml:trace>
  <inkml:trace contextRef="#ctx0" brushRef="#br0" timeOffset="1">371 122 11979,'0'0'5317,"20"-50"-6598,-12 39 288,0-5-96,6-5-448,1-3-1474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1 841 17328,'0'0'3524,"1"-48"-2275,14 21-1089,8-2-128,7-7-576,5-3-1378,6-5-2050,-2 0-1441</inkml:trace>
  <inkml:trace contextRef="#ctx0" brushRef="#br0" timeOffset="1">408 313 10282,'0'0'5221,"20"-60"-2435,-10 37-992,2-4-449,3 1-320,2-1-672,0 0-321,4-1-545,3-2-1120,5-2-1827,-1 0-4259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0 771 13164,'0'0'4228,"40"-61"-3459,-18 40-705,3-3-608,6-4-2147,5-2-1249,2-5-1633</inkml:trace>
  <inkml:trace contextRef="#ctx0" brushRef="#br0" timeOffset="1">405 328 10122,'0'0'5829,"45"-43"-3811,-28 31-833,0 0-897,1-1-384,1-4-1826,5-1-4067</inkml:trace>
  <inkml:trace contextRef="#ctx0" brushRef="#br0" timeOffset="2">703 13 15599,'0'0'11787,"7"0"-12492,-2 0-2914,-5-13-7111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4869,'0'0'19362,"13"6"-18732,-5-3-559,-1 0 1,0 1-1,1 0 1,-1 0-1,-1 1 1,1 0-1,-1 0 0,0 1 1,0-1-1,0 1 1,-1 1-1,7 9 1,16 33 91,-3 1 1,-2 1-1,-2 1 0,-3 1 1,-2 1-1,-2 0 1,-3 1-1,-2 0 1,-2 1-1,-3 0 1,-3 0-1,-7 80 0,3-109 27,-2-1-1,-1 0 1,-9 27-1,11-42-291,-1 1 0,1-1 0,-2 0 0,0 0 0,0-1 0,-1 1 0,0-1 0,-16 16 0,21-23-233,-1-1 0,1 0-1,-1 0 1,1-1 0,-1 1-1,0-1 1,0 1 0,0-1 0,-6 2-1,-16 0-6331,7-3-2259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4452,'0'0'18935,"6"9"-17723,2 8-863,-1 1-1,-1-1 0,0 1 1,-2 0-1,0 0 0,-1 1 1,2 35-1,-5-53-358,2 18 194,0-1-1,1 0 1,1 0-1,9 26 1,-13-41-257,1-1-1,0 1 1,0-1 0,0 1-1,0-1 1,0 1 0,1-1-1,-1 0 1,1 1 0,-1-1-1,1 0 1,0 0 0,0 0-1,0-1 1,0 1 0,0 0 0,1-1-1,-1 1 1,0-1 0,1 0-1,-1 0 1,1 0 0,-1 0-1,1 0 1,0 0 0,-1-1-1,1 1 1,0-1 0,-1 0-1,1 0 1,0 0 0,-1 0-1,1 0 1,0-1 0,0 1-1,-1-1 1,1 1 0,-1-1 0,1 0-1,3-2 1,-2 1-638,0-1 1,0 0-1,-1 0 1,1 0-1,0 0 1,-1-1-1,0 1 1,0-1 0,0 0-1,2-5 1,12-19-6193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15246,'0'0'4741,"-2"73"-2851,2-36-961,0 2-97,5-6-447,5-3-321,3-11-320,2-10-1186,0-9-255,1-2-385,-3-18-1378,-2-10-1697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84 182 11915,'0'0'8584,"-2"12"-7794,2-6-687,-3 9 78,2-1-1,-1 0 1,3 28 0,0-36-175,-1-1 0,1 0 1,0 0-1,1 0 1,-1 0-1,1 0 1,0 0-1,1 0 0,-1 0 1,1-1-1,0 0 1,0 1-1,0-1 0,0 0 1,1 0-1,6 5 1,-2-3 3,1-1-1,0 0 1,0-1 0,0 1 0,11 2 0,-12-5-2,0 1 0,-1 0 0,1 1 0,-1-1 0,0 2 0,0-1 0,12 11-1,-18-14 37,1 1 0,0 0 0,-1 0 0,0 0 0,1 1 0,-1-1 0,0 0-1,0 0 1,-1 1 0,1-1 0,0 0 0,-1 1 0,1-1 0,-1 1 0,0-1-1,0 1 1,0-1 0,0 1 0,0-1 0,0 1 0,-1-1 0,1 1 0,-1-1-1,0 0 1,0 1 0,0-1 0,0 0 0,0 0 0,0 0 0,-1 1 0,-2 2-1,1 0 80,-1-1 0,1 1 0,-1-1 0,0 0-1,-1 0 1,1-1 0,-1 1 0,0-1 0,0 0-1,0 0 1,0 0 0,-9 2 0,9-3-143,0-1 0,1 0 0,-1 0 0,0-1 0,0 1 0,0-1 0,0 0 0,0 0 0,0-1 0,0 0 0,0 1 0,1-2 0,-1 1 0,-8-3 0,8 1-580,-1-1 0,1 1 1,-1-1-1,1 0 0,0 0 0,1-1 1,-1 1-1,1-1 0,0 0 0,-6-9 0,-14-25-6670</inkml:trace>
  <inkml:trace contextRef="#ctx0" brushRef="#br0" timeOffset="0.99">0 214 7079,'0'0'8424,"47"-56"-5510,-26 32-896,5-2-865,1 4-640,0 4-417,-4-1-576,-1 2-1634,-4 2-1826,-1-1-3267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 13004,'0'0'8248,"-7"12"-7170,-1 2-723,0 1 0,1 0 0,1 0-1,0 0 1,1 1 0,1 0-1,1 0 1,-4 32 0,7-40-252,0-1-1,0 0 1,0 1 0,1-1-1,0 0 1,4 14 0,-4-19-95,-1 0 0,1-1 0,0 1 0,1 0 0,-1-1 0,0 1 0,0-1 0,1 0 0,-1 1 0,0-1 0,1 0 0,0 0 0,-1 0 1,1 0-1,-1 0 0,1 0 0,0 0 0,0-1 0,0 1 0,-1-1 0,1 1 0,0-1 0,0 0 0,0 1 0,0-1 0,0 0 0,0 0 0,0 0 1,0-1-1,-1 1 0,5-1 0,0-1-4,-1 0 1,1 0-1,-1 0 1,0-1 0,0 1-1,0-1 1,0 0-1,0-1 1,0 1-1,-1-1 1,1 0 0,-1 0-1,0-1 1,-1 1-1,1-1 1,-1 0-1,0 1 1,0-2 0,0 1-1,3-9 1,-2 5-24,-1 0-1,1 0 1,-2-1 0,1 1 0,-1-1 0,-1 1 0,0-1 0,0 0 0,-1 0 0,0 1-1,-2-18 1,1 24-59,0 0 0,0 0 0,0 0 0,0 1-1,0-1 1,0 0 0,-1 1 0,0-1 0,1 1-1,-1 0 1,0-1 0,0 1 0,0 0 0,0 0 0,0 0-1,-1 1 1,1-1 0,-5-2 0,-22-6-2688,-2 7-3740,19 3-647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4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1850 128 5445,'0'0'4442,"-9"-6"-1629,-13-5-1811,0 1 0,0 0 0,-1 2-1,0 1 1,-39-8 0,-78 0 126,0 6 0,0 5-1,-146 17 1,-235 51-939,125-9 332,391-55-542,-28 1 132,28-6-358,16-7-594,18-8-1962,56-29 1,-9 7-2057,-15 5 333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4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8264,'44'-8'1400,"-1"2"1,2 2-1,-1 2 1,0 2-1,56 6 0,-67-1-1170,0 1 0,0 2-1,0 1 1,-1 1-1,-1 2 1,0 1-1,44 26 1,-64-33-231,-1 1 0,0 0 0,0 1 0,-1 0 0,0 0 0,-1 1 0,0 0 0,0 1 0,7 11 0,-12-17 59,-1 1 0,1-1 0,-1 0 0,-1 1 0,1-1 0,-1 1 0,1-1-1,-1 1 1,-1 0 0,1 0 0,-1-1 0,1 1 0,-2 0 0,1 0 0,0 0 0,-1-1-1,0 1 1,0 0 0,0-1 0,-1 1 0,1 0 0,-1-1 0,0 0 0,0 1 0,-1-1-1,-3 4 1,-4 5 331,0-2 0,-2 1 1,1-1-1,-1-1 0,-1 0 0,0-1 0,-19 10 0,-108 50 1403,89-46-1385,18-8-516,-124 63 1016,136-65-1689,1 0 0,0 1 1,1 1-1,1 0 1,-19 21-1,16-10-5255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 5445,'0'0'14611,"0"9"-13036,3 63-617,-4 0 0,-3 1-1,-3-1 1,-21 92 0,23-149-331,3-23-56,5-29-243,10-29-316,3 1 0,3 0 0,40-89 0,-56 145-16,1 1 0,0 0 0,1 1-1,0-1 1,0 1 0,0 0 0,1 0-1,13-11 1,-17 16-2,0 1 0,0 0 0,0-1 0,0 1 0,0 0 0,1 0 0,-1 0 0,0 0 0,1 0 0,-1 1-1,1-1 1,-1 1 0,1 0 0,-1-1 0,1 1 0,-1 0 0,1 0 0,-1 1 0,1-1 0,-1 1 0,1-1 0,-1 1 0,0 0 0,1-1 0,-1 1 0,0 1 0,0-1 0,1 0 0,-1 0 0,0 1-1,0-1 1,0 1 0,-1 0 0,1 0 0,3 3 0,-4-4 5,0 0-1,1 1 1,-1-1 0,0 1-1,0 0 1,1-1-1,-1 1 1,0 0-1,-1-1 1,1 1 0,0 0-1,0 0 1,-1 0-1,1 0 1,-1 0-1,0 0 1,0 0 0,0 0-1,1 0 1,-2 0-1,1 0 1,0 2-1,-2 0 6,1-1-1,0 0 1,-1 0-1,1 0 0,-1 0 1,0 0-1,0-1 1,0 1-1,-1 0 1,1-1-1,0 0 0,-4 3 1,-6 4 129,0-1 0,-1 0 1,0-1-1,-26 10 0,28-12-28,-1-1-1,0 0 1,0 0-1,0-1 1,0-1-1,-17 1 1,29-3-140,0 1 1,-1-1 0,1 0-1,0 0 1,0 0 0,0 0-1,0 0 1,0 0 0,-1 0-1,1 0 1,0 0 0,0 0-1,0 0 1,0 0 0,-1 0-1,1 0 1,0 0 0,0 0-1,0 0 1,0 0 0,-1 0-1,1 0 1,0 0 0,0 0-1,0 0 1,0 0 0,-1 0-1,1 0 1,0 0 0,0 0-1,0 0 1,0-1 0,0 1 0,0 0-1,-1 0 1,1 0 0,0 0-1,0 0 1,0 0 0,0-1-1,0 1 1,0 0 0,0 0-1,0 0 1,0 0 0,0 0-1,-1-1 1,1 1 0,0 0-1,0 0 1,0 0 0,0 0-1,0-1 1,0 1 0,0 0-1,0 0 1,0 0 0,0 0-1,1-1 1,11-8-2754,20-7-4301,-5 9-2018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4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14510,'0'0'9411,"-1"8"-8621,2 44 352,12 90-1,-1-24-909,-5-52-24,6-119 1474,-5-196-1548,-8 205-306,0 47 154,1-1 0,-1 1 0,1-1 0,-1 1-1,1-1 1,0 1 0,0-1 0,0 0 0,0 1 0,1-1 0,-1 0 0,0 0-1,1 0 1,0 0 0,0 0 0,-1 0 0,1-1 0,0 1 0,0-1-1,0 1 1,1-1 0,-1 0 0,0 1 0,0-1 0,1 0 0,-1 0-1,1-1 1,-1 1 0,6 0 0,0 1 36,0-1 1,0 0-1,0 0 0,0-1 1,0 0-1,0 0 0,0-1 1,13-2-1,-10-1 1,0-1-1,0 1 1,-1-2-1,1 0 1,-1 0-1,0-1 1,-1 0 0,0 0-1,0-1 1,10-12-1,-13 14 7,0 0 0,-1 0 0,0-1 0,0 0 0,0 0 0,-1 0 0,0-1 0,-1 1 0,0-1 0,0 0 0,0 0 0,-1 0 0,0 0-1,-1 0 1,1-13 0,-2 21-25,0-1-1,0 1 0,0 0 1,0 0-1,0 0 0,0 0 1,0-1-1,0 1 0,0 0 1,0 0-1,0 0 1,0 0-1,0-1 0,0 1 1,0 0-1,0 0 0,0 0 1,0 0-1,0-1 0,-1 1 1,1 0-1,0 0 0,0 0 1,0 0-1,0 0 0,0 0 1,0-1-1,-1 1 0,1 0 1,0 0-1,0 0 0,0 0 1,0 0-1,-1 0 0,1 0 1,0 0-1,0 0 1,0 0-1,0 0 0,-1 0 1,1 0-1,0 0 0,0 0 1,0 0-1,0 0 0,-1 0 1,1 0-1,-11 7-75,-7 12-73,7-1 202,0 1-1,0 0 1,2 1-1,1 0 1,0 1-1,2-1 1,0 1-1,1 1 1,2-1-1,0 1 1,0 22-1,3-43-46,0 0 0,0 0 0,0 1 0,0-1 0,0 0-1,1 0 1,-1 1 0,0-1 0,1 0 0,-1 0 0,1 0 0,0 0 0,-1 1 0,1-1-1,0 0 1,-1 0 0,1 0 0,0 0 0,0-1 0,0 1 0,0 0 0,0 0 0,0 0-1,0-1 1,1 1 0,2 1 19,-1-1 0,1 0 0,-1 0-1,1 0 1,0 0 0,-1-1 0,1 0 0,6 0-1,5-1-104,0 0-1,-1-2 0,22-5 0,-4-1-1138,41-13-6333,-45 10 1136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16656,'-5'10'1324,"-4"10"-406,1-1 0,1 1 0,1 0 0,0 1 1,2-1-1,-4 40 0,9-37-689,1 0 0,0 0 0,2-1 0,0 1 0,2-1 0,16 43 0,-15-45-198,3 16 149,-2 0 1,-1 1-1,-2 0 1,-2 0 0,-1 56-1,-4-89 370,-3-15-51,-3-19-74,-5-29-391,3 0 1,2-1 0,3 1 0,3-1-1,7-77 1,-4 130-48,0 0 1,1 0-1,0 1 1,1-1 0,-1 1-1,1-1 1,0 1-1,1 0 1,-1 0-1,1 0 1,1 0-1,-1 1 1,1 0-1,0 0 1,0 0-1,0 1 1,1-1-1,8-5 1,-6 6-9,0 0-1,-1 0 1,1 1 0,1-1 0,-1 2 0,0-1-1,1 1 1,-1 1 0,1-1 0,-1 2 0,1-1-1,0 1 1,0 0 0,12 3 0,-19-3 8,1 0 1,-1 1 0,0-1 0,0 1 0,0 0-1,0 0 1,0 0 0,0 0 0,0 0-1,0 0 1,0 1 0,0-1 0,-1 1-1,1-1 1,0 1 0,-1-1 0,1 1-1,-1 0 1,0 0 0,0 0 0,0 0-1,1 0 1,-2 0 0,1 0 0,0 0-1,0 0 1,-1 0 0,1 1 0,-1-1-1,0 0 1,0 0 0,0 1 0,0-1-1,0 0 1,0 0 0,0 1 0,-1-1-1,0 3 1,-1 3 35,0 0 1,0 0-1,-1-1 0,0 1 0,0-1 0,-1 1 1,0-1-1,0 0 0,-8 9 0,2-5 330,-1 1-1,0-2 1,-1 0-1,-22 16 1,28-23-250,1 1 0,-1-1 0,0 0 0,0-1-1,0 1 1,0-1 0,-1-1 0,1 1 0,-1-1 0,1 0 0,-1 0-1,1-1 1,-12 0 0,17 0-149,0-1 0,-1 1-1,1 0 1,0 0 0,0-1-1,0 1 1,0-1 0,0 1 0,0-1-1,1 1 1,-1-1 0,0 0-1,0 1 1,0-1 0,0 0-1,1 0 1,-1 0 0,0 1 0,1-1-1,-1 0 1,1 0 0,-1 0-1,1 0 1,-1 0 0,1 0-1,0 0 1,-1 0 0,1 0 0,0 0-1,0-1 1,0 1 0,0 0-1,0 0 1,0 0 0,0 0-1,0 0 1,0 0 0,1 0 0,-1 0-1,0 0 1,1 0 0,-1 0-1,1 0 1,0-2 0,1-2-692,0-1 0,1 1 0,0 0 0,-1 0 1,2 0-1,-1 0 0,6-5 0,59-43-9908,-48 39 7428,11-10-2104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4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45 801,'0'0'10815,"9"-8"-6405,28-25-962,-36 33-3333,-1 0 0,0-1-1,1 1 1,-1 0 0,0-1-1,1 1 1,-1 0 0,0 0-1,1-1 1,-1 1 0,1 0-1,-1 0 1,1 0-1,-1 0 1,0-1 0,1 1-1,-1 0 1,1 0 0,-1 0-1,1 0 1,-1 0 0,1 0-1,-1 0 1,0 0 0,1 0-1,-1 0 1,1 1-1,-1-1 1,1 0 0,-1 0-1,1 0 1,-1 0 0,0 1-1,1-1 1,-1 0 0,0 0-1,1 1 1,-1-1 0,0 0-1,1 1 1,-1-1 0,0 0-1,1 1 1,-1-1-1,0 1 1,0-1 0,1 0-1,-1 1 1,0-1 0,0 1-1,0-1 1,0 1 0,0-1-1,0 0 1,0 1 0,0-1-1,0 1 1,0-1-1,0 1 1,0-1 0,0 2-1,0 34 859,0-29-309,0 21 63,-1-11-581,1-1 0,0 1-1,1-1 1,1 0 0,8 29-1,0-28-91,2-18 254,-11-1-277,1 0 0,-1 1-1,0-1 1,1 0 0,-1 1-1,0-1 1,0 0 0,0 0-1,-1 0 1,1 0 0,0 0-1,-1 0 1,1 0 0,-1-3-1,7-84 153,-6 80-184,-2 0 0,1 0 1,-1 1-1,0-1 0,-1 0 1,0 1-1,0-1 0,-4-8 0,6 17-14,0 0 0,0 0-1,0 1 1,0-1-1,0 0 1,0 0-1,0 0 1,-1 0-1,1 0 1,0 0 0,0 1-1,0-1 1,0 0-1,0 0 1,0 0-1,-1 0 1,1 0-1,0 0 1,0 0 0,0 0-1,0 0 1,0 0-1,-1 0 1,1 0-1,0 0 1,0 0-1,0 0 1,0 0 0,-1 0-1,1 0 1,0 0-1,0 0 1,0 0-1,0 0 1,0 0-1,-1 0 1,1 0 0,0 0-1,0 0 1,0 0-1,0 0 1,0 0-1,-1 0 1,1 0-1,0-1 1,0 1-1,0 0 1,0 0 0,0 0-1,0 0 1,0 0-1,-1-1 1,7 19-1232,-1-16 840,-1 0 0,0 0 1,1 0-1,0 0 0,-1-1 1,1 1-1,0-1 0,0-1 1,0 1-1,0-1 0,0 0 1,7 0-1,2-1-1935,-1 0 0,1 0 1,19-6-1,5-7-4550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4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10282,'0'0'4580,"-10"2"-726,-1 2-3069,0 0 0,0 1 0,1 0 0,-1 0 0,1 1-1,-16 14 1,22-18-647,0 1 0,1-1 0,0 1 0,-1 0 0,1 0 0,0 0 0,1 1 0,-1-1-1,0 1 1,1 0 0,0-1 0,0 1 0,0 0 0,1 0 0,-1 1 0,1-1 0,0 0 0,0 0 0,0 1 0,1-1 0,-1 0-1,1 1 1,0-1 0,1 9 0,0-12-129,0 0 0,0 1-1,0-1 1,0 0 0,0 0 0,1 0 0,-1 0-1,0 0 1,0 0 0,1 0 0,-1-1-1,1 1 1,-1 0 0,1-1 0,-1 1 0,1-1-1,-1 1 1,1-1 0,-1 0 0,1 0-1,-1 0 1,1 0 0,0 0 0,1 0-1,41-3 168,-39 2-172,0-1-1,0 1 1,0-1 0,-1 0-1,1-1 1,-1 1 0,1-1-1,-1 0 1,0 0-1,0 0 1,0 0 0,-1-1-1,1 0 1,-1 1 0,0-1-1,0 0 1,5-9-1,-2 2-26,-1 0 0,0-1 0,-1 1 0,0-1 0,-1 0 0,2-14 0,-7 38 56,-2-1-1,1 0 1,-10 19-1,8-19 68,0 0-1,1 0 1,-5 19 0,8-24-61,0 0 0,0 0 1,0 0-1,1 0 0,0 0 1,0 0-1,0 0 0,1 0 1,0 0-1,2 8 0,-2-12-115,1 0 0,-1-1-1,0 1 1,1 0 0,-1-1-1,1 1 1,-1-1 0,1 1 0,0-1-1,-1 0 1,1 0 0,0 0-1,0 0 1,0 0 0,0 0 0,0 0-1,0 0 1,0-1 0,0 1-1,0-1 1,1 0 0,-1 0-1,0 0 1,0 0 0,0 0 0,0 0-1,1 0 1,-1-1 0,0 1-1,4-2 1,-1 1-547,-1 0 1,1-1-1,0 1 1,-1-1-1,1 0 0,-1-1 1,1 1-1,-1-1 0,0 1 1,7-8-1,19-18-6141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12588,'-8'5'3918,"-1"1"-3147,-56 35 4860,60-38-5238,0 1-1,0 0 1,1 0-1,-1 0 1,1 0-1,0 1 1,0 0-1,1 0 1,-1 0-1,-4 9 1,8-13-408,0 0 0,0 0 1,0 0-1,0 0 0,0 0 0,0 0 1,0 0-1,0 0 0,0 0 0,0 0 1,1 0-1,-1 0 0,0-1 1,1 1-1,-1 0 0,0 0 0,1 0 1,-1 0-1,1-1 0,0 1 0,-1 0 1,1 0-1,0-1 0,-1 1 1,1-1-1,0 1 0,0 0 0,-1-1 1,1 1-1,0-1 0,0 0 0,0 1 1,0-1-1,0 0 0,0 1 0,0-1 1,-1 0-1,1 0 0,0 0 1,0 0-1,0 0 0,0 0 0,2 0 1,54 0-721,-44 0 602,21-2-496,-25 1 442,1 0 1,-1 0 0,0 1-1,0 1 1,1-1 0,-1 1-1,0 1 1,17 4-1,-25-5 258,0 0-1,0 0 1,0-1-1,0 1 1,0 0-1,0 0 1,-1 0-1,1 0 1,0 0-1,-1 0 1,1 0-1,0 1 1,-1-1-1,1 0 1,-1 0-1,0 0 1,1 1-1,-1-1 1,0 0-1,0 0 1,0 1-1,0-1 0,0 0 1,0 0-1,0 1 1,0-1-1,0 0 1,-1 0-1,1 1 1,-1-1-1,1 0 1,0 0-1,-1 0 1,0 0-1,1 0 1,-1 0-1,0 0 1,0 0-1,1 0 1,-1 0-1,0 0 1,-2 1-1,-40 41 2996,41-41-2954,-1 1 102,-34 26 771,35-28-1008,0 1 1,0-1 0,0 0 0,0 0 0,0 0 0,0 0 0,0 0-1,0-1 1,0 1 0,0-1 0,0 1 0,-1-1 0,1 0 0,0 1-1,0-1 1,-5-1 0,6-1-441,1 0 1,-1 0-1,0 0 0,1-1 0,-1 1 1,1 0-1,0 0 0,0-1 0,0 1 0,0 0 1,0 0-1,0-1 0,1 1 0,-1 0 1,2-3-1,9-16-4822,6 0-1634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14189,'0'0'9796,"10"1"-9064,-1 1-619,0-1 1,0-1-1,0 0 1,0 0 0,0-1-1,10-2 1,-17 3-83,1 0 0,-1-1-1,1 0 1,-1 1 0,1-1 0,-1 0 0,0 0 0,0 0 0,0-1 0,1 1-1,-1 0 1,0-1 0,0 0 0,-1 1 0,1-1 0,0 0 0,-1 0 0,1 0-1,-1 0 1,1 0 0,-1 0 0,0 0 0,0-1 0,0 1 0,0 0-1,0-1 1,-1 1 0,1-1 0,-1 1 0,1-1 0,-1-4 0,0 6-6,0 1 0,0-1 1,-1 0-1,1 0 0,0 0 1,0 1-1,-1-1 0,1 0 0,0 1 1,-1-1-1,1 0 0,-1 1 1,1-1-1,-1 0 0,1 1 1,-1-1-1,1 1 0,-1-1 1,0 1-1,1-1 0,-1 1 0,0 0 1,1-1-1,-1 1 0,0 0 1,0-1-1,1 1 0,-1 0 1,0 0-1,0 0 0,0 0 1,1 0-1,-1 0 0,0 0 0,0 0 1,0 0-1,1 0 0,-1 0 1,0 0-1,0 0 0,1 1 1,-1-1-1,0 0 0,-1 1 1,-2 0-25,0 0 1,0 1 0,0-1 0,0 1-1,0 0 1,1 0 0,-6 4 0,2 0 33,1 0 0,0 1 1,0 0-1,1 1 0,0-1 0,-5 11 1,8-14 10,0-1 0,0 0 0,1 1 1,-1-1-1,1 1 0,0-1 1,0 1-1,1 0 0,-1-1 1,1 1-1,-1 0 0,1 0 0,1-1 1,-1 1-1,0 0 0,1 0 1,0-1-1,1 5 0,-1-7-29,0 1-1,0-1 0,1 1 1,-1-1-1,1 0 0,-1 0 1,1 0-1,-1 0 1,1 0-1,0 0 0,-1 0 1,1 0-1,0-1 1,0 1-1,-1-1 0,1 1 1,0-1-1,0 0 0,0 1 1,3-1-1,44-2 181,-43 2-183,8-3-48,0 0-1,0 0 1,-1-1-1,0-1 1,0 0-1,21-12 1,-20 10-13,0 0 0,0 1 1,1 0-1,27-5 0,-41 10 95,1 1 1,-1 0-1,0 0 0,1 0 0,-1 0 0,1 0 0,-1 0 1,0 0-1,1 1 0,-1-1 0,1 0 0,-1 1 0,0-1 1,1 1-1,-1 0 0,0-1 0,0 1 0,0 0 0,1 0 0,-1 0 1,0 0-1,0-1 0,0 2 0,0-1 0,-1 0 0,2 1 1,-1 0 16,1 0 1,-1-1 0,0 0-1,1 1 1,-1-1 0,1 0-1,-1 0 1,1 0 0,-1 0-1,1 0 1,0 0 0,-1 0-1,1 0 1,0-1 0,0 1-1,0 0 1,3-1 0,14 2-39,0-1 0,0-1 0,0-1 0,0-1 0,26-6 0,-35 6-911,0-1 0,-1 0 1,0-1-1,1 0 0,-1 0 0,-1-1 1,11-7-1,-5 0-4972,-7-1-2857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0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12460,'0'0'7207,"63"-24"-4677,-11 8-1441,8-2-512,8 0-449,6-1-1089,-3-3-4645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2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50 13901,'0'0'4191,"1"12"-2686,3 391 7495,-4-351-6496,0-74-2478,-1 1 0,-1 0 0,0 0 0,-2 0 0,0 0 0,-9-25 0,16 67-516,-3-19 487,0-1-1,0 1 1,0 0-1,0-1 1,0 1 0,1-1-1,-1 1 1,0-1 0,1 1-1,-1 0 1,1-1 0,-1 0-1,1 1 1,0-1 0,0 1-1,0-1 1,0 0-1,0 0 1,0 1 0,1 0-1,2 1 5,-1 0-1,1 0 1,0 0-1,0-1 0,0 0 1,1 0-1,-1 0 1,0 0-1,1 0 1,-1-1-1,1 0 0,0 0 1,-1 0-1,1-1 1,0 1-1,-1-1 1,1 0-1,0-1 0,0 1 1,-1-1-1,1 0 1,0 0-1,8-3 0,-3 0 19,-1 0-1,0-1 0,0 0 0,0 0 1,-1-1-1,1 0 0,-1-1 0,-1 1 0,15-16 1,37-66-62,-64 128-53,3-29 86,0-1 0,1 1 0,0 0-1,0 0 1,1 0 0,1 0 0,0 0 0,3 13 0,-3-23 17,-1 0-1,1 0 1,-1 0-1,1 0 1,0 0-1,-1 0 1,1 0-1,0 0 1,0 0-1,0-1 1,-1 1-1,1 0 1,0-1-1,0 1 1,0 0-1,0-1 1,0 1 0,0-1-1,1 0 1,-1 1-1,0-1 1,0 0-1,0 0 1,0 1-1,0-1 1,1 0-1,-1 0 1,0 0-1,0-1 1,0 1-1,0 0 1,0 0-1,1 0 1,-1-1 0,0 1-1,1-2 1,3 1 26,-1-1 0,0 0 0,0 0 0,0 0 0,0 0 0,0-1 0,0 0 0,3-3 0,1-3 0,-1-1 0,0 0 0,0-1 0,-1 0-1,0 0 1,-1 0 0,5-17 0,5-8-109,-14 35-100,-1 34-401,-1-18 582,1-10-7,-1 1-1,1 0 1,0-1-1,1 1 1,0-1-1,1 8 1,-2-12 6,1 0-1,-1 0 1,1 0-1,-1 0 1,1 0-1,0 0 1,-1 0-1,1-1 1,0 1 0,-1 0-1,1-1 1,0 1-1,0 0 1,0-1-1,0 1 1,-1-1-1,1 1 1,0-1 0,0 1-1,0-1 1,0 0-1,0 1 1,0-1-1,0 0 1,0 0-1,0 0 1,1 0 0,-1 0-1,0 0 1,0 0-1,0 0 1,0 0-1,0-1 1,0 1-1,0 0 1,0-1 0,0 1-1,0-1 1,-1 1-1,3-2 1,3-1-2,0-1 1,-1 0-1,1 0 1,-1-1-1,0 0 1,0 0-1,0 0 1,0 0 0,-1-1-1,0 0 1,0 0-1,-1 0 1,0 0-1,0 0 1,0-1-1,-1 1 1,0-1-1,2-11 1,-4 18-131,-2 3 61,0 1 0,0-1 1,0 1-1,0 0 0,0 0 0,1 0 1,0 0-1,0 0 0,-1 6 0,1-6 7,0 0-1,1 0 0,-1 0 0,1 0 0,0 0 0,0 0 0,1 0 0,1 8 0,-2-11-8,0 0-1,1 0 0,0 0 1,-1 0-1,1 0 0,0 0 0,-1-1 1,1 1-1,0 0 0,0 0 0,0-1 1,0 1-1,0-1 0,-1 1 1,1-1-1,0 1 0,0-1 0,0 1 1,1-1-1,-1 0 0,0 0 0,0 1 1,0-1-1,0 0 0,0 0 0,0 0 1,0 0-1,0 0 0,0-1 1,0 1-1,0 0 0,0 0 0,0-1 1,0 1-1,0 0 0,0-1 0,2-1 1,15-5-954,0-1 0,-1-1 0,0-1 0,0-1 0,-1 0 0,-1-1 0,22-21 0,-26 22 672,0-1 0,-1 0 0,0-1 0,-1 0 0,0 0-1,10-22 1,-15 25 613,0-1 0,0 1 0,-1-1 0,0 0-1,-1 0 1,0-1 0,-1 1 0,0 0-1,-2-22 1,1 33-250,0-1 0,1 1 0,-1 0 0,0-1 0,0 1 0,0 0 0,0-1 0,0 1 1,0 0-1,0-1 0,0 1 0,0 0 0,-1-1 0,1 1 0,0 0 0,0 0 0,0-1 0,0 1 0,0 0 0,0-1 0,-1 1 0,1 0 0,0 0 0,0-1 0,0 1 0,-1 0 0,1 0 0,0-1 0,0 1 0,-1 0 0,1 0 1,0 0-1,-1 0 0,1-1 0,0 1 0,-1 0 0,1 0 0,0 0 0,0 0 0,-1 0 0,1 0 0,0 0 0,-1 0 0,1 0 0,0 0 0,-1 0 0,1 0 0,0 0 0,-1 0 0,1 0 0,0 0 0,-1 0 0,1 1 0,0-1 0,-1 0 1,1 0-1,0 0 0,0 0 0,-1 1 0,1-1 0,-1 1 0,-13 16 15,9-1 2,1 1-1,0-1 0,1 1 1,1-1-1,1 1 0,1 28 0,0-33-8,1 1 0,0-1 0,1 1-1,1-1 1,0 0 0,0 0-1,2 0 1,-1 0 0,10 16-1,-13-26-32,0-1 0,-1 1 0,1-1 0,0 0-1,0 1 1,0-1 0,0 0 0,1 0 0,-1 0 0,0 0-1,0 0 1,1 0 0,-1 0 0,3 1 0,-4-2 3,0 0 0,1 0 0,-1 0 0,0 0 0,1 0 0,-1-1 0,0 1 0,1 0 0,-1 0 0,0 0 0,1 0 0,-1-1 0,0 1-1,1 0 1,-1 0 0,0-1 0,1 1 0,-1 0 0,0 0 0,0-1 0,0 1 0,1 0 0,-1-1 0,0 1 0,0 0 0,0-1 0,0 1 0,0 0 0,1-1 0,-1 1 0,0-1 0,0 1 0,0 0 0,0-1 0,0 0 0,0-2 23,0 0-1,0 0 0,0-1 1,0 1-1,-1 0 1,1 0-1,-1 0 0,0-1 1,0 1-1,0 0 1,-1 0-1,1 0 0,-4-4 1,-44-51 734,36 46-511,0-2 0,2 0 0,0 0 0,-14-24 0,24 37-144,1 0-1,-1 0 0,1 0 1,-1 0-1,1 0 1,0 0-1,-1 0 1,1 0-1,0 0 1,0 0-1,0 0 1,0 0-1,0 0 1,0 0-1,0 0 1,0 0-1,0 0 1,0 0-1,1 1 1,-1-1-1,0 0 0,0 0 1,1 0-1,-1 0 1,1 0-1,-1 0 1,2-1-1,-1 1-12,1-1 1,0 1-1,0 0 0,0 0 0,0-1 0,0 1 0,0 0 0,0 1 0,0-1 0,0 0 1,5 0-1,11-2-247,0 1-1,31 1 1,-23 1-73,-20 0-345,19-3-564,-25 3 944,1 0-1,-1-1 1,1 1-1,-1 0 1,1 0 0,-1 0-1,1 0 1,-1-1-1,1 1 1,-1 0-1,1-1 1,-1 1 0,0 0-1,1-1 1,-1 1-1,1 0 1,-1-1-1,0 1 1,1-1 0,-1 1-1,0 0 1,0-1-1,1 1 1,-1-1-1,0 1 1,0-1-1,0 1 1,0-1 0,0 1-1,0-1 1,1 1-1,-1-1 1,0 0-1,0 1 1,0-1 0,-1 0-1,-3-10-7512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 17008,'-6'-2'1506,"6"0"1248,12 2-2209,19 0-257,3 0-128,9 0-288,0 0-4004,3 0-12556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51 17296,'0'0'2050,"-8"-1"-112,4 1-1884,1 0 1,0-1-1,0 1 0,0 0 0,0 1 0,-1-1 1,1 1-1,0-1 0,0 1 0,0 0 1,0 0-1,0 0 0,0 1 0,1-1 0,-1 1 1,0-1-1,1 1 0,-1 0 0,1 0 0,-1 0 1,1 0-1,0 1 0,0-1 0,0 1 1,0-1-1,0 1 0,1 0 0,-1-1 0,1 1 1,0 0-1,-1 3 0,-3 4 67,0 1 1,1-1-1,0 1 0,1 0 1,0 0-1,1 0 0,0 1 1,1-1-1,0 0 0,1 20 1,1-29-95,-1-1-1,0 1 1,0 0 0,1-1 0,-1 1 0,1-1-1,-1 1 1,1-1 0,0 0 0,-1 1 0,1-1-1,0 1 1,0-1 0,0 0 0,0 0 0,0 0-1,0 0 1,1 0 0,-1 0 0,0 0 0,0 0-1,1 0 1,-1 0 0,1 0 0,-1-1 0,1 1-1,-1-1 1,1 1 0,-1-1 0,1 0 0,-1 1-1,1-1 1,0 0 0,-1 0 0,1 0 0,-1 0-1,1-1 1,-1 1 0,1 0 0,2-1 0,2 0 117,0-1 1,0 0 0,0 0 0,-1 0-1,1 0 1,0-1 0,-1 0 0,0 0-1,6-5 1,4-4-63,0-1-1,-1-1 1,-1 0 0,-1-1-1,0 0 1,0-1-1,-2-1 1,0 0 0,-1 0-1,-1 0 1,0-1-1,-1-1 1,5-23 0,-23 103-738,5-34 670,1 0 0,-2 46 0,7-71-19,0-1 1,0 1 0,0-1 0,0 1 0,0-1 0,0 1 0,0-1 0,1 1-1,-1-1 1,0 1 0,1-1 0,-1 0 0,1 1 0,0-1 0,-1 1-1,1-1 1,0 0 0,0 0 0,0 0 0,0 1 0,0-1 0,0 0 0,0 0-1,0 0 1,0 0 0,1-1 0,-1 1 0,0 0 0,1 0 0,-1-1 0,0 1-1,1-1 1,-1 1 0,1-1 0,-1 0 0,1 1 0,-1-1 0,1 0-1,-1 0 1,1 0 0,-1 0 0,1 0 0,-1-1 0,1 1 0,-1 0 0,1-1-1,-1 1 1,2-1 0,3-1-421,-1 0 0,1 0 0,0 0 1,-1-1-1,1 0 0,-1 0 0,0-1 0,0 1 0,-1-1 0,1 0 0,4-5 1,11-19-4103,-2-3-2664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12011,'0'0'14660,"10"-8"-13897,28-23-489,-2-1-1,-1-2 1,45-55-1,-91 137-550,-27 51-640,18-50-2063,20-46 1147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11082,'0'9'5382,"-2"21"-3306,-2-1 1,-10 43-1,7-46-1083,1 1 0,2 0 0,1 0 0,0 46 0,4-70-982,-1 0 1,0 0-1,1 0 0,-1 0 1,1 0-1,0 0 0,0 0 1,0-1-1,0 1 0,0 0 0,1-1 1,-1 1-1,1 0 0,0-1 1,0 0-1,0 1 0,0-1 1,0 0-1,0 0 0,0 0 0,1 0 1,-1-1-1,1 1 0,0-1 1,-1 1-1,1-1 0,0 0 1,0 0-1,3 1 0,-2-2-57,-1 0 0,1 1-1,0-1 1,-1-1 0,1 1 0,-1 0 0,1-1-1,-1 0 1,1 0 0,-1 0 0,0 0-1,1 0 1,-1-1 0,0 1 0,0-1-1,0 0 1,0 0 0,0 0 0,0-1 0,-1 1-1,1 0 1,-1-1 0,1 0 0,2-5-1,4-5-368,-1-1 0,-1-1 0,0 1 0,-1-1 0,7-29 0,11-82-883,-13 58 1307,-23 192 1389,7-95-1051,0-1 0,2 1 0,1 1 0,3 54 0,0-81-390,0 1 0,0 0-1,0-1 1,1 1 0,0 0-1,0-1 1,0 0-1,3 5 1,11 3-2096,-16-11 1919,1 0 0,0 0-1,0 0 1,0 0 0,-1 0 0,1-1 0,0 1-1,0 0 1,-1 0 0,1-1 0,0 1 0,-1 0 0,1-1-1,0 1 1,-1-1 0,1 1 0,-1-1 0,1 1-1,0-1 1,-1 1 0,1-1 0,-1 1 0,1-1-1,-1-1 1,8-16-6762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10282,'0'0'7223,"11"6"-4634,-6-2-2327,0-1 0,0 0 0,1 0 0,-1 0 0,1-1 0,-1 0 0,1 0 0,0 0 0,0-1 0,0 0 0,0 0 0,0-1 0,0 1 0,0-1 0,0-1 0,0 1 0,0-1 0,0 0 0,0 0 0,0-1 0,0 1 0,-1-1-1,1-1 1,0 1 0,9-7 0,-10 5-9,-1 0-1,1 0 0,-1 0 0,-1 0 0,1-1 0,6-9 0,-9 13-233,-1 1 0,1-1 0,-1 0 0,1 1-1,-1-1 1,1 0 0,-1 1 0,0-1 0,1 0 0,-1 0 0,0 0 0,1 0-1,-1 1 1,0-1 0,0 0 0,0 0 0,0 0 0,0 0 0,0 0 0,0 1-1,0-1 1,0 0 0,0 0 0,0 0 0,-1 0 0,1 1 0,0-1 0,-1 0-1,1 0 1,0 0 0,-1 1 0,1-1 0,-1 0 0,1 1 0,-1-1 0,0 0-1,1 1 1,-1-1 0,0 1 0,1-1 0,-1 1 0,0-1 0,0 1 0,1-1-1,-1 1 1,0 0 0,0-1 0,0 1 0,1 0 0,-1 0 0,0 0-1,0 0 1,0 0 0,-1 0 0,-5-1-33,1 1-1,-1 0 1,1 0 0,0 1 0,-1 0-1,1 0 1,0 0 0,0 1-1,0 0 1,0 0 0,0 0-1,0 1 1,0 0 0,1 0-1,-1 1 1,-7 6 0,9-7 3,0 1 1,1-1-1,-1 1 1,1 0-1,0 0 1,0 0-1,1 0 1,-1 1-1,1-1 0,0 1 1,0 0-1,0-1 1,1 1-1,-1 0 1,1 0-1,1 0 1,-1 0-1,1 0 1,-1 0-1,2 0 1,0 9-1,0-11-23,0 0 1,0 0-1,0-1 1,0 1-1,1-1 1,0 1-1,-1-1 1,1 0-1,0 0 1,0 0-1,0 0 1,0 0-1,0 0 0,1 0 1,-1 0-1,0-1 1,1 1-1,-1-1 1,1 0-1,0 0 1,-1 0-1,1 0 1,0 0-1,0-1 1,0 1-1,3-1 1,13 3-751,-1-1 1,34 0 0,-44-2 387,50-2-3854,2-8-3341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6790,'0'0'14729,"1"10"-13565,1 7-602,6 47 1286,-7-60-1762,-1-1 0,1 1-1,0 0 1,0 0-1,1-1 1,-1 1-1,1-1 1,0 1 0,0-1-1,0 0 1,0 0-1,0 0 1,3 3 0,-3-5-44,0 0 0,0 0 0,0 0 0,0 0 0,0-1 0,0 1 0,0-1 0,0 0 0,0 1 0,0-1 0,0 0 0,0 0 0,0 0 0,0 0 0,0-1 0,0 1 0,0 0 0,0-1 0,0 0 0,0 1 0,0-1 0,0 0 0,-1 0 0,1 0 0,0 0 0,0 0 0,2-3 0,43-41 582,-42 39-615,37-51 110,-32 42-81,0 0 1,20-20 0,-30 35-45,0-1 0,1 1 0,-1 0 0,0-1 0,0 1 0,0 0 0,1 0 0,-1-1 0,0 1 0,1 0 0,-1 0 0,0 0 0,1-1 0,-1 1 0,0 0 0,1 0 0,-1 0 0,0 0 0,1 0 0,-1 0 0,0-1 0,1 1 0,-1 0 0,1 0 0,-1 0 0,0 0 0,1 0 0,-1 1 0,0-1 0,1 0 0,-1 0 0,1 0 0,-1 0 0,0 0 0,1 0 0,-1 1 0,0-1 0,1 0 0,-1 0 0,0 0 0,0 1 0,1-1 0,-1 0 0,0 0 0,0 1 0,1-1 0,-1 0 0,0 1 0,0-1 0,0 0 0,1 1 0,-1-1 0,0 0 0,0 1 0,0-1 0,0 1 0,0-1 0,0 1 0,5 28 61,-5-23 31,1-1-141,0 2 214,0-1 0,0 1-1,0 0 1,1-1-1,0 1 1,5 10-1,-6-17-114,-1 1-1,1 0 0,-1-1 1,1 1-1,-1-1 0,1 1 1,-1 0-1,1-1 0,-1 1 1,1-1-1,0 0 0,-1 1 0,1-1 1,0 0-1,0 1 0,-1-1 1,1 0-1,0 1 0,0-1 1,-1 0-1,1 0 0,0 0 0,0 0 1,1 0-1,0-1 18,0 1 1,0-1-1,1 0 1,-1 0-1,0 0 0,0 0 1,0-1-1,0 1 0,0 0 1,-1-1-1,1 1 0,2-4 1,35-41 188,-33 37-302,0 0 1,1 0 0,1 1 0,0-1-1,0 2 1,0-1 0,16-9 0,-23 16 30,-1 1 0,1-1-1,0 1 1,-1 0 0,1-1 0,0 1 0,0 0 0,0-1 0,-1 1 0,1 0 0,0 0 0,0 0 0,0 0 0,-1 0 0,1 0 0,0 0 0,0 0 0,0 0 0,0 0 0,-1 0 0,1 0 0,0 1 0,0-1 0,0 0 0,-1 0 0,1 1 0,0-1 0,-1 1 0,1-1 0,0 1 0,-1-1 0,1 1 0,0-1 0,-1 1 0,1 0 0,0 1 0,11 33 411,-12-31-436,1 0 0,0-1 1,0 1-1,0 0 1,1-1-1,-1 1 0,1-1 1,2 5-1,-3-8-52,0 1 0,0-1-1,0 1 1,0-1 0,0 0-1,0 1 1,-1-1 0,1 0-1,0 1 1,0-1 0,0 0-1,0 0 1,0 0 0,1 0-1,-1 0 1,0 0 0,0 0-1,0-1 1,0 1 0,-1 0-1,1 0 1,0-1 0,0 1 0,0-1-1,0 1 1,0-1 0,0 1-1,0-1 1,-1 1 0,1-1-1,0 0 1,0 1 0,-1-1-1,1 0 1,0 0 0,0-1-1,33-32-11549,-9 14-2269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23 14350,'0'0'3635,"-9"9"-357,-2-1-2416,4-4-380,0 1 0,1 1 0,-1-1 0,1 1 1,0 0-1,1 0 0,-9 12 0,14-18-473,0 0-1,0 0 1,0 0 0,0 0-1,0 1 1,0-1-1,0 0 1,0 0 0,0 0-1,0 0 1,0 1 0,-1-1-1,1 0 1,0 0 0,0 0-1,0 0 1,0 0 0,0 1-1,0-1 1,0 0 0,0 0-1,0 0 1,1 0 0,-1 1-1,0-1 1,0 0 0,0 0-1,0 0 1,0 0-1,0 0 1,0 1 0,0-1-1,0 0 1,0 0 0,0 0-1,1 0 1,-1 0 0,0 0-1,0 1 1,0-1 0,0 0-1,0 0 1,1 0 0,-1 0-1,0 0 1,0 0 0,0 0-1,0 0 1,1 0 0,12 0 155,13-8-30,-21 5-113,-1 0 0,1-1 0,-1 1-1,0-1 1,-1 0 0,1 0 0,-1 0-1,1-1 1,-1 1 0,0-1 0,-1 0-1,1 0 1,-1 0 0,0 0 0,-1 0-1,1 0 1,1-8 0,-3 13-23,0 0 1,0-1-1,0 1 1,0 0-1,0 0 1,0 0-1,0-1 0,0 1 1,0 0-1,0 0 1,0-1-1,0 1 1,0 0-1,0 0 1,0-1-1,-1 1 0,1 0 1,0 0-1,0 0 1,0-1-1,0 1 1,0 0-1,0 0 1,-1 0-1,1-1 0,0 1 1,0 0-1,0 0 1,-1 0-1,1 0 1,0 0-1,0-1 1,0 1-1,-1 0 0,1 0 1,0 0-1,0 0 1,0 0-1,-1 0 1,1 0-1,0 0 1,0 0-1,-1 0 0,1 0 1,0 0-1,0 0 1,-1 0-1,1 0 1,0 0-1,0 0 0,-1 0 1,1 0-1,0 0 1,0 1-1,-11 3-104,8-1 97,0 0-1,0 0 1,0 0 0,0 0 0,0 1 0,1-1-1,-1 1 1,1 0 0,0 0 0,0 0 0,1 0-1,-1 0 1,1 0 0,0 0 0,0 1 0,0-1-1,0 6 1,1-9-59,1 0-1,-1-1 1,1 1-1,0 0 1,-1-1-1,1 1 1,-1 0-1,1-1 1,0 1 0,0-1-1,0 1 1,-1-1-1,1 1 1,0-1-1,0 0 1,0 1-1,0-1 1,0 0-1,-1 0 1,1 1-1,0-1 1,0 0-1,0 0 1,0 0-1,0 0 1,0 0-1,0 0 1,1-1-1,30-2-2952,-26 1 1708,1-1-1,-1 0 1,0 0 0,0-1 0,0 0-1,7-5 1,12-13-3593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57 174 9897,'0'0'4389,"-8"9"-1352,2-3-2548,2-1-222,0-1 0,0 0 0,0 1 0,1 0 0,-1-1 0,1 2 0,0-1 1,1 0-1,-1 0 0,1 1 0,0 0 0,1-1 0,-2 9 0,3-13-254,0 0-1,1 0 1,-1 0 0,1 0 0,-1 0-1,1 0 1,-1-1 0,1 1-1,0 0 1,0 0 0,-1 0-1,1-1 1,0 1 0,0 0-1,0-1 1,0 1 0,-1-1 0,1 1-1,0-1 1,0 1 0,2 0-1,32 11-513,-11-4-729,-20-5 1083,1 0 0,-1 0-1,1 1 1,-1 0 0,0-1 0,-1 1 0,1 1 0,-1-1-1,1 0 1,-1 1 0,0 0 0,-1 0 0,1-1 0,-1 2-1,0-1 1,-1 0 0,1 0 0,-1 1 0,0-1 0,0 0-1,0 1 1,-1-1 0,0 1 0,0-1 0,-1 1-1,1-1 1,-2 6 0,0-1 536,1-1 1,-2 0-1,1 0 0,-1 0 1,-1 0-1,0-1 0,0 1 1,0-1-1,-1 0 0,0 0 1,-1-1-1,0 1 0,0-1 1,-14 12-1,19-18-320,0 0 1,0 0-1,0 0 1,0 0-1,0 0 1,0 0-1,0-1 1,-1 1-1,1 0 1,0-1-1,0 1 1,0-1-1,-1 1 1,1-1-1,0 0 0,-1 1 1,1-1-1,0 0 1,-1 0-1,1 0 1,0 0-1,-1 0 1,1 0-1,0-1 1,-1 1-1,1 0 1,-2-1-1,2-1-45,0 1 0,0 0 0,0-1 1,0 1-1,0-1 0,1 0 0,-1 1 0,0-1 0,1 0 0,-1 1 1,1-1-1,0 0 0,0 1 0,0-1 0,-1 0 0,1 0 0,1-2 1,0-7-145,0 0 0,0-1 0,2 1 0,-1 0 0,6-14 0,22-33-315,37-56 0,-44 80 504,-2-1 1,-1-1-1,-1 0 1,-3-2-1,20-64 0,-33 80 692,-11 31 8,-11 34-409,15-32-195,1 0 0,0 0 0,1 1 0,1-1 0,-1 1 0,2-1 0,1 22 0,-1-30-137,0 0 0,1 1 0,-1-1 0,1 0 0,0 0 0,0 0 0,0 0 0,0 0 0,0 0 0,1 0 0,-1-1 0,1 1 0,0 0 0,0-1 0,0 1 0,0-1 0,0 0 0,1 1 0,-1-1 0,1 0 0,-1 0 0,1-1 0,0 1 0,0-1 0,-1 1 0,1-1 0,0 0 0,0 0 0,1 0 0,-1 0 0,6 0 0,-3-1-10,-1 1 1,1-1 0,-1-1 0,1 1 0,-1-1-1,0 0 1,1 0 0,-1 0 0,0-1 0,1 0 0,-1 0-1,0 0 1,0 0 0,-1-1 0,1 0 0,-1 0-1,1-1 1,-1 1 0,0-1 0,6-6 0,2-6-15,-1 0-1,0 0 1,-1-1 0,11-27 0,-6 13-18,-17 37-40,1 1 0,0 0 0,1 0 0,-1 0 0,2 13 0,0-3 36,-2-12 35,1 0 1,1 0-1,-1 0 0,1 0 0,0 1 0,0-1 0,3 8 0,-4-12-180,1 1 0,0-1-1,-1 0 1,1 0 0,0 1 0,0-1 0,0 0-1,0 0 1,0 0 0,0 0 0,1 0 0,-1 0 0,0 0-1,0 0 1,1 0 0,-1-1 0,1 1 0,-1-1 0,0 1-1,1-1 1,-1 1 0,1-1 0,-1 0 0,1 0-1,-1 1 1,1-1 0,-1 0 0,1-1 0,-1 1 0,3 0-1,5-5-4384,0-11-2952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2594,'0'0'13133,"-6"54"-13069,22-42-1666,6-3-3298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19 265 11979,'0'0'7469,"-3"9"-6140,1-6-1229,-10 36 714,12-38-799,-1 0 0,1 0 0,0 0-1,0 0 1,0 0 0,0 0 0,0 0 0,0 0-1,0 0 1,0 0 0,0 0 0,0 0 0,0 0 0,1 0-1,-1 0 1,1-1 0,-1 1 0,0 0 0,1 0-1,-1 0 1,1 0 0,0 0 0,-1-1 0,1 1-1,0 0 1,-1 0 0,1-1 0,0 1 0,0-1 0,0 1-1,-1-1 1,1 1 0,0-1 0,0 1 0,0-1-1,0 0 1,0 1 0,0-1 0,0 0 0,1 0-1,3 1-28,0-1-1,0 0 1,-1 0-1,1 0 1,0-1-1,0 1 1,0-1-1,-1 0 1,1-1-1,0 1 1,-1-1-1,0 0 1,1 0-1,-1 0 1,0-1-1,0 0 0,5-4 1,-3 2-32,0-1-1,-1-1 1,0 1-1,-1 0 1,1-1 0,-1 0-1,0 0 1,-1-1-1,5-12 1,-2-3 79,0 0 1,-2 0-1,0-1 1,-2 0-1,0 0 1,-2-26-1,0 48-2,0 0 1,0 0-1,-1-1 0,1 1 0,0 0 0,-1 0 1,0-1-1,1 1 0,-1 0 0,0 0 0,0 0 0,0 0 1,0 0-1,0 0 0,-1 0 0,1 1 0,-1-1 1,1 0-1,-1 1 0,0-1 0,1 1 0,-1-1 0,-2 0 1,2 1-13,0 0 1,0 1-1,1 0 1,-1-1-1,0 1 1,0 0-1,0 0 0,0 0 1,1 0-1,-1 1 1,0-1-1,0 0 1,0 1-1,1-1 1,-1 1-1,0-1 1,1 1-1,-1 0 1,0 0-1,1 0 1,-1 0-1,1 0 1,-1 0-1,1 0 1,0 1-1,-1-1 1,1 0-1,-1 3 1,-7 5 87,1 1 1,0 0 0,1 1 0,1 0-1,-1 0 1,2 0 0,-1 1 0,2 0-1,-1 0 1,2 0 0,0 0 0,0 1 0,1-1-1,0 1 1,1 19 0,1-29-105,1 0 1,-1 0 0,1 0-1,0 0 1,0 0-1,0 0 1,0-1 0,0 1-1,1 0 1,-1 0-1,1-1 1,0 1 0,0-1-1,0 0 1,0 1-1,0-1 1,0 0 0,4 2-1,-1-1-72,0 0 0,0 0 1,1 0-1,-1-1 0,1 0 0,0 0 0,0-1 0,10 2 1,4-1-472,0-1 0,0-1 0,0-1 0,31-5 0,37-5-2428,-87 11 2985,0 1 1,0-1 0,0 0 0,0 1 0,0-1-1,0 1 1,0-1 0,-1 1 0,1 0-1,0-1 1,0 1 0,0 0 0,-1-1 0,1 1-1,0 0 1,-1 0 0,1 0 0,-1 0 0,1-1-1,-1 1 1,1 0 0,-1 0 0,0 0-1,0 0 1,1 0 0,-1 0 0,0 0 0,0 0-1,0 0 1,0 0 0,0 2 0,0 44 982,-1-33-1101,1-14 21,0 0 0,0 0 0,0 0 0,0 0 0,-1 1 0,1-1 0,0 0 0,0 0 0,0 0 1,0 0-1,0 1 0,0-1 0,0 0 0,0 0 0,0 0 0,0 1 0,0-1 0,0 0 0,0 0 0,0 0 1,1 0-1,-1 1 0,0-1 0,0 0 0,0 0 0,0 0 0,0 0 0,0 0 0,0 1 0,0-1 0,1 0 0,-1 0 1,0 0-1,0 0 0,0 0 0,0 0 0,0 0 0,1 0 0,-1 1 0,0-1 0,0 0 0,0 0 0,0 0 0,1 0 1,-1 0-1,0 0 0,0 0 0,0 0 0,0 0 0,1 0 0,-1 0 0,0 0 0,0 0 0,0 0 0,0 0 1,1 0-1,-1 0 0,0 0 0,0-1 0,0 1 0,0 0 0,1 0 0,-1 0 0,0 0 0,0 0 0,9-6-7052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11883,'0'0'13955,"10"6"-13352,34 18-208,-42-24-380,0 1 0,0-1-1,1 0 1,-1 1 0,0-1 0,0 0-1,0 0 1,0 0 0,0-1-1,0 1 1,0 0 0,0-1 0,0 0-1,0 1 1,0-1 0,0 0 0,0 0-1,0 0 1,0 0 0,-1 0 0,1 0-1,0-1 1,-1 1 0,1-1 0,-1 1-1,1-1 1,-1 1 0,0-1 0,0 0-1,0 0 1,0 1 0,0-1 0,0 0-1,0 0 1,-1 0 0,1 0 0,0 0-1,-1 0 1,0 0 0,0-1 0,1-2-1,-2 4-27,1 0 1,-1 1-1,0-1 0,1 1 0,-1-1 0,1 1 1,-1-1-1,0 1 0,1 0 0,-1-1 0,0 1 0,1 0 1,-1 0-1,0-1 0,0 1 0,1 0 0,-1 0 1,0 0-1,0 0 0,1 0 0,-1 0 0,0 0 0,0 0 1,1 0-1,-1 0 0,0 0 0,0 1 0,1-1 1,-1 0-1,-1 1 0,-24 9-257,22-5 287,-1 0 0,1 0-1,0 1 1,0-1 0,0 1 0,1 0-1,0 0 1,0 0 0,1 0 0,-1 0 0,2 1-1,-1-1 1,0 1 0,1 0 0,1-1-1,-1 1 1,1 0 0,0-1 0,0 1 0,2 9-1,-1-15 0,0 1-1,0 0 1,0 0-1,0-1 1,0 1-1,0-1 1,1 1-1,-1-1 1,0 0-1,1 1 1,-1-1-1,1 0 0,0 0 1,-1 0-1,1 0 1,0 0-1,0 0 1,0-1-1,-1 1 1,1 0-1,0-1 1,0 0-1,0 1 1,0-1-1,0 0 1,0 0-1,0 0 1,3 0-1,3 0 18,0-1 0,0 0 0,0 0 0,0 0-1,14-5 1,0-4-48,-1 0 0,34-23 1,-41 23-47,0 1 1,0 1-1,1 0 1,0 1-1,1 0 1,-1 2-1,27-7 1,-39 12 119,1 0 0,0 0 0,-1 1 1,1-1-1,0 1 0,-1 0 0,1 0 1,-1 1-1,1-1 0,3 2 0,32 9 16,-36-12-572,41-1 979,-30-4-3646,-14 4 2803,0 1 0,0-1 0,0 0 0,0 1-1,0-1 1,-1 1 0,1-1 0,0 1-1,0-1 1,-1 1 0,1-1 0,-1 1 0,1-1-1,0 1 1,-1-1 0,1 1 0,-1 0-1,1-1 1,-1 1 0,1 0 0,-1-1 0,1 1-1,-1 0 1,1 0 0,-1-1 0,1 1-1,-2 0 1,-20-10-10262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16912,'0'0'5541,"56"-27"-4484,-14 13-256,8-4-737,9 2-1281,1-4-3972,3-2-10089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54 11723,'0'0'3838,"0"-8"-1841,-1 4-1829,-6-26 1451,6 29-1565,1 0-1,-1 0 1,0 0-1,0 0 0,0 0 1,1 1-1,-1-1 1,0 0-1,0 1 0,0-1 1,0 1-1,0-1 1,-1 1-1,1-1 0,0 1 1,0 0-1,0 0 1,0-1-1,0 1 1,-1 0-1,1 0 0,0 0 1,0 0-1,0 0 1,0 1-1,-1-1 0,1 0 1,0 0-1,0 1 1,0-1-1,0 1 1,-2 0-1,-3 2 88,-1 1-1,1 0 1,0 0-1,0 0 1,0 0 0,1 1-1,-1 0 1,1 0-1,0 1 1,1-1 0,-7 11-1,-39 71 824,47-81-908,-5 8 164,1 2 0,0-1 1,2 1-1,-1 0 0,2 0 1,0 0-1,1 1 0,0 0 0,2-1 1,0 32-1,2-45-190,-1-1 1,1 0-1,0 0 0,0 0 0,0 0 1,0 0-1,0 0 0,0 0 0,0 0 1,1 0-1,-1 0 0,1 0 0,-1-1 0,1 1 1,0-1-1,0 1 0,0-1 0,0 0 1,0 0-1,0 0 0,0 0 0,0 0 1,0 0-1,0 0 0,0-1 0,1 1 1,-1-1-1,0 1 0,0-1 0,1 0 0,-1 0 1,0 0-1,5-1 0,1 0 20,-1 1-1,1-1 0,-1 0 1,1-1-1,-1 0 0,1 0 1,-1-1-1,0 0 0,7-4 1,36-32 103,-47 37-138,0-1 1,-1 1-1,0-1 1,0 0-1,1 0 0,-2 0 1,1 0-1,0 0 1,-1 0-1,1 0 1,-1-1-1,0 1 1,0 0-1,0-1 1,0-5-1,-1 9-13,0-1 1,0 0-1,0 1 1,0-1-1,0 1 1,0-1-1,0 0 0,0 1 1,-1-1-1,1 1 1,0-1-1,0 0 0,-1 1 1,1-1-1,0 1 1,-1-1-1,1 1 1,-1-1-1,1 1 0,-1 0 1,1-1-1,-1 1 1,1-1-1,-1 1 1,1 0-1,-1 0 0,1-1 1,-1 1-1,0 0 1,-24-1-49,20 2 27,0 0 0,0 1 1,0-1-1,1 1 0,-1 0 1,0 0-1,-6 5 0,-5 11-71,16-17 88,-1-1 0,1 0 0,0 0 0,0 0 0,0 0 0,0 0 0,0 1 0,0-1 0,0 0 0,0 0 0,0 0 0,0 0 0,0 1 0,0-1 0,0 0 0,0 0 0,0 0 0,0 0 0,0 0 0,0 1 0,0-1 0,0 0 0,0 0 0,0 0 0,0 0 0,0 1 0,0-1 0,0 0 0,0 0 0,1 0 0,-1 0 0,0 0 0,0 0 0,0 1 0,0-1 0,0 0 0,0 0 0,0 0 0,1 0 0,-1 0 0,0 0 0,0 0 0,0 0 0,0 0 0,0 0 0,1 0 0,-1 0 0,0 1 0,0-1 0,0 0 0,0 0 0,1 0 0,-1-1 0,3 1-6,0-1 1,1 1-1,-1-1 0,0 0 0,0-1 1,0 1-1,0 0 0,-1-1 1,1 0-1,3-2 0,23-18-401,-22 16 234,1-1 0,-1 1 0,1 1 0,0-1 0,1 1 0,0 1 0,-1 0 0,1 0 0,1 0 0,-1 1 0,16-3 0,-24 6 168,1 1 0,-1-1 0,0 0 0,0 0 0,0 1 0,1-1 0,-1 1-1,0-1 1,0 1 0,0 0 0,0-1 0,0 1 0,0 0 0,0 0 0,0-1 0,0 1 0,-1 0 0,1 0-1,0 0 1,0 0 0,-1 0 0,1 0 0,-1 1 0,1-1 0,-1 0 0,1 0 0,-1 0 0,0 0-1,1 1 1,-1-1 0,0 0 0,0 0 0,0 2 0,1 52 67,-2-40-71,0 4-41,0-14-100,0 1 1,1 0-1,0-1 0,0 1 0,0 0 1,1-1-1,-1 1 0,1 0 0,4 10 1,-5-16-23,1 0 1,-1 0-1,0 1 1,1-1-1,-1 0 1,1 0-1,-1 0 1,1 0-1,-1 1 1,1-1-1,-1 0 1,1 0-1,-1 0 1,1 0-1,-1 0 1,1 0-1,-1 0 1,1 0-1,-1-1 1,1 1-1,-1 0 1,1 0-1,-1 0 1,1 0-1,-1-1 1,0 1-1,1 0 1,-1-1-1,1 1 1,7-13-5710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13421,'0'0'5989,"-49"43"-3714,23-18-802,0 4-320,0-1-512,1 2 63,2-1-319,3-2-257,5-5-64,4-5-64,1-4-256,3-7-994,-1-6-1408,5 0-1730,1-15-5157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8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14542,'0'0'1890,"-8"63"320,1-26-32,1 6-737,-1 1-96,4-2-192,3-6-672,0-4-353,5-7-96,4-8-64,0-5-577,2-7-672,-2-5-288,-1 0-1186,-3-11-2754,1-9-4485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8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2498,'0'0'13154,"9"2"-10720,-4 0-2192,1 0-1,0 0 1,0-1-1,0 0 0,1 0 1,-1 0-1,0-1 0,0 0 1,0 0-1,0-1 0,1 0 1,-1 0-1,0 0 0,0 0 1,0-1-1,-1 0 0,1-1 1,9-4-1,-6 1 164,0-1 0,0 1 0,0-2 0,10-10 1,-17 16-340,0 0 0,0 0 0,0 0 1,-1 0-1,1-1 0,-1 1 1,1-1-1,-1 1 0,0-1 0,0 0 1,0 1-1,0-1 0,0 0 1,-1 1-1,1-1 0,-1 0 0,0 0 1,0 0-1,0 0 0,0 1 1,0-1-1,-2-4 0,2 7-70,-1 0 0,0-1-1,0 1 1,0 0 0,0 0-1,0 0 1,0 0 0,0 1-1,0-1 1,0 0 0,0 0-1,0 0 1,1 1 0,-1-1-1,0 0 1,0 1 0,0-1 0,0 1-1,1-1 1,-1 1 0,0 0-1,1-1 1,-1 1 0,0-1-1,0 2 1,-4 5-5,1 1 0,0-1 0,1 1-1,0 0 1,0 0 0,0 0 0,1 1 0,0-1 0,1 0 0,0 1-1,0-1 1,1 1 0,1 14 0,-1-22 14,0 0 0,0-1 0,0 1 0,0 0 0,0-1 0,0 1 0,0 0 1,0 0-1,1-1 0,-1 1 0,0 0 0,0-1 0,1 1 0,-1 0 0,0-1 0,1 1 0,-1 0 0,1-1 0,-1 1 1,1-1-1,-1 1 0,1-1 0,-1 1 0,1-1 0,0 1 0,-1-1 0,1 0 0,0 1 0,1 0 0,23-5 222,-19 1-183,0 0 1,0 0-1,-1 0 0,1 0 0,-1-1 0,8-7 1,-3-2-11,-1 0 0,0 0 0,-1-1 1,9-20-1,15-24 19,-24 112-523,-7-47 419,0 0-1,0 0 1,1-1-1,0 1 1,0 0 0,0-1-1,5 9 1,-6-13-12,0 0 1,1 0-1,-1 0 1,1 0-1,0 0 1,-1-1-1,1 1 1,0 0-1,0-1 1,0 1-1,0-1 1,1 0-1,-1 0 1,0 0-1,0 0 1,1 0-1,-1 0 1,1 0-1,-1-1 1,0 0-1,1 1 1,-1-1-1,5 0 1,-7 0-209,1 0 0,0 0-1,0 0 1,0 0 0,-1 0 0,1-1 0,0 1 0,0 0 0,-1 0-1,1-1 1,0 1 0,0 0 0,-1-1 0,1 1 0,0-1 0,-1 1-1,1-1 1,-1 1 0,1-1 0,-1 0 0,1 1 0,-1-1 0,1 0-1,-1 1 1,1-1 0,-1 0 0,0 1 0,1-1 0,-1 0 0,0 0-1,1-1 1,-1 2 54,7-18-9253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16912,'0'0'2979,"33"58"-5253,-13-48-3812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85 268 9833,'0'0'3561,"-8"8"-854,-40 43-112,44-46-2348,1 0 0,0 0 0,0 0 1,0 0-1,1 1 0,0-1 0,0 1 0,0-1 0,1 1 0,0 0 0,0 0 1,-1 7-1,3-12-238,-1 0 1,0-1 0,0 1-1,1 0 1,-1 0 0,0-1-1,1 1 1,-1 0 0,0-1-1,1 1 1,-1-1-1,1 1 1,-1 0 0,1-1-1,0 1 1,-1-1 0,1 1-1,-1-1 1,1 0 0,0 1-1,-1-1 1,1 0 0,0 1-1,0-1 1,-1 0-1,1 0 1,0 0 0,0 0-1,-1 1 1,1-1 0,0 0-1,0 0 1,-1 0 0,1-1-1,0 1 1,0 0 0,-1 0-1,1 0 1,1-1 0,32-10 276,-27 6-237,-2-1-1,1 0 0,0 1 1,-1-2-1,0 1 0,-1 0 1,0-1-1,0 0 1,0 0-1,0 0 0,-1-1 1,-1 1-1,1-1 0,-1 0 1,0 1-1,0-11 0,3-18 435,-2 0 0,-2-45-1,-1 59-312,2-10-100,-1 24-70,0 0 0,-1-1 0,0 1 0,0 0 0,-1 0 0,0-1-1,-2-7 1,-24 52-261,21-24 272,-37 78 1728,39-81-1592,1 0-1,0 0 1,1 0 0,0 1-1,1-1 1,0 1-1,0-1 1,1 14-1,1-20-140,-1-1 0,1 1 0,-1 0 0,1-1 0,0 1 0,0-1 0,0 1-1,1-1 1,-1 0 0,0 1 0,1-1 0,0 0 0,-1 0 0,1 0 0,0 0-1,0 0 1,0 0 0,0-1 0,0 1 0,1-1 0,-1 1 0,0-1 0,1 0-1,3 1 1,9 3-318,-1-1 0,0-1-1,25 3 1,-28-5-984,0 1 1,0 0-1,-1 1 0,16 5 1,-7-4-7556,-9-4-630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0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63 243 10602,'0'0'12860,"-8"1"-11675,6-1-1151,0-1-1,0 1 0,0 0 0,0 0 1,0 0-1,0 0 0,0 1 1,0-1-1,1 0 0,-1 1 0,0-1 1,0 1-1,0 0 0,0 0 0,0 0 1,1 0-1,-1 0 0,0 0 0,1 0 1,-1 0-1,1 0 0,-1 1 1,1-1-1,0 1 0,0-1 0,0 1 1,-1 0-1,1-1 0,1 1 0,-1 0 1,0 0-1,0 0 0,1 0 1,-1-1-1,1 1 0,-1 0 0,1 0 1,0 0-1,0 0 0,0 0 0,0 0 1,0 3-1,1 2-24,-1-1 0,1 0 0,-1 0-1,2 0 1,-1 0 0,1 0 0,0-1 0,0 1 0,0 0-1,1-1 1,0 1 0,0-1 0,5 6 0,3 3-212,1-2 1,1 1-1,16 12 1,-17-16-657,-1 1 0,0 0 0,0 1 0,-1 0 0,10 16 0,-17-23 928,-2 1 0,1-1 1,0 1-1,-1-1 0,0 1 1,0 0-1,0 0 0,-1-1 1,0 1-1,0 0 0,0 0 0,0 0 1,-1 0-1,1-1 0,-1 1 1,-1 0-1,1 0 0,-1-1 1,1 1-1,-1-1 0,-5 9 1,2-5 267,0 0 0,0 0 1,-1-1-1,0 1 1,0-1-1,-1 0 1,1-1-1,-2 1 1,1-1-1,-11 6 1,16-11-283,1 0 1,-1 1-1,0-1 0,0-1 1,1 1-1,-1 0 0,0 0 1,0-1-1,0 1 1,0-1-1,0 1 0,0-1 1,0 0-1,0 0 1,0 0-1,0 0 0,0 0 1,0-1-1,0 1 0,0 0 1,0-1-1,0 0 1,0 1-1,0-1 0,-2-1 1,1-1-30,1 1 1,0 0-1,0-1 1,0 1 0,1-1-1,-1 0 1,0 1-1,1-1 1,0 0-1,0 0 1,0 0 0,0 0-1,0 0 1,0-6-1,-1-1-71,1 0 0,1 0 0,0-1 0,0 1 0,1 0 0,0 0 0,1 0 0,0 0 0,5-16 0,8-1-63,1 1 0,1 0 0,27-30 0,-30 40 130,0-1-1,-1 0 1,-1-1 0,-1 0 0,0-1 0,-1 0 0,-1-1 0,-1 0-1,6-24 1,-14 44-22,1-1 0,-1 0 0,0 1 0,1-1 1,-1 0-1,0 0 0,0 1 0,0-1 0,0 0 0,1 0 0,-1 1 0,0-1 0,0 0 0,-1 0 0,1 1 0,0-1 0,0 0 0,0 0 0,0 1 1,-1-1-1,1 0 0,0 1 0,0-1 0,-1 0 0,1 1 0,-1-1 0,1 0 0,-1 1 0,1-1 0,-1 1 0,1-1 0,-1 1 0,1-1 0,-1 1 1,0-1-1,1 1 0,-1 0 0,0-1 0,1 1 0,-1 0 0,0-1 0,0 1 0,1 0 0,-2 0 0,0 0-10,0 0 0,0 1-1,0-1 1,0 1 0,1 0 0,-1-1-1,0 1 1,0 0 0,1 0 0,-1 0-1,1 0 1,-1 0 0,1 1 0,-1-1-1,1 0 1,0 1 0,-2 1 0,-2 5 11,0 0 1,1 0-1,-1 0 0,2 0 1,-1 1-1,-2 10 1,5-15 53,0 1 1,-1 0-1,2 0 1,-1 1-1,0-1 1,1 0-1,0 0 1,1 0-1,-1 0 1,1 0-1,0 0 1,2 8-1,-2-11-20,0 0 0,1 0 0,-1 0 1,0-1-1,1 1 0,0-1 0,-1 1 0,1-1 0,0 0 0,0 1 0,-1-1 1,1 0-1,0 0 0,0 0 0,0 0 0,0-1 0,1 1 0,-1-1 0,0 1 1,0-1-1,0 0 0,0 1 0,1-1 0,-1 0 0,0-1 0,0 1 1,0 0-1,5-2 0,-1 1 28,0 0 1,0 0 0,-1-1-1,1 0 1,0 0-1,-1-1 1,1 0 0,-1 0-1,8-5 1,0-5-50,0-1 0,-1-1 0,-1 0-1,0 0 1,-1-1 0,-1 0 0,0-1 0,-1 0 0,10-34 0,-17 49-158,-9 36-326,5-25 478,1 1 0,0-1 1,1 1-1,0-1 0,0 1 1,1 0-1,0-1 0,3 19 1,-3-27-1,1 0 0,-1 0-1,1 0 1,-1 0 0,1 0 0,-1 0 0,1 0 0,0 0 0,-1 0 0,1-1 0,0 1 0,0 0 0,-1 0 0,1 0 0,0-1 0,0 1 0,0-1 0,0 1 0,0 0 0,0-1 0,0 0 0,0 1 0,0-1 0,1 0 0,-1 1 0,0-1 0,0 0 0,0 0 0,0 0 0,0 0 0,0 0 0,1 0 0,-1 0 0,0-1-1,0 1 1,0 0 0,0-1 0,0 1 0,0 0 0,0-1 0,0 1 0,2-2 0,2-1 27,0 1-1,0-1 1,-1 0 0,1 0-1,-1 0 1,1-1-1,4-6 1,2-3-27,0 0-1,-2-1 1,1 0 0,-2-1-1,0 0 1,-1-1 0,0 0 0,7-30-1,-24 80-752,7-28 773,1 0 0,-1 1 0,2 0 0,-1-1 0,1 1-1,-1 7 1,2-11 13,0-1-1,0 1 1,0 0-1,0-1 0,0 1 1,1-1-1,0 1 1,-1 0-1,1-1 1,0 1-1,0-1 0,0 0 1,1 1-1,-1-1 1,1 0-1,-1 0 1,4 4-1,-3-5-3,-1 0-1,1 0 1,0 0 0,-1 0-1,1 0 1,0-1 0,0 1-1,0 0 1,0-1 0,0 0 0,0 1-1,0-1 1,0 0 0,0 0-1,0 0 1,0 0 0,0 0-1,0-1 1,0 1 0,0-1 0,0 1-1,-1-1 1,1 0 0,0 1-1,3-3 1,0 0-9,1-1 0,-1 0 0,0 0 0,0-1 0,0 1 0,0-1 0,-1 0 0,0 0-1,0-1 1,0 1 0,-1-1 0,0 0 0,0 0 0,0 0 0,-1 0 0,0 0 0,0-1 0,1-6 0,-1 5-24,0 0-1,-1 0 1,0 1 0,0-1 0,-1 0-1,0 0 1,-1 0 0,1 0 0,-1 0-1,-1 0 1,0 0 0,0 1 0,0-1-1,-7-12 1,13 36-645,-4-14 647,1 0 0,-1 0 1,0 0-1,0 0 0,1-1 0,-1 1 0,1 0 0,0 0 0,0-1 0,-1 1 1,1 0-1,0-1 0,2 3 0,-1-2 4,-1 0 1,1 0-1,0-1 1,0 1-1,0-1 1,0 0-1,0 1 0,0-1 1,0 0-1,0 0 1,0 0-1,1 0 1,-1-1-1,0 1 1,0-1-1,1 1 0,-1-1 1,1 0-1,-1 0 1,0 0-1,1 0 1,-1 0-1,1 0 0,-1-1 1,0 1-1,0-1 1,1 0-1,-1 0 1,0 0-1,0 0 0,0 0 1,1 0-1,-1 0 1,2-3-1,2 0-73,0-1 0,0-1 0,0 1 0,-1-1 0,0 0 0,0 0-1,0-1 1,7-13 0,-23 83-690,15-25 424,-3-32-3288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0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10 14574,'-2'-5'3491,"0"1"-288,-1 4-1345,1 0-417,0 9-736,2 9-353,0 4 193,0 5-161,0 2-96,4 0-159,1 2-97,1-5-769,1-5-1473,-2-6-2114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0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208 299 3651,'0'0'21957,"-5"-9"-20932,-16-25-171,20 33-822,0 0 0,0 0 0,0 0 0,0 0 0,0 0-1,0 0 1,0 1 0,0-1 0,0 0 0,0 1 0,-1-1 0,1 1 0,0-1-1,-1 1 1,1 0 0,0-1 0,-1 1 0,1 0 0,0 0 0,-1 0-1,1 0 1,0 0 0,-1 0 0,1 1 0,0-1 0,-1 0 0,1 1-1,0-1 1,-1 1 0,0 0 0,-31 19-27,22-10 34,0 1 0,0 0-1,1 0 1,1 1-1,0 1 1,-13 23 0,18-29 8,0 0 1,1 1 0,0-1 0,0 1 0,0 0 0,1 0-1,1 0 1,-1 0 0,2 0 0,-1 0 0,1 0-1,0 0 1,0 1 0,3 10 0,-2-16-39,0-1 1,1 1-1,-1 0 1,1-1-1,0 1 1,0-1-1,0 1 1,0-1 0,0 0-1,0 0 1,0 0-1,1 0 1,-1 0-1,1-1 1,0 1-1,-1-1 1,1 1-1,0-1 1,0 0-1,0 0 1,0-1-1,0 1 1,0 0-1,0-1 1,0 0-1,5 0 1,-1 1-8,0-1 0,0 0 1,0 0-1,1-1 1,-1 0-1,0 0 0,0 0 1,0-1-1,0 0 0,10-5 1,-5-2-25,-1 1 1,0-1 0,0-1-1,-1 0 1,0-1 0,-1 0-1,0 0 1,-1-1 0,0 0-1,-1 0 1,0-1 0,-1 0-1,6-17 1,-1-2 8,-1 0 0,-2 0 0,-1-1 1,5-53-1,-12 85-2,1-14 78,0 0 0,-1 0-1,0 0 1,-5-26-1,5 39-48,-1 0 1,1 0-1,0 0 0,-1 0 0,0 0 0,1 1 0,-1-1 1,0 0-1,0 0 0,0 0 0,0 1 0,0-1 0,0 1 1,-1-1-1,1 1 0,0-1 0,-1 1 0,0 0 0,1-1 1,-1 1-1,1 0 0,-1 0 0,0 0 0,0 0 1,0 1-1,0-1 0,0 0 0,1 1 0,-1 0 0,0-1 1,0 1-1,0 0 0,0 0 0,0 0 0,0 0 0,0 0 1,0 0-1,0 1 0,0-1 0,0 1 0,0-1 0,0 1 1,0 0-1,0 0 0,-2 1 0,-2 2-18,1-1 1,0 1-1,1-1 1,-1 1-1,1 1 0,-1-1 1,1 1-1,1-1 0,-1 1 1,1 0-1,-1 1 1,2-1-1,-1 0 0,0 1 1,1 0-1,0-1 0,0 1 1,1 0-1,0 0 1,0 0-1,0 0 0,1 0 1,0 0-1,0 1 0,0-1 1,1 0-1,1 6 1,0-9-52,0 0 1,0 0-1,0 0 1,0-1-1,1 1 1,-1-1-1,1 0 1,0 0-1,-1 0 1,1 0-1,0 0 1,0 0-1,0-1 1,1 1-1,-1-1 1,0 0-1,5 1 1,65 12-1571,-57-12 1321,-2 0-304,0 1 0,0 0-1,0 0 1,19 9 0,-29-11 566,-1 1 1,0 0-1,0-1 1,0 1-1,0 0 1,0 1 0,0-1-1,-1 0 1,1 1-1,-1 0 1,0-1 0,1 1-1,-1 0 1,-1 0-1,1 0 1,0 1-1,-1-1 1,1 0 0,-1 1-1,0-1 1,0 0-1,-1 1 1,2 4-1,-2 4 134,0 0-1,-1-1 0,0 1 1,-1 0-1,-3 13 0,-4 23-238,21-93-11149,-2 8 3929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01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8456,'0'0'10244,"0"12"-9443,11 185 760,-8-168-1498,3 0 0,0-1 0,1 0-1,2 0 1,14 31 0,-22-57-66,0 0-6,0-1-1,-1 1 1,1 0 0,0 0-1,0 0 1,0-1-1,0 1 1,0 0-1,0-1 1,1 1 0,-1-1-1,0 0 1,1 1-1,-1-1 1,1 0 0,0 0-1,-1 0 1,4 2-1,-4-5-39,0 0 0,-1 0 0,1 0 0,-1 0-1,1 0 1,-1 0 0,0 0 0,0 0-1,0-1 1,0 1 0,0 0 0,-1-4 0,1 6 32,-2-10-194,0 0 0,0 1 0,-1-1 1,-1 1-1,1 0 0,-1 0 0,-1 0 0,-6-9 0,-10-21-155,68 36 3142,-30 2-2629,0 0-1,0-1 1,1-1-1,-1 0 1,-1-2-1,1 0 0,19-9 1,-26 10-9,-1 0 0,1-1 1,-1 0-1,0-1 0,-1 0 0,1-1 1,-1 1-1,-1-2 0,1 1 0,-1-1 1,-1 0-1,1 0 0,5-12 0,-10 18-24,-1 0 0,0 0 0,0 0-1,0 0 1,0-1 0,-1 1 0,1 0 0,-1 0 0,1-1-1,-1 1 1,0-1 0,0 1 0,0 0 0,0-4-1,-1 5-53,1 0-1,0 0 0,-1 0 1,1 0-1,-1 0 0,1 0 0,-1 0 1,0 0-1,1 0 0,-1 1 1,0-1-1,0 0 0,1 0 0,-1 1 1,0-1-1,0 0 0,0 1 1,0-1-1,0 1 0,0-1 0,0 1 1,-1-1-1,-1 0-29,-1 1 1,1 0-1,-1-1 0,1 1 0,0 0 1,-1 1-1,1-1 0,0 0 1,-1 1-1,1 0 0,0 0 0,-1 0 1,1 0-1,0 1 0,0-1 1,0 1-1,0-1 0,-3 4 0,-3 2-23,1 1 0,0 0 0,0 0 0,1 1 0,0 0-1,1 0 1,0 1 0,0 0 0,-4 11 0,7-15 17,0 0 0,1 1 0,0-1 1,0 1-1,0-1 0,1 1 0,0 0 1,0-1-1,1 1 0,0 0 0,0 0 1,0 0-1,1-1 0,0 1 0,0 0 1,4 10-1,-3-14-18,0 0 1,1 0 0,-1 0-1,1 0 1,0 0 0,0-1 0,0 1-1,0-1 1,0 1 0,0-1-1,1 0 1,-1 0 0,1-1-1,-1 1 1,1-1 0,0 0-1,-1 0 1,1 0 0,0 0-1,0-1 1,0 1 0,6-1-1,43-2-1910,-8-11-3915,-8-7-4324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0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1111 12332,'-8'3'1420,"-14"6"-339,13-5 167,12-5 2647,444-163 2036,787-189-5047,-857 254-1629,617-221-3008,-913 289 3960,192-68 1171,-218 83-854,-1 2 1,2 2 0,58-4 0,-110 15-2064,-18 1 2,-24 1-1842,-13 1-2754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0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302 951 5894,'-37'14'2170,"0"-1"0,0-3 0,-1 0 0,-1-3 0,-61 5 0,100-12-2111,-1 0 0,1 0 0,-1 0 1,1 0-1,-1 0 0,1 0 0,-1 0 0,1 0 0,-1 0 1,1 0-1,-1-1 0,1 1 0,0 0 0,-1 0 0,1 0 1,-1-1-1,1 1 0,-1 0 0,1-1 0,0 1 0,-1 0 1,1-1-1,0 1 0,-1 0 0,1-1 0,0 1 0,-1-1 0,1 1 1,0 0-1,0-1 0,0 1 0,-1-1 0,1 1 0,0-1 1,0 1-1,0-1 0,0 1 0,0-1 0,0 1 0,0-1 1,0 1-1,0-1 0,0 0 0,1-1-5,-1 1 0,0-1 0,1 0 0,0 1-1,-1-1 1,1 1 0,0 0 0,0-1 0,0 1 0,0 0 0,0-1 0,0 1-1,0 0 1,3-2 0,15-8 61,1 0 0,0 1 1,0 1-1,1 1 0,42-10 0,-10 3 38,709-259 736,-12-33-2471,-431 174-427,-97 39-1284,-25 4-3471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13965,'0'0'11915,"41"55"-11562,-18-39-225,9-1-64,-1-1-128,3-2-865,-4-2-1697,-2-2-2147,-6 2-4356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17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38 2947,'0'0'5626,"-10"-3"-4739,-30-4-188,38 7-664,1 0 0,0 0 0,0 0 0,0 0 0,0 0 1,0 0-1,0 1 0,0-1 0,0 0 0,0 1 0,0-1 0,0 1 0,0-1 0,0 1 1,0 0-1,0-1 0,1 1 0,-1 0 0,0 0 0,0-1 0,1 1 0,-1 0 0,1 0 1,-1 0-1,0 0 0,1 0 0,0 0 0,-1 1 0,-6 28 458,6-26-413,-7 71 805,6 153-1,4-115-662,-4 117-48,4 254-49,-2-473-72,1-1-1,0 1 1,0-1 0,1 0-1,0 1 1,1-1 0,0 0-1,1-1 1,5 12-1,-7-17-6,1 0-1,0 0 1,0 0-1,1-1 1,-1 1-1,1-1 1,0 0-1,-1 0 1,1 0-1,1 0 1,-1-1-1,0 1 1,1-1-1,-1 0 0,1-1 1,0 1-1,-1-1 1,1 0-1,0 0 1,0 0-1,5 0 1,128 5 706,228-19 1,-86-19-410,111-6-120,-123 40-146,219-9 81,-373-7-136,188-50 0,-202 39-5,1 4 1,161-13-1,-153 34-3,0 5 0,115 19 1,-148-14-15,1-2 0,0-5 0,0-2 0,0-4 0,113-19 0,-52-2 28,0 7 1,195-1-1,-39 26-23,-125-1 6,214-18 0,240-21 5,94-11-5,25-19-1,-566 38 138,-44 4-45,-84 19 116,-47 0-216,1 0 0,-1 0 0,0 0 0,0 0 1,-1 0-1,1-1 0,0 1 0,0 0 0,0-1 0,-1 1 0,1 0 1,-1-1-1,1 1 0,-1-1 0,1-2 0,0 0 11,36-98-4,15-49 8,7 3 0,86-153 0,-135 284-7,21-39 75,-29 52-81,0 1 1,-1 0-1,0-1 0,1 0 1,-2 1-1,1-1 0,0 0 0,-1 1 1,1-1-1,-1 0 0,0 0 0,0 1 1,-1-5-1,-2 5 4,-1 0 0,1 1 0,-1 0 0,1-1 0,-1 1-1,0 1 1,1-1 0,-1 0 0,-7-1 0,1-1-2,-4-1 0,0 0 0,-1 1 0,1 0 0,-1 1 0,0 1 0,-18-1-1,-95 5 65,80 0-62,-753-1-617,-115 30 570,413-5 41,-610-46 0,-277-24-249,597 37 248,-428 4 23,853 6 26,-219 7-22,576-10-352,9 1 39,-1-1-1,1 1 1,-1-1 0,0 0-1,1 0 1,-1 0-1,1 0 1,-1 0 0,1-1-1,-1 1 1,1-1-1,-5-2 1,4-11-4558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7719,'0'0'11510,"-1"11"-9156,-1 5-1834,0-1 1,2 1-1,0-1 0,0 1 0,2-1 1,0 1-1,0-1 0,2 1 0,0-1 1,7 17-1,-4-18-467,1 0 0,0-1-1,1 0 1,1 0 0,-1-1 0,20 18 0,-25-27-230,0 1 1,0-1-1,0 1 1,0-1 0,0-1-1,1 1 1,0-1-1,-1 1 1,1-1-1,0 0 1,0-1-1,0 1 1,0-1-1,0 0 1,1-1 0,-1 1-1,0-1 1,0 0-1,0 0 1,1-1-1,-1 1 1,0-1-1,9-3 1,-9 2-387,-1-1 1,1 0 0,-1-1-1,0 1 1,1-1-1,-1 0 1,-1 0-1,1 0 1,-1 0 0,0-1-1,0 1 1,0-1-1,4-9 1,27-71-6434,-34 84 6929,18-61-1449,-10 31 3216,2 0 4447,-14 46-998,2 1-3606,-6 21-734,-38 84 2057,-11 30-1155,48-121-2225,1 1-1,1-1 1,-3 34-1,10-56-867,0-6-2483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14926,'0'0'11243,"-7"76"-11115,-2-44-96,5 0 0,-1-2-32,5-4 0,0-5-737,0-5-576,0-5-577,5-8-544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13100,'0'0'10213,"13"-8"-9717,-4 2-465,0 1 0,-1 1 0,2-1 0,-1 2 0,1-1 0,-1 1-1,1 1 1,0 0 0,0 0 0,0 1 0,0 0 0,0 0 0,14 2 0,-10 2-34,0 0 0,0 1 0,0 1 0,-1 0 1,0 1-1,0 0 0,0 1 0,0 1 0,14 11 0,-22-15 13,-1-1-1,0 1 0,0 0 0,0 1 0,-1-1 0,1 1 0,-1-1 0,0 1 0,0 0 1,-1 0-1,4 10 0,-5-11 35,0 0 0,0 0 1,-1 0-1,0 0 0,0-1 0,0 1 1,0 0-1,-1 0 0,1 0 0,-1 0 1,0 0-1,0-1 0,-1 1 0,1 0 1,-1-1-1,0 1 0,0-1 0,0 0 1,-3 4-1,0 0 124,-1 0 0,-1 0 0,1-1 0,-1 0 0,0 0 0,-1-1 0,0 1 0,1-2 0,-2 1 0,1-1 0,0 0 0,-1-1 0,-11 3 0,-1 0-19,0-2 0,0 0-1,-1-2 1,-33 1 0,53-3-217,1 0 0,-1-1 1,1 1-1,-1 0 0,1 0 0,-1-1 0,1 1 1,-1-1-1,1 1 0,-1-1 0,1 1 0,0-1 0,-1 0 1,1 0-1,0 0 0,0 0 0,0 0 0,0 0 1,-1 0-1,0-2 0,0-12-3934,14-2-3929,8 5-6407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55 6086,'0'0'9176,"4"-8"-6634,0 1-1712,7-13 55,-7 0 2786,-32 45-2176,11-3-1429,1 0 1,1 2 0,1 0-1,1 1 1,-13 36 0,19-42-33,1 0 0,1 1 1,0-1-1,2 1 1,0 0-1,1 1 1,1-1-1,2 23 1,-1-41-111,1 1 0,-1-1 1,1 1-1,0-1 1,0 0-1,0 1 0,0-1 1,0 0-1,0 0 0,1 1 1,-1-1-1,1 0 1,-1 0-1,1-1 0,0 1 1,0 0-1,0 0 1,0-1-1,0 1 0,0-1 1,0 0-1,0 0 0,1 0 1,-1 0-1,0 0 1,1 0-1,-1 0 0,1-1 1,-1 1-1,1-1 0,-1 0 1,1 0-1,-1 0 1,1 0-1,-1 0 0,6-1 1,1 0-919,-1 0 0,1-1 0,0 0 0,0 0 0,-1-1 0,1 0 0,-1-1 0,0 1 0,11-8 0,10-10-5161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11819,'0'0'3641,"-5"9"-2194,4-7-1339,-25 47 1093,25-46-1146,0-1-1,0 1 1,0-1 0,0 1 0,0 0 0,1-1 0,-1 1 0,1 0-1,0-1 1,0 1 0,0 0 0,0-1 0,0 1 0,0 0 0,1 0-1,-1-1 1,1 1 0,0-1 0,0 1 0,2 4 0,-1-6-42,-1 1-1,1-1 1,0 0 0,0 0 0,-1 0 0,1 0 0,0 0 0,0-1 0,0 1 0,0 0 0,0-1-1,0 0 1,0 1 0,1-1 0,-1 0 0,0 0 0,0 0 0,0 0 0,0 0 0,0-1-1,0 1 1,0-1 0,2 0 0,3-1 13,-1 0 0,0 0 0,0 0 0,0-1 0,0 0 0,7-5 0,55-54-1174,-32 27 443,-34 45 1262,-6 7-51,-41 75 1969,36-77-2290,0 0 0,1 1-1,1 0 1,0 0 0,1 1 0,1-1 0,1 1 0,0 1 0,-2 24 0,6-42-296,0 1-42,0-1-1,0 0 1,0 1-1,0-1 1,0 0-1,0 1 1,0-1-1,0 1 1,0-1-1,0 0 1,0 1-1,0-1 1,0 0-1,0 1 1,1-1-1,-1 0 1,0 1-1,0-1 1,0 0-1,0 1 1,1-1 0,-1 0-1,0 0 1,0 1-1,1-1 1,-1 0-1,0 0 1,0 1-1,1-1 1,-1 0-1,0 0 1,1 0-1,-1 0 1,1 1-1,8-1-6609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12172,'0'0'3859,"12"-1"-2038,-5 0-1667,-1 1 1,0-1 0,1 1 0,-1 1 0,1-1-1,-1 1 1,1 0 0,-1 1 0,0 0 0,0-1 0,1 2-1,-2-1 1,1 1 0,0 0 0,0 0 0,-1 1-1,0 0 1,1-1 0,4 7 0,2 2-61,-1 0 1,-1 1-1,0 0 1,-1 1-1,0 0 0,-1 0 1,0 1-1,-2 0 1,1 1-1,-2-1 1,0 1-1,-1 0 1,-1 0-1,2 19 0,-3-23-119,-2 1-1,1-1 0,-2 0 1,1 1-1,-2-1 0,1 0 0,-2 1 1,0-1-1,0-1 0,-1 1 1,-1 0-1,1-1 0,-2 0 0,0 0 1,0 0-1,-1-1 0,0 0 0,-1 0 1,-13 12-1,-11-1-1801,8-17-3067,16-5-562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15887,'0'0'6694,"50"21"-5252,-17-21-417,8 0-577,7 0-320,7 0-192,-2-4-993,-7 3-256,-12 1-1890,-11 0-1666,-16 0-1697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8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14253,'0'0'8200,"65"-4"-6534,-17-5-737,8 0-609,3-1-288,-1 2-673,-2 3-2401,-5-3-6183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7976,'2'-1'7593,"-2"12"-3122,1 31-2052,2 61-3311,-3-101 931,0 1-1,1-1 1,-1 1-1,1-1 1,-1 0-1,1 1 1,0-1-1,0 0 1,0 1-1,0-1 0,0 0 1,0 0-1,1 0 1,-1 0-1,1 0 1,0 0-1,-1 0 1,1 0-1,0-1 1,0 1-1,0-1 1,0 1-1,0-1 1,0 0-1,1 0 1,-1 0-1,0 0 1,1 0-1,-1-1 1,1 1-1,-1-1 1,0 1-1,4-1 1,-2 0 94,0-1 1,0 1 0,0-1 0,0 0-1,0 0 1,0-1 0,0 1-1,0-1 1,-1 0 0,1 0-1,-1 0 1,1 0 0,-1-1-1,0 1 1,0-1 0,0 0-1,0 0 1,-1 0 0,4-5 0,-1-1-33,0 1 0,-1-1 1,0 0-1,-1-1 1,0 1-1,0-1 1,-1 1-1,0-1 0,-1 0 1,0 0-1,-1-19 1,-2 26-146,-4 11-51,-2 14-44,7-20 145,1 0 1,0 0-1,0 0 1,0 0-1,0 0 0,0 0 1,0 0-1,1 1 1,-1-1-1,1 0 0,-1 0 1,1 0-1,0 0 1,0-1-1,0 1 0,0 0 1,0 0-1,0 0 1,0-1-1,1 1 0,-1 0 1,1-1-1,2 3 1,-2-3 1,0-1 0,0 1 1,1 0-1,-1-1 1,0 1-1,0-1 0,1 1 1,-1-1-1,0 0 1,1 0-1,-1 0 1,0-1-1,1 1 0,-1 0 1,0-1-1,0 0 1,1 1-1,-1-1 0,0 0 1,0 0-1,0 0 1,4-3-1,0-1 23,0 0 1,-1 0-1,1-1 0,-1 1 0,6-10 0,4-3-158,-15 18 115,0 1 1,0-1-1,0 0 0,0 0 0,0 0 0,0 0 0,0 0 0,0 1 1,0-1-1,0 0 0,0 0 0,0 0 0,0 0 0,0 0 0,0 0 0,0 1 1,1-1-1,-1 0 0,0 0 0,0 0 0,0 0 0,0 0 0,0 0 1,0 0-1,0 0 0,0 0 0,1 1 0,-1-1 0,0 0 0,0 0 0,0 0 1,0 0-1,0 0 0,0 0 0,1 0 0,-1 0 0,0 0 0,0 0 0,0 0 1,0 0-1,0 0 0,0 0 0,1 0 0,-1 0 0,0 0 0,0 0 1,0 0-1,0 0 0,0 0 0,0 0 0,1 0 0,-1-1 0,0 1 0,0 0 1,0 0-1,0 0 0,0 0 0,0 0 0,0 0 0,0 0 0,1 0 0,-1-1 1,0 1-1,0 1 13,-1 0 0,1 0 0,0 0 0,0-1 1,0 1-1,0 0 0,0 0 0,0 0 0,0 0 0,1-1 0,-1 1 1,0 0-1,0 0 0,1 0 0,-1-1 0,0 1 0,1 0 1,-1 0-1,1-1 0,-1 1 0,1 0 0,-1-1 0,1 1 1,-1 0-1,1-1 0,0 1 0,-1-1 0,1 1 0,0-1 1,-1 0-1,1 1 0,0-1 0,0 0 0,0 1 0,-1-1 1,1 0-1,0 0 0,0 0 0,0 1 0,0-1 0,-1 0 0,1 0 1,0 0-1,0-1 0,0 1 0,0 0 0,19 2-98,-15-1 23,0 0-1,0 0 1,0 0 0,0 1-1,-1 0 1,1-1 0,0 2 0,-1-1-1,1 0 1,-1 1 0,0 0-1,0 0 1,0 0 0,-1 1-1,1-1 1,-1 1 0,1 0 0,-1 0-1,0 0 1,-1 0 0,1 0-1,-1 1 1,0-1 0,0 1-1,0 0 1,0-1 0,-1 1-1,0 0 1,0 0 0,0 0 0,-1 0-1,0 0 1,0 0 0,0 0-1,0 0 1,-2 7 0,-2-3 513,1-23-32,1-22-159,2 8-557,2-1 0,0 1 0,9-36-1,-7 49-566,0-1 0,2 0-1,0 1 1,0 0 0,2 1-1,-1-1 1,13-15-1,-9 16-443,27-45-2434,-36 56 3835,0-1-1,-1 0 0,1 0 1,-1 0-1,0 0 1,0 0-1,0-1 0,-1-4 1,0 9 9,0-1 1,0 1 0,0 0-1,0 0 1,-1-1 0,1 1-1,0 0 1,0 0 0,0-1-1,-1 1 1,1 0 0,0 0 0,0 0-1,-1 0 1,1-1 0,0 1-1,-1 0 1,1 0 0,0 0-1,0 0 1,-1 0 0,1 0-1,0 0 1,-1 0 0,1 0-1,0 0 1,-1 0 0,1 0 0,0 0-1,-1 0 1,1 0 0,0 0-1,0 0 1,-1 0 0,1 0-1,0 0 1,-1 1 0,1-1-1,0 0 1,0 0 0,-1 0 0,1 0-1,0 1 1,0-1 0,0 0-1,-1 0 1,1 1 0,0-1-1,0 0 1,-1 1 0,-14 11 1177,10-3-1045,0 1-1,1 1 0,0-1 1,0 0-1,1 1 1,0 0-1,1 0 1,0 0-1,1 0 1,0 0-1,1 0 0,0 0 1,2 12-1,-1-7-25,2 1 0,-1-1-1,2 0 1,0 0 0,1-1 0,1 1-1,0-1 1,11 18 0,-17-31-197,1 0 1,0 0-1,1 0 1,-1 0-1,0 0 1,0 0-1,1-1 1,-1 1-1,1 0 1,0-1-1,-1 1 1,1-1-1,0 0 1,0 1-1,0-1 1,0 0-1,0 0 1,0 0-1,0-1 1,5 2-1,-7-3-58,1-1 0,-1 1 0,1-1 0,-1 1 0,0-1 0,1 0 0,-1 1 0,0-1 0,0 1-1,0-1 1,0 0 0,-1 1 0,1-1 0,0 1 0,-1-1 0,0-1 0,-6-11-1123,0 1 0,-2 0-1,0 0 1,0 1 0,-1 0 0,0 1 0,-24-21 0,6 6 119,0-2 3574,16 16 3869,25 13-6132,0 1 1,0 1-1,0-1 0,-1 2 0,21 8 0,28 8-3852,-32-15-2109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3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0 339 7271,'0'0'21092,"13"-7"-20900,39-23-384,-2-2 0,68-56-1,-152 157-1088,20-44 548,-16 32-467,22-20-3988</inkml:trace>
  <inkml:trace contextRef="#ctx0" brushRef="#br0" timeOffset="1">488 0 14606,'0'0'5253,"-39"49"-3395,31-23-129,1 2-576,0 2-608,1 1-97,2-2-160,-1 2-127,1-8-129,-1-1-64,2-7-641,-3-7-896,1-7-1314,-1-1-2018,-1-11-6406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15086,'0'5'3011,"1"-2"-32,1 0-1185,1-3-1186,3 2-384,1-2-672,-1 0-2114,0-2-4453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14574,'0'0'8354,"-4"11"-8263,-7 16-62,-1-1 1,-2 0-1,-1-1 1,0-1-1,-27 31 0,27-37 20,9-13 105,1 1 1,1-1-1,-1 1 0,1-1 0,0 1 0,1 1 1,-1-1-1,1 0 0,-4 13 0,29-25 391,-2-7-567,0-1 0,0 0 0,-2-1 0,0-2 0,0 0 1,-2 0-1,0-2 0,-1 0 0,-1 0 0,12-24 0,-18 23 4,-8 20 16,0 0 0,0 0 0,-1 0 0,1 0 0,0 0 0,0-1 0,0 1 0,0 0 0,0 0 0,0 0 1,0 0-1,0 0 0,0 0 0,0-1 0,0 1 0,0 0 0,0 0 0,-1 0 0,1 0 0,0 0 0,0 0 0,0 0 0,0 0 0,0 0 0,0 0 0,0-1 0,-1 1 0,1 0 0,0 0 0,0 0 0,0 0 0,0 0 0,0 0 0,-1 0 0,1 0 0,0 0 1,0 0-1,0 0 0,0 0 0,0 0 0,0 0 0,-1 0 0,1 0 0,0 1 0,0-1 0,0 0 0,0 0 0,0 0 0,0 0 0,-1 0 0,1 0 0,0 0 0,0 0 0,0 0 0,0 0 0,0 1 0,-27 26-97,19-16 182,0 1 0,1 0 0,0 1 0,1 0-1,0 0 1,1 0 0,1 1 0,0-1 0,0 1 0,2 0 0,0 0 0,0 1 0,1-1 0,2 18 0,-1-32-80,0 1 0,0 0 1,1-1-1,-1 1 0,0-1 1,1 1-1,-1-1 0,0 1 1,1-1-1,-1 1 0,1-1 1,-1 1-1,0-1 0,1 1 1,-1-1-1,1 0 0,-1 1 1,1-1-1,0 0 0,-1 1 1,1-1-1,-1 0 0,1 0 1,0 0-1,-1 1 0,1-1 1,-1 0-1,1 0 0,0 0 1,-1 0-1,1 0 0,0 0 1,-1 0-1,1-1 0,-1 1 1,1 0-1,0 0 0,-1 0 1,1 0-1,-1-1 0,1 1 1,-1 0-1,1-1 0,0 1 1,-1 0-1,0-1 0,1 1 1,-1-1-1,1 1 0,-1-1 1,1 1-1,-1-1 0,0 1 1,1-1-1,-1 1 1,0-1-1,0 0 0,1 1 1,-1-1-1,0 1 0,0-1 1,0 0-1,0 0 0,0-6-142,-1-1 1,0 1-1,-1 1 0,0-1 0,0 0 0,0 0 1,-1 1-1,0-1 0,0 1 0,0 0 0,-1 0 1,0 0-1,0 0 0,-1 1 0,0-1 0,0 1 1,-7-5-1,12 9 459,26 1-213,48 0-5958,-45 0-630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115 165 15022,'0'0'5152,"-11"3"-3636,4 0-1280,-1-1 0,1 1 0,0 0 0,0 1 0,0-1 0,0 1 0,-9 8 0,13-10-154,0 1 0,0 0 1,0 0-1,0 1 0,0-1 0,1 0 0,-1 1 0,1 0 0,0-1 0,0 1 0,1 0 1,-1 0-1,1 0 0,0 0 0,0 1 0,0-1 0,1 0 0,-1 8 0,1-11-85,0 0-1,0-1 1,0 1-1,0 0 0,0 0 1,0 0-1,1 0 1,-1 0-1,0 0 0,1 0 1,-1-1-1,0 1 1,1 0-1,-1 0 0,1 0 1,-1-1-1,1 1 1,0 0-1,-1-1 0,1 1 1,0 0-1,-1-1 1,1 1-1,0-1 1,0 1-1,1 0 0,29 1-411,-25-3 317,-1 0 1,1 0 0,0-1 0,0 0-1,-1 0 1,1 0 0,-1-1 0,7-4-1,3-7 79,0 0 0,-1-1 0,-1-1 0,-1 0 0,0-1 0,-2-1 0,0 1 0,0-2 0,-2 1 0,0-1 0,-1-1 0,-1 1 0,4-27 0,-9 45 25,-1 1 1,0-1 0,0 1 0,0-1 0,0 1 0,0-1 0,0 1 0,-1 0 0,1-1-1,0 1 1,0-1 0,0 1 0,0-1 0,0 1 0,-1 0 0,1-1 0,0 1 0,0-1-1,-1 1 1,1 0 0,0-1 0,-1 1 0,1 0 0,0-1 0,-1 1 0,1 0 0,-1 0-1,1-1 1,0 1 0,-1 0 0,1 0 0,-1 0 0,1 0 0,-1-1 0,1 1 0,0 0-1,-1 0 1,1 0 0,-1 0 0,1 0 0,-1 0 0,1 0 0,-1 0 0,1 0 0,-1 0 0,1 1-1,0-1 1,-1 0 0,1 0 0,-1 0 0,1 0 0,-1 1 0,1-1 0,0 0 0,-1 1-1,0-1 1,-25 16 113,21-12-55,-1 0 0,1 1 0,1 0 1,-1 0-1,0 1 0,1-1 0,0 1 0,1 0 0,-1 0 0,1 0 0,0 0 1,0 1-1,1-1 0,0 1 0,0 0 0,1 0 0,0-1 0,0 1 0,0 8 1,1-13-103,1 0 1,0 0 0,-1 0 0,1 0 0,0-1 0,0 1 0,0 0-1,0 0 1,1 0 0,-1-1 0,0 1 0,1-1 0,-1 1 0,1-1-1,-1 0 1,1 1 0,3 1 0,41 21-1604,-17-8 359,-27-15 1299,0 1-1,0 0 1,0 0-1,0 0 1,0 0-1,-1 0 1,1 1-1,-1-1 1,1 1-1,-1-1 1,0 0-1,0 1 1,0 0-1,0-1 1,-1 1-1,1 0 1,-1-1-1,1 1 1,-1 0-1,0 0 1,0-1-1,0 1 1,0 0-1,-1-1 1,1 1-1,-1 0 1,0-1-1,0 1 1,0 0-1,0-1 1,0 1-1,0-1 1,-1 0-1,1 1 1,-3 1-1,1 0-1414,7-10-2190,-4 5 3169,11-15-6159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14542,'0'0'5269,"-10"3"-3428,8-3-1741,-45 13 1686,44-12-1650,0 0 1,0 0-1,0 0 1,0 1-1,0-1 0,0 1 1,0-1-1,1 1 1,-1 0-1,1 0 0,-1 0 1,1 0-1,0 1 1,0-1-1,-3 4 0,49 2-552,-35-7-259,0-1 387,-1 1-1,1 0 0,-1 0 1,1 1-1,-1 0 1,0 1-1,0 0 1,0 0-1,0 0 1,9 7-1,-16-9 315,0 0 1,-1 1-1,1-1 0,-1 0 1,1 0-1,-1 0 0,0 1 1,1-1-1,-1 0 0,0 1 1,0-1-1,0 0 0,0 0 1,0 1-1,0-1 0,-1 0 1,1 1-1,0-1 0,-1 0 1,1 0-1,0 0 0,-1 1 0,0-1 1,1 0-1,-1 0 0,0 0 1,1 0-1,-1 0 0,0 0 1,0 0-1,0 0 0,0 0 1,0 0-1,0-1 0,0 1 1,0 0-1,-2 0 0,-40 28 720,3-13-298,21-14-4025,19-10-9897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46 16560,'0'0'9315,"5"-2"-9224,-3 1-75,0 0-23,0 1-1,-1-1 1,1 0-1,0 0 1,-1 1-1,1-1 1,-1 0 0,1 0-1,-1-1 1,1 1-1,-1 0 1,0 0-1,0-1 1,0 1-1,0-1 1,0 1 0,0-1-1,0 1 1,0-1-1,0 1 1,-1-1-1,1 0 1,-1 0-1,1 1 1,-1-1 0,1 0-1,-1-2 1,-2 3-23,0 1 0,1-1 0,-1 1-1,0-1 1,0 1 0,0 0 0,0 0 0,1 0 0,-1 0 0,0 0 0,0 0 0,0 0 0,0 1 0,0-1 0,1 1 0,-1-1 0,0 1 0,-2 1 0,1 0 52,0 1 1,-1 0-1,1 1 1,0-1 0,0 1-1,1-1 1,-1 1 0,1 0-1,0 0 1,0 0-1,0 0 1,0 0 0,1 0-1,0 1 1,0-1 0,0 1-1,0-1 1,0 1-1,1-1 1,0 7 0,1-10 8,0 0 0,0 0 0,0 0 0,0 0 0,0 0 0,1-1 0,-1 1 0,0 0 0,0 0 0,1-1-1,-1 1 1,0-1 0,1 1 0,-1-1 0,0 0 0,1 1 0,-1-1 0,1 0 0,-1 0 0,0 0 0,1 0 0,-1 0 0,1 0 0,1-1 0,42-2 188,4-15-207,-43 15-122,0 0 0,1 0 1,-1 0-1,1 1 1,-1 0-1,1 1 0,13-2 1,-20 5-130,0 1 1,0-1-1,0 1 1,1-1 0,-1 1-1,1-1 1,0 1-1,0-1 1,0 0-1,0 0 1,2 5-1,2-6-861,-1 0 0,0 0-1,1 0 1,-1-1 0,1 1-1,-1-1 1,1 0-1,7-1 1,-2 0-2156,9 0-3102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11211,'0'0'12630,"-9"2"-12085,-30 10-113,38-12-421,1 0 1,-1 0-1,0 0 0,0 0 0,0 1 0,0-1 1,1 0-1,-1 1 0,0-1 0,0 0 1,1 1-1,-1-1 0,0 1 0,1-1 0,-1 1 1,0-1-1,1 1 0,-1 0 0,1-1 1,-1 1-1,1 0 0,-1-1 0,1 1 0,0 0 1,-1 0-1,1 0 0,0-1 0,0 1 1,-1 0-1,1 0 0,0 0 0,0 0 0,0-1 1,0 1-1,0 1 0,1-1 2,-1 0 0,1 0-1,-1-1 1,1 1 0,-1 0 0,1 0-1,0-1 1,0 1 0,-1-1 0,1 1-1,0 0 1,0-1 0,-1 0 0,1 1-1,0-1 1,0 1 0,0-1 0,0 0-1,0 0 1,0 1 0,0-1 0,0 0-1,1 0 1,6-1-260,0 0-1,-1 0 0,1-1 1,0 0-1,-1 0 0,0-1 1,1 0-1,-1 0 1,0-1-1,0 0 0,-1 0 1,10-8-1,-37 57 446,20-43-185,0 0 1,0 0 0,1 0-1,-1 1 1,0-1-1,1 0 1,-1 0 0,1 0-1,0 1 1,0-1 0,0 3-1,0-5-55,0 1-1,0 0 1,0-1-1,1 1 0,-1 0 1,0-1-1,0 1 1,1 0-1,-1-1 1,0 1-1,1-1 0,-1 1 1,1-1-1,-1 1 1,0-1-1,1 1 0,-1-1 1,1 1-1,0-1 1,-1 0-1,1 1 1,-1-1-1,1 0 0,0 1 1,1-1-252,0 0 1,1 0-1,-1 0 0,0 0 1,0 0-1,0-1 0,0 1 0,0 0 1,0-1-1,-1 0 0,1 1 1,0-1-1,0 0 0,0 0 1,0 0-1,-1 0 0,1-1 1,-1 1-1,1 0 0,-1-1 1,1 1-1,1-3 0,15-18-4788,0-2-1260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1345,'0'0'19202,"-9"10"-17862,-30 37 6,37-45-1278,0 0 1,0 1 0,0-1-1,0 0 1,1 1 0,-1-1-1,1 1 1,0 0 0,0-1-1,0 1 1,0 0 0,0 0-1,1 0 1,-1 0 0,1 0-1,0 0 1,0-1-1,0 1 1,0 0 0,0 0-1,1 0 1,0 5 0,1-6-149,-1 0 0,1 0 0,-1 1 0,1-1 0,0 0 0,0 0 0,0 0 0,0-1 0,0 1 0,0 0 0,0-1-1,1 0 1,-1 1 0,1-1 0,-1 0 0,1 0 0,-1 0 0,1-1 0,3 2 0,-2-1-261,47 15-2439,-50-15 2806,0-1 0,0 0 1,0 1-1,0-1 0,0 1 1,0-1-1,0 1 0,0 0 1,0-1-1,0 1 0,-1 0 0,1 0 1,0-1-1,0 1 0,-1 0 1,1 0-1,-1 0 0,1 0 0,0 0 1,-1 0-1,0 0 0,1 0 1,-1 0-1,0 0 0,1 0 0,-1 0 1,0 0-1,0 1 0,0-1 1,0 0-1,0 0 0,0 0 1,0 0-1,-1 0 0,1 0 0,0 0 1,-1 0-1,1 0 0,0 0 1,-1 0-1,1 0 0,-1 0 0,-1 2 1,-1 0 208,0 0 0,0 0 1,-1 0-1,0 0 0,1 0 0,-1-1 1,0 0-1,0 1 0,0-2 0,-1 1 1,1 0-1,0-1 0,-1 0 0,-8 2 1,-65 3 2096,77-6-2468,1 0-1,0 0 0,-1 0 0,1-1 1,-1 1-1,1 0 0,0 0 1,-1 0-1,1 0 0,-1 0 0,1-1 1,0 1-1,-1 0 0,1 0 0,0-1 1,-1 1-1,1 0 0,0 0 1,0-1-1,-1 1 0,1 0 0,0-1 1,0 1-1,-1 0 0,1-1 0,0 1 1,0-1-1,0 1 0,0 0 1,0-1-1,0 1 0,-1-1 0,1 1 1,0 0-1,0-1 0,0 1 0,0-1 1,0 1-1,1 0 0,-1-1 1,0 1-1,0-1 0,0 1 0,0 0 1,0-1-1,0 1 0,1 0 0,-1-1 1,0 1-1,0 0 0,1-1 1,-1 1-1,0 0 0,0-1 0,1 1 1,-1 0-1,0 0 0,1-1 0,-1 1 1,0 0-1,1 0 0,-1 0 1,1-1-1,-1 1 0,0 0 0,1 0 1,14-9-6505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 16207,'0'0'2109,"-9"-1"-54,-2 1-1699,-64-1 3042,71 2-3286,0-1-1,0 0 1,0 1 0,0 0 0,0 0 0,1 0-1,-1 1 1,0-1 0,0 1 0,1 0-1,-1 0 1,1 0 0,0 1 0,0-1-1,-1 1 1,1-1 0,-2 4 0,5-5-110,-1-1 0,1 0 1,0 0-1,0 0 0,0 1 1,0-1-1,0 0 0,0 0 1,0 1-1,-1-1 0,1 0 0,0 0 1,0 1-1,0-1 0,0 0 1,0 0-1,0 0 0,0 1 1,0-1-1,0 0 0,0 0 1,1 1-1,-1-1 0,0 0 1,0 0-1,0 1 0,0-1 0,0 0 1,0 0-1,0 0 0,1 1 1,-1-1-1,0 0 0,0 0 1,0 0-1,0 1 0,1-1 1,-1 0-1,0 0 0,0 0 1,0 0-1,1 0 0,-1 0 0,0 1 1,1-1-1,18 4-282,32-3-1231,-43-2 874,49 2-1146,-57-1 1780,1 0 0,-1 0 0,0 0 0,0 0 0,1 0 0,-1 0 0,0 0 0,1 0 0,-1 0 0,0 0 0,0 0 0,1 0 0,-1 1 0,0-1 0,0 0 0,1 0 0,-1 0 0,0 0 0,0 1 0,1-1 0,-1 0 0,0 0 0,0 1 0,0-1 0,0 0 0,1 0 0,-1 1 0,0-1 0,0 0 0,0 0 0,0 1 0,0-1 0,0 0 0,0 1 0,0-1 0,0 0 0,0 0 0,0 1 0,0-1 0,0 0 0,0 1 0,-8 13 136,-16 9 351,22-21-463,-5 4 246,-1-1-1,1 0 0,-1 0 1,0 0-1,0-1 1,0 0-1,-1-1 1,1 0-1,-1 0 0,-15 2 1,43-23-9038,-1 5 1356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64 101 12620,'0'0'6064,"-9"10"-4307,-29 31-247,36-39-1430,1-1 0,-1 1-1,1 0 1,0-1-1,-1 1 1,1 0-1,0 0 1,0 0-1,0 0 1,1 0-1,-1 0 1,0 0 0,1 0-1,-1 0 1,1 0-1,-1 4 1,2-5-60,-1-1 0,0 1 0,1 0 0,-1 0 1,0-1-1,1 1 0,-1 0 0,1 0 0,-1-1 0,1 1 1,0 0-1,-1-1 0,1 1 0,0-1 0,-1 1 1,1-1-1,0 1 0,0-1 0,-1 1 0,1-1 0,0 0 1,0 0-1,0 1 0,-1-1 0,1 0 0,1 0 1,2 1 4,0-1 0,1 0 0,-1 1 1,0-2-1,0 1 0,0 0 1,0-1-1,0 0 0,0 0 1,0 0-1,0-1 0,7-2 1,1-5-41,-1 0 1,0 0-1,0-1 1,-1 0-1,0-1 1,-1 0-1,0 0 1,-1-1-1,0 0 1,-1-1-1,0 0 1,-1 0-1,8-25 1,-14 37 10,0 1 1,1 0-1,-1-1 1,0 1-1,0 0 1,0-1-1,0 1 1,0 0-1,0-1 1,0 1-1,0 0 1,0 0-1,0-1 1,0 1 0,0 0-1,0-1 1,0 1-1,0 0 1,0-1-1,0 1 1,0 0-1,-1-1 1,1 1-1,0 0 1,0 0-1,0-1 1,-1 1-1,1 0 1,0 0-1,0-1 1,0 1-1,-1 0 1,1 0-1,0 0 1,0-1 0,-1 1-1,1 0 1,0 0-1,-1 0 1,1 0-1,-16 5 40,-14 16 140,-9 28 742,37-47-858,1 1 0,-1-1-1,1 1 1,-1 0-1,1-1 1,0 1-1,0 0 1,0 0-1,0-1 1,1 1 0,-1 0-1,1 0 1,-1 0-1,1 0 1,0 0-1,0 0 1,1 0-1,0 4 1,0-6-68,1 0 0,-1 0 0,1 0 0,-1 0 0,1 0 0,0 0 0,0 0 0,-1 0 0,1-1 1,0 1-1,0-1 0,0 1 0,0-1 0,0 0 0,0 0 0,0 0 0,-1 0 0,1 0 0,2 0 0,39-3-2145,-24-1 102,9 1 1224,-23 11 1452,-12 9 545,5-13-890,-1 0-1,1 0 1,0 0 0,1 0-1,-1 0 1,1 0 0,0 0 0,0 0-1,0 1 1,0-1 0,1 0 0,0 1-1,0-1 1,0 5 0,1-8-260,-1-1-1,1 1 1,0 0 0,-1-1 0,1 1 0,0 0 0,0-1 0,0 1-1,0-1 1,-1 0 0,1 1 0,0-1 0,0 0 0,0 1 0,0-1-1,0 0 1,0 0 0,0 0 0,0 0 0,0 0 0,0 0 0,0 0-1,0 0 1,0 0 0,0 0 0,0-1 0,0 1 0,-1 0 0,1-1-1,2 0 1,29-12-326,-17-5-1805,-12 14-3961,-4 14-1509,1-6 3988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5830,'0'0'19212,"4"4"-18993,-1-2-169,-1-1-40,-1 0 1,0 0-1,0 0 1,0 0 0,0 0-1,0 0 1,0 0-1,0 0 1,0 0 0,0 0-1,-1 0 1,1 1-1,0-1 1,-1 0 0,1 1-1,-1-1 1,1 0 0,-1 1-1,1 1 1,-1-3-7,0 1 1,0-1-1,0 1 1,0-1-1,0 0 0,0 1 1,0-1-1,1 1 1,-1-1-1,0 0 1,0 1-1,0-1 1,1 0-1,-1 1 0,0-1 1,1 0-1,-1 1 1,0-1-1,0 0 1,1 0-1,-1 1 1,1-1-1,-1 0 0,0 0 1,1 0-1,-1 0 1,0 1-1,1-1 1,-1 0-1,1 0 1,-1 0-1,0 0 0,2 0 1,20-1-247,16-11-1178,-22 4 566,-12 5 338,1 1 0,-1-1 0,1 1 0,-1 0 0,1 0 0,0 1 0,-1-1 0,7 0 0,-10 2-104,-15 22 1149,2 16 1491,12-38-1985,0 1 0,0-1 0,0 1 0,0-1 0,0 1 1,0-1-1,0 1 0,0-1 0,1 1 0,-1-1 0,0 1 1,0-1-1,0 1 0,0-1 0,1 0 0,-1 1 0,0-1 1,0 1-1,1-1 0,-1 1 0,0-1 0,1 0 0,-1 1 0,0-1 1,1 0-1,0 1 0,0-1-27,0 0 1,0 0 0,0 0-1,0 0 1,0 0-1,1 0 1,-1 0-1,0-1 1,0 1-1,0 0 1,0-1-1,0 1 1,0 0 0,0-1-1,0 0 1,0 1-1,1-2 1,10-6-454,0-1 0,-1 0 0,0-1 0,-1 0 0,0-1 0,9-12 0,-8 8-1822,0-1-1,-1 0 1,0-1 0,8-20 2610,-19 43 364,0 0 0,0-1 1,-1 1-1,0 0 0,0-1 0,0 0 0,-5 9 0,-6 17 272,8-16-703,2-1 1,0 1-1,0-1 0,2 1 1,0 0-1,0-1 1,1 1-1,3 15 0,-3-28-267,1-1-1,-1 0 1,0 0-1,1 0 0,-1 0 1,1 0-1,0 0 0,-1 0 1,1 0-1,0 0 0,0 0 1,0 0-1,0 0 0,0 0 1,-1-1-1,1 1 0,1 0 1,-1-1-1,0 1 0,0-1 1,0 1-1,0-1 0,0 1 1,0-1-1,1 0 0,-1 1 1,2-1-1,-2 0-69,-1 0 0,1 0-1,0 0 1,0 0 0,0 0 0,0 0 0,-1 0-1,1 0 1,0 0 0,0 0 0,0-1-1,-1 1 1,1 0 0,0-1 0,0 1 0,-1 0-1,1-1 1,0 1 0,-1-1 0,1 1-1,0-1 1,-1 1 0,1-1 0,-1 0-1,1 1 1,-1-1 0,1 0 0,-1 1 0,1-1-1,-1 0 1,0 0 0,1 1 0,-1-1-1,0 0 1,0 0 0,0 0 0,0 1 0,1-1-1,-1-1 1,-3-23-4605,-4 12 695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9:19:0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85 988 12300,'0'0'1537,"-73"-34"1122,62 18-513,11-8-993,22-16-769,29-19-192,22-20 0,23-18 97,19-15-161,18-11-96,11-9-128,9-3-1730,1-1-4548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12908,'0'0'9385,"62"-6"-8168,-27 4-832,2 2-385,1 0-1089,1-2-1698,-2-1-3075,-1-5-2562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10698,'0'0'13901,"69"-2"-13452,-39 2-257,1 0-128,0 0-96,-6 0-1153,0 0-2274,-2-3-6022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4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9961,'0'0'14307,"0"10"-14072,-2 48 200,2 72 678,2-114-1670,0-1 1,1 1 0,7 22-1,-23-62-6094,8 13 5647,-35-66 0,23 23 5334,17 53-4229,1 1 0,-1 0 0,0-1 0,0 1 0,0-1 0,0 1 1,0 0-1,0-1 0,0 1 0,0 0 0,0-1 0,1 1 0,-1 0 0,0-1 0,0 1 0,1 0 1,-1-1-1,0 1 0,0 0 0,1 0 0,-1-1 0,0 1 0,1 0 0,-1 0 0,0 0 0,1 0 1,-1-1-1,0 1 0,1 0 0,-1 0 0,0 0 0,1 0 0,-1 0 0,0 0 0,1 0 0,0 0 1,22 0 1050,22 8-830,-13 2-1388,0-3 1,35 5-1,-15-9-4977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2 117 4132,'0'0'4890,"0"-8"-2808,-1 4-1860,1 1 0,0 0 1,0-1-1,0 1 0,0-1 0,0 1 1,1 0-1,0-1 0,0 1 0,0 0 1,0 0-1,0 0 0,0-1 0,1 1 1,-1 0-1,1 1 0,0-1 0,0 0 1,0 1-1,1-1 0,-1 1 0,0-1 1,1 1-1,0 0 0,-1 0 0,1 0 1,0 0-1,0 1 0,3-2 0,5-2 136,0 1-1,0 1 0,0 0 0,1 0 0,-1 1 1,1 0-1,-1 1 0,1 1 0,0-1 0,16 3 1,-26-2-329,0 0 0,-1 0 1,1 1-1,-1-1 0,1 0 1,-1 0-1,1 1 0,-1-1 1,1 1-1,-1-1 0,1 1 1,-1 0-1,0 0 0,1-1 0,-1 1 1,0 0-1,0 0 0,1 0 1,-1 1-1,0-1 0,0 0 1,0 0-1,0 0 0,-1 1 1,1-1-1,0 1 0,0-1 1,-1 0-1,1 1 0,-1-1 1,1 1-1,-1-1 0,0 1 1,0 0-1,0-1 0,1 1 1,-1-1-1,-1 1 0,1-1 1,0 1-1,0-1 0,-1 1 1,1 0-1,0-1 0,-2 2 1,0 3 82,0 0 1,0 0 0,-1-1 0,0 1-1,0-1 1,-1 0 0,0 0-1,1 0 1,-2 0 0,-4 4 0,2-2 85,-2 0 0,1 0 0,-1-1 1,0 0-1,0-1 0,-1 0 1,1 0-1,-1-1 0,0 0 0,-1-1 1,1 0-1,-1-1 0,-15 2 1,43-18-71,4 9-294,0 1 1,0 0-1,0 2 1,0 1-1,1 0 1,33 4-1,-53-3 123,1 0 1,-1 0-1,0 0 0,0 1 0,0-1 0,0 1 0,0-1 0,0 1 0,0 0 0,0-1 0,0 1 1,0 0-1,0 1 0,0-1 0,-1 0 0,1 0 0,0 1 0,-1-1 0,1 1 0,-1-1 1,0 1-1,1 0 0,-1 0 0,0-1 0,0 1 0,1 2 0,-2-2 70,1 0 0,-1 0 0,0 0 0,0 0 0,0 0 0,0 0 0,0 0 0,-1 0 1,1-1-1,-1 1 0,1 0 0,-1 0 0,1 0 0,-1-1 0,0 1 0,0 0 0,0 0 0,0-1 0,0 1 0,0-1 0,-1 1 0,1-1 0,0 0 0,-1 1 0,1-1 0,-1 0 0,1 0 0,-1 0 0,-2 1 0,-8 4 339,-1 0-1,0-1 0,0 0 0,0-1 0,0-1 1,-1 0-1,0 0 0,1-2 0,-1 1 1,0-2-1,-14-1 0,15-2-539,16-6-1611,21-6-2160,42-12-5728,-22 7-209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13357,'-9'1'3587,"1"0"-3189,0 1 0,0-1 0,1 2 0,-1-1 0,1 1 0,0 0 0,-1 1 0,2 0 0,-1 0 0,0 0 0,1 1 0,0 0 0,0 0 0,0 1 0,1 0 0,-1 0 0,-7 13 0,8-12-133,1 1 1,0 0-1,0 0 0,1 1 0,0-1 0,0 1 1,-1 15-1,3-23-245,1 1 0,-1 0 0,1 0 0,0 0 0,0 0 0,0 0 0,0 0 1,0 0-1,1 0 0,-1 0 0,1 0 0,-1 0 0,1 0 0,0 0 0,-1-1 0,1 1 0,0 0 1,0-1-1,0 1 0,0 0 0,1-1 0,-1 1 0,0-1 0,1 1 0,-1-1 0,1 0 0,-1 0 0,1 0 1,0 0-1,-1 0 0,1 0 0,0 0 0,0 0 0,0-1 0,0 1 0,0-1 0,0 1 0,-1-1 0,5 0 1,4 1-2,0-1 1,1-1 0,-1 1 0,0-2 0,0 1-1,0-2 1,0 1 0,0-1 0,-1-1 0,1 0-1,-1 0 1,0-1 0,15-9 0,-19 10-18,0 1 0,-1-1-1,1 0 1,-1 0 0,0 0 0,0 0 0,0-1 0,-1 0 0,1 0-1,-1 0 1,0 0 0,-1 0 0,1-1 0,-1 1 0,0-1 0,0 0-1,-1 1 1,0-1 0,0 0 0,0 0 0,-1 0 0,0 0 0,0 0-1,0 0 1,-2-6 0,1 9-3,0 1 0,0 0 0,0 0 0,0 0 0,-1 0 0,1 0 0,-1 0 0,1 0 0,-1 1 0,0-1 0,1 0 0,-1 1 0,0 0 0,0-1 0,0 1 0,0 0 0,-1 0 0,1 0 0,0 0 0,0 0 0,-1 1 0,1-1 0,0 1 0,-1-1 0,1 1 0,0 0-1,-1 0 1,1 0 0,0 0 0,-5 1 0,0-1-8,0 1-1,0 0 0,-1 0 1,1 0-1,0 1 1,0 0-1,0 0 0,1 1 1,-8 4-1,9-5 4,0 1 1,0 1-1,1-1 0,-1 1 1,1 0-1,0 0 0,0 0 1,0 0-1,1 1 0,0 0 0,-1-1 1,2 1-1,-1 1 0,-4 9 1,7-14-38,1 0 0,-1 0 0,0 0 0,0 0 1,0-1-1,1 1 0,-1 0 0,0 0 0,1-1 0,-1 1 1,1 0-1,-1 0 0,1-1 0,-1 1 0,1-1 0,0 1 1,-1 0-1,1-1 0,0 1 0,-1-1 0,1 0 0,0 1 1,0-1-1,-1 1 0,1-1 0,0 0 0,0 0 0,0 1 1,-1-1-1,1 0 0,0 0 0,0 0 0,0 0 0,0 0 1,0 0-1,1 0 0,39-2-2835,-38 1 2493,34-6-3640,5-8-2333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12364,'0'0'3507,"-7"8"-448,-10 12-1919,-2 1 1040,-27 39 0,43-56-2021,0 0-1,0 0 0,1 0 0,0 1 1,-1-1-1,2 1 0,-1 0 0,0-1 1,1 1-1,0 0 0,0 0 1,0 0-1,1 0 0,0 0 0,0 0 1,0 0-1,1 6 0,0-9-147,1 0-1,-1-1 1,1 1 0,-1-1-1,1 1 1,0-1-1,-1 1 1,1-1 0,0 0-1,0 0 1,0 0-1,0 0 1,0 0 0,0-1-1,0 1 1,0-1 0,0 1-1,0-1 1,0 0-1,1 1 1,-1-1 0,0 0-1,0-1 1,0 1-1,3-1 1,3 1 10,0-1-1,0 0 1,0 0 0,1-1 0,11-4 0,-12 2-6,-1-1 0,1 0 0,-1 0 0,0-1 0,0 0 0,-1 0 1,0-1-1,0 1 0,8-13 0,-12 16 1,0 0-1,0 0 1,-1 0-1,1 0 1,-1-1 0,0 1-1,0 0 1,0-1-1,0 1 1,-1-1 0,1-6-1,-1 7 6,0 1 0,-1 0 0,1 0 0,-1 0 0,1 1 0,-1-1 0,0 0 0,0 0 0,0 0 0,0 0 0,0 1 0,0-1 0,0 0 0,-1 1 0,1-1 0,0 1 1,-1-1-1,0 1 0,1 0 0,-1 0 0,0 0 0,-2-2 0,-9-2-2,0 0 1,0 1 0,-1 0 0,1 1 0,-1 1 0,0 0-1,0 1 1,0 0 0,-23 2 0,22-1-69,3 4-609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18481,'0'0'4581,"-23"49"-3941,19-21-31,4 3-225,0 1-191,1-3-129,15-4 32,2-6-64,0-6-801,-2-4-736,-7-6-706,-3-3-607,-18-11-12973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15150,'0'0'7784,"65"-9"-6599,-22 5-416,8 1-449,13 0-256,5-2 32,7-2-1601,-3-3-3844,-4-3-10378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3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39 11627,'0'0'11499,"-10"-7"-10116,-36-20-583,44 26-776,0 0-1,0 1 0,1-1 1,-1 1-1,0-1 0,0 1 1,0 0-1,0 0 0,0 0 1,0 0-1,1 0 0,-1 0 1,0 0-1,0 1 1,0-1-1,0 1 0,1-1 1,-1 1-1,0 0 0,0-1 1,1 1-1,-1 0 0,0 0 1,1 1-1,-1-1 0,1 0 1,0 0-1,-1 1 0,1-1 1,0 1-1,0-1 1,0 1-1,0-1 0,0 1 1,-1 2-1,-2 3-5,0 1 0,0 0 1,1 0-1,0 0 0,-3 14 1,5-20-18,0 1 1,1 0-1,-1 0 1,1 0 0,-1 0-1,1 0 1,0 0 0,0 0-1,1 0 1,-1 0-1,1 0 1,-1 0 0,1 0-1,0-1 1,0 1 0,0 0-1,0 0 1,1-1-1,-1 1 1,1-1 0,0 1-1,-1-1 1,1 1 0,0-1-1,0 0 1,1 0-1,2 2 1,-1-2 12,1 0 0,-1 0-1,1 0 1,-1-1 0,1 0 0,-1 0 0,1 0-1,0-1 1,-1 0 0,1 1 0,0-2-1,0 1 1,-1 0 0,1-1 0,0 0 0,-1 0-1,7-2 1,-3-1 5,1 1 0,-1-1 0,0-1-1,0 1 1,0-1 0,-1-1 0,1 0 0,-1 0-1,11-12 1,-13 13 25,-1 0-1,0-1 0,0 1 1,0-1-1,-1 1 0,0-1 1,0 0-1,0 0 0,-1-1 1,0 1-1,0 0 0,0-1 1,-1 1-1,1-9 0,-2 15-43,-1 0 0,1-1 0,0 1 0,0 0 0,-1 0 0,1 0 0,0 0 1,0 0-1,0 0 0,-1 0 0,1-1 0,0 1 0,0 0 0,-1 0 0,1 0 0,0 0 0,-1 0 0,1 0 0,0 0 0,0 0 0,-1 0 0,1 0 0,0 0 0,0 1 0,-1-1 0,1 0 0,0 0 0,0 0 0,-1 0 0,1 0 0,0 0 0,0 1 0,0-1 0,-1 0 0,1 0 0,0 0 0,0 0 0,0 1 0,-1-1 1,1 0-1,0 0 0,0 1 0,0-1 0,0 0 0,-12 10-92,8-2-67,0-1 1,0 1-1,1 0 1,0 0 0,1 0-1,-1 0 1,1 0 0,-1 11-1,3-15-199,0-1-1,0 1 0,0-1 0,0 0 1,0 1-1,1-1 0,0 1 0,-1-1 1,1 0-1,2 5 0,-2-7-26,0 1 0,0-1 0,0 1 0,0-1 0,0 1 0,0-1 0,0 0 0,1 0 0,-1 0 0,0 0 0,1 0 0,-1 0 0,1 0-1,-1 0 1,1 0 0,0-1 0,-1 1 0,1-1 0,0 1 0,-1-1 0,3 1 0,19 0-6219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14734,'0'0'3427,"-13"58"-576,-1-24-1730,0 2-320,4-2 128,3-6-257,5-3-416,2-10-191,0-10-290,15-5-1024,0-6-609,0-18-1633,0-9-3908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3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15 13293,'0'0'6326,"-10"4"-4421,6-2-1788,-11 4 738,-1 1-1,-26 18 1,39-24-789,1 0-1,-1 1 1,1-1 0,0 1 0,-1 0-1,1-1 1,0 1 0,0 0-1,0 1 1,0-1 0,0 0-1,1 0 1,-1 1 0,1-1-1,0 1 1,-1 0 0,1-1-1,0 1 1,0 0 0,1 0 0,-1-1-1,1 1 1,-1 0 0,1 0-1,0 0 1,0 0 0,0 0-1,1 3 1,2-3-53,0 0 0,1-1 1,-1 1-1,1-1 0,0 1 0,0-1 0,-1 0 1,1 0-1,1-1 0,-1 1 0,0-1 0,0 0 1,1 0-1,5 0 0,5 3-8,0 0-60,2-1-333,-1 2 0,0 0-1,-1 0 1,1 2-1,-1 0 1,0 0 0,0 1-1,17 14 1,-31-21 364,0 1 0,1-1 0,-1 1-1,0-1 1,0 1 0,0 0 0,0-1 0,0 1 0,-1 0 0,1 0 0,0 0-1,-1 0 1,1-1 0,-1 1 0,0 0 0,0 0 0,0 0 0,0 0 0,0 0 0,0 0-1,0 0 1,-1 0 0,1 0 0,0 0 0,-1-1 0,0 1 0,0 0 0,1 0-1,-1-1 1,0 1 0,0 0 0,0-1 0,-1 1 0,1-1 0,0 1 0,-1-1-1,1 0 1,0 1 0,-3 0 0,-6 7 80,-1 0 1,0-1-1,0 0 0,-14 6 0,24-13-61,-8 4 245,0-1 1,-1 1-1,1-1 0,-1-1 1,0 0-1,0 0 0,-17 2 0,24-5-167,1 0 0,0 0 0,-1 0 0,1 0 0,0 0 0,-1 0 0,1-1 0,0 1 0,-1-1 0,1 1 0,0-1 0,0 0 0,-1 0 0,1 0 0,0 0 0,0 0 0,0-1-1,0 1 1,0 0 0,1-1 0,-1 0 0,0 1 0,1-1 0,-1 0 0,1 0 0,0 0 0,-1 0 0,1 0 0,0 0 0,0 0 0,0-1 0,1 1 0,-1 0 0,0 0 0,1-1 0,0 1 0,-1 0-1,1-4 1,0 0-83,-1 0-1,1 0 1,1 0-1,-1 1 0,1-1 1,0 0-1,0 0 1,0 1-1,1-1 0,0 1 1,0-1-1,1 1 1,-1 0-1,1 0 0,0 0 1,1 0-1,-1 0 1,7-6-1,5-3-120,0 1 0,1 1-1,1 1 1,21-12 0,-18 12 228,-1-2 0,31-25 1,-49 37-33,0 0 0,1 0 0,-1 0 0,0 0 0,0 0 0,0 0 0,0-1 0,0 1 0,0 0 0,-1-1 0,1 1 0,0-1 0,-1 1 1,1-1-1,-1 1 0,1-1 0,-1 1 0,0-1 0,1 1 0,-1-1 0,0 0 0,0 1 0,0-1 0,-1 1 0,1-4 0,-2 3-4,1-1-1,0 1 0,-1 0 0,1 0 0,-1 0 0,0 0 0,1 0 1,-1 0-1,0 0 0,0 1 0,0-1 0,0 1 0,-1-1 0,-3-1 1,1 0-52,0 1 0,0 0 0,0 0 1,-1 0-1,1 0 0,-1 1 1,1 0-1,-1 0 0,0 1 0,1-1 1,-1 1-1,0 0 0,1 1 1,-11 1-1,16-2-109,-1 1 1,0-1-1,1 0 1,-1 1-1,1-1 1,-1 0-1,1 1 1,-1-1-1,1 1 1,-1-1 0,1 1-1,-1-1 1,1 1-1,-1-1 1,1 1-1,0-1 1,-1 1-1,1 0 1,0-1-1,0 1 1,-1-1-1,1 1 1,0 0-1,0-1 1,0 1-1,0 0 1,0-1-1,0 1 1,0 0-1,0-1 1,0 1-1,0 0 1,0-1-1,0 1 1,1 0-1,-1-1 1,0 1 0,0 0-1,1 0 1,0 0-534,0 1 1,-1-1 0,1 1 0,0-1 0,0 0 0,0 1 0,0-1-1,0 0 1,1 0 0,-1 0 0,0 0 0,1 0 0,-1 0 0,0 0 0,3 0-1,14 4-8805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11787,'0'0'4153,"-12"12"-1147,1 0-2310,1-1-1,0 2 1,0-1-1,2 1 1,-1 1-1,2-1 1,-1 1 0,2 1-1,-9 29 1,10-18 42,-1 51 0,6-59-583,-1 1 0,0 0 1,-2-1-1,0 0 0,-10 29 0,13-108 171,2 43-417,1 0 1,0 0-1,2 1 0,0-1 0,1 1 1,1 1-1,0-1 0,1 1 0,18-25 1,-21 33 48,0 1 0,1 0 0,0 0 1,1 0-1,-1 1 0,2 0 1,-1 0-1,0 0 0,1 1 1,0 1-1,0-1 0,1 1 1,-1 0-1,1 1 0,0 0 1,0 1-1,0-1 0,0 2 0,0-1 1,12 1-1,-21 1 42,1-1 0,0 1 0,-1 0-1,1 0 1,-1 0 0,1 0 0,-1 0 0,1 0-1,0 0 1,-1 0 0,1 1 0,-1-1 0,1 0 0,-1 0-1,1 0 1,-1 1 0,1-1 0,-1 0 0,1 0-1,-1 1 1,1-1 0,-1 0 0,1 1 0,-1-1 0,0 1-1,1-1 1,-1 1 0,1-1 0,-1 1 0,0-1-1,0 1 1,1-1 0,-1 1 0,0-1 0,0 1 0,0-1-1,0 1 1,1-1 0,-1 1 0,0 0 0,0-1-1,0 1 1,0-1 0,0 1 0,0-1 0,-1 1 0,1-1-1,0 1 1,0 0 0,0-1 0,0 1 0,-1-1-1,1 1 1,0-1 0,0 1 0,-1-1 0,1 1 0,-1-1-1,1 0 1,0 1 0,-1-1 0,1 1 0,-1-1-1,1 0 1,-1 1 0,-29 28 92,9-17 212,0-2 0,-25 9 0,-8 3-335,53-21-578,-2 1 1082,18-2-17516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18481,'0'0'9578,"15"53"-8970,12-46-384,9-4-128,8-3-128,3 0-1377,0-8-1762,-5-10-1217,-6-1-2851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12908,'0'0'4581,"-51"55"-1314,16-19-1057,-2 7 32,-1 3-128,3 0-641,3-2-672,10-2-641,6-7-128,9-6 0,4-9-993,3-9-1153,11-11-15054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11883,'-17'91'449,"1"-4"-321,5 1-96,2-14-993,2-9-1121,2-11 256,5-10 1282,0-4-513,0 2-1474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1 4612,'-41'348'-2044,"-40"170"6680,-7 44-2770,61-110-327,16-158-783,10-277-691,-7 64 822,7-74-518,-1-1 1,1 1-1,-1 0 1,0-1-1,-1 1 0,0-1 1,0 0-1,-7 12 0,-8-7 1562,5-3-1811,11 2-6639,5-4 983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13357,'0'0'1206,"-6"9"711,2-4-1566,0 1 0,0 1 1,1-1-1,0 0 1,0 1-1,1 0 1,0 0-1,0 0 1,0 0-1,1 0 0,0 0 1,1 0-1,-1 0 1,1 0-1,1 0 1,-1 0-1,3 11 1,0-9-246,0 0 1,1-1 0,0 1 0,0-1-1,1 1 1,0-1 0,1-1 0,-1 1-1,2-1 1,-1 0 0,1 0-1,0-1 1,0 0 0,1 0 0,-1-1-1,1 0 1,1 0 0,-1 0 0,1-1-1,12 4 1,-15-6-301,0 0 1,0 0-1,0-1 0,0 0 0,1 0 0,-1 0 0,0-1 1,0 1-1,0-2 0,1 1 0,-1-1 0,0 0 0,0 0 0,0 0 1,0-1-1,0 0 0,0-1 0,0 1 0,-1-1 0,1 0 1,-1 0-1,0-1 0,0 1 0,0-1 0,0 0 0,-1-1 1,1 1-1,-1-1 0,0 0 0,-1 0 0,7-10 0,-7 7-984,1 0-1,-1 0 0,0-1 1,-1 1-1,0-1 0,0 1 0,-1-1 1,0 0-1,-1-15 0,-2 22 3309,-3 7-938,-3 10 547,-11 40 2629,-12 62 1,-15 149-1815,61-362-9943,-6 49 1651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61 8872,'0'0'1063,"8"-8"853,23-26 380,-13 24 406,-8 17-803,-5 26 187,-5-28-1865,0 26 254,-1 0 1,-1 0 0,-2 0-1,-1-1 1,-1 1 0,-2-1 0,-1 0-1,-14 33 1,23-62-465,0 0 0,-1-1 0,1 1 0,0-1 0,0 1 0,0-1 0,0 1 0,0-1 0,0 1 0,-1-1 0,1 1 0,0 0 0,0-1 0,-1 0 0,1 1 0,-1-1 0,1 1 0,0-1 0,-1 1 0,1-1 0,-1 0 0,1 1 0,0-1 0,-1 0 0,1 1 0,-1-1 0,0 0 0,1 0 0,-1 0 0,1 1 0,-1-1 0,0 0 0,-4-19 49,6-38-634,-1 56 527,5-54-1637,2 1 0,2 0 0,24-78-1,-33 133 1699,0-1-1,0 0 1,0 0-1,0 0 1,0 0-1,0 0 1,0 0-1,1 0 1,-1 0-1,0 0 1,0 0-1,0 0 1,0 0 0,0 0-1,0 0 1,1 0-1,-1 0 1,0 0-1,0 0 1,0 0-1,0 0 1,0 0-1,1 0 1,-1 0-1,0 0 1,0 0-1,0 0 1,0 0-1,0 0 1,0 0-1,0 0 1,1 0-1,-1 0 1,0 0-1,0 0 1,0 0-1,0 0 1,0-1-1,0 1 1,0 0-1,0 0 1,0 0-1,1 0 1,-1 0-1,0 0 1,0-1-1,0 1 1,0 0-1,0 0 1,0 0-1,0 0 1,0 0-1,0 0 1,0-1-1,0 1 1,0 0-1,0 0 1,0 0-1,0 0 1,0 0-1,0 0 1,0-1-1,0 1 1,0 0-1,0 0 1,0 0-1,-1 0 1,1 0-1,0-1 1,3 18 669,2 52 215,0 3 40,-4-64-767,0-1 0,1 1 0,-1-1-1,2 0 1,-1 0 0,1 0 0,0 0 0,0-1 0,6 8 0,-7-11-141,0 0 0,1 0 0,0-1 0,-1 1 1,1-1-1,0 0 0,0 0 0,0 0 1,0 0-1,1-1 0,-1 1 0,0-1 1,1 0-1,-1 0 0,1 0 0,-1 0 1,1-1-1,0 1 0,-1-1 0,6 0 1,-7 0-36,1 0 1,0 0-1,0 0 1,-1-1-1,1 1 1,0-1-1,-1 1 1,1-1-1,0 0 1,2-1-1,-4-6-45,-18-2 27,-25-7 51,-106-41 349,127 51-319,-1 2 1,1 0 0,-1 1 0,0 1 0,-24 0 0,73 3-55,30 2-231,1-3 0,0-3 0,0-2-1,71-17 1,-46-3-2736,-2-7-3405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15407,'0'0'128,"0"68"-128,0-32 32,0 6 0,0 5-64,0 7 0,0 2-449,0 4-416,0 1-448,0-3-545,0-6-2370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71 15086,'0'0'4869,"-56"10"-5125,40-23-577,-4-5 64,-3 3 289,-9-2 352,-4 5-833,-6 6-3011,-5 6 1057,-7 0 513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4655 1 7271,'-283'85'33,"31"-7"2249,199-65-152,0-2 1,-103 7 0,-89-25-401,82-9-3892,157 15 2001,-87-6-3728,-127 6 0,-91 29 2854,170-13 716,0-7 0,-1-5 0,-190-22 0,228 10 737,0 5 1,-1 4-1,1 5 1,-107 18-1,-272 37 6499,382-54-5694,0-5 0,-180-20 0,139 3-886,-173 1-1,309 13-4212,-1-9-3112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12204,'0'0'6342,"-21"56"-5221,32-29 288,1 2-64,6 0-288,0-3-320,5-5-353,4-11-288,3-10-32,4-10-32,4-22-896,-1-12-1282,-1-6-1826,-7 1-3523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78 148 9929,'0'0'11168,"10"0"-8290,29 1-738,-38-1-2074,0 1 0,0-1 0,0 0-1,0 1 1,0-1 0,0 1 0,0-1 0,0 1-1,0 0 1,0-1 0,0 1 0,-1 0-1,1-1 1,0 1 0,0 0 0,-1 0 0,1 0-1,-1 0 1,1 0 0,-1 0 0,1 0-1,-1 0 1,0 0 0,1 0 0,-1 0-1,0 0 1,0 0 0,1 0 0,-1 0 0,0 0-1,0 0 1,0 0 0,-1 0 0,1 0-1,0 0 1,0 1 0,-1-1 0,1 0 0,-1 1-1,-15 36 427,2-23-247,0-1 0,-1-1-1,-1 0 1,-17 11-1,1-1 7,32-23-251,0 0 1,0 0-1,0 0 1,0 0-1,-1 0 0,1 0 1,0 0-1,0 0 1,0 0-1,0 0 1,-1 0-1,1 0 1,0 0-1,0 0 0,0 0 1,0 0-1,0 0 1,-1 0-1,1 0 1,0 0-1,0 1 1,0-1-1,0 0 0,0 0 1,0 0-1,0 0 1,0 0-1,-1 0 1,1 1-1,0-1 1,0 0-1,0 0 0,0 0 1,0 0-1,0 1 1,0-1-1,0 0 1,0 0-1,0 0 1,0 0-1,0 0 1,0 1-1,0-1 0,0 0 1,0 0-1,0 0 1,0 0-1,0 1 1,0-1-1,0 0 1,1 0-1,-1 0 0,0 0 1,0 0-1,0 0 1,0 1-1,0-1 1,0 0-1,0 0 1,0 0-1,1 0 1,14 0-102,19-8-285,95-43-3214,-88 31-534,-1-3-3336,-9 1-5753</inkml:trace>
  <inkml:trace contextRef="#ctx0" brushRef="#br0" timeOffset="1">543 1 19026,'0'0'4612,"-74"33"-2882,41-9-193,-7 4-960,4-1-449,3 2-64,7-2-32,9-4-96,4-5-1025,11-4-1441,2-9-1346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14446,'-31'70'2402,"0"2"-416,1 1 320,1-2-1313,6-9-32,2-12-545,7-12-224,5-14-128,5-15-416,3-9-993,1-4-769,0-15-1602,0-7-2049,0-10-2435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3683,'0'0'17121,"-5"15"-16059,4-12-1045,-25 71 857,4 1-1,-24 139 0,87-332-4284,-10 11-471,-25 82 4903,-15 147 1614,2-54-1181,7-67-1410,0 0-1,-1 1 1,1-1 0,0 0 0,0 1 0,0-1-1,0 1 1,0-1 0,0 0 0,0 1 0,1-1 0,-1 0-1,0 1 1,1-1 0,-1 0 0,1 0 0,-1 1-1,2 0 1,-1-2-30,-1 0 0,1 0 0,0 0 0,-1 0 0,1-1 0,0 1 0,-1 0 0,1 0 0,-1-1 0,1 1 0,0 0 0,-1-1 0,1 1 0,-1-1 0,1 1 0,-1-1 0,1 1 0,-1-1 0,0 1 0,1-1 0,-1 1 0,0-1 0,1 1 0,-1-2 0,4-3-45,-1-1 0,1 0 0,-1 0 1,-1 0-1,1 0 0,1-9 0,-4 10 16,0 1 1,0 0-1,-1 0 0,1 0 0,-1 0 0,0 0 1,0-1-1,0 2 0,-1-1 0,0 0 1,1 0-1,-1 0 0,-1 1 0,1-1 1,0 1-1,-1 0 0,0-1 0,0 1 1,0 0-1,0 1 0,0-1 0,0 0 1,-1 1-1,1 0 0,-1 0 0,-6-3 1,0 0 239,-1 1 0,0-1 0,-1 2 0,1-1 0,-1 2 1,1-1-1,-1 2 0,-17-1 0,28 2-214,1 0 0,0 0 0,0 0 0,-1 0 0,1 0 0,0 0 0,0 0 0,-1 0 0,1 0 0,0 0 0,0 0 0,-1 0 0,1 0 0,0 0 0,0 0 0,-1 0 0,1 0 0,0 1 0,0-1 0,0 0 0,-1 0 0,1 0 0,0 0 0,0 1 0,0-1 0,-1 0 0,1 0 1,0 0-1,0 1 0,0-1 0,0 0 0,0 0 0,0 0 0,0 1 0,-1-1 0,1 0 0,0 0 0,0 1 0,0-1 0,0 0 0,0 0 0,0 1 0,0-1 0,0 0 0,0 0 0,0 1 0,0-1 0,1 0 0,-1 0 0,0 1 0,0-1 0,0 0 0,0 0 0,0 1 0,0-1 0,0 0 0,1 0 0,-1 0 0,0 1 0,0-1 0,0 0 0,1 0 0,-1 0 0,0 0 0,0 1 0,1-1 0,14 13-33,1-6-30,0-2 0,0 0 0,1-1 0,0-1 1,-1 0-1,1-1 0,0-1 0,0-1 0,24-2 0,25-7-2771,-7-9-3284,12-14-8344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12812,'0'0'3737,"1"10"-2515,-1-7-1102,0 1 0,1-1-1,-1 1 1,1-1-1,0 1 1,0-1-1,0 0 1,0 0 0,0 1-1,1-1 1,2 4-1,-2-5 11,1 1 0,-1-1 0,1 0-1,0 0 1,0 0 0,0 0 0,0 0-1,0-1 1,0 1 0,0-1 0,1 0-1,-1 0 1,0 0 0,1-1 0,-1 1-1,5 0 1,75 4 374,-1-2 0,1-5 1,108-15-1,62-2 90,-194 17-598,63 0-39,-108 2 25,1 2 1,-1 0-1,0 0 0,0 1 0,0 1 1,14 5-1,-85-8-5283,20-8 251,-8-2-3390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43 12812,'0'0'1484,"2"-9"-347,10-24-80,-12 33-1020,0 1 0,-1-1 0,1 1 1,0 0-1,0-1 0,0 1 0,0-1 0,0 1 0,1-1 0,-1 1 0,0-1 0,0 1 0,0-1 0,0 1 0,0-1 0,1 1 0,-1-1 0,0 1 0,0-1 1,1 1-1,-1-1 0,0 0 0,1 1 0,-1-1 0,1 1 0,-1-1 0,0 0 0,1 0 0,-1 1 0,1-1 0,-1 0 0,1 0 0,-1 1 0,1-1 0,-1 0 1,1 0-1,-1 0 0,1 0 0,-1 0 0,1 0 0,-1 0 0,1 0 0,0 0 0,-1 0 0,1 0 0,-1 0 0,1 0 0,-1 0 0,1 0 0,-1 0 0,1-1 1,-1 1-1,1 0 0,-1 0 0,1-1 0,-1 1 0,0 0 0,1-1 0,-1 1 0,1 0 0,-1-1 0,0 1 0,1-1 0,-1 1 0,0-1 0,0 1 1,1 0-1,-1-1 0,0 0 0,0 12 173,0-1 0,-1 1 1,-1 0-1,0 0 0,0-1 0,-1 1 1,0-1-1,-1 0 0,0 0 0,-1 0 1,0-1-1,-8 12 0,-13 18 169,-45 52-1,57-74-270,-140 153 2077,100-114-1124,54-56-1053,-1 0 1,1 1 0,0-1-1,-1 0 1,1 0 0,-1 1-1,1-1 1,0 0 0,-1 0-1,1 1 1,0-1 0,-1 1-1,1-1 1,0 0 0,0 1 0,-1-1-1,1 1 1,0-1 0,0 1-1,0-1 1,0 0 0,-1 1-1,1-1 1,0 1 0,0-1-1,0 1 1,0-1 0,0 1 0,0-1-1,0 1 1,0-1 0,0 1-1,1-1 1,-1 1 0,0-1-1,0 0 1,0 1 0,1 0-1,21-1 87,49-18-150,-54 13 104,50-12-83,1 2 0,103-7 0,-141 20-496,1 1 0,0 2-1,-1 1 1,1 1 0,-1 2 0,0 1-1,0 1 1,31 13 0,-10 2-3442,-5-3-3224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47 11627,'-2'-4'372,"-1"1"-1,0-1 1,0 1 0,0 0-1,0 0 1,0 0-1,-1 0 1,1 1 0,-1-1-1,0 1 1,0 0 0,0 0-1,0 0 1,0 0-1,0 1 1,0 0 0,0 0-1,-6-1 1,4 2-126,0-1 0,-1 2 1,1-1-1,0 1 0,0 0 0,0 0 1,0 1-1,0-1 0,0 1 0,0 1 1,-11 5-1,10-4-127,0 0 0,0 1 1,0 0-1,1 0 0,-1 0 0,1 1 1,1 0-1,-1 0 0,1 1 0,0-1 1,0 1-1,1 0 0,0 1 1,0-1-1,1 1 0,-1 0 0,2-1 1,-1 1-1,-1 13 0,4-19-105,0-1 0,-1 1 0,1-1-1,0 0 1,1 1 0,-1-1 0,0 1 0,0-1 0,1 0-1,-1 1 1,1-1 0,-1 0 0,1 1 0,-1-1 0,1 0-1,0 0 1,0 1 0,-1-1 0,1 0 0,0 0-1,0 0 1,0 0 0,0 0 0,1 0 0,0 0 0,1 0 0,0 1 1,0-1-1,-1 0 1,1-1 0,0 1-1,0-1 1,1 1-1,-1-1 1,0 0 0,0 0-1,4 0 1,2-1 1,1-1 0,-1 0-1,0 0 1,0-1 0,0 0 0,0 0 0,8-6 0,-2 0-115,-2-1 0,1-1 0,-1 0-1,-1-1 1,0 0 0,11-15 0,-20 43-72,-15 117 325,-2 65 690,14-190-805,-1 32 396,-1-1 0,-12 71 0,12-100-334,0-1-1,-1 0 0,1 0 1,-2 0-1,1 0 0,-1-1 1,-1 1-1,1-1 0,-2 0 1,1-1-1,-1 1 0,0-1 1,0 0-1,-1 0 0,0-1 0,0 0 1,-14 9-1,18-13-71,0-1 0,0 1 0,-1 0 0,1-1 0,0 0 0,-1 1-1,1-1 1,-1-1 0,1 1 0,-1 0 0,0-1 0,1 0 0,-1 0 0,0 0 0,1 0 0,-1-1-1,1 1 1,-8-3 0,8 1-15,0 1 0,0-1 0,0 0-1,0-1 1,1 1 0,-1 0 0,1-1-1,-1 1 1,1-1 0,0 0 0,0 0-1,0 0 1,0 0 0,0 0 0,1 0-1,-2-4 1,0-3-14,0 0 0,1 0 0,0 0 1,0 0-1,1 0 0,0-1 0,1 1 0,0 0 0,1-1 0,0 1 1,1 0-1,3-12 0,0 8-9,1 1 0,0 0 0,1 1 0,0-1 1,1 1-1,0 1 0,1-1 0,0 2 0,14-14 0,16-10-462,54-37-1,2-3-3237,-1-12-5889,-76 67 5269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2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33 134 5733,'0'0'16955,"13"3"-16143,0 0-679,1 0 1,0-1 0,-1-1-1,1 0 1,22-2 0,-29 1-119,-1-1 0,1 0 0,-1-1 1,0 1-1,1-1 0,-1 0 1,0-1-1,0 0 0,0 0 1,0 0-1,-1-1 0,1 1 1,-1-1-1,0-1 0,0 1 1,6-8-1,-9 10-9,1-1 0,-1 0 0,0 0 1,0-1-1,0 1 0,-1 0 0,1-1 0,-1 1 0,1-1 0,-1 1 1,-1-1-1,1 1 0,0-1 0,-1 0 0,1-5 0,-2 8-3,1-1 0,-1 0-1,1 1 1,-1-1-1,1 0 1,-1 1 0,0-1-1,0 1 1,0-1-1,0 1 1,0 0 0,0-1-1,0 1 1,0 0-1,0 0 1,-1 0 0,1 0-1,-1 0 1,1 0-1,0 0 1,-1 0 0,0 0-1,1 1 1,-1-1-1,1 1 1,-1-1 0,0 1-1,1-1 1,-1 1-1,0 0 1,0 0 0,1 0-1,-4 0 1,-4 1 9,-1 0 0,1 0 1,0 0-1,-1 1 0,1 1 1,0 0-1,0 0 0,1 0 1,-1 1-1,1 1 1,0-1-1,0 1 0,0 1 1,0-1-1,1 2 0,0-1 1,-8 10-1,7-8 72,1 0 1,0 1-1,1 0 1,0 0-1,0 0 1,1 1-1,0 0 1,0 0-1,1 0 1,1 0-1,0 1 1,0 0-1,1 0 1,-1 18-1,3-28-89,0 1 0,0-1-1,0 1 1,0-1 0,0 0-1,1 1 1,-1-1 0,1 1 0,-1-1-1,1 0 1,-1 1 0,1-1 0,0 0-1,0 0 1,0 0 0,-1 1-1,1-1 1,0 0 0,0 0 0,1 0-1,-1-1 1,0 1 0,0 0-1,0 0 1,1 0 0,1 0 0,1 1-136,1-1 1,0 0 0,0 0 0,-1 0 0,1 0 0,0-1 0,0 0-1,6 0 1,5-2-866,-1 0 1,0 0-1,1-2 0,19-6 0,17-13-4332,2-4-3107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13741,'-9'3'3160,"-12"6"-1877,0 1 0,1 1 0,-21 15 0,33-21-1038,0 0 0,1 1 0,-1 0 0,1 1 0,1-1 0,-1 1 0,1 1 0,0-1 0,1 1 0,0 0 0,-7 13 0,12-20-244,0-1-1,0 1 1,0-1 0,0 1-1,0-1 1,0 0 0,0 1 0,0-1-1,1 1 1,-1-1 0,0 1-1,0-1 1,0 0 0,0 1-1,1-1 1,-1 1 0,0-1 0,0 0-1,1 1 1,-1-1 0,0 0-1,1 1 1,-1-1 0,0 0-1,1 1 1,-1-1 0,1 0 0,-1 0-1,0 0 1,1 1 0,-1-1-1,1 0 1,-1 0 0,1 0 0,-1 0-1,0 0 1,1 0 0,-1 0-1,1 0 1,-1 0 0,1 0-1,-1 0 1,1 0 0,27 0-223,-22 0 71,58-6-1508,-49 3 1424,0 2 0,0-1 0,0 2 0,1 0 0,19 3 0,-34-3 248,0 0 1,0 0 0,0 1 0,0-1-1,0 0 1,-1 0 0,1 0 0,0 1-1,0-1 1,0 1 0,-1-1 0,1 0-1,0 1 1,0-1 0,-1 1 0,1-1-1,0 1 1,-1 0 0,1-1 0,-1 1-1,1 0 1,-1-1 0,1 1 0,-1 0-1,1 0 1,-1 0 0,0-1 0,1 1-1,-1 0 1,0 0 0,0 0 0,0 0-1,1-1 1,-1 1 0,0 0 0,0 0-1,0 0 1,-1 0 0,1 0-1,0-1 1,0 1 0,0 0 0,-1 0-1,1 0 1,0 0 0,-1-1 0,1 1-1,0 0 1,-1 0 0,1-1 0,-1 1-1,0 0 1,0 0 0,-33 36 1625,-49 21 1117,76-54-2632,-1 0 0,0 0-1,0 0 1,0-1 0,0 0-1,0-1 1,-1 0 0,1 0-1,-13 1 1,20-3-140,1 0 0,0 0 0,-1 0 0,1-1 0,0 1 0,-1 0 0,1 0 0,0 0 0,-1 0 0,1-1 0,0 1 0,-1 0 0,1 0 0,0 0 0,-1-1 0,1 1 0,0 0 1,0-1-1,-1 1 0,1 0 0,0 0 0,0-1 0,0 1 0,0-1 0,-1 1 0,1 0 0,0-1 0,0 1 0,0 0 0,0-1 0,0 1 0,0 0 0,0-1 0,0 1 0,0-1 0,0 1 0,0 0 0,0-1 0,0 1 0,0 0 0,1-1 0,5-17-1603,-2 11 586,1 1 1,0 1 0,1-1 0,-1 1-1,13-10 1,-11 10-115,26-22-5371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11915,'0'0'8718,"-10"-1"-6962,3 2-1554,0-1-1,0 1 1,0 0-1,0 1 0,1 0 1,-1 0-1,0 0 1,1 1-1,-1 0 1,1 0-1,0 1 1,0 0-1,0 0 1,1 0-1,-1 0 0,1 1 1,0 0-1,-9 11 1,-14 27 316,24-20-422,4-23-94,0 1-1,1 0 0,-1-1 1,0 1-1,1-1 1,-1 1-1,0 0 1,1-1-1,-1 1 0,1-1 1,-1 1-1,1-1 1,-1 1-1,1-1 0,-1 0 1,1 1-1,-1-1 1,1 0-1,0 1 0,-1-1 1,1 0-1,0 1 1,-1-1-1,1 0 0,0 0 1,-1 0-1,1 0 1,0 0-1,0 0 0,9 0-47,-1 0-1,1 0 1,0-1-1,-1-1 0,0 1 1,1-1-1,-1-1 0,0 0 1,0 0-1,0-1 0,8-5 1,-11 6-20,0 0 1,0-1 0,-1 0-1,1 0 1,-1 0 0,0-1-1,0 1 1,-1-1-1,1-1 1,-1 1 0,0 0-1,0-1 1,-1 0 0,0 0-1,0 0 1,4-11 0,-11 33 260,-1 0 95,1 0 0,1 0 0,-1 26 0,4-41-283,0 0 0,0 0-1,1 0 1,-1 0 0,0 0-1,1 0 1,-1-1 0,1 1-1,-1 0 1,1 0 0,0-1-1,-1 1 1,1 0 0,0-1-1,-1 1 1,1-1 0,0 1-1,-1-1 1,1 1 0,0-1-1,0 1 1,0-1 0,0 0-1,0 1 1,-1-1 0,1 0 0,0 0-1,0 0 1,0 0 0,0 0-1,0 0 1,0 0 0,0 0-1,1 0 1,36-4 69,-23-1-221,-1 0-1,0-1 1,-1-1-1,16-10 1,-19 11 20,0 0 0,0 0 0,1 1 0,0 1 0,0 0 0,0 0 0,0 1 0,19-3 0,-29 6 148,0 1 0,-1-1 1,1 1-1,0-1 1,-1 1-1,1-1 0,0 1 1,-1-1-1,1 1 0,-1 0 1,1-1-1,-1 1 1,1 0-1,-1 0 0,0-1 1,1 1-1,-1 0 0,0 0 1,1 0-1,-1 0 1,0-1-1,0 1 0,0 0 1,0 0-1,0 0 0,0 0 1,0 0-1,0-1 1,0 1-1,0 0 0,-1 0 1,1 0-1,0 0 0,0-1 1,-1 1-1,0 1 0,-8 34 1099,8-34-1098,0 0 1,0 0 0,0 0-1,1 0 1,-1 0 0,1 0 0,-1 0-1,1 0 1,0 0 0,0 0-1,0 1 1,0-1 0,0 0-1,0 0 1,0 0 0,1 0 0,-1 0-1,2 4 1,-1-5 4,0 0 0,0 0 0,0-1 1,0 1-1,0 0 0,0-1 0,0 1 0,0-1 0,0 1 1,1-1-1,-1 0 0,0 1 0,0-1 0,0 0 0,0 0 0,1 0 1,-1 0-1,0 0 0,0 0 0,1 0 0,-1 0 0,0 0 1,2-1-1,10-3 153,0 0 1,-1-1-1,1 0 1,15-9 0,15-11-467,-32 17 144,0 1-1,1 0 0,0 1 0,1 1 0,-1 0 1,1 0-1,14-2 0,-26 7 141,-1-1-1,0 1 1,1 0-1,-1 0 1,0 0-1,1 1 1,-1-1 0,0 0-1,0 0 1,1 0-1,-1 0 1,0 0-1,1 0 1,-1 0-1,0 0 1,0 1-1,1-1 1,-1 0 0,0 0-1,0 0 1,1 1-1,-1-1 1,0 0-1,0 0 1,1 1-1,-1-1 1,0 0-1,0 0 1,0 1-1,0-1 1,0 0 0,1 1-1,-1-1 1,0 0-1,0 0 1,0 1-1,0 0 1,0 18 198,1 5 95,0-23-290,-1 0 0,0-1 0,0 1 0,0-1 0,0 1 1,1-1-1,-1 1 0,0-1 0,1 1 0,-1-1 0,0 1 0,1-1 0,-1 1 0,0-1 0,1 1 0,-1-1 0,1 0 0,-1 1 0,1-1 0,-1 0 0,1 1 0,-1-1 0,1 0 0,0 0 0,-1 1 0,1-1 0,-1 0 0,1 0 0,0 0 0,-1 0 0,2 0 0,50-8-3251,23-22-10949,-48 14 5543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13901,'0'0'5883,"-5"11"-4244,-13 33-881,1 1 0,2 1 0,3 0 0,1 1 0,-7 75 0,17-98-713,0-13-45,0 1 1,1-1-1,0 1 1,1 0-1,0-1 0,1 1 1,5 16-1,-9-37-4148,-10-33 855,4 28 2737,-1 1 0,0 1 0,0-1 0,-2 1 0,-14-13 0,19 20 1512,-1-1-1,0 1 1,0 0-1,0 0 0,-1 1 1,-12-5-1,53 12 2960,35-6-3866,-43 1 188,-10 1-586,-1-1 0,1 0 1,23-8-1,15-11-4881,-6-4-4763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4420,'0'0'11403,"6"-8"-9374,-2 2-1762,0 0 0,1 0 0,0 1 1,1-1-1,-1 1 0,1 0 0,0 1 1,0-1-1,0 1 0,1 1 1,0-1-1,-1 1 0,1 0 0,10-3 1,-5 2-56,0 0 1,0 1-1,1 0 1,-1 1-1,1 0 0,-1 1 1,1 1-1,-1 0 1,19 2-1,-30-1-207,1-1 0,-1 1-1,0 0 1,0 0 0,0 0-1,0 0 1,0 0 0,0 0-1,0 0 1,0 1-1,0-1 1,-1 0 0,1 0-1,0 1 1,-1-1 0,1 1-1,-1-1 1,1 0 0,-1 1-1,0-1 1,0 1 0,0-1-1,1 1 1,-1-1-1,-1 1 1,1-1 0,0 0-1,0 1 1,0-1 0,-1 1-1,1-1 1,-1 1 0,1-1-1,-1 0 1,0 0 0,0 2-1,-25 51 273,5-22-88,13-22-96,1 1 1,0 0-1,1 0 0,0 0 0,1 1 0,0 0 0,0 0 1,2 0-1,-4 15 0,7-26-66,0 0 0,0-1 0,0 1 0,0 0 0,0 0 0,0 0 0,0 0 0,0-1 0,1 1 0,-1 0 0,0 0 0,0-1 0,1 1 0,-1 0 0,0 0 0,1-1 0,-1 1 0,1 0 0,-1-1 0,1 1 0,-1-1 0,1 1 0,0-1 0,-1 1 0,1-1 0,0 1 0,-1-1 0,1 1 0,0-1 0,-1 0 0,2 1 0,31 0 336,-22-3-317,0-1 0,0 0 0,-1 0 0,11-6 0,-1-1-46,0-1-1,-1-1 1,-1-1-1,0-1 1,0 0 0,-2-1-1,0-1 1,-1-1-1,0 0 1,-1-1-1,18-30 1,-34 50-25,-7 16 15,0 0-1,1 0 1,1 1 0,0 0 0,2 1 0,0-1-1,-3 29 1,9-46 17,-1-1 0,0 0 0,0 1 0,1-1 0,-1 0 0,0 1 0,1-1 0,-1 0 0,1 0 0,0 0 0,-1 0 0,1 1 0,0-1 0,0 0 0,0 0 0,0 0 0,-1 0 0,2-1 1,-1 1-1,0 0 0,0 0 0,0-1 0,0 1 0,0 0 0,0-1 0,1 1 0,-1-1 0,0 0 0,1 1 0,-1-1 0,0 0 0,1 0 0,-1 0 0,0 0 0,1 0 0,-1 0 0,0 0 0,1 0 0,-1 0 0,0-1 0,3 0 0,2 0 20,0 0-1,1-1 1,-1 1-1,0-1 1,0-1-1,0 1 1,11-7-1,-4-1-14,-1 0 0,1-1 0,-2 0 0,1 0 0,-2-2 0,11-14 0,-16 20 0,1-2 0,-2 1 0,1 0 1,-1-1-1,-1 0 0,0 0 0,0 0 0,0 0 0,-1 0 0,-1-1 1,2-15-1,-3 24-12,0 1 1,0 0 0,0 0-1,0 0 1,-1-1 0,1 1-1,0 0 1,0 0 0,0 0-1,0-1 1,0 1-1,0 0 1,0 0 0,0 0-1,-1-1 1,1 1 0,0 0-1,0 0 1,0 0 0,0 0-1,-1 0 1,1 0 0,0-1-1,0 1 1,0 0-1,0 0 1,-1 0 0,1 0-1,0 0 1,0 0 0,0 0-1,-1 0 1,1 0 0,0 0-1,0 0 1,-1 0-1,1 0 1,0 0 0,0 0-1,0 0 1,-1 0 0,1 0-1,0 0 1,0 0 0,0 0-1,-1 1 1,1-1-1,0 0 1,0 0 0,0 0-1,0 0 1,-1 0 0,1 0-1,0 1 1,0-1 0,0 0-1,0 0 1,0 0-1,0 0 1,-1 1 0,1-1-1,0 0 1,-11 11 2,-9 38 79,19-46-68,0 1-1,0-1 1,1 0-1,-1 1 1,1-1-1,-1 1 1,1-1-1,1 1 1,-1-1 0,0 1-1,1-1 1,-1 0-1,3 5 1,-2-7-7,0 0 0,0 0 0,0 0 0,1 0 0,-1 0 0,1 0 0,-1 0 0,0 0 0,1-1 0,-1 1 0,1-1 0,0 1 0,-1-1 0,1 0 0,-1 1 0,1-1 0,0 0 0,-1 0 0,1 0 0,0 0 0,-1 0 0,1-1 0,1 1 0,38-11 60,-34 8-55,-1-1 0,0 1 0,0-1-1,-1-1 1,1 1 0,-1-1 0,0 0 0,0 0 0,0 0 0,-1-1 0,0 0 0,0 0 0,-1 0 0,1 0 0,-1 0 0,0-1 0,-1 1 0,0-1 0,0 0 0,2-10 0,-20 34 89,14-12-87,0 1-1,0-1 1,1 1-1,0 0 1,0 0-1,0-1 1,1 1-1,0 7 1,0-11-11,0-1-1,0 1 1,1-1 0,-1 1-1,0-1 1,1 0 0,-1 1-1,1-1 1,-1 0 0,1 1 0,0-1-1,0 0 1,-1 0 0,1 1-1,0-1 1,0 0 0,0 0-1,0 0 1,1 0 0,-1 0-1,0-1 1,0 1 0,0 0 0,1 0-1,-1-1 1,0 1 0,1-1-1,-1 1 1,1-1 0,-1 0-1,0 1 1,1-1 0,-1 0-1,1 0 1,2 0 0,58-7-367,-51 4 81,0 2 0,1-1 0,-1 1 1,0 1-1,17 1 0,-27 0 281,0-1-1,0 1 1,0 0 0,0-1-1,0 1 1,-1 0-1,1 0 1,0-1-1,0 1 1,-1 0 0,1 0-1,0 0 1,-1 0-1,1 0 1,-1 0 0,1 0-1,-1 0 1,0 0-1,1 0 1,-1 0-1,0 0 1,0 0 0,1 0-1,-1 1 1,0-1-1,0 0 1,0 0-1,-1 0 1,1 2 0,3 17-31,-2-19 20,-1-1-1,1 1 1,-1-1-1,1 0 0,-1 1 1,1-1-1,0 0 1,-1 0-1,1 1 1,-1-1-1,1 0 1,0 0-1,-1 0 0,1 0 1,-1 0-1,1 0 1,0 0-1,-1 0 1,1 0-1,-1 0 1,1 0-1,0 0 0,-1 0 1,1 0-1,0 0 1,-1-1-1,1 1 1,-1 0-1,1-1 1,-1 1-1,1 0 1,-1-1-1,1 1 0,6-5-509,0 1-1,-1-1 0,0 0 0,0 0 1,0-1-1,-1 1 0,1-1 0,-1-1 1,-1 1-1,7-12 0,35-74-8742,-26 48 3863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18385,'0'0'9674,"25"54"-8842,-2-41-704,1-1-63,2-2-130,0 2-735,-1-2-706,-5-5-1505,0-2-2274,-4-3-7014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11082,'0'0'10309,"-4"8"-8718,-21 43 63,13-29-1158,1 1-1,1 0 0,1 0 0,1 1 0,1 0 0,1 0 1,-5 48-1,11-62-652,0 0 0,1 0 0,0 0 0,0 0 0,1 0-1,1 0 1,-1 0 0,2-1 0,-1 1 0,1-1 0,10 16 0,-73-117-4774,31 53 4466,-47-52 0,75 91 530,-1-1 0,1 1 0,0 0 0,0 0 0,-1 0 0,1-1 1,0 1-1,0 0 0,-1 0 0,1-1 0,0 1 0,0 0 0,0-1 0,-1 1 1,1 0-1,0-1 0,0 1 0,0 0 0,0-1 0,0 1 0,0 0 0,0-1 1,0 1-1,0-1 0,0 1 0,0 0 0,0-1 0,0 1 0,0 0 0,0-1 1,0 1-1,0 0 0,0-1 0,0 1 0,1 0 0,-1-1 0,0 1 0,0 0 1,1-1-1,17-5 1086,42 6-768,-42 1-54,10 0-365,41-1 122,-64 0-330,-1-1 0,0 1 1,0-1-1,0 0 1,0 0-1,0 0 0,0 0 1,0-1-1,0 0 0,0 0 1,-1 0-1,7-4 0,-10 5-147,1 0 0,-1 0-1,1 0 1,-1 0 0,1 0-1,-1 0 1,1 0 0,-1 0-1,0 0 1,1 0 0,-1 0-1,0 0 1,0 0 0,0 0-1,0 0 1,0 0 0,0 0-1,0-1 1,0 1 0,-1 0-1,1 0 1,-1-1 0,-7-12-9128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12716,'0'0'4100,"66"5"-4004,-30 4-737,5 0-2401,6-1-3268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17264,'0'0'2371,"-12"5"-257,-10 4-1574,-4 1-37,0 2-1,1 0 1,-33 22 0,58-34-505,-1 0-1,1 1 0,-1-1 0,1 0 1,-1 0-1,1 1 0,-1-1 0,1 0 1,0 1-1,-1-1 0,1 1 0,-1-1 1,1 1-1,0-1 0,0 0 0,-1 1 1,1-1-1,0 1 0,0-1 0,-1 1 1,1-1-1,0 1 0,0 0 0,0-1 1,0 1-1,0-1 0,0 1 0,0-1 1,0 1-1,0 0 0,16 6-571,39-7-1580,-43 0 1262,24-2-769,-25 1 1757,1 0 1,-1 1-1,1 0 0,22 5 1,-33-5-9,0 0 1,-1 0 0,1 1 0,-1-1-1,1 1 1,-1-1 0,1 1-1,-1-1 1,1 1 0,-1-1 0,0 1-1,1-1 1,-1 1 0,1-1 0,-1 1-1,0 0 1,0-1 0,1 1-1,-1 0 1,0-1 0,0 1 0,0 0-1,0-1 1,0 1 0,0 0-1,0-1 1,0 1 0,0 0 0,0-1-1,0 1 1,0 0 0,0-1 0,-1 1-1,1-1 1,0 1 0,-1 0-1,1-1 1,-1 2 0,-13 23 1122,0-9-480,-1 0-1,-24 19 1,34-31-623,0 0-1,0 0 0,0 0 1,-1-1-1,1 0 0,-1 0 0,0-1 1,0 1-1,0-1 0,-1 0 1,1-1-1,-9 2 0,14-4-183,0 1 0,0 0 0,1-1 0,-1 1 0,0 0 0,1-1 0,-1 1 0,1-1 0,-1 0 0,0 1 0,1-1 1,-1 1-1,1-1 0,-1 0 0,1 1 0,0-1 0,-1 0 0,1 0 0,0 1 0,-1-1 0,1 0 0,0 0 0,0 1 0,0-1 0,0 0 0,0 0 0,0 0 0,0 1 0,0-1 0,0 0 0,0 0 0,0 1 0,0-1 0,1 0 0,-1 0 0,0 0 0,0 1 0,1-2 0,12-35-6330,5 9-1137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94 326 10730,'0'0'6476,"-10"11"-4368,2-3-1803,-37 44 1388,41-47-1391,1 0 0,0 0 1,-1 1-1,2-1 0,-1 1 0,1 0 1,-1 0-1,2 0 0,-1 0 0,-1 11 1,3-16-281,0 0 1,0 0 0,0 0-1,0 0 1,0 0 0,0 0 0,0 0-1,1 0 1,-1 0 0,0 0-1,1 0 1,-1 0 0,1 0-1,-1 0 1,1 0 0,-1-1 0,1 1-1,-1 0 1,1 0 0,0 0-1,-1-1 1,1 1 0,0 0-1,0-1 1,0 1 0,0-1 0,-1 1-1,1-1 1,1 1 0,2 0-6,-1 0 1,0 0 0,1-1-1,-1 0 1,1 1 0,-1-1-1,1 0 1,-1-1-1,4 0 1,4 0-13,-1-1 0,0-1-1,0 0 1,0-1 0,13-5 0,-5-3-41,1-1 0,-2-1-1,0 0 1,0-1 0,-1-1 0,-1-1 0,-1 0 0,-1-1-1,0 0 1,-1-1 0,-1 0 0,-1-1 0,0 0 0,-2-1-1,0 0 1,-2 0 0,0-1 0,-1 1 0,-1-1 0,-2-1 0,1-26-1,-2 48 34,-1-1-1,0 1 1,0-1 0,0 1-1,0-1 1,0 1-1,0-1 1,0 1-1,-1-1 1,1 1-1,0-1 1,-1 1-1,0-1 1,1 1-1,-1-1 1,0 1-1,1 0 1,-1 0 0,0-1-1,0 1 1,0 0-1,0 0 1,0 0-1,0 0 1,-1 0-1,1 0 1,0 0-1,0 0 1,-1 1-1,1-1 1,-1 0 0,1 1-1,0-1 1,-1 1-1,1-1 1,-1 1-1,1 0 1,-1 0-1,0 0 1,1 0-1,-1 0 1,1 0-1,-1 0 1,1 0-1,-2 1 1,-4 0 45,1 1 0,0 0 0,0 0 0,0 1 1,0-1-1,0 1 0,0 1 0,1-1 0,-8 7 0,-3 4 167,1 0-1,1 1 1,-15 19 0,25-31-161,1 1 1,0 1-1,0-1 1,1 0-1,-1 1 1,1-1-1,0 1 1,0 0-1,0-1 1,1 1-1,0 0 1,0 0-1,0 0 1,0 0-1,1 1 1,0-1-1,0 0 1,1 8-1,0-11-80,0 0 0,1 0 0,-1 0 0,0 0 0,1 0 0,-1 0 0,1 0-1,0 0 1,0-1 0,-1 1 0,1-1 0,0 1 0,0-1 0,0 0 0,1 0 0,2 2-1,46 15-1526,-23-9 541,-22-6 960,0 0 1,1 0-1,-1 1 0,-1-1 0,1 1 0,0 1 0,-1-1 0,0 1 0,0 0 0,0 0 0,-1 0 1,0 1-1,0-1 0,0 1 0,4 10 0,-6-11-35,0-1 1,-1 0-1,0 1 1,0-1-1,0 1 1,-1 0-1,1-1 1,-1 1-1,0-1 0,-1 1 1,1 0-1,-1-1 1,0 1-1,0-1 1,0 1-1,0-1 0,-1 0 1,0 1-1,0-1 1,0 0-1,0 0 1,-1 0-1,0-1 1,-3 6-1,-5 2-6003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184 233 5029,'0'0'13346,"-12"-2"-11222,12 2-2109,-5-2 141,0 1 1,0-1-1,0 1 0,-1 1 0,1-1 0,0 1 0,0 0 0,-1 0 1,1 1-1,0-1 0,0 1 0,0 0 0,0 1 0,0-1 0,0 1 1,0 0-1,0 0 0,0 1 0,1-1 0,-9 7 0,5-1-34,0-1-1,1 1 1,-12 17 0,17-23-117,0 0 0,1 0 0,-1 0 0,1 0 0,0 1 0,0-1 0,0 0 0,0 1 1,0-1-1,0 1 0,1-1 0,-1 1 0,1-1 0,-1 1 0,1-1 0,0 1 0,0-1 0,0 1 0,1-1 0,-1 1 1,1-1-1,-1 1 0,2 2 0,-1-4-3,1 0 0,-1 0 0,1 0 0,-1 0 0,1 0 0,0 0 0,-1 0 0,1-1 0,0 1 0,-1-1 0,1 1 0,0-1 0,0 0 0,0 1 0,-1-1 0,1 0 0,0 0 0,0-1 0,0 1 0,0 0 1,-1 0-1,1-1 0,2 0 0,42-15 13,-24 0-27,-1-1 0,-1 0 0,0-2 0,-1 0 0,-1-1 0,-1-1 0,27-42 0,-43 60 14,-5 7-4,-15 20-8,-23 37-7,15-6 50,25-51-28,1 0-1,-1-1 1,1 1-1,0 0 0,0 1 1,0-1-1,1 0 1,0 0-1,-1 0 1,2 0-1,-1 0 0,1 6 1,-1-10-2,1 1 0,-1 0 0,1 0 0,0-1 1,-1 1-1,1-1 0,0 1 0,-1 0 0,1-1 0,0 1 1,0-1-1,0 0 0,-1 1 0,1-1 0,0 0 0,0 1 1,0-1-1,0 0 0,0 0 0,0 0 0,-1 1 0,1-1 1,0 0-1,0-1 0,0 1 0,0 0 0,0 0 0,0 0 1,0 0-1,1-1 0,27-8 64,-14 1-109,-2 0 0,1-1 0,-1 0 0,-1-1 0,0 0 0,0-1 0,-1-1 0,11-14 0,73-110-1907,-92 130 1847,61-99-736,-64 105 852,0-1-1,0 1 0,0 0 1,0 0-1,0-1 0,0 1 1,0 0-1,0 0 1,1-1-1,-1 1 0,0 0 1,0 0-1,0 0 0,0-1 1,1 1-1,-1 0 1,0 0-1,0 0 0,0 0 1,1-1-1,-1 1 1,0 0-1,0 0 0,1 0 1,-1 0-1,0 0 0,0 0 1,1 0-1,-1 0 1,0 0-1,0-1 0,1 1 1,-1 0-1,0 0 0,0 1 1,1-1-1,-1 0 1,0 0-1,0 0 0,1 0 1,-1 0-1,0 0 0,0 0 1,1 0-1,-1 0 1,0 0-1,0 1 0,1-1 1,-1 0-1,0 0 0,0 0 1,0 1-1,1-1 1,-1 0-1,0 0 0,0 0 1,0 1-1,0-1 1,0 0-1,1 0 0,-1 1 1,0 0 35,0 0 1,0-1-1,1 1 1,-1 0-1,0 0 1,0 0-1,0-1 1,0 1 0,0 0-1,0 0 1,0 0-1,-1 0 1,1-1-1,0 1 1,0 0-1,-1 0 1,1 0-1,0-1 1,-1 2 0,-30 43 290,1 1 1,3 1 0,2 1 0,-22 61 0,38-88-412,-29 89 96,29-79 5,-1-1 0,-2 0-1,-16 30 1,28-59-17,0 0 0,0-1 1,-1 1-1,1 0 0,0 0 0,0-1 0,-1 1 0,1 0 0,0-1 0,-1 1 1,1-1-1,-1 1 0,1 0 0,0-1 0,-1 1 0,0-1 0,1 1 0,-1-1 1,1 1-1,-1-1 0,0 0 0,1 1 0,-1-1 0,0 0 0,1 1 0,-1-1 1,0 0-1,1 0 0,-1 0 0,0 0 0,0 0 0,1 1 0,-1-1 0,0 0 0,0-1 1,1 1-1,-2 0 0,1-1-30,1 0 1,-1 0 0,1-1-1,-1 1 1,1 0 0,0 0-1,0-1 1,-1 1 0,1 0-1,0 0 1,0-1 0,0 1-1,1 0 1,-1 0 0,0-1-1,0 1 1,1 0 0,-1 0-1,0 0 1,1 0 0,-1-1-1,2-1 1,14-26-4410,1 1-1,34-45 1,-31 47 756,8-12-3153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10826,'0'0'8382,"-7"8"-6850,-39 51 160,-43 71 1,68-95-1413,2 0-1,2 1 1,1 1-1,-12 40 1,35-106-1691,-2-1 0,3-34 0,-4-26 2056,18 97 1053,-11-2-1791,-1 0 1,1-2-1,0 1 0,-1-1 1,14 2-1,29 0-4374,-17-4-2932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1 410 11499,'0'0'11696,"8"4"-10633,-5-3-999,1 0 0,-1 0-1,0 0 1,1 0 0,-1 0 0,0-1 0,1 1 0,-1-1 0,1 0 0,-1 0 0,1-1 0,-1 1 0,0 0 0,1-1 0,3-1 0,2-2 0,0 0 0,0 0 1,0-1-1,-1 0 1,12-10-1,11-9-69,-2-2 0,0-1 1,-1-1-1,-2-1 0,-1-1 0,-2-2 0,0 0 1,-3-1-1,30-64 0,-49 96 4,-1 1 0,1-1-1,-1 0 1,1 1 0,-1-1 0,1 0 0,-1 0-1,0 1 1,0-1 0,1 0 0,-1 0 0,0 1 0,0-1-1,0 0 1,1 0 0,-1 0 0,0 1 0,0-1-1,0 0 1,-1 0 0,1 0 0,0 0 0,0 1 0,0-1-1,-1-1 1,-16 14 28,-21 32 110,10-8 278,-43 75-1,63-95-195,0 0 0,1 1-1,1-1 1,0 1 0,1 0-1,1 1 1,-4 33 0,8-49-212,-1-1-1,1 1 1,0-1 0,0 1-1,0 0 1,0-1 0,1 1 0,-1 0-1,0-1 1,1 1 0,-1-1-1,1 1 1,-1-1 0,1 1 0,0-1-1,0 1 1,-1-1 0,1 0-1,0 1 1,0-1 0,0 0 0,1 0-1,-1 0 1,0 0 0,0 0 0,2 1-1,0-1 3,0 0-1,0 0 0,0 0 0,0-1 1,0 0-1,0 1 0,1-1 1,-1 0-1,0-1 0,0 1 1,0 0-1,6-2 0,5-3-105,1 0-1,-1-1 1,1 0 0,18-12-1,-3-3-626,-1 0 0,40-40-1,-38 34 592,-48 45 655,2 1 0,1 1 0,0 0 0,-20 42 1,31-57-508,1-1-1,-1 1 1,1 0 0,1 0 0,-1-1 0,1 1 0,-1 0 0,2 1 0,-2 5 0,2-11-36,1 1 0,-1-1 0,0 0 0,0 1-1,0-1 1,1 0 0,-1 0 0,0 1 0,0-1 0,1 0 0,-1 0-1,0 0 1,0 1 0,1-1 0,-1 0 0,0 0 0,1 0 0,-1 0 0,0 0-1,1 0 1,-1 0 0,0 0 0,1 0 0,-1 1 0,0-1 0,1-1-1,-1 1 1,0 0 0,1 0 0,-1 0 0,1 0 0,-1 0 0,0 0 0,0 0-1,1 0 1,-1 0 0,0-1 0,1 1 0,-1 0 0,0 0 0,0 0-1,1-1 1,-1 1 0,0 0 0,0 0 0,1-1 0,16-10-1698,22-42-8515,-18 19 230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14029,'0'0'6374,"-54"57"-6085,46-41-193,4-2-160,4-6-1634,0-5-4580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87 319 12556,'-7'9'1884,"-42"58"1809,45-60-3153,0 0 1,0 1-1,0-1 0,1 1 1,1-1-1,-1 1 1,1 0-1,0 0 1,-1 15-1,4-22-507,-1 0 1,0 0-1,1 0 1,-1 0-1,0 0 1,1-1-1,-1 1 1,1 0-1,-1 0 1,1 0-1,0 0 1,-1-1-1,1 1 1,0 0-1,-1-1 1,1 1-1,0 0 0,0-1 1,0 1-1,-1-1 1,1 1-1,0-1 1,0 0-1,0 1 1,0-1-1,0 0 1,0 0-1,0 0 1,0 1-1,0-1 1,0 0-1,0 0 1,0 0-1,0-1 1,0 1-1,0 0 1,0 0-1,0 0 0,1-1 1,44-12 106,-27 3-142,1-2-1,-2 0 1,1-2 0,-2 0 0,0 0 0,-1-2 0,17-19 0,1-6-422,53-83 0,-86 122 404,15-21-85,-2 0 0,0-2-1,-2 1 1,-1-2 0,16-49 0,-37 80 1525,-7 11-1126,1 1 0,1 1 0,0 0 0,2 1 0,0 1 0,-12 24 1,17-28-152,0 1 1,1 0 0,1 0-1,1 0 1,0 1 0,2 0 0,0 0-1,-1 28 1,3-44-138,1 0 0,0 0 0,0 0 0,1 0 1,-1 0-1,0 0 0,1 0 0,-1 0 0,1 0 0,-1-1 0,1 1 0,0 0 0,0 0 0,0 0 0,0-1 1,0 1-1,0 0 0,1-1 0,-1 1 0,0-1 0,1 0 0,-1 1 0,4 1 0,-2-2 3,0 0 0,1 1-1,-1-1 1,1-1 0,-1 1-1,0-1 1,1 1 0,-1-1-1,1 0 1,-1 0 0,1 0-1,5-2 1,3 0-65,0-1 0,-1-1 1,1 1-1,-1-2 0,0 0 1,0 0-1,11-8 0,-3-1-196,-1-1 0,26-25 0,-37 33 248,0-1-1,0-1 1,0 1 0,-1-1 0,0 0 0,-1 0-1,7-18 1,-12 27 14,0 0-1,1 0 1,-1 0-1,0-1 1,0 1-1,0 0 1,0 0 0,0 0-1,0-1 1,0 1-1,0 0 1,0 0-1,0 0 1,0 0-1,0-1 1,0 1-1,0 0 1,-1 0 0,1 0-1,0-1 1,0 1-1,0 0 1,0 0-1,0 0 1,0 0-1,0 0 1,0-1-1,-1 1 1,1 0 0,0 0-1,0 0 1,0 0-1,0 0 1,0 0-1,-1-1 1,1 1-1,0 0 1,0 0-1,0 0 1,-1 0 0,1 0-1,0 0 1,0 0-1,0 0 1,0 0-1,-1 0 1,1 0-1,0 0 1,0 0-1,0 0 1,-1 0-1,1 0 1,0 0 0,0 0-1,0 0 1,-1 0-1,1 1 1,0-1-1,0 0 1,0 0-1,0 0 1,0 0-1,-1 0 1,1 0 0,0 1-1,0-1 1,-14 7 215,-1 3 6,0 2 1,1-1-1,1 2 0,0 0 1,-16 20-1,23-26-160,1 0-1,0 1 1,0-1 0,0 1-1,1 1 1,0-1 0,0 1-1,1-1 1,0 1-1,1 0 1,0 0 0,-1 14-1,3-22-124,0 0 0,1 0 1,-1 1-1,0-1 0,1 0 0,0 0 0,-1 0 0,1 0 1,0 0-1,-1 0 0,1 0 0,0 0 0,0 0 0,0 0 1,0 0-1,0-1 0,0 1 0,0 0 0,0-1 0,0 1 0,0 0 1,0-1-1,0 0 0,0 1 0,1-1 0,-1 0 0,0 1 1,0-1-1,1 0 0,-1 0 0,0 0 0,0 0 0,0 0 1,1 0-1,-1 0 0,0-1 0,0 1 0,3-1 0,2 0-713,1 0-1,0 0 0,-1-1 1,1 0-1,-1 0 0,7-3 0,16-15-4591,6-6-2761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6887,'0'0'14611,"-10"2"-12524,-4 2-1562,0 0-1,1 1 1,-23 11 0,32-14-417,0 0 0,-1 0 0,1 0 1,0 1-1,0 0 0,1 0 0,-1 0 0,0 1 1,1-1-1,0 1 0,0-1 0,0 1 0,0 0 1,1 0-1,-1 1 0,1-1 0,-2 8 0,4-11-137,0 0 1,0 0-1,0 0 0,0 0 0,1 0 0,-1 0 0,0 0 0,1 0 0,-1 0 0,1-1 0,-1 1 0,1 0 0,-1 0 0,1 0 0,0 0 0,-1-1 0,1 1 0,0 0 0,0-1 0,-1 1 0,1 0 0,0-1 0,0 1 0,0-1 0,0 0 0,0 1 0,0-1 0,0 0 0,0 1 0,0-1 0,0 0 0,0 0 0,0 0 0,0 0 0,0 0 0,0 0 0,1 0 0,53 1-1896,-40-1 948,4 0 550,1 1 0,-1 1-1,1 0 1,-1 2 0,0 0 0,29 11 0,-47-15 534,0 0 0,0 1 0,0-1 0,0 1-1,0-1 1,0 1 0,0-1 0,0 1 0,0-1 0,0 1 0,0 0-1,0 0 1,0-1 0,-1 1 0,1 0 0,0 0 0,0 0 0,-1 0-1,1 0 1,-1 0 0,1 0 0,-1 0 0,0 0 0,1 0-1,-1 0 1,0 0 0,1 0 0,-1 1 0,0-1 0,0 0 0,0 0-1,0 0 1,0 0 0,0 0 0,-1 0 0,1 1 0,0-1 0,-1 0-1,1 0 1,0 0 0,-1 0 0,1 0 0,-1 0 0,0 0 0,1 0-1,-1 0 1,0-1 0,1 1 0,-1 0 0,0 0 0,-2 1-1,-4 5 373,0-1 0,-1 0-1,1 0 1,-13 6-1,-6 3 327,0-1-1,-55 21 0,68-31-1091,0-1 0,0 0-1,0 0 1,0-1-1,-17 0 1,17-6-4832,8-5-1630,1-8-10659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 16592,'0'0'2952,"10"0"-75,11-1-1410,-7-1-579,-1 2 1,1 0-1,0 0 0,0 1 1,26 6-1,-38-6-861,1 0 0,-1 0-1,1 0 1,0 0-1,-1 0 1,0 1 0,1-1-1,-1 1 1,0-1 0,0 1-1,0 0 1,0 0 0,0 0-1,0 0 1,0 0 0,-1 0-1,1 1 1,-1-1 0,0 1-1,1-1 1,-1 1 0,0-1-1,-1 1 1,1 0 0,0-1-1,-1 1 1,1 0 0,-1 0-1,0-1 1,0 1 0,0 0-1,0 0 1,-1-1 0,1 1-1,-1 0 1,0-1 0,1 1-1,-3 3 1,1 0 11,-1 1 0,1-1-1,-2 0 1,1 0 0,-1 0 0,1 0 0,-2-1 0,1 0-1,-1 1 1,-7 5 0,-62 49 536,34-30-123,31-24-337,7-4-96,0-1 0,0 1 0,0-1 0,0 1 0,0 0 0,0 0 0,0-1 0,0 1 0,1 1 1,-1-1-1,1 0 0,0 0 0,-1 1 0,0 1 0,7-2-138,0-1 0,-1 0 0,1-1 0,0 1 1,0-1-1,0 0 0,0 0 0,5-1 0,6-1-1335,-1-1-1,1 0 1,-1-1-1,0-1 0,16-7 1,7-4-5859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268 209 3235,'9'-6'529,"18"-12"2957,40-33 0,-61 45-2931,0 1 0,0-1-1,-1 0 1,1 0 0,-1-1 0,-1 1-1,1-1 1,-1 0 0,-1-1-1,1 1 1,-1 0 0,2-9 0,-5 15-460,1-1 1,-1 1 0,0 0-1,0-1 1,0 1 0,0 0-1,0 0 1,0-1 0,0 1-1,-1 0 1,1-1-1,0 1 1,-1 0 0,1 0-1,-1-1 1,0 1 0,1 0-1,-1 0 1,0 0 0,1 0-1,-1 0 1,0 0 0,0 0-1,0 0 1,0 0 0,0 0-1,0 1 1,0-1 0,0 0-1,-1 1 1,1-1-1,0 0 1,0 1 0,0 0-1,-1-1 1,1 1 0,0 0-1,-1-1 1,1 1 0,-2 0-1,-6-1 176,0 1-1,0-1 1,0 1-1,-16 3 1,10 0-95,-1 1 0,1 1 0,0 0 0,1 1 0,-1 0 0,1 1 0,0 1 0,1 0 1,-1 1-1,2 1 0,-19 16 0,13-9-20,1 0-1,1 2 1,1 0 0,0 0-1,1 1 1,-20 40 0,30-50-70,0 0-1,0 1 1,1-1 0,0 1 0,1 0-1,0-1 1,0 20 0,1-27-77,1 0 0,0 0 1,1 0-1,-1 1 0,0-1 0,1 0 1,-1-1-1,1 1 0,0 0 0,0 0 1,0 0-1,1 0 0,-1-1 1,1 1-1,-1 0 0,1-1 0,0 0 1,0 1-1,0-1 0,0 0 0,0 0 1,1 0-1,-1 0 0,1 0 0,-1-1 1,1 1-1,0-1 0,-1 0 0,1 1 1,0-1-1,4 1 0,4-1 3,1 1 0,-1-1 0,1-1 0,0 0 0,-1-1 0,1 0 0,-1-1 0,0 0 0,1-1 0,-1 0 1,0-1-1,15-6 0,-13 3-41,0 1 0,0-2 0,0 0 0,-1 0 0,0-1 0,0-1 0,-1 0 0,-1-1 0,12-13 0,-22 24 28,1-1-1,-1 1 1,1 0 0,-1-1 0,1 1-1,-1-1 1,1 1 0,-1-1-1,0 1 1,1-1 0,-1 0 0,0 1-1,1-1 1,-1 1 0,0-1 0,0 0-1,0 1 1,1-1 0,-1 0 0,0 1-1,0-1 1,0 0 0,0 1 0,0-1-1,0 0 1,-1 1 0,1-1 0,0-1-1,-17 3-31,-24 16 65,32-11 6,4-4-27,0 1 1,1 0 0,-1 0-1,1 0 1,0 0-1,0 1 1,0-1-1,0 1 1,1 0-1,-1 1 1,-4 7 0,22-20-18,39-34-744,-41 31 435,1 0 0,0 1-1,0 0 1,1 1-1,23-11 1,-36 20 313,0 0 0,0-1 0,-1 1 1,1 0-1,0-1 0,0 1 0,0 0 1,-1 0-1,1 0 0,0-1 0,0 1 1,0 0-1,0 0 0,0 0 0,-1 1 0,1-1 1,0 0-1,0 0 0,0 0 0,0 1 1,-1-1-1,1 0 0,0 1 0,0-1 1,-1 0-1,1 1 0,0-1 0,-1 1 0,1 0 1,1 0-1,-1 1 38,-1 0 1,1 0-1,0 0 1,0 0-1,-1 0 0,1 0 1,-1 0-1,0 0 1,0 0-1,0 0 1,0 0-1,0 3 1,-1 7 274,-1 0 1,0-1 0,-6 18-1,-14 30 498,14-43-608,2 0 0,0 0 1,1 1-1,-5 27 0,10-44-211,0 1-1,0-1 0,0 0 0,0 0 1,0 0-1,0 0 0,0 0 1,0 1-1,0-1 0,0 0 0,0 0 1,0 0-1,0 0 0,0 1 0,0-1 1,0 0-1,0 0 0,0 0 0,0 0 1,0 0-1,0 1 0,0-1 1,1 0-1,-1 0 0,0 0 0,0 0 1,0 0-1,0 0 0,0 0 0,0 1 1,0-1-1,1 0 0,-1 0 1,0 0-1,0 0 0,0 0 0,0 0 1,0 0-1,1 0 0,-1 0 0,0 0 1,0 0-1,0 0 0,0 0 0,1 0 1,-1 0-1,0 0 0,0 0 1,0 0-1,0 0 0,0 0 0,1 0 1,-1 0-1,0 0 0,13-7-1036,9-13-1784,-1-9-2630,2-8-3598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16528,'0'0'4804,"-38"57"-3362,19-19-257,-2 5 0,2 4-352,1 2-385,8-4-320,2-6-96,8-7-32,0-10 0,6-10-160,6-10-737,2-2-768,0-9-834,-1-13-2433,-2-7-5991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15150,'0'0'2242,"0"11"-42,3 33-716,-3-43-1420,1 1-1,-1-1 1,1 1 0,-1-1 0,1 1 0,0-1-1,0 0 1,0 1 0,0-1 0,0 0-1,0 0 1,0 0 0,0 0 0,0 0-1,1 0 1,-1 0 0,0 0 0,1 0-1,-1-1 1,0 1 0,1 0 0,-1-1-1,1 1 1,-1-1 0,1 0 0,0 1-1,-1-1 1,1 0 0,-1 0 0,1 0-1,-1 0 1,1 0 0,2-1 0,3 0 110,1 1 0,-1-2 0,1 1 0,13-6-1,-7 1-81,-1 0 0,0-1-1,-1 0 1,23-18 0,-30 22-102,0-1 0,-1 0 1,0 0-1,1 0 1,-1-1-1,-1 0 1,1 1-1,-1-1 1,0 0-1,0-1 1,0 1-1,-1 0 1,0-1-1,3-9 0,-5 14 2,0 1-1,0-1 0,0 0 1,1 1-1,-1-1 1,0 0-1,0 0 0,0 1 1,0-1-1,0 0 0,-1 0 1,1 1-1,0-1 0,0 0 1,0 0-1,-1 1 0,1-1 1,0 0-1,0 1 0,-1-1 1,1 0-1,-1 1 0,1-1 1,-1 1-1,1-1 0,-1 1 1,1-1-1,-1 1 1,1-1-1,-1 1 0,0-1 1,1 1-1,-1 0 0,0-1 1,1 1-1,-1 0 0,0 0 1,1-1-1,-1 1 0,0 0 1,0 0-1,1 0 0,-1 0 1,0 0-1,0 0 0,1 0 1,-1 0-1,0 0 0,0 1 1,1-1-1,-1 0 1,0 0-1,1 0 0,-1 1 1,0-1-1,1 1 0,-2 0 1,-3 0-43,1 1 0,-1 1 1,0-1-1,1 1 0,0-1 0,0 1 1,-5 5-1,2-1 162,1 1 0,-1 1-1,2-1 1,-1 1 0,1 0 0,0 0 0,1 1 0,0 0 0,1-1-1,0 1 1,0 0 0,1 0 0,1 1 0,-1-1 0,2 0 0,0 21-1,1-29-93,-1-1-1,1 0 0,0 1 1,-1-1-1,1 0 0,0 1 1,0-1-1,0 0 1,0 0-1,0 0 0,0 0 1,0 0-1,1 0 0,-1 0 1,0 0-1,1 0 0,-1 0 1,0-1-1,1 1 0,-1-1 1,1 1-1,-1-1 0,1 1 1,-1-1-1,1 0 1,-1 0-1,1 0 0,-1 0 1,1 0-1,0 0 0,1-1 1,5 1-4,0-1 0,-1 0 1,1-1-1,-1 1 0,10-5 1,5-5-149,-1-1 1,-1 0-1,0-2 1,-1 0 0,0-2-1,-1 0 1,22-25 0,37-32-233,-70 72 439,-6 12 112,-7 13 329,-10 23 105,10-35-353,2 1 1,-1-1 0,2 1 0,-1 0 0,2 0 0,0 0 0,0 0 0,1 18 0,1-30-260,0 0 1,0-1-1,0 1 1,1-1-1,-1 1 0,0-1 1,0 1-1,0 0 1,1-1-1,-1 1 1,0-1-1,1 1 0,-1-1 1,0 1-1,1-1 1,-1 0-1,1 1 1,-1-1-1,0 1 1,1-1-1,-1 0 0,1 1 1,0-1-1,-1 0 1,1 0-1,-1 1 1,1-1-1,-1 0 0,1 0 1,-1 0-1,1 0 1,0 0-1,-1 1 1,1-1-1,-1 0 0,1-1 1,0 1-1,-1 0 1,1 0-1,-1 0 1,1 0-1,0 0 1,-1 0-1,1-1 0,-1 1 1,1 0-1,-1-1 1,2 0-1,24-16-625,-22 12-103,0 0 0,-1 0 0,1 0 0,-1-1 0,0 1 1,3-10-1,2-20-7080,-4-1-6553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0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9865,'0'0'12588,"21"54"-14638,7-46-2050,3 4-5284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67 303 11211,'0'0'5119,"-6"8"-3517,-5 7-749,1 1 1,-13 24 0,21-35-557,-1 1 1,1-1 0,0 1-1,0-1 1,0 1-1,1 0 1,0-1 0,0 1-1,1 0 1,-1 0-1,1 0 1,1 0 0,-1 0-1,2 6 1,-1-11-278,-1 0 0,1 1 1,0-1-1,0 0 0,0-1 0,0 1 1,0 0-1,0 0 0,0 0 0,0 0 1,0-1-1,0 1 0,0-1 0,0 1 1,0-1-1,1 1 0,-1-1 0,0 1 0,0-1 1,1 0-1,-1 0 0,0 0 0,1 0 1,-1 0-1,0 0 0,1 0 0,-1 0 1,0 0-1,0-1 0,1 1 0,-1 0 1,0-1-1,0 1 0,0-1 0,2 0 0,3-1-4,1-1 0,-1 1-1,0-1 1,0-1-1,9-5 1,11-13-393,-1-1 0,-1 0 0,-1-2 0,-2-1 0,34-52 0,-44 60 306,-1 0 0,0-1 0,-1 0 0,-1-1 0,-1 0 0,-1 0 0,-1 0 0,-1-1 0,0 0 0,0-30 0,-4 51 101,1-1-1,-1 0 1,0 1 0,0-1-1,0 0 1,0 1-1,0-1 1,0 0 0,-1 1-1,1-1 1,0 0-1,0 1 1,0-1 0,0 1-1,-1-1 1,1 0 0,0 1-1,-1-1 1,1 1-1,0-1 1,-1 1 0,1-1-1,-1 1 1,1-1-1,-1 1 1,1 0 0,-1-1-1,1 1 1,-1 0-1,0-1 1,-20 7 560,-19 26-80,15-5-42,-27 35-1,45-54-179,1 1-1,0 0 1,1 1 0,0-1-1,0 1 1,1 0-1,0 0 1,-4 20-1,8-28-294,0-1 0,0 0 0,0 1-1,0-1 1,0 0 0,1 1-1,-1-1 1,0 0 0,1 0-1,-1 1 1,1-1 0,-1 0 0,1 0-1,-1 0 1,1 0 0,0 1-1,0-1 1,0 0 0,-1 0 0,1 0-1,0-1 1,0 1 0,0 0-1,0 0 1,1 0 0,-1-1-1,0 1 1,0-1 0,0 1 0,1-1-1,-1 1 1,0-1 0,0 0-1,1 1 1,-1-1 0,0 0 0,3 0-1,63 0-2231,-43-1 837,-7 1 635,-1 1 0,1 0-1,-1 1 1,21 6 0,-33-7 781,-1-1-1,1 2 1,-1-1-1,0 0 1,1 0-1,-1 1 1,0 0-1,0 0 1,0 0 0,0 0-1,0 0 1,-1 1-1,1-1 1,-1 1-1,1-1 1,-1 1 0,0 0-1,0 0 1,0 0-1,-1 0 1,1 0-1,-1 1 1,1-1-1,-1 1 1,0-1 0,0 6-1,0-1 279,0 1 1,-1-1-1,-1 0 0,1 0 0,-1 0 0,-1 0 1,-3 12-1,4-16-600,-1 0 1,0 0 0,0 0-1,0 0 1,0 0-1,0-1 1,-1 1-1,1-1 1,-7 6-1,1-5-6615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188 126 5285,'0'0'16714,"-9"-5"-14914,7 2-1734,-1 1 1,0 0-1,-1 0 1,1 0 0,0 1-1,0-1 1,-1 1 0,1 0-1,-1 0 1,1 0 0,-1 0-1,0 0 1,1 1 0,-1 0-1,0 0 1,1 0 0,-1 0-1,0 0 1,1 1-1,-1-1 1,0 1 0,1 0-1,-1 0 1,1 1 0,0-1-1,-1 1 1,1-1 0,0 1-1,0 0 1,0 0 0,0 1-1,-5 4 1,5-5-76,1 0 0,0 0 0,0 0 0,0 1 0,0-1 0,0 0 0,1 1 0,-1 0 0,1-1 0,-1 1 0,1 0 0,0-1 0,0 1 0,0 0 0,1 0 0,-1 0 0,1 0 0,-1 4 0,1-7-28,0 1 0,1 0 0,-1 0 1,0 0-1,1 0 0,-1 0 0,0 0 0,1-1 0,-1 1 0,1 0 0,0 0 0,-1-1 0,1 1 0,-1 0 0,1-1 0,0 1 0,0 0 0,-1-1 0,1 1 0,0-1 1,1 1-1,1 0-101,-1 0 1,1 0 0,0-1 0,0 1-1,0-1 1,-1 0 0,1 0 0,0 0-1,0 0 1,3-1 0,-1 0-137,0 0-1,0 0 1,1-1-1,-1 0 1,-1 0 0,8-4-1,-8 3 110,0 1 0,0 0 0,1 0 0,-1 1 0,0-1 0,1 1 0,-1 0 0,9-1 0,-12 2 164,0 0 0,-1 0 0,1 1-1,0-1 1,0 0 0,0 1 0,0-1 0,-1 1 0,1-1-1,0 0 1,-1 1 0,1 0 0,0-1 0,-1 1 0,1-1-1,0 1 1,-1 0 0,1 0 0,-1-1 0,1 1 0,-1 0-1,0 0 1,1 0 0,-1-1 0,0 1 0,0 0 0,1 0 0,-1 0-1,0 1 1,4 32 257,-4-25-119,8 69 1147,-3-30-357,-1 58 0,-4-91-646,-1 0 0,-1 0 1,0 0-1,-1 0 0,-1 0 0,0 0 1,-1-1-1,-8 15 0,4-10 297,-1-1 0,-25 33 0,32-47-555,0 0 1,-1 0-1,1 0 0,-1 0 0,0-1 0,0 0 1,0 1-1,0-1 0,-1-1 0,1 1 0,-1-1 0,0 0 1,0 0-1,0 0 0,0 0 0,0-1 0,-7 1 0,11-2-29,-1 0 0,1 0 0,0 0 0,-1 0 0,1 0 0,0 0 0,-1-1 0,1 1 0,0 0 0,-1-1 0,1 1 0,0-1 0,0 0 0,0 1-1,-1-1 1,1 0 0,0 0 0,0 0 0,0 0 0,0 0 0,0 0 0,0 0 0,1 0 0,-1 0 0,-1-2 0,1 0-25,-1-1 1,1 1-1,1 0 1,-1-1 0,0 1-1,1-1 1,0 1-1,-1-1 1,1 1-1,1-5 1,0-2-27,1 0 0,-1 0 0,2 0 0,0 1 0,0-1 0,7-13 0,21-25-316,2 1 1,2 2-1,78-78 0,-70 80 264,-3-1 0,-1-3 0,38-60 0,-74 102 75,0 0 1,0-1 0,-1 1-1,0-1 1,3-11 0,-5 17 27,0 0 1,0-1-1,0 1 1,0 0-1,1-1 1,-1 1 0,0 0-1,0-1 1,0 1-1,0 0 1,0-1-1,0 1 1,-1 0 0,1-1-1,0 1 1,0-1-1,0 1 1,0 0 0,0-1-1,0 1 1,-1 0-1,1 0 1,0-1-1,0 1 1,0 0 0,-1-1-1,1 1 1,0 0-1,-1 0 1,1-1-1,0 1 1,0 0 0,-1 0-1,0-1 1,-21 12-102,12-4 130,1 2 0,0-1 0,1 1 0,0 1 0,0 0 0,1 0 0,0 0 0,0 1 0,2 0 0,-1 0-1,1 0 1,1 1 0,0 0 0,1-1 0,0 2 0,-2 17 0,5-29-18,0-1-1,0 1 1,0-1-1,0 1 1,0-1 0,0 1-1,0-1 1,1 1-1,-1-1 1,0 1-1,0-1 1,0 1 0,1-1-1,-1 1 1,0-1-1,1 0 1,-1 1 0,0-1-1,1 1 1,-1-1-1,0 0 1,1 1 0,-1-1-1,1 0 1,-1 0-1,1 1 1,-1-1-1,0 0 1,1 0 0,-1 0-1,1 0 1,0 1-1,23-3 69,21-14 2,-14-6-114,-1 0 0,-1-2 0,0-2 0,-3 0 0,0-2 1,38-52-1,-64 80 40,0 0-1,0 0 1,0 0 0,0 1 0,0-1 0,0 0 0,0 0 0,0 0 0,0 0 0,0 0 0,1 1-1,-1-1 1,0 0 0,0 0 0,0 0 0,0 0 0,0 0 0,0 0 0,0 0 0,1 0 0,-1 1-1,0-1 1,0 0 0,0 0 0,0 0 0,0 0 0,1 0 0,-1 0 0,0 0 0,0 0-1,0 0 1,0 0 0,1 0 0,-1 0 0,0 0 0,0 0 0,0 0 0,0 0 0,0 0 0,1 0-1,-1 0 1,0 0 0,0 0 0,0 0 0,0-1 0,0 1 0,1 0 0,-1 0 0,0 0 0,0 0-1,0 0 1,0 0 0,0 0 0,0-1 0,0 1 0,0 0 0,1 0 0,-1 0 0,0 0-1,0 0 1,0 0 0,0-1 0,0 1 0,0 0 0,0 0 0,0 0 0,0-1 0,-1 22 140,-9 33 135,10-50-258,-1-2-8,-1 7 48,0 0 0,0 0 1,1 0-1,0 0 0,1 0 0,-1 0 1,2 0-1,0 0 0,1 10 1,-1-18-49,0 0 0,0 0 0,0 0 0,0-1 0,0 1 0,0 0 0,0 0 0,0-1 0,0 1 0,0 0 0,0-1 0,0 1 0,0-1 0,1 1 0,-1-1 1,0 0-1,0 1 0,1-1 0,-1 0 0,0 0 0,0 0 0,1 0 0,-1 0 0,0 0 0,1-1 0,-1 1 0,0 0 0,0 0 0,0-1 0,3 0 0,35-18 79,-25 8-170,0 0 0,-1 0-1,-1-1 1,0-1 0,0 0 0,-2 0-1,1-1 1,14-29 0,-24 42-47,-7 18-49,-20 59 306,24-69-50,1 0 0,0-1 0,0 1 0,0 0 0,1 0 0,0 0 0,0 0 0,1 0 0,2 11 0,-2-16-69,0-1 0,0 1 0,-1-1 0,1 0 0,0 1 0,0-1 1,1 0-1,-1 0 0,0 1 0,0-1 0,1 0 0,-1 0 0,0-1 1,1 1-1,-1 0 0,1 0 0,-1-1 0,1 1 0,-1-1 0,1 1 0,0-1 1,-1 1-1,1-1 0,0 0 0,-1 0 0,1 0 0,0 0 0,-1 0 1,1 0-1,0-1 0,-1 1 0,1-1 0,-1 1 0,3-1 0,3-1-1,0 0 0,0 0 0,-1-1 0,1 0-1,0 0 1,8-6 0,3-5-33,0 0 0,29-33 1,-41 41-4,0-1 1,-1 1-1,0-1 1,0-1-1,-1 1 1,0-1-1,0 0 1,-1 1-1,0-2 1,4-13-1,-8 22 26,1 1-1,0-1 1,0 0 0,0 0 0,0 0-1,-1 0 1,1 0 0,0 0-1,0 0 1,0 0 0,-1 0-1,1 0 1,0 0 0,0 0 0,0 0-1,-1 0 1,1 0 0,0 0-1,0 0 1,0 0 0,-1 0-1,1 0 1,0 0 0,0 0 0,0 0-1,0 0 1,-1 0 0,1-1-1,0 1 1,0 0 0,0 0-1,0 0 1,-1 0 0,1 0 0,0-1-1,0 1 1,0 0 0,0 0-1,0 0 1,0 0 0,0-1-1,0 1 1,0 0 0,-1 0 0,1 0-1,0-1 1,0 1 0,0 0-1,0 0 1,0 0 0,0-1-1,0 1 1,0 0 0,0 0 0,0 0-1,1 0 1,-1-1 0,0 1-1,0 0 1,0 0 0,0 0 0,0-1-1,0 1 1,0 0 0,0 0-1,0 0 1,1 0 0,-1-1-1,-9 10-81,9-9 80,-3 3 34,1 1 0,0-1 0,0 1 1,0 0-1,0-1 0,1 1 0,0 0 1,-1 0-1,1 0 0,1 0 0,-1 0 0,0 6 1,1-9-21,0-1 0,0 1 0,1 0 0,-1 0 0,0 0 0,0-1 0,0 1 0,0 0 0,1 0 0,-1-1 0,0 1 0,1 0 1,-1-1-1,0 1 0,1 0 0,-1-1 0,1 1 0,-1-1 0,1 1 0,0-1 0,-1 1 0,1-1 0,-1 1 0,1-1 0,1 1 1,0-1-3,0 1 0,-1-1 1,1 0-1,0 0 0,0 0 1,0 0-1,0-1 0,0 1 1,-1-1-1,1 1 1,0-1-1,0 1 0,-1-1 1,1 0-1,3-2 0,6-4 3,-1 0 0,1-1 0,-2 0 0,1-1 0,-1 0 0,10-13 0,26-24 11,-46 57-62,-6 7 9,2-7 97,-1 0 1,2 1 0,0 0-1,0 0 1,1 0-1,0 0 1,1 0 0,1 0-1,0 1 1,1-1 0,1 17-1,-1-29-64,0 1 0,0 0-1,0 0 1,1 0 0,-1-1-1,0 1 1,1 0 0,-1-1-1,1 1 1,-1 0 0,1-1-1,-1 1 1,1 0 0,-1-1 0,1 1-1,-1-1 1,1 1 0,0-1-1,-1 1 1,1-1 0,0 0-1,0 1 1,-1-1 0,1 0 0,0 1-1,0-1 1,-1 0 0,1 0-1,0 0 1,0 0 0,0 0-1,0 0 1,-1 0 0,1 0 0,0 0-1,0 0 1,0 0 0,-1 0-1,1-1 1,0 1 0,0 0-1,-1-1 1,1 1 0,1-1-1,1 0-134,0-1 0,0 1 0,0-1-1,0 0 1,-1 0 0,1 0 0,0 0-1,-1 0 1,4-4 0,0-4-1757,-1 1 0,0-1 0,0 0 0,-1 0 0,4-20 1,0-4-6595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6278,'-12'0'10986,"1"10"-8776,1 3 321,7 3-1346,3-1-448,0 2-513,4 0-192,16-4-865,4-2-1057,3 0-1697,5-2-3428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120 202 9321,'0'0'10949,"-10"4"-10207,3-2-560,1 0 0,0 1 1,0-1-1,0 2 0,0-1 0,0 1 1,1-1-1,0 2 0,-1-1 0,1 0 0,1 1 1,-1 0-1,1 0 0,0 1 0,0-1 1,1 1-1,-1 0 0,1 0 0,0 0 1,1 0-1,-3 10 0,4-13-106,0-1 1,0 1-1,1 0 0,-1 0 0,1 0 1,0-1-1,0 1 0,0 0 1,0 0-1,0 0 0,1 0 0,-1-1 1,1 1-1,0 0 0,-1 0 1,1-1-1,1 1 0,-1-1 0,0 1 1,1-1-1,-1 1 0,1-1 1,0 0-1,0 1 0,2 1 0,0-2-87,-1 0-1,1-1 0,0 1 1,-1-1-1,1 0 0,0 0 1,0-1-1,0 1 0,0-1 1,0 1-1,0-1 0,0 0 1,0-1-1,0 1 0,0-1 1,0 0-1,-1 0 0,6-1 1,1-2-201,0 0 1,1-1 0,-1 0-1,-1-1 1,1 0-1,-1 0 1,0-1 0,0 0-1,-1-1 1,12-13-1,-5 3-230,-1 1-1,-1-2 1,-1 1 0,14-29-1,-20 34 444,0-1 0,0 0 0,-1 0 0,-1 0 0,0-1 0,-1 1 1,-1-1-1,0 0 0,-1-23 0,-1 37-1,0 0 1,0 0-1,0 0 1,0 0-1,0 0 1,0 0-1,0 0 1,0 0-1,-1 0 1,1 0-1,0 0 0,-1 0 1,1 0-1,-1 0 1,1 0-1,-1 0 1,1 0-1,-1 0 1,0 1-1,0-1 1,1 0-1,-1 0 1,0 1-1,0-1 1,0 1-1,0-1 1,0 0-1,1 1 1,-3-1-1,1 1 9,0 0-1,0 0 1,0 0 0,-1 0-1,1 1 1,0-1 0,0 1-1,0-1 1,0 1 0,0 0-1,0 0 1,0 0 0,-3 1 0,-5 5 121,-1 0 0,1 1 0,-16 16 0,11-9 375,2 0-1,-16 24 0,25-33-307,-1 1-1,2-1 0,-1 1 0,1 0 1,0 1-1,1-1 0,-1 0 0,1 1 0,-1 10 1,3-17-194,0 0 1,0 0-1,0 0 1,0 0-1,0 0 1,1 0-1,-1 0 1,0 0-1,0 0 1,1 0-1,-1 0 1,0 0-1,1 0 1,-1-1-1,1 1 1,0 0-1,-1 0 1,1 0-1,-1-1 1,1 1-1,0 0 1,0-1-1,-1 1 1,1-1-1,2 2 1,30 6-861,44-12-2366,-68 2 2509,23-2-1025,-20 2 1435,1-1 0,-1 2 0,1 0 0,-1 0 0,1 1 0,-1 1 0,0 0 0,1 1 1,18 5-1,-29-6 484,0 0 1,0 0 0,0 0 0,-1 1 0,1-1-1,0 1 1,0 0 0,-1-1 0,1 1-1,-1 0 1,0 0 0,1 0 0,-1 0 0,0 0-1,0 0 1,0 0 0,-1 1 0,1-1 0,0 0-1,-1 0 1,1 1 0,-1 2 0,-2 54 3069,1-49-3270,37-47-11356,-16 6-1255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 8616,'0'0'11600,"-2"14"-9742,-8 45-933,-1-2 425,-6 99 0,18-130-1380,1 0 0,1 0 1,2-1-1,0 1 0,2-1 1,11 28-1,-18-53-29,0 0-1,0 0 1,0 0 0,0 0-1,0 0 1,0 0 0,0 0 0,0 0-1,0 0 1,0 0 0,0 0-1,0 1 1,0-1 0,0 0 0,0 0-1,1 0 1,-1 0 0,0 0-1,0 0 1,0 0 0,0 0 0,0 1-1,0-1 1,0 0 0,0 0 0,0 0-1,-1 0 1,1 0 0,0 0-1,0 0 1,0 0 0,0 0 0,0 1-1,0-1 1,0 0 0,0 0-1,0 0 1,0 0 0,0 0 0,0 0-1,0 0 1,0 0 0,0 0-1,0 0 1,-1 0 0,1 0 0,0 1-1,0-1 1,0 0 0,0 0 0,0 0-1,0 0 1,0 0 0,0 0-1,0 0 1,-1 0 0,1 0 0,0 0-1,0 0 1,0 0 0,0 0-1,0 0 1,0 0 0,0 0 0,0 0-1,-1 0 1,1 0 0,0 0 0,0-1-1,-12-6-2306,-21-20-134,23 18 1175,-113-88-2945,-16-13 7782,136 108-3112,-17-17 1737,20 19-2070,1 0 0,-1 0 0,0 1-1,1-1 1,-1 0 0,0 0 0,0 0 0,1 0 0,-1 0 0,0 0 0,1 0-1,-1 0 1,0 0 0,1 0 0,-1 0 0,0 0 0,0 0 0,1-1 0,-1 1-1,0 0 1,1 0 0,-1 0 0,0 0 0,0 0 0,1-1 0,-1 1-1,0 0 1,0 0 0,0 0 0,1-1 0,-1 1 0,0 0 0,0 0 0,0-1-1,0 1 1,1 0 0,-1 0 0,0-1 0,0 1 0,0 0 0,0-1 0,0 1-1,0 0 1,0 0 0,0-1 0,0 1 0,0 0 0,0-1 0,0 1-1,0 0 1,0-1 0,0 1 0,0 0 0,0 0 0,0-1 0,0 1 0,-1 0-1,1 0 1,0-1 0,0 1 0,0 0 0,0 0 0,-1-1 0,1 1-1,0 0 1,0 0 0,0-1 0,-1 1 0,1 0 0,172 9 4265,0 1-3886,-139-9-623,107-4-1665,-49-9-4878,-11-10-9199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4:5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3587,'0'1'136,"-1"0"-1,1-1 0,0 1 1,0-1-1,-1 1 0,1 0 1,-1-1-1,1 1 1,-1-1-1,1 1 0,-1-1 1,1 1-1,-1-1 0,1 1 1,-1-1-1,0 0 0,1 1 1,-1-1-1,1 0 0,-1 0 1,0 1-1,0-1 0,0 0 1,0 0-33,0 1 1,0-1-1,0 0 1,0 1-1,0-1 0,0 1 1,0-1-1,0 1 1,0-1-1,0 1 1,1 0-1,-1-1 0,0 1 1,0 0-1,1 0 1,-1 0-1,1-1 1,-1 1-1,0 2 0,1-2-88,-1 0 0,1 0 0,0 0 0,0 0 0,0 0 0,0 0 0,0 0 0,0 0-1,0 0 1,0 0 0,1 1 0,-1-1 0,0 0 0,0 0 0,1 0 0,-1 0 0,1 0-1,-1 0 1,1-1 0,0 1 0,-1 0 0,1 0 0,0 0 0,-1 0 0,1-1 0,0 1 0,0 0-1,0-1 1,0 1 0,0 0 0,0-1 0,0 1 0,0-1 0,0 0 0,0 1 0,0-1-1,0 0 1,0 0 0,0 1 0,0-1 0,0 0 0,2 0 0,56-3-1410,-51 2 580,10-2-1715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10730,'0'0'12364,"89"19"-11083,-38-19-608,6 0-481,-2 0-160,-2 0-801,-11 4-1409,-9-1-1249,-16 0-1698,-14 4-2306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4:5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404 207 4260,'0'0'2520,"-8"-2"-2013,-1-2-313,6 3-49,0 0-1,-1-1 1,1 1-1,-1 1 1,1-1-1,-1 0 1,1 1-1,-7 0 1159,40 0-214,15 2-497,0 2 0,46 11 1,59 6 983,243-24 552,-139-4-1662,-57 22 111,33-7-98,7 3 66,315-28 0,-83-35-288,667-58 324,-331 91-554,-525 37-8,13 0-6,67-9 147,-391-22-101,-102-9-134,-212-10-1,-140 27 72,323 5-12,-1576 74-898,1061-33 920,-1243 24 59,1826-63-53,-171-5 29,263 2-39,-2 2 2,0-1 1,0-1-1,0 1 1,0-1-1,0 0 1,0 1-1,0-2 1,0 1-1,0 0 1,0-1-1,0 0 1,0 0-1,1 0 1,-6-4-1,9 6-4,0-1 0,0 1 0,0 0 0,0-1 0,0 1 0,0 0 1,0-1-1,0 1 0,0 0 0,0 0 0,0-1 0,0 1 0,0 0 0,0-1 0,0 1 0,0 0 0,0 0 0,0-1 0,1 1 0,-1 0 0,0-1 0,0 1 0,0 0 0,0 0 0,1 0 0,-1-1 0,0 1 0,0 0 0,1 0 0,-1 0 0,0-1 0,0 1 0,1 0 0,-1 0 0,0 0 0,1 0 0,-1 0 0,0 0 0,0 0 0,1 0 1,0-1-1,15-3-33,-13 4 32,78-12-155,137-3-1,-125 12-144,436-22-1920,999-70-6330,-1264 67 4531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4:5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3431 282 3587,'0'0'7538,"-3"-8"-6086,2 6-1398,1-1 82,-1 0 0,-1 0 0,1 0 0,0 0 0,-1 1 0,1-1 0,-1 0 0,0 1 0,0-1 0,0 1 0,0 0 0,0 0 0,0 0 0,-1 0 0,1 0 0,-1 0 0,0 0 0,1 1 0,-1-1 0,0 1 0,0 0 0,-5-2 0,-135-26 1617,-275-20 0,129 21-1666,269 25-33,-775-79 2080,606 70-1945,-165-5 49,-16 37-135,285-10 153,1 5 0,-110 33 0,168-39-219,-1 1 0,2 1 0,-1 2 0,2 1 0,0 0 0,0 2 0,2 1 1,0 0-1,1 2 0,1 1 0,0 0 0,2 1 0,0 1 0,2 1 0,0 0 0,2 1 1,0 1-1,2 0 0,1 1 0,-10 32 0,17-45-35,2 1 0,-1 0 0,1 0 0,1 0 0,1 0 0,0 0 0,0 1 0,2-1 0,0 0 0,0-1 0,1 1 0,1 0 0,0-1 0,1 1 0,1-1-1,0-1 1,0 1 0,10 12 0,-3-7 4,1-1 0,1-1 0,0 0 0,1-1-1,1-1 1,0 0 0,1-1 0,0-1-1,1-1 1,0-1 0,21 8 0,-2-3 15,0-2 1,1-2-1,0-2 1,56 7 0,166 2 50,-182-15-55,1029 9 53,-560-40-50,-175 8-8,-272 15-7,217-16 48,-269 15-46,-1-2 1,0-3 0,0-1-1,61-26 1,-93 31 26,-1 0 0,-1-1 0,1-1 0,-1-1 0,-1 0 0,1 0 1,-2-1-1,19-21 0,-26 26-14,1-1 1,-1 0-1,-1 0 0,1-1 1,-1 1-1,0-1 0,-1 0 1,0 0-1,0 0 0,0 0 1,-1-1-1,-1 1 1,1-1-1,-2 1 0,1-1 1,-1 1-1,0-1 0,-2-14 1,0 17 1,0-1 0,-1 1 0,1 0 0,-1-1 0,-1 1 1,1 1-1,-1-1 0,0 0 0,-5-5 0,-47-47 29,44 46-40,-16-15-156,-2 1 0,-1 1 0,0 2 0,-2 1 1,-1 1-1,0 2 0,-2 1 0,0 2 0,0 2 0,-2 1 0,1 2 1,-2 2-1,1 1 0,-70-5 0,61 12-1576,-2 0-1852,18-2-1954,10-3-4333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1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706 0 5926,'0'0'1484,"-9"2"-502,-13 2-414,1 2 0,-39 15 1,41-13 344,-1-1 0,0 0 1,0-2-1,-1 0 1,-33 3-1,40-8-747,1 1 0,0 0 0,-1 1-1,1 1 1,0 0 0,0 0 0,1 2-1,-1 0 1,1 0 0,0 1 0,0 0-1,1 1 1,-1 0 0,2 1 0,-1 1 0,1-1-1,0 2 1,1-1 0,-14 20 0,-2 1 15,1 2 1,2 1-1,1 1 1,1 1-1,-16 42 1,28-57-128,1 0 1,0 1-1,2 0 0,0 0 0,1 0 0,2 1 1,0-1-1,1 1 0,1 0 0,1-1 1,4 25-1,-2-35-46,-1-1 0,2 0 0,-1 0 0,1-1 0,1 1 0,-1-1 0,2 0 0,-1 0 1,1 0-1,1-1 0,-1 0 0,2 0 0,-1 0 0,1-1 0,0-1 0,0 1 0,1-1 0,0 0 0,0-1 0,0 0 1,0-1-1,1 0 0,16 5 0,-8-4 1,0-1 1,1-1 0,0 0 0,-1-2-1,1 0 1,0-1 0,0 0 0,0-2-1,-1 0 1,1-1 0,-1-1-1,26-9 1,11-9 14,-2-3 0,-1-1 0,0-3 0,-3-2 0,0-2 0,-2-3 0,70-68 0,-103 90 94,-1-1 0,-1 0 0,0-1-1,-1 0 1,-1-1 0,-1-1 0,0 1 0,-1-1-1,-1-1 1,-1 1 0,0-1 0,-1 0-1,2-28 1,-5 36-62,-2 0-1,0 0 1,0 0-1,-1 0 0,0 0 1,-1 0-1,0 0 1,-1 0-1,0 1 1,0-1-1,-1 1 1,-1 0-1,0 0 1,0 1-1,-1-1 1,0 1-1,-1 0 1,0 1-1,0-1 0,-1 1 1,0 1-1,0 0 1,-1 0-1,0 0 1,-10-5-1,4 4-174,-1 1 0,1 0 0,-1 1-1,-1 1 1,1 1 0,0 0 0,-1 1-1,0 1 1,0 0 0,0 2 0,-19 1-1,14 0-861,0 1 0,1 2 0,-1 0 0,-36 13 0,-5 1-6392,37-13-143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2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6805 4068,'0'0'7036,"10"-10"-6732,17-13 51,0 1 0,2 1 0,58-33 0,200-101 913,-101 53 822,-80 36-1714,-73 44-140,2 1 0,55-26 0,26-6 162,-76 33-300,1 2 0,1 1 0,79-20 0,-65 23 20,-1-2 0,0-2 1,-2-3-1,0-2 0,83-50 1,74-30-102,-25 13-2,969-589 49,-1003 586-64,149-98 0,174-97-49,-21 13-4,-76 48 24,35-25 37,-207 105 4,201-150 3,165-124-15,27 37 0,-13 18-17,-376 231 34,327-248-48,-177 118 88,-236 178-49,795-544 16,-738 514-18,274-193 31,-402 272 122,2 2 0,1 2 0,2 2 1,86-33-1,-126 61 246,-10 3-6245,-15 3 1858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32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12029 1537,'0'0'5019,"-9"3"-3984,-1 0-648,6-1-104,0-1 0,-1 0 1,1 0-1,0 0 0,0 0 1,-1-1-1,-6 0 0,11-2-20,-1-1 1,1 0-1,0 0 0,0 0 0,0 0 0,0 0 0,1 0 0,-1 0 0,1 0 0,0 0 1,0 1-1,0-1 0,1-3 0,97-112 561,4 4 0,150-127 0,-130 127-500,42-35 152,-143 130-282,-2-1 0,-1-1 0,0 0 0,22-36 0,18-21 251,273-276-194,-160 180-44,52-47 98,-181 180-272,-2-3 1,-1-1-1,-3-1 0,42-70 0,41-45 196,-11 18-181,-46 58-45,109-113 0,-166 192-3,147-173 13,39-40 6,110-112 15,-29 29-4,-202 221-31,87-129 0,-45 55 35,52-71-34,99-122 0,239-220 0,-389 440-1,-32 38 15,129-180 0,121-203-9,-237 346-5,-44 55 0,106-113 0,-65 91 0,137-182 0,305-426 32,-189 299-32,-89 115 0,157-213 21,-164 223 7,-77 92-13,344-372-58,-275 302 65,-4 3-1,-20 25-21,56-66 0,405-490 0,-358 439 192,-320 345-186,0 0 0,0 0 0,0 0 0,0-1 0,0 1 0,0 0 0,0 0 0,0 0 0,0 0 0,1 0 0,-1-1 0,0 1 0,0 0 0,0 0 0,0 0 0,0 0 0,0 0 0,1 0 0,-1 0 0,0 0 0,0 0 0,0 0 0,0 0 0,0-1 0,1 1 0,-1 0 0,0 0 0,0 0 0,0 0 0,0 0 0,1 0 0,-1 0 0,0 0 0,0 0 0,0 1 0,0-1 0,0 0 0,1 0 0,-1 0 0,0 0 0,0 0 0,0 0 0,0 0 0,0 0 0,1 0 0,-1 0 0,0 0 0,0 1 0,0-1 0,0 0 0,0 0 0,0 0 0,0 0 0,0 0 0,1 0 1,-1 1-2,1 13-46,-5 5-2366,-3-6-4349,2-11-974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35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48 8488,'0'0'1586,"-4"-8"-1127,-10-23-438,10 23-144,5 11-122,13 23 607,0-1 0,2 0 0,1-1 1,27 30-1,-1 0 133,810 1033 2695,-331-427-2376,157 322 821,-253-344 1347,-247-397-1957,353 365 0,-505-580-1177,-4-2-509,0 0 0,-1 1-1,19 30 1,-31-33-2251,-13-9-3940,-7-9 1695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3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1 332 10154,'0'0'4761,"10"6"-4269,6 4-320,-1 2 0,0-1 1,-1 2-1,0-1 1,18 23-1,65 90 489,-42-50-296,-44-61-358,112 135 519,-102-127-275,1-1 1,0-1-1,1-1 0,35 22 0,-51-37-219,0 0 0,0 0 0,0-1 0,1 0 0,-1 0 0,14 2 0,-19-4-26,0-1 0,0 0 0,0 0 0,0 0 0,0 0 0,0 0 0,0 0 0,0 0 0,0-1 0,0 1 0,-1-1 0,1 1 0,0-1 0,0 0 0,0 1 0,0-1 0,-1 0 0,1 0 0,0-1 0,-1 1 0,1 0 0,-1 0 0,1-1 0,-1 1 0,0-1 0,0 1 0,1-1 0,-1 0 0,0 0 0,0 1 0,0-4 0,5-12 184,-1-1 0,-1-1 0,-1 1-1,-1 0 1,0-1 0,-1 0 0,-3-30 0,1 7-27,0-52-512,-5-1 1,-3 1 0,-41-173-1,8 122-5742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3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32 141 7271,'0'-10'4276,"1"1"-3543,-2-42 1591,-10 16 2450,11 35-4730,1 0 0,-1 0 0,0 1 0,0-1 0,0 0 0,0 0 0,0 1 0,0-1 0,0 0 0,0 1 0,0-1 0,0 0 0,0 0 0,0 1-1,0-1 1,-1 0 0,1 0 0,0 1 0,0-1 0,0 0 0,0 0 0,0 1 0,0-1 0,-1 0 0,1 0 0,0 1 0,0-1 0,0 0 0,-1 0 0,1 0 0,0 0-1,0 1 1,-1-1 0,1 0 0,0 0 0,0 0 0,-1 0 0,1 0 0,0 0 0,0 0 0,-1 0 0,1 0 0,0 0 0,-1 0 0,1 0 0,0 0 0,0 0 0,-1 0-1,1 0 1,0 0 0,-1 0 0,1 0 0,0 0 0,0 0 0,-1 0 0,1 0 0,0 0 0,0-1 0,-1 1 0,1 0 0,0 0 0,0 0 0,0-1 0,-1 1 0,1 0 0,0 0-1,0 0 1,0-1 0,-5 24 90,2 6 151,2 1 0,3 53 0,-1-74-241,0 0 0,0 0 0,1 0-1,0 0 1,1-1 0,0 1 0,1-1-1,-1 0 1,1 0 0,1 0 0,0 0 0,0-1-1,10 12 1,-13-17-31,1 1-1,-1-1 1,1 0-1,-1 0 1,1 0 0,0-1-1,-1 1 1,1-1-1,0 1 1,0-1-1,0 0 1,0 0 0,0 0-1,1-1 1,-1 1-1,0-1 1,0 0 0,0 0-1,5 0 1,-3-1 22,-1 0-1,1 0 1,-1-1 0,1 0 0,-1 1 0,0-2-1,1 1 1,-1 0 0,0-1 0,-1 0 0,8-6-1,-2 0 24,0-1 0,0 0 0,-1-1 0,-1 1 0,0-2 0,0 1 0,-1-1 0,7-18 0,-9 16-10,0-1 0,-1 1 0,0-1 0,-1 0 0,-1 0 0,0 0 0,-3-25 0,-5 23 171,-3 18-3,8 1-204,0 0 0,0-1 0,1 1 0,-1 1 0,0-1 0,1 0 0,-1 0 0,1 1 0,-2 4 0,-8 24 51,-13 55-1,22-73 24,-1 0-1,2 0 0,0 1 0,0-1 0,1 0 0,1 0 0,3 18 0,-4-30-74,0 0 0,0 1 0,1-1 0,-1 0-1,1 1 1,-1-1 0,1 0 0,-1 0 0,1 1 0,0-1 0,-1 0 0,1 0-1,0 0 1,0 0 0,0 0 0,0 0 0,0 0 0,0 0 0,0 0-1,0-1 1,1 1 0,-1 0 0,0-1 0,0 1 0,2 0 0,0-1 8,-1 0 1,1 0-1,-1 0 1,1 0 0,-1 0-1,1 0 1,-1-1-1,1 1 1,-1-1 0,0 0-1,1 0 1,3-2-1,5-3 59,-1 0-1,0-1 0,0 0 0,13-13 1,35-43 54,-45 46-116,1 1 1,1 1-1,0 0 0,24-17 0,-38 31-20,0 0 0,0 0 0,0 1 0,0-1 1,-1 0-1,1 1 0,1-1 0,-1 0 0,0 1 0,0 0 0,0-1 0,0 1 0,0-1 0,0 1 0,0 0 0,1 0 0,-1 0 0,0 0 0,0 0 0,0 0 1,0 0-1,1 0 0,-1 0 0,0 0 0,0 1 0,0-1 0,0 0 0,0 1 0,1-1 0,-1 1 0,0-1 0,0 1 0,0 0 0,0-1 0,-1 1 0,1 0 0,0 0 1,0 0-1,0 0 0,0 0 0,-1 0 0,1 0 0,-1 0 0,1 0 0,-1 0 0,1 0 0,-1 0 0,1 0 0,-1 0 0,0 0 0,1 0 0,-1 1 0,0-1 1,0 0-1,0 2 0,2 11 94,-1 1 1,-1 0-1,-1 24 1,0-21 173,2-12 533,3-14-193,1-16 93,-3 0-631,-1 1 0,-1-1 0,-2 1 0,0-1 0,-1 1 0,-2 0 0,-13-43 0,18 65-231,67 13-9460,-36-12 5397,4 0-1340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37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 16592,'0'0'3048,"-11"-1"-219,3 1-2564,1 0 0,-1 1-1,1 0 1,-1 0 0,1 1-1,0 0 1,-1 0 0,1 1-1,0 0 1,0 0 0,1 1-1,-1-1 1,1 2 0,-1-1-1,1 1 1,1-1 0,-1 2-1,-6 7 1,11-13-246,-34 42 693,33-40-703,0 1 0,1 0 0,-1-1 0,1 1 0,0 0 0,-1 0 0,1-1 0,1 1 0,-1 0 0,0 0 0,1 0 0,-1 0 0,1 0 0,0 0 0,0 5 1,1-8-13,0 1 1,0 0 0,0-1 0,-1 1 0,1 0 0,0-1 0,0 1 0,0-1 0,1 0 0,-1 1 0,0-1 0,0 0 0,0 1 0,0-1 0,0 0 0,0 0 0,0 0 0,1 0 0,-1 0 0,2-1 0,26-1-41,41-15-368,-56 12 228,1 1 1,0 0-1,-1 2 1,27-3-1,-40 5 178,0 0-1,-1 0 0,1 0 1,-1 0-1,1 0 1,-1 0-1,1 0 0,0 1 1,-1-1-1,1 0 1,-1 0-1,1 0 0,-1 1 1,1-1-1,-1 0 1,1 1-1,-1-1 0,1 0 1,-1 1-1,0-1 1,1 0-1,-1 1 0,1-1 1,-1 1-1,0-1 1,0 1-1,1-1 1,-1 1-1,0-1 0,1 2 1,-3 20-5,-16 21 108,10-27-58,-2-1 1,0 0-1,-1 0 0,0-1 1,-1-1-1,-16 15 1,21-28-726,7-11-1005,5-14-2518,21-46-6153,-9 28 1584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37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8712,'0'0'8264,"2"14"-6145,7 148 2306,-9-105-3017,3-1 0,15 89 0,-7-94-1263,-6-24-7,16 51 0,-13-101 797,-2-73-455,-1 15-923,2 1 0,28-119 0,-32 191 430,-1-1 0,1 1 1,1 0-1,-1 0 0,1 0 1,1 1-1,0-1 0,9-11 1,-11 16-6,0 0 1,-1 1 0,1-1-1,0 1 1,0 0-1,1 0 1,-1 0 0,0 0-1,1 0 1,-1 1-1,1-1 1,0 1 0,-1 0-1,1 0 1,0 0 0,-1 1-1,1 0 1,0-1-1,0 1 1,0 0 0,7 2-1,-9-1 13,-1-1-1,1 1 0,0 0 0,-1 0 1,1 1-1,-1-1 0,0 0 0,1 0 1,-1 1-1,0-1 0,0 1 0,0-1 1,0 1-1,0 0 0,0-1 0,0 1 1,0 0-1,-1-1 0,1 1 1,-1 0-1,1 0 0,-1 0 0,0 0 1,0 0-1,0-1 0,0 1 0,0 0 1,0 0-1,-1 3 0,1 5 50,-1 0 0,0 0 0,-1 0 0,-4 13 0,0-8 166,0 0 1,-1 0-1,-1-1 0,0 0 0,-12 14 0,18-24-145,-1 0-1,0 0 1,0 0-1,0-1 1,-1 1-1,1-1 1,-1 0-1,0 0 1,0 0-1,0 0 1,0-1-1,0 0 1,0 0-1,-1 0 1,1 0-1,-1-1 1,0 1-1,1-1 1,-1 0-1,0-1 1,-6 1-1,9-2-114,0 0 0,0 0 0,0 0-1,0 0 1,0 0 0,0 0 0,0-1 0,1 1 0,-1-1-1,0 1 1,1-1 0,-1 0 0,1 0 0,-1 1-1,1-1 1,0 0 0,0 0 0,0 0 0,0-1 0,0 1-1,1 0 1,-1 0 0,0 0 0,1-1 0,0 1-1,0 0 1,-1-5 0,1 2-494,-1-1 0,1 0 0,0 0 0,0 0 0,1 0 0,0 0 1,0 1-1,0-1 0,0 0 0,4-6 0,2 1-1179,0 1 1,1 0-1,0 1 1,1 0-1,14-12 1,-16 14 371,24-19-4548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14157,'0'0'7431,"76"12"-6630,-29-17-416,4-3-193,-2 3-160,-6 1-545,-6 1-1569,-12 1-2370,-6-1-2947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3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14 102 9737,'0'0'13752,"0"11"-11884,-5 20-699,2-17-718,1 0 0,0 0-1,1 0 1,1 1 0,0-1 0,2 16-1,-1-29-443,-1 0 0,1 0-1,0 0 1,0 0 0,-1 0 0,1 0-1,0 0 1,0 0 0,0 0-1,0 0 1,0-1 0,0 1-1,0 0 1,0 0 0,0-1-1,0 1 1,0-1 0,1 1-1,-1-1 1,0 0 0,0 1-1,1-1 1,-1 0 0,0 0 0,0 0-1,1 0 1,-1 0 0,0 0-1,0 0 1,1 0 0,-1-1-1,0 1 1,0 0 0,1-1-1,-1 1 1,2-2 0,44-20 162,22-32-147,-47 36-239,-1 1 0,2 1 0,0 1 0,41-19 0,-58 32 50,0 0 0,0 1 0,0 0 0,0 0-1,0 1 1,0-1 0,10 2 0,-10 0-275,-1-1 0,1 0 0,-1 0 0,1-1 1,-1 0-1,1 1 0,-1-2 0,0 1 0,0-1 0,6-2 1,42-26-4717,-20 5-1066,-3 1-684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38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7527,'0'0'6572,"-5"11"-2953,-4 5-3034,-1 4 1124,0-1-1,-12 37 1,21-52-1555,-1 0 1,1 1 0,0-1-1,0 0 1,1 0 0,-1 0-1,1 1 1,0-1-1,0 0 1,0 1 0,0-1-1,1 0 1,0 0 0,0 0-1,0 1 1,0-1 0,1 0-1,-1 0 1,1-1-1,0 1 1,5 7 0,7 3-141,-1 1 1,-1 0-1,19 30 1,-27-38-109,-1 0 1,1-1 0,-2 1-1,1 0 1,-1 1 0,0-1-1,-1 0 1,0 0-1,0 1 1,0-1 0,-1 1-1,0-1 1,-2 11 0,2-15 93,-1 0 1,0 1 0,-1-1-1,1 0 1,-1 0 0,1 0 0,-1 0-1,0 0 1,0 0 0,0 0-1,0-1 1,-1 1 0,1-1 0,-1 1-1,0-1 1,1 0 0,-1 0-1,0 0 1,0-1 0,0 1 0,-1-1-1,1 1 1,0-1 0,0 0 0,-1 0-1,-5 0 1,4 0 95,0 0 0,0 0 0,0-1 0,0 0 0,1 0-1,-1 0 1,0 0 0,0-1 0,0 0 0,0 0 0,1 0 0,-1-1 0,0 1 0,1-1 0,-1 0 0,1-1-1,0 1 1,-7-5 0,8 3-89,-1 1 0,0-1 0,1 0 0,0 0-1,0 0 1,0-1 0,0 1 0,1-1 0,0 1 0,0-1-1,0 0 1,0 0 0,1 0 0,0 0 0,0 0 0,0 0 0,1 0-1,-1 0 1,1 0 0,0 0 0,1-6 0,1 4-209,0-1 1,0 1-1,0 0 1,1 0 0,0 0-1,1 0 1,-1 1-1,1-1 1,1 1 0,-1 0-1,1 0 1,0 0 0,10-8-1,94-73-10064,-70 56 4490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3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11979,'0'0'11035,"-9"-1"-9375,9 1-1653,-47 3 1446,46-3-1401,-1 0 0,1 0 0,-1 0 0,1 0 1,-1 1-1,1-1 0,-1 0 0,1 1 0,0-1 0,-1 1 1,1 0-1,0-1 0,-1 1 0,1 0 0,0 0 0,0 0 1,0 0-1,0 0 0,0 0 0,0 0 0,0 0 0,0 1 1,0-1-1,0 0 0,1 0 0,-1 1 0,0-1 0,1 0 1,-1 1-1,1-1 0,0 1 0,-1-1 0,1 1 0,0-1 1,0 1-1,0 1 0,3-1-149,0-1 1,1 0-1,-1 0 1,1 0-1,-1 0 1,1-1-1,-1 0 1,1 1-1,-1-1 0,1 0 1,5-1-1,-6 1-132,182-1-2841,-185 1 3089,0-1-1,1 1 0,-1 0 0,0 0 0,1 0 0,-1 0 1,0 0-1,1 0 0,-1 0 0,0 0 0,1 0 1,-1 1-1,0-1 0,1 0 0,-1 0 0,0 0 0,0 0 1,1 0-1,-1 1 0,0-1 0,1 0 0,-1 0 1,0 0-1,0 1 0,1-1 0,-1 0 0,0 0 0,0 1 1,0-1-1,1 0 0,-1 0 0,0 1 0,0-1 1,0 0-1,0 1 0,0-1 0,0 0 0,0 1 0,0-1 1,1 0-1,-1 1 0,0-1 0,-1 1 0,-7 17 694,-21 15 253,18-24-900,-53 41 1982,28-32-2769,-1-8-3369,21-10-1899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3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77 167 8456,'0'0'17526,"-9"3"-17435,5-2-86,0 1 1,1-1-1,-1 1 1,1 0-1,-1 0 1,1 0-1,0 1 1,0-1 0,0 1-1,0 0 1,0 0-1,0 0 1,1 0-1,-3 4 1,2-1-8,0-1 1,1 1 0,0 0 0,0 0 0,0 0-1,1 0 1,0 0 0,0 0 0,0 0-1,1 11 1,0-16-4,1 0 0,-1 0 0,0 0-1,0 0 1,1 0 0,-1 0 0,1-1 0,-1 1-1,1 0 1,-1 0 0,1 0 0,-1 0 0,1 0 0,0-1-1,-1 1 1,1 0 0,0-1 0,0 1 0,0 0 0,-1-1-1,1 1 1,0-1 0,0 1 0,0-1 0,0 0-1,0 1 1,0-1 0,0 0 0,0 0 0,0 0 0,0 1-1,0-1 1,0 0 0,0 0 0,0-1 0,0 1 0,0 0-1,0 0 1,0 0 0,0-1 0,0 1 0,0 0-1,2-2 1,48-15-530,-49 16 497,3-1-54,0 0 0,0 0 0,0 0 0,0 1 0,1 0 0,-1 0-1,0 0 1,0 0 0,1 1 0,-1 0 0,0 0 0,1 0 0,-1 1-1,0 0 1,1 0 0,-1 0 0,0 1 0,0 0 0,0 0 0,7 4-1,-7-2 61,0-1-1,-1 1 0,1 0 0,-1 1 1,0-1-1,-1 1 0,1 0 0,-1 0 1,0 0-1,0 0 0,-1 0 0,1 1 1,-1-1-1,0 1 0,-1 0 0,1-1 1,-1 1-1,1 9 0,0 0 247,-1 0-1,0 0 1,-1 0-1,-1 0 1,0 0-1,-1 1 1,-1-2 0,0 1-1,-1 0 1,0-1-1,-1 1 1,-1-1-1,0-1 1,-1 1-1,-1-1 1,0 0-1,-1-1 1,0 0-1,-1 0 1,-14 14-1,22-25-183,1 0 0,0 1 0,-1-1-1,1 0 1,-1 0 0,1 0-1,-1 0 1,0 0 0,1 0-1,-1-1 1,0 1 0,1 0-1,-1-1 1,0 1 0,0-1 0,0 0-1,0 0 1,0 1 0,1-1-1,-1 0 1,0-1 0,-2 1-1,2-1-13,1 0-1,-1 0 0,1 0 1,-1 0-1,1-1 0,0 1 1,0 0-1,0 0 0,-1-1 1,1 1-1,0-1 0,1 1 1,-1-1-1,0 0 0,0 1 1,1-1-1,-1 0 1,0-2-1,-1-8-25,0 0 1,0 0 0,2 0-1,-1 0 1,2-16 0,2 11-21,-1 1 0,2 0 1,0 1-1,1-1 1,1 1-1,0 0 0,16-28 1,73-96-344,-65 100-176,37-65-1,-65 101 544,0 0 0,-1-1 0,0 1 0,1 0 0,-1-1-1,-1 1 1,1-1 0,0-4 0,-1 8 7,0-1 0,0 1 0,0-1 0,0 0 1,0 1-1,-1-1 0,1 1 0,0-1 0,0 1 0,0-1 1,-1 1-1,1-1 0,0 1 0,-1-1 0,1 1 0,-1-1 0,1 1 1,0 0-1,-1-1 0,1 1 0,-1-1 0,1 1 0,-1 0 0,1 0 1,-1-1-1,1 1 0,-1 0 0,1 0 0,-1 0 0,0-1 0,1 1 1,-1 0-1,1 0 0,-1 0 0,1 0 0,-1 0 0,0 0 0,1 0 1,-1 0-1,1 0 0,-1 1 0,1-1 0,-1 0 0,0 0 0,1 0 1,-1 1-1,1-1 0,-1 0 0,1 1 0,-1-1 0,1 0 1,-1 1-1,-6 3 35,1 0 0,0 0 1,0 1-1,0-1 0,1 1 1,-1 1-1,1-1 0,0 1 0,1 0 1,-1 0-1,1 0 0,1 1 1,-1-1-1,1 1 0,0 0 1,0 0-1,1 0 0,0 0 0,-1 9 1,3-15-35,0-1 0,1 1 0,-1 0-1,0 0 1,0 0 0,1-1 0,-1 1 0,1 0 0,-1-1 0,1 1 0,-1 0 0,1-1 0,-1 1 0,1 0 0,0-1 0,-1 1 0,1-1 0,0 1 0,-1-1-1,1 1 1,0-1 0,0 0 0,0 1 0,-1-1 0,1 0 0,0 0 0,0 0 0,0 1 0,0-1 0,-1 0 0,1 0 0,0 0 0,0 0 0,0 0 0,0-1-1,-1 1 1,2 0 0,38-7 128,78-34-50,-85 27-67,1 2 1,1 1-1,37-6 0,-42 12 56,-30 5 204,-19-19 2364,5 7-2613,1-1-1,0-1 1,1 0-1,1-1 1,0 0 0,-15-29-1,59 42-5147,91 13-10166,-86-11 9178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39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28 13229,'0'0'9496,"-10"-5"-8054,5 3-1320,3 1-70,0-1 1,-1 1-1,1 0 0,0 0 1,0 0-1,-1 0 0,1 0 1,-1 0-1,1 1 0,-1-1 1,1 1-1,-1 0 0,1 0 1,-1 0-1,1 0 0,-1 0 1,1 0-1,-1 1 0,1-1 1,-1 1-1,1 0 0,-1-1 1,1 1-1,0 0 0,-1 1 1,1-1-1,0 0 0,0 1 1,0-1-1,0 1 0,0-1 1,0 1-1,0 0 0,-2 4 1,-2 4 197,0 0 0,1 0 0,-7 19-1,10-25-209,1-1-1,0 1 0,0-1 1,0 1-1,1 0 0,-1-1 0,1 1 1,0 0-1,0-1 0,0 1 1,0 0-1,1 0 0,-1-1 0,1 1 1,2 6-1,-1-9-33,-1 1-1,0-1 1,1 0 0,-1 0-1,1 0 1,0 0 0,-1 0-1,1 0 1,0 0 0,0-1-1,-1 1 1,1 0 0,0-1-1,0 0 1,0 1 0,0-1-1,0 0 1,0 0 0,-1 0-1,1 0 1,4-1 0,41-9 141,-39 6-134,-1 1-1,0-1 0,0-1 1,0 1-1,-1-1 1,0 0-1,0-1 0,0 1 1,0-1-1,7-11 1,2-5-540,22-46 1,-33 60 305,-6 14 49,2 0-1,-1 0 1,1 0-1,0-1 1,0 1-1,2 12 1,-1-5-399,-1-10 361,0-1 0,1 1-1,-1-1 1,1 1 0,0 0-1,-1-1 1,1 0 0,0 1-1,1-1 1,-1 1-1,0-1 1,1 0 0,-1 0-1,1 0 1,-1 0 0,1 0-1,0 0 1,0 0 0,0 0-1,0-1 1,0 1 0,1-1-1,-1 0 1,0 0-1,1 1 1,-1-1 0,4 0-1,-2 1-349,1-1-1,-1 0 0,1-1 0,-1 1 1,1-1-1,-1 0 0,1 0 0,-1 0 1,1-1-1,-1 0 0,1 1 0,-1-2 1,0 1-1,1 0 0,5-4 0,12-9-2957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4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69 278 4228,'0'0'15754,"-9"3"-14783,6-3-917,0 1 24,1-1 0,-1 0-1,1 1 1,-1 0 0,1 0 0,-1 0-1,1 0 1,-1 0 0,1 0-1,0 0 1,0 1 0,-1-1 0,1 1-1,0 0 1,0 0 0,1 0-1,-1 0 1,0 0 0,1 0 0,-1 0-1,1 0 1,0 0 0,-1 1 0,1-1-1,0 1 1,1-1 0,-1 1-1,0-1 1,1 1 0,-1-1 0,1 6-1,-1-4 41,1-1-1,0 1 1,-1 0-1,2-1 1,-1 1-1,0 0 1,1-1 0,-1 1-1,1-1 1,0 1-1,1-1 1,1 6-1,-2-8-100,1 0 1,-1 0-1,1 1 0,0-1 0,-1 0 0,1 0 1,0-1-1,0 1 0,0 0 0,-1-1 0,1 1 1,0-1-1,0 1 0,0-1 0,0 0 0,0 0 1,0 0-1,0 0 0,0 0 0,0 0 0,0 0 1,0-1-1,0 1 0,0-1 0,2-1 0,2 0 1,1 0-1,-1-1 1,0 0 0,0 0-1,0-1 1,0 0-1,-1 0 1,0 0-1,0-1 1,0 1-1,0-1 1,8-11-1,4-8-155,23-39 0,-28 42 78,0 0 0,-2-1-1,0 0 1,-1 0 0,-2-1-1,0-1 1,-2 1 0,0-1-1,1-28 1,-19 82 322,4-14-252,1 3 195,1-1-1,1 1 0,1 0 1,0 1-1,2-1 0,0 1 1,2 0-1,0 0 0,1-1 1,2 25-1,-1-41-195,0 0 1,-1 0-1,1 0 1,0 0-1,0 0 1,1 0-1,-1-1 1,0 1-1,1 0 1,0-1-1,0 1 1,-1-1-1,2 0 1,-1 0-1,0 1 1,0-1-1,1-1 1,-1 1-1,1 0 1,-1-1-1,1 1 1,0-1-1,0 0 1,-1 1-1,1-1 1,0-1-1,0 1 0,0 0 1,0-1-1,0 0 1,0 1-1,6-2 1,-3 1 8,1 0 0,-1-1 0,1 0 0,-1-1 0,1 1-1,-1-1 1,0 0 0,0-1 0,0 0 0,0 0 0,0 0 0,0 0 0,-1-1 0,6-5 0,-2 1 3,-1 0 1,0 0 0,-1-1-1,0 0 1,0-1 0,-1 1-1,-1-1 1,1 0 0,-1-1-1,-1 1 1,0-1 0,-1 0-1,0 0 1,0 0 0,-1 0-1,1-19 1,-3 30-14,0-1 0,0 0-1,-1 1 1,1-1 0,0 1 0,0-1-1,0 1 1,-1 0 0,1-1 0,0 1-1,0-1 1,-1 1 0,1-1 0,0 1-1,-1 0 1,1-1 0,0 1 0,-1-1 0,1 1-1,-1 0 1,1 0 0,-1-1 0,1 1-1,-1 0 1,1 0 0,-1 0 0,1-1-1,-1 1 1,1 0 0,-1 0 0,1 0-1,-1 0 1,1 0 0,-1 0 0,1 0-1,-1 0 1,1 0 0,-1 0 0,1 0-1,-1 1 1,1-1 0,-1 0 0,1 0 0,-1 0-1,1 1 1,-1-1 0,1 0 0,-1 0-1,1 1 1,0-1 0,-1 0 0,1 1-1,0-1 1,-1 1 0,-25 19 152,22-14-46,-1 1-1,1-1 1,0 1-1,0 0 1,1 1-1,-1-1 1,2 0 0,-1 1-1,1 0 1,0 0-1,1-1 1,0 1-1,0 0 1,1 16-1,1-21-106,0-1 0,0 1 0,0-1 0,0 1-1,0-1 1,1 0 0,-1 0 0,1 0 0,0 0 0,0 0-1,-1 0 1,1 0 0,0 0 0,1-1 0,-1 1-1,0-1 1,0 1 0,1-1 0,-1 0 0,1 0 0,-1 0-1,1 0 1,-1-1 0,1 1 0,-1-1 0,1 1 0,0-1-1,4 0 1,8 1-203,0 0 0,0-1-1,25-3 1,-33 2-544,0-1 0,0 1 0,1-1 0,-1-1 1,-1 0-1,1 0 0,0 0 0,-1 0 0,12-9 0,20-20-9104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4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1 418 4901,'0'0'18310,"0"12"-18080,6 97 576,-5-100-690,0 1 0,1 0 0,0-1 0,1 1 0,0-1 0,0 0 0,1 0 0,0 0 0,0 0 0,10 12 0,-13-20-104,0 0 1,0 0-1,0 0 1,0 0-1,0 0 1,0-1-1,0 1 1,1 0-1,-1-1 1,0 1-1,0-1 1,1 1-1,-1-1 1,0 0-1,1 1 1,-1-1-1,0 0 1,1 0-1,-1 0 1,1 0 0,-1 0-1,0 0 1,1 0-1,-1-1 1,0 1-1,1 0 1,-1-1-1,0 1 1,1-1-1,-1 0 1,0 1-1,0-1 1,0 0-1,1 0 1,-1 0-1,0 0 1,0 0-1,0 0 1,-1 0-1,1 0 1,2-2-1,3-5 130,1-1-1,-1 0 0,9-18 0,-15 26-137,13-26 112,-1-2 0,15-56-1,-4 172-376,-23-84 272,1 0 1,-1 0 0,1 0 0,0 0 0,0 0 0,0 0 0,1-1 0,-1 1-1,0 0 1,1-1 0,0 1 0,0-1 0,0 1 0,0-1 0,0 0-1,0 0 1,0 0 0,1 0 0,-1 0 0,4 1 0,-3-2 16,-1-1 1,1 0-1,-1 0 0,1 0 1,-1 0-1,1-1 1,-1 1-1,0 0 0,1-1 1,-1 0-1,0 0 1,1 0-1,-1 0 0,0 0 1,0 0-1,0 0 1,0-1-1,0 1 0,0-1 1,0 1-1,0-1 1,0 0-1,-1 0 0,1 0 1,1-2-1,7-9 56,-1-1 0,-1 0 0,0 0 0,0 0 0,-1-1-1,6-21 1,15-32 34,-28 74-156,-1 0-1,1 0 1,0 0 0,1 0 0,-1 0-1,1-1 1,3 11 0,-3-6 8,0-7 37,-1 0 0,1 0 0,0 0 0,-1 0 1,1 0-1,0 0 0,1 0 0,-1-1 0,0 1 0,1 0 1,0-1-1,0 1 0,-1-1 0,1 0 0,1 1 1,-1-1-1,4 3 0,-5-5-1,1 1-1,0-1 1,-1 1-1,1-1 1,-1 0 0,1 0-1,0 0 1,0 1 0,-1-2-1,1 1 1,0 0-1,-1 0 1,1 0 0,0-1-1,-1 1 1,1-1 0,-1 0-1,1 1 1,-1-1-1,1 0 1,-1 0 0,1 0-1,-1 0 1,0 0 0,1 0-1,-1 0 1,0 0-1,0 0 1,0-1 0,0 1-1,0-1 1,1-2 0,6-7 29,0-2 0,-1 1 0,-1-1 0,0 0 0,-1 0 0,6-23 0,-6 19-14,8 78-436,-10-43 403,-3-15 11,0 0 0,1 0 0,0 1 1,0-1-1,0 0 0,0 0 0,0-1 0,0 1 0,1 0 0,0 0 0,-1-1 0,1 1 0,0 0 0,0-1 0,0 0 0,1 0 0,-1 1 0,3 1 0,-3-4 5,-1 1 0,1-1 0,0 0-1,0 1 1,0-1 0,-1 0 0,1 0-1,0 0 1,0 0 0,0-1 0,-1 1 0,1 0-1,0-1 1,0 1 0,-1-1 0,1 1 0,0-1-1,-1 0 1,1 0 0,-1 0 0,1 0-1,-1 0 1,1 0 0,-1 0 0,0 0 0,0-1-1,1 1 1,-1-1 0,0 1 0,0-1 0,0 1-1,1-3 1,11-17 28,0-1 0,-1 0 0,-1-1 0,-1 0 0,-1-1 0,10-40 0,21-150 19,-39 206-48,1-14 31,0 6-200,-1 32 25,-2 58 99,-1-24 290,8 83 0,-4-120-212,1-2 0,0 1 0,1 0 0,0 0-1,7 14 1,-9-22-29,0 0 0,1 0 0,-1 0 0,1 0-1,0 0 1,-1 0 0,2-1 0,-1 1 0,0-1 0,1 0-1,-1 0 1,1 0 0,0 0 0,0-1 0,0 0-1,8 3 1,-12-4 0,0-1-1,1 0 1,-1 0 0,1 0-1,-1 0 1,0 0-1,1 0 1,-1 0-1,1 0 1,-1 0 0,0 0-1,1 0 1,-1 0-1,1 0 1,-1 0 0,0 0-1,1 0 1,-1 0-1,1 0 1,-1-1 0,0 1-1,1 0 1,-1 0-1,0-1 1,1 1-1,-1 0 1,0 0 0,1-1-1,-1 1 1,0 0-1,0-1 1,1 1 0,-1 0-1,0-1 1,0 1-1,1-1 1,-1-19-20,-15-21-543,4 26 5,0 1 0,0 1 1,-2-1-1,0 2 1,0 0-1,-1 0 0,0 2 1,-31-18-1,35 23 669,0 0 0,0 1-1,0 1 1,-1 0 0,-16-3-1,79-11 1293,-27 11-1468,32-10-121,-20 2-3204,-28 7-375,-6 0-2814,-3-1-3629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4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14253,'0'0'5446,"52"-6"-15824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4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32 14670,'0'0'7778,"-12"-6"-5803,10 5-1899,-7-4 118,0 1 0,0 0 0,0 1 1,-14-3-1,19 5-146,0 0 1,0 1 0,0-1-1,0 1 1,-1 0 0,1 1-1,0-1 1,0 1 0,0-1-1,0 1 1,0 0 0,0 1-1,0-1 1,0 1 0,1 0-1,-8 4 1,2 1 8,-1 0 0,2 1 1,-1 0-1,1 0 0,-12 16 0,18-21-66,0 1 0,-1-1 0,1 1 0,0-1 0,0 1-1,1-1 1,-1 1 0,1 0 0,0 0 0,0 0 0,0 0-1,0 0 1,1 0 0,0 0 0,0 0 0,0 0 0,0 0-1,0 0 1,3 8 0,-2-10-33,0 0 1,0 0-1,1 1 0,-1-2 1,1 1-1,-1 0 0,1 0 0,0 0 1,0-1-1,0 1 0,0-1 1,0 1-1,0-1 0,0 0 1,0 0-1,0 0 0,1 0 0,-1 0 1,0-1-1,1 1 0,-1 0 1,5-1-1,61 2-1125,-48-2 880,150-11-1405,-170 11 1694,1 0 0,-1 0 1,1 0-1,-1 0 0,0 0 0,1 0 1,-1 0-1,1 0 0,-1 0 1,0 0-1,1 0 0,-1 1 0,1-1 1,-1 0-1,0 0 0,1 0 0,-1 1 1,0-1-1,1 0 0,-1 1 1,0-1-1,0 0 0,1 0 0,-1 1 1,0-1-1,0 0 0,1 1 1,-1-1-1,0 1 0,0-1 0,0 0 1,0 1-1,0-1 0,1 1 0,-1-1 1,0 1-1,-4 20 744,-17 17 757,19-35-1390,-54 63 1733,51-61-1795,-1 1 0,1-1-1,-1-1 1,0 1 0,0-1-1,0 0 1,-1 0 0,1-1-1,-11 4 1,17-7-137,-1 0 0,0 1 0,0-1-1,1 0 1,-1 0 0,0 0 0,0 0 0,1 0 0,-1-1 0,0 1-1,0 0 1,1 0 0,-1 0 0,0-1 0,1 1 0,-1 0 0,0 0-1,1-1 1,-1 1 0,0-1 0,1 1 0,-1-1 0,1 1 0,-1-1-1,1 1 1,-1-1 0,1 1 0,-1-1 0,1 0 0,-1 1 0,1-1-1,0 0 1,-1 1 0,1-1 0,0 0 0,0 0 0,0 1-1,-1-1 1,1 0 0,0 0 0,0 1 0,0-1 0,0 0 0,0 0-1,1 1 1,-1-1 0,0 0 0,0 0 0,0 1 0,1-1 0,-1-1-1,11-44-5170,3 6-1069,3-4-2264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4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14830,'0'0'4911,"0"10"-2562,0 90 1055,-3-60-2373,3-1 0,6 51 0,5-56-922,-11-33-103,0 0 1,1 0 0,-1 0-1,1 0 1,-1 1 0,1-1 0,0 0-1,-1 0 1,1 0 0,0-1-1,0 1 1,0 0 0,0 0-1,0 0 1,0-1 0,0 1 0,0 0-1,0-1 1,0 1 0,0-1-1,0 1 1,0-1 0,0 1 0,0-1-1,3 0 1,-3-2 9,0-1-1,0 1 1,-1-1-1,1 1 1,0-1-1,-1 1 1,0-1-1,1 0 1,-1 1-1,0-1 1,0 0-1,-1-4 1,1 3-15,-4-63-121,1 40-88,2 22-52,1 9-150,0-2 404,0 1 1,0-1-1,0 0 1,1 0 0,-1 1-1,1-1 1,-1 0 0,1 0-1,0 0 1,0 1-1,0-1 1,0 0 0,0 0-1,0 0 1,1-1-1,-1 1 1,1 0 0,-1 0-1,1-1 1,3 4 0,-1-3 14,-1 0 0,1 0 0,0-1 1,0 1-1,0-1 0,0 0 0,0 0 1,0 0-1,1 0 0,7 0 0,-4-1 17,0 0 0,0-1 0,0 0 0,0 0 0,0-1-1,0 0 1,0 0 0,0 0 0,-1-1 0,1-1 0,11-6 0,-9 3-4,-2 0 1,1 0 0,-1-1 0,0 0 0,-1-1 0,0 1 0,0-2 0,-1 1-1,0-1 1,-1 1 0,0-2 0,0 1 0,6-21 0,-19 59-18,5-19 133,1 0-1,-1 0 0,1 0 1,1 0-1,0 0 0,0 0 1,0 1-1,1-1 0,1 0 1,2 13-1,-3-21-127,1 1 0,-1-1 1,1 0-1,0 0 0,-1 0 0,1 0 0,0 0 1,0 0-1,0 0 0,0 0 0,0 0 0,0-1 1,0 1-1,0 0 0,0-1 0,0 1 0,0 0 1,0-1-1,1 1 0,-1-1 0,0 0 1,0 1-1,1-1 0,-1 0 0,0 0 0,1 0 1,-1 0-1,0 0 0,0 0 0,1 0 0,-1 0 1,0-1-1,0 1 0,1 0 0,-1-1 0,0 1 1,0-1-1,0 1 0,0-1 0,2-1 1,3-1 7,0 0 1,0 0 0,0-1 0,-1 0-1,0 0 1,8-7 0,-7 4-390,0 0 0,-1 0 0,0 0 0,8-16 0,-5-8-3142,-8 29 2999,0 0-1,0 1 1,0-1-1,-1 0 1,1 0 0,0 0-1,-1 0 1,1 1-1,-1-1 1,0 0-1,0 1 1,0-1-1,1 0 1,-3-1-1,-10-10-6590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5541,'10'1'7757,"7"1"-6305,0 0-648,0 0 1,-1 1 0,1 1-1,-1 1 1,23 9-1,-35-13-684,-1 1-1,0 0 1,0-1-1,0 1 1,0 1-1,0-1 0,0 0 1,0 1-1,-1-1 1,1 1-1,-1 0 1,0 0-1,0 0 1,0 0-1,0 0 0,-1 0 1,1 1-1,-1-1 1,1 0-1,-1 1 1,-1-1-1,1 1 1,0-1-1,-1 1 0,1 0 1,-1-1-1,0 1 1,-1 0-1,1-1 1,0 1-1,-1-1 0,0 1 1,-1 4-1,-2 1 116,1 0-1,-1-1 1,0 0-1,-1 0 0,0 0 1,0 0-1,-1 0 1,0-1-1,-9 8 1,-68 59 421,63-58-534,4-3-232,6-4-210,0-1 1,-1 1-1,0-2 0,0 0 0,-13 6 1,18-12-3861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4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18802,'0'0'10346,"47"-4"-17393,-35 9 1666,1 1-4164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4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59 242 3395,'0'0'17814,"0"-7"-17056,3-6-568,0 0-1,0 0 0,2 1 0,9-23 1,-8 23-191,0 0 1,-2-1 0,1 0 0,-2 0 0,0 0 0,0 0-1,0-16 1,-3 29 26,0-1 1,0 1-1,0 0 0,-1 0 0,1-1 0,0 1 0,0 0 1,-1-1-1,1 1 0,0 0 0,-1 0 0,1-1 0,0 1 1,-1 0-1,1 0 0,0 0 0,-1 0 0,1 0 0,-1-1 0,1 1 1,0 0-1,-1 0 0,1 0 0,0 0 0,-1 0 0,1 0 1,-1 0-1,1 0 0,0 0 0,-1 1 0,1-1 0,-1 0 0,1 0 1,0 0-1,-1 0 0,1 0 0,0 1 0,-1-1 0,1 0 1,0 0-1,-1 1 0,1-1 0,0 0 0,0 0 0,-1 1 0,1-1 1,0 1-1,-19 11 581,7-1 122,0 1-1,1 0 1,-18 26-1,26-33-639,0 0 0,1 0 0,0 0 1,-1 0-1,2 0 0,-1 0 0,0 1 0,1-1 0,0 1 1,1-1-1,-1 1 0,1-1 0,0 1 0,0-1 0,2 9 1,-1-12-82,0 0 1,0 0-1,0 0 1,0 0 0,0-1-1,1 1 1,-1 0-1,1-1 1,-1 1 0,1-1-1,0 1 1,0-1-1,-1 0 1,1 0 0,0 1-1,0-1 1,0-1 0,0 1-1,0 0 1,1 0-1,-1-1 1,0 1 0,0-1-1,0 0 1,0 0-1,1 0 1,-1 0 0,0 0-1,4-1 1,4 1 12,-1-1 0,0 0 0,1 0 0,-1-1 0,17-5 0,-16 3-16,-1 0 0,1-1 0,-1 0 0,0-1 1,0 0-1,0 0 0,-1-1 0,0 0 0,0 0 0,-1-1 0,0 0 0,0-1 1,-1 1-1,0-1 0,-1 0 0,1-1 0,-2 1 0,0-1 0,0 0 0,0 0 1,-1 0-1,-1-1 0,0 1 0,1-17 0,-3 27-4,1-1 0,-1 1 0,0 0 0,0-1 0,0 1 0,0 0 0,0-1 0,0 1 0,0 0 0,0-1 0,0 1 0,0 0 0,0-1 0,0 1 0,0 0 0,0-1 0,0 1 0,-1 0 0,1-1 0,0 1 0,0 0 0,0-1 0,0 1 0,-1 0 0,1 0 0,0-1 0,0 1 0,-1 0 0,1 0 0,0-1 0,0 1 0,-1 0 0,1 0 0,0 0 0,-1-1 0,1 1 0,0 0 0,-1 0 0,1 0 0,0 0 0,-1 0 0,1 0 0,0 0 0,-1 0 0,1 0 0,0 0 0,-1 0 0,1 0 0,0 0 0,-1 0 0,1 0 0,0 0 0,-1 0 0,1 0 0,0 0 0,-1 1 0,1-1 0,0 0 0,-1 0 0,1 0 0,0 1 0,0-1 0,-1 0 0,1 0 0,0 1 0,-1-1 0,-16 19-95,14-11 103,1 0 0,0 0 0,0 0 0,0 0 0,1 0 0,0 1 0,0 12 0,1-20-5,0 1 1,0-1-1,0 1 0,0-1 0,0 0 0,1 1 0,-1-1 0,0 1 0,1-1 0,-1 1 1,1-1-1,-1 0 0,1 1 0,0-1 0,-1 0 0,1 0 0,0 1 0,0-1 0,0 0 1,0 0-1,0 0 0,0 0 0,0 0 0,1 0 0,-1 0 0,0-1 0,0 1 0,1 0 1,-1-1-1,1 1 0,-1-1 0,0 1 0,1-1 0,-1 0 0,1 0 0,-1 1 0,1-1 1,-1 0-1,1 0 0,-1 0 0,1-1 0,-1 1 0,0 0 0,1-1 0,-1 1 0,1 0 1,-1-1-1,0 0 0,2 0 0,0 0-143,0 0 1,-1-1-1,0 1 0,1-1 0,-1 1 1,0-1-1,0 0 0,0 1 1,0-1-1,0 0 0,0-1 0,0 1 1,-1 0-1,1 0 0,-1-1 1,0 1-1,2-5 0,5-21-4486,-6 1-3980,-2 5-3401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44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11627,'0'0'13805,"55"21"-13837,-33-18-1313,3-1-1025,-1 1-1282,-2-2-3459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4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90 10602,'0'0'7933,"-3"9"-6171,0 1-1480,0 1 0,0-1 0,1 1 1,1 0-1,0-1 0,0 1 0,1 0 1,1 0-1,0 0 0,0 0 0,1 0 1,0-1-1,1 1 0,0-1 1,8 19-1,3-8-160,-2 1 0,-1 1 1,-1 0-1,-1 1 0,-1 0 0,-1 0 1,-1 1-1,-1-1 0,3 44 0,-8-67-90,0 1 0,0-1-1,0 1 1,0-1 0,0 1-1,0-1 1,-1 1 0,1-1-1,-1 1 1,1-1 0,-1 0-1,1 1 1,-1-1 0,0 0-1,-1 3 1,1-4-2,1 1 0,-1-1-1,1 0 1,-1 1 0,1-1 0,-1 0 0,1 0 0,-1 1 0,0-1-1,1 0 1,-1 0 0,1 0 0,-1 0 0,0 0 0,1 0-1,-1 0 1,0 0 0,1 0 0,-1 0 0,0 0 0,1 0-1,-1 0 1,1 0 0,-1-1 0,0 1 0,-2-1 20,1-1 0,0 1 0,0-1 0,0 1 0,0-1 0,0 0 0,0 1 0,0-1 0,0 0-1,0 0 1,1-1 0,-1 1 0,1 0 0,0 0 0,-2-5 0,-2-9-144,1-1 0,1 0 0,0-1 0,2 1 0,-1 0 0,2 0 0,1-1 0,0 1 0,1 0 0,1 0 0,0 0 0,8-21 0,-4 15-22,1 0-1,2 0 1,0 1 0,1 1 0,1 0-1,2 0 1,0 1 0,20-22-1,-34 41 115,1 0-1,-1 0 0,1 0 0,0 1 0,-1-1 0,1 0 1,0 0-1,0 0 0,0 1 0,0-1 0,-1 0 0,1 1 1,0-1-1,0 1 0,0-1 0,0 1 0,1-1 0,-1 1 1,0 0-1,0-1 0,0 1 0,0 0 0,0 0 0,0 0 1,1 0-1,-1 0 0,0 0 0,0 0 0,0 0 1,0 1-1,0-1 0,0 0 0,2 1 0,0 2 68,0 0-1,0 0 1,-1 0-1,1 1 1,-1-1-1,0 1 0,0-1 1,1 5-1,-1-4 33,0 0-1,0 0 0,0-1 0,0 1 1,0-1-1,1 0 0,0 1 0,-1-1 1,1 0-1,5 3 0,-4-4-71,-1-1 0,1 1 0,0-1-1,0 0 1,0-1 0,0 1 0,0-1 0,0 1-1,0-1 1,0 0 0,0-1 0,0 1 0,0-1-1,0 0 1,0 0 0,0 0 0,0 0 0,0-1-1,-1 1 1,1-1 0,0 0 0,-1 0 0,0-1-1,5-3 1,10-8-167,-1-1 0,0 0 0,17-22 1,-11 12-93,-14 15 242,-7 7 10,-1 1 0,1-1 0,0 1-1,0 0 1,0 0 0,1 0 0,-1 0 0,0 0 0,1 0-1,-1 0 1,1 1 0,0-1 0,-1 1 0,1 0 0,4-1-1,9 37 1211,-14-33-1153,0 1 0,0-1 0,0 1 0,1-1 0,-1 0 0,1 0 0,-1 0 0,1 0 0,0-1 0,0 1 0,0-1-1,0 0 1,0 1 0,0-1 0,6 1 0,-7-2-284,1 1 1,-1-1-1,1 0 0,-1 1 0,0-1 0,1 0 1,-1 0-1,1 0 0,-1-1 0,1 1 0,-1-1 1,0 1-1,1-1 0,-1 0 0,0 0 0,0 0 1,1 0-1,-1 0 0,0 0 0,0-1 0,0 1 1,2-2-1,8-16-6021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4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0 688 3940,'0'0'15919,"10"-3"-14179,-9 3-1719,3-1 166,1-1-1,-1 1 0,1-1 0,-1 0 1,0 0-1,0 0 0,0 0 0,0-1 1,0 0-1,0 0 0,-1 0 0,1 0 1,-1 0-1,0-1 0,0 1 0,0-1 1,4-8-1,45-87 1540,39-107 0,-71 151-1539,-2-2 1,-2 0-1,13-99 0,-31 208-215,6 86-1,0-66 305,-3-10 178,4 66 148,-4-115-588,1 0 1,1 0-1,0-1 0,0 1 0,1-1 0,1 0 0,8 16 0,-11-26-96,-1 1 0,1-1-1,0 0 1,-1 0 0,1 0 0,0 0-1,1 0 1,-1 0 0,0 0-1,0-1 1,1 1 0,-1-1 0,4 2-1,-5-3-194,1 1 0,-1-1-1,1 0 1,-1 1 0,1-1-1,0 0 1,-1 0 0,1 0-1,-1 0 1,1 0 0,-1 0-1,1-1 1,0 1 0,-1 0-1,3-2 1,12-10-5926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54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92 5317,'0'0'1602,"0"-9"-1795,-2-26 514,1 35-267,1 1 1,0-1-1,0 0 1,0 1-1,-1-1 1,1 0-1,0 1 1,0-1-1,-1 0 1,1 0 0,0 1-1,0-1 1,-1 0-1,1 0 1,0 0-1,-1 1 1,1-1-1,-1 0 1,1 0-1,0 0 1,-1 0-1,1 0 1,0 0 0,-1 0-1,1 0 1,-1 0-1,1 0 1,0 0-1,-1 0 1,1 0-1,0 0 1,-1 0-1,1 0 1,-1 0-1,1 0 1,0 0-1,-1-1 1,1 1 0,0 0-1,-1 0 1,1 0-1,0-1 1,0 1-1,-1 0 1,1 0-1,0-1 1,0 1-1,-1 0 1,1-1-1,0 1 1,0 0 0,0-1-1,-1 1 1,1 0-1,0-1 1,0 1-1,0-1 1,0 1-1,0 0 1,0-1-1,0 1 1,0 0-1,0-1 1,0 0-1,-14 25 950,-5 39-464,3 1 0,-15 122-1,14-70-455,-58 250 91,18-92-78,54-259-97,-16 102-30,18-105 23,1 1 0,-1-1 0,2 1 0,0-1 1,0 1-1,1-1 0,4 14 0,-5-23 4,0 0 0,1 0 0,-1 0 0,1 0 1,-1-1-1,1 1 0,0 0 0,0-1 0,0 0 0,0 1 0,1-1 1,-1 0-1,0 0 0,1 0 0,0 0 0,-1-1 0,1 1 1,0-1-1,0 0 0,0 0 0,0 0 0,0 0 0,0 0 0,0 0 1,0-1-1,0 1 0,6-1 0,2 0 52,0-1 0,0 0-1,1-1 1,-1 0 0,0-1 0,14-5-1,-6 4 19,0 1 0,-1 1 0,1 1 0,0 1-1,0 0 1,0 1 0,-1 1 0,26 6-1,13-1-15,133 6 18,220-13 0,-289-11 544,-1-5 0,200-54 0,-186 37-537,220-27 1,-353 60 2,0 0 0,0 0 0,0 0 0,0 0 1,0 0-1,-1 0 0,1-1 0,0 1 0,0 0 1,0-1-1,0 1 0,0 0 0,0-1 0,-1 1 1,1-1-1,0 0 0,0 1 0,-1-1 0,1 0 1,0 1-1,-1-1 0,1 0 0,-1 0 1,1 1-1,-1-1 0,1 0 0,-1 0 0,1 0 1,-1 0-1,0 0 0,0 0 0,1 0 0,-1 1 1,0-1-1,0 0 0,0 0 0,0 0 0,0 0 1,0 0-1,0 0 0,0 0 0,-1 0 0,1 0 1,0 0-1,-1 0 0,0-1 0,0-15-630,2-89 565,5 1 0,24-136 0,-13 155 14,-5-1 0,-3 0 0,-4-144 0,-5 226-24,0 1 0,0 0 0,0 0-1,-1 0 1,0 0 0,0-1-1,0 1 1,0 0 0,-1 1-1,0-1 1,0 0 0,0 0-1,0 1 1,0-1 0,-1 1-1,1 0 1,-1-1 0,0 1 0,0 1-1,0-1 1,-5-3 0,-1 2 23,0 0 0,-1 0 0,1 1 0,-1 0 1,0 1-1,0 0 0,-18-1 0,-346-57 110,-6-1-23,157 42-47,-353 14 0,492 11-105,-1 5 1,2 2 0,-88 28-1,153-36-270,-39 8-1275,23-16-2478,13-12-4929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6:0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1 975 14574,'0'0'256,"56"-46"-448,-43 42 0,4-4-385,-4-6-1185,7-5-832,1-8-1314</inkml:trace>
  <inkml:trace contextRef="#ctx0" brushRef="#br0" timeOffset="1">918 112 15919,'0'0'-288,"50"-55"-1858,-22 31 224,3-8-3683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6:0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17424,'0'0'481,"48"-36"-4261,-46 24-2145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0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5029,'0'0'6278,"-11"12"-3865,-26 30-878,2 1 1,-51 81 0,71-96-882,2 1-1,-14 37 1,24-55-550,0-1 0,0 1-1,1-1 1,1 1-1,-1 0 1,2-1 0,0 1-1,0 0 1,1 0 0,2 14-1,-2-22-103,0 0-1,0 0 1,1 0 0,-1 0-1,1-1 1,-1 1 0,1-1-1,0 1 1,0-1-1,0 1 1,0-1 0,1 0-1,-1 0 1,1 0-1,-1-1 1,1 1 0,0 0-1,-1-1 1,1 0-1,0 0 1,0 1 0,0-2-1,0 1 1,0 0-1,0-1 1,0 1 0,0-1-1,0 0 1,0 0-1,1 0 1,2-1 0,4 1-192,1-1 1,-1-1 0,1 0-1,-1 0 1,0-1-1,0-1 1,0 1 0,10-6-1,55-41-4847,-44 24 987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0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8360,'0'0'6203,"4"7"-5664,-4-4-509,1-1 0,0 1 0,1-1 1,-1 0-1,0 0 0,1 1 0,-1-1 0,1 0 0,-1 0 0,1 0 0,0-1 0,0 1 0,4 2 0,-5-3 11,1-1 0,0 0 0,0 1 0,0-1 0,0 0 0,0 0-1,0-1 1,0 1 0,-1 0 0,1 0 0,0-1 0,0 1 0,0-1 0,-1 0 0,1 0-1,0 1 1,0-1 0,-1 0 0,1 0 0,-1 0 0,1-1 0,-1 1 0,0 0 0,1-1-1,1-2 1,1 1 114,0-1-1,-1 1 1,1-1-1,-1 0 1,0 0-1,0 0 1,0-1-1,-1 1 1,1 0-1,-1-1 1,0 0-1,-1 0 1,1 0-1,-1 1 1,0-1-1,1-10 1,-5 14 3,-1 0 0,1 1 0,-1-1 0,1 1 0,-1 0 0,1 0 0,-1 1 0,1-1 0,-5 1 0,4 1-100,0 0 0,-1 0-1,1 1 1,0-1 0,0 1 0,0 0 0,1 0 0,-1 0-1,1 1 1,-1-1 0,1 1 0,0 0 0,0 0 0,1 0-1,-1 0 1,-1 6 0,1-4 73,0 1 1,0 0-1,1-1 1,0 1-1,1 0 1,-1 0-1,1 0 1,1 1-1,-1-1 1,2 9-1,-1-15-125,1 1 1,0-1-1,-1 1 1,1-1-1,0 1 0,0-1 1,0 0-1,0 0 1,0 1-1,0-1 0,0 0 1,0 0-1,1 0 1,-1 0-1,0 0 0,1 0 1,-1-1-1,0 1 0,1 0 1,-1-1-1,1 1 1,-1-1-1,1 1 0,0-1 1,-1 0-1,1 0 1,-1 0-1,1 0 0,0 0 1,-1 0-1,3 0 1,1 0 9,0 0 0,0-1 1,-1 1-1,1-1 0,0 0 1,0 0-1,-1-1 1,1 1-1,6-4 0,-7 2-30,-1 1 0,0-1 0,0 0 0,0-1 0,0 1 0,0 0 0,0-1 0,-1 1 0,0-1 0,0 0 0,0 0 0,0 0 0,0 0 0,-1 0 0,2-9 0,-3 11-28,1 1 0,-1-1-1,0 0 1,0 0 0,0 0 0,0 1-1,-1-1 1,1 0 0,0 0-1,-1 1 1,1-1 0,-1 0-1,0 1 1,1-1 0,-1 1-1,0-1 1,0 0 0,0 1-1,0 0 1,0-1 0,-1 1-1,1 0 1,0-1 0,0 1-1,-1 0 1,1 0 0,-1 0-1,1 0 1,-1 1 0,0-1-1,1 0 1,-1 0 0,0 1-1,1-1 1,-1 1 0,0 0-1,0 0 1,1-1 0,-1 1-1,-2 0 1,0 0-270,-22 0-2673,14 8-3327,11-4 856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0 5061,'0'0'17125,"-8"13"-16281,-43 60-692,-3-2 1,-3-3 0,-3-2-1,-72 61 1,129-124 19,-17 11-2189,19-14 1883,1 0-1,0 0 1,-1 0-1,1 1 1,-1-1-1,1 0 1,0 0-1,-1 0 1,1-1-1,-1 1 1,1 0-1,0 0 1,-1 0-1,1 0 1,-1 0-1,1 0 1,0-1-1,-1 1 1,1 0-1,0 0 1,-1 0-1,1-1 1,0 1-1,0 0 1,-1 0-1,1-1 1,0 1-1,0 0 1,-1-1-1,1 1 1,0 0-1,0-1 1,0 1-1,-1-1 1,1 1-1,0 0 1,0-1-1,0 1 1,0 0-1,0-1 0,0 1 1,0-1-1,0 1 1,0 0-1,0-1 1,0 1-1,0-1 1,0 1-1,0 0 1,1-1-1,-1 1 1,0-1-1,0-24-5780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0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12236,'0'0'4260,"-18"62"-3748,18-31 385,0 4 160,0-3-96,13-2-96,2-6-513,2-4-224,2-5-64,1-6-64,-3-5-512,-4-3-770,-7-1-1056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0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1 391 15022,'0'0'3684,"52"-21"-2723,-17 1-33,4-6-383,5-2-385,4-2-160,2-1-608,2-1-1538,-4-2-2563,-7-3-896</inkml:trace>
  <inkml:trace contextRef="#ctx0" brushRef="#br0" timeOffset="1">560 1 12940,'0'0'1442,"-25"61"992,17-28-865,6 1-351,2-5-546,0-2-544,9-3-160,6-6-32,1 2-640,0-5-257,-3 2-545,-2-2-1088,-5-1-449,-6-1-1537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05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92 494 10762,'0'0'10666,"58"-56"-10313,-22 32-129,2-4-160,0 0 0,0-1 0,-5 3-512,-10 3-1474,-10 0-1217,-11 2-2691</inkml:trace>
  <inkml:trace contextRef="#ctx0" brushRef="#br0" timeOffset="1">1 143 13261,'0'0'5028,"75"-18"-3939,-35 0-448,5-2-321,6-2-256,-1 5-160,1 0-1121,0-1-3395,-4 5-2595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0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10346,'0'0'4804,"-20"54"-1825,18-33-1121,2 0-385,0-1-736,9 0-481,8-3-192,1-3-32,1-1-128,-4 1-416,-1-3-705,-6-2-449,-5-2-768,-3-3-705,-3-3-1410</inkml:trace>
  <inkml:trace contextRef="#ctx0" brushRef="#br0" timeOffset="1">1 165 8712,'0'0'8136,"77"-23"-7976,-38 7-736,7-6-2595,0-5-1378,3-6 1442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0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10314,'0'0'3235,"-8"-1"-374,3 1-2657,-1 1 0,1-1 0,0 1-1,0 0 1,0 0 0,0 0 0,0 1-1,0-1 1,1 1 0,-1 1 0,0-1 0,-6 5-1,2 0 97,-1 0 0,1 1-1,0 0 1,0 1-1,-7 11 1,8-12-59,2 1 0,-1 1-1,1-1 1,1 1 0,0 0 0,0 1-1,1-1 1,0 1 0,1 0-1,-3 16 1,6-23-222,-1 0-1,1 0 1,0 1-1,0-1 1,1 0-1,-1 0 1,1 0-1,0 0 1,0 0-1,0 0 1,1 0-1,-1 0 1,1 0-1,0-1 1,0 1-1,0 0 1,1-1-1,-1 0 1,1 1-1,0-1 1,0 0-1,0-1 1,0 1-1,0 0 1,1-1-1,-1 0 1,1 0-1,-1 0 1,1 0-1,0 0 1,4 0-1,3 2 13,0-1-1,1 0 0,-1-1 0,0-1 0,1 1 1,22-2-1,-28 0-8,-1 0 1,1-1 0,-1 1 0,0-1-1,1 0 1,-1-1 0,0 1 0,1-1-1,-1 0 1,0-1 0,0 1 0,-1-1-1,1 0 1,0 0 0,-1 0 0,6-6-1,-10 9 45,1-1 1,0 0-1,-1 1 0,1-1 0,-1 0 0,1 1 0,-1-1 0,1 0 0,-1 0 0,0 1 1,1-1-1,-1 0 0,0 0 0,0 0 0,1 1 0,-1-1 0,0 0 0,0 0 0,0 0 0,0 0 1,0 1-1,0-1 0,0 0 0,-1 0 0,1 0 0,0 0 0,0 1 0,-1-1 0,1 0 0,0 0 1,-1 0-1,0-1 0,-1 1-1,0-1 1,0 0-1,0 1 1,0-1-1,-1 1 1,1 0-1,0-1 1,-1 1-1,1 0 1,-5-1-1,-6-1-146,1 1 1,-1 0-1,-20-1 0,44 1-78,0 0 1,-1-1-1,1 0 1,-1-1-1,0-1 1,12-5-1,-7 2-116,131-70-1867,-145 78 2140,0 0 0,-1-1 0,1 1 0,0 0 0,-1-1 0,1 1 0,0 0 0,-1 0 0,1 0 0,0-1 0,0 1 0,-1 0 1,1 0-1,0 0 0,0 0 0,-1 0 0,1 1 0,0-1 0,0 0 0,-1 0 0,1 0 0,0 1 0,-1-1 0,1 0 0,0 1 0,-1-1 0,1 0 0,0 1 0,-1-1 0,2 2 0,-1-1 38,0 1 0,0 0 0,-1 0 0,1 0 0,0 0 0,-1 0 0,1 0 0,-1 0 0,1 0 0,-1 0 0,0 3 0,-5 66 1039,3-58-991,2-11-218,-2 64 1160,13-35-2638,-11-30 1269,1 0 1,0 0-1,0 0 1,0-1-1,0 1 0,-1 0 1,1 0-1,0-1 1,0 1-1,1 0 0,-1-1 1,0 1-1,0-1 1,0 1-1,0-1 0,0 0 1,0 0-1,1 1 1,-1-1-1,0 0 0,0 0 1,2 0-1,17-3-15918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0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5862,'0'0'12278,"0"8"-11611,0 535 3017,-6 741-2441,-2-965-1166,0 145 263,8-457-334,0-1-3,0 0 1,0 0-1,0 0 1,0 0-1,1 0 1,0 0-1,1 0 1,-1 0-1,1 0 1,0-1-1,4 7 1,-6-12-25,0 0 0,0 0 1,1 0-1,-1 0 0,0 0 1,1 0-1,-1 0 0,0 0 0,0 0 1,1 0-1,-1 0 0,0 0 1,0-1-1,1 1 0,-1 0 0,0 0 1,0 0-1,1 0 0,-1 0 1,0-1-1,0 1 0,0 0 1,1 0-1,-1 0 0,0 0 0,0-1 1,0 1-1,0 0 0,1 0 1,-1-1-1,0 1 0,0 0 0,0 0 1,0-1-1,0 1 0,0 0 1,0 0-1,0-1 0,0 1 0,0 0 1,0 0-1,0-1 0,0 1 1,0 0-1,0-1 0,0 1 0,0 0 1,0 0-1,0-1 0,0 1 1,0 0-1,1-19-792,-1 19 792,0-37-2814,-3-8-2781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0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11851,'0'0'8488,"68"-1"-7527,-14-23-641,9-2-255,9 0-130,1 1-992,-8 3-1409,-9 3-2883,-12 0-1377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0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14414,'0'0'3251,"13"5"-2317,7 2-599,0-1 1,0 0-1,0-2 1,1 0-1,27 1 0,-7-4 11,-25-2-279,-1 1-1,1 1 1,-1 0-1,1 1 1,-1 1 0,0 0-1,0 1 1,15 6-1,-27-8-68,-1-1-1,0 1 0,-1-1 0,1 1 0,0 0 0,0 0 0,-1 0 0,1 0 1,-1 0-1,0 0 0,1 0 0,-1 1 0,0-1 0,0 0 0,-1 1 0,1-1 1,0 0-1,-1 1 0,1-1 0,-1 1 0,0-1 0,0 1 0,0-1 0,0 1 1,-1 4-1,-1 3 80,0 0 1,0 0-1,-1 0 0,0 0 1,-6 11-1,-12 23 111,-2-1 0,-50 72 0,10-42-3266,35-49-2549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5:0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491 189 6854,'0'0'2269,"2"-10"-758,-1-1-929,1 1-1,-2-1 0,0 0 1,0 0-1,-1 1 1,0-1-1,0 1 1,-2-1-1,1 1 1,-1 0-1,-1-1 1,-4-9-1,7 19-526,1-1-1,-1 0 1,0 0-1,0 0 1,0 1-1,0-1 1,0 1-1,0-1 1,-1 0-1,1 1 1,0 0-1,-1-1 1,1 1-1,-1 0 1,0 0 0,1 0-1,-1 0 1,0 0-1,0 0 1,1 1-1,-1-1 1,0 0-1,0 1 1,0-1-1,0 1 1,0 0-1,0 0 1,0 0-1,0 0 1,0 0-1,0 0 1,0 0-1,0 1 1,0-1-1,1 1 1,-1-1-1,0 1 1,0 0-1,0 0 1,1 0 0,-1 0-1,0 0 1,1 0-1,-1 0 1,1 0-1,-2 3 1,-32 22 71,2 2 0,-46 51 0,64-63 35,2 0 1,0 1 0,0 1-1,2 0 1,1 1-1,0 0 1,-9 25 0,17-39-151,1-1 0,-1 1 1,1 0-1,0 0 0,0 0 1,1 1-1,-1-1 1,1 0-1,0 0 0,1 0 1,-1 0-1,1 0 1,0 0-1,0 0 0,1 0 1,-1 0-1,1 0 1,5 8-1,-2-7-6,0 1 1,0-1 0,1 0-1,0 0 1,1-1-1,-1 0 1,1 0-1,0 0 1,0-1 0,13 6-1,-12-7-22,1 2-1,-1-1 1,0 1-1,0 1 1,-1-1-1,11 10 1,-16-11 12,1-1-1,0 1 1,-1 0-1,0 0 1,0 0 0,0 0-1,0 0 1,-1 0 0,1 1-1,-1-1 1,0 0-1,-1 1 1,1-1 0,-1 1-1,0 7 1,0 2 55,-2 1-1,0-1 1,0 1 0,-1-1 0,-1 0 0,0 0-1,-9 17 1,-51 91 586,42-85-474,22-37-168,0 1 1,0-1-1,0 0 1,-1 0 0,1 0-1,0 1 1,0-1-1,0 0 1,0 0 0,0 1-1,0-1 1,0 0-1,0 0 1,0 1-1,0-1 1,0 0 0,0 0-1,0 0 1,0 1-1,0-1 1,0 0-1,0 0 1,0 1 0,1-1-1,-1 0 1,0 0-1,0 0 1,0 1-1,0-1 1,0 0 0,0 0-1,1 0 1,-1 1-1,0-1 1,0 0-1,0 0 1,1 0 0,-1 0-1,0 0 1,15 4-183,26-4-212,-30 0 201,45-3-656,-40 1 599,-1 1 0,1 0 0,0 1 0,21 4 0,-36-4 252,0 0 0,0 1 0,0-1 0,0 1 0,1-1 1,-1 1-1,0 0 0,-1-1 0,1 1 0,0 0 0,0 0 0,0-1 1,0 1-1,0 0 0,-1 0 0,1 0 0,0 0 0,-1 0 0,1 0 0,-1 0 1,1 0-1,-1 1 0,0-1 0,1 0 0,-1 0 0,0 0 0,0 0 1,0 1-1,0-1 0,0 0 0,0 0 0,0 0 0,0 0 0,0 1 1,-1-1-1,1 0 0,-1 2 0,-1 4 73,1-1 0,-2 1 0,1-1 0,-1 1 0,-4 7 0,-31 42 985,-2-1 0,-86 89 0,22-27 156,85-87-1331,19-29 95,1 0-1,-1-1 1,0 1 0,0-1 0,0 1-1,1 0 1,-1-1 0,0 1 0,0 0-1,1-1 1,-1 1 0,1-1 0,-1 1 0,0-1-1,1 1 1,-1-1 0,1 1 0,-1-1-1,1 0 1,0 1 0,-1-1 0,1 0-1,-1 1 1,1-1 0,0 0 0,-1 0-1,1 0 1,-1 1 0,1-1 0,0 0-1,-1 0 1,1 0 0,0 0 0,-1 0 0,1 0-1,0 0 1,-1 0 0,1 0 0,0-1-1,-1 1 1,1 0 0,0-1 0,65-4-1385,-49 3 1162,1 0 0,-1 1-1,22 2 1,-37-1 243,0 1 1,1-1-1,-1 1 0,0-1 0,0 1 1,0 0-1,0 0 0,1 0 1,-1 0-1,0 0 0,0 0 1,-1 1-1,1-1 0,0 1 0,0-1 1,-1 1-1,1 0 0,-1 0 1,1-1-1,1 4 0,-1 0 0,0 0 1,0 0-1,0 0 0,-1 0 0,1 0 0,-1 0 0,-1 0 1,1 10-1,-1 3 24,-1 0 1,0 0-1,-2-1 1,-6 27-1,-14 24 588,-3-1 1,-2-2-1,-60 100 1,42-81 449,-41 101 0,82-171-1028,-1 1 1,2 0-1,0 0 0,1 0 1,-2 28-1,5-41-38,0 1 0,0-1-1,0 1 1,1-1-1,-1 1 1,0-1-1,1 1 1,0-1-1,0 1 1,0-1 0,0 0-1,0 0 1,0 1-1,0-1 1,1 0-1,-1 0 1,1 0-1,0 0 1,-1-1 0,1 1-1,0 0 1,0-1-1,0 1 1,0-1-1,0 0 1,1 0-1,-1 1 1,0-1 0,0-1-1,1 1 1,-1 0-1,5 0 1,8 1-259,-1 0-1,1-1 1,-1 0 0,23-3 0,-33 2 182,16-2-658,0-1 0,0 0-1,0-1 1,-1-1 0,0-1 0,22-10 0,45-26-6990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6:0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63 190 9353,'0'0'4804,"-53"50"-4996,49-50 224,-1 0-288,4-15 64,1-9 128,0-8 128,10-4-32,10-7 0,3-2-1377,-1 0-2275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5990,'0'0'17040,"56"21"-15823,-38 1-288,3-3-417,5 3-191,3-4-129,4-1-128,2-6-224,1-3-1634,0-3-1505,-6-5-3652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6:0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1 400 14542,'0'0'-256,"63"-13"-4389,-37-7 2211,1-10 1377,7-9 801,-1-6 256,3-4-257,5-5 193,4-1 96,-1 5-32,0 6-3651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6:0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1134 6566,'0'0'5285,"65"-58"-4228,-46 37-224,2-5-353,1-7-351,1-2-33,0-3-64,5-2-64,-1 0-801,2-1-641,-1 2 1,4-2-1089,-1-2-1538</inkml:trace>
  <inkml:trace contextRef="#ctx0" brushRef="#br0" timeOffset="1">697 223 8008,'0'0'3619,"53"-57"-2338,-35 42-640,-3 7 31,-2 0-383,-2 2-193,0-4-32,-2-6-64,2-6-929,2-14-1890,2-8-4868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6:1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0 7655,'0'0'988,"0"13"-737,-17 341-1164,0-33 1062,-1 146-4697,-11 0 3556,-20 555 2779,-41 1066 3205,44-1636-3814,-24 343 3126,60-658-3919,11-136-486,-1 0 0,0-1 0,0 1 0,1-1 0,-1 1 1,0-1-1,1 1 0,-1-1 0,0 1 0,1-1 0,-1 0 0,1 1 1,-1-1-1,0 1 0,1-1 0,-1 0 0,1 1 0,-1-1 0,1 0 1,0 0-1,-1 1 0,1-1 0,-1 0 0,1 0 0,-1 0 0,1 0 0,0 0 1,-1 0-1,1 0 0,-1 0 0,1 0 0,0 0 0,-1 0 0,1 0 1,-1 0-1,1 0 0,-1-1 0,1 1 0,0 0 0,-1 0 0,1-1 1,-1 1-1,1 0 0,-1-1 0,1 1 0,0-1 0,1-13-3636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6:1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5740 0 8904,'0'0'497,"-1"9"-380,-6 60 545,7-68-399,-1 0 1,1-1-1,0 1 0,0-1 0,-1 1 0,1 0 0,-1-1 1,1 1-1,-1-1 0,1 1 0,-1-1 0,1 1 0,-1-1 1,1 1-1,-1-1 0,1 0 0,-1 1 0,0-1 0,1 0 1,-1 0-1,0 1 0,1-1 0,-1 0 0,0 0 0,1 0 1,-2 0-1,-34 4 954,-34-6-1740,-12-4 600,-172-7 609,-268 51-105,76-1-559,408-36-18,-980 43 163,672-19-197,-1276 64 1181,683-102-1033,936 12-128,-30-1 133,-1 0 0,1 3 0,0 0 0,-39 8 0,63-7-84,1 0 0,-1 0 0,1 1 1,0 0-1,0 1 0,0 0 1,0 0-1,1 1 0,-9 6 1,12-7-51,0 0 1,0 0 0,0 1-1,1-1 1,-1 1 0,1 0-1,0 0 1,1 0 0,-1 0-1,1 1 1,0-1 0,0 0-1,1 1 1,-1 0 0,0 8-1,2-14-71,-1 1 0,1 0-1,0 0 1,0 0 0,-1 0-1,1 0 1,0 0 0,0 0-1,0 0 1,0 0 0,0 0-1,0 0 1,1 0 0,-1 0-1,0 0 1,0 0 0,1 0-1,-1 0 1,0 0 0,1 0-1,-1-1 1,1 1 0,-1 0-1,1 0 1,0 0 0,-1-1-1,1 1 1,0 0 0,-1-1-1,1 1 1,0 0 0,2 0-1,-2-1-181,1 0 1,0-1-1,-1 1 0,1-1 0,0 0 1,-1 1-1,1-1 0,-1 0 0,1 0 1,-1 0-1,1 0 0,-1 0 0,0 0 0,1 0 1,-1 0-1,0-1 0,0 1 0,0 0 1,0-1-1,0 1 0,1-2 0,22-41-6366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12011,'0'0'3545,"-3"14"-2808,-10 61-52,3 0 0,-1 83 0,11 171-455,2-147 58,-2-131-225,-28 670 461,-13-400 876,2-31 190,-2 315 0,43-550-1611,0-35-95,-2 0 0,0-1 0,0 1 0,-2 0 0,-1 0 0,-8 33 1,11-53-17,0 0 0,0 1 0,0-1 0,0 1 0,0-1 0,0 0 0,0 1 0,-1-1 0,1 1 1,0-1-1,0 0 0,0 1 0,-1-1 0,1 0 0,0 1 0,0-1 0,0 0 0,-1 0 0,1 1 1,0-1-1,-1 0 0,1 0 0,0 1 0,-1-1 0,1 0 0,0 0 0,-1 0 0,1 0 0,0 1 1,-1-1-1,1 0 0,-1 0 0,1 0 0,0 0 0,-1 0 0,1 0 0,-1 0 0,1 0 0,0 0 1,-1 0-1,1 0 0,0 0 0,-1-1 0,1 1 0,-1 0 0,1 0 0,-1 0 0,-10-11-6968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4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80 12780,'0'0'753,"-4"8"-198,-4 19-114,8-27-415,0 1 0,0 0 0,0-1 0,0 1 0,1 0 0,-1-1 0,0 1-1,0 0 1,1-1 0,-1 1 0,0-1 0,1 1 0,-1 0 0,1-1 0,-1 1 0,1-1 0,-1 1 0,1-1 0,-1 1 0,1-1 0,-1 0 0,1 1 0,1 0 0,6 1 200,1 0-1,0 0 1,0-1 0,0 0 0,16-1-1,746 4 1385,-406-6-1992,464-28-899,-281 5 2530,85 22 3065,-483 16-3920,-101-7-1154,1-2 1,87-4-1,-131-1 343,1 0-1,0 0 1,0-1 0,-1 0-1,1 0 1,-1-1 0,0 1-1,10-7 1,-10 5-404,0 0 0,-1 0-1,0-1 1,0 0 0,0 0 0,0 0 0,-1 0 0,6-9-1,6-16-5856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7623,'0'0'7431,"14"2"-6625,369 71 1368,-274-50-2095,-107-22-86,6 0 92,0 1-1,-1 0 1,1 0 0,0 1-1,9 5 1,-15-7-35,-1 0 0,0 0 0,1 0 0,-1 0 0,0 0 0,0 0 0,0 0 0,1 0 0,-1 1 0,0-1 0,-1 0 0,1 1-1,0-1 1,0 0 0,-1 1 0,1-1 0,0 1 0,-1 0 0,0-1 0,1 1 0,-1-1 0,0 1 0,0-1 0,0 1 0,0 0 0,0-1 0,0 1 0,0 0 0,-1-1 0,1 1 0,0-1 0,-1 1 0,0 1 0,-5 8 217,0-1 0,-1 1 0,0-2 1,0 1-1,-1-1 0,-1 0 0,1 0 1,-1-1-1,-1-1 0,-10 8 0,0 1 45,-325 239 301,319-237-1408,3-4-5141,11-12-8083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7 333 6342,'0'0'8216,"-2"10"-6924,-3 31 331,5-40-1544,0 0 1,0 0 0,0 0-1,0 0 1,1 0 0,-1 0-1,0 0 1,1 0 0,-1 0-1,0 0 1,1 0 0,-1 0-1,1 0 1,0-1 0,-1 1-1,1 0 1,0 0 0,-1 0-1,1-1 1,0 1 0,0 0-1,0-1 1,-1 1 0,1-1-1,0 1 1,0-1 0,0 1-1,0-1 1,0 0 0,0 1-1,2-1 1,32 1 1140,-27-1-863,4-1-94,0-1-1,-1 0 1,1-1-1,0 0 1,-1-1-1,0 0 0,0 0 1,0-2-1,0 1 1,15-12-1,5-4 46,-2-2 1,31-30-1,-25 15-53,-2-1 0,-1-2 0,-2-1 0,30-54 1,-60 96-257,0-1 1,0 1-1,0 0 0,0 0 1,0 0-1,0 0 1,0-1-1,0 1 1,0 0-1,0 0 1,0 0-1,0 0 1,0 0-1,0-1 1,1 1-1,-1 0 0,0 0 1,0 0-1,0 0 1,0 0-1,0 0 1,0 0-1,1-1 1,-1 1-1,0 0 1,0 0-1,0 0 1,0 0-1,1 0 1,-1 0-1,0 0 0,0 0 1,0 0-1,0 0 1,1 0-1,-1 0 1,0 0-1,0 0 1,0 0-1,0 0 1,1 0-1,-1 0 1,0 0-1,0 0 1,0 0-1,0 0 0,0 1 1,1-1-1,-1 0 1,0 0-1,0 0 1,0 0-1,5 14-44,1 33 6,-4-28 98,0-1-11,1-1-1,1 0 0,1-1 1,0 1-1,1-1 0,1 0 1,0 0-1,14 21 0,-15-29-267,0-1 0,0 0-1,0 0 1,1 0 0,0-1 0,0 0-1,10 6 1,-10-7-598,1-1-1,0 0 1,0-1 0,0 0-1,0 0 1,0-1-1,0 0 1,16 2 0,5-3-7217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29 14061,'0'0'945,"-10"11"-187,7-7-689,-3 3 72,0 0 0,0 0 1,1 0-1,0 1 0,1 0 1,0 0-1,0 0 0,0 1 1,1 0-1,-4 16 0,-3 56 356,4 1-1,3 1 1,9 90-1,4-91-444,-5-54 506,1 45 1,-24-119 2196,9 1-2873,2 0-1,1-1 1,3 0 0,2 0 0,2 0-1,8-56 1,-4 69-75,0 0 0,19-57-1,-20 77 186,1 0 0,1 0 0,0 0 0,0 1-1,2 0 1,-1 0 0,1 0 0,1 1-1,13-13 1,-16 19 2,0 1-1,1 0 0,-1 1 1,1 0-1,0 0 0,0 0 1,0 1-1,0 0 0,0 0 1,0 0-1,1 1 1,-1 1-1,1-1 0,-1 1 1,0 0-1,1 1 0,11 2 1,-16-3 9,1 0 1,-1 1 0,0 0-1,0 0 1,0 0-1,0 0 1,0 0 0,0 0-1,0 1 1,0 0-1,0-1 1,-1 1 0,1 0-1,-1 0 1,1 1-1,-1-1 1,0 0 0,0 1-1,0-1 1,0 1 0,0 0-1,-1 0 1,1 0-1,-1 0 1,0 0 0,0 0-1,0 0 1,0 0-1,0 0 1,-1 0 0,1 1-1,-1-1 1,0 0-1,0 0 1,0 1 0,0-1-1,-1 0 1,0 0 0,1 0-1,-1 1 1,-2 3-1,0 0 140,0 1 0,-1-1 0,0 0 0,-1 0 0,0 0 0,0-1 0,0 0 0,-1 0 0,0 0 0,0 0 0,0-1 0,-11 7 1,-13 7 739,-46 24 1,67-39-817,-60 26 986,42-20-2332,24-9-1727,9-5-2308,21-10-3121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19859,'0'0'0,"11"81"480,-1-33 65,5 0 223,4-7-287,5-7-353,3-5-64,0-4-737,-4-8-896,-7-3-513,-9-1-1121,-7-1-480,-19-2 63,-14-1-2594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9:20:0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16047,'0'0'1073,"4"14"-726,17 55-258,3-1 1,35 70-1,83 137-223,-12-25-459,-90-155-659,-37-85 789,0 0 0,-1 1-1,0-1 1,0 1-1,-1-1 1,-1 1-1,-1 17 1,1-25 304,-1 0-1,0 0 1,0 0 0,0 0 0,-1 0 0,1 0 0,-1-1-1,0 1 1,1 0 0,-1-1 0,0 0 0,0 1 0,-1-1-1,1 0 1,0 0 0,-1 0 0,1-1 0,-1 1 0,0 0-1,0-1 1,1 0 0,-1 0 0,0 0 0,0 0 0,0 0-1,-6 1 1,-30 5-2948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12460,'0'0'12022,"10"-2"-11579,4-2-442,-1 0 0,-1-1 0,1-1 1,-1 0-1,1 0 0,-2-2 0,1 1 0,11-11 1,-2 0-260,-15 12 190,1 0 1,-1 0-1,2 1 0,-1 0 1,1 0-1,10-5 0,-18 12 57,1 0 0,-1 0 0,0 0 0,1 0 0,-1 0 0,0 0 0,-1 0 0,1 1 0,0-1 0,-1 0 0,1 0 0,-1 0-1,0 2 1,-73 171-2023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11 532 8520,'0'0'4388,"-10"-71"-2146,45 39-608,17-6-641,12-7-32,11-4-161,7-5-383,3-3-289,-5-3-256,-9-3-3075,-13 0-8584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2421 8616,'0'0'3636,"15"-5"-3044,11-8 329,-1 0 0,-1-2-1,38-29 1,83-74 1518,-112 89-2283,1479-1179 848,-828 713-1758,45 69 1225,-628 374-2019,-101 52 1398,-1 0 0,1 0 0,0 0 0,0 0 0,0 0 0,0 0 1,0 0-1,0 0 0,0 0 0,0 0 0,0 0 0,-1 0 0,0-1-2397,1 0 2397,0 1 0,0 0 0,0 0 0,0 0 0,0 0 1,0 0-1,0 0 0,0 0 0,1-1 0,-4 1-1377,-19 0-8413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27 15695,'0'0'747,"9"-6"721,-2 1-1437,17-10 2720,-25 20-1241,-17 16-997,-76 78-62,-84 96-374,167-181-656,19-19-830,19-23-324,4-16-3304,44-85 0,-37 52 3116,-29 61 7103,-9 25-2555,-15 45-1246,8-28-391,2-11-897,2 0 0,0 1-1,1 0 1,0 0 0,1 0-1,1 0 1,0-1 0,1 1-1,1 0 1,1 0-1,0-1 1,1 1 0,0-1-1,2 0 1,0 0 0,15 27-1,-14-24 50,-18-23-174,-20-23-564,18 13 126,1-1-1,1 0 0,0-1 0,1-1 0,1 1 0,-9-24 1,2-25 2223,16 65-1682,0 1 1,0-1 0,0 0-1,0 1 1,0-1-1,0 1 1,0-1 0,1 0-1,-1 1 1,0-1 0,0 1-1,0-1 1,1 1-1,-1-1 1,0 0 0,1 1-1,-1 0 1,1-1 0,-1 1-1,1-1 1,-1 1-1,1-1 1,-1 1 0,1 0-1,-1-1 1,1 1 0,-1 0-1,1 0 1,-1-1 0,1 1-1,0 0 1,-1 0-1,1 0 1,-1 0 0,1 0-1,0 0 1,-1 0 0,1 0-1,-1 0 1,1 0-1,0 0 1,0 0 0,32 5-217,-30-4 263,141 40-1639,-97-31-2787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11531,'0'0'2749,"-3"12"-2450,0 3-211,0 0 0,1 0 0,1 0 0,0 0 1,1 0-1,1 0 0,0 0 0,1 0 0,5 19 0,6 3 281,2 0 1,2-1-1,1-1 0,37 53 1,105 122 335,63 47-550,273 243-1,-437-447 35,2-2-1,88 55 0,-103-79-865,88 39 0,-92-50-1664,45 11 0,-53-18-6601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19635,'0'0'-161,"7"91"129,-7-42 321,0 7-1,-3-1-224,-1-3 32,1-8-64,1-7 32,1-10-256,-1-5-385,-4-11-1184,-3-7-1506,-3-4-769,-4-10-2370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8392,'0'0'9919,"4"13"-9204,5 14-414,1 0 0,2 0 1,0-1-1,2-1 0,1 0 0,18 23 1,-26-38-193,0-1 1,0-1-1,1 1 0,0-1 1,1 0-1,0-1 1,0 0-1,1-1 1,0 0-1,0 0 0,0-1 1,1 0-1,-1-1 1,1 0-1,0-1 1,0 0-1,1-1 1,-1 0-1,14 0 0,-24-2-63,1-1-1,0 1 0,0 0 0,-1-1 0,1 0 0,0 1 0,-1-1 0,1 0 1,0 0-1,-1 0 0,1 0 0,-1 0 0,0 0 0,1 0 0,-1-1 0,0 1 0,0-1 1,0 1-1,0 0 0,0-1 0,0 0 0,0 1 0,0-1 0,0 0 0,-1 1 1,1-1-1,-1 0 0,0 1 0,1-1 0,-1 0 0,0 0 0,0-2 0,2-12 206,-1 0 0,-2-29-1,0 23-168,-9-161 698,4 109-1903,4 12-4033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3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5926,'0'0'12780,"52"7"-12236,18-18-288,17-3-159,18-1-97,13-4-1218,2 2-2177,-6 0-2146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30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15310,'0'0'1954,"73"33"-801,-40-18-640,8-1-289,6-1-96,7-5-96,2-3-1153,2-5-608,-7 0-225,-6-9-64,-7-9 544,-7-3-3362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3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12139,'0'0'1634,"76"19"-1025,-21-17-321,14-2-96,15 0-128,15 0 0,12-9-256,10-3-353,4-1-1088,5-5-769,-2 0-3172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3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13773,'0'0'480,"72"15"97,-32-11 928,8 1-383,4-5-450,2 0-416,-1 0-95,-3-5-97,-3-4-32,-8 3 0,-4 2-32,-9 1-865,-8 1-2274,-5-1-2370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 4805,'6'-3'10185,"-6"9"-8327,0 9 96,0 5-225,-10 6-415,-4 1-482,1 2-447,-1-2-289,5-3-64,-2-3-705,7-6-928,-1-6-1218,5-6-1889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3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11563,'0'0'5285,"48"37"-4068,-5-31-256,11-2-449,11 0-287,11-4-161,11 0-32,7 0-32,7 0-737,4 0-1633,8 0-1474,5-3 97,3-8-2595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32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8968,'56'10'385,"0"1"-65,-3 2 97,-3-2 575,-8 2 258,-7-4 95,-1-3-160,-9-2-448,-1-4 31,-4 0-351,1 0-353,-2 0-673,-1-10-2305,-2-1-1763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5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4570 727 6406,'-47'-40'147,"3"-1"0,1-2-1,-61-79 1,82 95-648,-2 2 0,-1 1 0,-1 0 0,-44-29 0,27 25 825,0 3-1,-73-32 1,14 19 962,-1 4-1,-133-26 0,76 29-1097,-1 7-1,-1 7 1,0 6-1,-1 8 1,1 7-1,-250 39 1,266-18-177,1 7-1,2 6 1,2 7 0,2 5 0,2 7 0,3 5-1,-175 111 1,233-123 54,1 4 0,4 2 0,1 4 0,4 3 0,2 2 0,-63 86 0,90-102-59,3 2 1,2 1 0,2 2-1,3 1 1,2 1 0,3 1 0,2 1-1,2 1 1,4 0 0,-9 71 0,14-41 9,4 2 0,5-1 0,3 0 1,4 0-1,4 0 0,4-1 0,4-1 1,3-1-1,5 0 0,3-2 0,4-2 1,3 0-1,4-3 0,4-1 0,3-3 1,3-2-1,3-1 0,4-4 1,2-2-1,3-2 0,79 60 0,2-17 41,281 158 0,190 30 48,-459-233-67,3-6-1,3-7 0,1-7 1,2-7-1,2-8 0,223 10 1,-212-33-6,0-8 0,0-7 0,302-58 0,-302 28-83,212-79 1,-274 75 266,-2-5 1,197-117-1,-244 123-15,-1-3-1,-3-3 1,-2-3 0,-2-2-1,68-82 1,-89 88-6,-1-2 1,-3-1-1,-3-2 1,-1-1-1,-3-2 0,-2 0 1,28-100-1,-31 65-149,-5 0 0,-3-1 0,-5-1 0,-3 1 0,-5-1 0,-4 0 0,-4 0 1,-21-108-1,-9 27 15,-7 2 1,-8 2 0,-98-219 0,111 298-343,-4 1 0,-4 2 0,-4 2 0,-4 3 0,-89-105 0,108 149-41,-1 3-1,-1 1 1,-2 1 0,-85-53 0,89 67 12,-1 1 0,-1 2 0,-1 1 0,0 2 0,0 2 0,-80-14 0,3 14-1884,-188 5 0,75 10-2343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2:4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40 366 1634,'0'0'2226,"-2"-10"-1346,-30-244 5325,26 153 2837,6 101-9040,36 465 1565,-35-458-1553,-1-4-2,0-1 1,0 1 0,1-1 0,-1 1 0,1-1 0,-1 1 0,1-1-1,0 0 1,0 1 0,0-1 0,0 0 0,0 0 0,1 0 0,-1 0-1,4 4 1,-4-6-6,-1 0 0,1 0-1,-1-1 1,1 1 0,0 0-1,-1 0 1,1 0 0,-1-1-1,1 1 1,-1 0 0,1-1-1,-1 1 1,1-1 0,-1 1-1,1-1 1,-1 1 0,0 0-1,1-1 1,-1 0 0,1 1-1,-1-1 1,0 1 0,0-1-1,1 1 1,-1-1 0,0 0-1,0 1 1,0-1 0,0 1-1,0-1 1,0 0 0,0 1-1,0-1 1,0 0 0,6-26 165,2-37-64,-2-1 0,-4 0 0,-8-108 0,5 165-97,-6-37 39,7 43-38,0 0 0,-1 0 0,1 0-1,-1-1 1,0 1 0,0 0 0,0 0 0,0 0 0,0 0 0,0 0 0,0 1 0,-1-1 0,1 0-1,0 0 1,-3-1 0,3 3-11,1 0 0,-1 0 0,0 1 0,1-1 0,-1 0 0,1 0 0,-1 1 0,1-1 0,-1 0 0,1 1 0,-1-1 0,1 0-1,-1 1 1,1-1 0,0 1 0,-1-1 0,1 1 0,0-1 0,-1 1 0,1-1 0,0 1 0,-1-1 0,1 1 0,0-1 0,0 1 0,0 0 0,0-1 0,0 1-1,-1-1 1,1 1 0,0 1 0,-5 23 7,4-24-8,-14 105 64,4 0 0,4 114 0,10-206 28,4-31-29,6-34 22,24-331 86,-57 635-185,0-2-20,23-220-388,-2-30 294,-1 0 0,1-1 0,-1 1 0,1 0 0,-1-1 0,1 1 0,-1 0 0,1-1 1,-1 1-1,1 0 0,0-1 0,-1 1 0,1-1 0,0 1 0,0-1 0,-1 0 0,1 1 0,0-1 0,0 0 0,0 1 0,0-1 0,-1 0 0,1 0 0,0 0 1,0 0-1,0 0 0,0 0 0,0 0 0,1 0 0,13-2-4783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2:4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4612,'0'0'2525,"1"-8"-992,1-18-535,-2 14 566,0 0 0,1 0 0,0 1 1,1-1-1,5-17 0,-7 29-1539,0 0 1,0 0 0,0 0 0,0-1-1,0 1 1,0 0 0,0 0 0,0 0-1,0 0 1,0-1 0,0 1 0,0 0-1,0 0 1,1 0 0,-1 0 0,0 0-1,0-1 1,0 1 0,0 0 0,0 0-1,0 0 1,1 0 0,-1 0 0,0 0-1,0 0 1,0-1 0,0 1 0,1 0-1,-1 0 1,0 0 0,0 0 0,0 0-1,0 0 1,1 0 0,-1 0 0,0 0-1,0 0 1,0 0 0,1 0 0,-1 0-1,0 0 1,0 0 0,0 0 0,0 0-1,1 0 1,-1 1 0,0-1 0,0 0-1,0 0 1,6 11 378,-1 16-115,1 210 625,-6-151-370,1-98-446,0 0 0,1 0 0,1 1 0,7-23-1,3-9-63,-1-8-109,-1-1 0,-3 0 1,-3 0-1,-1-96 0,-8 142-43,-3 16 74,-4 18 41,-3 29 77,3 0 1,3 1 0,-2 112 0,10-170-74,0 0 0,0 0 0,0 1 0,0-1 0,-1 0 0,1 1 0,0-1 1,0 0-1,0 0 0,0 1 0,0-1 0,0 0 0,0 1 0,0-1 0,0 0 0,0 0 1,0 1-1,0-1 0,1 0 0,-1 1 0,0-1 0,0 0 0,0 0 0,0 1 1,0-1-1,1 0 0,-1 0 0,0 1 0,0-1 0,0 0 0,1 0 0,-1 0 1,0 1-1,0-1 0,1 0 0,-1 0 0,0 0 0,0 0 0,1 0 0,-1 0 1,1 1-1,9-12 70,7-20-67,-12 21-273,-1 0 0,-1 0-1,1 0 1,-2 0 0,1-1-1,-1 1 1,-1-1 0,0 1-1,-1-1 1,0-15 0,-16 45-3132,-1 10-1137,-3 5-2268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2:5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68 8200,'-9'6'3005,"-13"7"-1818,-54 37 3342,70-46-3469,0 1 0,0 0 0,1 1 0,-1-1 0,-4 8 0,31-19 595,81-40 259,-50 21-1723,0 3 0,86-25 0,-106 38-261,1 2 0,0 2-1,1 0 1,-1 3 0,65 2 0,-87 5 94,-22 4 52,-40 9 104,31-11-140,-92 40 48,29-12 159,-121 36 0,203-71-233,1 0 0,-1 0 1,1 1-1,-1-1 0,1 0 1,-1 0-1,1 0 0,-1 0 0,1 0 1,-1 1-1,1-1 0,-1 0 1,1 0-1,-1 0 0,1-1 1,-1 1-1,1 0 0,-1 0 0,1 0 1,-1 0-1,1 0 0,-1-1 1,1 1-1,-1 0 0,1 0 1,-1-1-1,1 1 0,0 0 0,-1-1 1,1 1-1,-1-1 0,5-15 51,20-17-118,-15 25 41,1 1 0,-1 0-1,1 1 1,0 0 0,1 1-1,-1 0 1,1 0-1,0 1 1,0 1 0,0 0-1,1 0 1,18-1-1,18 0-182,85 4-1,-66 1-111,-64 1 322,-9 4 23,-25 11 80,-43 17 53,6-2-164,23-10 11,-1-2 1,0-2 0,-1-1 0,-79 15 0,120-33-14,12-4-11,28-13-26,50-22-26,-30 16-36,131-55-964,-160 71 922,0 0 0,0 2-1,0 1 1,1 0 0,40 0-1,-66 5 139,0 0 0,1 0-1,-1-1 1,0 1 0,1 0-1,-1 0 1,0 0-1,1 0 1,-1 1 0,0-1-1,1 0 1,-1 0-1,0 0 1,1 0 0,-1 0-1,0 0 1,0 0-1,1 1 1,-1-1 0,0 0-1,1 0 1,-1 0-1,0 1 1,0-1 0,0 0-1,1 0 1,-1 1-1,0-1 1,0 0 0,0 0-1,1 1 1,-1-1-1,0 0 1,0 1 0,0-1-1,0 0 1,0 1 0,0-1-1,0 0 1,0 1-1,0-1 1,0 0 0,0 0-1,0 1 1,-9 19 220,-20 13 167,7-14-306,0-2 0,-2-1 0,0 0-1,-1-2 1,0-1 0,-1-1 0,0-1 0,-30 8 0,14-8 42,0-2 0,-1-1 0,1-3 1,-73 0-1,115-5-126,-1 1 0,1-1 0,0 0 0,-1 0 0,1 0 0,0 0 0,-1 0 0,1 0 0,-1 0 0,1 0 0,0 0 0,-1 0 0,1 0 0,0 0 0,-1 0 0,1 0 0,0-1 0,-1 1 0,1 0 0,0 0 0,-1 0 0,1 0 0,0-1 0,-1 1 0,1 0 0,0 0 0,0-1 0,-1 1 0,1 0-1,0 0 1,0-1 0,0 1 0,-1 0 0,1-1 0,0 1 0,0 0 0,0-1 0,0 1 0,0 0 0,0-1 0,-1 1 0,1-1 0,11-15-98,21-11-84,-5 9-683,0 2 0,53-23-1,-66 34-566,0 0 0,1 1 0,-1 1 0,27-3 0,-7 5-7973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2:59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2594,'0'0'705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0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38 4516,'0'0'-37,"-9"0"1740,-20 0-715,-9 0 3747,-50 6 0,88-6-4719,0 0 0,1 0 1,-1 0-1,0-1 1,0 1-1,0 0 0,0 0 1,0 0-1,1 0 0,-1 0 1,0 0-1,0 1 0,0-1 1,0 0-1,1 0 0,-1 0 1,0 0-1,0 0 0,0 0 1,0 0-1,0 0 1,1 0-1,-1 0 0,0 0 1,0 0-1,0 1 0,0-1 1,0 0-1,0 0 0,0 0 1,0 0-1,1 0 0,-1 0 1,0 1-1,0-1 1,0 0-1,0 0 0,0 0 1,0 0-1,0 0 0,0 1 1,0-1-1,0 0 0,0 0 1,0 0-1,0 0 0,0 1 1,0-1-1,0 0 0,0 0 1,0 0-1,0 0 1,0 0-1,0 1 0,0-1 1,-1 0-1,1 0 0,0 0 1,0 0-1,0 0 0,0 0 1,0 1-1,0-1 0,0 0 1,-1 0-1,1 0 1,0 0-1,13 6-77,42 2 235,1-2-1,0-3 1,100-6-1,-144 3-150,0-1-1,0-1 1,0 0 0,-1 0-1,1-1 1,-1 0-1,1-1 1,16-9-1,-65 14 2167,-98 33-686,99-23-1183,-1-1 1,0-2 0,-1-2 0,-48 3 0,119-9-410,162-5-249,-161 2 175,0-1 0,0-2 0,56-17 1,-74 15 346,-32 7-6,-32 6 9,-115 41 533,105-28-533,-117 21 1,174-38-184,0-1 0,0 0 1,0 1-1,0-1 0,0 0 0,0 0 0,0 0 1,0 0-1,0 0 0,0 0 0,0 0 1,-1 0-1,1 0 0,0-1 0,0 1 1,0 0-1,0-1 0,0 1 0,-2-2 1,13-10-129,36-13-83,0 13-189,89-12-1,11-2-616,-127 22 928,0-2-1,-1 0 1,0-1 0,-1-1 0,26-14 0,-43 22 86,0 0 0,0 0 0,0 0 0,0 0-1,0 0 1,0-1 0,0 1 0,1 0 0,-1 0-1,0 0 1,0 0 0,0 0 0,0 0 0,0 0-1,0 0 1,0 0 0,1 0 0,-1 0 0,0 0-1,0 0 1,0 0 0,0 0 0,0-1 0,0 1-1,0 0 1,0 0 0,0 0 0,0 0 0,0 0-1,1 0 1,-1 0 0,0-1 0,0 1 0,0 0-1,0 0 1,0 0 0,0 0 0,0 0 0,0 0-1,0-1 1,0 1 0,0 0 0,0 0 0,0 0-1,0 0 1,0 0 0,-1 0 0,1 0 0,0-1-1,0 1 1,0 0 0,0 0 0,0 0 0,0 0-1,0 0 1,0 0 0,0 0 0,0 0 0,0-1-1,-1 1 1,1 0 0,0 0 0,-13-2 111,-18 4 67,-28 10 3,-67 22 0,16-3 281,19-11-106,29-7-204,-65 23-1,518-150-3270,-222 69 2035,-254 74 2523,-138 69 0,-11 5-845,234-103-603,0 0-1,-1 1 0,1-1 0,0 0 0,0 0 0,-1 1 0,1-1 1,0 0-1,0 0 0,-1 1 0,1-1 0,0 0 0,-1 0 0,1 0 0,0 0 1,-1 0-1,1 0 0,0 1 0,-1-1 0,1 0 0,-1 0 0,1 0 1,0 0-1,-1 0 0,1 0 0,0 0 0,-1 0 0,1-1 0,0 1 1,-1 0-1,1 0 0,0 0 0,-1 0 0,1 0 0,0-1 0,-1 1 0,1 0 1,0 0-1,-1 0 0,1-1 0,13-12-291,33-20-3,32-6-414,2 3 1,2 3-1,134-34 0,-170 53 205,-118 41 1337,-112 59 0,-5 3 242,180-85-1136,0 0-1,-1-1 1,0 0 0,0-1-1,-17 2 1,27-4-16,-1 0 0,0 0 0,0 0 0,0 0 0,0 0 0,0 0 0,1-1 0,-1 1 0,0 0 0,0-1-1,1 1 1,-1 0 0,0-1 0,0 1 0,1-1 0,-1 1 0,0-1 0,1 0 0,-1 1 0,1-1 0,-1 0 0,1 1 0,-1-1 0,1 0 0,-1 0 0,1 1 0,0-1 0,-1 0 0,1 0 0,0 0 0,0 1 0,-1-1 0,1 0 0,0 0 0,0 0 0,0 0 0,0 0 0,0-1 0,5-37-4249,-5 38 4195,13-43-5109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1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3628 5381,'0'0'10469,"7"-18"-6207,22-67-3560,-22 31-243,-2-1 0,-5-105-1,-2 66-227,-12-90 114,0 0 138,25-290-163,-16-321-638,5 778 321,9-415-3,-2 234 5,-3-12 10,5-141 82,-6 193 16,-3 156-103,0 1 1,0-1 0,-1 1 0,1-1 0,-1 1 0,1-1-1,-1 1 1,1 0 0,-1-1 0,0 1 0,0 0 0,1-1 0,-1 1-1,0 0 1,0 0 0,-1 0 0,1 0 0,0 0 0,0 0-1,0 0 1,-1 0 0,1 1 0,0-1 0,-1 0 0,1 1 0,0-1-1,-1 1 1,1-1 0,-3 1 0,2-1 2,-1 0 0,1 0 0,-1 0 0,1 0 1,0 0-1,0 0 0,0-1 0,-1 1 0,1-1 0,-2-2 0,1 52-472,37 466-2263,-23 806 2188,-8-1080 497,-14 333-81,5-512 122,-11 168 56,16-192-52,3 0-1,0 1 1,3-1-1,9 39 0,-9-55 44,-1 1-1,-2-1 0,0 1 0,-1 0 0,-1-1 1,0 1-1,-2 0 0,-1-1 0,-7 29 0,4-10 98,6-33-93,0 0 0,-1 0 0,0 0 0,-1-1 0,1 1 0,-1 0-1,-6 12 1,3-78 586,22-339-684,-1 116-176,-19-822-1083,1 832 1313,48-415-1,-7-182 257,-45 977-5429,3-66-609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2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208 117 4965,'0'0'7810,"-5"1"-7351,4-1-448,0 1 1,0-1-1,0 0 0,0 0 1,0 1-1,0-1 1,0 0-1,0 1 0,0-1 1,0 1-1,0-1 1,0 1-1,0 0 0,1-1 1,-1 1-1,0 0 1,0 0-1,1-1 0,-1 1 1,1 0-1,-1 0 1,1 0-1,-1 0 0,1 0 1,-1 0-1,1 0 1,0 0-1,-1 2 0,1-2-8,1 1 0,0 0-1,-1 0 1,1-1-1,0 1 1,0 0-1,0-1 1,0 1 0,0-1-1,0 1 1,0-1-1,1 0 1,-1 1-1,0-1 1,1 0-1,-1 0 1,1 0 0,0 0-1,-1 0 1,3 1-1,20 10 64,1-1 0,36 12 0,30 14 179,-70-28-216,0-1 0,1 0 0,1-2 0,-1 0 0,1-2 0,0 0 0,29 0 1,-8-3 31,0-2 0,82-12 1,-8-2 140,119-1 1,121 15 343,-258 2-504,185 12 42,25 1 18,84-34-75,-313 10-14,-1-4-1,145-44 1,-160 35-76,1 4 1,79-14 0,-212 19 740,-28 2-724,0 4 1,-163 7-1,112 3-100,54-2 112,-1467 14 564,1547-14-528,-794 55 108,644-30 163,190-27-382,0-1 1,37-8-1,34-4 2,524 5-1,-368 13 115,1060-75 121,-864 33-1159,-152 24-2684,-183 11 288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46 10762,'0'0'9924,"9"-7"-9091,-3 1-647,-3 3-107,-1 0 0,1 0 0,0 1 0,0-1 1,1 1-1,-1 0 0,0 0 0,1 0 0,0 0 1,-1 1-1,1-1 0,0 1 0,0 0 0,-1 0 1,1 0-1,8 0 0,21 1 463,-1 0 0,38 7 1,-58-5-517,1 1 0,-1 0 0,0 1 1,-1 0-1,1 1 0,-1 0 1,0 0-1,20 15 0,-29-19-23,0 0 0,0 0 0,0 0 0,-1 0 0,1 1 0,0-1 0,-1 1 0,1 0 0,-1-1 0,1 1-1,-1 0 1,0 0 0,0 0 0,0 0 0,0 0 0,0 0 0,0 0 0,0 0 0,-1 0 0,1 0 0,-1 0 0,0 0 0,1 1 0,-1-1-1,0 0 1,0 0 0,-1 0 0,1 1 0,0-1 0,-1 0 0,1 0 0,-1 0 0,0 0 0,1 0 0,-1 0 0,0 0 0,0 0-1,-3 3 1,-1 1 48,0 0 0,0 0 1,-1-1-1,0 0 0,0 0 0,-1-1 0,1 1 0,-1-1 0,-13 5 0,-10 4 23,-1-2 0,0-1 0,-1-1 0,1-2 0,-2-1 0,1-1 0,-53 0 0,110-23-10841,4 8 368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3075,'0'0'801,"-12"59"-641,4-29-352,4-1-2403</inkml:trace>
  <inkml:trace contextRef="#ctx0" brushRef="#br0" timeOffset="1">13 422 5637,'-2'54'609,"-1"-3"-481,1-4-352,-3-4-1954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4837,'-2'10'1345,"1"-1"-1080,-3 19 829,-2-2 0,0 1-1,-2-1 1,-1 0 0,-16 35 0,22-57-1124,1 0 1,-1 0 0,1 1-1,0-1 1,0 1-1,0 0 1,1-1 0,-1 1-1,1 0 1,0 0 0,1 0-1,-1 0 1,1 0 0,0 0-1,0 0 1,1 0 0,1 6-1,0-7-1463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7976,'0'0'3267,"-2"13"-3150,-3 27 479,1 1 0,2 0 0,5 55 1,27 134 744,-26-219-1385,-2-13 35,2-30 58,0-51 73,-3 55-143,10-204-417,-9 226-510,-1 11 417,1 30 361,-4 50 895,-29 122 2715,21-154-4985,17-79-1151,-1-3-1548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5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5381,'0'0'4837,"22"-58"-7624,-15 42-1825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5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30 9129,'-1'16'1404,"-1"19"-609,-2 154 2915,5-166-3380,0 1-1,2-1 1,1 0-1,0 1 0,2-2 1,11 29-1,-17-50-323,0 0-1,1 1 1,-1-1-1,1 0 0,-1 0 1,1 0-1,0 0 1,-1 0-1,1 0 0,0 0 1,0 0-1,0 0 1,0 0-1,0 0 0,0 0 1,0 0-1,0-1 1,1 2-1,-1-2 2,-1-1-1,1 1 1,-1 0 0,1 0-1,-1 0 1,1-1-1,-1 1 1,1 0 0,-1 0-1,1-1 1,-1 1 0,1-1-1,-1 1 1,0 0 0,1-1-1,-1 1 1,1-1 0,-1 1-1,0-1 1,0 1 0,1-1-1,-1 1 1,0-1 0,0 1-1,0-1 1,1 0 0,8-46 260,-5-7-250,-2 0 0,-2 0 0,-3 0 0,-2 0 0,-14-61 0,7 83 23,3 28 68,-1 18 112,-2 27 380,3 1 0,1 0 0,2 1 0,-1 66 0,3-54-146,-2 181 1660,17-256-2151,7-41-312,-3-1 0,9-91 0,-2 14-40,1 11 330,-38 232 11,-2-20 349,2 1-1,-4 145 1,19-226-333,0 0 1,1-1-1,-1 1 0,1-1 1,0 1-1,0-1 0,0 1 1,1-1-1,-1 1 0,1-1 1,3 5-1,-4-7-147,0 0 0,-1 0 0,1 0 1,0 0-1,0 0 0,0 0 0,0 0 0,0-1 0,1 1 0,-1 0 1,0-1-1,0 1 0,0-1 0,3 1 0,-2 0-276,-1-1-1,0 0 1,1 0 0,-1-1-1,1 1 1,-1 0-1,1 0 1,-1-1-1,0 1 1,1 0 0,-1-1-1,0 0 1,1 1-1,-1-1 1,0 0 0,2-1-1,10-14-9367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5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62 133 4612,'-4'9'4421,"-8"20"-3567,2 0 0,1 1 0,1 0 0,2 0 0,0 1 0,-1 57 1,20-128-668,-4 20-92,-2-1 39,9-24 60,-2-2-1,-2 1 1,5-50-1,-81 270 2636,63-173-2782,-8 25 419,6-19-270,4-17-67,12-37-764,28-68-1,4-14-698,-46 132 1348,-23 82 350,-25 176 0,43-213-4827,2-37-1553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3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6342,'0'0'8178,"-2"9"-7601,-6 26-134,8-34-428,0 0 1,0-1-1,0 1 0,1 0 0,-1-1 0,0 1 1,1 0-1,-1-1 0,0 1 0,1-1 1,-1 1-1,1 0 0,-1-1 0,1 1 1,-1-1-1,1 0 0,-1 1 0,1-1 1,0 1-1,-1-1 0,1 0 0,0 1 1,-1-1-1,1 0 0,0 0 0,-1 0 1,1 1-1,0-1 0,-1 0 0,1 0 1,0 0-1,0 0 0,0 0 0,31-1 269,-24 1-205,64-9 1373,-87 10 294,-12 7-1161,-50 21 0,60-21-499,0 0 1,0-2 0,-1 0-1,1-1 1,-1-1-1,0 0 1,-28 1 0,41-8-154,14-4 26,17-5 5,86-7 12,-84 17-152,0-2-1,-1-1 0,0-1 0,0-2 1,37-15-1,-64 23 183,1 0 0,-1 1 0,0-1 0,0 0 1,1 0-1,-1 0 0,0 0 0,0 0 0,0 0 0,1 0 1,-1 0-1,0-1 0,0 1 0,1 0 0,-1 0 0,0 0 1,0 0-1,0 0 0,1 0 0,-1 0 0,0 0 0,0-1 1,0 1-1,1 0 0,-1 0 0,0 0 0,0 0 0,0-1 1,0 1-1,0 0 0,0 0 0,1 0 0,-1-1 0,0 1 1,0 0-1,0 0 0,0 0 0,0-1 0,0 1 0,0 0 1,0 0-1,0-1 0,0 1 0,0 0 0,0 0 0,0 0 1,0-1-1,0 1 0,0 0 0,0 0 0,0-1 0,0 1 1,0 0-1,-1 0 0,1 0 0,0-1 0,0 1 0,0 0 1,0 0-1,0 0 0,-1-1 0,-21-3 384,-42 3-162,56 1-369,34 0-8891,-9-5 3966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7911,'0'0'8083,"3"3"-7795,0 0-261,-1-1-1,1 0 1,1 0-1,-1 0 1,0 0-1,0 0 1,1-1 0,-1 1-1,1-1 1,-1 0-1,1 0 1,-1 0-1,1-1 1,0 1 0,-1-1-1,5 0 1,77-1 45,-46 0-35,-16-1 20,0-1 0,0-1 1,0 0-1,0-2 1,29-12-1,-25 9-56,0 1-1,1 1 1,33-4 0,-21 10-710,0 2 0,0 1 0,0 2-1,-1 2 1,1 2 0,53 18 0,-77-22 286,11 3-743,1-2 1,1 0-1,47 0 0,-51-5 1257,0-1-1,0-1 0,0-2 0,34-9 0,-39 8 370,0 0 0,1 1 0,25-1 0,-38 5-355,0 0 1,0 0-1,0 1 1,-1 0 0,1 0-1,0 1 1,0 0 0,-1 1-1,1-1 1,-1 1-1,11 6 1,-12-5-51,46 27 312,65 29-1,-96-51-291,-1-2 0,1 0 0,1-1 0,-1-2 0,1 0 0,39 2 0,-15-6 125,0 2-1,-1 3 0,0 1 1,0 2-1,58 19 0,-88-22-390,21 8 43,1-1 0,39 6 0,-63-16 497,1-1 0,-1 0 0,1 0 0,-1-2 0,1 1 1,-1-2-1,1 0 0,-1-1 0,20-6 0,23-9-177,1 2 1,100-15-1,-119 27-139,0 2 0,0 1 0,1 1 0,-1 3 0,46 8 1,-72-8 100,0-1 1,0-1-1,0 0 1,1-1 0,-1 0-1,0-1 1,0-1 0,0 1-1,0-2 1,-1 0 0,1 0-1,0-1 1,-1 0 0,0-1-1,0-1 1,-1 1 0,11-8-1,-12 7 10,0 1 1,0 1-1,0 0 0,1 0 0,-1 1 0,1 0 1,0 1-1,0 0 0,18-1 0,5-1 1163,-33 4-1265,1 0-1,0 0 0,0 0 0,0 0 0,0-1 0,0 1 0,0 0 0,-1 0 0,1 0 0,0-1 1,0 1-1,0 0 0,-1-1 0,1 1 0,0-1 0,0 1 0,-1-1 0,1 1 0,0-1 1,-1 0-1,1 1 0,-1-1 0,1 0 0,-1 1 0,1-1 0,-1 0 0,1 0 0,-1 1 1,0-1-1,0 0 0,1 0 0,-1 0 0,0 0 0,0 0 0,0 1 0,0-1 0,0 0 0,0 0 1,0-1-1,-11 1-7675,7 1 1057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9129,'0'0'7489,"6"9"-6634,-4-6-805,-1 1-9,1-1-1,0 0 1,0 0 0,0 0 0,0 0 0,1-1 0,-1 1-1,1-1 1,0 1 0,-1-1 0,1 0 0,0 0 0,0 0-1,1-1 1,-1 1 0,0-1 0,0 1 0,1-1 0,-1 0-1,1 0 1,-1-1 0,1 1 0,6-1 0,5 0 59,-1-2 1,0 0-1,0-1 1,0 0-1,18-7 0,-15 4 137,1 1 0,27-4 0,-38 9-211,-1 0-1,1 0 1,-1 0-1,1 1 1,-1 0 0,1 0-1,-1 1 1,0 0-1,8 3 1,17 4 28,-12-2 564,-39-5 598,-2-2-910,11 1-194,1-1 0,-1 0-1,1-1 1,-1 0-1,1-1 1,0 0-1,-1 0 1,1-1 0,-17-8-1,9 5-1290,14 4-672,7 2-535,21-2-3318,-13-1-3035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88 3235,'0'0'673,"-8"-2"720,2 0-942,-41-8 1440,18-6 4025,42 14-5579,0 1 0,0 0 0,0 1 0,0 0 0,25 5-1,12 0-259,11-3-30,-1-3 0,1-2 0,96-18-1,-152 20-61,61-14-91,87-7 0,-132 21-51,0 0 1,0 1-1,0 1 0,0 1 0,0 1 0,0 1 0,-1 1 0,30 11 0,-4 3 71,2-3-1,60 14 0,-86-26 221,1 0 0,-1-2 0,1-1 0,0-1 0,0 0 0,0-2 0,30-6 0,-32 3-93,2 1 1,-1 1 0,0 0-1,0 2 1,1 1-1,-1 0 1,1 2-1,-1 1 1,0 0 0,0 2-1,0 0 1,-1 2-1,28 11 1,-33-12 29,0 0 0,0-1 1,1-1-1,0-1 0,0 0 1,0-1-1,32-1 0,16 2 880,72 20-514,-100-15-419,0-1 0,70 3 0,-93-10 110,-1 0-1,1 1 0,0 1 1,-1 0-1,1 0 0,-1 2 1,0-1-1,0 2 1,0 0-1,0 0 0,-1 1 1,0 1-1,15 10 0,-6-2-96,0-1 1,1-2-1,0 0 0,35 13 0,-49-22-17,-1-1 0,0 0 0,1-1 0,-1 0 0,1 0 0,-1-1 1,1 1-1,-1-2 0,1 1 0,-1-1 0,1 0 0,-1-1 0,1 0 0,-1 0 1,0 0-1,0-1 0,0 0 0,0 0 0,8-6 0,3-3 20,0 0-1,2 2 1,-1 0 0,1 2-1,0 0 1,1 1 0,0 1-1,0 1 1,0 1 0,0 0 0,1 2-1,23 0 1,132 8-61,-169-7 32,0 0 1,0 0-1,0-1 0,0 0 0,12-4 1,-12 3-2,0 0 1,0 1-1,0 0 1,1 1-1,12-1 1,-15 2-5,-1 1 1,1 0 0,-1 1-1,1-1 1,-1 1-1,0 0 1,6 3 0,-8-3-5,0 0 0,1 0 0,-1-1 0,1 1 0,0-1 0,-1 0 0,1 0 0,0 0 0,0-1 0,-1 1 0,1-1 0,0 0 0,0 0 0,0 0 0,4-1 0,-5-1-1,0 0 1,0 0-1,-1 0 0,1 0 1,-1 0-1,0 0 0,1-1 0,-1 1 1,0-1-1,0 0 0,-1 1 0,3-5 1,6-6-1862,-34 15 1871,0 2 1,0 0-1,0 2 1,0 0-1,1 2 1,-24 10-1,-49 15 21,52-22-515,0-3 1,0-2-1,0-1 1,-50-2-1,-179-18-1498,203 10 2413,-356-51-428,159 17-3727,-25 26 24,224 13 801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32 293 3171,'0'0'1105,"2"-15"876,7-4-1556,0 1 0,2-1 0,0 2 0,17-22 0,11-18 4838,-27 36-2249,14-20 6410,-34 69-6472,-64 115-1368,45-94-1564,2 0 0,-22 64 1,70-145-625,-6 9-127,25-54-2188,-24 36-2260,-1-1 0,17-73 0,-18 43 5164,-19 89 7898,0 5-3545,-6 108-84,9-129-4239,5 87 1775,-4-82-1647,0 0-1,1-1 1,-1 1-1,1 0 0,0-1 1,1 1-1,-1-1 0,1 0 1,0 0-1,0 0 1,1 0-1,6 8 0,-9-13-109,0 1-1,0 0 1,0 0 0,0-1-1,0 1 1,0-1-1,0 1 1,0-1 0,0 1-1,0-1 1,1 0-1,-1 0 1,0 1 0,0-1-1,0 0 1,0 0-1,0 0 1,1 0-1,-1 0 1,0-1 0,0 1-1,0 0 1,0 0-1,0-1 1,0 1 0,0-1-1,1 1 1,-1-1-1,0 1 1,-1-1-1,1 0 1,0 1 0,0-1-1,0 0 1,0 0-1,0 1 1,-1-1 0,1 0-1,0 0 1,0-1-1,27-44 363,-26 41-385,23-52 2,30-103 0,-27 72-15,-28 88-50,0 1 1,0-1-1,0 0 0,0 0 0,0 1 1,1-1-1,-1 0 0,0 1 0,0-1 1,0 0-1,0 0 0,1 1 1,-1-1-1,0 0 0,0 0 0,1 0 1,-1 1-1,0-1 0,0 0 0,1 0 1,-1 0-1,0 0 0,0 1 1,1-1-1,-1 0 0,0 0 0,1 0 1,-1 0-1,0 0 0,1 0 0,-1 0 1,0 0-1,0 0 0,1 0 1,-1 0-1,0 0 0,1 0 0,-1 0 1,0 0-1,1-1 0,-1 1 0,0 0 1,0 0-1,1 0 0,-1 0 1,0 0-1,0-1 0,1 1 0,-1 0 1,0 0-1,0-1 0,1 1 0,-1 0 1,0 0-1,0-1 0,0 1 1,0 0-1,0 0 0,1-1 0,-1 1 1,7 28-6096,-7-23-631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632 138 3523,'-77'-7'2365,"40"5"-1126,0-2 1,0-1-1,1-2 1,0-2-1,-42-15 1,65 19-1116,0 0 1,-1 1 0,1 1-1,-1 0 1,0 1 0,0 0-1,0 1 1,0 0-1,0 2 1,0-1 0,0 2-1,0 0 1,1 0 0,-1 2-1,1-1 1,-1 2 0,1 0-1,0 0 1,-21 13 0,58-28 236,1 0-1,0 1 1,1 2 0,36-7 0,341-32-2611,-305 42 418,1 3 0,108 14 0,-127-4-453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4292,'0'0'5221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2434,'32'45'497,"-30"-41"-87,0 0-1,0 0 1,-1 0 0,0 0 0,0 1 0,0-1 0,-1 0-1,1 1 1,-1-1 0,0 0 0,0 1 0,0-1 0,-1 1-1,-1 5 1,0 1 505,-28 185 2821,17-132-3933,3 0 0,-2 87 0,12-107-794,-3 89-6058,-2-95 4257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5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1563 6150,'0'0'11718,"-4"-9"-10768,-2-8-519,1 0 0,0-1 0,2 1 1,0-1-1,1 0 0,0 0 0,2 1 0,0-1 0,3-24 1,34-178 1153,-27 172-1759,28-137 142,17-78-64,25-309-1,-79 507 348,-1 65-165,-3 24-44,-133 866-2908,123-794 2814,-5 0 0,-49 156 1,55-215 151,2 1 1,1 1-1,2-1 0,-3 71 1,10-109 80,0-16 214,3-41-338,4-1 0,2 1 0,25-86 1,-7 29-15,121-746-1938,-141 784 1994,-6 44-8002,-1 27 3867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5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26 12556,'-3'-1'454,"1"0"0,0 0 0,-1 1 0,1-1 0,-1 1 1,1-1-1,-1 1 0,1 0 0,0 0 0,-1 0 0,1 0 0,-1 0 0,-3 1 1,5 0-361,0-1 1,0 0-1,0 1 1,0-1-1,1 1 1,-1-1-1,0 1 1,1-1-1,-1 1 1,0-1-1,1 1 1,-1 0 0,0 0-1,1-1 1,-1 1-1,1 0 1,0 0-1,-1-1 1,1 1-1,-1 0 1,1 0-1,0 0 1,0 0-1,0-1 1,-1 1-1,1 0 1,0 0 0,0 0-1,0 0 1,0 0-1,0 0 1,1 0-1,-1 0 1,0-1-1,0 1 1,1 0-1,-1 0 1,0 0-1,1 0 1,0 1 0,0-1-47,0 0 0,0 1 1,0-1-1,1 0 1,-1 0-1,0 0 0,1 0 1,-1 0-1,1 0 1,-1 0-1,1 0 0,-1-1 1,1 1-1,0-1 1,-1 1-1,1-1 0,0 0 1,-1 1-1,1-1 1,3 0-1,42 1 269,-36-1-225,5 0-64,18-2 170,0 3 1,0 1-1,0 1 0,0 2 0,46 12 0,-44-10-30,-20-9-39,-16 1-126,1 1-1,-1-1 1,0 1-1,0 0 1,0-1-1,0 1 1,0-1-1,0 1 1,1-1-1,-1 1 1,0-1-1,0 1 1,-1 0-1,1-1 1,0 1-1,0-1 1,0 1-1,0-1 1,0 1-1,0-1 1,-1 1-1,1 0 1,0-1-1,0 1 1,0 0-1,-1-1 1,1 1-1,0-1 0,-1 1 1,1 0-1,0 0 1,-1-1-1,1 1 1,-1 0-1,-2-3 26,-1 0 0,1 0 0,-1 1 0,0 0 0,0 0-1,0 0 1,0 0 0,0 0 0,0 1 0,0 0 0,-1 0-1,-7-1 1,-61-4 482,55 5-394,-141-4 301,61 3 247,-106-15 1,197 15-596,21 4-101,-1 0 0,0-1 1,1-1-1,13-2 0,9 2-17,214-16-677,-13 1-70,-234 15 774,0 0 2,1-1 1,-1 1-1,0 0 0,1 0 1,-1 1-1,0-1 1,1 1-1,-1-1 0,0 1 1,0 0-1,1 0 1,-1 1-1,0-1 0,0 1 1,5 3-1,-60-2 346,-116-5 87,-176 4 129,330 3-489,20 4-125,23 6-42,27-7-335,100 2 0,34 4-3684,-169-10 2487,0 0 0,-1 1 0,0 1 0,0 1 0,0 1 0,-1 1 0,19 11 0,-10 0-4589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5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201 103 4612,'0'0'5381,"-8"-5"-2573,3 1-2018,-31-24 1435,8 18 5288,36 19-6376,-1-4-1034,0-1 0,0 0 0,1-1 0,-1 0 1,1 0-1,0-1 0,0 0 0,0 0 0,0 0 0,0-1 1,11 0-1,14-1-20,46-3 0,-43-3-64,-1 0 1,1-3 0,45-16-1,-51 14-9,-1 2 0,2 1 0,-1 1 0,1 2 1,41-3-1,-65 11 80,-17 1 120,-17 4 210,-165 18-337,-266 2 0,674-35-270,-99 1-480,120 9-1,-251-3 836,0 0-1,1 1 0,-21 5 0,-13 0-24,-337 3 80,292-9-206,51 7-160,40-7 138,1 0 0,-1 0 1,1 0-1,0 0 0,-1 1 0,1-1 0,-1 0 0,1 0 0,-1 1 0,1-1 1,0 0-1,-1 1 0,1-1 0,0 0 0,-1 1 0,1-1 0,0 1 0,0-1 1,-1 0-1,1 1 0,0-1 0,0 1 0,0-1 0,-1 1 0,1-1 0,0 1 1,0 0-1,0 0-3,1 0 0,-1 0 0,1 0 0,0 0 0,-1 0 0,1 0 0,0 0 0,-1 0 1,1 0-1,0-1 0,0 1 0,0 0 0,0 0 0,0-1 0,0 1 0,0 0 0,1 0 0,6 2-164,-1 0-1,1 0 1,0 0-1,-1-1 1,1 0-1,0-1 1,1 1-1,-1-2 1,0 1-1,14-2 1,-2 0-519,0-1 0,0-1 1,27-8-1,27-17-2571,0-12-2680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1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76 3555,'0'0'5526,"-9"1"-3274,6-1-1936,-47 3 2031,48-2-1936,0-1-1,-1 0 0,1 1 0,0-1 1,-1 1-1,1 0 0,0 0 0,0 0 1,0 0-1,0 0 0,-4 3 0,6-4-363,0 0 0,0 0 0,-1 1 0,1-1 0,0 0 0,0 0 0,0 1 0,0-1 0,-1 0 0,1 0 0,0 1 0,0-1 0,0 0 0,0 0 0,0 1 0,0-1 1,0 0-1,0 1 0,0-1 0,0 0 0,0 1 0,0-1 0,0 0 0,0 0 0,0 1 0,0-1 0,0 0 0,0 1 0,0-1 0,0 0 0,0 0 0,1 1 0,-1-1 0,0 0 0,0 0 0,0 1 0,0-1 0,1 0 0,-1 0 0,0 0 0,1 1 0,15 5 716,21-1-244,8-7-365,-1-2 0,1-1 0,-2-2 1,1-3-1,57-20 0,-40 12-78,104-16 1,-114 31-77,-50 3 0,-1 0 1,0 0-1,0 0 1,0 0-1,0 0 0,1 0 1,-1 0-1,0 0 1,0 0-1,0 0 0,0 1 1,1-1-1,-1 0 1,0 0-1,0 0 0,0 0 1,0 0-1,0 0 1,0 1-1,1-1 0,-1 0 1,0 0-1,0 0 1,0 0-1,0 1 1,0-1-1,0 0 0,0 0 1,0 0-1,0 1 1,0-1-1,0 0 0,0 0 1,0 0-1,0 0 1,0 1-1,0-1 0,0 0 1,0 0-1,0 0 1,0 1-1,0-1 0,0 0 1,0 0-1,0 0 1,-1 0-1,1 1 0,0-1 1,0 0-1,0 0 1,0 0-1,0 0 0,0 0 1,-1 0-1,1 1 1,0-1-1,0 0 0,0 0 1,0 0-1,0 0 1,-1 0-1,1 0 0,0 0 1,0 0-1,0 0 1,-1 0-1,1 0 1,-12 11 72,-64 33 126,-1-3 0,-2-4 0,-97 32 0,170-67-184,-13 6 68,0-1 0,0-1 1,-1-1-1,0 0 0,-1-2 0,-25 2 1,55-16 167,18-8-235,0 1 0,2 2 1,0 1-1,1 1 1,41-13-1,-46 17-8,20-8-17,-16 5-27,1 1 1,1 2-1,0 1 1,57-10 0,-88 19 25,1 0 0,-1 0 1,1-1-1,-1 1 0,1 0 1,-1 0-1,1 0 1,-1 0-1,1 0 0,-1 0 1,1 0-1,-1 0 1,1 0-1,0 0 0,-1 0 1,1 0-1,-1 0 0,1 0 1,-1 1-1,1-1 1,-1 0-1,1 0 0,-1 1 1,0-1-1,1 0 0,-1 1 1,1-1-1,-1 0 1,0 1-1,1-1 0,-1 0 1,0 1-1,1-1 1,-1 1-1,0-1 0,1 1 1,-1 0-1,-11 18-102,-31 16-19,28-26-209,-1 0 0,-1-1 0,-26 11 0,33-16-496,1-1 0,0 0 1,-1 0-1,0-1 1,-13 1-1,4-6-3926,3-11-1975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1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119 104 8296,'-9'0'1206,"-40"0"1345,-12 0 3365,79 0-5281,33 0 71,0-1 1,71-13 0,4-10-602,272-41 142,-446 84 122,20-5-119,-16 3 76,-1-1 1,0-2-1,-1-3 0,-1-1 1,0-2-1,0-3 0,-92 0 1,137-5-323,1 0 0,-1 0 1,1 0-1,-1 0 0,1-1 1,0 1-1,-1 0 0,1-1 0,-1 1 1,1-1-1,0 0 0,-1 1 1,1-1-1,0 0 0,0 0 1,0 0-1,-3-2 0,4 3-8,0-1 0,0 0 0,0 1 0,0-1 0,0 0 0,0 1 0,0-1-1,1 0 1,-1 1 0,0-1 0,0 0 0,0 1 0,1-1 0,-1 1 0,0-1 0,1 1-1,-1-1 1,0 0 0,1 1 0,-1-1 0,1 1 0,-1 0 0,1-1 0,-1 1 0,1-1 0,-1 1-1,1 0 1,-1-1 0,1 1 0,0 0 0,-1 0 0,1-1 0,-1 1 0,1 0 0,0 0-1,-1 0 1,1 0 0,0 0 0,-1 0 0,2 0 0,27-8-1386,0 2 1,48-4-1,-7 1-4995,-18 0-1895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1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1 6726,'0'24'7675,"-1"18"-3909,-8 227-2080,-13 543 583,22-803-2273,-1-1 0,0 1-1,-1-1 1,-3 14 0,5-20 4,0-1 1,-1 1-1,1-1 0,0 1 0,-1-1 1,1 1-1,-1-1 0,0 0 1,1 1-1,-1-1 0,0 0 1,0 1-1,0-1 0,0 0 1,0 0-1,0 0 0,0 0 1,0 0-1,-1 0 0,1 0 1,0 0-1,0-1 0,-1 1 0,1 0 1,-1-1-1,1 1 0,-1-1 1,1 1-1,-1-1 0,1 0 1,-1 0-1,1 0 0,-4 0 1,4-1 0,-1 1 1,0-1 0,1-1-1,-1 1 1,1 0 0,-1 0-1,1 0 1,0-1 0,0 1-1,-1-1 1,1 1 0,0-1-1,0 1 1,0-1 0,0 0-1,1 1 1,-1-1 0,0 0-1,1 0 1,-1-3 0,-8-45 5,7 39-7,-3-37-26,1 1 1,3-1-1,6-62 0,29-142-175,2-21 68,-67 432 85,-3 46 181,-11 348 0,54-816 73,62-374-1,-66 607-132,2-60-1,-7 90-73,0 0 0,0 0 0,0 0 0,0 0 0,0-1 0,0 1 0,-1 0 0,1 0 0,0 0 0,0 0 0,0 0 0,0 0 0,-1 0 0,1 0 0,0 0 0,0 0 0,0 0 0,-1 0 0,1 0 0,0 0 0,0 0 0,0 0 0,0 0 0,-1 0 0,1 0 0,0 0 0,0 0 0,0 0 0,-1 0 0,1 0 0,0 0 0,0 0 0,0 0 0,0 1 0,0-1 0,-1 0 0,1 0 0,0 0 0,0 0 0,0 0 0,0 1 0,0-1 0,0 0 0,-1 0 0,1 0 0,0 0 0,0 1 0,-5 6-18,1 1 1,-1 0 0,1 0-1,1 0 1,0 1 0,0-1-1,-2 15 1,-5 10 10,6-21 8,-203 666 251,198-640-149,2 1 1,1 0 0,-1 66 0,7-102-110,0-1 1,0 1-1,0-1 0,1 1 1,-1-1-1,1 0 0,-1 1 1,1-1-1,0 1 1,2 2-1,-3-4-3,0 0 0,1-1-1,-1 1 1,1-1 0,-1 1-1,1-1 1,-1 1 0,1-1 0,-1 1-1,1-1 1,-1 0 0,1 1-1,0-1 1,-1 0 0,1 1 0,-1-1-1,1 0 1,0 0 0,-1 1-1,1-1 1,0 0 0,0 0 0,-1 0-1,2 0 1,0-1 6,0 0-1,-1 1 1,1-1-1,0 0 1,0 0-1,-1 0 1,1 0-1,-1-1 1,1 1-1,-1 0 1,1-1-1,-1 1 0,0-1 1,1 1-1,-1-1 1,0 0-1,0 1 1,0-1-1,-1 0 1,1 0-1,0 0 1,-1 1-1,1-4 1,22-89 70,16-137-1,-15 73-57,98-480 50,-116 570-207,-24 112-198,-160 660 219,168-651 180,2 0 0,2 1 0,3 74 0,14-79-46,3-31-17,-13-17 8,-1-1 1,1 0 0,0 0 0,-1 1-1,1-1 1,0 0 0,-1 0-1,1 0 1,0 0 0,0 0-1,-1 0 1,1 0 0,0 0-1,-1 0 1,1 0 0,0-1-1,-1 1 1,1 0 0,0 0 0,-1-1-1,1 1 1,0 0 0,-1-1-1,1 1 1,-1 0 0,1-1-1,-1 1 1,1-1 0,0 0-1,3-5-6,0 0 0,0 0-1,-1 0 1,0 0 0,0-1-1,0 1 1,-1-1-1,0 0 1,2-8 0,0 0 6,43-177 41,44-383-1,-90 569-37,14-202 11,-28 229-97,-6 47 137,3 0 0,-14 129 0,18-108-38,-10 59-414,7 0 1,4 151 0,11-288-407,1 0 0,0 0 0,0 0 1,2 0-1,-1 0 0,1-1 0,8 18 1,6 4-5115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2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27 4100,'0'0'7164,"-7"-12"-5370,23 5-6177,-7 0-1537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 3107,'5'-5'20887,"-7"27"-17037,-7 22-6548,5-30 4591,-8 16-1696,-3 14-2,-3-1 0,-1-1 0,-28 45 0,54-139-1738,23-7-6881,-23 45 4847,4-6-1574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2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 3748,'0'0'6406,"-9"1"-4912,5-1-1162,-39 3 1312,17 8 2669,80 1-1201,17-7-2252,0-3 0,97-8 1,4-1-725,20 3-55,174 6 511,-218 8 401,-148-10-924,-30-8-1414,30 8 1338,-14-5-2350,5-7-4119,9 2 1730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23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9833,'0'0'11622,"-1"10"-10880,-17 177 1540,-7 113-80,43-330-3024,5-27-4805,-9 3-4515,-8 26 372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2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28 9033,'0'0'4494,"-9"1"-2145,-26 3-598,47-3 2410,54 3-2930,306 1-67,-363-6-1105,0 1 0,0-2 1,0 0-1,-1 0 0,10-3 1,-10 2-182,0 1 1,0 0-1,0 0 0,1 0 1,7 1-1,-14-10-9263,-2 3 4250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2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5317,'0'0'13698,"9"-11"-13276,3-7-151,0 0 0,-2 0-1,0-1 1,-1-1 0,-1 0-1,9-30 1,-16 46-208,3-13 702,0-1 0,-1 1 0,1-25 0,-4 41-578,6 24-198,-2 3 170,-2-1-1,-1 1 1,-1 0-1,-1 0 0,-2-1 1,0 1-1,-8 28 1,5-22-215,6-30-108,-4 27-261,4-28 154,0 0 0,-1 0 0,1 0-1,0 0 1,0 0 0,0 0 0,1 0 0,-1 0 0,0 0 0,0 0 0,0 0 0,1 0 0,-1 0 0,1 0 0,-1 0 0,1 0 0,-1 0 0,1-1 0,-1 1 0,1 0 0,0 0 0,-1-1-1,2 2 1,13-1-7779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5990,'0'0'6470,"3"85"-5381,-3-41-32,-5 13-609,0 7-256,2 5-63,2 4-97,1 0 0,0 2-1025,1-1-1057,3-5-2338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7815,'-12'103'-1569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10698,'-7'230'235,"2"-103"-707,11 154-1,7-190 1409,30 108-1,-25-126-848,-2 1-1,9 131 0,-31 155 4740,2-227-4166,2-2-4069,2-97-1017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7143,'0'0'9999,"-1"8"-8115,-1-4-1674,1 0 0,0 0 0,1 0-1,-1 0 1,1 0 0,0 0 0,0 0 0,0 0 0,0 0 0,1 0-1,-1 0 1,1 0 0,0 0 0,0 0 0,1 0 0,-1 0 0,1 0-1,0-1 1,0 1 0,0 0 0,0-1 0,1 0 0,-1 0-1,1 0 1,0 0 0,0 0 0,0 0 0,4 2 0,4 1-100,-1-1 1,1 0-1,0-1 1,0 0-1,0-1 1,1 0 0,-1-1-1,1 0 1,0 0-1,0-2 1,21 0-1,-22-1-526,-1 0 0,0-1 1,0 0-1,1 0 0,-2-1 0,11-5 0,-14 6-495,0-1 0,-1 0 0,0 0 0,1-1 0,-1 1 0,0-1 0,-1-1 0,1 1 0,-1 0 0,6-8 0,7-17-7310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12876,'0'0'2814,"-10"11"-81,-22 31-939,2 2 1,2 0 0,-32 68-1,30-47-1357,3 1-1,-22 85 1,45-136-664,1 0 1,0 0 0,1 1-1,0 18 1,2-34 11,0 1 0,0-1 0,0 0 0,1 0 0,-1 1 0,0-1 0,0 0-1,1 0 1,-1 0 0,0 1 0,0-1 0,1 0 0,-1 0 0,0 0 0,1 0 0,-1 0 0,0 0 0,0 0 0,1 0 0,-1 0 0,0 0-1,1 0 1,-1 0 0,0 0 0,1 0 0,-1 0 0,0 0 0,1 0 0,-1 0 0,0 0 0,0 0 0,1 0 0,-1 0 0,0-1-1,1 1 1,-1 0 0,0 0 0,0 0 0,1-1 0,-1 1 0,0 0 0,0 0 0,0 0 0,1-1 0,-1 1 0,0 0 0,0-1 0,0 1-1,0 0 1,0 0 0,1-1 0,-1 1 0,0 0 0,0-1 0,0 1 0,0 0 0,0-1 0,0 1 0,5-13-5252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13677,'0'0'9764,"11"-6"-9092,0-2-630,1-1 0,-1-1-1,-1 0 1,1-1 0,-2 0-1,0 0 1,0-1 0,-1 0-1,8-14 1,10-27-250,-19 36 116,1 0 0,1 1 0,1-1 1,18-22-1,-26 80 342,-27 103 524,15-103-1350,3 1-1,-5 81 1,12-101-3802,0-8-5081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57 8200,'0'0'12705,"0"7"-11787,-3 17 203,0 13 788,0 43 0,4-70-1824,-1 1 0,1-1-1,1 0 1,0 0 0,0 0 0,1 0 0,0 0-1,1 0 1,7 12 0,-11-21-39,1 0-1,0 0 1,0 0 0,-1-1-1,1 1 1,0 0-1,0-1 1,0 1-1,0 0 1,0-1 0,0 1-1,0-1 1,0 0-1,1 1 1,-1-1 0,0 0-1,0 0 1,0 1-1,0-1 1,0 0 0,1 0-1,-1 0 1,0-1-1,0 1 1,0 0 0,0 0-1,0-1 1,1 1-1,-1 0 1,0-1 0,0 1-1,0-1 1,0 1-1,0-1 1,0 0 0,0 1-1,-1-1 1,1 0-1,2-2 1,38-36 723,-36 34-730,21-23 162,0-2-1,22-34 1,-42 54-166,0 0 0,0 0 1,-1-1-1,0 1 0,0-1 0,-2-1 1,1 1-1,-1 0 0,-1-1 0,0 0 1,0-13-1,-2 24-72,0 1-1,0 0 1,0 0 0,0 0 0,0-1 0,0 1-1,0 0 1,0 0 0,0 0 0,0-1 0,0 1-1,0 0 1,0 0 0,0 0 0,0 0-1,0-1 1,0 1 0,0 0 0,0 0 0,0 0-1,0 0 1,-1-1 0,1 1 0,0 0-1,0 0 1,0 0 0,0 0 0,0 0 0,-1-1-1,1 1 1,0 0 0,0 0 0,0 0 0,0 0-1,-1 0 1,1 0 0,0 0 0,0 0-1,0 0 1,0 0 0,-1 0 0,1 0 0,0 0-1,0 0 1,-1 0 0,-10 6-1738,-10 14-3750,20-19 4399,-11 11-5429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11787,'0'0'6374,"-19"80"-5765,10-35 576,4 0-224,5-3-737,0-10-160,8-9-32,9-16-640,6-7-610,8-17 322,-1-15-194,-2-10-1600,-2-2-1218,-4 2-2402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8104,'0'0'2978,"-21"67"-479,5-20 287,-3 11-1056,1 7-801,2 1-64,-1-2 128,5-6-417,4-12-384,5-10-127,3-16-258,0-12-1248,5-8-1506,1-5-4003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14350,'0'0'4777,"12"-9"-2716,39-26-817,-49 34-1162,0-1 0,1 1 0,-1-1 1,0 1-1,1 0 0,-1 0 0,1 0 0,-1 1 0,1-1 1,0 0-1,-1 1 0,1 0 0,0 0 0,-1 0 0,1 0 1,0 0-1,-1 0 0,6 2 0,-6-1-54,-1 0-1,1 0 1,-1 0 0,1 0-1,-1 0 1,1 1 0,-1-1-1,0 1 1,0-1 0,1 1-1,-1-1 1,0 1 0,-1 0-1,1-1 1,0 1-1,0 0 1,-1 0 0,1 0-1,0 2 1,0 5 33,0-1 0,0 1 0,-1-1-1,0 1 1,-1-1 0,0 0 0,0 1 0,-1-1 0,-3 10-1,-5 6 225,-1 0-1,-28 41 1,-12 27 1077,50-91-1349,0 0 0,1 0 0,-1 0 0,1 0 1,-1 0-1,1 0 0,0 0 0,-1 0 0,1 0 0,0 0 0,0 1 0,0-1 1,0 0-1,0 0 0,0 0 0,0 0 0,0 1 0,0-1 0,1 0 0,-1 0 1,0 0-1,2 2 0,-2-2-9,1-1-1,0 1 1,0 0 0,0-1 0,0 1 0,0-1 0,0 0-1,0 1 1,0-1 0,0 0 0,0 1 0,0-1 0,0 0-1,0 0 1,0 0 0,0 0 0,0 0 0,1 0 0,0-1-1,56-15-589,-37 7-1375,0-1 0,27-18 0,2-4-5737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7143,'0'0'9449,"-62"1"-7015,59-1 1217,7 0-2850,17 0-352,7 0-257,5 0-128,6 0-32,2 5-64,-5-1-1634,-1-4-2145,-5 0-4677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9513,'0'0'12615,"12"4"-11852,63 15-338,-43-12-430,0 1 0,-1 2 1,32 14-1,-61-24-13,-1 1 1,1-1-1,-1 1 0,1 0 1,-1 0-1,0 0 1,1 0-1,-1 0 1,0 0-1,0 0 0,0 0 1,0 0-1,0 0 1,0 1-1,0-1 1,0 0-1,0 1 0,-1-1 1,1 1-1,-1-1 1,1 1-1,-1-1 1,1 1-1,-1 1 0,0-1 23,-1 1 0,1-1-1,-1 0 1,1 0-1,-1 0 1,0 0 0,0 1-1,0-1 1,0 0-1,-1-1 1,1 1 0,0 0-1,-1 0 1,-3 3-1,-7 6 165,-2 0-1,0-1 0,-25 14 1,26-16-72,-125 80 174,50-24-4498,60-42-908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8040,'0'0'12555,"65"45"-11722,-9-48-416,16-8-321,13-2-32,12-3-1345,7-4-2371,2-2-6662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7527,'89'-15'7121,"-54"12"-5236,63 2-1,-96 1-1856,1 0 0,-1 0 0,0 0-1,0 0 1,0 0 0,0 0 0,0 1 0,0-1-1,0 1 1,-1 0 0,1-1 0,0 1-1,0 0 1,0 0 0,-1 0 0,1 0-1,0 1 1,-1-1 0,1 0 0,-1 1-1,1-1 1,-1 1 0,0-1 0,1 1 0,-1-1-1,0 1 1,0 0 0,0 0 0,-1 0-1,1 0 1,0 0 0,-1-1 0,1 1-1,-1 0 1,0 0 0,1 0 0,-1 0-1,0 1 1,0-1 0,0 0 0,-1 0-1,1 0 1,0 0 0,-1 0 0,1-1 0,-2 4-1,-2 8 250,-1-1-1,0 0 0,0 0 1,-1-1-1,-14 21 0,-38 44 1125,37-50-1269,1 0 0,1 2 0,1 0 0,-27 59 0,38-65-1605,6-8-3498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6919,'0'0'12139,"3"48"-10826,-7-11-480,-2 7-352,3 3-289,0 2-128,2-2-64,1-4 32,-1-5-353,-3-6-768,-4-6-896,-5-4-1635,-4-9-1601,-6-7-4516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8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10218,'1'-9'2327,"-1"6"-2153,0-1 0,0 1 0,0 0 0,1 0-1,0 0 1,0 0 0,-1 0 0,2 0 0,-1 0 0,0 0-1,1 0 1,-1 1 0,1-1 0,0 0 0,0 1-1,0-1 1,0 1 0,0 0 0,0 0 0,1 0 0,-1 0-1,1 0 1,0 0 0,-1 1 0,1-1 0,0 1 0,0 0-1,0 0 1,0 0 0,0 0 0,4 0 0,24-4 240,0 1 1,1 2 0,0 2-1,-1 0 1,1 2-1,-1 2 1,0 1 0,59 17-1,-85-21-405,1 1 1,-1 0-1,0 0 0,-1 0 0,1 0 0,0 1 0,-1 0 0,1 0 1,-1 0-1,0 1 0,0-1 0,6 9 0,-8-10 3,-1 0 0,0 0 0,0 1 0,0-1 0,0 0 0,0 1 0,-1-1 0,1 1-1,-1-1 1,1 1 0,-1 0 0,0-1 0,0 1 0,0-1 0,-1 1 0,1-1 0,0 1 0,-1-1 0,0 1 0,0-1-1,1 1 1,-1-1 0,-1 0 0,1 0 0,0 1 0,0-1 0,-1 0 0,-3 3 0,-7 9 39,0 0 0,-2-1 0,1-1 0,-21 14 0,-4 5-7,75-23-1624,-23-5 1451,0 0 0,0 0 1,0 1-1,0 1 0,-1 1 1,24 12-1,-34-16 175,-1-1-1,1 1 1,-1 0-1,1-1 1,-1 1-1,0 0 1,0 0-1,0 1 1,0-1-1,0 0 1,-1 1-1,1-1 1,-1 1-1,1-1 1,-1 1-1,0 0 1,0-1 0,0 1-1,0 0 1,-1 0-1,1 0 1,-1 0-1,0-1 1,0 1-1,0 0 1,0 0-1,0 0 1,0 0-1,-1 0 1,0 0-1,1 0 1,-1-1 0,0 1-1,0 0 1,-1 0-1,1-1 1,0 1-1,-1-1 1,0 1-1,-3 3 1,-7 9 460,0 0 1,-2 0-1,0-2 1,0 1-1,-1-2 1,-19 13 0,23-17-224,-1-1 1,-1 0 0,1 0 0,-1-1 0,0-1 0,-1 0 0,1-1 0,-1-1 0,-17 3 0,28-5-341,1-1 0,-1 0 0,1 0 0,0 0 1,-1 0-1,1 0 0,-1-1 0,1 1 1,0-1-1,-1 1 0,1-1 0,0 0 0,0 0 1,0 0-1,-1 0 0,1 0 0,0-1 1,0 1-1,1 0 0,-1-1 0,0 0 1,0 1-1,1-1 0,-1 0 0,1 0 0,-1 0 1,0-3-1,0 1-527,1 0 1,0 0-1,0 0 0,0 0 1,0 0-1,1 0 1,0 0-1,0-1 0,0 1 1,0 0-1,1 0 0,-1 0 1,1 0-1,0-1 0,3-4 1,11-22-6517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15246,'0'0'5360,"11"3"-4297,-6-2-1022,1 0 0,0 0 0,-1-1 0,1 0 1,0 0-1,-1 0 0,1-1 0,0 0 0,-1 0 1,1 0-1,-1-1 0,1 0 0,-1 0 0,0 0 1,1-1-1,-1 1 0,-1-1 0,1 0 1,0-1-1,-1 1 0,1-1 0,-1 0 0,0 0 1,5-7-1,22-30-31,-30 39-4,1 0 0,-1-1 0,1 1 0,-1-1 0,0 1 0,0-1 0,0 0 0,-1 1 0,1-1 0,-1 0 0,1 0 0,-1 0 0,0 1 1,0-1-1,0-4 0,-1 7-1,1-1 1,0 1-1,-1-1 1,1 0 0,-1 1-1,1-1 1,-1 1 0,1-1-1,-1 1 1,0-1 0,1 1-1,-1-1 1,0 1-1,1 0 1,-1-1 0,0 1-1,1 0 1,-1 0 0,0-1-1,1 1 1,-1 0 0,0 0-1,0 0 1,1 0-1,-1 0 1,0 0 0,0 0-1,1 0 1,-1 0 0,0 0-1,0 1 1,1-1 0,-1 0-1,0 0 1,1 1-1,-1-1 1,-1 1 0,-27 13 191,19-6-88,0 0 1,0 1 0,1 0 0,0 1-1,1 0 1,0 0 0,0 1 0,1 0-1,1 0 1,0 1 0,0 0-1,1 0 1,1 0 0,0 0 0,0 1-1,1 0 1,-2 20 0,5-31-95,0-1 1,0 1 0,0 0-1,0-1 1,1 1 0,-1 0-1,0 0 1,1-1-1,-1 1 1,1-1 0,0 1-1,-1 0 1,1-1 0,0 1-1,0-1 1,0 0-1,0 1 1,0-1 0,0 0-1,0 1 1,1-1 0,-1 0-1,0 0 1,1 0-1,2 1 1,0 0 0,0-1 0,0 1 1,1-1-1,-1 0 0,1 0 0,-1-1 0,1 1 0,-1-1 1,9-1-1,1 0 8,0-1 1,-1 0-1,1-1 1,-1-1 0,24-9-1,-19 4-45,-1-1-1,0-1 1,-1 0 0,-1-1-1,0 0 1,18-19 0,-25 23 18,-1-1 0,0 1 0,0-2 0,-1 1 0,0-1 0,0 0 1,-1 0-1,-1 0 0,0-1 0,0 1 0,-1-1 0,3-14 0,-6 26 4,0-1 0,0 0 0,0 0 0,0 0 0,0 0 0,0 1 0,0-1 1,0 0-1,0 0 0,0 0 0,0 0 0,0 0 0,-1 1 0,1-1 0,0 0 0,0 0 0,0 0 0,0 0 0,0 0 0,0 0 0,0 1 0,0-1 0,0 0 0,-1 0 0,1 0 0,0 0 0,0 0 0,0 0 0,0 0 0,0 0 0,0 0 0,-1 1 0,1-1 0,0 0 0,0 0 0,0 0 0,0 0 0,-1 0 0,1 0 0,0 0 0,0 0 0,0 0 0,0 0 0,0 0 0,-1 0 0,1 0 0,0 0 0,0 0 0,0-1 0,0 1 0,0 0 0,-1 0 0,1 0 0,0 0 1,0 0-1,0 0 0,0 0 0,0 0 0,0 0 0,-1-1 0,1 1 0,0 0 0,0 0 0,0 0 0,0 0 0,0 0 0,0-1 0,-10 14 183,1 1 0,1 0 0,0 0-1,1 0 1,1 1 0,0 0 0,1 0 0,1 1 0,0-1 0,-3 29 0,7-42-176,0-1 1,0 0-1,0 1 1,0-1-1,0 0 0,1 1 1,-1-1-1,0 0 1,1 0-1,-1 1 0,1-1 1,-1 0-1,1 0 1,-1 0-1,1 0 0,0 1 1,0-1-1,0 0 1,-1 0-1,1-1 0,0 1 1,0 0-1,0 0 1,1 0-1,-1-1 0,1 2 1,2-1 5,-1 1 0,1-1 0,0 0-1,0-1 1,-1 1 0,1-1 0,0 1 0,0-1 0,5-1 0,1 0 8,1 0 1,-1-1-1,0 0 1,1-1-1,-1 0 1,12-5-1,-3-6-130,0 0 1,-1-1-1,-1-1 0,24-28 0,-33 36 39,-14 21 171,0 1 1,1 0 0,0 0 0,1 1 0,-3 23 0,7-35-85,-1-1 0,1 1 0,0 0 0,0-1 0,0 1 0,0 0 1,1-1-1,-1 1 0,1 0 0,-1-1 0,1 1 0,0-1 0,0 1 0,0-1 1,0 0-1,1 1 0,-1-1 0,1 0 0,-1 0 0,1 0 0,0 0 0,0 0 1,0 0-1,0 0 0,0 0 0,0-1 0,0 0 0,1 1 0,-1-1 0,1 0 0,-1 0 1,1 0-1,-1 0 0,1 0 0,-1-1 0,1 1 0,0-1 0,4 0 0,-2 1-6,1 0 0,-1-1 0,0 1 0,1-2 0,-1 1 0,0 0 0,0-1 0,1 0 0,-1 0 0,0-1 0,0 1 0,0-1 0,0 0 0,-1-1 0,1 1 0,0-1 0,-1 0 0,0 0 0,1 0 0,-1 0 0,0-1 0,-1 0 0,1 0 0,-1 0 0,0 0 0,0-1 0,0 1 0,0-1 0,-1 1 0,0-1 0,0 0 0,0 0 0,0 0 0,-1 0 0,0 0 0,1-7 0,7-63 50,-8 70-59,-1 1 0,0-1 0,0 0-1,0 1 1,0-1 0,-1 1 0,1-1-1,-1 1 1,-1-1 0,1 1 0,-1-1-1,1 1 1,-5-7 0,6 10 0,-1 1 0,1-1 0,0 0 1,-1 1-1,1-1 0,-1 1 0,1-1 0,-1 1 0,1-1 1,-1 1-1,1-1 0,-1 1 0,1 0 0,-1-1 0,1 1 1,-1 0-1,0-1 0,1 1 0,-1 0 0,0 0 0,1 0 1,-1-1-1,0 1 0,1 0 0,-1 0 0,0 0 0,1 0 0,-1 0 1,0 0-1,0 1 0,1-1 0,-1 0 0,0 0 0,1 0 1,-1 1-1,1-1 0,-1 0 0,0 0 0,1 1 0,-1-1 1,1 1-1,-1-1 0,1 1 0,-1-1 0,1 1 0,-1-1 1,1 1-1,-1-1 0,1 1 0,0-1 0,-1 1 0,1 0 0,0-1 1,-1 1-1,1-1 0,0 2 0,-1 1 18,0 0 0,0 0 0,0 0 0,1 0 0,-1 1 0,1-1 0,0 0 0,0 0 0,0 0 0,0 0 0,1 5 0,0-6-15,1 0-1,-1 1 0,1-1 0,-1 0 0,1 0 1,0 1-1,0-1 0,-1-1 0,2 1 0,-1 0 0,0 0 1,0-1-1,0 1 0,1-1 0,-1 0 0,1 0 1,-1 0-1,1 0 0,0 0 0,-1 0 0,1-1 0,0 1 1,2-1-1,72 5 66,-66-5-69,16-1-207,-1-1 0,1 0 0,37-10 0,-52 9 122,-1 0-1,1-1 1,0 0-1,-1-1 1,0 0-1,0-1 1,-1 0-1,1-1 1,16-14-1,-26 21 88,0-1 0,0 0-1,0 0 1,0 0 0,-1 0 0,1 1 0,0-1 0,0 0-1,0-1 1,-1 1 0,1 0 0,-1 0 0,1 0-1,-1 0 1,1 0 0,-1-1 0,0 1 0,1 0 0,-1 0-1,0-1 1,0 1 0,0 0 0,0-2 0,0 2 14,-1 0-1,0 0 1,1 0 0,-1 0 0,0 1 0,0-1 0,0 0 0,1 0 0,-1 1 0,0-1 0,0 1 0,0-1 0,0 1 0,0-1 0,0 1-1,0-1 1,0 1 0,0 0 0,-1 0 0,0-1 0,-3 0 25,-1 1-1,1-1 0,0 1 1,0 0-1,0 1 0,0-1 1,0 1-1,-1 0 0,1 0 1,-7 3-1,5 0 3,1 1 0,-1-1 0,1 1 0,0 1 0,1-1-1,-1 1 1,1 0 0,0 0 0,-4 8 0,7-11-17,0 0-1,0 0 1,0 1 0,0-1-1,0 0 1,1 1-1,0 0 1,0-1 0,0 1-1,0-1 1,0 1 0,1 0-1,0 0 1,0-1 0,0 1-1,0 0 1,0 0 0,1-1-1,0 1 1,-1 0 0,3 5-1,-1-6-34,1-1 0,-1 1 0,0-1 0,1 1 0,-1-1 0,1 0 0,0 0 0,0 0 0,0 0 0,0-1 0,0 1 0,0-1 0,0 0 0,0 0 0,1 0 0,-1 0-1,0 0 1,6 0 0,70 2-2120,-66-3 1212,-10 0 753,8 1-1438,0-2 0,0 1 0,0-1 0,20-5 0,3-9-4940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9737,'0'0'13816,"-6"8"-12962,-3 4-648,-31 39 1014,-53 89 0,83-124-1114,2 0 1,0 1-1,1 0 1,1 0-1,0 0 1,1 1-1,1-1 1,1 1-1,0 0 1,1 1-1,1 19 1,2-35-112,0 1-1,0 0 1,0-1 0,0 1 0,0-1 0,1 1-1,0-1 1,-1 0 0,1 1 0,1-1 0,-1 0-1,0 0 1,1-1 0,-1 1 0,1 0 0,0-1 0,0 1-1,0-1 1,0 0 0,1 0 0,-1-1 0,0 1-1,1 0 1,-1-1 0,1 0 0,0 0 0,-1 0-1,1 0 1,6 0 0,7 1-1161,1 0-1,-1-1 1,1-1 0,-1 0 0,21-4-1,0-4-5372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12620,'0'0'3972,"-10"2"-1068,1 1-2216,-1-1 0,1 1-1,0 1 1,0 0 0,-13 7 0,18-9-487,1 0 0,0 1 1,-1-1-1,1 1 0,0-1 0,0 1 0,0 0 0,1 0 0,-1 0 0,1 1 1,-1-1-1,1 1 0,0-1 0,0 1 0,1 0 0,-1-1 0,1 1 0,-2 8 1,3-11-197,1 0 0,-1 0 0,0-1 0,0 1 0,1 0 0,-1 0 0,1 0 0,-1 0 0,0-1 0,1 1 0,0 0 0,-1 0 0,1-1 0,-1 1 0,1-1 0,0 1 0,-1 0 0,1-1 0,0 1 0,0-1 0,0 1 0,-1-1 0,1 0 0,0 1 0,0-1 0,0 0 0,0 0 0,0 0 0,0 1 0,-1-1 0,1 0 0,0 0 0,0 0 0,0 0 0,0 0 0,0-1 0,0 1 0,0 0 0,0 0 0,-1-1 0,2 1 0,42-11-376,-35 6-201,1-1-1,-1 0 1,15-12-1,-17 12-116,0 0 1,1 0-1,0 1 1,0 0-1,14-6 0,-22 12 663,1-1-1,-1 1 0,1-1 0,-1 1 0,1-1 0,-1 1 0,1 0 0,-1-1 0,0 1 1,1 0-1,-1 0 0,0-1 0,0 1 0,1 0 0,-1 0 0,0-1 0,0 1 1,0 0-1,0 0 0,0-1 0,0 1 0,0 0 0,0 0 0,-1 1 0,0 25 299,-29 143 2966,2-30-369,24-93-2461,3-33-329,1-1 0,-2 1 0,0-1-1,0 1 1,-1-1 0,-1 0 0,0 0-1,-1 0 1,-9 16 0,9-27 132,2-12-108,3-18-52,0 25-42,2-16-317,0-1-1,1 1 1,2 0 0,0 0 0,0 0 0,2 0 0,0 1 0,2 0 0,0 1-1,0 0 1,23-29 0,-17 26 180,0 2 1,1 0-1,1 1 0,0 0 0,2 1 0,0 1 1,0 1-1,1 1 0,31-15 0,-49 27 187,1-1 0,0 1 0,-1 0 0,1-1 0,0 1-1,0 1 1,-1-1 0,1 0 0,0 1 0,0-1 0,0 1 0,0 0 0,0 0-1,0 0 1,0 0 0,0 0 0,0 1 0,0 0 0,0-1 0,0 1 0,0 0-1,-1 0 1,1 1 0,0-1 0,-1 0 0,1 1 0,-1 0 0,1-1 0,-1 1-1,0 0 1,0 1 0,0-1 0,0 0 0,0 0 0,3 5 0,-1-3-27,0 0 1,0-1 0,0 0 0,1 1 0,-1-2 0,1 1-1,0-1 1,0 1 0,0-1 0,0-1 0,0 1 0,1-1-1,-1 0 1,0 0 0,1 0 0,-1-1 0,1 0 0,-1 0-1,1 0 1,-1-1 0,0 0 0,1 0 0,6-2 0,12-3-488,-1-2 0,1 0 1,35-19-1,-36 14 286,-18 9 166,0 1 0,-1 1 0,1-1 0,1 1 1,-1-1-1,0 1 0,7-1 0,-10 34 895,-6 58-509,2-56-334,0 0-1,7 63 0,-2-82-72,-2 0 1,1 0-1,-2 0 0,0 0 0,-1 1 1,-2 17-1,2-29 124,0 0 1,1-1-1,-1 1 1,0 0-1,-1 0 1,1-1-1,0 1 1,-1 0-1,1-1 1,-1 0-1,0 1 0,0-1 1,0 0-1,0 0 1,0 0-1,0 0 1,-1 0-1,1 0 1,-1-1-1,1 1 1,-1-1-1,0 0 1,1 0-1,-1 0 1,0 0-1,0 0 0,0 0 1,0-1-1,0 0 1,0 1-1,0-1 1,0 0-1,0 0 1,0-1-1,1 1 1,-1-1-1,-4 0 1,5 0-78,-1 0 1,1-1-1,-1 1 1,1 0 0,0-1-1,-1 1 1,1-1-1,0 0 1,0 0 0,0 0-1,0 0 1,1 0-1,-1 0 1,0 0 0,1 0-1,0-1 1,-1 1-1,1-1 1,0 1 0,-1-6-1,-14-55-428,14 53 321,0 0-1,1 0 0,1 0 1,-1 0-1,2 0 1,-1 0-1,3-11 0,-2 17 77,1 1 1,-1-1-1,1 1 0,0-1 0,0 1 0,0 0 1,0-1-1,0 1 0,1 0 0,-1 1 0,1-1 1,0 0-1,0 1 0,0 0 0,0-1 0,0 1 1,1 0-1,-1 1 0,0-1 0,1 1 0,5-2 1,18-6-308,54-8 1,-19 5-2332,-1-7-3886,-11-4-5437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75 147 5862,'-8'-2'57,"-1"-1"2110,1 1 1,0-2-1,0 1 0,-14-9 1,21 12-1867,0-1-1,0 0 1,0 1 0,1-1-1,-1 0 1,0 1 0,0-1-1,1 0 1,-1 0 0,1 0-1,-1 1 1,1-1 0,-1 0-1,1 0 1,0 0 0,-1 0-1,1 0 1,0 0 0,0 0-1,-1-1 1,2 0-178,-1 1 0,0-1 1,1 1-1,0-1 0,-1 1 0,1 0 0,0 0 1,-1-1-1,1 1 0,0 0 0,0 0 0,0 0 1,0 0-1,0 0 0,1 0 0,-1 0 0,0 0 1,2-1-1,14-9 92,-1 1-1,1 1 1,1 1 0,0 0 0,0 1 0,0 1 0,1 0 0,0 2 0,0 0-1,1 1 1,31 0 0,-50 3-215,0 0 0,-1 0-1,1 0 1,-1 1 0,1-1 0,-1 0-1,1 0 1,-1 0 0,1 1-1,-1-1 1,0 0 0,1 0 0,-1 1-1,1-1 1,-1 0 0,0 1 0,1-1-1,-1 1 1,1-1 0,-1 0-1,0 1 1,0-1 0,1 1 0,-1-1-1,0 1 1,0-1 0,0 1 0,1-1-1,-1 1 1,0-1 0,0 1 0,0-1-1,0 1 1,0-1 0,0 1-1,0-1 1,0 1 0,0 0 0,0-1-1,-1 1 1,1-1 0,0 1 0,0-1-1,0 1 1,-1-1 0,1 0-1,0 1 1,-13 25 18,-36 33 35,40-51-48,1 0-1,0 0 0,1 1 0,0 1 0,0-1 0,1 1 0,0 0 0,1 0 0,0 1 0,0 0 0,-4 16 0,9-26-1,0-1-1,0 1 1,0 0-1,0 0 1,0 0 0,0 0-1,0 0 1,0 0 0,0 0-1,1 0 1,-1 0 0,0 0-1,1 0 1,-1 0-1,0 0 1,1-1 0,-1 1-1,1 0 1,0 0 0,-1 0-1,1-1 1,-1 1 0,1 0-1,0-1 1,0 1-1,-1-1 1,1 1 0,1 0-1,1 0 5,0 0 0,-1 0-1,1 0 1,0 0 0,0-1-1,0 1 1,0-1 0,0 0-1,4 0 1,5-1 8,-1 0 0,0-1 1,0 0-1,14-4 0,-6-2-54,1 0 1,-1-2 0,-1 0-1,0 0 1,30-25 0,-37 27-80,-1-1 1,0-1 0,0 0-1,-1 0 1,-1-1-1,1 0 1,-2 0 0,1-1-1,10-24 1,-18 35 106,1-1 1,0 1-1,-1-1 1,1 1-1,-1-1 1,1 1-1,-1-1 1,0 0-1,1 1 1,-1-1-1,0 0 1,0 1-1,0-1 1,-1-2-1,1 4 9,-1 0 0,1-1-1,-1 1 1,1 0 0,0 0-1,-1 0 1,1 0 0,-1 0-1,1 0 1,-1 0 0,1 0-1,-1 0 1,1 0 0,-1 0-1,1 0 1,0 0 0,-1 0-1,1 0 1,-1 0 0,1 1-1,0-1 1,-1 0 0,1 0-1,-1 1 1,1-1 0,0 0-1,-1 0 1,1 1 0,0-1-1,-1 0 1,1 1 0,-35 36 191,31-30-88,0 0 1,0 0-1,1 0 1,0 0-1,0 1 1,1-1-1,-1 1 0,2-1 1,-1 1-1,1 8 1,1-14-81,0 1 0,0-1 0,0 0 0,0 1 1,1-1-1,-1 0 0,1 0 0,0 1 1,0-1-1,0 0 0,0 0 0,0 0 0,0 0 1,0 0-1,0 0 0,1-1 0,-1 1 1,1 0-1,0-1 0,-1 1 0,1-1 0,0 1 1,0-1-1,0 0 0,0 0 0,0 0 0,0 0 1,0 0-1,1 0 0,-1 0 0,0-1 1,0 1-1,1-1 0,-1 0 0,0 0 0,0 0 1,3 0-1,8 1-18,-1-1 0,0-1 0,1 0 1,-1 0-1,0-1 0,0-1 0,0 0 0,-1-1 0,1 0 1,11-6-1,7-6-164,0-2 0,33-26-1,-51 36 130,-8 10-85,-3 11 105,-6 24 178,3-25-48,2-10-75,-1 0 0,1 0-1,0 0 1,0 1 0,0-1 0,0 0-1,0 0 1,0 0 0,1 0-1,-1 0 1,1 1 0,-1-1 0,1 0-1,0 0 1,0 0 0,0 0-1,0 0 1,0-1 0,0 1 0,0 0-1,3 2 1,0-2-6,-1 0 0,1-1 0,-1 1 0,1-1 0,-1 0-1,1-1 1,0 1 0,0-1 0,-1 1 0,1-1 0,7-1 0,16 0-44,0-2 0,-1-1 0,32-9 0,-36 7-230,1 1 1,0 2-1,-1 0 0,42 0 0,-63 3 238,0 1 0,0-1-1,-1 0 1,1 1 0,0-1-1,-1 0 1,1 1 0,-1-1 0,1 1-1,-1-1 1,1 1 0,-1 0-1,1-1 1,-1 1 0,1-1 0,-1 1-1,0 0 1,1-1 0,-1 1-1,0 0 1,0 0 0,1-1 0,-1 1-1,0 0 1,0 0 0,0-1-1,0 1 1,0 0 0,0 0 0,0-1-1,0 2 1,-3 33 356,2-21-230,3-13-110,0 0 0,1 0-1,-1-1 1,1 1 0,-1-1 0,0 0-1,1 0 1,-1 0 0,1 0 0,-1 0-1,1 0 1,-1 0 0,0-1-1,3 0 1,22-8-126,0 0 0,40-22 0,-35 15-437,46-15 0,-68 28 486,1 0-1,-1 1 0,0 0 1,1 1-1,-1 0 0,1 1 1,0 0-1,20 2 1,-30-1 79,1-1 1,-1 1-1,0-1 1,0 1-1,0 0 1,0-1-1,0 1 0,0 0 1,0 0-1,0-1 1,0 1-1,0 0 1,0 0-1,-1 0 1,1 0-1,0 0 1,-1 1-1,1-1 1,-1 0-1,1 0 1,-1 0-1,1 1 1,-1-1-1,0 0 1,0 0-1,1 1 1,-1-1-1,0 0 1,0 0-1,0 2 0,4 14-932,-4-16 717,0-1 1,0 1-1,1-1 1,-1 1-1,0-1 1,1 1-1,-1-1 1,0 0-1,1 1 0,-1-1 1,1 0-1,-1 1 1,1-1-1,-1 0 1,1 1-1,-1-1 1,1 0-1,-1 0 1,1 0-1,-1 1 1,1-1-1,0 0 0,-1 0 1,1 0-1,-1 0 1,1 0-1,9 0-7806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30 7719,'-1'-2'535,"0"0"0,0 0 0,0 1 0,0-1-1,-1 0 1,1 1 0,-1-1 0,1 1 0,-1-1-1,0 1 1,1 0 0,-1-1 0,0 1 0,0 0-1,0 0 1,0 0 0,-3 0 0,1 0-194,1 0 0,-1 1 0,0-1 0,0 1 0,0 0 0,0 0 0,0 0 1,0 1-1,-4 0 0,-1 2-197,1-1 0,-1 1 0,1 0 0,0 1 0,0 0 0,0 0 0,1 1 0,-8 5 0,-2 5 144,0 0 0,1 2 1,0-1-1,2 2 0,0 0 0,1 1 1,1 0-1,1 1 0,0 0 1,2 1-1,0 0 0,1 1 0,1-1 1,-6 42-1,12-58-281,0 0-1,1 0 1,-1 0-1,2 0 1,-1 0 0,0 0-1,1 0 1,0 0-1,0 0 1,0 0 0,1 0-1,0-1 1,0 1-1,0 0 1,0-1-1,1 1 1,-1-1 0,1 0-1,0 0 1,1 0-1,5 5 1,-2-4-4,0-1 0,0 0 1,1 0-1,-1 0 0,1-1 0,0-1 1,0 1-1,0-1 0,0-1 0,0 1 0,0-1 1,13 0-1,0-1 18,1 0 1,-1-1-1,1-1 1,24-6 0,-37 6-14,0 0 0,0-1 0,-1 0 0,1 0 0,-1-1 0,0 0 1,0 0-1,0-1 0,-1 0 0,0 0 0,1-1 0,9-11 0,-16 17-3,0-1 1,-1 1-1,1-1 0,-1 1 0,1-1 0,-1 1 0,1-1 1,-1 1-1,1-1 0,-1 0 0,0 1 0,1-1 0,-1 0 1,0 0-1,1 1 0,-1-1 0,0 0 0,0 0 0,0 1 0,0-1 1,0 0-1,0 0 0,0 1 0,0-1 0,0 0 0,0 0 1,0 0-1,0 1 0,-1-1 0,1 0 0,0 1 0,0-1 0,-1 0 1,1 0-1,-1 0 0,-1 0 5,0-1 1,0 1-1,0 0 0,0 0 1,0 1-1,-1-1 0,1 0 1,0 1-1,0-1 0,-1 1 1,1 0-1,-3 0 0,-7-1 20,-1 2-1,0-1 1,-19 5-1,23-2-22,-1 0 1,1 1-1,-1 0 0,-15 10 0,19-10 41,9-3-10,32-17-48,4-4-348,-19 8-234,2 1 0,-1 0 1,2 2-1,-1 1 0,1 0 1,40-7-1,-62 15 599,1 0 0,-1 0 0,0 0 0,1 0 0,-1 0 0,1 0 0,-1 0 0,0 1 0,1-1 0,-1 0 0,0 1 0,1-1 0,-1 1 0,0-1 0,0 1 0,0 0 0,1-1 0,-1 1 0,0 0-1,0 0 1,0 0 0,0 0 0,0 0 0,0 0 0,0 0 0,-1 0 0,2 3 0,0 0 78,-1 0-1,0 0 1,0 0-1,0 0 1,0 0-1,-1 0 1,0 0-1,0 0 0,0 7 1,-3 8 245,0 0 0,-1 0 0,-8 21-1,6-23-204,4-11-89,0-1 1,0 1-1,1 0 0,-1 0 0,0 11 0,20-32-4408,-1-14-1271,1-9-4105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15246,'0'0'2114,"-41"59"64,18-22 641,5 1-1025,1 1-513,7 0-833,7-4-351,3-1-65,1-5-161,11-2-191,2-5-256,3-4-225,-2-5-96,-2-4 0,1-6-993,1-3-1056,-3-1-2019,-3-14 321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55 6054,'0'0'15081,"0"9"-14233,0-7-824,0 0 0,-1 0 0,1 0 0,0 0 0,0 0 0,0 0-1,0 0 1,0 0 0,1 0 0,-1 0 0,1 0 0,-1 0-1,1 0 1,0-1 0,0 1 0,-1 0 0,1 0 0,0-1 0,1 1-1,-1 0 1,0-1 0,0 1 0,1-1 0,-1 0 0,1 1-1,-1-1 1,1 0 0,0 0 0,-1 0 0,1 0 0,0 0 0,0 0-1,0-1 1,-1 1 0,1-1 0,0 1 0,0-1 0,0 0-1,0 1 1,0-1 0,0 0 0,0 0 0,0 0 0,3-1-1,4 1 95,1-1-1,-1 1 0,0-1 1,0-1-1,0 0 0,0 0 1,0-1-1,0 0 0,0 0 0,7-5 1,-11 5-99,-1 0 1,0 1-1,0-1 0,0-1 1,0 1-1,-1 0 1,1-1-1,-1 0 0,0 0 1,0 0-1,0 0 1,-1-1-1,1 1 0,-1-1 1,0 1-1,-1-1 0,1 0 1,-1 1-1,1-1 1,-1-7-1,-1 12-19,0 0 0,1 0-1,-1-1 1,0 1 0,0 0-1,0 0 1,0 0 0,0 0 0,0 0-1,0 0 1,0 0 0,0 0-1,0-1 1,0 1 0,0 0 0,0 0-1,0 0 1,0 0 0,0 0-1,0 0 1,0-1 0,0 1 0,0 0-1,0 0 1,0 0 0,0 0-1,0 0 1,-1 0 0,1 0 0,0 0-1,0 0 1,0-1 0,0 1-1,0 0 1,0 0 0,0 0 0,0 0-1,0 0 1,0 0 0,-1 0-1,1 0 1,0 0 0,0 0 0,0 0-1,0 0 1,0 0 0,0 0-1,0 0 1,-1 0 0,1 0 0,0 0-1,0 0 1,0 0 0,0 0-1,0 0 1,0 0 0,0 0 0,-1 0-1,1 0 1,0 0 0,0 0-1,0 0 1,-10 8-50,-7 12-26,12-11 177,0 0 0,0 1 0,1-1 0,0 1 0,1-1 0,0 1 0,0 0 1,1 1-1,0-1 0,1 0 0,1 1 0,-1-1 0,1 0 0,2 14 0,-1-22-82,0 0-1,0 0 1,1 0 0,-1 0 0,0-1-1,1 1 1,-1 0 0,1-1-1,-1 1 1,1 0 0,0-1-1,0 0 1,-1 0 0,1 1 0,0-1-1,0 0 1,1 0 0,-1-1-1,0 1 1,0 0 0,0-1-1,0 1 1,1-1 0,-1 0-1,0 0 1,0 0 0,1 0 0,-1 0-1,0 0 1,4-1 0,2 0-12,1 0 0,0 0 0,-1-1 0,1 0 1,-1-1-1,14-5 0,-6-2-102,0 0 0,0-1-1,-1-1 1,-1 0 0,0-1 0,-1-1 0,0 0-1,-1-1 1,0 0 0,-1-1 0,15-29 0,-33 69 801,1-1 0,1 1 0,-3 39 0,8-61-701,0 0 0,0 0 0,1-1 0,-1 1 0,1 0 0,-1 0 1,1-1-1,-1 1 0,1-1 0,0 1 0,0 0 0,0-1 1,0 1-1,0-1 0,0 0 0,0 1 0,1-1 0,-1 0 0,0 0 1,1 0-1,-1 0 0,1 0 0,-1 0 0,1 0 0,-1 0 0,1-1 1,-1 1-1,1-1 0,0 1 0,0-1 0,-1 1 0,1-1 1,0 0-1,0 0 0,-1 0 0,4 0 0,-1 0-290,-1 0 0,1-1-1,0 1 1,-1 0 0,1-1 0,0 0 0,-1 0-1,1 0 1,-1 0 0,1-1 0,-1 1 0,0-1-1,0 0 1,1 0 0,-1 0 0,-1-1-1,4-2 1,8-18-5181,-3-7-3497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7431,'0'0'15759,"28"58"-16752,3-47-2434,4 2-3075,6 0-993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131 311 4452,'0'0'9091,"-10"5"-5412,4-2-3265,-12 6 1090,2 1-1,-21 15 1,33-23-1319,1 1 1,0-1 0,0 1-1,0-1 1,0 1-1,1 0 1,-1 0 0,1 0-1,-1 1 1,1-1 0,0 0-1,1 1 1,-1 0-1,0-1 1,1 1 0,0 0-1,0 0 1,0-1-1,0 8 1,1-10-181,1 0 0,-1 0 1,1-1-1,-1 1 0,1 0 0,0-1 0,-1 1 0,1 0 1,0-1-1,0 1 0,0-1 0,-1 0 0,1 1 0,0-1 1,0 1-1,0-1 0,0 0 0,0 0 0,-1 0 0,1 1 1,0-1-1,0 0 0,0 0 0,0 0 0,0 0 0,0 0 1,1-1-1,29-1-134,-22 0-40,-1 0 0,0-1 0,0 0 0,0 0 0,0-1 0,-1 0 0,0-1 0,1 1 0,-1-1 0,-1 0 0,1-1 0,-1 0-1,0 0 1,0 0 0,-1-1 0,0 0 0,0 0 0,0 0 0,-1-1 0,0 1 0,-1-1 0,4-11 0,2-6 130,-1-1 0,-2 1 0,0-1 1,-2-1-1,2-49 0,-5 55 61,0 15-2,0-1-1,0 1 1,-1 0 0,0 0-1,0-1 1,-1 1 0,0 0-1,0 0 1,-4-12 0,5 17 13,-1 1-1,0-1 1,1 1 0,-1-1 0,0 0 0,1 1-1,-1 0 1,0-1 0,0 1 0,1-1-1,-1 1 1,0 0 0,0 0 0,0-1 0,0 1-1,1 0 1,-1 0 0,0 0 0,0 0 0,0 0-1,0 0 1,0 0 0,1 0 0,-1 0 0,0 0-1,0 1 1,0-1 0,0 0 0,1 1-1,-1-1 1,0 0 0,0 1 0,1-1 0,-1 1-1,0-1 1,1 1 0,-1 0 0,0-1 0,1 1-1,-1-1 1,1 1 0,-1 0 0,1 0 0,-1 0-1,-25 32 393,19-20-201,0-1 0,0 1 0,1 0-1,1 1 1,0-1 0,1 1 0,-3 22 0,6-28-197,0-1-1,1 1 1,0-1 0,0 1 0,1 0 0,0-1 0,0 1 0,1-1 0,0 0-1,0 0 1,0 1 0,1-1 0,1-1 0,-1 1 0,1 0 0,5 6 0,25 30-552,12 18-2302,-20-16-2235,-20-31 263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167 116 5445,'0'0'3993,"-8"-9"-1388,6 6-2584,-6-6 1108,1 1-1,-1 0 0,0 0 0,-17-12 0,23 19-949,0 0-1,1-1 0,-1 1 1,0 0-1,0 0 0,0 0 1,0 1-1,0-1 0,0 0 1,0 1-1,0-1 0,0 1 1,0-1-1,-1 1 0,1 0 1,0 0-1,0 0 0,0 0 1,0 1-1,0-1 0,-1 0 1,1 1-1,0 0 0,0-1 1,0 1-1,0 0 0,0 0 1,0 0-1,1 0 0,-1 1 1,0-1-1,1 0 0,-1 1 1,0-1-1,1 1 0,0 0 0,-2 1 1,-1 4-106,0-1 0,1 0 0,0 1 0,1 0 0,-1 0 0,1-1 0,1 1 0,-1 1 0,1-1 1,0 0-1,1 0 0,0 0 0,0 0 0,0 1 0,2 7 0,-1-13-73,0 0 0,0 0 0,0-1 1,0 1-1,0-1 0,1 1 0,-1-1 0,0 1 0,1-1 0,-1 0 1,1 1-1,-1-1 0,1 0 0,0 0 0,0 0 0,-1 0 0,1-1 1,0 1-1,0 0 0,0-1 0,0 1 0,0-1 0,0 0 0,0 0 1,0 1-1,0-1 0,0-1 0,0 1 0,-1 0 0,4-1 0,6 1-120,0-2-1,0 1 1,0-1 0,11-4-1,-18 5 46,0-1 0,0 1 0,0 0-1,0 0 1,0 0 0,1 0 0,-1 1 0,0 0 0,0 0-1,0 0 1,1 0 0,-1 1 0,0 0 0,0 0 0,0 0 0,0 0-1,5 3 1,-5-2 66,-1 1-1,0 0 0,0 0 1,0 0-1,-1 0 0,1 0 1,-1 1-1,1-1 0,-1 1 1,-1 0-1,1 0 0,0-1 1,-1 1-1,0 0 0,0 0 1,0 0-1,1 7 0,1 8 182,0 0-1,-2 1 0,0-1 0,-1 0 1,-1 1-1,0-1 0,-8 30 0,7-38 30,-1-1-1,0 1 0,-1-1 0,-1 0 0,1 0 0,-1-1 0,-1 1 0,0-1 1,0 0-1,-1-1 0,0 1 0,-1-1 0,1-1 0,-18 14 0,23-20-176,0 1 0,1-1-1,-1 1 1,0-1 0,0 0-1,0 0 1,0 0 0,0 0-1,0 0 1,0 0 0,0 0-1,0-1 1,-1 1 0,1-1-1,0 0 1,0 0 0,-1 1-1,1-1 1,0-1 0,0 1-1,-1 0 1,1 0 0,0-1-1,0 0 1,0 1 0,0-1-1,0 0 1,-4-2 0,4 1-44,-1-1 0,1 0 0,0 0 0,0 0 0,0-1 0,0 1 0,1 0 0,-1-1 0,1 1 0,0-1 0,0 1 0,0-1 0,1 0 0,-1 1 0,1-1 0,0-6 0,0-4-79,1-1 0,0 1 0,1-1 0,0 1 0,1 0 0,1 0 0,0 0 0,1 1 0,1-1 0,0 1 0,0 0 0,2 1 0,-1 0 0,2 0 0,-1 0-1,2 1 1,20-20 0,59-46 113,-62 56-166,-1-1 0,36-41-1,-60 61 115,0 0 1,0 0-1,-1-1 0,1 1 0,-1-1 0,1 1 0,-1-1 0,0 1 1,0-1-1,1-4 0,-2 6 35,-1 1-1,1-1 1,0 1 0,0-1-1,0 0 1,0 1 0,-1-1-1,1 0 1,0 1-1,0-1 1,-1 1 0,1-1-1,0 1 1,-1-1 0,1 1-1,-1-1 1,1 1 0,-1-1-1,1 1 1,-1 0 0,1-1-1,-1 1 1,1 0 0,-1-1-1,1 1 1,-1 0 0,0 0-1,1-1 1,-1 1 0,1 0-1,-1 0 1,0 0 0,1 0-1,-1 0 1,0 0 0,1 0-1,-1 0 1,0 0 0,1 0-1,-1 0 1,1 0 0,-1 1-1,0-1 1,1 0 0,-1 0-1,1 1 1,-2 0 0,-3 0 41,1 1 0,-1 0 1,0 0-1,1 1 0,-1-1 1,1 1-1,0 0 1,0 0-1,0 0 0,0 1 1,1-1-1,-1 1 0,1 0 1,0 0-1,0 1 0,0-1 1,-2 6-1,2-5 31,0 0 0,1 0 0,0 0 0,0 1 0,0-1 0,0 0 0,1 1 0,0-1 0,0 1 0,1-1 0,-1 1 0,1-1 0,0 1 0,1 0-1,1 10 1,-1-15-59,1 1 0,-1 0 0,0 0 0,1-1 0,-1 1 0,1-1 0,-1 1 0,1-1 0,0 0 0,0 1 0,-1-1 0,1 0 0,0 0 0,0 0 0,0-1 0,0 1 0,0 0 0,0-1 0,1 1 0,-1-1 0,0 0 0,0 0 0,0 0 0,3 0 0,4 1 2,1-2 0,0 1 0,0-1 0,11-3 0,-8 0-3,1 0-1,-1-1 1,-1-1 0,1 0 0,-1-1-1,0 0 1,0-1 0,18-16-1,-22 17-19,-1 1 0,0-2-1,0 1 1,0-1 0,-1 0-1,0 0 1,0-1 0,-1 0-1,0 0 1,-1 0-1,0-1 1,5-15 0,-14 47-228,1-9 331,2 0-1,-1 1 0,2-1 1,0 1-1,0 13 0,1-25-69,0-1 0,1 0-1,-1 1 1,0-1 0,1 0-1,-1 0 1,1 1 0,-1-1-1,1 0 1,0 0 0,-1 0-1,1 0 1,0 1 0,0-1-1,0 0 1,0 0 0,0-1-1,0 1 1,0 0 0,0 0 0,0 0-1,3 0 1,-1 1-2,0-1 0,1 0-1,-1 0 1,1-1 0,-1 1 0,1-1 0,-1 1 0,7-1 0,-2-1-10,0 0 1,0 0 0,0-1 0,0 1-1,0-2 1,0 1 0,9-5 0,-9 3-27,0-1 1,-1 0 0,1 0 0,-1 0-1,-1-1 1,1 0 0,-1-1 0,0 1-1,0-1 1,0 0 0,-1-1 0,0 1-1,7-17 1,-15 37-220,-1-1 258,2 0-1,-1 0 1,2 0-1,-1 24 1,2-33-8,0 0 0,0-1 1,0 1-1,1-1 0,-1 1 1,1 0-1,0-1 0,0 1 1,0-1-1,0 1 0,0-1 1,0 0-1,1 0 0,-1 1 1,1-1-1,0 0 0,-1 0 0,1 0 1,0-1-1,0 1 0,0 0 1,0-1-1,1 1 0,-1-1 1,0 0-1,1 0 0,-1 1 1,1-2-1,-1 1 0,4 1 0,0-1-7,1 0-1,-1 0 0,1 0 1,-1-1-1,1 1 0,0-2 1,-1 1-1,1-1 0,-1 0 0,1 0 1,-1-1-1,1 0 0,-1 0 1,0 0-1,0-1 0,0 0 0,0 0 1,-1-1-1,1 0 0,-1 1 1,0-2-1,0 1 0,0-1 0,-1 1 1,1-1-1,-1-1 0,0 1 1,-1-1-1,1 1 0,-1-1 1,0 0-1,-1 0 0,1 0 0,-1-1 1,0 1-1,-1 0 0,0-1 1,0 1-1,0-1 0,-1-8 0,1 6 8,-3-23-2,2 31-15,0 1 1,0-1-1,0 0 0,-1 0 0,1 1 1,0-1-1,0 0 0,-1 1 0,1-1 1,0 1-1,-1-1 0,1 0 0,-1 1 0,1-1 1,-1 1-1,1-1 0,-1 1 0,1-1 1,-1 1-1,1-1 0,-1 1 0,0 0 1,1-1-1,-1 1 0,1 0 0,-1 0 1,0-1-1,0 1 0,1 0 0,-1 0 1,0 0-1,1 0 0,-1 0 0,0 0 1,0 0-1,0 0 0,0 4 8,0-1 0,1 1 0,0 0-1,0-1 1,0 1 0,0 0 0,0 0 0,1-1-1,0 1 1,1 5 0,-1-6-26,1-1-1,-1 0 1,1 0 0,-1 0-1,1 0 1,0 0 0,0 0-1,0 0 1,0 0 0,0-1-1,0 1 1,0-1 0,0 1-1,1-1 1,-1 0 0,1 0-1,-1 0 1,1 0 0,-1-1-1,1 1 1,-1-1 0,1 1-1,0-1 1,-1 0 0,1 0 0,0 0-1,-1 0 1,1 0 0,-1-1-1,1 0 1,4-1 0,-1 0-63,-1 0 0,1-1 1,-1 0-1,1 0 1,-1 0-1,0-1 0,0 0 1,-1 0-1,1 0 1,-1 0-1,0-1 0,6-7 1,-4 3 69,-4 6-7,1 0 0,-1 0 1,0 0-1,0 0 0,0-1 1,0 1-1,-1-1 0,1 1 1,-1-1-1,1-6 0,-19 17-54,12-2 123,0 1 1,1 0 0,0 0 0,1 0 0,-1 0-1,1 1 1,0 0 0,1-1 0,0 1 0,0 0 0,0 0-1,1 0 1,0 0 0,0 1 0,1-1 0,0 0 0,0 0-1,0 1 1,1-1 0,3 10 0,-3-15-180,0-1 0,0 1 0,0 0-1,0-1 1,0 0 0,1 1 0,-1-1 0,0 1 0,1-1 0,0 0 0,-1 0 0,1 0 0,0 0-1,-1 0 1,1 0 0,0-1 0,0 1 0,0-1 0,-1 1 0,1-1 0,0 1 0,0-1 0,0 0 0,0 0-1,0 0 1,0 0 0,0 0 0,0-1 0,3 0 0,-4 1-466,1-1 0,0 1 0,-1-1 0,1 1-1,0-1 1,-1 0 0,1 0 0,-1 0 0,1 0 0,-1 0 0,0 0 0,1 0 0,-1-1 0,0 1 0,0 0-1,0-1 1,0 1 0,0-1 0,0 1 0,1-4 0,4-16-10951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8968,'-9'0'7944,"3"0"-6054,2 0 896,4 4-1216,0 2-897,0 1-449,8 0-160,3 0-801,2 1-1857,2-1-2948,4 2-5732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151 336 5958,'0'0'12732,"-9"0"-10175,2 0-2358,1 0-1,0 0 1,0 1 0,0 0 0,0 0-1,0 0 1,1 1 0,-1 0 0,0 0-1,1 1 1,-1 0 0,1-1 0,0 2-1,0-1 1,0 1 0,0 0 0,0 0-1,1 0 1,0 0 0,0 1 0,0 0-1,1-1 1,-1 1 0,1 1 0,-4 8-1,6-12-171,0 1-1,0 0 0,0-1 0,0 1 0,0 0 1,1-1-1,-1 1 0,1 0 0,0 0 0,0 0 1,0-1-1,0 1 0,0 0 0,1 0 0,-1-1 1,1 1-1,-1 0 0,1-1 0,0 1 0,0 0 1,1-1-1,-1 1 0,0-1 0,1 0 1,0 1-1,-1-1 0,1 0 0,0 0 0,0 0 1,0 0-1,0 0 0,1-1 0,-1 1 0,0-1 1,1 1-1,-1-1 0,1 0 0,0 0 0,-1 0 1,1 0-1,0-1 0,-1 1 0,6 0 0,1 0-122,1 0-1,0 0 1,-1-1-1,1 0 1,0 0-1,0-1 1,-1-1-1,1 0 1,-1 0-1,1-1 1,15-6-1,-13 2 0,-1 0 0,0-1 1,0 0-1,0 0 0,-1-1 0,0-1 0,-1 0 1,0 0-1,0-1 0,-1 0 0,-1 0 0,0-1 1,9-19-1,-9 14 112,0-1-1,-1 0 1,-1-1 0,0 1 0,-2-1-1,0 0 1,-1 0 0,-1-38 0,-1 55-8,0 1 1,0-1 0,0 1 0,0-1-1,0 1 1,0-1 0,0 1 0,0-1-1,-1 1 1,1-1 0,-1 1 0,1-1-1,-1 1 1,1-1 0,-1 1 0,0 0 0,0-1-1,0 1 1,0 0 0,0 0 0,0 0-1,0-1 1,0 1 0,0 0 0,0 1-1,-1-1 1,1 0 0,0 0 0,-1 0 0,1 1-1,0-1 1,-1 1 0,1-1 0,-1 1-1,1-1 1,-1 1 0,1 0 0,-1 0-1,1 0 1,-1 0 0,0 0 0,1 0-1,-1 0 1,1 1 0,-1-1 0,-1 1 0,-4 1 37,0 1 0,0-1 1,1 2-1,-1-1 1,1 1-1,0 0 1,0 0-1,-9 7 1,6-3 70,0 1 0,1-1 1,0 1-1,0 1 1,1-1-1,0 1 1,1 1-1,0-1 1,0 1-1,1 0 0,1 0 1,0 1-1,0-1 1,1 1-1,-2 18 1,5-26-169,1-1 0,-1 1 0,1 0 0,0-1 0,0 1 1,0 0-1,0-1 0,1 1 0,0-1 0,-1 0 0,1 1 1,1-1-1,-1 0 0,0 0 0,1 0 0,-1-1 0,1 1 1,0 0-1,0-1 0,0 0 0,0 0 0,0 0 0,0 0 0,1 0 1,-1-1-1,1 1 0,3 0 0,16 6-1477,1 0-1,-1-2 1,28 4-1,-23-5-1022,-13-2 366,-5 0 1372,1-1 0,0 0 0,-1-1 0,21 0 0,-27-1 961,0-1-1,1 0 1,-1 0-1,0 0 0,0-1 1,0 1-1,0-1 1,0 0-1,-1 0 1,1 0-1,0-1 0,-1 1 1,0-1-1,1 0 1,3-5-1,17-18-21,-1-1 0,-1-2 0,-1 0 0,-2-1 0,-1-1 0,-2 0 0,0-2 0,-3 0 0,0 0 0,-2-1 0,7-44 0,-33 110 5673,-18 35-4458,22-39-825,2 1 0,1 1 0,1-1 0,1 1 0,-3 56 0,8-74-515,1-1 0,0 0 0,1 0 0,0 1 0,0-1 0,1 0 0,1 0 0,0 0 0,0-1 0,1 1 0,1-1 0,0 0 0,0 0 0,1 0 0,0-1 0,0 1 0,1-2 0,16 16 0,-21-21-282,1-1-1,-1 0 0,1 0 0,0 0 0,0-1 0,0 1 0,0-1 0,0 0 0,0 1 0,0-2 0,0 1 0,4 1 0,-6-3 198,-1 1-1,0-1 0,1 1 0,-1-1 1,0 1-1,0-1 0,1 0 1,-1 1-1,0-1 0,0 1 0,0-1 1,0 0-1,0 1 0,0-1 1,0 1-1,0-1 0,0 0 0,0 1 1,0-1-1,0 1 0,0-1 1,-1 0-1,1 1 0,0-1 0,0 1 1,-1-1-1,1 1 0,0-1 1,-1 1-1,0-1 0,-8-20-289,-37-42 145,-96-104-1,69 87 5609,72 79-5230,1 0-1,-1 1 1,0-1 0,1 0 0,-1 1 0,1-1-1,-1 0 1,1 0 0,-1 1 0,1-1 0,0 0 0,-1 0-1,1 0 1,0 0 0,0 1 0,-1-1 0,1 0-1,0 0 1,0-2 0,12-4 1097,35 7-1103,-30 1 79,104 1-207,103-3-4822,-137-6-1326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15919,'0'0'9203,"-2"11"-8140,-30 198 405,-5 31-1388,10-117-163,15-71 306,9-40 243,3-14 348,73-323-635,-58 267-219,-10 37-48,-3 8-13,1 0 1,0 1-1,1-1 0,0 1 1,1 0-1,0 0 0,1 1 1,0-1-1,9-11 0,-14 22 79,1 0-1,-1 0 0,0 0 1,0 1-1,1-1 1,-1 0-1,1 0 0,-1 1 1,1-1-1,-1 1 0,1-1 1,-1 1-1,1 0 1,-1 0-1,1 0 0,-1-1 1,1 1-1,-1 1 0,1-1 1,0 0-1,-1 0 1,1 1-1,-1-1 0,1 0 1,-1 1-1,1 0 0,-1-1 1,0 1-1,1 0 1,-1 0-1,0-1 0,0 1 1,1 0-1,-1 1 0,0-1 1,0 0-1,0 0 1,0 0-1,1 2 0,0-1-1,-1 0 0,0 0-1,1 0 1,-1-1 0,0 1-1,0 0 1,0 1 0,0-1 0,0 0-1,0 0 1,-1 0 0,1 0-1,-1 1 1,0-1 0,1 0-1,-1 1 1,0-1 0,0 0 0,-1 0-1,1 1 1,0-1 0,-1 0-1,1 0 1,-1 1 0,0-1-1,0 0 1,-1 3 0,-5 2 23,1 0 0,-2-1 0,1 0 0,0 0 0,-1-1 0,0 0 0,-15 8 0,2-4 141,0 0-1,-25 7 1,38-16-2125,14-7-2265,-3 5 3630,12-12-6063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5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1089,'1'106'-288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51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1473,'4'10'1287,"3"9"-818,8 15-728,-2 1-1,15 68 0,-12 61 3088,-9 260 0,-8-259-2713,-6 31 4,2-98-472,9 129 0,18 1381 577,-57-1181 449,35-365-837,3-1 1,14 81-1,-1-15 180,6 190 277,-21 373 1,-2-658 1,1-14 72,-1 0 1,0 0-1,-1 0 1,-1 0-1,-1 0 0,-7 20 1,11-29-468,1 1 1,0 0-1,1-1 1,3 16-1,6 30-16,-10-41 69,2 11-466,-1 0 1,-1-1-1,-1 1 0,-1 0 0,-6 38 1,0-47-508,-3-3-544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0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44 208 8904,'0'0'2611,"-9"-1"-1325,-24-7 49,31 5 850,10-1-1647,9-1-357,555-54 1732,-360 44-1749,-22-1-135,986-73 209,-966 82-260,-414 6-173,-386 5-167,2 32 311,437-18 131,-167 14 592,656-52-475,147-3-479,409 36-1122,-534-11 689,-360-1 717,1-1 0,-1 0 0,1 0 0,-1 0 0,1 0 0,-1 1 0,1-1 0,-1 0 0,1 0 1,-1 0-1,1 0 0,-1-1 0,1 1 0,0 0 0,-1 0 0,1 0 0,-1 0 0,1 0 0,-1-1 0,1 1 0,-1 0 1,0 0-1,1-1 0,-1 1 0,1 0 0,-1-1 0,0 1 0,1 0 0,-1-1 0,1 1 0,-1-1 0,0 0 0,-21-6 159,-88-1 195,-164 7 0,150 3-230,-875 79 803,690-46-2060,261-31-1784,24-3-2696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148 122 8616,'-9'0'1901,"-40"0"62,7 0 2512,41 0-3397,17-5 43,54-15-831,125-19-1,78 8-117,-163 20-122,-55 6-22,13-2-20,-49 5 60,-17 1-5,-5 1 26,-89 5 193,0 5-1,-117 27 1,93-16 85,1 1-88,-113 18 627,408-62-420,484-79-1500,-786 111 976,-581 132 689,861-171-487,274-46-541,-314 59 10,94-16-467,-210 30 907,-8 1-13,-21-1 26,-43 2 4,-116 22 291,-235 58 0,196-33-150,1062-188-1539,-790 132 1207,-30 5 89,-15 2 29,-6 2 21,-70 3 82,1 3 1,-132 28-1,-141 59 213,317-85-327,19-6-31,0 0-1,0 1 0,0 1 1,0 0-1,0 0 0,1 0 1,0 2-1,-17 11 1,21-8-1529,9-7-2775,17-2-2505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0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261 168 7687,'0'0'780,"-8"1"277,-1-2-494,-14-1-218,11 4 4421,50-19-4152,1 1-1,1 3 0,0 1 0,0 1 1,1 3-1,0 1 0,53-1 0,181-14-410,-356 24 128,-83 4-224,107 0-30,-489 75 2152,538-77-2182,21-1-56,23-1 14,22-1 81,286-5-178,-277-1-196,0-2 0,0-3 0,70-21-1,-127 28 261,48-17-36,-55 19 66,-1 0 0,0 0-1,1 0 1,-1 0 0,0-1-1,0 1 1,0-1 0,0 1-1,0-1 1,0 0 0,-1 0-1,1 0 1,-1 0 0,1 0-1,-1 0 1,0 0 0,1 0-1,-1-1 1,1-3 0,-3 5-1,1-1 1,0 1 0,-1-1-1,1 1 1,-1-1 0,0 1-1,1 0 1,-1-1 0,0 1-1,0 0 1,0-1 0,0 1 0,0 0-1,0 0 1,-1 0 0,1 0-1,0 0 1,0 0 0,-1 0-1,1 0 1,-1 0 0,1 1-1,0-1 1,-1 1 0,1-1-1,-1 1 1,0 0 0,1-1-1,-1 1 1,1 0 0,-3 0-1,-56-9 50,59 9-49,-55-2 33,0 2-1,0 3 1,0 2-1,1 2 0,0 3 1,0 2-1,1 3 1,-89 36-1,90-21-795,38-18-1815,1 2-3466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1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51 4452,'0'0'3876,"-8"2"-2136,-38 6 1463,38-6-1639,22-3 2493,14 3-2407,6 1-1020,491-8 294,-525 5-924,1 0 0,-1 0 0,1 0 1,-1 0-1,1 0 0,-1 0 0,1 0 0,-1 0 1,1 0-1,-1 0 0,1 0 0,-1 0 1,1 0-1,-1 0 0,0 1 0,1-1 1,-1 0-1,1 0 0,-1 1 0,1-1 0,-1 0 1,0 0-1,1 1 0,-1-1 0,0 0 1,1 1-1,-1-1 0,0 1 0,1 0 1,-14 11 61,-14 0 43,-2-2 0,1-1 1,-1-2-1,-49 7 0,46-8 47,-76 10 702,-1-4 0,-181-5 0,279-7-750,6 1-38,1-1-1,-1 1 1,1-1-1,-1-1 0,1 1 1,-1-1-1,1 1 1,-1-1-1,1 0 0,0-1 1,-1 1-1,1-1 1,-6-3-1,11 4-53,-1 0 0,1 0 1,0 1-1,0-1 0,0 0 0,0 1 1,0-1-1,0 0 0,0 1 0,0-1 0,0 1 1,0 0-1,0-1 0,0 1 0,1 0 1,-1 0-1,0 0 0,0 0 0,2 0 1,30-5-82,597-101-102,-614 103 168,7-3-40,1 1-1,30-1 1,-59 14-156,-12 4 211,-22 5 7,0-1-1,-1-2 1,-61 13-1,-128 11-1,89-30 47,173-20-262,335-43-1651,-4 1 778,-600 109 1806,91-18-216,-205 25 0,283-59-487,67-3-45,0 0 0,0 0 1,0 0-1,-1 0 1,1 0-1,0 0 0,0 0 1,0 0-1,0 0 0,0 0 1,0 0-1,-1 0 1,1 0-1,0 0 0,0 0 1,0 0-1,0 0 1,0 0-1,0 0 0,0 0 1,-1 0-1,1 0 0,0 0 1,0 0-1,0 0 1,0 0-1,0 0 0,0 0 1,0 0-1,-1 0 0,1 0 1,0 0-1,0 0 1,0-1-1,0 1 0,0 0 1,0 0-1,0 0 1,0 0-1,0 0 0,0 0 1,0 0-1,0-1 0,0 1 1,0 0-1,-1 0 1,1 0-1,0 0 0,0 0 1,0 0-1,0-1 1,0 1-1,0 0 0,0 0 1,1 0-1,-1 0 0,0 0 1,0 0-1,0 0 1,0-1-1,0 1 0,0 0 1,10-9-490,16-7-225,58-18-2373,129-34-1,-77 26-2821,-64 18-1232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3075,'0'15'203,"-23"283"987,0-30 3293,9-78-4369,3-135-1561,5-34-3769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4292,'0'0'8034,"0"10"-6208,-2 145 510,22 171-1,-4-202-5270,39 371-6216,-44-247 8115,-21 1 3903,4-104-3365,17 189 0,-5-211-134,-2-64-1760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3619,'0'15'1634,"0"85"-95,0 146-4246,-4-80 7457,-2 16-4908,-2 34 1363,-1-73 2366,-2 456 1030,29-424-4519,-1 9 648,-17-170-541,-1-9-168,1 1 0,0-1 0,0 0 0,0 0 1,1 1-1,-1-1 0,1 0 0,0 0 0,1 0 1,-1 0-1,4 6 0,-5-11-121,0 0-1,0 0 1,1-1 0,-1 1-1,0 0 1,1 0 0,-1 0 0,0 0-1,1 0 1,-1 0 0,0 0-1,0 0 1,1-1 0,-1 1-1,0 0 1,0 0 0,1 0 0,-1-1-1,0 1 1,0 0 0,0 0-1,1-1 1,-1 1 0,0 0-1,0 0 1,0-1 0,0 1 0,0 0-1,0-1 1,1 1 0,-1 0-1,0 0 1,0-1 0,0 1-1,0 0 1,0-1 0,0 1 0,0 0-1,0-1 1,0 1 0,0 0-1,-1 0 1,1-1 0,0 1-1,0 0 1,0-1 0,0 1 0,0 0-1,0 0 1,-1-1 0,1 1-1,-2-20-4255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4708,'0'0'9193,"-6"57"-9161,0-30 0,2-6 0,1-7-32,3-10 0,0-12-929,0-15-1569,1-6-7431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13261,'0'0'6213,"-4"49"-3714,-2-30-609,4-2-1026,2-3-768,0-5-672,3-4-1858,9-5-1858,3 0-3908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5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7847,'0'0'1410,"-10"75"-1154,5-26 0,1 6 353,1 7-289,0 5 64,-2-1-31,2-3-225,2-9-64,1-6-64,0-13 32,0-11-192,6-6-1410,0-3-2017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2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3940,'0'0'-321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26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559 23 4356,'-10'-3'2768,"0"0"0,-1 1 0,1 1 1,-12-1-1,-45 1 1664,37 2-5446,-61 0 1039,-147-5 73,209 0 183,6 1-1127,6 2-4461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27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18 3651,'0'0'12519,"-8"1"-10480,5 0-1949,-3 1 338,1-1-1,0 0 1,0-1 0,-1 1 0,1-1 0,0 0 0,-1 0-1,1 0 1,0-1 0,-1 0 0,1 0 0,0 0-1,0-1 1,0 0 0,-8-3 0,19 6-557,0 0 1,0-1 0,0 1 0,0-1-1,0-1 1,11 0 0,3-1-15,100-9 1024,-151 15 152,-52 13 0,-8 0-254,-120 2-630,244-21-361,1-2 0,-1-1 0,33-9 0,-28 5-712,70-7 1,-89 15 641,51-1-477,-66 2 744,0 1 0,0-1 0,0 1 0,0 0 0,0-1 1,0 2-1,0-1 0,0 0 0,-1 1 0,1 0 0,0 0 0,-1 0 0,6 4 0,-47-4 2039,13-2-1738,-149 5 554,146-3-832,0 2-1,0 1 1,1 1-1,-31 12 0,58-18-17,0 0 0,0 0 0,0 0 0,0 0 1,0 0-1,0 1 0,0-1 0,0 0 0,0 0 0,0 0 0,0 0 0,0 0 0,0 0 0,0 1 0,0-1 0,0 0 0,0 0 0,0 0 0,0 0 0,0 0 0,0 0 0,0 1 0,0-1 0,0 0 0,0 0 0,0 0 0,0 0 0,0 0 0,0 0 0,0 0 0,0 1 0,0-1 0,0 0 0,0 0 0,0 0 0,-1 0 0,1 0 0,0 0 0,0 0 0,0 0 0,0 0 0,0 0 0,0 1 0,0-1 0,-1 0 0,25 1-196,34-5-47,98-14-1129,-51 14-6300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2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2276 0 4292,'0'0'13485,"-10"6"-12845,9-4-604,1-1 0,-1 1-1,1 0 1,-1-1 0,0 1-1,0-1 1,0 1 0,0-1-1,0 1 1,0-1 0,0 0-1,-1 1 1,1-1 0,0 0-1,-1 0 1,1 0 0,-1 0-1,1 0 1,-1 0 0,1 0-1,-1-1 1,0 1 0,1-1-1,-1 1 1,0-1 0,0 0-1,1 1 1,-4-1 0,-51 5 360,50-4-394,1 0-1,0 0 1,1 1-1,-1 0 1,0-1-1,0 2 1,1-1-1,-1 0 1,1 1-1,0 0 1,-5 4-1,-34 18 616,21-20 214,-2 0-1,1-1 0,0-1 0,-1-1 0,-27-1 0,27-1-696,0 0-1,0 2 1,1 1-1,-1 1 0,-23 7 1,3 0 74,0-3 0,-1-1 0,0-2 1,0-2-1,-83-5 0,64-9-129,51 8-62,0 0 1,1 1 0,-20-1 0,-187-12 56,98 10 65,80 1-71,-1 2 0,1 2 0,-44 6 0,32-2-69,-1-2-1,0-2 1,-69-10-1,67 5-13,13 3 34,20 1-18,0-1-1,-38-8 1,50 8-3,-1 1 0,1 0 0,0 1 0,0 0 0,0 1 0,-18 4 0,-28 0 16,54-5-18,1 0-1,0 0 1,0 0-1,0 0 1,0 0-1,0 1 1,-1-1-1,1 1 1,0-1-1,0 1 1,0 0-1,0 0 1,0 0-1,1 0 1,-1 0-1,0 0 1,0 0-1,1 1 0,-1-1 1,0 1-1,1-1 1,0 1-1,-1 0 1,1-1-1,0 1 1,0 0-1,0 0 1,0 0-1,0 0 1,0 0-1,1 0 1,-1 0-1,1 0 1,-1 0-1,1 0 1,0 1-1,0-1 1,0 4-1,0-5-353,20-27-3378,18-25-4587,-18 20 294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4773,'0'0'6528,"2"15"-3725,6 189-473,-7-133-3132,10 87 0,2-83-1388,3 20-4482,-12-62 2434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2947,'0'12'1270,"-15"443"2675,-5-22-3907,16-230 1143,-11 159-5400,3-210 4908,8-103-1703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81 8360,'-9'-3'4970,"0"-1"-3712,-29-10 1173,10 10 2854,57 25-3460,-19-17-1633,1 0 0,0-1-1,0-1 1,0 1 0,0-2-1,0 0 1,0 0-1,1-1 1,16-1 0,5-3 267,63-14 0,-37 3-322,104-23 15,-140 34-167,0 1 0,0 1-1,0 2 1,0 0 0,26 4 0,-49-4 15,1 0 0,0 0 1,-1 0-1,1 0 0,0 0 1,-1 0-1,1 0 0,0 0 1,-1 0-1,1 1 0,-1-1 1,1 0-1,0 0 0,-1 1 1,1-1-1,-1 0 0,1 1 1,-1-1-1,1 1 0,-1-1 1,1 1-1,-1-1 0,1 1 1,-1-1-1,0 1 0,1-1 1,-1 1-1,0-1 0,1 1 0,-1 0 1,0-1-1,0 1 0,0 0 1,0-1-1,0 1 0,1-1 1,-1 1-1,0 0 0,0-1 1,0 1-1,-1 0 0,1-1 1,0 1-1,0 0 0,0-1 1,0 1-1,-1 0 0,1-1 1,0 1-1,-1-1 0,1 1 1,0-1-1,-1 1 0,-1 3 14,0-1 0,0 0 0,-1 0 0,1 0-1,-1-1 1,0 1 0,-5 4 0,-14 6 18,-1-2 0,0 0 1,0-1-1,-1-2 0,0 0 1,-27 5-1,-154 18 36,171-27-42,-186 14 1015,253-19-1085,-1-2 0,0-1-1,52-14 1,95-37-547,-141 42 318,42-15-355,-38 12 44,1 1-1,62-11 1,-104 25 577,-1 1 0,1 0-1,0-1 1,-1 1 0,1 0-1,0 0 1,-1-1 0,1 1-1,0 0 1,-1 0 0,1 0-1,0 0 1,0 0 0,-1 0 0,1 0-1,0 0 1,-1 0 0,1 0-1,0 0 1,-1 1 0,1-1-1,0 0 1,-1 0 0,1 1-1,0-1 1,-1 0 0,1 1-1,-1-1 1,1 1 0,0-1 0,-1 1-1,1-1 1,0 2 0,-17 16 72,-38 19 332,24-21-171,-2-2-1,0-1 1,0-1 0,-1-2 0,0-1 0,-56 7 0,12-7-160,-105-1 0,215-11-92,-1-1 0,-1-2 0,1-1 0,59-21 0,-27 8-153,52-13-932,-14 4-1659,-1-2-3786,-41 11-1366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92 109 6726,'-9'-2'1495,"8"1"-1107,-37-12 1721,36 12-1462,-1 0-1,1 0 1,-1 1 0,0-1 0,1 1-1,-1-1 1,0 1 0,1 0 0,-1 0-1,0 0 1,1 1 0,-1-1 0,0 0 0,-2 2-1,4-2-602,1 0 1,0 1-1,0-1 0,0 0 0,0 0 0,0 0 0,0 1 1,0-1-1,-1 0 0,1 0 0,0 0 0,0 1 0,0-1 0,0 0 1,0 0-1,0 1 0,0-1 0,0 0 0,0 0 0,0 0 1,0 1-1,0-1 0,0 0 0,0 0 0,0 1 0,1-1 0,-1 0 1,0 0-1,0 0 0,0 1 0,0-1 0,0 0 0,0 0 1,1 0-1,-1 0 0,0 1 0,0-1 0,0 0 0,0 0 1,1 0-1,-1 0 0,0 0 0,0 1 0,0-1 0,1 0 0,-1 0 1,0 0-1,0 0 0,1 0 0,-1 0 0,0 0 0,0 0 1,1 0-1,12 5 470,8-1-88,-1-1-1,1 0 1,-1-2-1,1-1 1,22-2-1,105-17 5,-119 14-381,43-6-62,0-2-469,136-6 0,-207 19 446,1 0 0,0 0 1,0 0-1,0 0 0,-1 0 0,1 0 0,0 0 0,0 1 0,-1-1 0,1 1 0,0 0 0,-1-1 0,1 1 0,-1 0 0,1 0 0,0 0 1,-1 0-1,3 2 0,-4-2 24,1 0 0,-1-1 1,0 1-1,1 0 1,-1 0-1,0 0 0,0 0 1,1 1-1,-1-1 0,0 0 1,0 0-1,0 0 1,0 0-1,0 0 0,0 0 1,-1 0-1,1 0 1,0 0-1,-1 0 0,1 0 1,0 0-1,-2 1 0,0 3 17,-1 0 0,0-1 0,0 0 0,-1 1 0,1-1-1,-1-1 1,0 1 0,0 0 0,0-1 0,-9 5-1,-11 4 64,0-2-1,-1 0 0,0-2 1,0-1-1,-1-1 0,-48 5 1,19-6 310,-1-4 1,-66-5-1,95 1-51,-1 0 0,0-2 0,-29-9 0,58 13-323,-1 1-1,0 0 1,0 0-1,0 0 1,1 0-1,-1 0 1,0-1-1,0 1 1,1 0-1,-1 0 1,0 0-1,0-1 1,0 1-1,0 0 1,1 0-1,-1 0 1,0-1-1,0 1 1,0 0-1,0 0 1,0-1-1,0 1 1,0 0-1,0-1 1,0 1-1,0 0 1,0 0 0,0-1-1,0 1 1,0 0-1,0 0 1,0-1-1,0 1 1,0 0-1,0-1 1,0 1-1,0 0 1,0 0-1,0-1 1,-1 1-1,1 0 1,0 0-1,0 0 1,0-1-1,0 1 1,-1 0-1,1 0 1,0 0-1,0-1 1,-1 1-1,1 0 1,0 0-1,0 0 1,0 0-1,-1 0 1,1 0-1,0 0 1,-1-1-1,1 1 1,0 0-1,0 0 1,-1 0-1,1 0 1,22-8-73,-21 8 73,575-148-2646,-561 146 2182,-12 4 205,-23 11 176,-45 17 344,-175 63 1058,204-82-1184,1-2 0,-2-1 0,1-1 0,-72 2 0,106-8-178,0-1-1,0 0 0,0 0 0,0 0 1,0 0-1,0-1 0,0 1 0,1 0 1,-1-1-1,0 1 0,0-1 0,0 0 0,1 0 1,-1 0-1,0 0 0,1 0 0,-1 0 1,1 0-1,-3-2 0,3 1-215,0 0-1,0 0 0,0-1 1,1 1-1,-1 0 1,1-1-1,-1 1 0,1 0 1,0-1-1,0 1 1,0-1-1,0 1 0,0 0 1,0-1-1,1-2 1,6-32-5532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5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4100,'0'0'11590,"1"-9"-9626,-1 1-2143,1-16 3248,0 45-359,-1 607-468,10-670-1890,6-99-287,-4-156-1,-29 355-219,4 51 112,3 194 0,15-273-428,2-18-1565,6-10-3966,-9-5-559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8072,'0'0'9224,"-5"8"-6763,0 2-1722,0 1-1,0-1 1,1 1-1,0 0 1,1 0-1,0 1 1,1-1-1,-2 23 1,5-33-723,-1 0 0,0 1 0,0-1 0,1 0 0,-1 0 0,1 0 0,-1 1 0,1-1 0,0 0 0,-1 0 0,1 0 0,0 0 1,0 0-1,-1 0 0,1-1 0,0 1 0,0 0 0,0 0 0,0-1 0,0 1 0,0 0 0,1-1 0,-1 1 0,0-1 0,0 1 0,0-1 0,0 0 0,1 1 1,-1-1-1,0 0 0,0 0 0,1 0 0,-1 0 0,0 0 0,0 0 0,1 0 0,-1-1 0,0 1 0,0 0 0,0-1 0,2 0 0,3 0 15,1 0 0,-1 0 0,1-1 0,-1 0 0,0-1 0,11-5 0,27-27-192,-33 26 139,-1 0 0,1 1-1,0 0 1,20-10 0,-31 18 19,0 0 0,0 0 0,1 0 1,-1 0-1,0 0 0,0 0 0,0 0 0,1-1 0,-1 1 0,0 0 1,0 0-1,1 0 0,-1 0 0,0 0 0,0 0 0,0 0 1,1 0-1,-1 0 0,0 0 0,0 0 0,1 0 0,-1 0 0,0 1 1,0-1-1,0 0 0,1 0 0,-1 0 0,0 0 0,0 0 1,0 0-1,1 1 0,-1-1 0,0 0 0,0 0 0,0 0 1,0 0-1,1 1 0,-1-1 0,0 0 0,0 0 0,0 0 0,0 1 1,0-1-1,0 0 0,0 0 0,0 0 0,1 1 0,-3 17 0,-10 19 183,11-36-161,-1 4 88,0 0 1,0 0 0,1 1-1,0-1 1,0 0-1,-1 7 1,2-11-93,1 0 0,-1 0 0,0-1-1,0 1 1,0 0 0,1 0 0,-1 0 0,0-1 0,1 1 0,-1 0-1,1-1 1,-1 1 0,1 0 0,-1-1 0,1 1 0,-1 0-1,1-1 1,0 1 0,-1-1 0,1 1 0,0-1 0,-1 1-1,1-1 1,0 0 0,0 1 0,-1-1 0,1 0 0,0 0-1,0 1 1,0-1 0,-1 0 0,1 0 0,0 0 0,0 0-1,0 0 1,0 0 0,0 0 0,-1 0 0,1-1 0,0 1-1,0 0 1,0 0 0,-1-1 0,1 1 0,1-1 0,3-1-51,0 1-1,-1-1 1,1-1 0,0 1 0,-1-1 0,0 1 0,1-1 0,-1 0-1,0-1 1,5-5 0,26-18-1381,-34 63-1525,-3-18 758,2-7-2476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5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 3 4740,'0'0'15850,"10"16"-9449,-37-9-5691,0-1 0,0 0 0,-31 0 0,-16 4-128,48-5-495,0-1 0,0-2 0,-1 0 1,1-2-1,-1-1 0,1-1 0,0-2 0,-49-12 1,48 10-54,0 2 0,0 0 0,0 1 0,-45 2 0,9 1-124,123-18-12039,-40 14 6150,-1 1-2386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5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5509,'0'0'15727,"-4"9"-15385,0 2-142,0 0 0,1 0 0,0 0 1,1 0-1,-2 23 0,-1 38 980,-23 117-1,29-243-17535,2 33 7958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57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0 6150,'0'0'13244,"-1"5"-11551,1-2-1526,0-1 0,-1 0 0,1 1 1,-1-1-1,0 0 0,0 0 1,0 0-1,0 0 0,0 1 0,0-1 1,0-1-1,-1 1 0,1 0 0,-1 0 1,1 0-1,-1-1 0,0 1 0,0-1 1,1 1-1,-1-1 0,0 0 1,0 0-1,-1 0 0,1 0 0,0 0 1,0 0-1,0-1 0,-1 1 0,1-1 1,0 1-1,0-1 0,-4 0 1,-234 2 3180,130-3-2965,108 1-1382,10-1-62,34-5-4425,-19-3-2423,-7-4-2490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13 10122,'0'0'8829,"-6"11"-7019,-2 3-982,2 1 1,0 0-1,-6 21 1,10-29-661,0 0 0,1 0 0,0 0 0,0 0 0,0 0 0,1 0 0,0 0 0,1 0 0,0 0 0,0 0 0,0 0 0,4 10 1,-5-16-169,0 0 0,1 0 0,0 1 1,-1-1-1,1 0 0,0 0 0,-1 0 1,1 0-1,0 0 0,0 0 0,0 0 1,0 0-1,0 0 0,0-1 0,0 1 1,0 0-1,0 0 0,0-1 1,1 1-1,-1-1 0,0 1 0,0-1 1,1 0-1,-1 1 0,3-1 0,-1 0-2,0 0 0,0-1-1,0 1 1,0-1-1,0 0 1,0 0 0,-1 0-1,1 0 1,0-1 0,5-2-1,5-6-194,0 0-1,0 0 1,13-16-1,-21 21-44,43-46-2422,-29 29-498,2 1 1,0 1-1,26-19 0,-47 39 3173,0 1-1,-1-1 1,1 0-1,0 1 0,0-1 1,0 0-1,0 0 1,0 1-1,0-1 0,0 0 1,0 1-1,0-1 0,0 0 1,0 0-1,0 1 1,0-1-1,0 0 0,0 1 1,1-1-1,-1 0 1,0 0-1,0 1 0,0-1 1,0 0-1,0 0 1,1 1-1,-1-1 0,0 0 1,0 0-1,0 0 1,1 1-1,-1-1 0,0 0 1,0 0-1,1 0 0,-1 0 1,0 0-1,0 1 1,1-1-1,-1 0 0,0 0 1,1 0-1,-1 0 1,0 0-1,0 0 0,1 0 1,-1 0-1,0 0 1,1 0-1,-1 0 0,0 0 1,0 0-1,1 0 1,-1 0-1,0-1 0,0 1 1,1 0-1,-1 0 1,0 0-1,0 0 0,1 0 1,-1-1-1,0 1 0,0 0 1,1 0-1,-1-1 1,-6 26 2898,6-24-2879,-67 160 8048,46-116-7109,2 1-1,2 0 1,-17 76-1,33-102-2021,1-20 896,0 0-1,0 1 1,1-1-1,-1 0 1,0 0-1,0 0 0,1 1 1,-1-1-1,0 0 1,0 0-1,1 0 1,-1 0-1,0 0 1,0 1-1,1-1 0,-1 0 1,0 0-1,1 0 1,-1 0-1,0 0 1,1 0-1,-1 0 1,0 0-1,0 0 0,1 0 1,-1 0-1,0 0 1,1-1-1,-1 1 1,0 0-1,0 0 1,1 0-1,-1 0 0,0 0 1,1-1-1,-1 1 1,0 0-1,0 0 1,0 0-1,1-1 1,-1 1-1,0 0 0,0 0 1,0 0-1,0-1 1,1 1-1,-1 0 1,0-1-1,0 1 1,0 0-1,0 0 0,0-1 1,0 0-1,8-9-8495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4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79 8296,'0'0'11424,"4"-10"-9411,-4 10-1996,3-7 347,0 1 0,0-1 0,0 1 1,1 0-1,7-10 0,-9 14-272,0 0 0,-1 1 0,1-1 0,0 1 0,0-1 0,0 1 0,0-1 0,0 1 0,0 0 0,0 0 0,0 0 0,0 0 0,1 1 0,-1-1 0,0 1 0,1-1 0,-1 1 0,0 0 0,1-1 0,-1 1-1,0 1 1,1-1 0,-1 0 0,0 0 0,1 1 0,-1 0 0,3 0 0,-3 0-78,-1 0 0,1 0 0,0 1 0,-1-1 0,1 0 0,-1 1-1,0-1 1,1 1 0,-1-1 0,0 1 0,0 0 0,0 0-1,0-1 1,0 1 0,0 0 0,-1 0 0,1 0 0,0 0 0,-1 0-1,0 0 1,1 0 0,-1 3 0,1 47 287,-3-35-203,-1-1 1,0 0-1,-2 0 1,0 0 0,0-1-1,-1 1 1,-1-1 0,-15 24-1,1-7 395,-2 0-1,-40 45 1,63-77-491,0 0 0,0 0 1,0 0-1,0 0 0,0 0 1,0 0-1,0 0 1,0 0-1,0 0 0,0 0 1,0 0-1,1 0 0,-1 0 1,0 0-1,0 0 1,0 1-1,0-1 0,0 0 1,0 0-1,0 0 0,0 0 1,0 0-1,0 0 1,0 0-1,0 0 0,0 0 1,0 0-1,0 0 0,0 0 1,0 0-1,0 1 1,0-1-1,0 0 0,0 0 1,0 0-1,0 0 0,0 0 1,0 0-1,0 0 1,0 0-1,16-7-8,20-15-352,49-41-3146,-32 17-2932,-17 11-2122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 4324,'0'0'21007,"3"7"-19678,-2-7-1285,-1 1 0,0 0 1,1 0-1,-1 0 0,1 0 1,-1 0-1,1 0 0,-1 0 0,1-1 1,-1 1-1,1 0 0,0-1 1,-1 1-1,1 0 0,0-1 0,0 1 1,0-1-1,-1 1 0,1-1 1,0 1-1,0-1 0,0 1 1,0-1-1,0 0 0,0 0 0,0 1 1,0-1-1,0 0 0,0 0 1,0 0-1,0 0 0,0 0 0,0 0 1,0-1-1,0 1 0,0 0 1,1-1-1,3-3 149,0 0 1,0-1-1,0 1 1,0-1-1,-1-1 1,6-8-1,30-42 112,-2-3-1,-3 0 0,52-126 1,-86 184-209,-1 4 21,-3 35 4,-2-1 0,-2 0 0,-1 0 0,-20 53 0,10-29 80,2-9-50,9-33-53,0-1-1,2 2 1,0-1-1,2 0 0,0 1 1,0 39-1,3-59-104,0 0 0,0 1 0,0-1 0,0 0 0,0 1 0,0-1 0,1 0 0,-1 0 0,0 1 0,0-1 0,0 0 0,1 1 0,-1-1 0,0 0 0,0 0 0,1 0 0,-1 1 0,0-1 0,1 0 0,-1 0 0,0 0 0,0 0 0,1 1 0,-1-1 0,0 0 0,1 0 0,-1 0 0,0 0 0,1 0 0,-1 0 0,1 0 1,-1 0-1,0 0 0,1 0 0,-1 0 0,0 0 0,1 0 0,-1 0 0,0-1 0,1 1 0,-1 0 0,0 0 0,0 0 0,1 0 0,-1-1 0,0 1 0,1 0 0,-1 0 0,0 0 0,0-1 0,1 1 0,-1 0 0,0 0 0,0-1 0,0 1 0,0 0 0,1-1 0,-1 1 0,0-1 0,16-17-1069,-10 3-1652,0 0 0,-2-1 1,4-21-1,-1-2-6230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5285,'0'0'22907,"-2"12"-22186,-11 55-227,-7 36-516,12-48-10422,10-79-1546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1392 263 8552,'0'0'9252,"-11"0"-7678,-46 1 1269,-95 12 0,111-5-2406,-62 14 36,-1-5 1,-196 6-1,295-22-578,1-1-1,0 0 0,0-1 0,0 1 1,0-1-1,0 0 0,0 0 0,0 0 1,0-1-1,0 1 0,0-1 0,0 0 1,1 0-1,-1 0 0,1-1 0,0 1 1,-1-1-1,1 0 0,0 0 0,0 0 1,1 0-1,-5-7 0,3 2-829,1 0 0,0 0 0,0 0 0,1-1 0,0 1 0,0-1 1,1 0-1,1 0 0,-1-16 0,0-20-5001,0 1 2601,2 0 4115,3 16 3056,2 2 3376,-6 25-6966,1 0 0,-1 0 0,1 0 0,-1 0-1,1 1 1,0-1 0,-1 0 0,1 0 0,0 1 0,-1-1 0,1 0 0,0 1 0,0-1 0,0 1 0,0-1 0,0 1 0,1-1 0,-2 1-205,0 0 0,0 0 1,1-1-1,-1 1 1,0 0-1,1 0 0,-1 0 1,0 0-1,0 0 0,1 1 1,-1-1-1,0 0 1,1 0-1,-1 0 0,0 0 1,0 0-1,1 0 0,-1 0 1,0 0-1,0 1 1,1-1-1,-1 0 0,0 0 1,0 0-1,1 1 0,-1-1 1,0 0-1,0 0 0,0 1 1,0-1-1,1 0 1,-1 0-1,0 1 0,0-1 1,0 0-1,0 0 0,0 1 1,0-1-1,0 0 1,0 1-1,0-1 0,0 0 1,0 0-1,0 1 0,0-1 1,0 0-1,0 1 1,0-1-1,0 0 0,0 0 1,0 1-1,0-1 0,0 0 1,-1 1-1,1-1 1,0 0-1,0 0 0,0 0 1,0 1-1,-1-1 0,-1 5 78,0-1-1,0 1 0,0-1 1,-1 0-1,0 0 0,1 0 1,-1 0-1,-1 0 0,1-1 0,-1 1 1,-4 2-1,-51 37 273,40-30-269,-154 99 533,-46 33 633,216-143-1267,-25 22 78,28-23-99,0-1 1,-1 0-1,1 0 0,0 1 1,-1-1-1,1 0 0,0 1 1,0-1-1,-1 0 0,1 1 1,0-1-1,0 0 0,-1 1 1,1-1-1,0 0 0,0 1 1,0-1-1,0 1 0,0-1 1,0 1-1,0-1 0,0 0 1,0 1-1,0-1 0,0 1 1,0-1-1,0 1 1,0-1-1,0 0 0,0 1 1,0-1-1,0 1 0,0-1 1,1 0-1,-1 1 0,0-1 1,0 1-1,1-1 0,-1 0 1,0 1-1,0-1 0,1 0 1,-1 1-1,0-1 0,1 0 1,-1 0-1,0 1 0,1-1 1,-1 0-1,1 0 0,-1 0 1,0 0-1,1 1 1,-1-1-1,1 0 0,-1 0 1,1 0-1,-1 0 0,0 0 1,1 0-1,-1 0 0,1 0 1,-1 0-1,1 0 0,-1 0 1,0-1-1,1 1 0,-1 0 1,1 0-1,72 0 28,97-10-1,-2-2-456,-141 12 246,16-1-285,69 6 1,-100-4-63,0 1 1,0 1-1,0 0 0,-1 0 0,1 1 1,-1 1-1,0 0 0,0 0 1,0 1-1,14 11 0,-1 8-4120,-12 0-3400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14061,'0'0'1794,"-6"54"320,2-23-801,-1 5-128,3 4-384,1-1-641,1-3-64,0-1-96,0-5-961,4-6-1153,-4-7-576,0-6-769,-6-9-1314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11851,'0'0'1570,"2"-9"277,-2 6-1715,1 0 0,-1 0 0,1 0 0,0 1 0,0-1 0,0 0 0,0 0 0,1 1 0,-1-1 0,1 1 0,0-1 0,0 1 0,-1 0 0,2 0 0,-1 0 1,0 0-1,0 0 0,0 0 0,1 0 0,-1 1 0,1-1 0,0 1 0,-1 0 0,1-1 0,0 1 0,0 1 0,0-1 0,0 0 0,-1 1 0,1-1 0,0 1 0,0 0 0,4 0 0,33-3 644,1 1 0,40 4 0,-60 0-699,-1 1-1,0 0 1,0 1-1,0 1 1,35 14-1,-53-18-72,1 0 0,-1 0 0,0 0 0,1 0 0,-1 1 0,0-1 0,0 1 0,0-1 0,0 1 0,0 0 0,0 0 0,0 0 0,-1 0 0,1 0 0,-1 0 0,1 0 0,-1 0 1,2 5-1,-3-5 21,0 0 0,1 0 0,-1 1 0,-1-1 0,1 0 0,0 0 0,0 0 0,-1 0 0,1 0 0,-1 0 0,0 0 0,0 0 0,1 0 0,-1 0 0,-1 0 0,1 0 1,-3 3-1,-5 6 176,-2-1 0,0 0 0,0 0 0,0-1 0,-15 8 0,20-13-115,-68 42 966,42-27-297,-58 45 1,90-63-757,-1-1 0,1 0 0,0 0 1,0 0-1,0 1 0,0-1 0,0 0 0,0 0 1,0 0-1,0 1 0,0-1 0,0 0 1,0 0-1,0 1 0,0-1 0,0 0 0,0 0 1,0 0-1,0 1 0,0-1 0,0 0 0,0 0 1,0 1-1,0-1 0,0 0 0,0 0 1,0 0-1,1 1 0,-1-1 0,0 0 0,0 0 1,0 0-1,0 0 0,0 0 0,1 1 0,-1-1 1,0 0-1,0 0 0,0 0 0,1 0 0,-1 0 1,0 0-1,0 0 0,0 1 0,1-1 1,-1 0-1,0 0 0,0 0 0,1 0 0,-1 0 1,0 0-1,0 0 0,0 0 0,1 0 0,-1 0 1,0 0-1,0-1 0,0 1 0,1 0 0,-1 0 1,0 0-1,0 0 0,0 0 0,1 0 1,-1 0-1,0-1 0,25 2-73,-21-1 35,55-2-536,59 2-641,-108 0 1134,0 1 0,0 1-1,0 0 1,0 0 0,0 1 0,0 0 0,-1 1 0,17 9 0,-24-13 77,-1 1 0,1 0 0,0 0 0,-1 0 0,1 0-1,-1 1 1,0-1 0,1 0 0,-1 0 0,0 1 0,0-1 0,1 1 0,-1-1 0,0 1 0,-1 0 0,1-1 0,0 1-1,0 0 1,-1-1 0,1 1 0,-1 0 0,1 0 0,-1 0 0,0 0 0,0-1 0,0 3 0,-1-1 29,0 1 0,0-1 0,0 0 0,-1-1 0,1 1 0,-1 0 0,0 0 0,0-1 0,0 1 0,0-1 1,0 1-1,0-1 0,-5 3 0,-6 5 293,-1 0 1,0-1 0,-1-1 0,-23 10-1,22-12-81,0 0-1,-1-1 1,1-1-1,-1 0 0,0-1 1,0-1-1,0-1 1,0 0-1,-25-3 1,40 2-285,0 0 1,0-1-1,0 1 1,0-1-1,0 1 1,0-1 0,0 0-1,1 0 1,-1 1-1,0-1 1,0-1 0,1 1-1,-1 0 1,1 0-1,-1-1 1,1 1 0,-1-1-1,1 1 1,0-1-1,0 1 1,-1-1 0,1 0-1,0 0 1,1 0-1,-1 1 1,0-1 0,1 0-1,-1 0 1,1 0-1,-1-3 1,1 2-350,0-1 0,0 1 0,0 0 0,0 0 0,1 0 0,0 0 0,-1 0 0,1 0 0,0 0 0,0 0 1,1 0-1,-1 0 0,1 0 0,-1 0 0,1 1 0,0-1 0,0 1 0,0-1 0,3-1 0,24-19-5512,6 0-1457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9:20:0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1337 8296,'0'0'1794,"-60"-51"159,52 16-383,8-9-1058,23-13 673,21-14 481,19-18-353,19-19 65,18-12-353,12-10-321,5 1-383,2 6-33,-4 13-192,-17 9-1473,-20 13-3396,-22 8-10890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10474,'0'0'9620,"0"9"-7629,7 65 1103,2 25-296,-9-90-2660,0 0 1,-1 0-1,0 0 0,0 0 1,-1-1-1,0 1 1,-1 0-1,-6 14 0,0-7 41,0-1 0,-1 0 0,-22 25-1,-9-5-1604,38-34 768,0 1-1,0 0 1,-1-1-1,1 1 1,0-1-1,-1 0 1,1 0 0,-1-1-1,0 1 1,-6 0-1,-3-2-11192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26 126 16239,'0'0'8702,"9"4"-7997,-5-3-692,-1 1 1,1-1 0,-1 0 0,1 0-1,-1 0 1,1-1 0,-1 1 0,1-1-1,0 0 1,-1 0 0,1 0 0,0 0-1,-1-1 1,1 0 0,-1 1 0,1-1-1,-1 0 1,1-1 0,-1 1 0,1-1-1,-1 1 1,0-1 0,0 0 0,0 0-1,0-1 1,0 1 0,-1 0 0,1-1-1,-1 0 1,1 1 0,-1-1 0,3-6-1,-3 7-9,0-1 0,0 1 0,0-1 0,-1 1 0,1-1 0,-1 0 0,0 0 0,0 0-1,0 0 1,0 0 0,0 0 0,-1 0 0,1 0 0,-1 0 0,0 0 0,0-1 0,0 1-1,0-3 1,-1 5-2,1 0 0,0 0 0,-1 0 0,1 0-1,-1 0 1,1 0 0,-1 1 0,1-1 0,-1 0 0,0 0-1,1 0 1,-1 1 0,0-1 0,0 1 0,1-1 0,-1 0-1,0 1 1,0-1 0,0 1 0,0 0 0,0-1 0,-1 1-1,0-1-2,-1 1 0,0 0 0,1 0 0,-1 0 0,0 0 0,1 0 0,-1 0-1,0 1 1,1 0 0,-1-1 0,1 1 0,-3 1 0,-3 2 59,0 1-1,1 0 1,0 0 0,0 0 0,0 1 0,1 0 0,0 1-1,0-1 1,0 1 0,1 0 0,0 1 0,1-1 0,-1 1-1,1 0 1,1 0 0,0 0 0,0 0 0,0 1 0,1-1-1,0 1 1,1 0 0,0 0 0,0 14 0,2-21-51,0 0 1,-1 0-1,1 0 1,0-1-1,0 1 1,0 0-1,1 0 1,-1-1-1,0 1 1,1-1-1,-1 1 1,1-1-1,-1 0 1,1 1-1,0-1 1,0 0-1,-1 0 1,1 0-1,0 0 1,0-1-1,0 1 1,0 0-1,0-1 0,0 0 1,0 1-1,0-1 1,0 0-1,0 0 1,0 0-1,0 0 1,3-1-1,6 1-58,0 0 0,0-1 0,-1 0 0,20-5 0,-19 2-556,1-1-1,-1 0 1,0 0 0,-1-1-1,1 0 1,-1-1 0,0 0 0,-1-1-1,0 0 1,9-10 0,-12 12-223,0-1 0,-1 0-1,0 0 1,0 0 0,0-1 0,-1 1 0,0-1-1,-1 0 1,0 0 0,0-1 0,-1 1 0,0-1-1,0 1 1,1-18 710,0 48 1455,-2-22-1437,-1 1 1,1-1 0,0 0 0,-1 1-1,1-1 1,0 0 0,-1 0 0,1 0-1,0 1 1,-1-1 0,1 0 0,0 0-1,-1 0 1,1 0 0,0 0 0,0 0-1,-1-1 1,1 1 0,0 0-1,-1 0 1,1 0 0,0-1 0,-1 1-1,1 0 1,-1-1 0,2 0 0,2-14 3107,-4 13-2628,0 1 1,0 0-1,0 0 0,0 0 0,0 0 1,0 0-1,1 0 0,-1 0 1,0 0-1,1 0 0,-1 0 0,0 0 1,1 0-1,0 0 0,-1 0 1,1 0-1,-1 0 0,1 0 0,0 0 1,0 0-1,-1 1 0,1-1 1,0 0-1,0 1 0,0-1 0,0 1 1,0-1-1,1 0 0,-2 3-135,-1 1 0,1-1 0,-1 0 0,0 0 0,0 1 0,0-1 0,0 0 0,0 0 0,0 0 0,-3 3 0,4-5-124,-6 10 40,1-1 0,0 1 0,0 0-1,1 1 1,1-1 0,-1 1 0,2-1 0,0 1 0,0 0-1,1 0 1,0 0 0,0 0 0,2 0 0,-1 0-1,3 13 1,-2-23-148,0 0 0,-1 1 0,1-1 0,0 0 0,0 0 0,0 0 0,0 0 0,0 1 0,0-1 0,0 0 0,0-1 0,0 1 0,0 0 0,1 0 0,-1 0 0,0-1 0,1 1 0,-1-1 0,0 1-1,1-1 1,-1 1 0,1-1 0,-1 0 0,1 0 0,-1 0 0,1 0 0,-1 0 0,1 0 0,-1 0 0,1 0 0,2-1 0,0 0 9,0 1 0,0-1 0,0-1 0,0 1 0,1 0-1,-2-1 1,1 0 0,0 0 0,6-4 0,1-3-49,0-1-1,-1 0 0,0 0 1,-1-1-1,0-1 1,-1 1-1,0-1 1,-1-1-1,0 1 0,-1-1 1,0 0-1,4-18 1,-18 46-36,-2 19 247,9-28-169,1 1 0,-1-1 0,2 1-1,-1-1 1,1 1 0,0-1 0,0 1-1,1-1 1,0 0 0,0 1 0,0-1 0,4 7-1,-3-10-6,-1 0-1,1 0 1,-1 0 0,1 0-1,0-1 1,0 1-1,0-1 1,0 0-1,1 1 1,-1-2-1,1 1 1,-1 0 0,1-1-1,-1 1 1,1-1-1,0 0 1,0 0-1,0-1 1,0 1-1,-1-1 1,8 0-1,-7 0 40,0 0 0,0 0 0,0-1 0,0 0 0,0 0 0,0 0 0,0 0 0,0 0 0,-1-1 0,1 0-1,-1 1 1,1-2 0,-1 1 0,1 0 0,-1-1 0,0 1 0,0-1 0,0 0 0,-1 0 0,1 0 0,-1 0-1,0 0 1,1-1 0,1-5 0,-1 3-1,0-1 0,0 1-1,-1-1 1,0 0 0,-1 1 0,1-1-1,-2 0 1,1 0 0,0 0-1,-1 0 1,-1 0 0,1 0 0,-3-13-1,2 17-38,0 0 0,-1 1-1,1-1 1,0 1-1,-1-1 1,0 1-1,1 0 1,-1-1 0,0 1-1,0 0 1,0 0-1,0 0 1,-1 1 0,1-1-1,0 0 1,-1 1-1,1 0 1,-1-1-1,0 1 1,1 0 0,-1 0-1,0 1 1,1-1-1,-1 1 1,0-1-1,0 1 1,-5 0 0,7 0-7,1 0 1,-1 0 0,1 1 0,0-1 0,-1 0 0,1 0 0,-1 1-1,1-1 1,0 0 0,-1 1 0,1-1 0,0 0 0,0 1 0,-1-1-1,1 1 1,0-1 0,0 0 0,-1 1 0,1-1 0,0 1 0,0-1-1,0 1 1,0-1 0,0 1 0,0-1 0,0 1 0,0-1 0,0 1-1,0-1 1,0 1 0,0-1 0,0 0 0,0 1 0,0-1 0,0 1 0,1-1-1,-1 1 1,0-1 0,0 1 0,0-1 0,1 0 0,-1 1 0,0-1-1,1 0 1,-1 1 0,0-1 0,1 1 0,14 21 24,-5-16-38,0 0 0,0-1 0,1 0 0,0 0 0,0-2 0,0 1 0,0-1 0,0-1 0,1 0 0,-1-1 0,1 0 0,20-1 0,-23 0-6,-1 0-1,0-1 1,1 0 0,-1-1 0,0 1 0,0-1-1,0-1 1,0 0 0,-1 0 0,1 0-1,-1-1 1,1 0 0,-1-1 0,-1 0 0,1 0-1,-1 0 1,1-1 0,7-8 0,-14 13 20,1 0 0,0 0 1,-1 0-1,1 0 0,0 0 1,-1 0-1,1 0 0,-1 0 1,0 0-1,1 0 1,-1 0-1,0 0 0,1 0 1,-1 0-1,0 0 0,0 0 1,0 0-1,0 0 0,0 0 1,-1-3-1,1 4 1,0-1 1,-1 1-1,1-1 0,-1 0 0,1 1 0,-1-1 0,0 1 1,1-1-1,-1 1 0,1 0 0,-1-1 0,0 1 1,1 0-1,-1-1 0,0 1 0,0 0 0,1 0 1,-1 0-1,0-1 0,0 1 0,1 0 0,-2 0 0,-1 0 7,0 0-1,0 0 0,0 1 1,0-1-1,0 1 0,0-1 1,1 1-1,-1 0 0,0 0 1,0 0-1,1 0 0,-1 1 0,0-1 1,-2 3-1,1 0 30,1 0 0,-1 0 0,1 0 0,0 0 0,0 1 0,0 0 0,1-1 0,0 1 0,0 0 0,0 0 0,0 0 0,1 1 0,0-1 0,0 0 0,0 0 0,1 1 0,0-1 0,0 7 0,0-9-26,1 0 1,-1 0-1,1 0 1,0 0-1,0 0 1,0 0-1,0 0 1,0 0-1,1-1 1,-1 1-1,1-1 1,0 1-1,0-1 1,0 1-1,0-1 1,0 0-1,0 0 1,1 0-1,-1 0 1,1-1-1,-1 1 1,1-1-1,-1 1 1,1-1-1,0 0 1,0 0-1,0 0 1,0 0-1,0-1 1,0 1-1,0-1 1,4 1-1,1-1-38,-1 0 0,1 0 1,-1 0-1,0-1 0,1 0 0,-1 0 0,0-1 0,0 0 0,8-3 0,-12 3-372,1 0 1,-1 0-1,1 0 1,-1 0-1,0 0 1,0-1-1,5-5 1,-5 5-700,-1-1 0,1 1 0,-1-1-1,0 1 1,0-1 0,-1 0 0,1 0 0,1-6 0,2-8-10998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6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80 7559,'0'-1'360,"0"0"0,0 0 0,0-1 0,0 1 0,-1 0 0,1 0 0,0 0 0,-1 0 0,1 0 0,-1 0 0,0 0 0,1 0 0,-1 0 0,0 0 0,1 0 0,-1 0 0,0 0-1,0 0 1,0 1 0,0-1 0,0 0 0,0 0 0,0 1 0,-1-1 0,-37-9 2867,29 9-2872,-1 1 0,1 1 0,-1-1-1,1 1 1,-15 4 0,17-2-203,0 0-1,1 1 1,0-1 0,0 1 0,0 1-1,-8 5 1,13-8-73,-1 0 0,0 1 1,1-1-1,-1 0 0,1 1 0,0-1 0,0 1 1,0 0-1,0 0 0,0 0 0,1 0 0,-1 0 1,1 0-1,0 0 0,0 0 0,0 0 1,-1 6-1,4-8-66,0-1 0,0 1 0,0 0 1,0-1-1,-1 1 0,1-1 0,0 1 0,0-1 0,0 0 1,0 0-1,0 0 0,0 0 0,0 0 0,0 0 1,0-1-1,3 0 0,4-1-4,-1-1-1,0 0 1,0 0-1,0-1 1,15-8-1,-17 8-45,0 0-1,1 0 0,-1 1 0,1 0 1,0 1-1,-1-1 0,1 1 1,0 1-1,11-2 0,-17 3 35,1 0-1,-1 1 0,1-1 1,-1 1-1,0-1 1,1 1-1,-1-1 0,0 1 1,0 0-1,1 0 0,-1 0 1,0 0-1,0-1 0,0 1 1,0 1-1,0-1 1,0 0-1,0 0 0,0 0 1,-1 0-1,1 1 0,0-1 1,-1 0-1,1 1 1,-1-1-1,1 1 0,-1-1 1,0 0-1,0 1 0,1-1 1,-1 2-1,4 54 203,-4-47-116,2 40 205,1-6 139,-6 62 0,2-95-242,0-1 0,0 1 0,-2-1 0,1 0 0,-1 1 1,-1-1-1,0 0 0,0-1 0,-1 1 0,0-1 0,-9 12 0,14-20-171,-1 0 1,0 1-1,0-1 0,0 0 1,0 0-1,0 0 0,0 0 1,-1 0-1,1 0 0,0 0 0,0 0 1,-1 0-1,1-1 0,-1 1 1,1 0-1,0-1 0,-1 1 1,1-1-1,-1 0 0,1 1 1,-1-1-1,-2 0 0,2-1-5,1 1-1,0-1 1,-1 1-1,1-1 1,0 0-1,0 0 1,-1 0-1,1 0 0,0 0 1,0 0-1,0 0 1,0 0-1,0 0 1,0-1-1,0 1 1,1 0-1,-1-1 1,-1-1-1,-1-6-49,0 1 0,0-1 0,1 0 0,0 0 0,0-1 0,0-9 0,1 8 1,1 1 0,0-1 1,0 0-1,1 1 0,0-1 1,1 0-1,0 1 0,1-1 0,0 1 1,0 0-1,1 0 0,1 0 1,0 1-1,0-1 0,1 1 0,0 0 1,0 1-1,1 0 0,0 0 1,1 0-1,-1 1 0,2 0 0,-1 0 1,11-6-1,6-2 9,47-21 0,-55 29 16,-1-1 1,0 0 0,0-1 0,-1-1-1,0 0 1,0-1 0,23-22 0,-37 35 58,1 5 59,1-1 0,0 1 0,0-1 0,1 0 0,0 0 0,0 0 0,0 0 0,8 7 0,-5-10-79,0-1 1,-1 0-1,1 0 0,0 0 0,0-1 0,0 0 0,0 0 0,1-1 0,-1 0 0,0 0 1,0-1-1,0 0 0,0 0 0,0 0 0,0-1 0,7-3 0,8-3-53,0-1 0,-1-1 0,31-19 0,-16 2-214,-28 21 181,0-1 0,0 1 0,1 1 1,0 0-1,12-6 0,-19 19 31,-1-1-1,0 1 1,0 0-1,-1 0 1,0 10-1,0-15 29,0-1-56,0 0 0,0 1-1,0-1 1,0 0 0,1 0 0,-1 0 0,1 0 0,0 0-1,0 0 1,0 0 0,0 0 0,0-1 0,0 1 0,0 0-1,0 0 1,1-1 0,-1 1 0,1-1 0,-1 1 0,1-1 0,3 3-1,46 18-2716,-46-21 2468,1 1 1,0 0-1,0 0 1,-1 0-1,1 1 1,-1 0-1,0 0 0,0 1 1,9 7-1,-11-8 115,0 2 0,-1-1-1,1 0 1,-1 0-1,1 1 1,-1 0-1,0-1 1,-1 1-1,1 0 1,-1 0-1,0 0 1,0 6-1,-1-3 341,0 1 0,0-1 0,-1 0 0,0 0 0,0 0 0,-6 15 0,0-3 731,-1-1 0,-2 0 0,1-1 0,-25 34 0,30-48-601,1 1-1,-1-1 0,1 0 0,-1 0 0,-1 0 1,1 0-1,-7 4 0,10-7-231,0-1 0,1 0-1,-1 1 1,1-1 0,-1 0 0,0 0 0,1 1 0,-1-1 0,0 0-1,1 0 1,-1 0 0,0 0 0,1 0 0,-1 0 0,0 0 0,1 0-1,-1 0 1,0 0 0,1-1 0,-1 1 0,0 0 0,1 0 0,-1-1-1,0 1 1,0-1 0,0 0-25,0-1 0,0 1 0,0-1 0,0 1 0,0-1 0,0 1 0,1-1-1,-1 0 1,0 1 0,1-1 0,0 0 0,-1 1 0,1-1 0,0 0 0,0-2 0,-2-16 10,0-1 0,2 0 0,0 0 0,2 0 0,0 0 0,7-27 0,-8 43-38,1-1 0,0 0 1,0 1-1,0 0 0,1-1 0,0 1 0,0 0 1,0 0-1,1 0 0,-1 1 0,1-1 0,0 1 1,1 0-1,-1 0 0,1 0 0,0 1 1,-1 0-1,2 0 0,-1 0 0,0 0 0,0 1 1,1 0-1,0 0 0,-1 0 0,1 1 0,11-2 1,41-9-4937,-25 0-1793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4036,'0'0'17504,"-5"13"-16676,-3 9-292,2 1 0,0 0 0,1 0 0,-2 40 0,-6 168 2507,13-231-3032,0 0 1,0 1-1,0-1 1,0 0-1,0 0 1,0 1 0,0-1-1,0 0 1,0 0-1,0 1 1,0-1 0,0 0-1,0 0 1,0 1-1,0-1 1,0 0-1,1 0 1,-1 1 0,0-1-1,0 0 1,0 0-1,0 0 1,1 1-1,-1-1 1,0 0 0,0 0-1,0 0 1,1 0-1,-1 1 1,0-1 0,0 0-1,1 0 1,-1 0-1,0 0 1,0 0-1,1 0 1,-1 0 0,0 0-1,0 0 1,1 0-1,-1 0 1,15-5 192,10-14-72,21-44-56,-38 50-65,0 0-1,1 1 0,0 1 1,1-1-1,22-18 0,-32 30-9,0 0-1,0 0 0,0-1 0,0 1 0,1 0 0,-1 0 0,0 0 0,0 0 0,0 0 0,1 0 1,-1 0-1,0 0 0,0 0 0,1 0 0,-1 0 0,0 0 0,0-1 0,0 1 0,1 1 0,-1-1 1,0 0-1,0 0 0,0 0 0,1 0 0,-1 0 0,0 0 0,0 0 0,0 0 0,1 0 0,-1 0 1,0 0-1,0 0 0,0 1 0,1-1 0,-1 0 0,0 0 0,0 0 0,0 0 0,0 1 0,0-1 1,1 0-1,-1 0 0,0 0 0,0 1 0,4 15 14,-4 26 40,0-35-30,0-1 6,0-1 0,0 0 0,0 1 0,1-1 0,0 0 1,0 1-1,0-1 0,0 0 0,5 8 0,-5-11-19,0-1 0,0 1 0,1-1-1,-1 0 1,1 1 0,-1-1 0,1 0-1,0 0 1,-1 0 0,1 0 0,0 0-1,0-1 1,0 1 0,-1 0 0,1-1-1,0 1 1,0-1 0,0 0 0,0 0 0,0 0-1,0 0 1,0 0 0,0 0 0,0 0-1,0 0 1,0-1 0,0 1 0,0-1-1,-1 0 1,3 0 0,6-3 0,-1-1 0,0 1 0,0-1 1,0-1-1,0 0 0,-1 0 0,0-1 0,0 0 1,12-14-1,15-13-64,-35 34 52,0 0 0,0 0 0,0 0 1,0 0-1,0 0 0,0 0 0,0 0 1,0 0-1,0 0 0,0-1 0,1 1 1,-1 0-1,0 0 0,0 0 1,0 0-1,0 0 0,0 0 0,0 0 1,0 0-1,1 0 0,-1 0 0,0 0 1,0 0-1,0 0 0,0 0 0,0 0 1,0 0-1,0 0 0,1 0 0,-1 0 1,0 0-1,0 0 0,0 0 1,0 1-1,0-1 0,0 0 0,0 0 1,0 0-1,0 0 0,1 0 0,-1 0 1,0 0-1,0 0 0,0 0 0,0 0 1,0 1-1,0-1 0,0 0 0,0 0 1,0 0-1,0 0 0,0 0 1,0 0-1,0 0 0,0 0 0,0 1 1,0-1-1,0 0 0,0 0 0,0 0 1,0 0-1,0 0 0,0 0 0,0 1 1,-1 14-72,-6 23-46,6-33 110,1-4 9,-1 0 0,1 1 0,0-1 0,-1 0 0,1 0 0,0 1 0,0-1 0,0 0 0,0 1 0,0-1 0,0 0 0,0 1 0,0-1 0,0 0 0,1 1 0,-1-1 0,0 0 0,1 0 0,-1 1 0,1-1 0,0 0 0,-1 0 0,1 0 0,0 0 0,0 0 1,0 0-1,0 0 0,-1 0 0,1 0 0,1 0 0,-1 0 0,0-1 0,0 1 0,0 0 0,0-1 0,0 1 0,2 0 0,2-1-16,-1 1 0,1-1 1,0 0-1,-1 0 0,1-1 1,-1 1-1,1-1 0,-1 0 1,0 0-1,8-4 0,-3 2-979,0 0 1,0 0-1,1 1 0,-1 1 0,19-2 0,-4-27-1413,-11 12 875,-12 17 1471,2-2 71,-1 0 0,1 0 0,0 0 1,0 0-1,1 0 0,-1 1 0,1-1 0,-1 1 0,1 0 0,0 0 1,-1 0-1,1 1 0,0 0 0,0-1 0,0 1 0,6-1 1,-5 48 1910,-5-45-1917,0 0 0,0 0 0,1-1 0,-1 1-1,0 0 1,0-1 0,1 1 0,-1 0-1,0-1 1,1 1 0,-1 0 0,1-1-1,-1 1 1,1-1 0,-1 1 0,1-1-1,-1 1 1,1-1 0,0 1 0,-1-1 0,1 1-1,0-1 1,-1 0 0,1 1 0,0-1-1,-1 0 1,1 0 0,0 0 0,0 1-1,-1-1 1,1 0 0,0 0 0,0 0-1,-1 0 1,1 0 0,0-1 0,0 1 0,-1 0-1,1 0 1,0 0 0,0-1 0,1 0-304,0 1 1,-1-1-1,0 0 1,1 0-1,-1 0 1,0 0 0,1 0-1,-1 0 1,0 0-1,0 0 1,0-1-1,0 1 1,0 0 0,0-1-1,0 1 1,0-1-1,0-2 1,2-9-5408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11179,'0'0'7527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44 10602,'0'0'11851,"10"-7"-11285,30-21-69,-39 27-456,0 0 0,0 0 0,0 1 0,0-1 0,0 0 0,1 1 0,-1-1 0,0 1 0,1-1 0,-1 1 0,0-1 0,1 1 0,-1 0 0,1 0 0,-1 0 0,0 0 0,1 0 0,-1 0 1,2 0-1,-2 1-17,-1-1 1,1 1-1,-1-1 1,1 1-1,-1 0 1,1-1-1,-1 1 1,0-1-1,1 1 1,-1 0-1,0-1 1,1 1-1,-1 0 1,0 0-1,0-1 1,0 1-1,0 0 1,0-1-1,0 1 1,0 0-1,0 0 1,0-1-1,0 1 1,0 1-1,-1 3 83,0 1-1,-1-1 0,1 1 1,-1-1-1,0 0 0,-4 7 1,-15 18 203,13-21-188,1 1 0,0 0 0,1 0 1,0 0-1,1 1 0,0 0 0,1 0 0,-5 17 0,9-27-110,0 0 0,0-1 0,-1 1 0,1-1 0,0 1 0,0 0 0,0-1 0,0 1 0,0 0 0,1-1 1,-1 1-1,0-1 0,0 1 0,0 0 0,0-1 0,1 1 0,-1-1 0,0 1 0,0-1 0,1 1 0,-1-1 0,1 1 0,-1-1 0,0 1 0,1-1 0,-1 1 0,1-1 0,-1 0 0,1 1 0,-1-1 1,1 0-1,-1 1 0,1-1 0,1 1 0,26-2 152,-19-1-149,0-1 0,-1 0 1,1 0-1,11-7 0,0-5-116,0-1 1,-1 0-1,-1-2 1,0 0-1,29-42 1,-51 69 204,-1 1 0,2-1 1,-1 1-1,2 0 0,-1-1 0,-1 16 1,4-23-86,-1 0-1,1 0 1,0 0 0,0 0 0,1-1-1,-1 1 1,0 0 0,1 0 0,-1 0 0,1 0-1,-1 0 1,1 0 0,0-1 0,0 1-1,0 0 1,0-1 0,0 1 0,0-1 0,0 1-1,1-1 1,-1 1 0,1-1 0,-1 0 0,1 0-1,-1 1 1,1-1 0,-1 0 0,1-1-1,0 1 1,0 0 0,0 0 0,-1-1 0,1 1-1,0-1 1,0 1 0,0-1 0,0 0-1,0 0 1,0 0 0,2 0 0,12-1-40,1 0 1,-1-1 0,0-1-1,0 0 1,0-1-1,0-1 1,0-1 0,-1 0-1,0-1 1,20-12-1,15-5-267,-50 23 291,1 1-1,-1 0 0,0 0 0,0-1 0,1 1 1,-1 0-1,0 0 0,1 0 0,-1-1 0,0 1 1,0 0-1,1 0 0,-1 0 0,0 0 0,1 0 1,-1 0-1,0 0 0,1 0 0,-1 0 0,0 0 1,1 0-1,-1 0 0,1 0 0,-1 0 0,0 0 1,1 0-1,-1 0 0,0 0 0,0 0 1,1 1-1,-1-1 0,0 0 0,1 0 0,-1 0 1,0 0-1,1 1 0,-1-1 0,0 0 0,0 0 1,0 1-1,1-1 0,-1 0 0,0 1 0,0-1 1,0 0-1,1 0 0,-1 1 0,0-1 0,0 0 1,0 1-1,-3 24 372,3-24-324,-1 0 0,0 1 0,1-1-1,-1 1 1,1-1 0,0 1 0,0-1 0,-1 1-1,1-1 1,0 1 0,0-1 0,0 1-1,0-1 1,1 1 0,-1-1 0,0 1-1,1-1 1,-1 1 0,1-1 0,-1 1 0,1-1-1,0 0 1,1 2 0,3-1-19,0-1 1,1 1-1,-1-1 0,1-1 1,-1 1-1,1-1 1,-1 0-1,1 0 0,-1-1 1,1 1-1,5-2 1,68-22 27,-6 3-554,-73 21 486,38-2-285,-37 3 293,0-1 1,0 0 0,0 1-1,0-1 1,1 1-1,-1 0 1,0-1-1,0 1 1,0 0-1,0-1 1,0 1-1,-1 0 1,1 0 0,0 0-1,0 0 1,0 0-1,-1 0 1,1 0-1,-1 0 1,1 0-1,-1 0 1,1 0 0,-1 1-1,1-1 1,-1 2-1,1-1 22,0-1 0,1 1 0,-1 0 0,0-1 0,1 1 0,-1-1 0,1 0 0,-1 1 0,1-1 0,0 0 0,-1 0 0,1 0 0,0 0 0,0 0 0,0-1 0,0 1 0,0 0 0,0-1 0,-1 0 0,2 1 0,-1-1 0,0 0 0,0 0 0,0 0 0,0 0 0,0 0 0,0-1 0,4 0 0,63-12-158,-66 12 98,13-2-450,5-2-1223,-8-1-2606,-7 0-2397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190 146 4837,'23'-13'1107,"49"-34"2925,-67 43-3463,-1 1 1,0-1-1,0 0 0,0 0 0,-1 0 1,1 0-1,-1-1 0,0 1 0,0-1 1,-1 0-1,1 0 0,2-8 0,-5 12-481,0 0 0,1 1 0,-1-1-1,0 0 1,0 1 0,0-1-1,0 0 1,0 1 0,0-1-1,0 0 1,0 1 0,0-1 0,0 0-1,0 1 1,0-1 0,0 0-1,-1 1 1,1-1 0,0 1 0,0-1-1,-1 0 1,1 1 0,0-1-1,-1 1 1,1-1 0,-1 1-1,1-1 1,-1 1 0,1-1 0,-1 1-1,1-1 1,-2 1 0,-24-2 1057,17 4-997,1 0 1,0 1 0,0 0 0,-14 7 0,2 3 34,0 1 1,1 1 0,1 1 0,1 0 0,0 2 0,-24 31 0,29-33 61,0 1-1,2 0 1,0 0 0,1 1 0,1 0 0,0 1 0,2-1 0,-7 29 0,12-43-215,0 1 1,0 0-1,1-1 0,-1 1 1,1-1-1,0 1 0,1 0 0,-1-1 1,1 1-1,0-1 0,0 1 1,0-1-1,3 6 0,-3-8-23,1 1 1,0-1-1,0 0 0,0 0 0,0 0 0,1 0 0,-1-1 1,0 1-1,1 0 0,-1-1 0,1 0 0,0 0 0,-1 1 1,1-1-1,0-1 0,0 1 0,0 0 0,0-1 0,0 0 1,-1 1-1,5-1 0,9 0 15,0 0 1,-1-1 0,1-1-1,0 0 1,-1-1 0,0 0 0,24-10-1,-28 9-16,-1 0 0,0-1 0,0 0-1,0 0 1,0-1 0,-1-1 0,0 1 0,0-2-1,-1 1 1,0-1 0,9-12 0,-16 19-6,0 0 1,0 0-1,0 0 1,0 0 0,0 0-1,-1 0 1,1-1-1,0 1 1,-1 0 0,1-1-1,-1 1 1,1 0-1,-1-1 1,0 1-1,0 0 1,1-1 0,-1 1-1,0-1 1,0 1-1,0-1 1,-1 1 0,1 0-1,0-1 1,0 1-1,-1 0 1,0-2-1,0 1-1,-1 1 0,1 0 0,-1-1-1,1 1 1,-1 0 0,1 0 0,-1 0-1,0 1 1,1-1 0,-1 0-1,0 1 1,0-1 0,0 1 0,1-1-1,-1 1 1,-3 0 0,-4-1-5,1 1 0,0 0 0,-1 0 0,1 1 0,0 0 0,0 1 0,-14 4 0,19-5 6,1-1 0,0 1-1,0 0 1,0 0 0,0 1-1,-1-1 1,2 0 0,-1 1 0,0-1-1,0 1 1,0 0 0,1-1-1,-1 1 1,1 0 0,-1 0-1,-1 3 1,7-4-9,-1 0 0,0 0 0,1 0 0,0-1 0,-1 0 0,1 0-1,-1 0 1,1 0 0,5-1 0,5-1-122,-1-1-1,0 0 1,0-1-1,22-10 1,-23 8-121,-1 2 1,1 0-1,0 0 1,0 1-1,0 0 0,16-1 1,-27 4 248,0 0-1,-1 0 1,1 1 0,0-1-1,0 0 1,0 0 0,0 0-1,0 1 1,0-1 0,0 0 0,0 1-1,0-1 1,0 1 0,-1-1-1,1 1 1,0-1 0,0 1-1,-1 0 1,1-1 0,0 1-1,-1 0 1,1 0 0,-1-1 0,1 1-1,-1 0 1,1 0 0,-1 0-1,1 0 1,-1 0 0,1 0-1,0 4 57,-1-1-1,1 0 0,-1 1 0,1-1 1,-1 0-1,0 1 0,-1 5 1,-2 6 221,0-1 1,-1 1 0,-5 15 0,-6 5 26,8-20-170,1-1 0,0 2 0,1-1-1,-5 29 1,10-45-143,0 0-1,0 0 1,0 0-1,0 0 0,0 0 1,0 0-1,0 0 1,0 1-1,0-1 1,0 0-1,0 0 1,0 0-1,0 0 1,0 0-1,0 0 1,0 0-1,0 1 0,0-1 1,0 0-1,0 0 1,0 0-1,0 0 1,0 0-1,0 0 1,0 0-1,0 0 1,0 1-1,0-1 1,1 0-1,-1 0 0,0 0 1,0 0-1,0 0 1,0 0-1,0 0 1,0 0-1,0 0 1,0 0-1,1 0 1,-1 0-1,0 0 1,0 0-1,0 0 0,0 0 1,0 0-1,0 0 1,0 0-1,1 0 1,-1 0-1,0 0 1,0 0-1,0 0 1,0 0-1,0 0 1,0 0-1,0 0 0,0 0 1,1 0-1,-1 0 1,0 0-1,0 0 1,0 0-1,0 0 1,11-9-1047,8-12-1623,-2-10-2416,1-7-3700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12812,'0'0'6396,"-5"11"-4411,-8 22-1296,1 1 0,1 0-1,2 1 1,2 0 0,1 0-1,1 0 1,1 56 0,4-89-698,0 0 0,0 1-1,0-1 1,0 0 0,0 0 0,0 0 0,1 0 0,0 1 0,-1-1 0,1 0 0,0 0 0,0 0 0,0 0 0,0 0 0,0 0 0,0-1 0,0 1 0,1 0 0,-1-1 0,1 1 0,0-1 0,-1 1 0,1-1 0,0 0 0,0 1 0,-1-1-1,1 0 1,0 0 0,0 0 0,1-1 0,2 2 0,-3-2-185,-1 0 0,1 0-1,0 0 1,0 0 0,0 0-1,0-1 1,0 1 0,0-1-1,-1 1 1,1-1 0,0 1-1,0-1 1,-1 0 0,4-2 0,-3 1-380,1 0 1,-1 0 0,0 0-1,0 0 1,0 0-1,0-1 1,0 1 0,-1-1-1,1 1 1,-1-1 0,2-4-1,4-16-5954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10474,'0'0'8926,"12"7"-7714,-7-4-1104,1 1 1,0 0 0,0-1 0,1 0 0,-1-1 0,1 1 0,-1-1 0,1-1 0,0 1 0,0-1 0,0 0 0,0-1 0,0 1 0,-1-1 0,1-1 0,13-1 0,-7-3 47,1 1 0,-1-2 0,0 0 0,23-14 0,-32 18-144,1-1-1,-1 0 1,0 0-1,0 0 1,-1 0-1,1-1 1,0 0-1,-1 1 1,0-1-1,0 0 1,0-1-1,-1 1 1,1 0-1,-1-1 1,0 0-1,0 1 1,1-6 0,-3 9-9,0 1 0,0-1 0,0 1 0,1-1 0,-1 1 0,0-1 0,0 1 0,0 0 0,0-1 0,0 1 0,0-1 0,0 1 0,0-1 0,-1 1 0,1-1 0,0 1 0,0-1 0,0 1 0,0 0 0,-1-1 0,1 1 0,0-1 0,0 1 1,-1 0-1,1-1 0,0 1 0,0 0 0,-1-1 0,1 1 0,-1 0 0,1 0 0,-1-1 0,-15 5 6,-13 20 143,23-18 99,1 1 0,0 0 0,0 0 0,1 0 0,0 1 0,1-1-1,-1 1 1,1 0 0,1 0 0,-1 0 0,2 1 0,-1-1 0,0 17 0,2-24-227,0 0 0,1 0 1,-1 0-1,1 0 0,-1 1 0,1-1 1,-1 0-1,1 0 0,0-1 0,0 1 1,-1 0-1,1 0 0,0 0 0,0 0 1,0-1-1,0 1 0,0 0 0,0-1 1,0 1-1,0-1 0,0 1 0,0-1 1,1 0-1,-1 1 0,0-1 0,0 0 1,0 0-1,0 0 0,1 0 0,-1 0 1,0 0-1,2 0 0,43-4 35,-34 1-93,-1 0 0,1-2 0,-1 1 0,0-2 0,0 1 0,0-1 0,-1-1 0,1 0 0,12-12 0,-2 0-424,-1-2 1,33-42-1,-52 61 372,-14 34 193,7-19 75,3-8-67,0 0 1,1 0-1,0 1 0,0-1 1,0 0-1,0 1 0,1-1 1,0 1-1,0-1 1,1 1-1,0 0 0,0 7 1,0-13-158,1 1 1,-1 0-1,1 0 1,-1 0-1,1-1 1,-1 1-1,1 0 1,0-1-1,-1 1 1,1 0-1,0-1 1,0 1-1,0-1 1,-1 1-1,1-1 1,0 1-1,0-1 1,0 0-1,0 1 1,0-1-1,0 0 1,0 0-1,0 0 1,-1 0-1,1 0 1,0 0 0,0 0-1,0 0 1,0 0-1,0 0 1,0 0-1,0-1 1,1 1-1,1-1-486,0 1 0,-1-1 0,1 1 0,-1-1 0,0 0 0,1 0 0,-1 0 0,0 0 0,1-1 0,-1 1 1,3-3-1,6-15-5740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14253,'0'0'5926,"10"53"-6599,13-41-2305,4-2-3428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32 332 11819,'0'0'6054,"-6"9"-3278,-16 30-838,22-39-1896,0 0-1,-1 1 1,1-1 0,0 0 0,0 1 0,-1-1-1,1 0 1,0 1 0,0-1 0,0 0 0,0 1 0,-1-1-1,1 1 1,0-1 0,0 0 0,0 1 0,0-1-1,0 1 1,0-1 0,0 0 0,0 1 0,0-1 0,0 1-1,0-1 1,0 0 0,0 1 0,1-1 0,-1 1-1,0-1 1,0 0 0,0 1 0,1-1 0,-1 0 0,0 1-1,1 0 1,14-3 265,16-12-358,-20 4-69,0-1 0,0 0 0,-2-1 0,1 0 1,-2 0-1,1-1 0,-2 0 0,0-1 0,0 1 0,-1-1 0,5-19 0,-4 5-439,-1-1 0,-1 0 1,-1-1-1,0-52 0,-4 82 573,0-1 0,0 1 0,0-1-1,0 1 1,0-1 0,0 1 0,0-1 0,-1 1 0,1-1-1,0 1 1,0 0 0,0-1 0,0 1 0,-1-1 0,1 1 0,0 0-1,-1-1 1,1 1 0,0-1 0,0 1 0,-1 0 0,1-1-1,-1 1 1,1 0 0,0 0 0,-1-1 0,1 1 0,-1 0 0,1 0-1,0 0 1,-1 0 0,1-1 0,-1 1 0,1 0 0,-1 0-1,1 0 1,-1 0 0,1 0 0,-1 0 0,1 0 0,-1 0 0,1 0-1,0 0 1,-1 1 0,1-1 0,-1 0 0,1 0 0,-1 0-1,1 0 1,0 1 0,-1-1 0,1 0 0,-1 1 0,-24 15 685,16-6-355,1 0-1,-1 1 1,1 0 0,1 1 0,0 0-1,-8 20 1,12-24-258,0-1 0,0 1 0,1 0 0,0 0 0,1 0 0,-1 0 0,2 0-1,-1 0 1,1 0 0,0 1 0,1-1 0,2 13 0,1-14-126,-1 0-1,1 0 1,0-1 0,0 1-1,1-1 1,0 0-1,0 0 1,1 0 0,-1-1-1,1 0 1,10 6-1,-7-4-147,-1 0-1,0 1 0,0-1 0,-1 2 0,11 13 1,-8 7 213,-10-25-323,1-1-1,0 1 1,0 0 0,0-1-1,1 0 1,-1 1 0,1-1 0,0 0-1,3 5 1,0-7-4266,4-1-3342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13036,'0'0'14286,"80"12"-12845,-33-16-448,7-7-705,1-5-191,-1 5-130,-10 2-479,-15 5-1154,-13 4-1697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89 16720,'0'0'1495,"-9"0"837,3 0-2044,0-1 161,0 1-1,0 0 1,-1 0-1,1 1 1,0-1-1,-7 3 1,11-3-409,1 1 0,0-1 0,-1 1 0,1 0-1,0-1 1,0 1 0,-1 0 0,1 0 0,0-1 0,0 1 0,0 0 0,0 0 0,0 0-1,0 0 1,1 1 0,-1-1 0,0 0 0,0 0 0,1 0 0,-1 1 0,1-1 0,-1 0-1,1 1 1,-1-1 0,1 1 0,0-1 0,0 0 0,0 1 0,0-1 0,0 1 0,0-1-1,0 0 1,0 1 0,0-1 0,1 0 0,-1 1 0,2 1 0,0 0-45,1 0-1,0-1 1,0 0 0,0 1 0,0-1 0,0 0-1,1-1 1,-1 1 0,1-1 0,-1 1 0,1-1 0,-1 0-1,1 0 1,0-1 0,3 1 0,13 5-435,-13-4 392,0 1-1,-1 0 1,1 1 0,0-1 0,-1 1 0,0 1 0,0-1 0,0 1 0,-1 0 0,1 0-1,-1 1 1,0 0 0,-1-1 0,1 2 0,-1-1 0,-1 0 0,1 1 0,-1 0 0,0 0-1,0 0 1,-1 0 0,3 14 0,-4-8 194,0-1 0,-1 1 0,0 0 0,-1 0 0,0 0 0,-1-1-1,-1 1 1,0 0 0,0-1 0,-1 0 0,-1 0 0,-9 18 0,9-20 132,-31 52 1325,34-58-1490,-1 0 0,1-1 0,-1 0 0,0 1 0,0-1 0,-1 0 0,1 0 1,-1-1-1,1 1 0,-1-1 0,0 0 0,0 1 0,-4 0 0,7-2-103,0-1-1,0 0 1,0 0 0,0 0-1,0 0 1,0 0-1,0 0 1,0 0-1,0 0 1,0-1 0,0 1-1,0 0 1,0 0-1,0-1 1,0 1 0,0-1-1,0 1 1,1-1-1,-1 1 1,0-1-1,0 1 1,0-1 0,1 0-1,-1 1 1,0-1-1,1 0 1,-1 0-1,1 0 1,-1 0 0,1 1-1,-1-1 1,1 0-1,-1 0 1,1 0-1,0 0 1,0 0 0,-1 0-1,1 0 1,0 0-1,0-1 1,-3-49-40,3 42 14,1-3-82,-1 0-1,2-1 1,-1 1-1,2 0 0,-1 0 1,2 0-1,0 0 1,0 1-1,1 0 0,0-1 1,1 2-1,0-1 1,1 1-1,9-12 1,56-58-330,-55 63 325,-1 0 0,-1-1 0,0 0-1,-2-1 1,14-25 0,-24 31 121,-11 14 24,-14 16 42,16-9-44,-1 0-1,2 0 1,-1 1-1,-5 11 1,10-17-4,-1 1 0,1 0 1,-1-1-1,1 1 0,0 0 1,1 0-1,-1 0 0,1 0 1,-1-1-1,1 1 0,1 0 1,-1 0-1,0 0 0,2 4 0,-1-6-23,0-1-1,1 1 0,-1-1 0,1 1 0,-1-1 0,1 0 0,-1 1 1,1-1-1,0 0 0,0 0 0,0 0 0,0-1 0,-1 1 0,1 0 1,0-1-1,0 1 0,0-1 0,1 1 0,-1-1 0,0 0 0,0 0 1,0 0-1,0 0 0,0-1 0,3 0 0,56-8 78,-49 4-101,1-1 0,-1 0 0,0-1 0,-1-1 0,0 1 0,0-2 0,14-13 0,-18 16 2,0-2-1,0 1 1,-1 0-1,0-1 1,0-1-1,-1 1 1,0-1-1,0 1 1,-1-1-1,6-19 1,-17 38 94,1 1 1,0 0-1,-7 19 1,11-26-10,1 1 1,0 0-1,0 0 1,0-1-1,0 1 1,1 0 0,0 0-1,0 0 1,0 0-1,1 0 1,0-1-1,2 8 1,-2-10-59,0 0 1,0 0-1,1 0 0,-1 0 0,1 0 1,0 0-1,-1-1 0,1 1 1,0-1-1,0 1 0,0-1 1,0 0-1,0 0 0,0 0 0,0 0 1,1 0-1,-1 0 0,0-1 1,0 1-1,1-1 0,-1 1 1,0-1-1,1 0 0,-1 0 0,1 0 1,2-1-1,4 0-34,0 0-1,-1-1 1,1-1-1,-1 1 1,0-2-1,1 1 1,-2-1-1,1 0 1,0 0-1,-1-1 1,0 0-1,0-1 1,0 1-1,-1-1 1,1-1-1,-2 1 1,1-1-1,-1 0 1,0 0-1,0-1 1,-1 1-1,4-10 1,-11 26 60,0 0 0,0 0 0,1 0 0,0 1 0,0 9 0,1-17-37,1 0 0,0-1 0,0 1 0,0-1 0,0 1 0,0 0 0,1-1 0,-1 1 0,0 0 0,1-1 0,-1 1 0,1-1 0,-1 1 0,1-1 0,0 1 0,0-1 0,0 0 0,0 1 0,0-1 0,0 0 0,0 0 0,0 0 0,0 1 0,1-1 0,-1 0 0,0-1 0,1 1 0,-1 0 0,1 0 0,-1-1 0,1 1 0,-1 0 1,1-1-1,-1 0 0,1 1 0,-1-1 0,1 0 0,0 0 0,2 0 0,1 0-3,0-1 1,0 1 0,0-1 0,0 0 0,0-1 0,0 1 0,0-1 0,0 0-1,-1 0 1,1-1 0,-1 1 0,0-1 0,0 0 0,0 0 0,0 0 0,0-1-1,0 1 1,-1-1 0,0 0 0,0 0 0,0 0 0,0-1 0,0 1 0,1-5-1,2-2-14,-1-1-1,-1 1 1,0-1-1,0 0 1,-1 0-1,0-1 0,-1 1 1,0-23-1,-1 34 9,-1 1 0,0-1 0,0 1 1,0-1-1,0 1 0,0-1 0,0 1 0,0-1 0,0 1 0,0-1 0,0 1 0,0-1 0,0 1 0,0-1 0,0 1 0,0-1 0,0 1 1,-1-1-1,1 1 0,0-1 0,0 1 0,-1-1 0,1 1 0,0-1 0,-1 1 0,1-1 0,0 1 0,-1 0 0,1-1 0,-1 1 1,1 0-1,0-1 0,-1 1 0,1 0 0,-1 0 0,1-1 0,-1 1 0,1 0 0,-1 0 0,1 0 0,-1 0 0,0 0 0,1 0 0,-1 0 1,1 0-1,-1 0 0,1 0 0,-1 0 0,1 0 0,-1 0 0,0 0 0,0 1 4,-1 0 1,1-1-1,0 1 0,0 0 0,0 0 0,0 0 1,0 0-1,0 0 0,0 0 0,0 0 1,0 0-1,1 0 0,-1 0 0,0 1 0,1-1 1,-1 0-1,1 1 0,-1-1 0,1 0 1,-1 3-1,1-2 8,-1 0 0,1 0 0,-1 0 0,1 0 0,0 0 0,0 0 0,0 0 0,0 0 0,1 0 0,-1 0 0,1 0 0,-1 0 0,1 0 0,-1 0 0,1-1 0,0 1 0,0 0 0,0 0 0,0 0 0,0-1 0,0 1 0,1-1 0,-1 1 0,1-1 0,-1 1 0,1-1 1,-1 0-1,1 1 0,3 0 0,0 0-5,1 0 0,0-1 0,0 0 0,0 0 0,0 0 1,0-1-1,0 1 0,0-2 0,7 0 0,-8 0-93,-1 0 0,1 0 0,-1-1 0,0 0 0,0 0 0,0 0 0,0 0-1,0 0 1,0-1 0,0 0 0,-1 0 0,1 0 0,-1 0 0,0 0 0,0-1 0,0 1 0,4-9 0,-47 65-387,37-48 453,0 1 1,0-1-1,1 1 1,0 0 0,0 0-1,0 0 1,1 0 0,0 0-1,0 1 1,1-1 0,-1 0-1,2 12 1,-1-18-181,1 1 0,-1-1-1,0 0 1,1 1 0,-1-1 0,1 1-1,-1-1 1,1 0 0,-1 1 0,1-1 0,-1 0-1,1 0 1,-1 1 0,1-1 0,-1 0-1,1 0 1,0 0 0,-1 0 0,1 0 0,-1 0-1,1 0 1,-1 0 0,1 0 0,0 0-1,-1 0 1,1 0 0,-1 0 0,1 0 0,-1 0-1,1 0 1,-1-1 0,1 1 0,0 0 0,-1-1-1,0 1 1,1 0 0,-1-1 0,1 1-1,-1 0 1,1-1 0,-1 1 0,0-1 0,1 1-1,-1-1 1,0 1 0,1-1 0,-1 1-1,0-1 1,1 0 0,5-16-7021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3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137 257 11050,'-5'-25'8181,"-10"10"-3704,13 14-4309,-1 0-1,0 1 0,0-1 0,0 0 1,0 1-1,0 0 0,0-1 0,0 1 0,0 1 1,0-1-1,0 0 0,0 1 0,0-1 1,-4 2-1,3 0-120,0 0 1,0 0-1,0 1 1,0-1-1,0 1 1,0 0-1,1-1 1,0 2-1,-1-1 1,1 0-1,0 1 1,1 0-1,-1-1 1,1 1-1,-1 0 1,1 0-1,0 0 1,1 1-1,-1-1 1,1 0-1,0 1 1,0-1-1,0 1 1,0 4-1,0-6-19,1 1 0,-1-1-1,1 0 1,0 0 0,0 1-1,0-1 1,0 0 0,0 1 0,1-1-1,0 0 1,-1 0 0,1 0 0,1 0-1,-1 1 1,0-1 0,1-1-1,-1 1 1,1 0 0,0 0 0,0-1-1,0 1 1,0-1 0,0 1 0,1-1-1,-1 0 1,1 0 0,0 0-1,-1 0 1,1 0 0,0-1 0,0 1-1,0-1 1,5 2 0,4-2-40,0 0 0,0-1 1,0 0-1,-1 0 0,1-2 1,0 1-1,0-1 0,-1-1 1,1 0-1,-1-1 0,0 0 1,0-1-1,-1 0 0,1-1 1,-1 0-1,0 0 0,0-1 1,10-10-1,0 0-32,-1-1 1,-1-1-1,0 0 0,-2-1 1,0-1-1,-1 0 0,15-31 1,-25 42 47,0-1 0,-1 1 0,0-1 1,-1 1-1,4-21 0,-7 29-4,1 0 1,-1 0-1,0 0 0,1 0 1,-1 0-1,0 0 0,0 0 1,-1 0-1,1 0 0,0 0 0,-1 0 1,1 0-1,-1 0 0,0 0 1,1 0-1,-1 0 0,0 1 1,0-1-1,0 0 0,-1 0 0,1 1 1,0-1-1,-1 1 0,1-1 1,-1 1-1,1 0 0,-1-1 1,1 1-1,-1 0 0,0 0 1,0 0-1,0 0 0,0 1 0,1-1 1,-1 0-1,0 1 0,0-1 1,-3 1-1,-4-1 28,-1 1 1,0 0-1,0 1 1,0 0-1,0 0 1,0 1-1,1 1 1,-1 0-1,1 0 0,0 0 1,-1 1-1,-8 6 1,8-5 64,0 2 0,0-1 1,0 1-1,1 0 0,0 1 0,0 0 1,1 1-1,0-1 0,-12 19 1,19-26-94,0 0 1,1-1-1,-1 1 1,1 0-1,-1-1 1,1 1-1,-1 0 1,1 0-1,-1 0 1,1-1-1,-1 1 1,1 0-1,0 0 1,0 0-1,-1 0 1,1 0-1,0 0 1,0-1-1,0 1 1,0 0-1,0 0 1,0 0-1,0 0 1,0 0-1,1 0 1,-1 0-1,0 0 1,0-1 0,1 1-1,-1 0 1,0 0-1,1 0 1,-1 0-1,1-1 1,0 1-1,-1 0 1,1-1-1,-1 1 1,1 0-1,0-1 1,0 1-1,-1-1 1,1 1-1,0-1 1,0 1-1,-1-1 1,1 1-1,0-1 1,0 0-1,1 1 1,6 0-204,0 0 0,0 0 0,0-1 0,16-1 0,-9 0-362,8 1-380,-6-1 314,1 1 0,-1 1 0,1 1 0,-1 0 0,22 6 0,-35-7 725,0 0-1,-1 0 0,1 1 0,-1-1 0,1 1 0,-1 0 0,0 0 0,0 1 0,0-1 0,0 1 0,0-1 1,0 1-1,-1 0 0,0 0 0,1 0 0,-1 0 0,0 0 0,0 1 0,0-1 0,-1 0 0,1 1 0,-1 0 1,0-1-1,0 1 0,0 0 0,-1 0 0,1-1 0,-1 1 0,0 7 0,-3 69 1626,4-80-1885,0 1 0,1-1 0,-1 1 0,0-1 0,0 0 0,0 0 0,1 0 0,-1 0 0,0 0 0,1 0 0,-1 0 1,0 0-1,0 0 0,1 0 0,-1-1 0,0 1 0,0-1 0,0 1 0,1-1 0,-1 1 0,1-2 0,5-3-1318,-1-1 1,0 0-1,-1-1 1,1 1-1,-1-1 1,0 0-1,-1 0 0,0-1 1,4-9-1,10-22-5450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4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4676,'0'0'20510,"0"13"-19853,-2 20-367,-1 17 124,4 66 1,0-102-428,1 1 1,0-1-1,1 0 1,0-1-1,1 1 0,1 0 1,0-1-1,0 0 1,16 24-1,-21-36 0,1 1 1,0-1-1,-1 0 1,1 0-1,0 0 0,-1-1 1,1 1-1,0 0 1,0 0-1,0 0 0,0-1 1,0 1-1,0 0 1,0-1-1,0 1 0,0-1 1,2 2-1,-2-3-3,-1 1-1,1 0 0,-1-1 0,0 1 0,1 0 1,-1-1-1,0 1 0,1 0 0,-1-1 1,0 1-1,0-1 0,1 1 0,-1-1 0,0 1 1,0-1-1,0 1 0,1-1 0,-1 1 1,0-1-1,0 1 0,0-1 0,0 1 1,0-1-1,0 1 0,0-1 0,0 0 0,-1-5-207,1 1 0,-1-1 0,1 0 1,-2 1-1,1-1 0,-3-6 0,-6-10-554,-2 0 0,0 1 0,-1 1 0,-1 0 0,-1 1 0,-20-20 0,26 32 1136,11 13 1207,14 13 62,-8-13-1431,0 0 1,0-1-1,1 0 0,0-1 0,0 0 0,0 0 0,0-1 0,0 0 0,14 2 0,50 1-2365,-73-6 2067,1 1 0,-1-1 0,0 0 0,1 0 0,-1 0 0,0 0 0,0 0 0,1 0 0,-1 0 0,0 0 0,1 0 0,-1 0 0,0 0 0,0 0-1,1 0 1,-1 0 0,0 0 0,1-1 0,-1 1 0,0 0 0,0 0 0,1 0 0,-1 0 0,0 0 0,0-1 0,1 1 0,-1 0 0,0 0 0,0-1 0,0 1 0,0 0 0,1 0 0,-1 0 0,0-1-1,0 1 1,0 0 0,0-1 0,0 1 0,0 0 0,0 0 0,1-1 0,-1 1 0,0 0 0,0-1 0,0 1 0,0 0 0,0 0 0,0-1 0,-1 1 0,1 0 0,0-1 0,0 1 0,0 0-1,0 0 1,0-1 0,0 1 0,0 0 0,0 0 0,-1-1 0,-4-14-6331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4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20563,'0'0'8232,"62"3"-11082,-40-3-4774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6:5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3972,'0'0'2626,"-5"8"-2188,1 1-346,1 0 0,-1 1 0,2-1 0,-1 1 0,1 0 0,1 0 0,-1-1-1,1 12 1,6 901 2472,-7 812-2453,-34-1166-262,8-188 425,28-370-10,-1 0 0,0 0 1,0-1-1,-1 1 0,0 0 0,0-1 1,-1 1-1,-1-1 0,-7 15 0,8 12-127,4-24-137,-1-24-121,-14-138 394,2 36-257,-24-1340-897,37 1254 712,16-635 231,-17 343-21,-4 342-71,2 81 32,0-112 88,4 158-83,0 0 0,1 1 0,1-1 0,1 0-1,13-32 1,-15 54-212,-1 10 200,1 15 119,-28 647-102,0 8-72,55 178-560,-16-586 498,-3 637 101,-13-595 42,3-300-358,-2 40 930,-1-42-1943,-3-26-2878,-4-21 523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6:5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8168,'0'0'4553,"2"-3"-3821,1-1-605,0 0 0,1 1 0,-1 0 1,0 0-1,1 0 0,0 0 0,0 0 0,0 1 1,0 0-1,0 0 0,0 0 0,0 0 0,1 0 1,-1 1-1,9-2 0,13-1 241,47-3 0,-7 1 181,111-34 296,-118 24-598,1 2-1,0 4 1,77-5-1,79 20 293,-119 0-130,108-10-1,-115-1-345,0 4 0,0 4-1,127 18 1,192 4 117,-157-16-8,-44 23 3,-145-19-113,117 8 0,166-6 237,-160-12-3064,-186-3 2634,0 1 0,1 0 0,-1 0 0,1 0 0,-1 0 0,1 0 0,-1-1 0,0 1 0,1 0 0,-1 0 0,1-1 0,-1 1 0,0 0 0,1-1 1,-1 1-1,0 0 0,0-1 0,1 1 0,-1-1 0,0 1 0,0 0 0,1-1 0,-1 1 0,0-1 0,0 1 0,0 0 0,0-1 0,0 0 0,1-2-646,5-13-2954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6:5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226 230 3491,'15'-211'9449,"-15"210"-9411,0 1 0,0 0 0,0 0 0,0-1 0,0 1 0,0 0 0,0 0 0,0-1 0,0 1-1,0 0 1,0-1 0,0 1 0,0 0 0,0 0 0,-1-1 0,1 1 0,0 0 0,0 0 0,0-1 0,0 1 0,0 0-1,-1 0 1,1 0 0,0-1 0,0 1 0,0 0 0,-1 0 0,1 0 0,0 0 0,0-1 0,-1 1 0,1 0 0,0 0 0,0 0-1,-1 0 1,1 0 0,0 0 0,0 0 0,-1 0 0,1 0 0,0 0 0,0 0 0,-1 0 0,1 0 0,0 0 0,-1 0-1,1 0 1,0 0 0,0 0 0,-1 0 0,1 0 0,0 0 0,0 0 0,-1 0 0,1 1 0,0-1 0,-1 0 0,-14 13 752,6 2-587,0-1 0,1 1 0,1 0 1,1 1-1,-8 24 0,-17 91 131,20-78-126,-12 50 98,-50 248 273,62-279-513,3 1 1,3 137-1,5-208-73,1 1 0,-1 0 0,1-1-1,0 1 1,-1 0 0,1-1 0,0 1 0,0-1 0,1 1-1,-1-1 1,0 1 0,4 2 0,-5-4 5,0-1-1,0 0 1,1 1 0,-1-1-1,1 0 1,-1 1 0,0-1-1,1 0 1,-1 0 0,0 1-1,1-1 1,-1 0 0,1 0-1,-1 0 1,1 0 0,-1 0-1,1 1 1,-1-1 0,0 0-1,1 0 1,-1 0 0,1 0-1,-1 0 1,1 0 0,-1-1-1,2 1 1,9-17 121,1-27 7,-2-1 1,7-73-1,-5 29-94,31-209-14,43-242 119,-81 518-39,-3 26 146,-5 35-47,-55 246-58,2-18-102,40-161-40,-6 188 1,22-293-5,-1 1 1,1 0 0,0 0 0,0 0-1,0 0 1,1-1 0,-1 1 0,0 0-1,1 0 1,-1-1 0,1 1 0,0 0 0,-1 0-1,1-1 1,0 1 0,0-1 0,0 1-1,0-1 1,0 1 0,1-1 0,-1 0-1,2 2 1,-3-3 3,1 0 0,-1 0 0,1 1 0,0-1 0,-1 0 0,1 0 0,-1 0 0,1 0 0,0 0 0,-1 0 0,1-1 0,-1 1 0,1 0 0,-1 0 0,1 0 0,-1 0 0,1-1 0,-1 1 0,1 0 0,-1 0 0,1-1 0,-1 1 0,1 0 0,0-2 0,13-21 40,24-90 41,41-220-1,-62 247-72,18-69 19,24-135-21,-137 588 113,38-160-77,5-22-87,-25 100 184,51-176-376,2 1 1,2-1-1,0 58 1,11-68-1432,-6-30 1536,1 1 0,-1 0 1,0-1-1,0 1 0,1-1 1,-1 1-1,1-1 0,-1 1 0,0-1 1,1 1-1,-1-1 0,1 0 1,-1 1-1,1-1 0,-1 0 0,1 1 1,-1-1-1,1 0 0,-1 0 1,1 1-1,0-1 0,-1 0 0,1 0 1,-1 0-1,1 0 0,0 0 1,-1 0-1,1 0 0,-1 0 0,1 0 1,0 0-1,-1 0 0,1 0 1,-1 0-1,1 0 0,0-1 0,-1 1 1,1 0-1,-1 0 0,1-1 1,-1 1-1,1 0 0,-1-1 0,1 1 1,-1-1-1,1 0 0,13-17-5849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02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9161,'0'0'3107,"12"-3"-2467,22-8-354,11-4 185,0 2-1,2 2 0,71-7 1,16 15-76,-33 1-283,159-21 0,-201 12-92,-26 4 130,1 0-1,0 3 1,0 1 0,0 1-1,63 5 1,-92-2-71,-1 0 0,1 1 0,-1 0 0,1 0 0,-1 0 0,0 0 0,0 1 0,0-1-1,0 1 1,0 0 0,0 0 0,-1 1 0,6 5 0,13 12 722,-30-25-210,-13-8-889,2-24-2849,8-25-5861,10 34 2767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0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8968,'0'0'7779,"-8"0"-7689,6 0-91,0-1-1,0 1 1,1 0 0,-1 0-1,0 0 1,1 1-1,-1-1 1,0 0-1,1 1 1,-1-1 0,0 1-1,1-1 1,-1 1-1,1 0 1,-1-1-1,1 1 1,-1 0 0,1 0-1,-1 0 1,0 2-1,0 0 8,0 1 0,0 0-1,1 0 1,-1 0 0,1 1-1,0-1 1,0 0 0,1 0-1,-1 9 1,-12 340 1211,15-351-2292,4-10 31,4-12-990,-5-14-2285,-1-6-4073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0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10698,'0'0'4335,"12"3"-3743,24 2-207,1-2-1,-1-2 1,1-1-1,55-7 0,-53 2-322,0 2-1,0 1 0,1 3 1,-1 0-1,49 10 1,-33-5-20,-32-6-3063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14286,'0'0'7270,"61"-9"-4387,-23-4-961,6-1-641,4-1-993,3 0-256,-2 1-480,0 1-1538,-4-1-2274,-6 3-4196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0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5990,'0'0'8562,"-5"8"-7691,-4 9-571,1 1 0,1 0 1,1 0-1,1 0 1,0 1-1,-4 37 0,5-12-187,2 0-1,4 51 0,1-91-5098,-2-10-587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0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100 171 4965,'-1'-12'405,"-4"-76"1461,2 18 4938,-8 1290-2779,1-278-3902,1-1019-440,1 17 356,-5-711 31,16 546-54,1-7-30,-3-209 65,-1 442-52,0-1 1,-1 0-1,1 0 0,0 0 0,0 0 0,0 0 1,0 0-1,0 1 0,-1-1 0,1 0 1,0 0-1,0 0 0,0 0 0,0 0 0,-1 0 1,1 0-1,0 0 0,0 0 0,0 0 1,0 0-1,-1 0 0,1 0 0,0 0 0,0 0 1,0 0-1,0 0 0,-1 0 0,1 0 1,0 0-1,0 0 0,0 0 0,0 0 0,-1 0 1,1-1-1,0 1 0,0 0 0,0 0 1,0 0-1,0 0 0,-1 0 0,1 0 0,0-1 1,0 1-1,0 0 0,0 0 0,0 0 1,0 0-1,0 0 0,0-1 0,0 1 1,0 0-1,-1 0 0,1 0 0,0-1 0,0 1 1,0 0-1,-8 16-83,-1 24 65,2 0 0,1 1 1,2-1-1,3 73 0,1-61 17,-5 1055-110,5-889 32,6-74-1291,2-50-2973,-7-85 3733,2 36-4690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37 203 2146,'0'0'1836,"-6"-9"-1051,6 8-725,-23-40 974,22 39-808,0 0 1,0 0 0,0 0-1,0 0 1,0 0-1,1 0 1,-1-1-1,1 1 1,0 0-1,-1-1 1,1 1 0,0 0-1,0-1 1,0 1-1,1 0 1,-1 0-1,1-1 1,-1 1 0,1 0-1,0 0 1,0-1-1,1-1 1,3 2-80,0 0 0,0 1 0,0 0 0,1 0 0,-1 1 0,0-1 0,0 1 0,1 0 0,-1 1 0,9 1 0,4-1 8,349-32 890,-137 5-819,381-11 788,3 45 224,-25 15-925,-247-14 357,104 34-281,-440-38-1375,-16 1-258,-19 2-1197,14-6 657,0 0 0,0-1-1,-27-2 1,18-3-912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1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319 110 6919,'0'0'1174,"7"-9"289,-2 2-1366,0 0-1,1 0 1,0 1 0,1 0 0,-1 0 0,1 0 0,0 1 0,0 0-1,1 1 1,0-1 0,0 1 0,0 1 0,14-5 0,14 0 190,2 2 0,-1 2 0,0 1 0,67 3 1,-102 0-255,1 0 0,0 1 0,0-1 1,-1 0-1,1 1 0,0-1 0,0 1 0,-1 0 1,1 0-1,0 0 0,-1 0 0,1 1 0,-1-1 1,0 1-1,1-1 0,-1 1 0,0 0 1,0 0-1,0 0 0,0 0 0,-1 0 0,1 0 1,0 1-1,-1-1 0,1 0 0,-1 1 0,1 3 1,-1-2 4,0 0 0,-1 0 0,1-1 0,-1 1 0,0 0 0,0 0 0,0 0 1,-1 0-1,0-1 0,1 1 0,-1 0 0,-1 0 0,1-1 0,0 1 0,-1-1 0,0 1 1,0-1-1,0 0 0,-4 5 0,-5 6 132,-1-1 0,-1 0 0,0-1 1,-1-1-1,0 0 0,0-1 0,-23 12 0,-120 48 1504,36-19-1394,-73 57-1765,116-62-2710,24-15-914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13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217 499 2530,'0'0'-608,"-8"-6"69,0 0 754,1-1 0,1 0 0,-1-1 0,1 0 1,0 0-1,1 0 0,0-1 0,0 0 0,1 0 0,0 0 1,1 0-1,-5-19 0,-10-46-176,-13-124 0,22 126 1981,2 49 737,7 23-2706,0 0 0,-1 0 1,1 0-1,0 0 0,-1 0 0,1 0 0,0 0 1,0 0-1,-1 0 0,1 0 0,0 1 1,-1-1-1,1 0 0,0 0 0,0 0 0,0 0 1,-1 1-1,1-1 0,0 0 0,0 0 0,0 1 1,-1-1-1,1 0 0,0 0 0,0 1 0,0-1 1,0 0-1,0 0 0,-1 1 0,1-1 1,0 0-1,0 1 0,0-1 0,0 0 0,0 0 1,0 1-1,0-1 0,-8 47 846,6 610 1511,39-229-2399,1 24-72,-30 249 159,-34-1073-498,8 179 244,-40-1156-1422,57 1295 1196,1 19 216,-1 1 1,-9-58-1,3 111 261,0 19 12,0 187 678,9 0 0,56 398 0,-53-583-1009,-4-24-46,0 1 0,2-1 0,0 0 0,1 0 0,0 0 0,13 29 0,-16-69-3364,-1 10 1063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20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135 260 9577,'0'0'9598,"9"-10"-9197,20-15-155,0 2 1,2 0 0,1 3-1,46-24 1,-43 25-216,1 2 0,0 2 0,2 1 0,-1 2 0,2 1 0,-1 3 0,1 1 0,1 1 1,-1 2-1,61 3 0,-97 1-17,0 0 1,0 0 0,0 1 0,0-1-1,-1 1 1,1 0 0,0 0 0,0 0-1,-1 0 1,1 0 0,-1 1 0,1-1-1,-1 1 1,1 0 0,-1-1 0,0 1 0,3 4-1,-4-6-6,-1 1 0,0 0 1,1-1-1,-1 1 0,0 0 0,1 0 0,-1-1 0,0 1 0,0 0 0,0 0 1,1-1-1,-1 1 0,0 0 0,0 0 0,0 0 0,-1-1 0,1 1 0,0 0 0,0 0 1,0 0-1,0-1 0,-1 1 0,1 0 0,-1 0 0,0 1 2,-1 0 1,1 0-1,-1-1 1,1 1-1,-1-1 0,0 1 1,0-1-1,0 1 0,0-1 1,0 0-1,0 0 1,-3 1-1,-25 8 156,1-1-1,-1-2 1,-1-1-1,-58 3 1,23-1-44,-117 16 620,-202 55 0,383-78-710,11-3-50,0 1 0,-1-1 0,1 0-1,-1-1 1,1 1 0,-1-2 0,13-6 0,17-7 62,78-20-19,1 6 1,2 4 0,0 6-1,193-10 1,-312 30-25,1 1 0,-1 0 0,1 0 0,-1 0 0,1-1 0,-1 1 0,1 0 0,-1 0 0,1 0 0,-1 0 0,1 0 0,-1 0 0,1 0 1,-1 0-1,1 0 0,-1 0 0,1 0 0,0 1 0,-1-1 0,1 0 0,-1 0 0,1 0 0,-1 1 0,0-1 0,1 0 0,-1 0 0,1 1 0,-1-1 0,1 1 0,-1-1 0,0 0 0,1 1 0,-1 0 0,-16 10 82,-47 15 80,56-23-150,-52 18-47,-1-2 0,-1-3 0,0-3 0,-1-2 1,-84 3-1,183-17-49,-1-2 1,0-1 0,60-19-1,-38 10-94,19-3-210,-39 11 165,-1-2-1,0-1 1,45-20 0,-82 30 227,-1 0 1,1 0-1,0 0 1,0 0 0,0 0-1,0 0 1,0 0-1,0 0 1,0 0-1,0 0 1,0 0 0,0 0-1,0 0 1,0 0-1,0 0 1,0 0-1,-1 0 1,1 0 0,0 0-1,0-1 1,0 1-1,0 0 1,0 0-1,0 0 1,0 0 0,0 0-1,0 0 1,0 0-1,0 0 1,0 0 0,0 0-1,0 0 1,0 0-1,0 0 1,0 0-1,0-1 1,0 1 0,0 0-1,0 0 1,0 0-1,0 0 1,0 0-1,0 0 1,0 0 0,0 0-1,0 0 1,-14 0 108,-20 4-47,-344 124 412,213-66-350,160-60-1168,17-5-1564,23-10-4202,-8-6-108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3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203 266 4452,'-12'0'-357,"-7"1"1197,-65-1 1026,79 0-1596,0 0 0,0-1 1,0 1-1,0-1 0,0-1 0,0 1 0,0-1 0,0 1 0,1-1 0,-1-1 0,1 1 1,-1-1-1,1 1 0,-4-5 0,7 6-130,0 0-1,0 0 1,0 0-1,0 0 1,0-1-1,0 1 1,0 0-1,0-1 1,1 1 0,-1-1-1,1 1 1,-1-1-1,1 1 1,0-1-1,-1 1 1,1-1 0,0 0-1,0 1 1,0-1-1,0 1 1,0-3-1,1 3-74,-1 0-1,1 0 0,0 0 0,-1 0 0,1 0 1,0 0-1,0 1 0,-1-1 0,1 0 1,0 0-1,0 1 0,0-1 0,0 0 0,0 1 1,0-1-1,0 1 0,0-1 0,0 1 0,0 0 1,1-1-1,-1 1 0,0 0 0,0 0 1,0 0-1,0 0 0,1 0 0,-1 0 0,1 0 1,195 0 1133,827-5-213,-294 4-953,-563 11-97,36 0-324,-444-21 427,-1144 77-1,1309-59 2,-31 4 147,-189-5 0,273-13-66,22 7-112,1 0 0,0-1 0,0 1 0,-1 0 0,1 0 0,0-1 0,0 1 0,0 0 0,-1-1 0,1 1 0,0-1 0,0 1 0,0 0 0,0-1 0,0 1 0,0 0 0,0-1 0,0 1 0,0-1 0,0 1 0,0 0 1,0-1-1,0 1 0,0 0 0,0-1 0,0 1 0,1-1 0,-1 1 0,0 0 0,0-1 0,0 1 0,1-1 0,1-1 1,-1 0 0,2 0 0,-1 0 0,0 0 0,0 1 1,0-1-1,1 1 0,-1-1 0,1 1 0,-1 0 0,1 0 0,0 0 0,3-1 1,48-10-17,0 2 0,82-4-1,117 8 53,-181 6-36,1674 6-2700,-2010-17 3721,-144-2-880,-814 48-17,716-13-42,502-22-88,0 0 0,0 0 0,0 0 0,0-1 0,0 0 0,0 1-1,0-2 1,0 1 0,0 0 0,0-1 0,-6-3 0,9 5-2,1-1-1,0 1 1,-1 0-1,1-1 1,0 1-1,-1 0 1,1-1-1,0 1 1,0-1-1,-1 1 1,1-1-1,0 1 1,0 0-1,0-1 1,0 1 0,-1-1-1,1 1 1,0-1-1,0 1 1,0-1-1,0 1 1,0-1-1,0 1 1,0-1-1,0 1 1,1-1-1,-1 1 1,0 0-1,0-1 1,0 1-1,0-1 1,1 1 0,-1-1-1,0 0 1,2-1-5,1 0 0,-1 0 0,0 0 1,1 0-1,-1 0 0,1 0 0,-1 1 1,1-1-1,4-1 0,34-15-220,0 3 1,1 1-1,48-8 0,140-19-1087,-211 38 1190,532-60-6809,-372 48 1891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3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2174 92 4100,'0'0'7917,"-3"-3"-7405,-13-15 7119,11 14-7581,1 1-1,-1-1 1,0 1 0,-1-1-1,1 1 1,0 1 0,-1-1-1,0 1 1,1 0-1,-1 0 1,-9-1 0,-44-7 113,13 0-98,0 3-1,0 2 1,0 1-1,-88 6 0,103 0-5,-1-1-1,-33-3 0,38 0-15,0 1 0,-1 1 0,-40 7 0,-29 12-27,-106 16 32,14-7-22,-49 5-19,208-30-3,0 2 0,-54 17 1,64-16 19,-1 0 0,0-1 1,1-1-1,-2 0 1,1-2-1,0-1 0,-37-2 1,6-13 102,41 11-90,1-1-1,-1 2 0,0-1 1,-17 0-1,-72-10 105,72 8 127,0 1 0,-30-1 0,58 6-304,-1-1-1,1 0 1,0 0-1,-1 0 1,1 0-1,-1 0 1,1 0-1,-1 0 1,1 0-1,0 0 0,-1 0 1,1 0-1,-1 0 1,1 0-1,-1 0 1,1 0-1,0 0 1,-1 0-1,1 0 1,-1-1-1,1 1 1,0 0-1,-1 0 1,1 0-1,0-1 1,-1 1-1,1 0 1,0-1-1,-1 1 1,1 0-1,0 0 1,0-1-1,-1 1 1,1-1-1,0 1 0,0 0 1,0-1-1,-1 1 1,1-1-1,0 1 1,0 0-1,0-1 1,0 1-1,0-1 1,0 1-1,0-1 1,11-18-6250,-7 14 4647,7-11-4052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4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88 8648,'-22'14'4102,"22"-13"-4052,0-1-1,0 0 1,1 1-1,-1-1 1,0 1-1,0-1 1,0 0-1,1 1 1,-1-1-1,0 0 1,1 1-1,-1-1 1,0 0-1,1 0 1,-1 1 0,0-1-1,1 0 1,-1 0-1,0 1 1,1-1-1,-1 0 1,1 0-1,-1 0 1,0 0-1,1 0 1,-1 0-1,1 0 1,-1 0-1,0 0 1,1 0-1,-1 0 1,1 0-1,57 2 322,-49-2-125,18-1-207,-1-2 1,0-2-1,0 0 1,0-1-1,34-14 0,-23 7 57,58-10-1,-188 18 2168,-149 8-773,241-3-1426,7-2-63,-1-1-1,1 0 1,0 1-1,0 0 1,0 0 0,0 1-1,0 0 1,13-1 0,-6 0-2,29-4 3,-1 3 0,44 1 0,-84 2-1,-1 0 1,1-1-1,-1 1 1,1 0-1,-1 0 1,1 0 0,-1 0-1,1 0 1,-1 0-1,1 0 1,-1 0-1,1 0 1,-1 0 0,1 0-1,-1 0 1,0 0-1,1 0 1,-1 1-1,1-1 1,-1 0 0,1 0-1,-1 0 1,1 1-1,-1-1 1,0 0-1,1 1 1,-1-1 0,0 0-1,1 1 1,-1-1-1,0 0 1,1 1-1,-1-1 1,0 1 0,0-1-1,1 0 1,-1 1-1,0-1 1,0 1-1,0-1 1,0 1 0,0-1-1,0 1 1,0-1-1,0 1 1,0 0 7,-1 0-1,1 0 1,-1 0 0,1 0-1,-1 0 1,0 0 0,0 0 0,0 0-1,1 0 1,-1 0 0,0-1 0,0 1-1,0 0 1,0-1 0,0 1 0,0-1-1,-2 1 1,-18 5 196,0-1 1,-1-1-1,1-1 0,-1-1 0,0-1 1,0-1-1,-21-2 0,-11 1-336,50 4-1160,10 4 315,12 5-846,13-3-1408,0-2-1543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42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1057,'-3'4'9410,"-6"29"-8490,-17 457 4637,25-478-5441,0-7-66,1 0 0,-1-1 1,1 1-1,0 0 0,0 0 0,0 0 1,2 9-1,0-16-32,-1 0-1,1 1 1,-1-1 0,0 0 0,0 0 0,0 0-1,0 0 1,0 0 0,0 0 0,0 0 0,0-3-1,22-89 63,-5-2 1,-4 0-1,2-123 0,-16 219-73,0 0 0,1 0 0,-1-1 0,0 1 0,0 0 0,0 0 1,0 0-1,0 0 0,0-1 0,0 1 0,0 0 0,0 0 0,0 0 1,0-1-1,0 1 0,0 0 0,0 0 0,0 0 0,0-1 0,0 1 0,0 0 1,0 0-1,0 0 0,0-1 0,0 1 0,0 0 0,0 0 0,0 0 1,-1 0-1,1-1 0,0 1 0,0 0 0,0 0 0,0 0 0,0 0 0,0-1 1,-1 1-1,1 0 0,0 0 0,0 0 0,0 0 0,-1 0 0,1 0 1,0 0-1,0 0 0,0 0 0,0 0 0,-1 0 0,1 0 0,0 0 0,0 0 1,0 0-1,-1 0 0,1 0 0,0 0 0,0 0 0,0 0 0,-1 0 1,1 0-1,0 0 0,0 0 0,0 0 0,-1 0 0,1 0 0,0 0 0,0 0 1,0 1-1,0-1 0,-1 0 0,-8 14 97,-5 58-79,2 0 1,4 1-1,2 145 0,11-195-68,-5-23 41,0 0 1,1 1 0,-1-1 0,0 0 0,1 0-1,-1 0 1,0 0 0,0 0 0,1 0-1,-1 1 1,0-1 0,1 0 0,-1 0-1,0 0 1,1 0 0,-1 0 0,0 0-1,1 0 1,-1 0 0,0-1 0,1 1 0,-1 0-1,0 0 1,1 0 0,-1 0 0,0 0-1,1 0 1,-1-1 0,0 1 0,0 0-1,1 0 1,-1 0 0,0-1 0,0 1-1,1-1 1,22-34-28,15-74-291,-29 80 42,-14 81-756,3-10 733,-24 173-3895,22-174 678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7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14862,'0'0'5584,"-8"9"-3700,-24 33 84,-58 70 803,81-102-2525,0 0-1,-1-1 1,-1 0 0,1-1 0,-1 0 0,0-1-1,-1 0 1,-16 7 0,27-13-238,0-1 0,0 0-1,0 1 1,0-1 0,-1 0 0,1 1-1,0-1 1,0 0 0,0 0 0,0 0 0,0 0-1,0 0 1,0 0 0,0 0 0,-1 0-1,1-1 1,0 1 0,0 0 0,0-1-1,0 1 1,0-1 0,0 1 0,0-1 0,0 1-1,0-1 1,0 0 0,1 1 0,-1-1-1,0 0 1,0 0 0,0 1 0,1-1 0,-1 0-1,1 0 1,-1 0 0,0 0 0,1 0-1,0 0 1,-1 0 0,1 0 0,0 0 0,-1-1-1,1 1 1,0 0 0,0 0 0,0-1-1,-1-10-269,0 1 0,1-1 1,2-21-1,-1 9-604,-1 9 326,0 7 252,-1 1 0,1 0-1,1 0 1,-1-1 0,1 1 0,1 0 0,-1 0-1,5-12 1,-5 19 289,-1-1 1,0 0-1,1 1 0,-1-1 0,1 1 1,0-1-1,-1 1 0,1-1 0,-1 1 0,1 0 1,0-1-1,-1 1 0,1 0 0,0-1 0,-1 1 1,1 0-1,0 0 0,-1 0 0,1 0 0,0-1 1,0 1-1,-1 0 0,1 0 0,0 0 1,0 1-1,-1-1 0,1 0 0,0 0 0,0 0 1,-1 0-1,1 1 0,0-1 0,-1 0 0,1 1 1,0-1-1,-1 0 0,1 1 0,-1-1 0,1 1 1,-1-1-1,1 1 0,-1-1 0,1 1 0,-1 0 1,1 0-1,26 30 653,-25-29-558,9 11 252,0-1-1,1-1 1,0 0 0,1 0-1,0-1 1,1-1-1,0-1 1,0 0-1,1 0 1,16 5-1,33 7-1431,-2-9-3454,-43-10-2925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4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1198 1 14253,'0'0'3278,"-8"5"-2093,0 1-839,0-1 0,-1-1-1,1 1 1,-1-1 0,0-1-1,0 1 1,0-2 0,-1 1-1,1-1 1,-1-1 0,-10 1-1,-230-16 2474,165 12-2780,39 0-52,0 2 0,-46 6 0,59 6 9,-2-1-77,35-11 27,1-3-2,0-1-1,1 1 1,-1-1-1,1 1 1,0 0 0,0-1-1,0 1 1,1 0-1,-1 0 1,1 0-1,-1 1 1,1-1 0,3-2-1,-19 47-509,1-3 563,-10 57 0,15-61-9,-1-1 0,-19 52 0,27-86 1,0 0 1,-1 0 0,1 0 0,0 1 0,-1-1 0,1 0 0,0 0 0,-1 0 0,1 0 0,0 0 0,-1 0-1,1 0 1,0 0 0,-1 0 0,1 0 0,0 0 0,-1 0 0,1 0 0,0-1 0,-1 1 0,1 0 0,0 0 0,-1 0-1,1 0 1,0-1 0,-1 1 0,1 0 0,0 0 0,0 0 0,-1-1 0,1 1 0,0 0 0,0 0 0,0-1-1,-1 1 1,1 0 0,0-1 0,0 1 0,0 0 0,0-1 0,0 1 0,0 0 0,-1-1 0,-16-24-1179,5 8-339,11 16 1492,-1-1 1,1 1-1,-1-1 0,0 1 0,1 0 0,-1 0 0,0 0 1,0 0-1,0 0 0,0 1 0,0-1 0,0 0 0,0 1 1,0-1-1,0 1 0,0 0 0,0 0 0,0 0 0,0 0 1,0 0-1,0 0 0,0 0 0,0 1 0,0-1 0,0 1 1,0 0-1,0-1 0,0 1 0,0 0 0,-2 2 0,-6 3 100,0 1 0,0 0-1,1 0 1,-11 11 0,-2 2 152,7-8 287,0-2 0,-1 1 0,-27 12 1,36-20-404,1-1 0,-1 1 0,0-1 0,0-1 0,0 1 1,0-1-1,0 0 0,0-1 0,0 0 0,0 0 0,0 0 1,-13-3-1,16 2-149,1 0 0,0-1 0,0 1 0,0-1 0,0 1 0,0-1 0,0 0 0,0 0 0,0-1 0,1 1 0,-3-3 0,-7-11-7093,9 11-1613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47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91 117 3748,'0'0'5690,"-9"7"-3731,3-4-1619,-36 24 1188,39-25-1116,0 0 1,0 0-1,0 0 1,0 1-1,1 0 1,-1-1-1,1 1 1,-1 0-1,1 0 1,0 0-1,-2 6 1,7-8-160,0 0 0,1 0 0,-1-1 0,0 1 0,1-1 0,-1 0 0,0 0 1,1 0-1,-1-1 0,1 1 0,5-2 0,220-70 2427,-137 55-2447,181-10 0,-188 23 172,0-3 0,147-34 1,-215 36-227,-2 0 20,1 1 0,0 1 0,0 0 0,20-1 0,-35 4-188,-24 0-1917,19 0 1671,-29 0-4583,-43 6 0,20 2-1492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7:4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533 619 7815,'0'0'3081,"9"9"-1886,118 87 4694,-111-77-2930,-16-18-2865,0-1 0,0 0 0,0 1 1,-1-1-1,1 0 0,0 1 1,0-1-1,0 0 0,0 1 0,0-1 1,-1 0-1,1 0 0,0 1 0,0-1 1,0 0-1,-1 0 0,1 1 0,0-1 1,0 0-1,-1 0 0,1 0 0,0 1 1,-1-1-1,1 0 0,0 0 0,-1 0 1,1 0-1,0 0 0,-1 0 0,1 1 1,0-1-1,-1 0 0,1 0 0,0 0 1,-1 0-1,-4 0 140,1 0-1,0-1 1,-1 1 0,1-1 0,0 0-1,0 0 1,0 0 0,-7-3 0,-22-13-62,-1-3 1,2-1-1,1-1 1,-32-29-1,-35-25-143,67 55-17,-1 1-1,0 2 0,-1 1 1,-1 1-1,-1 2 0,0 1 1,-38-7-1,71 19-13,1 1 0,-1 0-1,0-1 1,1 1 0,-1-1 0,0 0 0,1 0 0,-1 1 0,1-1-1,0 0 1,-1 0 0,1 0 0,0 0 0,-1-1 0,1 1-1,0 0 1,0 0 0,0-1 0,0 1 0,0-1 0,0 1 0,1-1-1,-1 1 1,0-1 0,1 0 0,-1 1 0,1-1 0,0 0-1,-1 1 1,1-1 0,0 0 0,0 1 0,0-1 0,0 0 0,0 1-1,1-1 1,-1 0 0,0 1 0,1-1 0,-1 0 0,1 1-1,0-1 1,1-1 0,1-5-11,0 0 0,1 0 1,0 1-1,0-1 0,1 1 0,0 0 0,9-9 0,-1 5 11,1 0 0,0 0 0,1 2 0,0-1 0,0 2-1,1 0 1,0 1 0,21-6 0,146-33 32,-124 33-35,36-5 16,-48 10-1027,-1-2 0,54-19-1,-71 14-2733,-14 0-1559,-6-11-5784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41:3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5605,'0'0'6962,"9"2"-6525,30 3 108,1-1-1,0-2 1,55-5-1,-44 1-366,-1 2 0,55 7 0,154 49-26,21 4-90,-183-50 293,1-5 1,170-12 0,194-50 360,-252 30-585,2 9-1,0 10 1,398 36 0,405 46 504,-284-107-197,-553 13-316,574-39 183,-555 59-6,275-7 661,-336-2-743,196-37-1,-275 34-265,7-2-267,0 2 0,1 3 0,128-1 0,-70 14-4622,-53-5-21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42:2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11275,'0'0'1398,"10"-7"-1542,22-11 121,0 1-1,1 1 0,1 2 1,0 1-1,1 2 0,49-9 1,20 1 148,110-6 1,562 13 475,-102 6-215,-460-6-372,1101-41 367,-929 51-222,676 7 285,-736 9-1250,-544-7 1943,-1438-25-277,-429 84-978,1872-49 157,-687 64 536,858-76-496,12-3 7,1 2 0,-1 1-1,-31 10 1,60-15-96,1 0-1,-1 0 0,1 0 1,-1 0-1,0 1 1,1-1-1,-1 0 0,1 0 1,-1 0-1,1 1 1,-1-1-1,1 0 0,-1 0 1,1 1-1,-1-1 1,1 0-1,0 1 0,-1-1 1,1 1-1,-1-1 1,1 1-1,0-1 1,-1 0-1,1 1 0,0-1 1,0 1-1,-1 0 1,1-1-1,0 1 0,0-1 1,0 1-1,0-1 1,-1 1-1,1-1 0,0 1 1,0 0-1,0-1 1,0 1-1,1-1 0,-1 1 1,0-1-1,0 1 1,0 0-1,0-1 1,1 1-1,-1-1 0,0 1 1,0-1-1,1 1 1,-1-1-1,0 1 0,1-1 1,-1 0-1,0 1 1,1-1-1,-1 1 0,1-1 1,-1 0-1,1 1 1,-1-1-1,1 0 0,-1 0 1,1 1-1,-1-1 1,1 0-1,1 0 1,36 19-583,30 2 462,0-4 1,2-2 0,125 9-1,219-15 280,-326-9-155,1458-75 552,-1144 47-521,-186 13-129,396-29-1050,-205 3-3546,-115 3-4749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43:49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49 404 6342,'0'0'539,"-8"-3"-1388,-25-11 1154,33 14-301,-1 0 0,1-1 0,0 1 0,-1 0 0,1 0 0,-1-1 0,1 1 0,0 0 0,-1 0 0,1-1 0,0 1-1,-1 0 1,1-1 0,0 1 0,0 0 0,-1-1 0,1 1 0,0 0 0,0-1 0,0 1 0,-1-1 0,1 1 0,0-1 0,0 1 0,0 0 0,0-1 0,0 1 0,0-1 0,0 1 0,0-1 0,0 1 0,0 0 0,0-1 0,0 1 0,0-1 0,0 1 0,1-1 0,-1 1 0,0 0 0,0-1 0,0 1 0,1-1 0,-1 1 0,0 0 0,0-1 0,1 1 0,-1 0 0,0-1 0,1 1 0,-1 0 0,0 0 0,1-1 0,-1 1 0,0 0 0,1 0 0,-1 0 0,1-1 0,25-11-204,-23 11 211,-1 0-13,282-107 111,-250 98-63,1 2 1,0 1-1,0 2 1,0 2 0,0 1-1,59 4 1,94 30-9,-9 0-1,-73-24 8,0-4 0,110-11 1,211-38 21,143-6-4,-334 56 135,284 44 1,-447-40-152,175 14 117,323-13 1,247-70-57,274-26-97,-50-18 469,-740 76 31,-241 26-491,1 3 0,117 17 1,-88-2-319,208 31-2757,-166-38-2144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44:0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635 241 1922,'-1'-6'69,"0"0"0,0 0 0,0 0 1,1 0-1,1-11 0,-1 12 135,0 4-60,0 0-1,1 0 1,-1 0-1,0 0 0,0 0 1,-1 0-1,1 0 1,0 0-1,0 0 1,0 0-1,-1-1 1,1 1-1,-1 0 1,1 0-1,0 1 1,-1-1-1,0 0 1,1 0-1,-1 0 1,0 0-1,1 0 1,-1 0-1,0 1 1,-1-2-1,-25 0 3214,11 2-2742,-2 1-270,1 1 1,0 0-1,0 1 0,-1 1 0,2 1 1,-1 0-1,1 1 0,-25 12 0,32-12-286,0 0 0,1 0 1,0 1-1,0 0 0,0 0 0,1 1 0,-11 13 0,-41 69 118,36-54 155,-8 17-95,3 1-1,1 1 1,4 1-1,1 2 1,3 0-1,3 1 1,3 0-1,1 1 1,-2 72-1,12-118-228,-34 556 684,36-554-683,-2 35 83,3-1 0,1 1 0,3-1 0,2 1-1,21 74 1,17 13 35,6-3-1,133 250 0,-169-360-113,2-1 0,0 0 0,2-2-1,0 0 1,1-1 0,1 0 0,41 28 0,-51-41-7,0 0 1,1-2 0,0 1-1,0-1 1,1-1 0,-1 0-1,1-1 1,0 0 0,0-1 0,1-1-1,-1 0 1,0-1 0,1 0-1,-1-1 1,1 0 0,-1-1-1,1-1 1,25-6 0,-25 3 17,1-2 0,-1 0 0,0 0-1,0-1 1,-1-1 0,0 0 0,19-18 0,76-85 57,60-85 4,157-243 1,-285 376-71,-3-1 0,-3-1-1,-4-2 1,-2-2 0,-3 0 0,19-89 0,-23 56 15,-5-1 0,-4 0 0,-3-194 0,-12 238-11,-3 1 0,-2 1 0,-3-1 0,-23-75 1,19 91-7,-1 0 0,-1 1 0,-3 1 0,-2 1 0,-1 0 0,-34-43 0,40 63 0,0 0 1,-2 1-1,0 1 0,-1 1 1,-1 0-1,0 2 0,-1 0 0,-1 1 1,0 2-1,-35-14 0,26 15 29,0 1-1,0 2 0,-1 2 1,0 0-1,0 2 1,0 2-1,-52 2 0,28 6-124,0 2 0,1 2 0,0 3 0,1 2 0,0 2 0,2 3 0,0 2 0,1 3 1,-70 44-1,-102 86-4754,106-72-1211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44:0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2575 897,'-12'10'1308,"4"-4"-1235,-11 9 96,-1 0-1,0-1 1,-23 11 0,36-21 213,-1 0 1,1-1 0,-1 0 0,0-1 0,0 0 0,0 0 0,0 0 0,0-1 0,0-1 0,0 1 0,0-1-1,0 0 1,-1-1 0,-15-3 0,24 4-315,-1 0-1,0 0 1,0 0-1,0-1 1,0 1-1,0 0 1,1 0-1,-1-1 1,0 1 0,0 0-1,0-1 1,1 1-1,-1-1 1,0 1-1,1-1 1,-1 1-1,0-1 1,1 0-1,-1 1 1,1-1-1,-2-1 1,12-16 81,-9 17-161,236-337-757,-59 95 349,-10-8 0,212-423 1,-308 522 540,138-280 834,28 14-297,-224 396-639,32-46 140,-42 62-148,0 1-1,1 0 1,0 0-1,0 0 1,0 1-1,1-1 1,-1 1-1,1 1 1,7-4-1,-13 6-14,1 1 0,-1 0-1,0 0 1,1 0 0,-1-1-1,0 1 1,1 0 0,-1 0 0,0 0-1,1 0 1,-1 0 0,0 0-1,1 0 1,-1 0 0,0 0-1,1 0 1,-1 0 0,1 0-1,-1 0 1,0 0 0,1 0-1,-1 1 1,0-1 0,1 0-1,-1 0 1,0 0 0,1 0-1,-1 1 1,0-1 0,0 0-1,1 0 1,-1 1 0,0-1 0,0 0-1,1 0 1,-1 1 0,0-1-1,1 18-755,-1-15 388,-1 1-1,1-1 1,-1 0-1,0 1 1,0-1-1,-1 0 0,1 0 1,-1 0-1,-3 6 1,-9 2-5191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44:1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68 3844,'0'0'7217,"2"-9"-5914,5-26-124,-7 34-1083,0 0 0,0 0-1,0 0 1,-1 0 0,1 0-1,0 0 1,-1 0-1,1 0 1,-1 0 0,1 0-1,-1 0 1,1 0 0,-1 0-1,0 1 1,1-1-1,-1 0 1,0 0 0,0 1-1,1-1 1,-1 0-1,0 1 1,0-1 0,0 1-1,0-1 1,0 1 0,0-1-1,0 1 1,0 0-1,0-1 1,0 1 0,0 0-1,0 0 1,0 0 0,0 0-1,0 0 1,0 0-1,-2 0 1,0 0 133,-1 0-1,0 0 1,0 0-1,1 1 1,-1-1-1,0 1 1,0 0 0,-4 1-1,3 2-161,1-1 0,0 1-1,0 0 1,0 0 0,0 1-1,1-1 1,0 1 0,0-1 0,-4 8-1,-22 53-14,17-39 3,-7 23 90,1-1 0,3 2-1,2 0 1,2 1 0,-7 72-1,12-28-24,3-1 0,11 103 0,-3-135-108,4 1-1,27 99 1,-28-132-18,2-1 1,1 0-1,1-1 0,2-1 1,0 0-1,2 0 0,27 34 0,-37-54-15,1 0-1,0 0 0,0-1 0,0 0 0,1 0 0,-1-1 0,1 0 0,1 0 0,15 6 1,-20-9 16,0-1 1,0 0 0,1 0 0,-1 0-1,0 0 1,0-1 0,1 0 0,-1 0 0,0 0-1,0 0 1,1-1 0,-1 0 0,0 1-1,0-2 1,0 1 0,0 0 0,0-1-1,0 0 1,0 0 0,-1 0 0,1 0 0,0 0-1,4-5 1,4-6 35,0 1 0,-1-1 0,0-1 0,-2 0-1,1-1 1,14-31 0,32-99 655,-38 86-298,-2-1 0,-2-1 0,-4 0 1,-2 0-1,-3-1 0,-2-69 0,-5 84-105,-2 0 1,-2 1 0,-2 0-1,-2 0 1,-2 1-1,-3 0 1,0 1 0,-38-72-1,47 106-264,0-1 0,0 1 0,-1 1 0,0-1 0,-1 1 0,0 0 0,0 1 1,-1 0-1,0 0 0,-13-8 0,13 12-95,0 0 0,1 0 0,-1 1 0,-1 0 0,1 0 0,0 1 0,-1 0 0,1 1 0,-1 0 0,0 0 0,1 1 0,-1 1 0,-9 1 0,-52 9-5252,39-10-896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44:1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67 3716,'0'0'6432,"-2"-8"-5631,-5-28-11,6 35-718,1 0-1,-1 0 1,0 0 0,0 0-1,0 0 1,0 0-1,0 0 1,0 0 0,0 0-1,0 0 1,0 0 0,0 1-1,0-1 1,0 0 0,-1 1-1,1-1 1,0 1-1,-1 0 1,1-1 0,0 1-1,-1 0 1,1 0 0,0-1-1,-2 1 1,-37 1 1319,30-1-831,-1 0-396,-1 0 0,0 1-1,1 1 1,-1-1-1,0 2 1,1 0 0,0 0-1,0 1 1,0 0 0,0 1-1,0 0 1,1 1 0,0 0-1,0 1 1,1 0-1,0 0 1,0 1 0,1 0-1,0 1 1,0 0 0,1 0-1,-9 14 1,0 4-63,2 1 0,-22 57 1,32-75-50,1 0 0,1 0-1,0 0 1,0 0 0,1 0 0,0 0 0,0 1 0,1-1 0,1 0 0,0 0 0,0 0-1,1 0 1,3 11 0,-4-17-30,1 0-1,-1-1 0,1 1 1,0-1-1,0 1 1,0-1-1,1 0 1,-1 0-1,1 0 0,-1 0 1,1 0-1,0-1 1,0 1-1,0-1 1,1 0-1,-1 0 0,1 0 1,-1 0-1,1-1 1,-1 1-1,1-1 0,0 0 1,0 0-1,0 0 1,-1-1-1,1 1 1,0-1-1,0 0 0,0 0 1,0 0-1,0-1 1,0 1-1,0-1 1,-1 0-1,7-2 0,7-3 256,-1 0-1,0-1 1,0 0-1,-1-1 1,0-1-1,23-17 1,-9 4-18,-2-2 0,0 0-1,-2-2 1,23-29 0,-40 46-243,0-1 1,-1-1-1,0 1 0,-1-1 0,-1-1 0,1 1 1,-2-1-1,0 0 0,0 0 0,-1 0 0,0 0 0,-1 0 1,-1-1-1,0 1 0,-1-15 0,0 25-14,-1 0 0,0-1 0,0 1 0,0 0 1,0 0-1,0 0 0,0 0 0,-1-1 0,1 2 0,-1-1 0,1 0 0,-1 0 0,0 0 0,1 1 0,-1-1 0,0 1 0,0 0 0,0-1 0,-1 1 0,1 0 0,0 0 1,0 0-1,-1 0 0,1 1 0,0-1 0,-1 1 0,1-1 0,-1 1 0,-2 0 0,-14-2-11,1 1 1,-35 1-1,32 1 32,-91 0-1219,112-12-4254,0-1-1223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11627,'0'0'13517,"2"8"-11985,8 106 1089,-10-113-2604,0 0 0,1 1 0,-1-1 1,0 1-1,1-1 0,-1 0 0,1 1 0,0-1 0,-1 0 0,1 0 0,0 1 1,0-1-1,0 0 0,0 0 0,0 0 0,0 0 0,0 0 0,0 0 0,0 0 1,0 0-1,0-1 0,1 1 0,0 0 0,2 0 7,-1 0 0,0 0-1,0-1 1,0 1 0,0-1 0,1 0-1,-1 0 1,0 0 0,0 0 0,4-1 0,3-1 17,-1 0 0,0-1 0,1 0 0,-1-1 1,0 0-1,9-5 0,1-4 2,0-2 0,-1 0 0,-1-1 0,22-25 0,13-13 126,-52 54-171,0 0-1,1 0 0,-1 0 1,0 0-1,0-1 0,0 1 1,0 0-1,0 0 0,1 0 1,-1 0-1,0 0 0,0 0 1,0 0-1,0 0 0,1 0 1,-1 0-1,0 0 0,0 0 1,0 0-1,1 0 0,-1 0 1,0 0-1,0 0 0,0 0 1,0 0-1,1 0 0,-1 0 1,0 0-1,0 0 0,0 0 1,0 0-1,1 0 0,-1 0 1,0 1-1,0-1 0,0 0 1,0 0-1,0 0 0,1 0 1,-1 0-1,0 0 0,0 1 1,0-1-1,0 0 0,0 0 1,0 0-1,0 0 0,0 1 1,0-1-1,0 0 0,0 0 1,0 0-1,0 0 0,0 1 1,0-1-1,0 0 0,0 0 1,0 0-1,0 1 0,0-1 1,0 0-1,0 0 0,0 0 1,0 0-1,0 1 0,0-1 1,0 0-1,0 0 0,-1 13 6,-16 33 14,13-40 70,1 1 0,1-1 0,-1 0 1,1 1-1,0 0 0,1-1 1,0 1-1,0 0 0,0 0 0,1 13 1,1-19-76,-1 0-1,1 0 1,0-1 0,0 1 0,0 0 0,0 0-1,0-1 1,1 1 0,-1 0 0,0-1 0,0 1-1,0-1 1,0 0 0,1 1 0,-1-1-1,0 0 1,0 0 0,1 0 0,-1 1 0,0-1-1,1-1 1,-1 1 0,0 0 0,0 0 0,1 0-1,1-2 1,37-6 86,-23-3-40,11-4-2983,-34 24-5650,1 0 5257,-8 4-5768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0:4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3766 320 3587,'-61'-32'1075,"-1"2"-1,-1 3 1,-2 3-1,-71-17 0,-275-46-148,388 83-636,-196-30 497,-1 9 1,-1 10-1,-290 17 1,346 9-592,-320 66 1,383-52-224,1 4 1,2 5 0,1 4-1,-115 62 1,173-78 57,1 3 1,0 1-1,2 2 0,1 1 1,2 2-1,0 2 0,3 1 1,-36 48-1,47-53-7,1 0 0,2 2 0,1 0 0,1 1 0,2 0 1,1 1-1,2 0 0,1 1 0,2 0 0,1 1 0,-2 54 0,7-66-40,1-1 0,1 0 0,2 0 0,0 0 0,1 0 0,1 0 0,11 30 0,-9-36 0,1 1 0,1-2 0,0 1 0,0-1 0,2-1 0,0 1 0,1-2 0,0 0 0,25 21 0,-9-13 19,1-2 0,1-1 0,1-1 0,0-1 0,1-2 1,0-1-1,65 15 0,-2-7 48,153 13 1,104-12-415,367-25 0,-340-17 60,426-79-1,-545 49 339,-3-11 0,371-140 0,-601 191-14,119-52-70,-124 52 99,-2-2-1,0 0 1,0-1-1,27-25 0,-43 35 35,0-1-1,0 1 0,0-1 0,-1 0 1,0-1-1,1 1 0,-2-1 1,1 1-1,0-1 0,-1 0 0,0 0 1,0 0-1,-1 0 0,1 0 1,-1 0-1,0-1 0,0 1 0,-1 0 1,0-1-1,0-6 0,-1 6 19,-1-1-1,0 1 1,0-1 0,0 1-1,-1 0 1,0-1-1,0 1 1,0 1-1,-1-1 1,0 0-1,0 1 1,-1 0-1,1 0 1,-1 0 0,-8-6-1,-17-11-70,-1 0 1,-1 3-1,-1 0 0,-1 2 1,0 2-1,-1 0 0,-45-10 1,-30-3-683,-123-17-1,-353-12-4199,534 53 4103,-181-13-4351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1:1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4195 470 10122,'-113'-77'67,"-156"-114"1350,239 168-1429,-1 2 1,-1 1 0,-1 2-1,-1 1 1,0 2 0,-72-22-1,44 21-97,0 4-1,-2 2 0,-82-2 1,-742 19-954,309 7 1619,396-16-99,-293 10 943,407-1-1384,1 3-1,1 3 1,0 3-1,1 3 0,-104 44 1,125-43-7,1 2 0,1 3 1,1 1-1,1 1 0,1 3 1,2 1-1,1 2 0,-50 58 1,71-72-25,2 0 1,0 1 0,1 0 0,2 1-1,0 1 1,1 0 0,1 0 0,1 1 0,-9 39-1,15-48 11,0 0-1,1 0 1,0-1-1,1 1 0,1 0 1,0 0-1,1 0 1,0-1-1,1 1 0,1-1 1,0 1-1,1-1 1,0 0-1,1-1 0,1 0 1,0 0-1,0 0 1,11 12-1,5 2 30,1-2-1,2 0 1,0-2 0,1 0-1,1-2 1,1-1 0,1-2-1,1-1 1,64 25-1,-24-17-45,2-2-1,1-4 1,114 14-1,-46-19 180,1-7 0,-1-5-1,0-7 1,0-6 0,194-42-1,-114 2 560,-2-9 0,339-143-1,-362 116-651,195-120-1,-378 200-233,-8 5-79,0 0 0,0 0 0,-1 0 0,1-1 0,-1 0 0,0 0 0,0 0 0,0-1 0,0 0 0,-1 0 0,1 0 0,-2 0 0,6-9 0,-9 13-9,1-1 0,-1 1 1,0-1-1,0 1 0,0-1 1,0 1-1,0-1 0,-1 1 1,1-1-1,0 1 0,-1-1 1,1 1-1,-2-3 0,2 4 210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2:3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82 100 5926,'-9'-3'630,"7"2"-525,-38-10 634,38 11-684,1-1 0,-1 1 0,0-1 0,1 1 0,-1-1 0,1 0-1,-1 0 1,1 0 0,-1 0 0,1 0 0,0 0 0,-1 0 0,1 0 0,0-1 0,0 1-1,0 0 1,0-1 0,0 1 0,0-1 0,0 1 0,0-1 0,1 1 0,-2-3 0,3 3-46,-1-1 1,1 1 0,0 0 0,-1 0 0,1 0-1,0 1 1,0-1 0,-1 0 0,1 0 0,0 0-1,0 0 1,0 1 0,0-1 0,0 0 0,0 1 0,0-1-1,0 1 1,0-1 0,0 1 0,0 0 0,1-1-1,-1 1 1,0 0 0,0 0 0,0 0 0,1 0-1,-1 0 1,2 0 0,46-1-8,-40 1 27,219 15 749,-67-2-339,707 17 2310,-323-14-2642,1546 16 63,-803-21 380,-1166-9-483,1547 1 1927,-1324-23-1690,433-81 1,-591 62 175,-213 45-1311,-3 8-3409,16-5 407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5:2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294 104 545,'0'0'2824,"-2"-11"-1687,1 11-1155,-2-13 576,0 1-1,-1 0 0,-10-19 0,14 29-441,-1 0 0,0 1-1,0-1 1,0 1 0,0-1-1,0 0 1,-1 1 0,1 0 0,0-1-1,-1 1 1,1 0 0,-1 0-1,0 0 1,1 0 0,-1 0-1,-3-1 1,4 2-70,-1 0 0,1 0-1,-1 0 1,1 1 0,-1-1-1,1 0 1,-1 1 0,1-1 0,-1 1-1,1 0 1,0 0 0,-1-1 0,1 1-1,0 0 1,0 0 0,0 0-1,0 0 1,0 0 0,0 1 0,0-1-1,0 0 1,0 0 0,0 1 0,0-1-1,1 0 1,-1 2 0,-11 18 250,1 1 0,2-1 0,0 2 0,-8 33 1,-16 98 230,24-103-373,-35 198 90,12 3 0,-1 293 0,34-372-303,7 0 0,8-1 0,8-1 0,49 181 1,-58-294-120,4-1 1,37 81-1,-42-110 61,1-1-1,1-1 0,1 0 1,1-2-1,1 0 0,38 36 1,-51-55 32,0 0 0,0 0 0,1 0 0,-1-1 0,1 0 0,10 4 0,-16-7 72,1-1-1,-1 1 0,1 0 1,0-1-1,-1 1 0,1-1 1,0 0-1,-1 0 0,1 1 1,0-1-1,0 0 0,-1-1 1,1 1-1,0 0 0,0 0 0,-1-1 1,1 1-1,0-1 0,-1 1 1,1-1-1,-1 0 0,1 0 1,-1 1-1,1-1 0,-1 0 1,1 0-1,-1-1 0,0 1 1,0 0-1,1 0 0,-1-1 1,0 1-1,0 0 0,1-4 1,3-6 11,0 0 1,-1 0-1,-1-1 1,0 0 0,0 0-1,1-18 1,1-84 99,-3 56-16,13-1305 3559,-15 1297-3608,-4 0 0,-2 0-1,-3 0 1,-3 1 0,-2 1-1,-4 0 1,-43-105 0,49 142-28,-2-6-14,-1 0-1,-1 1 0,-2 0 0,-1 2 0,-30-37 0,47 64-3,0 1 0,0 0 0,0 0 0,0 1 0,0-1 0,-1 0 0,1 1 0,0-1 0,-1 1 0,0-1 0,1 1 0,-1 0 0,0 0 0,1 1 0,-1-1 0,0 1 0,0-1 0,0 1 0,-5 0 0,6 0-13,-1 1-1,1 0 0,0 0 0,-1 0 1,1 0-1,0 0 0,0 0 0,0 1 0,0-1 1,0 1-1,0-1 0,0 1 0,0 0 1,0 0-1,1 0 0,-1 0 0,1 0 1,0 0-1,-1 0 0,1 0 0,0 1 1,-1 3-1,-7 23-398,1 2 1,1-1 0,1 1-1,2 0 1,0 33-1,0-19-664,-2 19-2007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5:4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1132 53 64,'0'0'2103,"1"-9"-426,4-26-738,-5 35-891,0 0-1,0 0 1,0-1-1,0 1 1,0 0-1,0-1 1,0 1-1,0 0 1,0-1-1,0 1 1,0 0-1,0 0 0,0-1 1,0 1-1,0 0 1,0-1-1,0 1 1,-1 0-1,1 0 1,0-1-1,0 1 1,0 0-1,0 0 1,-1-1-1,1 1 1,0 0-1,0 0 1,0 0-1,-1-1 1,1 1-1,0 0 1,0 0-1,-1 0 1,1 0-1,0 0 1,0-1-1,-1 1 1,1 0-1,0 0 1,-1 0-1,1 0 0,0 0 1,-1 0-1,1 0 1,0 0-1,0 0 1,-1 0-1,1 0 1,0 0-1,-1 0 1,1 0-1,0 1 1,0-1-1,-1 0 1,1 0-1,0 0 1,0 0-1,-1 1 1,-14 7 0,15-8-10,-21 16 226,1 1 0,0 1 0,-26 32 1,2-3 306,-24 21-109,3 2 0,4 3 0,-73 111 0,-154 328-317,234-398-2,5 2 1,-56 202 0,63-146-111,8 1 1,8 2-1,-8 306 1,34-470-19,1 0 0,0 0 0,1 0 1,0 0-1,1-1 0,0 1 0,0 0 1,1-1-1,6 11 0,-8-18-1,-1 0 0,1-1 0,0 0 0,-1 1 0,1-1 0,0 0 0,0 0 0,1 0 0,-1 0-1,0-1 1,1 1 0,-1-1 0,1 1 0,-1-1 0,1 0 0,3 2 0,-2-3 4,-1 0 0,0 0 0,0 0 0,0 0 0,0 0 0,0-1 0,1 1 0,-1-1 0,0 0 0,0 0 0,0 0 0,0 0 0,-1-1 0,1 1 0,0-1 0,0 0 0,-1 1 0,4-5 0,8-6 17,0-1-1,-1 0 1,-1-1-1,0 0 1,11-19 0,48-86 67,-61 102-86,246-477 441,-26 49-226,-193 377-226,226-451 74,-229 441-68,-5-1 0,-2-2 0,-5-1 0,23-154 0,-44 234-11,3-29 130,-2 0 1,0 1-1,-2-1 0,-6-44 1,5 67-90,-1 1 1,0-1 0,0 1 0,-1-1-1,0 1 1,0 0 0,-1 1 0,1-1-1,-2 0 1,-4-5 0,5 8-27,1 0 1,-1 0 0,-1 1-1,1-1 1,-1 1 0,1 0-1,-1 1 1,0-1 0,0 1-1,0 0 1,0 0 0,0 1-1,0-1 1,-1 1 0,-9-1-1,7 1-40,-1 0-1,1 0 0,-1 1 0,1 0 0,-1 1 1,1 0-1,0 0 0,-1 1 0,1 0 1,0 0-1,0 1 0,0 0 0,0 1 0,1-1 1,-1 1-1,1 1 0,0 0 0,0 0 1,1 0-1,-1 1 0,1-1 0,0 2 1,1-1-1,-1 1 0,1-1 0,1 1 0,-1 1 1,-3 8-1,-25 46-3903,18-37-764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5:5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268 194 6566,'-10'-2'587,"3"1"-371,-1 1-61,1-1 0,0 0 0,0 0 0,0 0 0,0-1 0,1 0 1,-1 0-1,0-1 0,1 0 0,-9-5 0,15 7-115,-1 1 0,1-1 0,0 1 0,0-1 0,-1 1-1,1-1 1,0 1 0,0-1 0,0 1 0,0-1 0,0 1 0,0-1 0,0 1-1,0-1 1,0 1 0,0-1 0,0 1 0,0-1 0,0 0 0,0 1-1,1-1 1,-1 1 0,0-1 0,0 1 0,0 0 0,1-1 0,-1 1 0,0-1-1,1 1 1,-1-1 0,0 1 0,1 0 0,-1-1 0,1 1 0,-1 0-1,0-1 1,1 1 0,-1 0 0,1 0 0,-1-1 0,1 1 0,-1 0-1,1 0 1,-1 0 0,1 0 0,1 0 0,29-12 45,-28 11 17,83-24 58,167-26 1,95 12-142,-278 33-1,170-7-301,-223 15 247,-15 5-22,-27 12-19,-49 12 96,-1-2 1,-2-4 0,-101 19-1,92-23-12,-558 120 570,576-133-390,82-19 528,62-23-646,1 4 0,159-39 0,-233 68-68,27-7-26,193-44 67,-190 46-44,0 2-1,0 1 1,0 2 0,62 5-1,-90-3-83,0 0 0,0 1-1,0-1 1,0 1 0,0 0-1,-1 0 1,1 1-1,0-1 1,-1 1 0,0 0-1,5 5 1,9 5-1451,-1-4-2429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5:5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430 241 6887,'0'0'1217,"8"-10"-1036,-4 4-162,0 0 3,1 0 0,0 1-1,-1-1 1,2 1-1,-1 0 1,0 1-1,1-1 1,0 1-1,0 0 1,1 0-1,9-3 1,109-36 771,3 7 1,248-39 0,-515 104-752,-162 57 1,69-16-11,30-22 134,247-61-163,-1-1 1,81-38 0,-47 18 1,24-6 3,-31 13 4,66-35 0,-194 70 180,-498 196 132,447-160-269,84-34-386,0-1 0,-1-1 0,-34 6 0,37-13-3625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6:0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41 3523,'0'0'64,"-41"-27"-3010,39 14 2305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6:0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48 5349,'0'0'6273,"-4"0"-5579,2 0-605,0 0 1,0 0 0,1 0 0,-1 0-1,0 0 1,0 1 0,0-1 0,1 1-1,-1-1 1,0 1 0,0 0 0,1 0-1,-1 0 1,1 0 0,-1 0 0,1 0-1,-1 0 1,1 0 0,-1 1 0,1-1-1,-1 2 1,-2 2 128,1 0 0,0 0 0,0 1 0,0-1 0,1 0-1,-3 11 1,-1 8 187,0 1-1,-1 32 0,7-56-408,-13 465 1082,13-442-1032,2 0 0,7 39 0,-7-53-32,0-1 0,1-1 0,0 1 0,0 0 0,1-1 0,0 1 0,1-1 0,-1 0 0,13 14 0,-16-21-6,0 1 0,0-1 1,0 0-1,1 1 0,-1-1 0,1 0 0,-1 0 1,1 0-1,-1 0 0,1 0 0,0 0 0,-1-1 1,1 1-1,0 0 0,0-1 0,-1 1 0,1-1 0,0 0 1,0 0-1,0 1 0,0-1 0,-1 0 0,1-1 1,0 1-1,0 0 0,0-1 0,-1 1 0,1 0 1,0-1-1,0 0 0,-1 0 0,1 1 0,0-1 1,-1 0-1,1 0 0,-1 0 0,1-1 0,-1 1 1,0 0-1,1 0 0,-1-1 0,0 1 0,0-1 0,2-2 1,5-8 131,0 0 0,-1-1 1,0 0-1,7-19 1,-11 25-128,20-53 142,-4-1 1,-1 0-1,-4-2 0,-2 0 1,-3 0-1,-3-1 1,-3 0-1,-6-83 0,3 142-95,0 0 0,0 0 0,-1 0-1,0 0 1,0 0 0,0 0 0,-1 0-1,0 0 1,0 0 0,0 1 0,0-1-1,-1 1 1,0-1 0,0 1 0,0 0 0,0 0-1,0 0 1,-1 1 0,0-1 0,-6-3-1,-2 0 91,-1 0-1,1 1 1,-2 1-1,1 0 0,0 1 1,-17-3-1,9-3-265,17 4-7834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6:1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68 3972,'0'0'3422,"-3"-6"-2584,2 4-720,0 0-1,0-1 1,-1 1 0,1 0 0,0 0 0,-1 0-1,1 0 1,-1 0 0,0 0 0,1 1 0,-1-1-1,0 1 1,0-1 0,0 1 0,0-1 0,0 1-1,-1 0 1,1 0 0,0 0 0,0 0 0,-1 1-1,1-1 1,-1 1 0,1-1 0,-1 1 0,1 0-1,0 0 1,-1 0 0,-4 0 0,-39-1 1778,36 0-1731,0 0-1,-1 0 1,1 1-1,-1 1 1,1 0 0,0 0-1,-1 1 1,1 0-1,0 1 1,0 0-1,0 0 1,-16 10 0,-11 7 221,27-15-144,0 0 1,1 1-1,-1 0 1,-13 12-1,20-15-233,0 0 0,1 0 0,0 0-1,-1 1 1,1-1 0,0 0 0,0 1-1,1 0 1,-1-1 0,1 1 0,0 0-1,0 0 1,0 0 0,0-1 0,1 1-1,-1 0 1,1 5 0,0-2-6,0-1-1,0 0 1,1 1 0,0-1 0,0 1-1,0-1 1,1 0 0,4 11-1,-5-15 1,1 0 0,-1 0 0,1 1 0,0-1 0,0 0 0,-1-1 0,1 1 0,0 0 0,1 0 0,-1-1 0,0 1 0,0-1 0,1 0 0,-1 0 0,1 0 0,-1 0 0,1 0 0,-1 0 0,1-1 0,0 1 0,-1-1 0,1 0 0,4 0 0,8 0 29,1-1-1,-1-1 1,1 0 0,-1-1-1,0-1 1,0 0-1,-1-1 1,1-1 0,-1 0-1,0-1 1,19-13 0,0-2-7,0-2 0,-2-1 0,37-37 0,-66 60 11,0 0 0,0 0 0,0 0-1,0 0 1,0 0 0,-1 0 0,1 0-1,-1-1 1,1 1 0,-1-1 0,0 1-1,0-1 1,0 1 0,0-1 0,0 0-1,0-4 1,-2 6 9,1-1-1,-1 1 0,0-1 1,0 1-1,1 0 0,-1 0 1,0 0-1,0-1 0,0 1 1,-1 0-1,1 0 0,0 0 1,0 1-1,-1-1 0,1 0 1,0 0-1,-1 1 0,1-1 1,0 1-1,-1-1 0,1 1 1,-1-1-1,1 1 0,-1 0 1,1 0-1,-1 0 0,1 0 1,-1 0-1,-2 0 0,-128 0 122,132 0-266,-1 0 0,1 0 1,0 0-1,0 0 0,-1 0 1,1 0-1,0 0 0,0 0 1,0 0-1,-1 0 0,1-1 1,0 1-1,0 0 0,-1 0 0,1 0 1,0 0-1,0 0 0,0 0 1,0-1-1,-1 1 0,1 0 1,0 0-1,0 0 0,0-1 1,0 1-1,0 0 0,0 0 1,-1 0-1,1-1 0,0 1 0,0 0 1,0 0-1,0-1 0,0 1 1,0 0-1,0 0 0,0 0 1,0-1-1,0 1 0,0 0 1,0-1-1,0-2-1895,-2-6-2612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11082,'0'0'12909,"66"26"-10667,-17-26-897,16-10-256,4-3-224,7 1-289,-2 3-415,-6 2-161,-5 4-641,-12 0-1281,-11 3-1697,-12-2-2051,-9 1-4675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6:2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76 1249,'0'0'2504,"8"-7"-2568,5-1 114,25-21 2836,-38 29-2837,1 0 1,-1 0-1,0 0 0,0 0 1,0 0-1,0 0 0,1 0 1,-1 0-1,0 0 1,0-1-1,0 1 0,0 0 1,0 0-1,0 0 0,1 0 1,-1 0-1,0 0 0,0 0 1,0 0-1,0-1 1,0 1-1,0 0 0,0 0 1,0 0-1,0 0 0,1 0 1,-1-1-1,0 1 0,0 0 1,0 0-1,0 0 0,0 0 1,0-1-1,0 1 1,0 0-1,0 0 0,0 0 1,0 0-1,0-1 0,0 1 1,0 0-1,0 0 0,-1 0 1,1 0-1,0 0 1,0-1-1,0 1 0,0 0 1,0 0-1,0 0 0,0 0 1,0 0-1,0 0 0,-1-1 1,1 1-1,0 0 0,0 0 1,0 0-1,0 0 1,-15 1 1286,-17 10-184,-3 10 75,32-17-7,23-12-656,114-46 1379,-209 100-165,32-18-1276,41-26-451,8-4 24,22-7 110,36-16 54,-48 17-234,-10 5-2,-1 0 0,1 1-1,0-1 1,0 1 0,0 0-1,0 1 1,8-1-1,-14 2-28,-27 14 186,-138 73 956,162-85-1090,40-13 102,-4-7-80,-20 10-41,1 0-1,1 1 1,-1 1-1,23-7 1,-36 13 9,-29 13 26,-132 80 44,174-93-226,15-8 7,-2-5 140,-8 5 9,-1 0 0,0-2-1,-1 0 1,0-1 0,20-17 0,-36 27 64,-12 1-66,1 1 0,0 0 0,0 0 0,0 1 0,0 1 0,0-1 0,0 2-1,0-1 1,1 1 0,-12 7 0,-40 13 281,95-35-267,-2-3-1,0-1 1,34-20-1,-30 15-3,-22 11 14,-25 12-11,-26 12-60,-4 14-492,-22 12-4950,37-30 777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6:27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102 122 3844,'-3'0'948,"0"-1"0,0 1 0,0-1 1,0 0-1,0 0 0,0 0 1,0 0-1,1 0 0,-1 0 0,0-1 1,1 1-1,-1-1 0,-2-3 0,4 5-824,1-1-1,0 1 0,0-1 1,-1 1-1,1 0 0,0-1 0,0 1 1,0-1-1,0 1 0,0-1 0,0 1 1,0-1-1,-1 1 0,1-1 1,1 1-1,-1-1 0,0 0 0,0 1 1,0-1-1,0 1 0,0-1 1,0 1-1,1 0 0,-1-1 0,0 1 1,0-1-1,1 0 0,21-16-446,-13 13 318,1 0 0,0 0-1,0 1 1,0 1 0,0 0-1,0 0 1,0 1 0,0 0-1,1 1 1,-1 0 0,0 0-1,11 3 1,-2 6-20,-17-4 173,-13-2 129,6-3-176,-218 8 2340,261-36-2110,-29 23-349,0 0 1,1 1 0,-1 0 0,1 0 0,0 1 0,0 0 0,0 1 0,0 0 0,0 1 0,0 0 0,1 0 0,-1 1-1,0 1 1,17 2 0,-25 1 57,-14 0-23,-25 4-3,27-6 1,-140 30 406,291-72-2598,-46 18-6979,-65 15 2328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6:2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70 3171,'0'0'2402,"-10"0"-1185,-2 1-875,-48-2 1774,17-6 4566,43 7-6645,0 0 1,0 0-1,0 0 0,0 0 1,-1 0-1,1 0 1,0 0-1,0 0 1,0 0-1,0 0 1,0 0-1,0-1 0,0 1 1,0 0-1,-1 0 1,1 0-1,0 0 1,0 0-1,0 0 1,0 0-1,0 0 0,0 0 1,0 0-1,0-1 1,0 1-1,0 0 1,0 0-1,0 0 0,0 0 1,0 0-1,0 0 1,-1 0-1,1-1 1,0 1-1,0 0 1,0 0-1,0 0 0,0 0 1,1 0-1,-1 0 1,0-1-1,0 1 1,0 0-1,0 0 1,0 0-1,0 0 0,0 0 1,0 0-1,0 0 1,0 0-1,0-1 1,0 1-1,0 0 0,0 0 1,0 0-1,1 0 1,-1 0-1,0 0 1,0 0-1,0 0 1,0 0-1,0 0 0,0 0 1,0 0-1,14-9 426,15-3-541,-1 1 205,-15 5-95,1 0 1,1 1-1,16-3 1,-30 8-81,-15 1 128,-20 8 10,-45 18 0,48-16 116,-64 16 0,95-27-245,0 0 0,0 0 0,0 0 0,0 0-1,0-1 1,0 1 0,0 0 0,0 0 0,0 0-1,0 0 1,0 0 0,0 0 0,0 0 0,0 0 0,0 0-1,0-1 1,0 1 0,0 0 0,0 0 0,0 0-1,0 0 1,0 0 0,0 0 0,0 0 0,0 0 0,-1 0-1,1 0 1,0 0 0,0-1 0,0 1 0,0 0 0,0 0-1,0 0 1,0 0 0,0 0 0,0 0 0,-1 0-1,1 0 1,0 0 0,0 0 0,0 0 0,15-10-2368,-3 2 389,16-15-3053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6:38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71 9161,'0'0'-193,"-6"-51"-543,5 32-1634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6:3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261 270 7431,'0'0'667,"-11"-3"486,-29-7 561,-46-18 0,92 30-1688,0-1 1,1 0 0,-1-1-1,0 1 1,0-1 0,0-1-1,10-1 1,17 0 37,1008-17 1074,-217-2-786,-639 20-339,440 13 86,-900-10 485,89 2-613,-564-6 257,-442 7 366,705 16-573,795-29-1163,-49-11 340,1171-125-2741,-1424 143 3537,193-37-69,-170 26 129,-31 8-9,-20 1-10,-44 2-116,-1 3-1,-80 13 1,-145 36 107,210-35-16,82-16-11,-518 89-2352,267-57-4326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1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5509,'0'0'3796,"19"-6"-1239,267 12 1201,1086-66-1735,-907 31-1697,1733-55-144,1104 70 848,-2404 30-929,-529-8-360,-280-11 279,0-4 1,98-21 0,-158 24 87,-21 4-191,0-1-1,0 0 0,0 0 1,-1-1-1,1 0 0,0-1 1,7-3-1,-15-5-7395,-8 2-1068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0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89 5029,'-9'1'3213,"-37"0"-800,-8 1 3783,51-2-4929,8 0-345,34 1-584,284-17 1005,-86 1-956,642 6-84,176-7-510,-973 11 110,-75 4 66,-9 1 17,-41 2 71,-708 53 17,259-19 204,-822 33 987,1745-89-1193,-200 6-42,49 1 226,1177-75-2840,-1039 38 2600,-395 44-15,-49 4-109,-910 51 460,698-30 70,-136 15 180,-123 9-2666,452-42-990,13 0-2060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0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29 5093,'-10'-2'1238,"-172"-19"402,51 15 4920,164 9-6138,78 17 300,190 7 0,118-23-702,-252-5 69,1080-4 366,574 3 772,-1816 2-1214,511-3 399,-2-31 353,-550 34-1076,-26 0-4049,38 0 223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3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1 5285,'0'0'18113,"-9"3"-17510,-15 7-215,0 1 0,0 2 0,1 0 0,-41 32 0,-85 81 931,139-117-1268,-7 4 45,11-8-74,0-1 1,0 1-1,0 0 0,0 0 0,1 1 1,0 0-1,0 0 0,0 0 0,1 0 1,0 1-1,-4 8 0,10-13-24,0-1 0,0 0 0,0 0 0,0 0 0,0-1 0,0 1 0,0 0 0,0-1 0,1 0 0,-1 1 0,0-1 0,0 0 0,0 0 0,0 0 0,1 0 0,2-1 0,0 1-28,4 0 13,3 0-63,1 1-1,-1 0 0,0 0 0,0 1 0,0 1 0,15 5 0,-24-7 65,0 0 1,-1 1-1,1 0 0,0 0 1,-1 0-1,1 0 1,-1 0-1,1 0 0,-1 1 1,0-1-1,0 1 1,0-1-1,0 1 0,-1 0 1,1 0-1,-1 0 1,0 0-1,1 0 0,-1 0 1,-1 0-1,1 0 1,0 0-1,-1 1 0,0-1 1,1 0-1,-1 0 1,0 1-1,-2 5 0,1 1 66,-1 0-1,-1 0 1,0 0-1,-1 0 0,1-1 1,-2 1-1,1-1 0,-1 0 1,-1 0-1,-11 13 0,-12 14 315,-33 32-1,51-57-325,0-1 66,8-8-101,0 1 0,0-1 0,1 0 0,-1 1 0,1-1 0,-1 1 0,1 0-1,0 0 1,0 0 0,0 0 0,-1 3 0,32-5-1514,-5-2 1137,-16 0 272,0 0-1,0 1 1,1 1-1,-1-1 1,9 2-1,-16-1 97,1-1 1,0 1-1,-1-1 0,1 1 0,0 0 0,-1 0 0,1 0 1,-1-1-1,1 1 0,-1 1 0,0-1 0,1 0 0,-1 0 1,0 0-1,0 1 0,0-1 0,0 1 0,0-1 0,0 1 1,0-1-1,0 1 0,-1-1 0,1 1 0,-1 0 0,1-1 0,-1 1 1,0 0-1,1 2 0,-1 5 21,0 1-1,0-1 1,-1 0 0,0 0-1,-1-1 1,0 1 0,0 0-1,-1 0 1,0-1-1,-1 1 1,-7 12 0,-7 10 441,-38 46 1,29-41-25,-3 4 43,10-14-300,0 1 0,2 0 0,-29 60 0,46-85-173,0 0 0,0 0 0,0 1-1,1-1 1,-1 0 0,1 0 0,-1 1 0,1-1 0,0 0 0,0 1 0,0-1-1,1 4 1,-1-5-7,1-1-1,-1 1 1,0 0-1,1 0 0,-1 0 1,1 0-1,0 0 1,-1 0-1,1 0 1,0-1-1,-1 1 1,1 0-1,0-1 0,0 1 1,0 0-1,-1-1 1,1 1-1,0-1 1,2 1-1,4 1-32,-1-1 1,1 0-1,-1 0 0,1-1 0,0 1 0,13-3 1,3 1 41,14 1-128,51 1-633,-79 0 3,-1 1 0,1 0 1,-1 0-1,14 6 0,1 1-4264,0-4-4559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3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14 4420,'-6'-8'9643,"-7"4"-6201,-18 3-2678,24 1 356,-1 1-882,-1 0 0,1 1 0,0 0-1,-1 0 1,1 0 0,0 1 0,0 1 0,0 0 0,-13 8 0,-63 49 810,81-59-1005,-19 15 598,0 2 0,-34 38 0,50-51-561,1 1 0,0-1-1,1 1 1,0 0-1,0 1 1,0-1 0,1 1-1,0-1 1,0 1 0,1 0-1,0 0 1,0 0-1,1 0 1,-1 11 0,3-16-82,-1-1 1,1 1 0,-1-1-1,1 0 1,0 1 0,-1-1-1,1 0 1,0 0 0,1 1-1,-1-1 1,0 0 0,1 0-1,-1 0 1,1-1 0,-1 1 0,1 0-1,0 0 1,0-1 0,0 1-1,0-1 1,0 0 0,0 0-1,0 0 1,1 0 0,-1 0-1,0 0 1,1 0 0,-1-1-1,0 1 1,4 0 0,9 1-660,1 1 1,0-2-1,24-1 0,-29 0-163,37-3-3286,-15-4-1469,3-5-5760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8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18674,'0'0'3245,"-6"13"-298,-134 419 2421,138-426-5365,1-127-137,2 106 106,1 0-1,1 1 1,0 0-1,2-1 1,-1 1 0,1 1-1,1-1 1,1 1-1,0 0 1,0 0-1,1 1 1,17-19-1,-18 23 9,1 0 0,1 0 0,-1 1 0,1 0 0,1 1 0,-1 0 0,1 1 0,0-1 0,0 2 0,1 0-1,-1 0 1,1 1 0,0 0 0,0 0 0,0 2 0,0-1 0,13 1 0,-15 1 19,2-1-3,0 1 0,0 1 0,21 3 0,-31-4 4,1 1-1,0-1 0,0 0 1,0 1-1,0 0 0,-1-1 1,1 1-1,0 0 0,-1 0 1,1 0-1,0 0 0,-1 0 0,1 0 1,-1 1-1,0-1 0,1 0 1,-1 1-1,0-1 0,0 1 1,0-1-1,0 1 0,0 0 1,0-1-1,-1 1 0,1 0 1,0 0-1,-1-1 0,1 1 1,-1 0-1,1 2 0,-2-2 1,1 0-1,-1 0 0,1 0 0,-1 0 0,0 0 1,0 0-1,0 0 0,0 0 0,0-1 0,0 1 0,0 0 1,-1-1-1,1 1 0,-1-1 0,1 1 0,-1-1 1,1 0-1,-1 0 0,0 1 0,1-1 0,-1 0 0,0-1 1,-3 2-1,-53 19 213,50-18-159,-18 4-46,-1 0 1,1-2-1,-1 0 1,-43 0-1,69-4-142,0-1 0,0 0 0,0 0 0,0 0 0,0 0 0,0 1 0,1-1 0,-1 0 0,0 0 0,0-1 0,0 1 0,0 0 0,0 0 0,0 0 0,0-1 0,1 1 0,-1 0 0,0-1 0,0 1 0,0-1 0,1 1 0,-1-1 0,0 1 0,0-1 0,1 1 0,-1-1 0,0 0 0,1 1 0,-1-1 0,1 0 0,-1 0 0,1 1 0,-1-1 0,1 0 0,0 0 0,-1 0 0,1 0 0,0 1 0,0-1 0,-1-2-1,0-21-7033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36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29 5733,'0'0'8254,"-10"8"-4715,3-2-3294,-39 38 2596,44-41-2618,-1 1 1,1-1-1,0 1 1,-1-1-1,1 1 1,1 0-1,-1-1 1,1 1-1,-1 0 1,1 0 0,0 0-1,1 0 1,-1 0-1,1 0 1,0 8-1,0-10-196,1-1-1,0 1 1,0-1-1,0 1 1,0-1 0,0 0-1,1 0 1,-1 1-1,0-1 1,1 0-1,-1 0 1,0 0 0,1 0-1,0 0 1,-1-1-1,1 1 1,-1 0-1,1-1 1,0 1 0,-1-1-1,1 0 1,0 1-1,0-1 1,-1 0-1,1 0 1,0 0 0,-1 0-1,1 0 1,2-1-1,56-6 293,-51 4-300,-1 0 0,1-1 0,-1 0 0,0 0 1,0-1-1,-1 0 0,1 0 0,-1-1 0,8-8 0,-12 11 7,1-1-1,-1 1 1,1-1-1,-1 0 1,0-1-1,-1 1 1,1 0 0,-1-1-1,0 1 1,0-1-1,0 0 1,0 0-1,-1 0 1,0 0 0,0 0-1,0 0 1,-1-9-1,0 12 5,-1 1-1,1 0 1,-1-1-1,1 1 1,-1 0 0,0-1-1,1 1 1,-1 0-1,0 0 1,0 0-1,0-1 1,0 1-1,0 0 1,0 0-1,0 1 1,0-1 0,-1 0-1,1 0 1,0 0-1,0 1 1,-1-1-1,1 1 1,-1-1-1,1 1 1,0-1-1,-1 1 1,1 0 0,-1 0-1,-1 0 1,-53-2 127,42 3-122,-33 4 59,46-5-138,-1 0 0,0 1 0,1-1 1,-1 0-1,1 1 0,-1-1 0,1 1 0,-1-1 0,1 1 1,-1 0-1,1 0 0,0 0 0,-1 0 0,1 0 0,0 0 1,0 0-1,0 0 0,0 0 0,0 0 0,0 1 1,0-1-1,0 0 0,0 1 0,1-1 0,-1 1 0,0 1 1,1-2-195,1-1 1,-1 1 0,1 0 0,-1-1 0,1 1 0,0 0 0,-1-1 0,1 1 0,0-1 0,-1 1 0,1-1 0,0 1-1,0-1 1,0 1 0,-1-1 0,1 0 0,0 1 0,0-1 0,0 0 0,0 0 0,0 0 0,-1 0 0,1 0 0,0 0-1,0 0 1,0 0 0,0 0 0,0 0 0,1-1 0,30-2-7384,-2-8-2693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37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5669,'0'0'15402,"-6"10"-13593,-15 27 358,-27 67 0,41-85-2311,1 1 0,0 0 0,1 0 0,2 1 0,0-1 0,-1 26 0,-1-48-6774,-5-10-231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3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9961,'0'0'12813,"80"-21"-11276,-40 12-576,7 2-449,3-1-416,-2 1-96,-3 4-704,-6 1-2019,-5 1-3523,-5 0-9032</inkml:trace>
  <inkml:trace contextRef="#ctx0" brushRef="#br0" timeOffset="1">689 1 16912,'0'0'7559,"-4"59"-6374,0-33-416,-4 1-257,4 1-351,-4 2-97,2-3-64,-1 4 32,2-3-32,-2-1-545,0-3-1216,0-5-1090,-2-5-1697,-2-4-4005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3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11723,'0'0'12364,"70"10"-10859,-41-20-608,7-3-416,2-4-257,1 2-96,-3-2-64,-4-1-192,-3 2-1121,-10-2-1122,-6 0-832,-8 0-2722,-5-4-6567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3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14221,'0'0'9481,"59"11"-7943,-24-11-705,4-6-577,1 1-224,3 0-320,3 1-1378,-1 0-1281,-1-1-3491,1 0-5029</inkml:trace>
  <inkml:trace contextRef="#ctx0" brushRef="#br0" timeOffset="1">698 45 7976,'0'0'12107,"-32"72"-9288,19-44-65,-2 3-992,3 0-609,3 0-256,4-4-481,3 0-352,2-5-64,0-3 0,0-4-480,7-4-833,-4-7-545,-3-19-9321,-15-3 4453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3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10442,'0'0'15503,"77"0"-15247,-38 0-192,6 0-64,5-3-545,3-7-1569,3-7-768,-2-4-3524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3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15727,'0'0'2600,"-11"8"48,-2 1-2012,1 1 0,0 1 1,0 0-1,1 0 0,1 1 1,0 1-1,0-1 0,1 2 1,-10 20-1,14-21-456,0-1 0,1 0 1,1 1-1,0 0 0,1 0 0,0 0 0,0 24 1,2-34-169,0 0-1,0 0 1,0 1 0,1-1 0,-1 0 0,1 1 0,0-1-1,-1 0 1,2 0 0,-1 0 0,0 0 0,1 0 0,-1 0 0,1 0-1,0 0 1,0-1 0,0 1 0,0 0 0,0-1 0,1 0 0,-1 0-1,1 1 1,-1-1 0,1-1 0,0 1 0,0 0 0,0-1-1,0 0 1,0 1 0,0-1 0,0 0 0,1-1 0,-1 1 0,0 0-1,4-1 1,3 1 9,1-1 0,-1-1 1,1 0-1,-1 0 0,0-1 0,16-4 0,-23 5-15,0 0 1,-1 1-1,1-1 1,0-1 0,-1 1-1,1 0 1,0-1-1,-1 1 1,1-1-1,-1 0 1,0 1-1,0-1 1,0 0 0,0-1-1,0 1 1,0 0-1,0-1 1,-1 1-1,1-1 1,-1 1-1,0-1 1,1 0 0,-1 1-1,-1-1 1,1 0-1,0 0 1,0-5-1,-1 7 24,-1-1-1,1 1 0,-1 0 0,1 0 0,-1 0 1,0 0-1,1 0 0,-1 0 0,0 0 1,0 0-1,0 0 0,1 1 0,-1-1 1,0 0-1,0 1 0,0-1 0,0 0 1,0 1-1,-1-1 0,1 1 0,0-1 0,0 1 1,0 0-1,0-1 0,-1 1 0,1 0 1,0 0-1,0 0 0,0 0 0,-2 0 1,-46-1 599,40 1-563,0 0-24,-20 1 28,28-1-69,0 0-1,0 0 1,1 0 0,-1 0-1,0 0 1,1 1 0,-1-1-1,0 0 1,1 0-1,-1 1 1,1-1 0,-1 1-1,0-1 1,1 0 0,-1 1-1,1-1 1,-1 1 0,1 0-1,-1-1 1,1 1 0,0-1-1,-1 1 1,1-1-1,0 1 1,-1 0 0,1-1-1,0 1 1,0 0 0,0-1-1,-1 1 1,1 0 0,0 1-1,1-2 2,1 1 1,-1 0-1,0 0 0,0-1 0,1 1 0,-1-1 0,0 1 0,1-1 1,-1 0-1,0 0 0,1 1 0,-1-1 0,1 0 0,-1 0 1,0 0-1,1 0 0,1-1 0,31 0-35,-14-3-614,1 0 0,32-11 0,-39 10 234,1 1 0,0 0 0,0 1 0,0 0 0,0 1 0,25 1 0,-39 1 414,0 0 0,0 0 0,0 0 0,0 0 0,0 1 0,0-1 0,0 0 0,-1 1 0,1-1 0,0 1 0,0-1 0,0 1 0,-1-1 0,1 1 0,0-1 0,-1 1 0,1 0 0,0-1 0,-1 1 0,1 0 0,-1 0 0,1 0 0,-1-1 0,0 1 0,1 0 0,0 2 0,1 31 430,-17 29 457,1-27-1812,-10 46 1,21-68-5035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5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151 169 5317,'0'0'8397,"-11"-7"-6128,-32-21-384,41 27-1807,1 0 0,0 1 1,-1-1-1,1 1 0,-1-1 1,1 1-1,-1 0 1,1-1-1,-1 1 0,0 0 1,1 0-1,-1 0 0,1 0 1,-1 0-1,1 1 1,-1-1-1,1 0 0,-1 1 1,1-1-1,-1 1 0,1 0 1,-1-1-1,1 1 0,0 0 1,-1 0-1,1 0 1,0 0-1,-2 2 0,-24 33 580,23-30-487,2-2-72,-1 0 1,1 0-1,0 0 0,0 0 0,0 0 1,0 1-1,1-1 0,-1 1 0,1-1 0,0 1 1,1-1-1,-1 1 0,1 0 0,0-1 1,0 1-1,1 5 0,0-9-81,-1-1 1,1 1-1,0 0 0,0 0 0,0-1 0,0 1 1,0-1-1,0 1 0,0-1 0,0 1 1,0-1-1,0 1 0,0-1 0,0 0 0,0 0 1,1 0-1,-1 0 0,0 1 0,0-1 1,0-1-1,2 1 0,26-4 318,-19 0-271,0-1 1,-1 0 0,0 0 0,0-1-1,0 0 1,0-1 0,-1 0-1,0 0 1,8-11 0,-10 12-51,-1 0 0,1-1 0,-1 1 0,-1-1 1,1-1-1,-1 1 0,0-1 0,-1 1 0,0-1 0,0 0 1,-1 0-1,2-10 0,-3 17-11,-1 0 1,0 0-1,0 0 0,0 0 1,0-1-1,0 1 0,0 0 1,0 0-1,0 0 0,0 0 1,0 0-1,-1 0 0,1 0 1,0 0-1,-1 0 0,1 0 1,-1 0-1,1 0 0,-1 0 1,0 0-1,1 0 0,-1 0 1,0 0-1,0 0 1,1 1-1,-1-1 0,-1-1 1,0 2-5,0 0 0,0-1 1,1 1-1,-1 0 1,0 0-1,0 0 1,1 0-1,-1 0 1,0 1-1,0-1 0,1 1 1,-1-1-1,0 1 1,1-1-1,-3 2 1,-5 3-11,0-1 0,1 2 0,0-1 0,0 1 0,-9 8 0,4 0 3,0 0-1,-18 26 1,28-35 22,0 0 0,0-1 0,0 1 0,1 0-1,0 0 1,0 1 0,0-1 0,0 0 0,1 1 0,0-1 0,0 1 0,1-1 0,-1 10 0,2-14-4,-1 0-1,0-1 1,1 1 0,-1 0-1,1-1 1,-1 1-1,1-1 1,-1 1 0,1-1-1,-1 1 1,1-1-1,0 1 1,-1-1 0,1 1-1,0-1 1,-1 0-1,1 0 1,0 1 0,0-1-1,-1 0 1,1 0-1,0 0 1,0 0 0,-1 0-1,1 0 1,0 0-1,0 0 1,-1 0 0,1 0-1,0 0 1,0 0-1,27-5 158,-11-2-129,-1 0-1,-1-1 0,1-1 1,-1 0-1,0-1 0,-1-1 1,-1 0-1,1-1 0,-2-1 1,21-25-1,-31 37-33,-1-1-1,0 1 1,0-1 0,0 0-1,0 1 1,0-1 0,0 0-1,0 1 1,-1-1-1,1 0 1,0 0 0,-1 0-1,0 0 1,1 0 0,-1 1-1,0-4 1,0 4-2,-1 1 0,1-1 0,0 1 0,-1-1-1,1 0 1,-1 1 0,1-1 0,-1 1 0,1-1 0,-1 1 0,1-1 0,-1 1-1,0 0 1,1-1 0,-1 1 0,1 0 0,-1-1 0,0 1 0,1 0 0,-1 0 0,0 0-1,0-1 1,1 1 0,-1 0 0,0 0 0,1 0 0,-1 0 0,-1 0 0,-4 1 0,-1 0 0,1 0 0,-1 0 0,1 0 0,-1 1 0,1 0 0,-11 5 0,8-2 18,-85 45-81,84-43 136,-1-1 1,1 2-1,0 0 1,1 0-1,-1 0 1,-8 12-1,36-21 170,22-18-193,-1-2 1,-1-1-1,55-42 1,-58 40-44,-24 16-9,46-37 36,-74 47 48,-17 12-84,0 2 0,-39 24 1,-35 17 21,83-45-45,31-13-63,42-18-81,-32 12 54,11-3-132,0-2 0,-1-1 1,0-2-1,-1 0 0,31-25 1,-56 40 234,1-1 1,0 1 0,0-1 0,0 1 0,-1-1 0,1 1 0,0-1 0,-1 0 0,1 1 0,-1-1 0,1 0 0,0 0 0,-1 1 0,0-1 0,1 0-1,-1 0 1,1 0 0,-1 0 0,0 0 0,0 0 0,1 1 0,-1-1 0,0 0 0,0 0 0,0-2 0,-1 3-3,0-1 0,0 1 0,1-1 0,-1 0 0,0 1 0,0 0 0,0-1 0,0 1 0,0 0 0,0-1 0,0 1 0,0 0 0,0 0 0,0 0 0,0 0 0,0 0 0,0 0 0,-2 0 0,-53 9-142,-41 27 148,85-31 4,0 0-1,1 1 1,0 1-1,0-1 1,0 2-1,-9 8 0,14-7-411,6-8 297,0-1 1,0 0 0,0 0 0,0 0-1,0 1 1,0-1 0,0 0 0,0 0-1,0 0 1,0 1 0,0-1-1,0 0 1,0 0 0,1 0 0,-1 1-1,0-1 1,0 0 0,0 0-1,0 0 1,0 0 0,1 0 0,-1 1-1,0-1 1,0 0 0,0 0-1,0 0 1,1 0 0,-1 0 0,0 0-1,0 0 1,1 0 0,-1 0 0,0 0-1,0 0 1,0 1 0,1-1-1,-1 0 1,0-1 0,0 1 0,0 0-1,1 0 1,-1 0 0,0 0-1,0 0 1,0 0 0,1 0 0,-1 0-1,17-1-7315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2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435 312 4869,'10'-12'-321,"16"-21"3130,28-46 0,-47 68-2095,-1 0 0,0 0 0,-1-1 1,0 0-1,0 1 0,-1-2 0,-1 1 1,0 0-1,-1-1 0,1-18 0,-3 30-608,0-1-1,0 1 0,0-1 0,-1 1 0,1-1 0,0 1 0,-1-1 0,1 1 0,-1-1 1,0 1-1,1 0 0,-1-1 0,0 1 0,0 0 0,0 0 0,0-1 0,0 1 0,0 0 1,0 0-1,0 0 0,0 0 0,-3-1 0,1 1 7,0 0 0,0-1 0,0 1 0,0 0 0,-1 1 0,1-1 0,0 1 1,-1-1-1,-6 1 0,0 1-34,0 0 1,-1 0 0,1 1-1,0 1 1,0-1 0,-12 6 0,-10 9-57,1 1 0,0 2 0,2 0 1,0 2-1,2 1 0,0 2 0,2 0 1,0 2-1,2 0 0,1 2 0,-23 40 1,31-42-27,1-1 1,2 2 0,0 0 0,2 0 0,1 1-1,2 0 1,-6 51 0,10-54 0,1 0-1,0 0 1,2 0 0,2-1-1,0 1 1,1 0 0,2-1-1,1 0 1,10 27 0,-12-40-7,1 0 1,0-1-1,1 0 1,0 0-1,0 0 1,1-1-1,1 0 1,0-1-1,0 0 1,1 0-1,0-1 1,0 0-1,1-1 0,0 0 1,0-1-1,1 0 1,0 0-1,13 3 1,-10-5 116,-1-1 0,1 0 0,0-1 0,0-1 0,0 0 0,0-1 0,0 0 0,-1-2 0,1 0 0,0 0 1,0-1-1,-1-1 0,0-1 0,0 0 0,21-10 0,-9 1 184,0-2 0,-1 0-1,0-2 1,-1 0 0,-2-2 0,0-1 0,-1 0-1,-1-2 1,-1 0 0,0-1 0,-3-1 0,18-32 0,-19 27-159,-1-1 1,-1 0 0,-2-1 0,-1 0 0,-1-1 0,-2 0 0,-2 0 0,-1-1-1,-1 1 1,-3-57 0,-1 80-97,0-1 0,-1 1 0,0 0 0,0 0-1,-1 0 1,0 0 0,-1 0 0,0 0 0,-1 1 0,0 0 0,-7-11-1,7 15-30,0-1-1,0 1 0,0-1 0,-1 1 0,1 1 1,-1-1-1,0 1 0,0 0 0,-1 1 0,1-1 1,-1 1-1,0 0 0,0 1 0,0 0 1,0 0-1,-12-1 0,-10 1-486,0 1-1,0 2 1,-53 7 0,33-2-3381,32-8-557,12-9-3209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5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763 51 1185,'0'0'16458,"-4"-9"-14691,2 7-1664,1-1-1,0 1 0,-1-1 0,1 1 0,-1-1 0,1 1 0,-1 0 0,0 0 1,0 0-1,0 0 0,-1 0 0,1 0 0,0 1 0,-1-1 0,1 1 1,-1-1-1,1 1 0,-1 0 0,0 0 0,1 0 0,-1 0 0,0 1 1,0-1-1,0 1 0,1 0 0,-1-1 0,0 1 0,0 1 0,-5-1 1,2 1-36,-1 0 0,1 0 0,-1 1 1,1 0-1,0 0 0,-1 0 1,1 1-1,0 0 0,1 0 1,-1 0-1,-8 7 0,-59 52 639,54-45-650,-5 4-3,1 2 0,-30 37 0,47-53-40,0 1 0,1 0-1,0 1 1,0-1 0,1 1 0,0 0 0,1 0 0,0 0-1,0 0 1,1 1 0,0-1 0,0 18 0,2-25-10,0 0 0,1 1 1,-1-1-1,1 0 0,0 0 1,0 0-1,0 0 1,0 0-1,0 0 0,0 0 1,1 0-1,-1 0 0,1 0 1,-1-1-1,1 1 0,0-1 1,-1 1-1,1-1 0,0 0 1,0 1-1,0-1 0,2 1 1,58 24 109,-31-14-84,-26-10-28,1 1 1,0 0 0,-1 0 0,0 1-1,0 0 1,0 0 0,0 0 0,-1 0 0,1 1-1,-1 0 1,0 0 0,0 0 0,-1 0 0,4 8-1,-5-8 5,0-1 1,-1 1-1,0 0 0,0-1 0,0 1 0,-1 0 0,1 0 0,-1 0 1,0 0-1,-1-1 0,1 1 0,-1 0 0,0 0 0,0 0 0,-1-1 1,1 1-1,-1-1 0,0 1 0,-4 6 0,-13 18 318,0-1-1,-2-1 1,-1-1-1,-34 31 1,30-31-192,0 0 0,2 2 0,-28 43 0,52-71-174,0 1 0,-1-1 0,1 1 0,0-1 0,0 1 0,-1-1 0,1 0 0,0 1 0,0-1 0,0 1 0,-1 0 0,1-1 0,0 1 0,0-1 0,0 1 0,0-1 0,0 1 0,0-1 0,0 1 0,0-1 0,0 1 0,1-1 0,-1 1 0,0-1-1,0 1 1,0-1 0,1 1 0,-1-1 0,0 1 0,0-1 0,1 1 0,0 0 0,19 6-587,43-7 319,-43 0 4,-14-1 264,1 2 0,-1-1-1,0 1 1,0 0 0,0 0-1,0 0 1,0 1-1,0 0 1,-1 0 0,1 1-1,0-1 1,7 6 0,-11-5 35,1-1 1,0 1 0,-1 0-1,1 0 1,-1 1 0,0-1-1,0 0 1,0 1 0,-1-1 0,1 1-1,-1 0 1,0-1 0,0 1-1,0 0 1,0 0 0,-1 0-1,1 0 1,-1 0 0,0 0-1,-1 5 1,0 3 81,-1-1 0,0 1-1,-1-1 1,0 0 0,-1 0 0,0 0-1,-10 19 1,-49 73 921,34-59-465,-10 17-15,-45 78-707,84-139 64,-1 1 0,1-1-1,0 1 1,-1-1 0,1 0 0,0 1-1,-1-1 1,1 1 0,0-1 0,0 1-1,-1-1 1,1 1 0,0-1 0,0 1-1,0-1 1,0 1 0,0-1-1,0 1 1,0-1 0,-1 1 0,2-1-1,-1 1 1,0-1 0,0 1 0,0-1-1,0 1 1,0-1 0,0 1-1,0-1 1,1 1 0,-1-1 0,0 1-1,0-1 1,1 1 0,-1-1 0,0 1-1,1-1 1,-1 0 0,1 1 0,-1-1-1,0 0 1,1 1 0,-1-1-1,1 0 1,-1 1 0,1-1 0,-1 0-1,1 0 1,0 1 0,31-4-1736,-14 0 1521,-17 4 344,0-1-1,-1 0 1,1 1-1,0-1 0,-1 0 1,1 1-1,-1-1 1,1 1-1,-1-1 1,1 1-1,-1-1 1,1 1-1,-1 0 1,1-1-1,-1 1 1,0-1-1,1 1 0,-1 0 1,0-1-1,0 1 1,1 0-1,-1 0 1,0-1-1,0 1 1,0 0-1,0-1 1,0 1-1,0 0 1,0 0-1,0-1 0,0 1 1,-1 1-1,-3 30 480,-9-1 210,-1 0 1,-1-1 0,-2 0 0,-32 42-1,16-24 36,3-1 85,-64 105 1269,85-136-1975,2 0 0,0 0 0,1 0 0,0 1 1,1 0-1,2 0 0,-4 31 0,6-47-112,1 1 0,1 0-1,-1-1 1,0 1 0,0-1 0,0 1 0,1 0-1,-1-1 1,1 1 0,-1-1 0,1 1-1,0-1 1,0 0 0,-1 1 0,1-1 0,0 1-1,0-1 1,0 0 0,0 0 0,1 0-1,-1 0 1,0 0 0,3 2 0,0-1-63,0 0 0,0 0 0,1-1 0,-1 1 0,1-1 0,-1 0 0,1 0 0,6 0 0,10-1-524,0 0 0,39-6 0,-58 6 521,42-8-1447,-2-2 0,1-2 1,44-18-1,-17 1-3777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5093,'0'0'11702,"9"-14"-10106,112-144 1727,-34 47-891,-74 90-1867,9-9 759,-23 46-1014,-21 92-327,14-77-29,1 1 1,2-1-1,1 1 0,0 39 0,4-67-92,0 0-1,0 0 0,1 0 1,-1 0-1,1 0 1,0 0-1,3 6 0,-3-8-157,0-1 0,-1 0 0,1 0 0,0 0 0,0 1 0,0-1-1,0 0 1,0 0 0,1 0 0,-1-1 0,0 1 0,0 0 0,1 0 0,-1-1 0,0 1-1,1 0 1,-1-1 0,1 0 0,-1 1 0,1-1 0,-1 0 0,1 1 0,1-1 0,20-1-11022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5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0 6566,'0'0'6374,"-9"3"-3801,-8 2-2212,1 1 0,0 1 0,0 0-1,0 2 1,1-1 0,0 2 0,1 0 0,0 1-1,1 0 1,0 1 0,1 1 0,-14 17 0,16-18-288,0 1 0,0 1 0,2 0 0,0 0 0,0 1 0,1 0 0,1 0-1,1 1 1,0-1 0,1 1 0,1 1 0,0-1 0,-1 28 0,4-41-72,0-1-1,1 1 1,-1 0-1,0 0 1,1 0-1,0 0 1,0 0-1,0 0 0,0-1 1,0 1-1,0 0 1,1-1-1,-1 1 1,1-1-1,0 0 1,0 1-1,0-1 1,0 0-1,0 0 0,0 0 1,0 0-1,1-1 1,-1 1-1,1-1 1,0 1-1,-1-1 1,1 0-1,4 2 0,4-1-754,-1 1-1,1-1 1,0-1-1,0 0 1,0-1-1,16-1 0,9-2-4599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5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 9545,'0'0'5659,"-3"8"-4907,0-2-658,3-5-70,-1 0 0,0 0 0,0 0 0,1 0 0,-1 0 1,1 0-1,-1 0 0,1 0 0,-1 0 0,1 1 0,-1-1 0,1 0 0,0 0 1,0 0-1,0 1 0,0-1 0,0 0 0,0 0 0,0 0 0,0 1 1,0-1-1,0 0 0,1 0 0,-1 0 0,1 1 0,-1-1 0,1 0 0,-1 0 1,1 0-1,-1 0 0,1 0 0,0 0 0,0 0 0,-1 0 0,1 0 1,0-1-1,0 1 0,0 0 0,0 0 0,0-1 0,0 1 0,0-1 1,0 1-1,0-1 0,1 1 0,-1-1 0,0 0 0,2 1 0,19 4 105,0 0 1,34 2-1,-48-6-45,-1-1-1,1 0 1,-1 0 0,0 0 0,1-1 0,-1 0 0,0-1-1,1 0 1,-1 0 0,0 0 0,9-5 0,-15 7 23,0-1 0,0 1 0,0-1 1,0 1-1,0-1 0,0 0 1,0 1-1,0-1 0,0 0 1,0 0-1,-1 0 0,1 1 0,0-1 1,0 0-1,-1 0 0,1 0 1,-1 0-1,1 0 0,-1 0 0,1-1 1,-1 1-1,0 0 0,1 0 1,-1 0-1,0 0 0,0 0 0,0 0 1,0-1-1,0 1 0,0 0 1,0 0-1,0 0 0,-1 0 0,1 0 1,0-1-1,-1 0 0,-1 0 28,1 1 0,0-1 0,-1 0 0,0 1 0,1-1-1,-1 1 1,0-1 0,0 1 0,0 0 0,1 0 0,-1 0-1,-1 0 1,1 0 0,0 0 0,0 1 0,-4-2 0,-10-1-76,-1 1 0,1 0 1,-1 1-1,0 1 0,1 0 1,-1 1-1,-31 7 1,31 2-979,29-6-2099,34-8-5046,-11-12-77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5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8552,'0'0'13068,"-50"73"-11370,35-41-513,2 1-576,3 3-353,4-1-192,4-3-32,2-3 0,0-4-32,5-4-32,3-7-1249,-1-7-929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54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6022,'0'0'12780,"51"-27"-11499,-17 14-320,8 0-417,9-1-287,3 1-193,5-3-32,1 0-833,-3 0-1441,-2-3-2915,-6-3-2018</inkml:trace>
  <inkml:trace contextRef="#ctx0" brushRef="#br0" timeOffset="1">668 1 10250,'0'0'7463,"-63"79"-6054,43-43-256,2 2-256,3-1 128,3-3-384,6-3-385,2 0-160,3-5-32,1-3-64,0-2-1185,-2-8-1121,-2-7-2371,-2-6-3651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5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1 388 11659,'0'0'12908,"67"26"-12363,-30-35-289,4-4-224,1-1 32,-4-4-64,-3 1-1153,-8 0-1698,-11-3-1441,-7-2-3523</inkml:trace>
  <inkml:trace contextRef="#ctx0" brushRef="#br0" timeOffset="1">78 0 14157,'0'0'7015,"61"0"-5670,-24 0-672,6 3-417,-1-2-192,4 1-32,-3 2-256,3 1-1634,-8-3-3299,0-1-4035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54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7751,'0'0'9481,"-31"67"-7110,18-39-514,3 2-351,1 2-385,0 0-449,4-3-447,3-5-161,2-1-64,0-6-449,0-4-1056,0-8-769</inkml:trace>
  <inkml:trace contextRef="#ctx0" brushRef="#br0" timeOffset="1">0 166 5317,'0'0'16111,"77"0"-15662,-45 0-321,7 0-96,3 0-224,3-7-1506,3-6-3555,-5-8-4516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55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12 11659,'0'0'5376,"-10"-2"-2179,4 0-2826,1 1-209,1-1 0,0 1 0,-1 0 0,1 0 0,-1 0 0,1 1 1,-1 0-1,0 0 0,1 0 0,-1 0 0,1 1 0,-1 0 0,1 0 0,-1 0 0,1 0 0,-1 1 0,1-1 0,0 1 1,0 0-1,-6 4 0,-5 8 2,1 0 1,1 1 0,0 0 0,1 1-1,1 0 1,1 1 0,0 0 0,1 0-1,1 1 1,0 1 0,2-1-1,0 1 1,1 0 0,0 1 0,2-1-1,1 1 1,0-1 0,1 1 0,1 0-1,3 19 1,-2-33-157,1 0 0,-1 0 0,1-1-1,0 1 1,1-1 0,-1 1 0,1-1 0,0 0 0,0 0 0,1 0-1,-1 0 1,1-1 0,0 1 0,1-1 0,-1 0 0,1-1 0,-1 1-1,1-1 1,0 0 0,1 0 0,-1 0 0,0 0 0,1-1 0,-1 0-1,1-1 1,0 1 0,0-1 0,0 0 0,0 0 0,0-1 0,-1 0-1,1 0 1,0 0 0,0-1 0,9-1 0,-12 1 2,0 0 0,-1 0 0,1 0 0,-1 0-1,1-1 1,-1 1 0,1-1 0,-1 1 0,0-1 0,0 0 0,0 0 0,0 0 0,0 0 0,0 0 0,0 0 0,-1-1-1,1 1 1,-1-1 0,1 1 0,-1-1 0,0 1 0,0-1 0,0 0 0,-1 0 0,1 1 0,-1-1 0,1 0 0,-1 0-1,0 0 1,0 0 0,0 1 0,-1-1 0,1 0 0,-1 0 0,1 0 0,-1 1 0,0-1 0,0 0 0,0 1-1,0-1 1,-1 1 0,1-1 0,-1 1 0,1-1 0,-1 1 0,0 0 0,0 0 0,-3-3 0,-4-1-24,-1 0 1,0 0-1,-1 1 0,1 1 1,-1-1-1,0 2 1,0-1-1,0 2 0,-1-1 1,-11 0-1,23 3-77,19-1-85,25-6-143,56-16-1,-56 12-1098,55-7 0,-98 18 1403,-1-1 0,1 1-1,0 0 1,0 0 0,0 0 0,0 0 0,0 0-1,-1 0 1,1 0 0,0 0 0,0 0-1,0 1 1,0-1 0,-1 0 0,1 0 0,0 1-1,0-1 1,0 1 0,-1-1 0,1 0 0,0 1-1,-1 0 1,1-1 0,0 1 0,-1-1-1,1 1 1,-1 0 0,1-1 0,-1 1 0,1 0-1,-1 0 1,1 1 0,0 1 17,-1-1-1,0 1 1,0 0 0,0 0 0,0 0 0,0-1-1,0 1 1,-1 0 0,0 0 0,-1 4-1,-6 14 193,0-1-1,-14 23 1,15-30-121,4-6-91,-2 2-38,-1 1 0,2 0 1,-1 0-1,2 0 0,-1 1 0,1-1 0,1 1 0,0 0 0,-1 18 0,3-28-203,1-1 0,-1 0 0,1 0 0,-1 1 0,1-1 0,-1 0 0,1 0-1,-1 0 1,1 0 0,0 0 0,-1 0 0,1 0 0,-1 0 0,1 0 0,-1 0 0,1 0 0,-1 0-1,1 0 1,-1 0 0,1-1 0,-1 1 0,1 0 0,-1 0 0,1-1 0,-1 1 0,1 0 0,0-1-1,14-17-8222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5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6054,'0'0'13100,"-17"64"-11306,10-42-481,-1 4-512,3 0-385,3 3-256,2-2-96,0 0-64,0-3-224,0-5-577,1-5-672,0-7-897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56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11819,'0'0'6662,"47"-14"-5476,-16 10-450,5-2-544,4 0-95,1-1-962,-2-5-3075,1-2-4132</inkml:trace>
  <inkml:trace contextRef="#ctx0" brushRef="#br0" timeOffset="1">621 0 11050,'0'0'10090,"-32"68"-8168,12-38-449,-5 2-448,-6 4-384,1 3-353,-2-2-192,5-3-64,3-5 0,7-5-32,7-10-608,5-9-706,5-14-3586,5-16-481,8-8-2178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5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6022,'0'0'11936,"6"9"-9987,-2-1-1545,0-1-1,-1 1 1,0 0 0,0 0 0,0 0-1,-1 0 1,-1 1 0,1-1 0,-1 0 0,0 14-1,-5 28 209,2-13-185,1 43 0,2-68-718,0 0 1,1 0-1,1-1 0,-1 1 1,2-1-1,0 0 1,9 19-1,-8-18-768,1-1-1199,-2-3-3714</inkml:trace>
  <inkml:trace contextRef="#ctx0" brushRef="#br0" timeOffset="1">1 353 3203,'0'0'15343,"69"23"-14543,-32-23-415,3-1-257,2-10-64,1 2-481,-1-6-1216,-1-5-2499,-2-3-3235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13869,'0'0'5114,"-3"9"-4777,-6 33-48,1-1 1,3 1-1,-2 60 1,2-22 249,-102 747 587,90-711-1072,0-1-66,6 1-1,4 117 1,7-225-223,0 0 0,0 0 0,1-1 0,-1 1 0,2 0 0,-1 0 0,1-1 1,1 1-1,-1-1 0,1 1 0,0-1 0,1 0 0,4 7 0,-8-14 119,0 0 1,0 0-1,0 0 0,0-1 0,0 1 0,0 0 1,0 0-1,0 0 0,0 0 0,0 0 0,0 0 1,0-1-1,0 1 0,0 0 0,0 0 0,0 0 1,0 0-1,0 0 0,0 0 0,1 0 0,-1-1 1,0 1-1,0 0 0,0 0 0,0 0 1,0 0-1,0 0 0,0 0 0,0 0 0,0 0 1,1 0-1,-1 0 0,0 0 0,0 0 0,0-1 1,0 1-1,0 0 0,0 0 0,0 0 0,1 0 1,-1 0-1,0 0 0,0 0 0,0 0 0,0 0 1,0 0-1,0 0 0,1 0 0,-1 0 0,0 0 1,0 1-1,0-1 0,0 0 0,0 0 0,0-15-6364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5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7559,'0'0'4911,"-10"2"-2177,2 0-2347,1 1 0,-1 0 0,1 1 0,0-1 1,0 1-1,0 0 0,1 1 0,-1 0 0,1 0 1,0 0-1,0 1 0,1 0 0,0 0 0,0 0 1,0 1-1,-5 11 0,3-5-45,1 0 1,0 0-1,1 0 1,0 1-1,1 0 0,1 0 1,0 0-1,1 1 1,0-1-1,1 25 0,1-34-311,0-1-1,1 1 1,-1 0-1,1 0 0,0 0 1,0-1-1,0 1 1,1-1-1,0 1 1,0-1-1,0 1 0,0-1 1,1 0-1,-1 0 1,1 0-1,0 0 1,0-1-1,1 1 0,-1-1 1,1 0-1,-1 0 1,1 0-1,0 0 0,0-1 1,1 1-1,-1-1 1,0 0-1,1-1 1,-1 1-1,1-1 0,0 0 1,-1 0-1,1 0 1,9 0-1,1 0 26,1-1 1,-1-1-1,26-3 0,-35 3-39,-1-1 0,1 1 0,-1-1 0,1 1 1,-1-2-1,0 1 0,0-1 0,0 1 0,0-1 0,-1 0 0,1-1 0,-1 1 1,6-7-1,-9 10-2,-1-1 1,0 1-1,1 0 1,-1-1 0,1 1-1,-1-1 1,0 1-1,1-1 1,-1 1 0,0-1-1,1 1 1,-1-1 0,0 0-1,0 1 1,0-1-1,0 1 1,1-1 0,-1 0-1,0 1 1,0-1-1,0 1 1,0-1 0,0 0-1,0 1 1,-1-1-1,1 1 1,0-1 0,0 0-1,0 1 1,-1-1 0,1 1-1,0-1 1,0 1-1,-1-1 1,1 1 0,-1-2-1,-25-9 247,-32 5-60,-36 6-90,115-1-626,0-2 1,-1 0 0,1-1-1,-1-2 1,38-14-1,-29 10-593,56-13-1,-84 23 1117,1-1-1,-1 1 1,0 0-1,1 0 1,-1 0 0,0 0-1,1 0 1,-1 0-1,0 0 1,1 0-1,-1 0 1,1 1 0,-1-1-1,0 0 1,0 1-1,1-1 1,-1 1 0,0 0-1,0-1 1,0 1-1,0 0 1,1 0 0,-1 0-1,0 0 1,-1 0-1,3 1 1,-2 1 66,0 0 0,0-1 0,0 1 0,0 0 0,0 0 0,-1 0 0,1 0 0,-1 0 0,0 0 0,0 0 0,0 5 0,-2 11 352,-1-1 1,-1 0-1,-7 21 1,9-33-387,-21 83 447,15-30-5295,8-38-3211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3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3392 264 6054,'-16'-5'1260,"-48"-9"-762,0 2 0,-67-3 0,73 12-379,-122-6 1421,-312-55-1,352 33-1137,-1 7 0,-276-11 1,-25 56 691,14 0-923,379-21-148,-19-1-17,-91 11 1,136-6 5,1 0 1,-1 1 0,1 1 0,0 2 0,1 0 0,0 1 0,-39 23-1,27-9 7,1 1-1,1 2 1,1 1-1,1 1 0,2 2 1,0 1-1,3 1 1,-30 49-1,48-70 35,0 1 0,0 0-1,1 0 1,1 0 0,0 0 0,1 1 0,0 0-1,1 0 1,1 0 0,-1 0 0,2 0-1,1 13 1,1-7 12,1-1 0,1 1 1,0-1-1,2 0 0,0 0 0,1 0 0,14 24 0,6 3-13,2-2 1,2-2-1,1 0 1,3-2-1,44 38 0,-9-15-45,3-3-1,2-3 1,3-4-1,108 55 0,-12-22 10,193 64 0,-299-125-6,1-2-1,2-4 1,-1-3-1,2-3 1,0-3-1,0-4 1,0-2-1,1-4 0,-1-2 1,0-4-1,0-3 1,119-33-1,764-299 162,-899 317-153,0-2 0,-2-2 0,-2-3-1,0-2 1,-3-2 0,87-81 0,-115 94 13,0-1 0,-2-1-1,0 0 1,-2-2 0,-1 0-1,19-44 1,-26 49 20,-1-1 0,-1 0 0,-2 0 0,0 0 0,-1-1-1,-2 0 1,0 0 0,-1 0 0,-5-35 0,2 41 24,-1 0 1,-1 0-1,-1 0 1,0 0-1,-2 1 1,0 0-1,0 0 1,-2 1-1,-12-18 1,5 12 99,-1 0 0,-1 1 1,0 1-1,-2 1 0,-35-27 1,13 17 37,-1 1 0,-1 2 0,-2 3 0,-1 1 1,0 3-1,-60-17 0,33 17-148,-2 3-1,-142-12 1,-158 23-174,253 14-2082,-214 43 0,257-37-852,-21 2-5237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9673,'0'0'11627,"53"59"-11339,-35-36-159,3 2-65,3-6-64,1-3 64,1-5 0,2-7-32,-1-4-160,0 0-513,-1-4-640,-2-12-1346,-3-6-2754,-2-7-5957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13645,'0'0'3523,"-53"67"-1793,23-23 96,3 1-321,2 4-352,4 1-384,6-3-481,7-5-224,8-5-64,0-7-352,2-5-609,12-10-448,-1-10-513,2-5-1025,-1-2-1793,0-18-1346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17008,'0'0'6502,"-12"71"-5765,0-31-481,1 4-192,-1-1 0,2-5-64,2-2-256,3-10-865,4-5-801,0-10-576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50 13261,'0'0'7254,"10"-5"-6293,15-4-633,2 0 0,-1 2 0,1 1-1,0 1 1,0 1 0,0 1 0,1 2 0,-1 1-1,50 5 1,-74-4-325,1-1-1,0 1 1,-1 0-1,1 0 1,-1 0 0,1 0-1,-1 1 1,0-1-1,0 1 1,1 0 0,-1 0-1,0 0 1,0 0-1,-1 0 1,1 1-1,0 0 1,-1-1 0,0 1-1,1 0 1,-1 0-1,0 0 1,-1 0 0,1 1-1,0-1 1,-1 0-1,0 1 1,0-1-1,0 1 1,1 4 0,-2-2 30,1-1 1,-1 1-1,-1 0 1,1-1-1,-1 1 1,0-1 0,0 1-1,0-1 1,-1 1-1,0-1 1,0 0-1,0 1 1,-1-1 0,0-1-1,0 1 1,0 0-1,0-1 1,-6 6-1,-8 7 272,-1-2 0,0 0 0,-1-1 0,0-1 0,-1-1 0,-1 0 0,-26 10 0,32-16-209,1 0 0,-2-1 0,1-1 0,0 0 0,-1-1 0,0-1 0,0-1 1,0 0-1,0-1 0,1 0 0,-26-5 0,39 5-105,0 0-1,-1-1 1,1 0-1,0 1 1,0-1-1,0 0 1,0 0-1,0 0 1,0 0-1,0-1 1,-2-1-1,3 2-134,1 0-1,-1 1 0,1-1 1,-1 0-1,1 1 0,-1-1 0,1 0 1,0 1-1,-1-1 0,1 0 1,0 0-1,0 0 0,0 1 1,0-1-1,-1 0 0,1 0 1,0 0-1,0 1 0,0-1 1,1 0-1,-1-1 0,1-1-379,0 1-1,0 0 0,1 0 1,-1 0-1,0 0 0,1 0 1,0 0-1,-1 0 0,1 1 1,0-1-1,0 0 0,0 1 0,0-1 1,0 1-1,0 0 0,1 0 1,-1 0-1,3-1 0,21-7-4893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16752,'0'0'7463,"73"-11"-6214,-17-6-672,9-1-417,3 2-96,-3 2-32,-7 5-32,-7 5-449,-13 4-928,-12 0-128,-13 14-1378,-11 5-1185,-2 0-160,-22 1-1697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10442,'0'0'12620,"56"1"-11659,-7-10-417,4 0-95,0 1-289,3 3-128,-4-1-641,0-5-2626,-3-3-5509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3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804 1 10570,'0'0'1954,"-8"9"-993,-15 21-424,0 2 1,2 0-1,1 2 1,-18 42 0,-60 163-351,61-143-19,-421 885 2319,449-963-2381,7-12-143,-1 1 0,0-1-1,0 0 1,-1 0 0,1 0 0,-2 0-1,1-1 1,0 1 0,-11 8-1,13-17-614,0-1-1,0 1 0,1-1 0,-1 1 1,1-1-1,-1 1 0,1-1 0,0 0 1,1 0-1,-1 0 0,1-4 0,-2 2-818,-4-18-3168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3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12620,'0'0'1911,"-9"13"-998,-10 18-164,2 1 0,-25 65 0,-125 420 848,161-499-1520,0 1 0,1 0 1,-2 23-1,7-42-78,0 0 1,0-1-1,0 1 0,1 0 0,-1 0 0,0-1 1,0 1-1,0 0 0,1 0 0,-1 0 0,0-1 1,0 1-1,0 0 0,1 0 0,-1 0 0,0 0 0,0-1 1,1 1-1,-1 0 0,0 0 0,1 0 0,-1 0 1,0 0-1,0 0 0,1 0 0,-1 0 0,0 0 1,1 0-1,-1 0 0,0 0 0,0 0 0,1 0 1,-1 0-1,0 0 0,1 0 0,-1 1 0,0-1 1,0 0-1,1 0 0,-1 0 0,0 0 0,0 0 1,0 1-1,1-1 0,-1 0 0,0 0 0,0 1 0,0-1 1,1 0-1,-1 0 0,0 0 0,0 1 0,0-1 1,0 0-1,0 1 0,0-1 0,1 0 0,-1 0 1,0 1-1,0-1 0,0 0 0,0 1 0,0-1 1,0 0-1,0 0 0,0 1 0,-1 0 0,23-22-16,-21 21 20,145-167 202,47-46 70,-6 49-1882,-104 94-2733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16784,'0'0'2936,"15"3"-1345,2-1-1300,0 0-1,0-1 1,0-1 0,1 0 0,18-4 0,106-21 265,467-64-1498,8 56-3823,-235 17 3626,502-66 5102,-112 37-5207,-757 45-657,-8 0-3661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4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3972,'0'0'20921,"2"8"-20216,1 17-487,-1-1 1,-1 1 0,-1-1 0,-1 1 0,-5 29-1,-1 55 194,13-14-3599,-11-98-3737,-5-12 283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4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14734,'0'0'10314,"82"-2"-8681,-35-5-512,11-2-480,1-2-289,1 0-224,-5-1-64,-7 4-96,-8 3-1057,-12-1-1345,-7 0-1986,-7-4-5253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4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0 7399,'0'0'15081,"-11"12"-14510,-318 365 1970,313-356-2936,25-31-2051,28-36-2171,-10 4-102,0-7-1970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4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9225,'0'0'11168,"5"11"-9962,-2-5-1027,2 3 26,-1 1 1,0-1-1,0 1 0,-2-1 0,1 1 0,-1 0 0,1 13 0,0 9 373,2 0-1,1 0 0,1-1 0,22 59 0,-12-48-1168,31 52-1,-44-82-687,-13-10-11674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4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32 1698,'0'0'16912,"-4"53"-14798,31-48-129,10-5-447,8 0-417,8-4-480,8-8-417,-4-4-160,-3 3-32,-3 2-737,-11 0-2306,-11 0-2498,-5 0-8936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4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8 5285,'0'0'11419,"-11"-2"-9727,4 0-1537,1 1 1,-1 0-1,0 0 1,0 1-1,1-1 1,-1 1-1,0 1 0,0-1 1,0 1-1,1 1 1,-1-1-1,1 1 0,-1 0 1,1 1-1,-1-1 1,1 1-1,-9 7 0,-3 2 149,2 2 0,0 0 0,0 1 0,1 1 0,1 0 0,1 1 0,0 0 0,-19 36 0,25-39-218,0 0 0,1 1 0,1 0 0,0 0 0,1 0 0,0 1 0,2 0 0,0-1 0,0 1 1,2 0-1,0 0 0,3 26 0,-3-38-74,1 0 1,0 0-1,0 0 0,0 0 1,0-1-1,1 1 1,-1 0-1,1-1 1,0 1-1,0-1 1,1 1-1,-1-1 0,1 0 1,-1 0-1,1 0 1,0-1-1,0 1 1,0 0-1,0-1 1,1 0-1,-1 0 0,1 0 1,-1 0-1,1-1 1,0 1-1,-1-1 1,1 0-1,0 0 1,0 0-1,0-1 0,0 1 1,0-1-1,0 0 1,0 0-1,0 0 1,0-1-1,5-1 1,0 1 40,0-1 1,0 0-1,0 0 1,-1-1-1,1-1 1,-1 1-1,1-2 1,-1 1-1,0-1 1,-1 0-1,1 0 1,-1-1-1,0 0 1,0-1-1,7-8 1,-12 13-17,0-1-1,0 0 1,0 0 0,0-1-1,-1 1 1,1 0 0,-1 0-1,0-1 1,0 1 0,0-1-1,0 1 1,0-1 0,-1 1-1,0-1 1,0 0 0,0 1-1,-1-7 1,0 8-26,1 0-1,-1 0 0,0 0 1,0 0-1,-1 0 0,1 1 1,0-1-1,-1 0 1,1 1-1,-1-1 0,1 1 1,-1-1-1,0 1 0,1 0 1,-1 0-1,0 0 1,0 0-1,0 0 0,0 0 1,0 0-1,0 1 0,0-1 1,0 1-1,-1-1 1,1 1-1,0 0 0,0 0 1,0 0-1,-4 0 1,2 0-11,0 0 0,0 0 0,0 0 0,0 0 0,0 1 0,0 0 0,-1 0 0,1 0 0,1 0 0,-1 0 0,0 1 0,0 0 0,0 0 0,1 0 0,-1 0 0,1 0 0,0 1 0,-1 0 0,1-1 0,0 1 0,1 0 0,-1 1 0,0-1 0,1 0 0,0 1 0,0-1 0,0 1 0,0 0 0,0 0 0,1 0 0,0 0 0,0 0 0,0 0 0,-1 5 0,3-8 1,-1 0 1,0 0 0,0 0 0,1 0-1,-1 0 1,0 0 0,1 1 0,-1-1 0,1 0-1,0 0 1,-1-1 0,1 1 0,0 0-1,-1 0 1,1 0 0,0 0 0,0-1 0,0 1-1,0 0 1,0 0 0,0-1 0,0 1-1,0-1 1,0 1 0,0-1 0,0 0 0,0 1-1,0-1 1,0 0 0,1 0 0,-1 0-1,0 0 1,2 0 0,47-1 107,-42 1-102,14-4 20,-1 0 1,0-2 0,0 0-1,-1-2 1,0 0 0,38-21-1,14-6 31,-72 35-59,0 0 0,0 0 0,1-1 0,-1 1 0,0 0 0,1 0 0,-1 0 0,1 0 0,-1 0 0,0 0 0,1 0 0,-1 0 0,0 0 0,1 0 0,-1 0 0,0 0 0,1 0 0,-1 0 0,0 0 0,1 0 0,-1 0 0,1 0 1,-1 0-1,0 1 0,1-1 0,-1 0 0,0 0 0,0 0 0,1 0 0,-1 1 0,0-1 0,1 0 0,-1 0 0,0 1 0,0-1 0,1 1 0,1 15 42,-9 21 247,-23 37 457,23-60-642,1 0 0,0 0 0,1 0 0,0 1 0,2 0 1,-1 0-1,0 18 0,6-20-1617,9-11-5220,-1-6-2325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4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2306,'0'0'769,"1"-8"-411,15-55 1424,14-7 7459,-30 69-9109,0 1 0,0 0-1,0-1 1,0 1-1,0 0 1,1-1 0,-1 1-1,0 0 1,0-1-1,0 1 1,1 0-1,-1 0 1,0-1 0,1 1-1,-1 0 1,0 0-1,1-1 1,-1 1 0,0 0-1,1 0 1,-1 0-1,0-1 1,1 1 0,-1 0-1,0 0 1,1 0-1,-1 0 1,1 0 0,-1 0-1,0 0 1,1 0-1,-1 0 1,0 0 0,1 0-1,-1 0 1,1 0-1,-1 0 1,0 0 0,1 1-1,11 15 1810,4 32-1168,-15-42-236,9 28 263,-4-8-287,2-1-1,0 1 0,2-1 0,13 25 1,-20-45-558,0 0 1,0 0-1,1 0 1,0 0 0,0 0-1,0-1 1,0 1-1,1-1 1,-1 0-1,1 0 1,0-1 0,0 0-1,1 0 1,-1 0-1,1 0 1,-1-1-1,1 0 1,0 0 0,0 0-1,0-1 1,0 0-1,0 0 1,8-1 0,-13 1-152,0-1 1,0 0 0,0 0-1,0 0 1,1-1 0,-1 1-1,0 0 1,0 0 0,0-1-1,0 1 1,0 0 0,0-1 0,0 1-1,0-1 1,0 1 0,0-1-1,0 0 1,0 0 0,0 1-1,0-1 1,0 0 0,-1 0-1,1 0 1,0 0 0,-1 0-1,1 0 1,0 0 0,0-1 0,5-20-5443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4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16624,'0'0'966,"-8"11"539,-6 9-491,1 1-1,0 0 1,2 1-1,1 0 0,-13 39 1,-33 162 1014,43-160-2810,-5 99 0,19-131-1874,1-24-6448,9-11-516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4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1185,'2'-10'7687,"3"14"-3265,4 17-1503,-7 8-709,-2 50 1,-1-58-2080,0 1 0,2-1 0,0 1 0,8 35 0,-9-63-8912,-11-12 3864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4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6150,'0'0'12700,"1"-8"-11590,-2 6-1059,1 0 0,0 0 0,1 1 0,-1-1 0,0 0 0,0 0 0,1 0-1,-1 0 1,1 0 0,0 1 0,-1-1 0,1 0 0,0 1 0,0-1 0,0 0 0,0 1 0,3-3 0,-1 2 27,0 0 0,1 0 0,-1 1 0,1 0 0,-1-1 0,1 1 0,0 0 0,-1 1 0,1-1 0,0 1 0,5-1 0,15-1 175,2 0 0,-1 2 0,0 0 0,0 2 0,49 9 0,-68-9-250,0-1 0,0 1 0,0 0 1,-1 0-1,1 1 0,-1 0 0,1 0 0,-1 0 0,0 1 0,0-1 0,0 1 1,-1 0-1,1 1 0,-1-1 0,0 1 0,0 0 0,-1 0 0,0 0 0,1 0 1,-2 0-1,1 1 0,-1 0 0,1-1 0,-2 1 0,1 0 0,-1 0 0,1 0 1,-2 0-1,1 12 0,0-10 75,-1 1 0,0-1 0,-1 1 0,0-1 0,-1 1-1,1-1 1,-2 0 0,1 1 0,-1-1 0,0 0 0,-1-1 0,0 1 0,0-1 0,0 1 0,-1-1 0,0-1 0,-1 1 0,0-1 0,0 0 0,0 0 0,0 0 0,-1-1-1,0 0 1,0 0 0,-1-1 0,1 0 0,-1 0 0,0-1 0,0 0 0,0 0 0,0-1 0,0 0 0,-1-1 0,-11 1 0,10-1 46,-1-1-1,1 0 1,-1 0 0,0-1 0,1-1 0,0 0-1,-14-4 1,22 5-208,-1 0 0,1 1 0,0-1 0,-1-1 0,1 1 0,0 0 0,0-1 0,0 1 0,0-1 0,1 1 0,-1-1 0,0 0 0,0 0 0,1 0 0,0 0 0,-1 0 0,1 0 0,0 0 1,0 0-1,0 0 0,0-1 0,0 1 0,1 0 0,-1-1 0,1 1 0,-1-1 0,1 1 0,0-1 0,0 1 0,0-1 0,0 1 0,0 0 0,1-1 0,-1 1 0,1-1 0,0 1 0,-1 0 0,3-4 0,15-18-5149,-13 19 3558,8-9-4875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0:3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9257,'0'0'4420,"-60"54"-2787,47-15-479,5 5-258,8 4-159,0 2-288,20 0-289,6-2-64,9-5-32,7-1-32,5-1-32,2-1-224,-1 1-481,-8-1-897,-8-1-1088,-12-3-1442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22934,'0'0'69,"12"5"65,7 3 85,1-1 1,1-1 0,-1-1 0,29 3 0,99 4-498,-87-8-1598,75 13 0,-128-15 1628,0 0 1,0 0 0,0 1-1,0 0 1,0 0-1,8 5 1,-14-7 229,-1 0 0,1 0 0,0 0 1,-1 1-1,0-1 0,1 0 0,-1 0 0,0 1 0,0-1 1,0 1-1,0-1 0,0 1 0,0 0 0,0-1 0,0 1 1,0 0-1,-1 0 0,1-1 0,-1 1 0,0 0 0,1 0 1,-1 0-1,0 0 0,0-1 0,0 1 0,0 0 0,0 0 1,-1 0-1,1 0 0,-1 0 0,1-1 0,-1 1 0,0 2 1,-5 5 213,1-1 0,-1 0 0,0 0 0,-1-1 0,0 1 0,0-2 0,-1 1 0,1-1 0,-1 0 0,-17 9 0,-3 4 290,-45 35 508,-193 131 2043,243-173-4991,10-10-2440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4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13485,'0'0'11659,"0"67"-10698,3-38-417,1-2-352,1 0-96,6-2-63,2-2-130,3-9-1280,2-11-2114,1-3-4453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5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4452,'0'0'16272,"62"6"-14895,-9-9-288,8-4-352,7 0-353,-1 1-256,-3 2-128,-9 1 0,-10 3-865,-12 0-960,-14 0-1250,-12 0-3780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5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15022,'0'0'7303,"79"20"-5445,-17-27-545,10-6-544,4 2-449,-2 0-256,-5 1-128,-11 2-1217,-12-1-2146,-16-1-3716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14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1170 39 3748,'-15'-6'1677,"1"0"1,-1 1 0,-17-3 0,-49-3 893,30 9-2093,-60 6 1,75 0-372,0 2 1,1 1-1,0 2 1,0 1 0,1 2-1,0 1 1,1 2-1,-40 24 1,20-6 274,2 2 1,1 2-1,-90 87 1,117-100-209,0 1 1,2 2-1,1 0 1,1 1-1,1 1 1,-26 58-1,37-70-152,1 0 0,0 0-1,1 1 1,1 0 0,1 0 0,0 0 0,1 0-1,1 0 1,1 1 0,1-1 0,0 0 0,1 0-1,1 0 1,7 25 0,-6-34-12,0 1 1,1-1-1,0 0 0,0-1 1,1 1-1,0-1 0,0 0 1,1 0-1,0-1 0,1 0 0,-1 0 1,1-1-1,1 0 0,-1 0 1,1-1-1,0 0 0,0-1 1,1 0-1,-1 0 0,1-1 1,0 0-1,13 2 0,6 0 53,0-1 0,1-2 0,-1 0 0,1-2 0,0-1 0,46-9 0,-25 0 55,-1-3-1,0-1 1,-2-3 0,86-42-1,-65 22 77,-2-3-1,95-73 1,-128 87-35,-2-2-1,-2-1 1,0-1 0,-2-2-1,33-48 1,-48 61-100,-2 0 0,0-1 0,-1 0 0,-1-1 0,-1 0 0,-1 0 0,-1-1 0,-1 0 0,0 0 0,-2 0 0,1-40 0,-4 54-106,0 0-1,-1-1 0,0 1 0,0 0 1,-1-1-1,0 1 0,0 0 1,-1 0-1,0 1 0,0-1 0,-1 0 1,0 1-1,0 0 0,-1 0 0,0 0 1,0 1-1,-1-1 0,0 1 0,0 1 1,0-1-1,-1 1 0,0 0 1,0 0-1,0 1 0,0 0 0,-1 0 1,1 1-1,-1 0 0,0 0 0,0 1 1,0 0-1,-1 1 0,-8-2 1,-6 1-1357,0 1 0,-45 4 0,17 7-3284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1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594 518 3940,'8'-8'53,"10"-9"51,-1-1 1,-1-1-1,0 0 0,22-39 1,-31 46 99,-1 0 1,0-1 0,-1 1 0,0-1-1,-1 0 1,0-1 0,-1 1 0,-1-1 0,0 1-1,-1-1 1,0-15 0,-2 24-86,1 0 1,-1 0 0,0 0-1,0 0 1,0 0-1,-1 0 1,0 1-1,0-1 1,0 0-1,0 1 1,-1 0-1,0-1 1,0 1 0,0 0-1,0 1 1,-5-5-1,1 2 73,0 1-1,-1-1 1,1 2-1,-1-1 1,0 1 0,0 0-1,-1 1 1,-12-4-1,-5 1 259,-1 1 0,1 1-1,-1 1 1,0 2-1,-29 1 1,41 1-289,0 0 0,-1 2-1,1 0 1,0 0 0,1 1-1,-1 1 1,1 0 0,0 1 0,0 1-1,0 0 1,-12 10 0,8-4 54,1 1 0,1 0 0,1 1 0,0 1 0,0 0 0,2 1 0,-15 23-1,11-10-73,0 1-1,2 1 0,2 0 0,0 1 0,3 0 0,0 1 1,2 0-1,2 0 0,-3 56 0,8-73-119,1-1 0,1 1 0,0 0 0,2-1-1,0 1 1,0-1 0,2 0 0,0 0 0,0 0 0,2-1-1,9 18 1,-9-22-14,0-1 0,0 0-1,1 0 1,1-1 0,0 0 0,0 0-1,0-1 1,1 0 0,1-1 0,-1 0-1,1-1 1,0 0 0,0-1-1,1 0 1,18 5 0,-13-5 59,1-1 1,1-1-1,-1 0 0,0-2 1,1 0-1,-1-1 1,1-1-1,-1 0 0,32-8 1,-23 2 157,0-1 1,0-2-1,-1 0 1,0-2-1,43-27 1,-22 7 143,-2-2-1,-2-2 1,-1-2 0,-1-2-1,62-80 1,-79 88-175,-2 0-1,-1-1 1,-2-1-1,19-46 1,-32 65-136,0-1 0,0 1 1,-2-1-1,0-1 0,-1 1 1,-1 0-1,0-1 1,-1 0-1,-1 1 0,0-1 1,-2 1-1,-5-28 0,5 36-46,0 0-1,-1 0 0,-1 1 0,1-1 0,-1 1 1,-1 0-1,1 0 0,-1 0 0,0 1 0,-1-1 1,1 1-1,-1 1 0,-9-8 0,4 6-17,0 0 0,0 1 0,0 0 1,-1 0-1,0 2 0,0-1 0,-24-4 0,9 4-8,0 1 0,0 2 0,-1 1 0,1 1 0,0 2 0,0 0 0,-40 9 0,1 7-351,1 2-1,-73 33 1,148-59-4669,3-9 2140,1 0-370,28-25-6445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47 12139,'0'0'6994,"-1"-8"-5532,1 6-1391,0 0 0,-1 1 0,1-1 0,0 1 0,-1-1 0,1 0 0,0 1 0,-1-1 0,0 1 0,0-1 0,1 1 0,-1-1 0,0 1 0,0-1 0,0 1 0,0 0 0,0 0 0,-1-1 0,1 1 0,0 0 0,-1 0 0,1 0 0,0 0 0,-1 1 0,-2-2 0,0 1-9,0 0-1,1 1 0,-1 0 1,0 0-1,0 0 0,0 0 0,1 1 1,-1-1-1,0 1 0,1 0 1,-1 0-1,0 0 0,1 1 0,-6 2 1,-12 7 80,1 0-1,0 1 1,1 1 0,0 1 0,-21 21 0,28-23-51,0-1 1,1 2 0,1 0-1,0 0 1,0 0 0,2 1 0,0 1-1,-8 18 1,14-30-83,1 0-1,0 1 1,0-1 0,0 1-1,0-1 1,1 0-1,-1 1 1,1-1 0,0 1-1,0-1 1,0 1-1,1-1 1,-1 1 0,1-1-1,0 1 1,1 3 0,-1-4-20,1-1 0,-1 0 1,1 1-1,0-1 0,0 0 1,0 0-1,0 0 0,0-1 1,0 1-1,0 0 0,0-1 1,1 1-1,-1-1 0,1 0 1,-1 0-1,4 1 0,10 2-456,0-1 0,0 0 0,0-2 0,0 0 0,27-2 0,-24 1-561,32-3-3072,-1-7-3107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13741,'-8'4'3796,"-2"0"-3351,-4 2 504,1 1 1,0 0 0,-18 13-1,28-18-854,1 0 0,-1 0-1,0 0 1,1 0 0,0 1-1,-1-1 1,1 1 0,0 0 0,0-1-1,0 1 1,1 0 0,-1 0-1,1 0 1,0 1 0,-1-1 0,1 0-1,1 0 1,-1 1 0,0-1 0,1 0-1,0 1 1,0 5 0,0-7-91,1-1 0,0 1 1,0-1-1,-1 0 0,1 1 1,0-1-1,0 0 0,0 0 0,1 0 1,-1 0-1,0 0 0,0 0 1,1 0-1,-1 0 0,0 0 1,1-1-1,-1 1 0,1 0 1,-1-1-1,1 1 0,-1-1 1,1 0-1,-1 1 0,1-1 0,-1 0 1,1 0-1,1 0 0,54 0 157,-44 0-106,-5-1-41,1 0 1,-1 0-1,1-1 0,-1 0 1,0 0-1,0-1 0,12-5 1,-17 7 13,-1 0 1,1 0-1,-1 0 1,0-1-1,1 1 1,-1-1-1,0 1 1,0-1-1,0 0 1,0 0-1,0 0 1,-1 0-1,1 0 1,0 0-1,-1 0 1,1-1-1,-1 1 1,0-1-1,0 1 1,0-1-1,0 1 1,-1-1-1,1 1 1,0-1-1,-1 0 1,0 1-1,0-5 1,0 5-7,-1 0 1,0 0-1,0 0 1,0 1-1,0-1 0,0 0 1,-1 1-1,1-1 1,0 1-1,-1-1 1,1 1-1,-1 0 0,1 0 1,-1 0-1,0-1 1,1 1-1,-1 1 0,0-1 1,0 0-1,0 0 1,0 1-1,0-1 1,0 1-1,0 0 0,-4-1 1,-55-3-155,56 4 129,-16 3-53,20-3-3,1 0-1,-1 0 0,1 0 1,0 0-1,-1 0 0,1 0 1,-1 0-1,1 0 0,0 0 1,-1 0-1,1 0 0,-1 1 1,1-1-1,0 0 0,-1 0 1,1 0-1,0 1 0,-1-1 1,1 0-1,0 0 0,-1 1 1,1-1-1,0 0 0,0 1 1,-1-1-1,1 0 0,0 1 1,0-1-1,0 0 0,-1 1 1,1-1-1,0 1 0,0-1 1,0 0-1,0 1 0,0-1 1,0 1-1,0-1 0,0 1 1,0-1-1,0 0 0,0 1 1,0-1-1,0 1 0,0-1 1,0 0-1,1 1 0,14 2-5086,-10-3 3625,15 0-4362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18193,'0'0'6823,"-4"54"-6215,3-28-191,1 1-353,0-2 0,0 1-64,0-3 32,4-1-641,0-2-608,-4-5-416,0-2-481,0-5-833,-10-7-2530,-3-1-3716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11147,'0'0'12107,"76"-24"-10986,-32 19-416,5 0-481,4-1-160,0 0-448,0-5-2819,-4-1-4581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15310,'0'0'4645,"4"58"-3684,2-29-609,1-1-192,3 0-128,0-2 32,1-3-256,1-1-737,-3-1-896,-5-6-1699,-4 0-2017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1 575 15150,'0'0'1223,"9"1"330,3-1-1190,-1 0 0,1-1 0,-1-1 0,0 0 0,0 0 0,1-1 0,-2 0 0,1-1 0,0-1 0,-1 1 0,1-2 0,10-6 0,67-42-81,-2-3 0,-2-3 0,-4-5 0,73-73 0,-137 122-348,0 0 1,-2-1-1,0-1 0,-1 0 1,0-1-1,9-20 1,-19 25-204,-7 14 25,-15 18 31,5 3 207,1 2 0,0 0 0,2 0 1,1 1-1,0 0 0,2 0 0,1 1 0,1 0 1,1 1-1,2-1 0,-2 39 0,5-55-101,0 1-1,0 0 1,1 0 0,1-1-1,0 1 1,0-1-1,0 1 1,1-1 0,6 12-1,-5-13-637,0-1 0,1 0 0,0 0 0,0 0 1,0-1-1,11 10 0,24 14-8816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63 386 16047,'0'0'3139,"65"-8"-1633,-22-4 127,5-1-480,3 0-512,-2 1-449,-5 0-192,-10 3-480,-9-4-1570,-16 2-2114,-9-4-3460</inkml:trace>
  <inkml:trace contextRef="#ctx0" brushRef="#br0" timeOffset="1">0 4 16367,'0'0'3908,"86"0"-2563,-32 0-320,10 0-704,6-2-193,0 0-96,0 2-449,-11 0-1825,-4 0-2947,-11 2-3939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12748,'0'0'4709,"-40"71"-2948,34-46-351,6 1-674,0-5-576,0 1-96,12 0 0,-1-4-128,-1-1-736,-2-2-546,-5-2-672,-3-4-1120,-2-5-1155</inkml:trace>
  <inkml:trace contextRef="#ctx0" brushRef="#br0" timeOffset="1">1 159 13229,'0'0'6470,"76"-33"-6150,-33 24-320,8 0-32,0 4-1858,5-4-2370,0 3-1089,-1-4-2755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23 10794,'0'0'5243,"-9"-5"-3482,6 3-1663,-1-1-1,0 1 1,1 1 0,-1-1-1,0 0 1,0 1-1,0 0 1,0 0-1,0 0 1,-1 0 0,1 1-1,0-1 1,0 1-1,0 0 1,-1 0 0,1 1-1,0 0 1,0-1-1,0 1 1,0 0-1,0 1 1,0-1 0,0 1-1,-5 2 1,-2 4 159,1 0 0,-1 0 0,2 1 0,-1 0 0,1 1 0,0 0 0,1 0 0,-13 22 0,18-27-208,0 0 0,0 0 1,1 1-1,-1-1 0,1 1 1,1-1-1,-1 1 1,1 0-1,0 0 0,0 0 1,1 0-1,0 0 1,0 0-1,0 0 0,0 0 1,1-1-1,0 1 1,1 0-1,-1 0 0,1 0 1,0-1-1,3 6 0,-1-6-32,0-1 1,0 1-1,0-1 0,0 0 0,1 0 0,0 0 0,0-1 0,0 0 0,0 0 0,1 0 0,-1-1 0,1 1 0,-1-1 1,1 0-1,0-1 0,7 2 0,-8-2 1,-1 0 0,1 0 1,-1-1-1,1 1 0,0-1 1,-1 0-1,1 0 1,0 0-1,-1-1 0,1 0 1,-1 0-1,1 0 0,-1 0 1,1-1-1,-1 0 0,0 1 1,0-2-1,1 1 0,-2 0 1,1-1-1,5-4 0,-8 6-10,0 0-1,0 0 0,0 0 1,0 0-1,0 0 0,0 0 1,0-1-1,0 1 0,0 0 1,-1 0-1,1-1 0,-1 1 1,1-1-1,-1 1 0,1 0 1,-1-1-1,0 1 0,0-1 1,1 1-1,-1-1 0,0 1 1,0-1-1,-1 1 0,1 0 1,0-1-1,0 1 0,-1-1 0,1 1 1,-1-1-1,1 1 0,-1 0 1,0-1-1,1 1 0,-1 0 1,0 0-1,0 0 0,0 0 1,0-1-1,0 1 0,0 0 1,0 1-1,0-1 0,-1 0 1,1 0-1,0 0 0,0 1 1,-1-1-1,1 0 0,0 1 1,-1 0-1,1-1 0,-2 1 1,-3-2-16,0 0 1,0 1-1,0-1 1,0 1-1,0 1 1,0-1 0,0 1-1,0 0 1,0 1-1,0-1 1,-10 4-1,15-4 11,1 0 0,-1 0 0,0 0 0,1 1-1,-1-1 1,1 0 0,-1 1 0,1-1-1,-1 0 1,1 1 0,-1-1 0,1 1 0,0-1-1,-1 1 1,1-1 0,-1 1 0,1-1 0,0 1-1,0-1 1,-1 1 0,1-1 0,0 1 0,0 0-1,0-1 1,-1 1 0,1-1 0,0 1 0,0 0-1,0-1 1,0 1 0,0-1 0,0 1 0,0 0-1,1-1 1,-1 1 0,0 0 0,0-1-1,0 1 1,1-1 0,-1 1 0,0-1 0,0 1-1,1-1 1,-1 1 0,1-1 0,-1 1 0,0-1-1,1 1 1,-1-1 0,1 0 0,-1 1 0,1-1-1,-1 1 1,1-1 0,-1 0 0,1 0 0,0 1-1,-1-1 1,1 0 0,-1 0 0,1 0 0,0 0-1,-1 0 1,2 0 0,17 2 39,1-1 0,-1-1 0,0-1 1,0-1-1,1-1 0,26-7 0,14-1-300,-59 10 252,-1 1 1,0 0-1,0 0 0,1 0 0,-1 0 1,0 0-1,0 1 0,1-1 0,-1 0 0,0 0 1,0 0-1,1 0 0,-1 0 0,0 0 1,0 0-1,0 0 0,1 1 0,-1-1 0,0 0 1,0 0-1,0 0 0,1 0 0,-1 1 1,0-1-1,0 0 0,0 0 0,0 0 0,0 1 1,0-1-1,1 0 0,-1 0 0,0 1 0,0-1 1,0 0-1,0 0 0,0 1 0,0-1 1,0 0-1,0 0 0,0 1 0,0-1 0,0 0 1,0 0-1,0 1 0,-4 18-2,-10 16 292,-11 20 336,23-51-627,1 0 1,0 0-1,0 0 1,0 0-1,1 0 0,-1 1 1,1-1-1,0 0 1,0 0-1,1 0 0,-1 0 1,2 6-1,-2-9-235,1 0 1,0-1-1,-1 1 0,1 0 1,0 0-1,-1-1 1,1 1-1,0 0 0,0-1 1,-1 1-1,1-1 0,0 1 1,0-1-1,0 1 0,0-1 1,0 0-1,0 0 0,0 1 1,0-1-1,0 0 0,0 0 1,0 0-1,0 0 0,0 0 1,0 0-1,0 0 1,0 0-1,0 0 0,1-1 1,20-1-9502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17745,'0'0'2754,"-16"54"-1633,14-23-32,0 4-224,2 2-416,0-1-289,3-2-128,9-5 0,-1-5-480,1-5-1058,-2-6-512,-8-5-640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13677,'0'0'4132,"84"0"-2787,-39 0-544,10 0-609,2 0-128,4-3-160,-3-1-1954,-3-1-3395,-5-4-4933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 15471,'-10'0'1719,"-10"0"-1243,1 0 0,-1 2 1,1 0-1,-1 2 1,1 0-1,0 1 1,-24 9-1,24-5-342,1 0-1,-1 1 1,2 1 0,-19 14-1,31-22-114,0 1 0,1 0 0,-1 0 0,1 1 1,0-1-1,0 1 0,1 0 0,-1 0 0,1 0 0,0 1 0,0-1 0,1 1 0,0-1 0,0 1 0,0 0 0,1 0 0,-1 0 0,1 9 1,1-13-25,1 0 0,-1 1 0,1-1 0,0 1 0,0-1 0,0 0 0,0 0 0,0 0 0,1 0 0,-1 0 0,1 0 0,-1 0 0,1 0 0,0 0 0,0-1 0,0 1 0,0-1 0,0 1 0,0-1 0,0 0 0,0 0 0,1 0 0,-1 0 1,0 0-1,1 0 0,-1-1 0,0 1 0,1-1 0,2 1 0,15 3-881,0-2 0,31 2 0,-36-4-509,25 2-3137,-4-2-2104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9513,'0'0'11792,"12"7"-11188,-7-5-572,-1 1-22,0 0 1,1 0 0,0-1-1,-1 1 1,1-1 0,0 0-1,0-1 1,0 1 0,0-1-1,0 0 1,0 0 0,1-1-1,-1 0 1,0 0 0,0 0 0,1 0-1,-1-1 1,0 0 0,0 0-1,10-3 1,-7 1-164,0-1 0,0 1 1,0-2-1,0 1 0,-1-1 0,1 0 1,-1 0-1,-1-1 0,1 0 0,-1 0 1,0-1-1,6-9 0,-52 63 1429,37-43-1277,-55 86 2684,54-81-2461,0-1 0,0 1 0,0 0 1,1 1-1,1-1 0,0 0 0,0 1 0,-1 18 1,7-22-3041,4-8-3445,-2-6-3554</inkml:trace>
  <inkml:trace contextRef="#ctx0" brushRef="#br0" timeOffset="1">401 7 21268,'0'0'6759,"48"-7"-11788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2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11787,'0'0'12204,"18"36"-12012,-3-32-64,6-3-32,-4-1-320,4 2-993,-3-2-1378,-2 0-2882,-4 0-4196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3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13933,'0'0'10869,"-2"3"-10757,2-2-177,-1 0-1,1 0 1,0 0-1,-1 0 1,1-1-1,-1 1 0,1 0 1,-1 0-1,1-1 1,-1 1-1,0 0 1,1-1-1,-1 1 1,0-1-1,0 1 0,1 0 1,-1-1-1,0 0 1,0 1-1,0-1 1,-1 1-1,-17-8-7684,7 2 132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3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6919,'0'0'17098,"5"10"-15987,7 16-667,2 0 0,1-1 0,2-1 0,0 0 0,22 22 0,-26-33-347,1-2 1,29 20 0,-39-28-179,0-1 0,0 1 0,0-1 0,0-1 0,1 1 0,-1 0 0,0-1 0,1 0 0,-1 0 0,1 0 1,-1-1-1,1 0 0,0 0 0,-1 0 0,1 0 0,-1 0 0,6-2 0,-9 1-365,0 1 0,0-1 1,-1 0-1,1 0 0,0 1 1,-1-1-1,1 0 0,0 0 0,-1 0 1,0 1-1,1-1 0,-1 0 1,1 0-1,-1 0 0,0 0 1,0 0-1,1 0 0,-1 0 0,0 0 1,0-2-1,1 0-2061,1-10-7385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81 10378,'0'0'3929,"-2"10"-2087,-65 312 1862,63-295-3418,-1 0-1,-1 0 0,-1-1 0,-21 49 0,122-238-1227,131-173-1,-218 326 937,36-43 119,-40 50-88,1 0-1,-1-1 1,1 1-1,0 1 1,0-1-1,0 0 1,0 1-1,0 0 0,1 0 1,-1 0-1,7-1 1,-11 3-22,1 0 0,-1 0 1,1 0-1,-1 0 0,1 0 0,-1 0 1,1 0-1,-1 1 0,1-1 0,-1 0 1,1 0-1,-1 0 0,1 1 0,-1-1 1,0 0-1,1 1 0,-1-1 0,1 0 1,-1 1-1,0-1 0,1 0 0,-1 1 1,0-1-1,1 1 0,-1-1 1,0 1-1,0-1 0,0 1 0,1-1 1,-1 1-1,0-1 0,0 1 0,0-1 1,0 1-1,0-1 0,0 1 0,0-1 1,0 1-1,0-1 0,0 1 0,0-1 1,0 1-1,0-1 0,0 1 1,-1-1-1,1 1 0,0-1 0,0 1 1,-1-1-1,1 1 0,0-1 0,-1 1 1,-12 30-17,-5-7-138,0-1 1,-2-1-1,0 0 0,-45 34 1,-103 63 821,159-112-610,-10 5 32,19-12-145,0 0 0,0 0-1,0-1 1,0 1 0,0 0-1,0 0 1,0 0-1,0 0 1,0 0 0,0 0-1,0 0 1,-1 0-1,1 0 1,0 0 0,0 0-1,0 0 1,0 0-1,0 0 1,0 0 0,0 0-1,0 0 1,0 0 0,0 0-1,0 0 1,0-1-1,0 1 1,0 0 0,0 0-1,0 0 1,0 0-1,28-24-5757,1 2 360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7:3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14478,'0'0'10762,"-4"10"-9673,-17 43 120,-3-2 1,-45 73 0,-31 63-756,90-164-610,0 1 0,2-1-1,1 2 1,1-1 0,1 1 0,-2 29-1,6-51 34,2 17-3089,0-20 2924,-1 1-1,0-1 0,1 1 1,-1-1-1,1 0 0,-1 1 1,1-1-1,-1 0 0,1 1 1,-1-1-1,1 0 0,-1 0 1,1 1-1,-1-1 0,1 0 1,-1 0-1,1 0 0,-1 0 1,1 0-1,-1 1 0,1-1 1,0 0-1,-1-1 0,1 1 0,-1 0 1,1 0-1,-1 0 0,1 0 1,0-1-1,18-3-15176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4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8011 769,'0'0'8717,"15"-22"-6021,73 4-1564,-70 14-802,-1-1-1,1 0 1,-1-2 0,0 0-1,28-16 1,78-59-183,-37 23-89,6-9-45,-61 43 16,36-22-1,-53 40-29,0 0 0,1 2 1,26-9-1,28-10 137,129-89 1128,-122 66-1118,-26 17-116,139-74 249,-107 67 221,438-210 1493,253-204-1400,-66 41-503,-356 183-72,-71 42 50,44-43-34,-133 87-57,163-82 37,-99 65-2,45-32-16,214-144 19,-122 87-10,-78 53-21,72-53 45,162-109-15,-268 175 5,70-49-11,926-623 2,-899 610-4,330-220 10,-391 254-13,173-120 4,424-218 12,-618 383-16,-253 141 6,-17 10 11,0 0 0,-2-2-1,0 0 1,0-2 0,22-21 0,-44 37-154,-1 0 1,1 1-1,-1-1 0,1 0 1,-1 0-1,1 0 1,-1 1-1,0-1 0,1 0 1,-1 0-1,0 0 1,1 0-1,-1 0 0,0 0 1,0 1-1,0-1 0,0 0 1,0 0-1,0 0 1,0 0-1,0 0 0,-1 0 1,1 0-1,0 0 1,0 1-1,-1-1 0,1 0 1,-1 0-1,0-1 1,-2-10-4283,1-8-4104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44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2558 833 6022,'-17'-47'5399,"13"34"-4880,-1-1 1,0 1-1,-1-1 1,0 1 0,-1 1-1,-1-1 1,0 1-1,0 1 1,-1 0 0,-16-15-1,-23-12 665,-1 3-1,-2 2 1,-79-38 0,-15-9-324,88 45-790,-254-144 1236,252 150-1055,-2 3 1,0 2-1,-95-23 0,99 34-261,-1 4 0,0 1 1,-1 4-1,1 2 0,-1 2 1,0 3-1,1 3 0,0 2 0,0 2 1,-110 36-1,-92 53-15,209-76 14,2 3-1,-90 60 1,131-80-13,-33 27 44,39-31-40,0 0 1,0 0 0,0 1-1,0-1 1,0 0 0,1 1 0,-1-1-1,1 1 1,-1 0 0,1-1 0,0 1-1,0 0 1,0 0 0,0 3 0,1-5-65,1 0 1,0-1-1,-1 1 1,1 0 0,0-1-1,-1 1 1,1-1-1,0 1 1,-1-1-1,1 1 1,0-1 0,0 0-1,0 1 1,0-1-1,-1 0 1,1 0-1,0 0 1,0 0 0,0 1-1,0-1 1,0 0-1,0 0 1,-1-1-1,1 1 1,0 0 0,2 0-1,27-3-1475,-18-1 269,0 0 1,0 0-1,0-1 0,18-11 0,10-7-3589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4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57 8872,'0'0'2750,"-8"-6"-1725,-24-20 96,20 9 1188,12 17-2249,0-1-1,-1 1 1,1 0-1,0-1 1,0 1-1,0-1 1,0 1-1,0 0 1,-1-1-1,1 1 1,0 0-1,0-1 1,-1 1-1,1 0 1,0 0-1,-1-1 1,1 1 0,0 0-1,0 0 1,-1-1-1,1 1 1,-1 0-1,1 0 1,0 0-1,-1 0 1,1-1-1,0 1 1,-1 0-1,1 0 1,-1 0-1,1 0 1,0 0-1,-1 0 1,1 0-1,-1 0 1,1 0-1,0 0 1,-1 0-1,1 1 1,-1-1 0,1 0-1,0 0 1,-1 0-1,1 0 1,0 1-1,-1-1 1,1 0-1,0 0 1,-1 1-1,1-1 1,0 0-1,0 0 1,-1 1-1,1-1 1,0 1-1,-16 11 21,1 0-1,1 1 0,0 1 0,-20 25 1,-4 4 217,-8 3 183,21-23-265,1 1 1,1 2-1,1 0 1,1 1-1,-19 33 1,39-58-214,0 0 0,0 0 0,0 0 0,0 0 0,0 0 1,0 0-1,1 0 0,-1 0 0,1 0 0,-1 1 0,1-1 0,0 0 1,0 0-1,0 0 0,0 1 0,0-1 0,0 0 0,1 0 0,0 4 1,0-5-5,0 1 1,1-1-1,-1 0 1,0 0-1,0 1 1,1-1-1,-1 0 1,1 0 0,-1 0-1,1 0 1,-1-1-1,1 1 1,-1 0-1,1-1 1,0 1 0,-1-1-1,1 1 1,0-1-1,2 0 1,11 1 15,0-1 1,0 0-1,0-2 0,23-4 1,-37 6-11,187-43-918,0-15-3544,-92 27 435,46-13-2848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4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28 11883,'0'0'8969,"-13"-5"-8179,3 1-715,0 0 1,0 1 0,0 0-1,0 0 1,-1 1 0,1 0-1,-1 1 1,1 1-1,-1 0 1,0 0 0,-20 3-1,21 0-4,-1 0 0,1 1 0,0 0-1,1 1 1,-1 0 0,1 0-1,0 1 1,0 0 0,0 1 0,-11 11-1,16-14-51,0 1 0,0 0-1,0 0 1,0 0-1,1 1 1,0-1 0,0 1-1,0 0 1,1-1 0,0 1-1,0 1 1,0-1-1,1 0 1,0 0 0,0 0-1,0 1 1,1-1-1,1 13 1,0-16-103,0 0-1,1 0 1,-1 0 0,0 0 0,1 0-1,0 0 1,0 0 0,0-1-1,0 1 1,0-1 0,1 0 0,-1 1-1,1-1 1,-1 0 0,1 0-1,0-1 1,0 1 0,0 0-1,0-1 1,0 0 0,0 0 0,0 0-1,0 0 1,4 1 0,14 3-1656,0-1-1,32 3 1,-43-6 575,33 3-2604,-3-3-1180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46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23 4228,'-11'3'9609,"-6"4"-7549,-1 0 0,-31 17 1,45-21-1821,-1-1 1,1 1-1,0 0 1,0 0 0,0 0-1,0 1 1,0-1-1,1 1 1,0 0-1,0 0 1,0 0 0,0 0-1,0 1 1,1-1-1,0 1 1,0 0-1,0 0 1,-2 7 0,4-11-226,0 0 1,0-1 0,0 1 0,0 0-1,0 0 1,1 0 0,-1 0 0,0 0-1,0 0 1,1 0 0,-1-1 0,0 1-1,1 0 1,-1 0 0,1-1-1,-1 1 1,1 0 0,-1 0 0,1-1-1,-1 1 1,1 0 0,0-1 0,-1 1-1,1-1 1,0 1 0,0-1 0,0 1-1,-1-1 1,2 1 0,35 5 314,-26-6-210,1-1 0,-1 0 1,1 0-1,14-5 1,-21 4-90,0 0 1,0 0-1,0-1 1,-1 1-1,1-1 1,-1 0-1,0 0 1,0 0-1,0-1 1,0 0-1,-1 0 1,0 0-1,1 0 1,-1 0 0,0 0-1,-1-1 1,1 1-1,2-8 1,-4 9-25,-1 0 0,1 1 1,0-1-1,-1 0 0,0 0 0,0 0 1,0 0-1,0 0 0,0 0 1,0 1-1,-1-1 0,1 0 0,-1 0 1,0 0-1,0 1 0,0-1 1,0 0-1,0 1 0,0-1 0,-1 1 1,0-1-1,1 1 0,-1 0 1,0 0-1,0-1 0,0 1 0,0 1 1,-1-1-1,1 0 0,0 0 1,-1 1-1,1 0 0,-1-1 0,-3 0 1,5 1-68,1 1 0,-1-1 0,0 1 0,0-1 0,0 1 0,1 0 0,-1-1 0,0 1 0,0 0 0,0-1 0,0 1 0,0 0 0,0 0 0,0 0 0,1 0 0,-1 0 0,0 0 0,0 0 0,0 0 0,0 0-1,0 1 1,0-1 0,0 0 0,1 1 0,-1-1 0,0 0 0,0 1 0,0-1 0,1 1 0,-1-1 0,0 1 0,0-1 0,1 1 0,-1 0 0,0 0 0,1 0-124,0 0 0,0 0 0,0-1-1,0 1 1,0 0 0,0 0 0,0-1 0,0 1-1,0 0 1,1 0 0,-1-1 0,0 1 0,1 0-1,-1 0 1,0-1 0,1 1 0,-1-1-1,1 1 1,-1 0 0,1-1 0,-1 1 0,1-1-1,-1 1 1,1-1 0,0 1 0,-1-1 0,1 1-1,0-1 1,-1 0 0,1 0 0,0 1-1,0-1 1,-1 0 0,1 0 0,0 0 0,0 1-1,-1-1 1,1 0 0,1 0 0,22 2-5897,5-2-3138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4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16400,'0'0'3683,"-53"65"-1217,38-34-159,2 0-930,5 0-833,8-2-351,0-2-97,3-3-32,6-5-96,-1-2-513,-2-5-256,-4-6-544,-15-9-8136,-2-13 2082</inkml:trace>
  <inkml:trace contextRef="#ctx0" brushRef="#br0" timeOffset="1">1 85 12011,'0'0'10026,"54"-21"-9289,-16 21-449,3 0-192,4 0-64,5 0-865,-6 0-2178,4-5-3843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4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15439,'0'0'5733,"-63"63"-3491,45-36-224,3 1-545,4-2-896,9-3-385,2 0-128,0-1-32,2 0-576,4 0-673,-3-2-1090,-3-3-832,0-2-1441,0-6-2402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47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12107,'0'0'11724,"78"-31"-11084,-34 25-95,6-1-193,-3 1-256,0-4-64,-9 1-128,-7 0-801,-8-2-768,-12-3-1090,-8-3-2306,-3-2-2978</inkml:trace>
  <inkml:trace contextRef="#ctx0" brushRef="#br0" timeOffset="1">97 0 11627,'0'0'10186,"78"10"-9418,-37-7-447,2 2-225,-2 1-64,-2-2-865,-1 1-1890,-6-1-3298,-1-3-3845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57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42 2114,'0'0'8974,"5"-8"-5360,14-26-683,-29 63 3852,-7 42-6712,6-25 143,-4 23-254,13-39-3524,-1-31-1966,-2-9 661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5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10954,'0'0'12861,"13"-7"-12424,43-26-608,-3-2 1,76-65-1,-153 149-219,12-28 299,1 0 1,0 0-1,-11 37 1,19-46-1082,0 1 1,0 0 0,1-1-1,0 23 1,2-15-6255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5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9769,'0'0'12044,"74"27"-11115,-32-33-481,6-5-384,0 1-544,-2 2-1602,-11 3-2082,-2-3-3203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5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8584,'0'0'6668,"-8"1"-5035,0 1-1321,1 0-1,0 1 1,0-1-1,0 2 1,0-1 0,1 1-1,-1 0 1,1 0-1,0 1 1,0 0-1,0 0 1,1 0-1,-10 12 1,-6 6 756,1 1 1,-27 42 0,40-56-897,2 1 0,-1-1 0,2 1 0,-1 1 0,2-1 1,-1 0-1,1 1 0,1 0 0,-2 22 0,4-31-167,0-1-1,0 1 1,1-1-1,-1 1 1,0-1-1,1 1 1,0-1-1,-1 0 1,1 1 0,0-1-1,0 0 1,0 1-1,1-1 1,-1 0-1,0 0 1,1 0-1,-1 0 1,1 0-1,0 0 1,0-1 0,3 3-1,-1-1 7,1 0 0,0-1-1,0 0 1,0 0 0,0 0-1,0 0 1,0-1 0,1 0 0,9 1-1,-4-1 8,1-1 0,-1 0-1,0-1 1,0 0 0,0-1 0,0 0-1,0 0 1,-1-1 0,19-8-1,-26 9 36,0 1-1,0-1 1,0 0-1,0 0 0,-1 0 1,1 0-1,-1 0 0,1-1 1,-1 1-1,0-1 1,0 1-1,0-1 0,0 0 1,-1 0-1,1 0 0,-1 0 1,2-5-1,-2 7 0,-1 0 1,0 0-1,0 0 0,0 0 1,0 0-1,0 0 0,-1 0 1,1 0-1,0 0 0,0 0 0,-1 0 1,1 0-1,0 0 0,-1 0 1,1 0-1,-1 0 0,0 0 1,1 0-1,-1 1 0,1-1 0,-3-1 1,1 0-11,0 1 0,0 0 0,-1-1 1,1 1-1,0 0 0,-1 0 0,1 1 1,-1-1-1,0 0 0,1 1 0,-1 0 1,-2-1-1,-3 0 30,-37-1 175,43 2-234,0 0-1,0 0 1,0 0-1,0 0 1,0 0-1,1 0 1,-1 1-1,0-1 1,0 1-1,0-1 1,0 1-1,0 0 1,1 0-1,-1 0 1,0 0-1,1 0 1,-3 2-1,36-3-150,-22-2 109,-1 0 1,0-1 0,0-1-1,0 1 1,0-1-1,-1-1 1,13-8 0,-13 8-10,1 0 0,-1 0 0,1 1 1,0 0-1,0 0 0,14-3 1,-22 7 26,-1 0 0,1 0 0,0 0 0,0 0 0,0 0 0,0 0 0,-1 0 0,1 0 0,0 0 0,0 0 0,0 0 0,-1 0 0,1 1 0,0-1 0,0 0 0,-1 1 0,1-1 0,0 0 0,0 1 0,-1-1 0,1 1 0,0-1 0,-1 1 0,1 0 0,-1-1 0,1 1 0,-1-1 0,1 1 0,-1 0 0,1-1 0,-1 1 0,0 0 0,1 0 0,-1 1 0,1 2 5,0-1 0,-1 1 0,1 0-1,-1 0 1,0 0 0,0 0 0,0 0 0,-2 4 0,-1 8 30,0-1 1,-1 0-1,-8 17 1,7-21-33,3-8-60,1 0 0,-1 0 0,1 0 0,0 1 0,0-1 0,0 0 1,0 0-1,0 6 0,6-12-4598,15-11 246,-4-7-2445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5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17617,'0'0'3267,"-35"57"-1442,23-32-159,3-2-737,3-1-769,6 0-160,0-3-160,0-2-449,0 1-223,0-4-578,0-5-608,0-1-800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5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14958,'0'0'8168,"61"-20"-7976,-31 15-192,6 0-512,-1-2-1378,3-1-1858,3-1-3427</inkml:trace>
  <inkml:trace contextRef="#ctx0" brushRef="#br0" timeOffset="1">580 1 10762,'0'0'8168,"-10"8"-6470,-37 34-611,3 3 1,1 1 0,-62 86-1,97-111-2157,22-26-1533,25-28-2009,14-29-4581,-24 29 1725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5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4933,'0'0'13041,"-7"11"-11679,-43 83 1622,44-82-2577,1 1-1,1-1 0,0 1 1,1 0-1,0 0 0,1 0 1,-1 17-1,3-19-908,3 49 1317,3-41-3257,3-3-3469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9:5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12204,'0'0'8445,"10"3"-7303,2 2-1068,1-2 1,-1 1-1,1-2 0,0 0 0,0 0 0,24-1 0,-17-2-1218,0-1 1,0-1-1,0-1 0,0 0 0,0-2 1,-1 0-1,19-10 0,-12 4-233,-1-1-1,0-2 0,-1 0 0,37-32 1,-42 31 2890,0-2-1,27-35 1,-26 20 1876,-20 21-117,-18 13-1002,5 6-1851,-1 1-1,1 1 1,1 0-1,-1 1 1,2 0 0,-1 1-1,2 0 1,-1 1-1,-12 19 1,19-26-320,0 1 1,1 0 0,0 0-1,0 0 1,0 0 0,0 1-1,1-1 1,0 1 0,1-1-1,0 1 1,0 0 0,0-1 0,0 1-1,1 0 1,0 0 0,2 7-1,-2-11-92,1 1-1,0 0 1,1-1-1,-1 1 1,0-1-1,1 1 1,0-1-1,0 0 1,0 0-1,0 0 1,1 0-1,-1 0 1,1 0-1,-1 0 1,1-1-1,0 0 1,0 1-1,0-1 1,0 0-1,1 0 1,-1-1-1,1 1 1,-1-1-1,1 0 1,-1 1-1,1-2 1,0 1-1,-1 0 1,8 0-1,-9-1 23,52 0 85,-52 0-75,-1 0 1,1 0-1,-1 0 0,0 0 0,1 0 1,-1-1-1,1 1 0,-1-1 1,0 1-1,1-1 0,-1 1 1,0-1-1,1 0 0,-1 0 0,0 1 1,0-1-1,0 0 0,0 0 1,0 0-1,0 0 0,0 0 1,0-1-1,0 1 0,0 0 0,0 0 1,-1-1-1,1 1 0,-1 0 1,1-1-1,-1 1 0,1-1 1,-1 1-1,0-2 0,0 2 10,-1-1-1,0 1 1,1 0-1,-1 0 1,0 0-1,0 0 1,0 0 0,0 0-1,0 1 1,0-1-1,0 0 1,0 0-1,0 1 1,0-1-1,-1 1 1,1-1-1,0 1 1,0-1 0,-1 1-1,1 0 1,0 0-1,-1-1 1,1 1-1,0 0 1,-1 0-1,0 0 1,-41-2-34,41 2 4,121-15-552,-118 15 526,0-1 0,1 1 0,-1 0 1,1-1-1,0 1 0,-1 0 1,1 0-1,-1 0 0,1 0 0,-1 0 1,1 0-1,-1 1 0,1-1 1,-1 0-1,1 1 0,-1-1 0,1 1 1,-1-1-1,0 1 0,1 0 1,-1 0-1,0 0 0,0 0 0,1 0 1,-1 0-1,0 0 0,0 0 0,0 0 1,0 0-1,0 0 0,0 1 1,-1-1-1,1 0 0,0 1 0,0 1 1,0 3 5,-1-1 1,0 1-1,0 0 1,0 0 0,-1-1-1,1 1 1,-2 0-1,-2 10 1,-8 20 15,8-27-410,1 0-1,0 0 0,1 1 0,0-1 0,-1 18 0,3-23-4189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0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15631,'0'13'2883,"-10"4"-2371,-4 5 545,0 5 352,2 3-352,3 2-672,5-1-289,4-3-32,0-1-32,0-3-32,8-5-320,0-5-641,-3-4-609,-4-5-288,-8-5-5797,-8-9-1057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0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13613,'0'0'5413,"54"1"-4132,-18 0-832,8 1-353,6-2-128,5 0-1378,2 0-2337,-2-9-2083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02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3 16207,'0'0'3566,"-9"-2"-2263,-1 2-1182,-1 0-1,1 0 1,0 1 0,0 0-1,0 0 1,0 1-1,0 1 1,0 0 0,0 0-1,1 1 1,-1 0 0,1 1-1,0 0 1,-13 10 0,6-6 174,2 2 0,-1 0 0,2 0 1,-19 20-1,28-27-232,1 1-1,-1-1 1,1 1 0,0 0-1,0 0 1,0 0 0,1 0 0,0 1-1,0-1 1,0 1 0,1-1-1,0 1 1,0 0 0,0-1 0,0 1-1,1 0 1,1 10 0,0-13-62,0-1 1,0 1-1,0 0 1,0-1-1,0 1 0,1-1 1,-1 0-1,1 1 1,-1-1-1,1 0 1,0 0-1,0 0 0,0 0 1,0 0-1,1 0 1,-1-1-1,0 1 1,1-1-1,-1 0 1,1 1-1,0-1 0,-1 0 1,1 0-1,0-1 1,-1 1-1,1-1 1,4 1-1,11 2-350,0-1 0,1-1 1,18-1-1,-23-1-303,-9 1 386,54-3-3617,-22-10-3323,-15 0-2297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0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9257,'0'0'7153,"4"9"-5808,14 27-85,-17-35-1158,1 1 0,-1-1-1,0 1 1,1-1-1,-1 0 1,0 1 0,1-1-1,0 0 1,-1 0 0,1 0-1,0 0 1,-1-1-1,1 1 1,0 0 0,0-1-1,0 1 1,-1-1 0,1 1-1,0-1 1,0 0-1,0 0 1,0 0 0,0 0-1,0 0 1,0 0 0,0-1-1,2 0 1,43-15-1715,-16-3-2462,-31 20 4124,-18 16 2339,-1 4-460,1 1-1,-26 39 1,38-52-1741,1 0 0,0 0-1,0 1 1,1-1 0,0 1-1,1 0 1,0 1-1,0-1 1,1 0 0,0 15-1,2-25-281,0 1-1,0-1 1,0 0-1,0 0 1,0 0-1,0 0 1,0 1-1,0-1 1,0 0-1,0 0 1,0 0-1,0 0 1,0 1-1,0-1 1,0 0-1,0 0 1,1 0-1,-1 0 1,0 0-1,0 1 1,0-1-1,0 0 1,0 0-1,1 0 1,-1 0-1,0 0 1,0 0-1,0 0 1,0 0-1,0 1 1,1-1-1,-1 0 1,0 0-1,0 0 1,0 0-1,1 0 1,-1 0-1,0 0 1,0 0-1,0 0 1,0 0-1,1 0 1,-1 0-1,0 0 1,0-1-1,2 1-897,3 0-5269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16624,'0'0'3523,"-11"60"-1889,-12-24-930,-8 7-544,-3 2-96,-5 0-31,1 1-33,4-6 0,3-5-193,4-8-415,4-7-289,4-12-320,5-8-1410,1-6-2530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0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17392,'0'0'8585,"53"-1"-11052,-39-8-1633,-2 0-4548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0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17905,'0'0'7143,"11"5"-7047,-2-1-170,1 0 1,0-1 0,0 0-1,0-1 1,0 0-1,0-1 1,1 0 0,-1 0-1,0-1 1,1-1-1,19-3 1,0-3-1276,48-18 1,-67 21 1041,0 0 0,-1-1 0,0-1 0,0 0 1,-1 0-1,0-1 0,16-15 0,-59 62 2264,-54 78 0,70-91-1304,2 0 1,2 1-1,0 1 0,-16 50 1,21-37-338,9-19-1760,0-22 1217,0-1 1,0 1-1,0-1 1,0 1-1,0-1 1,0 1-1,0-1 1,1 1-1,-1-1 1,0 0-1,0 1 0,1-1 1,-1 1-1,0-1 1,0 1-1,1-1 1,-1 0-1,1 1 1,-1-1-1,0 0 1,1 1-1,-1-1 1,1 0-1,-1 1 0,0-1 1,2 0-1,5 1-8474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0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1099 259 2306,'4'-15'996,"0"1"1,-1-1-1,-1 0 0,0-1 0,-1 1 0,-1-24 0,-1 34-737,0-1-1,0 1 1,0 0-1,-1 0 0,0 0 1,0 0-1,0 0 0,0 0 1,-1 1-1,0-1 0,0 1 1,0-1-1,-1 1 1,1 0-1,-1 0 0,0 1 1,0-1-1,0 1 0,-1 0 1,1 0-1,-10-4 0,2 1-174,-1 1-1,1 1 0,-1 0 0,0 1 0,-1 0 0,1 1 0,-1 0 0,1 1 1,-1 1-1,1 0 0,-1 1 0,1 0 0,0 1 0,-1 0 0,-19 7 0,0 2 221,1 2 1,0 1-1,1 1 0,-56 37 0,29-12 235,3 3-1,0 2 0,3 2 0,-50 59 1,65-63-377,2 2 1,3 1 0,1 2-1,2 1 1,-35 80 0,55-106-154,1 1 1,0 0 0,2 1 0,0-1-1,2 1 1,1 0 0,0 34 0,3-49-8,1 0 1,-1 0 0,2 0 0,0 0 0,0 0 0,0-1 0,1 1 0,1 0 0,0-1 0,0 0-1,1 0 1,0 0 0,0-1 0,1 0 0,0 0 0,0 0 0,1 0 0,0-1 0,1 0 0,13 9-1,-3-5 46,1-2 0,1 0-1,-1 0 1,1-2 0,1-1-1,-1 0 1,1-2 0,0 0-1,36 1 1,-8-3 200,1-2 0,-1-3 0,52-9-1,-45 2 89,-2-2-1,1-3 0,-2-3 0,0-1 0,89-48 0,-99 43-98,-1-2 0,-2-2-1,0-1 1,-2-2 0,-1-2-1,61-70 1,-82 82-141,-1 0 0,-1-1-1,-1 0 1,-1-1 0,0 0 0,-2-1 0,-1 0 0,-1-1 0,-1 0-1,4-27 1,-9 39-120,0 0-1,-1 0 0,-1-1 1,0 1-1,-1 0 0,0 0 1,-1-1-1,-1 1 1,0 1-1,0-1 0,-1 0 1,-1 1-1,0-1 0,-1 2 1,0-1-1,-1 0 1,0 1-1,-1 1 0,0-1 1,-1 1-1,-10-10 0,6 10-271,0 0 0,0 0-1,-1 1 1,0 1-1,0 1 1,-1 0-1,0 0 1,0 2 0,-1 0-1,-23-5 1,-61-2-3053,-1 9-5021,63 3-2510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0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3812,'0'0'14894,"80"11"-13485,-38-11-352,7 0-673,1 0-255,-4 0-97,0 0-289,-13 0-1088,-6 0-961,-13 4-1858,-14 3-833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0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13164,'0'0'3556,"55"-3"-1923,-13-6-672,9-4-512,7-1-417,-2-3-705,0-1-3267,-11-1-3042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27 12556,'0'0'6337,"12"-5"-5152,-6 2-1086,-1 0 0,1 0 0,0 1 0,0-1 0,0 2 0,0-1 0,0 1 0,0 0 0,1 0 0,-1 0 1,0 1-1,0 0 0,1 0 0,-1 1 0,0 0 0,0 0 0,1 0 0,-1 1 0,0 0 0,0 0 0,-1 0 0,1 1 1,0 0-1,5 4 0,-7-4-83,1 0 1,-1 0 0,0 1 0,-1 0 0,1 0 0,-1 0-1,0 0 1,0 0 0,0 1 0,0-1 0,-1 1 0,1 0-1,-1-1 1,-1 1 0,1 0 0,-1 1 0,1-1 0,-2 0-1,1 0 1,0 0 0,-1 9 0,-1-5 0,-1-1-1,1 0 1,-1 0-1,-1 0 1,0 0 0,0-1-1,0 1 1,-1-1 0,0 0-1,0 0 1,-1 0 0,0 0-1,-7 6 1,-8 9-239,-2-1-1,-35 27 1,-17 1-4151,37-30-2054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58 5669,'0'0'11457,"1"9"-10251,3 37 544,-3 63 0,-6-34-1601,-3 0-1,-3-1 1,-24 80 0,32-142-139,-8 26 82,10-36-67,1-1 0,-1 1-1,0-1 1,1 1-1,-1-1 1,0 1-1,0-1 1,0 0-1,0 1 1,-1-1-1,1 0 1,0 0-1,0 0 1,-1 0-1,1 0 1,-1 0 0,-2 1-1,4-2-11,-1 0 1,1 0-1,-1 0 0,1 0 0,-1 0 1,1 0-1,-1 0 0,1 0 1,-1 0-1,1-1 0,-1 1 0,1 0 1,0 0-1,-1-1 0,1 1 1,-1 0-1,1 0 0,0-1 0,-1 1 1,1-1-1,0 1 0,-1 0 1,1-1-1,0 1 0,0-1 0,-1 1 1,1-1-1,0 1 0,0 0 1,0-1-1,0 1 0,0-1 0,-1 1 1,1-1-1,0 1 0,0-2 1,-2-22 97,1 20-84,-2-40-16,2 0-1,2 0 1,2 0 0,2 0-1,2 0 1,1 1 0,3 0-1,1 1 1,34-79 0,-40 109-17,0 1 1,0 0 0,1 0-1,1 0 1,0 1-1,0 0 1,15-13 0,-21 21-2,1 0 1,-1 0-1,1 0 1,0 0 0,0 0-1,-1 1 1,1-1-1,0 1 1,0 0 0,0 0-1,0 0 1,1 0-1,-1 1 1,0-1 0,0 1-1,0 0 1,1 0 0,-1 0-1,0 0 1,0 0-1,1 1 1,-1-1 0,0 1-1,0 0 1,0 0-1,0 0 1,0 1 0,0-1-1,0 1 1,-1-1-1,1 1 1,0 0 0,-1 0-1,5 4 1,-2 0 4,0-1 0,1 1 0,-2 0 0,1 0 0,-1 0 0,0 0 0,0 1 0,-1 0 0,0 0 0,0 0-1,0 0 1,2 13 0,-5-16 36,1 0-1,-1 1 0,1-1 1,-1 0-1,0 1 1,-1-1-1,1 0 0,-1 0 1,0 1-1,0-1 0,0 0 1,-1 0-1,1 0 0,-1 0 1,0 0-1,0 0 0,0-1 1,-1 1-1,1-1 1,-1 1-1,0-1 0,0 0 1,-5 4-1,0-1 76,1-1-1,-1 0 1,0-1 0,0 1-1,-1-1 1,1-1-1,-1 0 1,0 0 0,0-1-1,0 0 1,0 0 0,0-1-1,0 0 1,-1-1 0,1 0-1,-13-1 1,20 0-201,0 1 0,1 0 0,-1-1 0,0 0 0,1 1-1,-1-1 1,0 0 0,1 0 0,-1 0 0,1 0 0,-1 0 0,1 0 0,0 0 0,-1-1 0,1 1 0,0 0 0,0-1-1,0 1 1,0-1 0,0 1 0,0-1 0,0 0 0,1 1 0,-2-3 0,-2-27-5656,4 16-221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56 4388,'0'0'15129,"-9"-3"-13362,-1 1-1389,1-1 0,-1 2 0,1-1 0,-1 1 0,0 0-1,0 1 1,1 1 0,-1-1 0,0 1 0,0 1 0,1 0 0,-1 0 0,-14 6-1,15-4-179,1 1-1,1-1 0,-1 1 0,1 1 0,-13 10 1,17-13-162,1 0 0,-1 0-1,1 0 1,-1 0 0,1 0 0,0 1 0,0-1 0,1 1 0,-1-1 0,1 1 0,0 0 0,0-1 0,0 1-1,0 0 1,0 0 0,1 4 0,0-7-37,0 0 1,0 0-1,0-1 0,0 1 0,1 0 1,-1-1-1,0 1 0,0 0 0,1-1 1,-1 1-1,0 0 0,1-1 0,-1 1 0,1-1 1,-1 1-1,1 0 0,-1-1 0,1 1 1,-1-1-1,1 0 0,0 1 0,-1-1 1,1 1-1,-1-1 0,1 0 0,0 0 1,1 1-1,27 3 22,29-12 38,-48 5-84,-1-1-1,1 0 1,-1-1 0,0 0 0,0 0 0,-1-1-1,1 0 1,-1-1 0,-1 0 0,1 0 0,-1 0-1,0-1 1,-1 0 0,0-1 0,0 1 0,-1-1-1,5-10 1,-12 25-329,-11 46-156,13-50 504,0 0 0,0-1 0,0 1 0,-1-1 0,1 1 0,1 0 0,-1-1 0,0 1 0,0 0 0,1-1 0,-1 1 0,1-1 0,-1 1 0,1-1 0,0 1 0,-1-1 0,1 0 0,0 1 0,0-1 0,0 0 0,0 1 0,0-1 0,0 0 0,1 0 0,-1 0 0,0 0 0,0 0 0,1 0 0,-1 0 0,1-1 0,-1 1 0,3 0 0,50 5-7,-48-6 12,1 0-1,-1 0 1,1 1 0,-1-1 0,1 2 0,-1-1 0,0 1 0,1 0-1,-1 0 1,0 0 0,9 6 0,-11-53 2393,-5 26-2075,-1 0 1,-1 0-1,-10-37 0,10 42-353,5 13-307,0 1 1,0 0-1,0-1 1,0 1-1,0 0 1,0 0-1,0 0 1,0 0-1,0 0 0,0 1 1,4 0-1,77 16-12378,-48-12 3272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15278,'0'0'2536,"-10"2"-379,3-1-1823,0 1 1,0-1-1,1 2 1,-1-1-1,1 1 0,-1 0 1,1 0-1,0 1 1,-9 6-1,12-7-164,0-1 0,0 1 0,0 0 0,0 0 0,0 0 0,1 0 0,0 1 0,-1-1 0,1 1 0,1-1 0,-1 1 0,0 0 0,1 0 0,0-1 0,-1 1 0,2 0 0,-1 0 0,0 0 0,1 1 0,0-1 0,0 6 0,1-9-156,-1 0 0,1 0 0,0-1 1,-1 1-1,1 0 0,0 0 0,0-1 0,0 1 0,0 0 1,0-1-1,-1 1 0,1-1 0,0 1 0,0-1 1,0 1-1,0-1 0,1 0 0,-1 0 0,0 1 0,0-1 1,0 0-1,0 0 0,0 0 0,0 0 0,0 0 0,2-1 1,31-2 120,-28 1-117,0 0 1,-1 0-1,1-1 1,-1 0-1,1 0 0,-1-1 1,0 1-1,0-1 1,-1 0-1,1 0 1,3-6-1,42-56-478,-43 54 74,-25 65-559,13-44 910,1 0 0,1 1 0,0-1-1,0 1 1,1-1 0,0 1 0,1 0-1,0 0 1,0 19 0,2-28-109,-1 0 0,1 0 1,-1 0-1,1 0 0,-1 0 0,1 0 0,0 0 1,-1 0-1,1 0 0,0 0 0,0-1 0,-1 1 0,1 0 1,0-1-1,0 1 0,0-1 0,0 1 0,0-1 1,0 1-1,0-1 0,0 1 0,0-1 0,0 0 1,0 0-1,0 1 0,0-1 0,1 0 0,-1 0 1,0 0-1,0 0 0,0-1 0,0 1 0,2 0 1,0-1-948,1 1 0,0-1 0,-1 1 0,1-1 0,0 0 0,-1-1 0,1 1 1,6-4-1,7-11-9725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2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5669,'0'0'6513,"-6"9"-2824,1 0-3086,1 0-1,0 0 1,0 0 0,0 0 0,1 1-1,1-1 1,0 1 0,0 0-1,0 16 1,2 11-468,-1 0-1,-2 0 1,-2 0-1,-12 50 1,15-79 128,3-10-26,10-23-11,19-42-1951,17-6-6250,-29 43 3090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10570,'0'0'7815,"49"55"-6854,-31-33-544,5-2-257,7 2-128,5-6-801,7-1-736,-2-5-1666,-3-6-2338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10314,'0'0'12887,"-7"13"-12071,-7 16-209,2 0 0,0 1 1,2 0-1,2 1 0,1 0 0,-7 60 0,14-82-918,-1 26 711,5-22-2318,5-8-3460,1-7-307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6566,'0'0'19822,"10"8"-19219,-5-5-548,-2 0-34,-1-1 1,1 1 0,0-1 0,0 0 0,0 0 0,0 0 0,0 0 0,1 0-1,-1-1 1,0 0 0,1 1 0,-1-1 0,1 0 0,0-1 0,-1 1 0,1-1 0,0 0-1,-1 1 1,1-2 0,0 1 0,-1 0 0,1-1 0,-1 0 0,1 1 0,0-1-1,-1-1 1,5-1 0,4-4-6,0 0 0,-1-1 0,0-1 0,15-14 0,-23 20-18,-1 0 0,1 0 0,0 0 0,-1 0 0,0 0 0,0-1 0,0 1 0,0-1 0,0 1 0,-1-1 0,1 0 0,-1 1 0,0-1 0,0 0 0,-1 0 0,1 0 0,-1 0 0,0 0 0,0 0 0,-1-5 0,1 8-8,-1 0 0,1 0 0,-1 1 0,0-1 0,1 0 0,-1 1 0,0-1 1,0 1-1,1-1 0,-1 1 0,0-1 0,0 1 0,0-1 0,0 1 1,0 0-1,1 0 0,-1-1 0,0 1 0,0 0 0,0 0 0,0 0 0,0 0 1,0 0-1,0 0 0,0 0 0,0 0 0,0 0 0,-1 1 0,-30 7-136,21-3 162,1 2 0,0-1 0,1 1 0,0 1 0,0 0 0,0 0 0,1 1 0,-9 11-1,12-14 91,1 0 1,-1 1-1,1-1 0,1 1 0,-1 0 0,1-1 0,0 2 0,1-1 0,0 0 0,0 0 0,0 1 0,1-1 0,-1 16 0,2-22-96,1 1 0,-1-1 0,0 0 0,1 1 0,-1-1 0,1 1 0,-1-1-1,1 0 1,-1 0 0,1 1 0,0-1 0,0 0 0,0 0 0,0 0 0,0 0 0,0 0 0,0 0-1,0 0 1,0 0 0,0 0 0,1 0 0,0 0 0,2 1 15,0-1 0,1 1-1,-1-1 1,1 1 0,-1-2 0,0 1 0,7 0 0,1 0 36,0-1 0,1-1 0,-1 0 0,21-4 0,-15-1-37,-1 0 1,1-1-1,-2-1 1,1-1-1,-1 0 1,0-1-1,28-24 1,-7 1 18,57-66 1,-86 92-51,-1-2-1,0 1 1,0-1 0,0 0 0,-2 0 0,1-1 0,-1 0 0,0 0 0,-1 0-1,0-1 1,3-15 0,-7 26 0,1-1 0,-1 0 0,0 1 0,0-1 0,0 0 0,0 1 0,0-1 0,0 1 0,0-1 0,-1 0 0,1 1 0,0-1 0,0 0 0,0 1 0,0-1 0,-1 1 0,1-1 1,0 1-1,-1-1 0,1 1 0,0-1 0,-1 1 0,1-1 0,-1 1 0,1-1 0,-1 1 0,1 0 0,-1-1 0,1 1 0,-1 0 0,1-1 0,-1 1 0,0-1 0,-24 5-91,-22 20 33,38-17 84,1 0 0,-1 0 0,1 1-1,1 0 1,-1 0 0,2 1 0,-1 0 0,1 0 0,0 0 0,1 1 0,0 0 0,0 0 0,1 1 0,1-1-1,0 1 1,0-1 0,1 1 0,0 0 0,1 0 0,0 0 0,1 1 0,0-1 0,3 16 0,-2-23-134,0 0 1,1 0 0,-1 0 0,1 0 0,0 0 0,0-1-1,0 1 1,1-1 0,-1 1 0,1-1 0,0 0-1,0 0 1,0 0 0,0 0 0,1-1 0,-1 1 0,7 3-1,-5-4-736,0 0-1,-1 0 0,1 0 0,0-1 1,0 1-1,0-1 0,0 0 0,10 0 0,17-1-9275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3299,'0'0'22288,"0"8"-21877,0 0-320,0 0 1,1-1-1,0 1 0,0 0 1,1 0-1,0 0 1,4 9-1,-5-14-45,0 0 0,1 0-1,-1 0 1,1-1 0,0 1 0,0 0 0,0-1 0,0 1-1,0-1 1,0 0 0,1 0 0,-1 0 0,1 0 0,0 0-1,-1 0 1,1-1 0,0 1 0,0-1 0,0 0 0,0 0-1,0 0 1,0 0 0,7 1 0,-5-2 18,1 1 1,0-1-1,-1 0 0,1 0 1,0 0-1,-1-1 0,1 0 1,-1 0-1,1 0 0,-1-1 1,1 0-1,-1 0 0,0 0 1,0-1-1,0 0 0,0 0 1,-1 0-1,1 0 0,-1-1 1,0 0-1,0 1 0,0-2 1,0 1-1,-1 0 0,1-1 1,-1 0-1,0 0 0,-1 1 1,1-2-1,-1 1 0,0 0 1,0 0-1,-1-1 0,1 1 1,-1-1-1,-1 0 0,1 1 1,-1-10-1,0 15-73,0 1 0,0-1 1,0 0-1,-1 0 0,1 0 0,0 0 0,0 1 0,-1-1 0,1 0 1,0 0-1,0 0 0,-1 0 0,1 0 0,0 0 0,0 0 1,-1 0-1,1 1 0,0-1 0,0 0 0,-1 0 0,1 0 1,0 0-1,-1 0 0,1-1 0,0 1 0,0 0 0,-1 0 1,1 0-1,0 0 0,0 0 0,-1 0 0,1 0 0,0 0 0,0-1 1,-1 1-1,1 0 0,0 0 0,0 0 0,0-1 0,0 1 1,-1 0-1,1 0 0,0 0 0,0-1 0,0 1 0,0 0 1,0 0-1,-1-1 0,1 1 0,0 0 0,0 0 0,0-1 1,0 1-1,0 0 0,0 0 0,0-1 0,0 1 0,0 0 1,0-1-1,0 1 0,0 0 0,0 0 0,0-1 0,0 1 0,1-1 1,-13 19-140,11-16 149,0-1 1,1 1-1,-1 0 1,1 0-1,-1-1 1,1 1 0,0 0-1,0 0 1,0 0-1,0 0 1,0-1-1,0 1 1,0 0 0,1 0-1,-1 0 1,1-1-1,-1 1 1,1 0-1,0 0 1,0-1-1,0 1 1,-1-1 0,2 1-1,-1-1 1,0 1-1,0-1 1,0 1-1,1-1 1,-1 0 0,0 0-1,1 0 1,-1 0-1,1 0 1,0 0-1,-1 0 1,4 1 0,0-1 25,0 0 1,0 0-1,0 0 1,0-1-1,0 0 1,0 0-1,0 0 1,0-1-1,0 1 1,0-1-1,0-1 1,0 1-1,5-3 1,-6 3-26,0-1 1,0 0-1,0 0 1,-1 0 0,1 0-1,-1-1 1,1 1-1,-1-1 1,0 0-1,0 0 1,0 0 0,-1 0-1,1-1 1,-1 1-1,1-1 1,-1 0-1,0 1 1,-1-1 0,1 0-1,-1 0 1,1 0-1,-1 0 1,-1-1-1,1 1 1,0 0 0,-1-7-1,0 10-22,0 1-1,0-1 1,0 1 0,-1-1-1,1 1 1,0 0 0,0-1-1,0 1 1,-1-1-1,1 1 1,0-1 0,-1 1-1,1 0 1,0-1 0,-1 1-1,1 0 1,-1-1-1,1 1 1,-1 0 0,1-1-1,0 1 1,-1 0 0,1 0-1,-1 0 1,1-1 0,-1 1-1,1 0 1,-1 0-1,1 0 1,-1 0 0,1 0-1,-1 0 1,0 0 0,1 0-1,-1 0 1,1 0-1,-1 0 1,1 1 0,-1-1-1,1 0 1,-1 0 0,1 0-1,0 1 1,-1-1-1,1 0 1,-1 0 0,1 1-1,-1-1 1,1 1 0,-26 14-216,24-13 230,0 0 1,1 0-1,-1 0 1,0 0-1,1 0 1,-1 0-1,1 0 1,0 0-1,-1 1 1,1-1 0,0 1-1,0-1 1,1 1-1,-1-1 1,1 1-1,-1-1 1,1 1-1,0 3 1,0-4 5,1 0 0,0-1 0,0 1 0,0-1 0,0 0 0,1 1 0,-1-1 0,0 0 1,1 0-1,-1 1 0,0-1 0,1 0 0,0 0 0,-1-1 0,1 1 0,-1 0 0,1 0 0,0-1 0,0 1 1,-1-1-1,1 0 0,0 1 0,0-1 0,-1 0 0,1 0 0,3 0 0,65 6 46,123 16-2254,-196-24 2511,-1 1-1,1-2 1,0 1-1,0 0 1,0-1-1,0 1 1,1-1 0,-1 0-1,1 0 1,-1 0-1,-2-5 1,-26-42-288,29 46-137,-10-21-408,8 7-2992,14 17-2360,14 1 2013,-21 0 2510,21 0-4155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21 7431,'0'0'14862,"-9"-3"-12967,7 3-1767,-50-14 1596,49 13-1648,0 0 0,0 1 0,0-1 0,-1 1 0,1 0 0,0 0 0,-1 0 0,1 0 0,0 1 0,0-1 0,-1 1 0,1 0 0,0 0 0,0 0 0,0 1 0,-4 1 1,7-3-84,-1 1 1,1-1 0,-1 1 0,1-1-1,-1 1 1,1-1 0,0 1 0,-1-1-1,1 1 1,0-1 0,-1 1 0,1 0-1,0-1 1,0 1 0,0-1 0,-1 1-1,1 0 1,0-1 0,0 1 0,0 0-1,0-1 1,0 1 0,0 0 0,0-1-1,0 1 1,0 0 0,1-1 0,-1 1 0,0-1-1,0 1 1,1 0 0,-1-1 0,0 1-1,1-1 1,-1 1 0,0-1 0,1 1-1,-1-1 1,1 1 0,-1-1 0,1 1-1,-1-1 1,1 0 0,-1 1 0,1-1-1,-1 0 1,1 1 0,-1-1 0,1 0-1,0 0 1,-1 1 0,1-1 0,0 0-1,-1 0 1,2 0 0,43 14-1351,-38-12 901,22 6-891,-16-6 1035,1 2 0,-1 0 1,0 0-1,0 1 1,-1 1-1,18 9 1,-30-14 349,1-1 0,-1 0 0,0 1-1,1-1 1,-1 0 0,1 1 0,-1-1 0,0 0 0,1 1 0,-1-1 0,0 1 0,1-1 0,-1 1 0,0-1 0,0 1-1,0-1 1,1 1 0,-1-1 0,0 1 0,0-1 0,0 1 0,0-1 0,0 1 0,0-1 0,0 1 0,0 0 0,0-1-1,0 1 1,0-1 0,0 1 0,0-1 0,-1 1 0,1-1 0,0 1 0,0-1 0,-1 1 0,1-1 0,0 1 0,0-1-1,-1 0 1,1 1 0,-1-1 0,1 1 0,0-1 0,-1 0 0,1 1 0,-1-1 0,1 0 0,-1 0 0,1 1-1,-1-1 1,1 0 0,-1 0 0,1 0 0,-1 0 0,1 1 0,-1-1 0,1 0 0,-1 0 0,0 0 0,-38 10 1115,35-9-1112,1 0-22,-8 2 12,0-1-1,-1 0 1,0-1 0,1 0-1,-18-2 1,54-18-8161,-3 10 2151,6-2-2413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104 224 4516,'0'0'16400,"-11"4"-15188,7-2-1178,-6 1 346,1 1 1,0 0 0,0 0-1,-12 9 1,19-12-279,0 1 1,-1-1-1,1 1 0,0 0 0,0 0 1,1 0-1,-1 0 0,0 0 1,1 0-1,-1 0 0,1 0 0,-1 1 1,1-1-1,0 0 0,0 1 0,0-1 1,1 1-1,-1 0 0,1-1 0,-1 1 1,1-1-1,0 1 0,0 0 0,0-1 1,0 6-1,1-7-94,0 1 1,-1-1-1,1 0 1,0 0-1,0 0 1,-1 0-1,1 1 1,0-1-1,0-1 1,0 1-1,0 0 1,1 0-1,-1 0 1,0 0-1,0-1 0,0 1 1,1 0-1,-1-1 1,0 0-1,1 1 1,-1-1-1,0 1 1,1-1-1,-1 0 1,3 0-1,42 2 117,-35-3-91,-1 0-31,0 0 1,0 0 0,0-2-1,0 1 1,0-1-1,0-1 1,-1 1-1,1-2 1,-1 1-1,0-1 1,-1-1-1,1 0 1,-1 0-1,0 0 1,0-1-1,-1 0 1,13-16-1,-12 12-24,0 0 0,0 0-1,-1 0 1,0-1 0,-1 1-1,-1-2 1,0 1 0,0-1 0,-2 1-1,1-1 1,-1 0 0,-1-1-1,1-15 1,-3 26 1,0 1 0,0-1 0,0 1 0,0-1 0,-1 1 0,1-1 0,-1 1 1,1-1-1,-1 1 0,0 0 0,0-1 0,0 1 0,0 0 0,0 0 0,-1 0 0,1 0 0,-1 0 0,1 0 0,-1 0 0,0 0 0,1 1 0,-5-4 0,3 4 7,-1-1 0,0 1-1,1 0 1,-1 0 0,0 0-1,1 0 1,-1 1 0,0-1-1,0 1 1,0 0 0,0 0-1,1 1 1,-6 0 0,-4 2 166,1 0 1,0 0-1,0 1 1,0 1 0,1 0-1,-1 1 1,1 0-1,-11 8 1,19-12-84,0 0 0,0 0 1,1 0-1,-1 1 1,1-1-1,0 0 0,0 1 1,0 0-1,0-1 0,0 1 1,0 0-1,1 0 0,-1 0 1,1 0-1,0 1 0,0-1 1,-1 5-1,2-6-61,1 0 0,-1 0 0,1 0 0,-1 0-1,1 0 1,0-1 0,0 1 0,0 0 0,0 0 0,0-1 0,0 1-1,1 0 1,-1-1 0,1 0 0,-1 1 0,1-1 0,-1 0 0,1 1-1,0-1 1,-1 0 0,1 0 0,0 0 0,0-1 0,0 1 0,0 0-1,0-1 1,0 1 0,0-1 0,2 0 0,41 11-264,35 11-671,-74-20 832,0 0-1,0 1 1,0 0 0,0 1-1,0-1 1,-1 1-1,1 0 1,-1 0 0,7 8-1,-10-8 95,0-1-1,0 1 0,0-1 0,-1 1 1,0 0-1,0 0 0,0 0 1,0 0-1,0 0 0,-1 0 1,0 0-1,0-1 0,0 1 0,0 0 1,0 0-1,-1 0 0,0 0 1,0 0-1,0 0 0,0 0 1,-1-1-1,-3 7 0,9-18-14039,4-7 2301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15310,'0'0'13037,"-19"55"-12236,17-41-353,2-1-352,0 0-64,0-1-256,7-3-1025,1-3-1282,0-4-1857,-2-2-3523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16 353 9801,'0'0'11222,"9"0"-8462,9-2-2209,1 0 1,-1-1-1,0-1 1,0 0 0,-1-2-1,1 0 1,-1-1 0,30-17-1,-46 24-550,-1-1 0,1 1-1,0 0 1,-1-1 0,1 1-1,-1-1 1,1 1 0,-1 0-1,1-1 1,-1 1 0,1-1-1,-1 1 1,0-1 0,1 0-1,-1 1 1,0-1 0,1 1-1,-1-1 1,0 0 0,0 1-1,1-1 1,-1 0 0,0 1-1,0-1 1,0 0 0,0 1-1,0-1 1,0 0 0,0 1-1,0-2 1,-18-7 14,-31 5-3,48 4-12,-10 0 46,0 1 1,1 0-1,-1 0 0,0 1 0,0 1 1,1 0-1,-19 7 0,26-8-27,-1-1-1,1 1 1,0 0-1,0 0 1,0 0 0,0 0-1,0 0 1,1 1 0,-1-1-1,1 1 1,-1 0 0,1 0-1,0 0 1,0 0-1,0 0 1,1 0 0,-1 0-1,1 1 1,-1-1 0,1 0-1,0 1 1,1-1 0,-1 1-1,1 0 1,-1-1-1,1 1 1,0 4 0,1-5 3,0 0 0,0 0 0,0 0 0,0 0 0,1-1 0,-1 1 0,1 0 0,0-1 1,0 1-1,-1-1 0,2 0 0,-1 0 0,0 1 0,0-1 0,1-1 0,-1 1 0,1 0 0,-1-1 0,1 1 1,0-1-1,0 0 0,0 0 0,-1 0 0,1 0 0,0 0 0,0-1 0,5 1 0,11 3 5,1-1-1,36 0 1,-55-3-26,13 0-106,-1 1-404,0-1 0,0 0 1,25-5-1,-34 4-110,1 0 0,-1 0 1,0-1-1,0 1 0,-1-1 0,1 0 1,0-1-1,0 1 0,5-5 0,12-18-6993</inkml:trace>
  <inkml:trace contextRef="#ctx0" brushRef="#br0" timeOffset="1">82 1 6278,'0'0'17937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10762,'0'0'11787,"-1"9"-10959,-17 71 751,10-52-1005,2 0 0,1 1 0,-3 38 0,8-66-563,0 0-1,0 0 0,0 0 0,0 1 1,0-1-1,0 0 0,0 0 0,0 1 1,1-1-1,-1 0 0,0 0 0,1 0 1,-1 0-1,1 0 0,0 1 0,-1-1 1,1 0-1,0 0 0,-1 0 0,1-1 1,0 1-1,0 0 0,0 0 1,0 0-1,0 0 0,0-1 0,0 1 1,0-1-1,0 1 0,0 0 0,0-1 1,0 0-1,1 1 0,0-1 0,4 1 11,1-1 0,-1 0 0,0-1 0,1 1-1,11-4 1,-14 3-44,1 0 0,0 0-1,-1 0 1,1 1 0,0 0 0,0-1-1,-1 2 1,1-1 0,7 2-1,-11-1 15,1 0 0,-1 0 0,0 1 0,0-1 0,0 1 0,0-1-1,0 0 1,0 1 0,0 0 0,0-1 0,0 1 0,-1 0 0,1-1 0,-1 1-1,1 0 1,-1-1 0,0 1 0,0 0 0,0 0 0,0-1 0,0 1 0,0 0-1,0 0 1,0 0 0,-1-1 0,1 1 0,-2 2 0,1 1 15,0 1 0,0-1 0,-1 0-1,0 0 1,0 0 0,0 0 0,-6 9 0,3-9 83,-1 0 1,0-1-1,0 1 0,-1-1 1,1-1-1,-1 1 0,1-1 1,-1-1-1,0 1 0,0-1 1,-1 0-1,1 0 0,0-1 1,0 0-1,-1-1 0,-12 0 1,15 0-32,0 0 1,0-1 0,0 1 0,0-1-1,0-1 1,0 1 0,1-1 0,-1 1-1,0-1 1,1-1 0,-7-3 0,9 4-106,0 1 1,0-1-1,0 0 1,0-1 0,0 1-1,0 0 1,0 0-1,1-1 1,-1 1 0,1-1-1,0 0 1,0 1-1,0-1 1,0 0 0,0 0-1,0 1 1,1-1 0,0 0-1,-1 0 1,1-4-1,0 5-120,0 1 1,1 0-1,-1-1 0,0 1 0,0 0 0,1-1 0,-1 1 0,1 0 0,-1 0 0,1-1 0,-1 1 1,1 0-1,0 0 0,0 0 0,0 0 0,-1 0 0,1 0 0,0 0 0,0 0 0,1 0 0,-1 0 0,0 1 1,0-1-1,0 0 0,0 1 0,1-1 0,-1 1 0,0-1 0,0 1 0,1 0 0,-1-1 0,0 1 1,3 0-1,48 1-7521,-23 4 2948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7303,'0'0'14366,"-5"9"-13459,0 2-480,0 0 0,0 0 0,1 1 0,1-1 0,-3 15 0,5-24-378,0 0 0,1 0 1,-1 1-1,1-1 0,0 0 0,-1 1 1,1-1-1,0 1 0,1-1 1,-1 0-1,0 1 0,1-1 1,-1 0-1,1 1 0,0-1 0,0 0 1,0 0-1,0 0 0,0 0 1,0 0-1,1 0 0,-1 0 1,1 0-1,-1 0 0,1 0 0,0-1 1,-1 1-1,1-1 0,0 1 1,0-1-1,0 0 0,0 0 1,0 0-1,1 0 0,-1 0 0,0 0 1,0-1-1,5 2 0,1-1-16,0 0 0,0-1 0,0 0 0,0 0-1,0 0 1,0-1 0,0 0 0,0-1 0,-1 0-1,1 0 1,0-1 0,13-6 0,-1-3 30,-1 0 0,0-1-1,20-19 1,-39 34-62,0-1-1,0 1 0,0 0 0,0 0 1,0 0-1,0 0 0,1-1 1,-1 1-1,1 0 0,-1 0 1,1-1-1,0 1 0,-1 0 0,1-1 1,0 1-1,0-1 0,3 4 1,5-5-9,1 0 1,-1 0-1,1-1 1,-1-1-1,0 1 1,1-1-1,-1-1 1,0 0-1,0 0 1,-1-1 0,1 0-1,-1 0 1,1-1-1,7-6 1,47-20-3036,-61 33 2840,-1 0 1,0 0-1,1 0 1,-1 0-1,0 0 1,0 1-1,0-1 1,-1 0-1,1 1 1,0-1-1,0 5 1,5 16 272,3-1-109,-1 0 0,-1 1 0,-1 0-1,-1 1 1,-1-1 0,-1 1 0,-1 0 0,-2 43 0,-2-59 213,1 0 0,-1 0 0,-1-1 0,1 1 1,-1-1-1,0 0 0,-1 0 0,0 0 0,0 0 1,-1 0-1,1-1 0,-2 0 0,1 0 0,0 0 1,-1-1-1,0 0 0,-1 0 0,-11 8 0,16-13-84,1 0-1,0 1 0,0-1 0,0 0 0,0 0 0,-1 0 0,1 1 1,0-1-1,0 0 0,0-1 0,0 1 0,-1 0 0,1 0 0,0 0 1,0-1-1,0 1 0,0-1 0,0 1 0,0-1 0,0 1 0,0-1 0,0 1 1,0-1-1,0 0 0,0 0 0,0 1 0,0-1 0,0 0 0,1 0 1,-1 0-1,0 0 0,1 0 0,-1 0 0,1 0 0,-1 0 0,1 0 0,-1 0 1,1-1-1,0 1 0,-1 0 0,1 0 0,0 0 0,0 0 0,0-3 0,-1-9 14,-1 0-1,2 0 0,1-18 0,0 15-21,-2 9-104,1-1 1,0 1 0,1 0-1,-1 0 1,1 0 0,1 0-1,-1 0 1,1 1 0,1-1-1,-1 0 1,1 1-1,0-1 1,0 1 0,1 0-1,0 0 1,0 0 0,1 1-1,-1 0 1,1-1 0,0 2-1,0-1 1,1 0 0,0 1-1,0 0 1,0 0 0,0 1-1,0 0 1,1 0-1,-1 0 1,1 1 0,9-2-1,-15 4-3,51-13-2824,-17 2-2201,-3-1-2572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8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6566,'0'0'5392,"11"-11"-2328,-3 3-2759,8-9 891,1 2 0,22-16 0,-35 28-1009,1-1-1,-1 1 1,1 0-1,0 1 1,0-1-1,0 1 0,0 0 1,0 0-1,0 1 1,1-1-1,-1 1 1,1 0-1,-1 1 1,1-1-1,-1 1 0,9 1 1,-13 0-191,-1-1 0,1 1 0,0-1 0,-1 1 0,1 0 0,-1-1 0,1 1 0,-1 0 0,1 0 0,-1-1 0,1 1 0,-1 0 0,0 0 0,1 0 0,-1-1 0,0 1 0,0 0 1,0 0-1,1 0 0,-1 0 0,0 0 0,0 0 0,0-1 0,-1 1 0,1 0 0,0 1 0,-4 25 79,-2-11 76,-1 1 1,0-1-1,-2 0 0,-10 15 1,12-22 4,1 1 0,0 1 0,0-1 0,1 1 0,0-1 1,1 2-1,0-1 0,1 0 0,0 1 0,1-1 0,0 1 0,0 14 0,2-24-112,0 0 0,0-1-1,1 1 1,-1-1-1,0 1 1,1-1-1,-1 1 1,1-1-1,0 1 1,-1-1 0,1 1-1,0-1 1,0 0-1,0 1 1,0-1-1,0 0 1,0 0-1,0 0 1,1 0 0,-1 0-1,0 0 1,1 0-1,-1 0 1,2 0-1,2 1 44,-1-1 0,1 1 0,-1-1 0,1 0 0,-1-1 0,1 1 0,0-1 0,7 0 0,0-1 42,-1-1 1,1 1-1,-1-2 0,0 0 0,0 0 0,16-7 0,-19 6-104,0 0-1,0-1 0,0 0 1,-1 0-1,0 0 1,0-1-1,-1 0 0,1 0 1,-1-1-1,-1 1 0,1-1 1,-1-1-1,0 1 0,-1-1 1,0 0-1,0 0 0,0 0 1,-1 0-1,-1-1 0,1 0 1,-1 1-1,-1-1 0,0 0 1,1-12-1,-3 17-114,0 1 1,0 0-1,0 1 1,0-1-1,0 0 1,0 0-1,-1 0 0,1 1 1,-1-1-1,0 0 1,0 1-1,-3-3 0,5 4-76,-1 0 1,0 0-1,0 0 0,0 0 0,0 0 0,0 0 0,0 0 0,0 1 0,0-1 0,0 0 0,0 1 0,0-1 0,0 1 0,0-1 0,-1 1 0,1 0 0,0-1 0,0 1 0,-1 0 0,1 0 0,0 0 1,0 0-1,-1 0 0,1 0 0,0 0 0,0 0 0,-1 0 0,1 1 0,0-1 0,0 1 0,0-1 0,-3 2 0,5 9-6971,8-7 2428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6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11371,'0'0'9353,"11"-5"-8948,5-3-358,0 0 0,-1-1 0,-1 0 0,28-23 0,-21 16-27,-21 16-21,1 0 0,-1 0-1,0 0 1,0 0-1,1 0 1,-1 0 0,0 0-1,0 0 1,1 0-1,-1 0 1,0 0-1,0 0 1,1 0 0,-1 0-1,0 0 1,0 0-1,1 0 1,-1 1 0,0-1-1,0 0 1,1 0-1,-1 0 1,0 0 0,0 0-1,0 1 1,1-1-1,-1 0 1,0 0-1,0 0 1,0 1 0,0-1-1,0 0 1,0 0-1,1 1 1,-1-1 0,0 0-1,0 0 1,0 0-1,0 1 1,0-1 0,0 0-1,0 0 1,0 1-1,0 5-74,-1-1 0,1 1-1,-1-1 1,-1 1-1,1-1 1,-3 7 0,3-10-32,-15 51-2357,9-18-4550,6-18-4185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6342,'0'0'13100,"-12"4"-11701,4-1-1138,-1 1 0,1 0 0,0 0 0,0 1 1,0 0-1,1 0 0,-10 10 0,13-11-53,0-1-1,1 1 1,-1 1 0,1-1 0,0 1 0,0-1-1,1 1 1,-1 0 0,1 0 0,0 0 0,0 0-1,1 0 1,-1 0 0,1 1 0,1-1 0,-2 10-1,3-13-181,-1-1 0,1 1 0,-1-1 0,1 0 0,0 1 0,0-1 0,-1 0 0,1 1 0,0-1 0,0 0 0,0 0 0,0 0-1,1 0 1,-1 0 0,0 0 0,0 0 0,1 0 0,-1 0 0,0-1 0,1 1 0,-1 0 0,1-1 0,-1 0 0,1 1 0,-1-1 0,1 0 0,-1 1-1,1-1 1,-1 0 0,1 0 0,-1 0 0,3-1 0,55-1 197,-47 0-233,-1-1 0,1-1 0,0 1 1,11-7-1,-15 6-20,0 0-1,1 1 1,-1 0 0,1 1-1,0 0 1,0 0-1,0 1 1,0 0 0,10 0-1,-18 2 27,0-1-1,0 1 0,-1-1 0,1 1 0,0-1 0,-1 1 0,1 0 0,-1 0 0,1-1 0,0 1 1,-1 0-1,0 0 0,1-1 0,-1 1 0,1 0 0,-1 0 0,0 0 0,0 0 0,1 0 1,-1 0-1,0 0 0,0 0 0,0-1 0,0 1 0,0 0 0,0 1 0,-1 36 38,1-27-19,0-9-10,-1-1 1,1 1-1,0 0 1,0-1-1,0 1 0,1 0 1,-1-1-1,0 1 0,0 0 1,1-1-1,-1 1 1,1-1-1,0 1 0,0-1 1,-1 1-1,1-1 0,0 1 1,0-1-1,0 0 1,0 1-1,2 0 0,-1-1 9,1 0-1,0 0 0,-1 0 0,1-1 0,-1 0 0,1 1 1,-1-1-1,1 0 0,0 0 0,-1 0 0,1-1 1,0 1-1,4-2 0,3 0 12,-1-1 0,0 0 1,0-1-1,15-8 0,-17 8-141,0 0 1,-1 1-1,1 0 0,0 0 0,1 1 1,-1 0-1,0 0 0,1 0 0,9 0 1,-16 2 93,-1 1 0,0-1 1,1 0-1,-1 0 0,0 1 0,1-1 1,-1 0-1,0 1 0,1-1 1,-1 0-1,0 1 0,0-1 1,0 0-1,1 1 0,-1-1 1,0 1-1,0-1 0,0 0 1,0 1-1,0-1 0,1 1 1,-1-1-1,0 0 0,0 1 0,0-1 1,0 1-1,0-1 0,0 1 1,-1-1-1,1 0 0,0 1 1,0-1-1,0 1 0,0-1 1,0 5-7406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1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6854,'0'0'18130,"0"59"-17266,4-36-223,7-1-257,2-2-63,6-4-161,5-8-96,6-4 0,6-4-801,2-3-1185,-1-13-1409,-1-4-1249,-5-4-2178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0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0 10410,'0'0'5093,"-45"57"-2627,13-17-448,-6 2-224,3 3 320,-1 1-193,5-4-607,8-6-642,8-4-544,10-7-96,5-7-448,0-7-1474,13-11-1537,3 0-2883,-2-9-7975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6726,'0'0'16752,"-8"71"-16015,1-43-289,2-1-384,-1-1-32,1 0-576,1-8-1154,-2-5-1409,-3-6-3010,0-5-4966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9833,'0'0'2920,"10"-6"-213,8-5-1815,0 2 0,0 0 0,1 1 1,1 1-1,-1 1 0,1 0 0,37-4 0,-27 7-484,-1 2-1,0 0 1,51 7-1,-71-4-340,0-1 0,-1 1 0,1 0 0,-1 1 1,1-1-1,-1 2 0,0-1 0,0 1 0,0 1 0,-1-1 0,0 1 0,0 1 0,0-1 1,0 1-1,-1 1 0,10 11 0,-13-15-59,-1 0 0,0 0 0,-1 0-1,1 0 1,0 0 0,-1 0 0,0 1 0,0-1 0,0 1 0,0-1 0,0 0-1,-1 1 1,1-1 0,-1 1 0,0-1 0,0 1 0,-1 0 0,1-1 0,-1 1-1,1-1 1,-2 4 0,-1-2 23,0 0 0,1 0 0,-1-1 0,-1 1 0,1-1 0,-1 0 0,1 0 0,-1 0 0,-1-1 0,1 1 0,0-1 1,-7 4-1,-11 5 129,-1-2 0,0 0 0,-1-1 0,-39 9 0,38-12-110,1-1 1,-1-1-1,0-1 0,-49-1 0,73-2-171,0 0 0,0 0 0,0 0-1,0 0 1,0 0 0,0 0 0,0-1 0,0 1-1,0 0 1,0-1 0,1 1 0,-1-1-1,0 1 1,0-1 0,0 1 0,0-1 0,1 0-1,-1 1 1,0-1 0,1 0 0,-1 1 0,-1-3-1,2 2-297,-1 0 0,1-1 0,0 1 0,-1 0 0,1-1 0,0 1 0,0-1 0,0 1 0,0 0 0,0-1 0,0 1 0,0 0 1,1-1-1,-1 1 0,1-3 0,9-16-8726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22 12107,'0'-1'99,"0"1"-1,0 0 0,0-1 0,-1 1 0,1 0 0,0-1 1,0 1-1,0-1 0,0 1 0,-1 0 0,1-1 1,0 1-1,0 0 0,-1-1 0,1 1 0,0 0 0,0 0 1,-1-1-1,1 1 0,0 0 0,-1 0 0,1-1 0,0 1 1,-1 0-1,1 0 0,-1 0 0,1 0 0,0-1 0,-1 1 1,1 0-1,-1 0 0,1 0 0,0 0 0,-1 0 1,1 0-1,-1 0 0,1 0 0,0 0 0,-1 1 0,1-1 1,-1 0-1,1 0 0,0 0 0,-1 0 0,1 0 0,0 1 1,-1-1-1,1 0 0,0 0 0,-1 1 0,-19 14 367,15 5-758,-1-3 3799,4-33-110,5-13-2072,-3 28-1305,0 0 0,0 0 0,0 0 1,1 0-1,-1 0 0,0 0 0,0 0 0,1 0 0,-1 0 0,1 0 1,-1 0-1,1 0 0,-1 1 0,1-1 0,-1 0 0,1 0 1,0 1-1,-1-1 0,1 0 0,0 1 0,0-1 0,-1 0 0,1 1 1,0-1-1,0 1 0,0 0 0,0-1 0,1 1 0,-11 23 472,-2-2-273,0-3-79,1 0 0,1 1 0,1 0 0,1 0 0,0 0 0,2 1 0,0 0 0,-4 36 0,9-56-132,0 1 0,1-1 1,-1 1-1,0-1 0,0 1 1,0-1-1,0 1 1,1-1-1,-1 1 0,0-1 1,0 1-1,1-1 1,-1 1-1,0-1 0,1 0 1,-1 1-1,1-1 1,-1 1-1,0-1 0,1 0 1,-1 1-1,1-1 0,-1 0 1,1 0-1,-1 0 1,1 1-1,-1-1 0,1 0 1,-1 0-1,1 0 1,-1 0-1,1 0 0,0 0 1,-1 0-1,1 0 1,-1 0-1,1 0 0,-1 0 1,1 0-1,-1 0 1,1 0-1,-1 0 0,1-1 1,-1 1-1,1 0 0,0-1 1,23-13 322,-2-31-84,-21 47-1271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11339,'0'0'13767,"-7"13"-13286,-57 111 394,57-108-665,0 2-1,1-1 1,1 1 0,0-1 0,2 1 0,-3 31-1,6-47-193,0 0-1,0 0 0,0 0 0,0 0 0,1 0 0,-1 0 1,1-1-1,-1 1 0,1 0 0,-1 0 0,1 0 0,0-1 1,0 1-1,0 0 0,0-1 0,0 1 0,1-1 1,-1 1-1,0-1 0,1 0 0,2 3 0,-1-3 5,0 1-1,0-1 0,0 1 1,1-1-1,-1 0 1,0 0-1,1-1 1,-1 1-1,1-1 0,-1 1 1,5-1-1,4-1 14,-1 0 0,0-1-1,0 0 1,1 0 0,-1-1-1,18-8 1,-4-1-23,-2-1 1,0 0-1,-1-2 1,40-34-1,-48 37-30,-2 0 0,0-1 0,0-1 0,-1 0 0,-1 0 0,0-1 0,-1 0 0,11-25 0,-19 36-6,1-1-1,-1 0 1,1 1 0,-1-1 0,-1 0 0,1-10 0,0 15 17,-2-1 0,1 1 0,0-1 0,0 0 0,0 1 0,0-1 0,0 0 0,0 1 0,-1-1 0,1 1 0,0-1 0,0 0 0,-1 1 1,1-1-1,-1 1 0,1-1 0,0 1 0,-1-1 0,1 1 0,-1-1 0,1 1 0,-2-1 0,1 1-2,0-1 0,0 1-1,-1 0 1,1 0 0,0 0-1,0 0 1,0 0 0,-1 0-1,1 0 1,0 1 0,0-1-1,0 0 1,0 1 0,-1-1-1,1 1 1,0-1 0,-1 2-1,-4 2-5,-1 0 0,2 0 0,-1 1 0,0 0 0,1 0 0,0 1 0,0 0 0,1-1 0,-8 14 0,-30 63 0,40-78 35,1 0 0,-1 0 0,1 1 0,-1-1 0,1 1 0,1-1 0,-1 1 0,1 0 0,-1-1-1,2 10 1,-1-13-9,1 1-1,0-1 0,-1 1 0,1-1 0,0 1 1,0-1-1,0 1 0,0-1 0,0 0 0,0 1 0,1-1 1,-1 0-1,0 0 0,1 0 0,-1 0 0,0 0 1,1 0-1,-1-1 0,1 1 0,0 0 0,-1-1 1,1 1-1,-1-1 0,1 0 0,0 1 0,0-1 0,-1 0 1,1 0-1,0 0 0,-1 0 0,4-1 0,6 1 5,1-1 1,-1 0-1,0-1 0,1 0 0,-1-1 0,0 0 0,0-1 0,20-9 0,-1-4 45,46-33 0,-10 6-30,-65 44-29,-1-1 1,0 1-1,0 0 0,1 0 1,-1 0-1,0-1 0,0 1 1,1 0-1,-1 0 0,0 0 0,0 0 1,1-1-1,-1 1 0,0 0 1,0 0-1,1 0 0,-1 0 1,0 0-1,1 0 0,-1 0 1,0 0-1,1 0 0,-1 0 1,0 0-1,1 0 0,-1 0 0,0 0 1,0 0-1,1 0 0,-1 0 1,0 1-1,1-1 0,-1 0 1,0 0-1,0 0 0,1 0 1,-1 1-1,0-1 0,0 0 1,1 0-1,-1 0 0,0 1 0,0-1 1,0 0-1,0 0 0,1 1 1,-1-1-1,-1 21-70,-11 21-17,11-39 119,0-1 0,0 0 0,0 0 0,0 1 0,0-1 0,1 1 0,-1-1 0,1 1 0,0-1 0,-1 1 0,1-1 0,0 1 0,1 2 0,-1-4-15,1-1 0,-1 1 0,0-1 0,1 1 1,-1-1-1,1 1 0,-1-1 0,1 1 0,-1-1 1,0 0-1,1 1 0,0-1 0,-1 0 0,1 1 0,-1-1 1,1 0-1,-1 0 0,1 1 0,0-1 0,-1 0 1,1 0-1,-1 0 0,1 0 0,0 0 0,-1 0 1,1 0-1,0 0 0,-1 0 0,1 0 0,-1 0 1,2-1-1,9-2 122,0-1 0,-1 0 0,0-1-1,15-9 1,1 1-247,-22 11 109,5-2-9,0 0-1,1 0 1,19-3-1,-28 6 1,1 1 1,-1 0-1,0-1 0,0 1 0,0 0 1,0 0-1,0 0 0,0 0 0,1 0 1,-1 0-1,0 0 0,0 0 0,0 1 0,0-1 1,0 0-1,0 1 0,0-1 0,0 1 1,0-1-1,0 1 0,0-1 0,0 1 1,0 0-1,0-1 0,0 1 0,0 0 0,-1 0 1,1 0-1,0 0 0,0-1 0,-1 1 1,1 0-1,-1 0 0,1 0 0,-1 1 0,1-1 1,-1 0-1,0 0 0,1 0 0,-1 0 1,0 0-1,0 0 0,0 0 0,0 3 1,-2 17-32,1-15 40,0 0 0,1 0 1,0 0-1,0-1 0,0 1 1,2 12-1,1-17 8,0 0 1,0 0-1,1 0 0,-1 0 0,0-1 0,0 1 0,1-1 1,-1 0-1,0 0 0,0 0 0,1 0 0,-1-1 1,0 0-1,5-1 0,16-5-26,-1 0 0,0-2-1,32-18 1,-36 16-90,1 2 0,0 0 0,1 1-1,41-9 1,-61 16 116,-1 1 0,0 0-1,1 0 1,-1 0 0,1 0 0,-1 0-1,1 0 1,-1 1 0,0-1 0,1 0-1,-1 0 1,1 0 0,-1 0 0,0 0-1,1 1 1,-1-1 0,1 0 0,-1 0-1,0 0 1,1 1 0,-1-1 0,0 0-1,1 1 1,-1-1 0,0 0 0,0 1-1,1-1 1,-1 0 0,0 1 0,0-1-1,0 1 1,1-1 0,-1 0 0,0 1-1,0-1 1,0 1 0,0-1 0,0 1-1,0-1 1,0 0 0,0 1 0,0-1-1,0 1 1,0-1 0,0 1 0,0-1-1,0 0 1,0 1 0,-1-1 0,1 1-1,0-1 1,0 0 0,0 1 0,-1-1-1,1 0 1,-1 1 0,-16 37 76,11-26-3585,3-4-3421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21 2851,'15'-16'12235,"-14"11"-5345,-12 11-3745,-6 12-3773,-79 90 2210,-47 62-527,133-152-1239,10-17 143,0-1 0,0 0 0,0 0 1,0 0-1,0 1 0,0-1 0,0 0 0,0 0 0,0 1 0,0-1 0,0 0 0,0 0 0,0 0 0,0 1 0,0-1 0,0 0 0,0 0 1,0 0-1,0 0 0,1 1 0,-1-1 0,0 0 0,0 0 0,0 0 0,0 0 0,0 1 0,1-1 0,-1 0 0,0 0 0,0 0 0,0 0 1,1 0-1,-1 0 0,0 0 0,0 0 0,0 0 0,1 1 0,-1-1 0,0 0 0,0 0 0,1 0 0,1-1-245,1 1 0,0-1 1,0 0-1,-1 0 0,1 0 0,-1 0 0,1 0 0,-1 0 0,0-1 0,1 1 1,2-3-1,17-14-3773,-1-1 0,33-39 0,-21 19-596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7431,'0'0'8936,"9"49"-7270,-25-14-673,-4 2-192,7-1 352,-3 2 352,7-6 33,3-1-513,6-8-513,0-2-352,0-8-32,9-2-736,-3-9-1698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61 512,'0'0'21877,"59"11"-20307,-18-11-481,6 0-833,6-4-192,1-1-64,5 0-641,2-4-832,0-2-1282,-8-6-1729,1-4-1602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8264,'0'0'6064,"0"10"-5210,2 38-137,3-1 0,1 1-1,2-2 1,2 1 0,2-1-1,20 46 1,-8-30-276,3-2-1,3-1 1,74 109 0,-80-138-425,1 0-1,1-1 1,2-2 0,1-1 0,1-1-1,35 22 1,209 112 73,-180-109-64,-57-31-18,0-2-1,2-2 0,46 12 1,124 22 224,6 0-312,-211-47 26,56 12-346,-56-13 42,0-1 0,0 1-1,0-1 1,0 0 0,0 0 0,0-1 0,0 1 0,0-1 0,0 0 0,0 0 0,0 0 0,6-3 0,6-11-4099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4 9545,'-9'-1'2151,"0"0"-1639,0 0 0,0 1-1,-1-1 1,1 2-1,0-1 1,0 1 0,0 1-1,-1 0 1,1 0-1,1 1 1,-13 5 0,-5 5 921,0 2 1,-48 36-1,67-46-1150,1 1 0,-1 0-1,1 0 1,0 0 0,0 1 0,0-1-1,1 2 1,0-1 0,1 0-1,0 1 1,0 0 0,0 0 0,1 0-1,-4 16 1,7-22-265,0 1-1,-1-1 1,1 0 0,1 0-1,-1 0 1,0 0 0,0 1 0,1-1-1,-1 0 1,1 0 0,0 0-1,0 0 1,0 0 0,0 0-1,0 0 1,0 0 0,0-1-1,0 1 1,1 0 0,-1-1 0,1 1-1,-1-1 1,1 1 0,3 1-1,-1 0-4,1-1 1,0 0-1,0 1 0,0-2 0,0 1 0,0-1 0,0 1 0,0-1 0,1-1 1,7 1-1,-5-1-36,0 0 0,0 0 0,0-1 0,0 0 0,0-1 0,14-4 0,-19 5-7,1 0 0,-1-1 1,0 1-1,0-1 1,0 0-1,0 1 0,0-1 1,-1 0-1,1-1 1,0 1-1,-1 0 0,0-1 1,1 0-1,-1 1 1,2-5-1,-4 7 26,0 0 0,1-1 0,-1 1 0,0-1 0,0 0 0,1 1 1,-1-1-1,0 1 0,0-1 0,0 1 0,0-1 0,0 1 0,0-1 0,0 0 0,0 1 0,0-1 1,0 1-1,0-1 0,0 1 0,0-1 0,0 0 0,0 1 0,-1-1 0,1 1 0,0-1 0,0 1 0,-1-1 1,1 1-1,0-1 0,-1 1 0,1-1 0,-1 0 0,-21-4-119,-27 12-4,6 15 71,41-21 82,1 0 1,-1 0-1,1 0 0,0 0 0,-1 0 0,1 0 0,0 1 1,0-1-1,0 0 0,0 0 0,0 1 0,0-1 1,0 1-1,1-1 0,-1 1 0,0-1 0,1 1 1,-1 0-1,1-1 0,0 1 0,-1 0 0,1-1 0,0 1 1,0 0-1,0-1 0,0 4 0,1-5-9,0 1-1,-1 0 1,1 0-1,0-1 0,0 1 1,-1-1-1,1 1 1,0 0-1,0-1 1,0 0-1,0 1 1,0-1-1,0 1 0,0-1 1,0 0-1,0 0 1,0 0-1,0 1 1,0-1-1,0 0 1,0 0-1,1 0 0,29-1 97,-23 1-54,11-2-26,0 0 0,0-1-1,-1 0 1,1-2 0,-1 0 0,0-2-1,-1 1 1,24-14 0,-30 15-8,-11 5-26,0 0-1,0 0 1,0 0-1,0 0 1,1 0-1,-1 0 0,0-1 1,0 1-1,0 0 1,0 0-1,1 0 1,-1 0-1,0 0 1,0 0-1,0 0 0,1 0 1,-1 0-1,0 0 1,0 0-1,0 0 1,0 0-1,1 0 0,-1 0 1,0 0-1,0 0 1,0 1-1,0-1 1,1 0-1,-1 0 1,0 0-1,0 0 0,0 0 1,0 0-1,1 0 1,-1 1-1,0-1 1,0 0-1,0 0 1,0 0-1,0 0 0,0 0 1,0 1-1,0-1 1,0 0-1,1 0 1,-1 0-1,0 1 1,0-1-1,0 0 0,0 0 1,0 0-1,0 0 1,0 1-1,0-1 1,0 0-1,0 0 0,0 0 1,0 1-1,-1-1 1,1 0-1,0 0 1,0 0-1,0 0 1,0 1-1,-3 9 13,-3 1 59,0-1 1,-1 1 0,-1-1-1,1-1 1,-2 1 0,-12 11 0,13-14-105,0 1 0,0 0 0,1 0 0,1 0 0,-1 1-1,1 0 1,1 0 0,0 0 0,-5 13 0,9-19-1363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6406,'0'0'12524,"-2"9"-10410,-4 13-1103,2 0-1,0 1 1,2-1 0,1 1 0,2 37-1,-1-58-995,1-1-1,-1 1 0,1-1 0,0 0 0,0 1 1,0-1-1,-1 0 0,1 1 0,0-1 1,1 0-1,-1 0 0,0 0 0,0 0 1,0 0-1,1 0 0,-1 0 0,1 0 0,-1-1 1,0 1-1,1-1 0,-1 1 0,1-1 1,-1 1-1,1-1 0,0 0 0,-1 1 1,1-1-1,-1 0 0,1 0 0,0 0 0,-1-1 1,1 1-1,-1 0 0,1-1 0,2 0 1,2 0 15,1 0 1,-1-1 0,1 1-1,-1-2 1,0 1 0,0-1 0,8-4-1,-8 2-35,-1 0 0,0 0 0,-1 0 0,1 0 0,4-9 0,-6 10-26,0 0 0,0-1 0,0 2 0,0-1 0,1 0-1,-1 1 1,1-1 0,0 1 0,6-4 0,-9 52-231,-18 7 259,13-45-2,2-1 0,-1 1 0,1-1 0,-1 1 0,2 0 0,-1 0 0,0 7 0,20-22-3593,17-27-4900,-16 13 1734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12075,'0'0'5905,"-8"4"-3941,-2 1-1223,0 1 0,0 0 1,-17 14-1,23-17-529,1 0 0,0 0 1,-1 1-1,1-1 1,0 1-1,1 0 0,-1 0 1,1 0-1,-1 0 0,1 0 1,1 1-1,-1-1 0,0 1 1,0 7-1,1-12-203,1 1 0,0-1-1,0 1 1,1-1 0,-1 1 0,0 0 0,0-1-1,0 1 1,0-1 0,0 1 0,0-1 0,1 1 0,-1-1-1,0 1 1,0-1 0,1 0 0,-1 1 0,0-1-1,1 1 1,-1-1 0,0 0 0,1 1 0,-1-1-1,1 0 1,-1 1 0,1-1 0,-1 0 0,1 0-1,-1 1 1,1-1 0,0 0 0,24 3 128,24-13-6,-37 4-145,0 0 1,-1 0 0,0-1-1,13-11 1,-19 15 10,0-1 1,-1 0-1,1-1 1,-1 1 0,0-1-1,0 0 1,-1 0-1,1 0 1,-1-1 0,0 1-1,2-7 1,-15 20-361,-6 12 325,15-19 18,-3 5-61,0 0 1,0 1-1,0-1 1,1 1-1,0-1 0,0 1 1,1 0-1,0 0 1,0 1-1,0-1 1,1 0-1,0 12 1,1-18-140,1 0 0,-1 0 1,1 0-1,0 0 1,-1 0-1,1-1 0,0 1 1,0 0-1,0-1 0,0 1 1,-1 0-1,1-1 1,0 1-1,0-1 0,0 1 1,0-1-1,0 0 0,0 1 1,1-1-1,-1 0 1,0 0-1,0 0 0,0 0 1,0 0-1,0 0 0,0 0 1,2 0-1,34-4-6560,-13-8 1388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6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58 230 4516,'0'0'15583,"-8"9"-14846,6-5-676,-33 43 1076,34-45-1048,-1 0 1,1 1-1,-1-1 0,1 1 0,0 0 0,0-1 0,0 1 1,0 0-1,1 0 0,-1-1 0,1 1 0,0 0 1,0 0-1,0 0 0,0 0 0,0 0 0,0-1 0,1 1 1,0 0-1,-1 0 0,3 3 0,-2-4-62,1-1-1,0 1 1,0-1 0,1 0-1,-1 0 1,0 0-1,0 0 1,0 0 0,1 0-1,-1 0 1,0-1-1,1 1 1,-1-1 0,1 0-1,-1 0 1,0 0 0,1 0-1,-1 0 1,4-1-1,49-9 136,-40 4-147,-1 0 0,0-1 0,0-1 0,-1 0 0,0-1 0,-1 0 0,1-1 0,-2-1 0,0 0 0,16-19 0,-19 20-11,0-1 0,-1 1 0,0-2 0,-1 1-1,0 0 1,-1-1 0,0 0 0,-1 0 0,0-1 0,-1 1-1,-1-1 1,0 0 0,0-15 0,-1 26-19,-1-1-1,0 1 1,0-1-1,-1 1 1,1-1 0,0 1-1,-1 0 1,0-1 0,0 1-1,1-1 1,-1 1 0,0 0-1,-1 0 1,1-1 0,0 1-1,-1 0 1,1 0-1,-1 0 1,0 1 0,1-1-1,-1 0 1,0 1 0,0-1-1,0 1 1,-1-1 0,-3-1-1,3 2 12,0 1-1,0-1 0,0 1 0,0-1 1,-1 1-1,1 0 0,0 0 1,0 0-1,-1 1 0,1-1 1,0 1-1,0 0 0,0 0 1,0 0-1,0 0 0,0 0 1,0 1-1,0-1 0,0 1 0,1 0 1,-4 2-1,-1 1 110,0 0 1,1 1-1,-1 0 1,1 0-1,1 1 0,-10 12 1,14-17-93,0-1 0,0 1 1,0-1-1,1 1 0,-1-1 1,0 1-1,1-1 0,0 1 1,-1-1-1,1 1 0,0 0 1,0-1-1,-1 1 0,1 0 0,1-1 1,-1 1-1,0 0 0,0-1 1,1 1-1,-1 0 0,0-1 1,1 1-1,0-1 0,-1 1 1,1-1-1,0 1 0,0-1 1,0 1-1,0-1 0,0 0 1,0 0-1,0 1 0,0-1 1,1 0-1,-1 0 0,0 0 1,1 0-1,-1 0 0,1-1 1,-1 1-1,3 0 0,27 15-592,-14-8 181,-1 1 0,0 0 0,26 20-1,-38-25 246,0 0 0,0-1 0,-1 1 0,1 1 0,-1-1 0,0 0 0,0 1 0,0 0 0,-1 0 0,1 0-1,-1 0 1,0 0 0,-1 0 0,1 0 0,-1 0 0,0 1 0,0 7 0,-1 29-1593,0-28-3032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42 15727,'0'0'7442,"-10"0"-6183,7 0-1175,-1 0-1,0-1 0,0 1 0,1 1 0,-1-1 0,0 0 0,0 1 0,1 0 0,-1 0 0,0 0 0,1 0 0,-1 1 1,1-1-1,0 1 0,-1 0 0,1 0 0,0 0 0,0 1 0,0-1 0,1 1 0,-1-1 0,0 1 0,1 0 1,0 0-1,-1 0 0,1 0 0,1 1 0,-1-1 0,0 0 0,1 1 0,0-1 0,-1 1 0,1 0 0,1-1 1,-1 1-1,0 0 0,1 0 0,0 4 0,0-6-73,1 0 1,-1-1-1,1 1 1,0 0-1,-1 0 1,1-1-1,0 1 1,0-1-1,0 1 1,0-1-1,0 1 1,0-1-1,1 0 1,-1 1-1,0-1 1,1 0-1,-1 0 1,1 0-1,-1 0 1,1 0-1,0 0 1,-1-1-1,1 1 1,0-1-1,-1 1 1,1-1-1,0 1 1,0-1-1,0 0 1,-1 0-1,1 0 1,0 0-1,0 0 1,2 0-1,2 0 10,-1 0-1,1-1 1,0 1-1,-1-1 1,1 0-1,-1-1 1,0 1-1,1-1 1,-1 0-1,8-5 1,-7 4-49,0-2 0,0 1 1,-1 0-1,0-1 1,0 0-1,0 0 0,-1-1 1,1 0-1,-1 1 0,0-1 1,-1 0-1,0-1 0,0 1 1,0-1-1,-1 1 1,0-1-1,0 0 0,0 0 1,-1 0-1,0 0 0,0-8 1,-1 15 9,0-1 0,-1 1 0,1-1 0,0 1 0,0-1 1,0 0-1,-1 1 0,1-1 0,0 1 0,-1-1 0,1 1 0,0-1 0,-1 1 1,1 0-1,-1-1 0,1 1 0,0-1 0,-1 1 0,1 0 0,-1-1 0,1 1 0,-1 0 1,1 0-1,-1-1 0,0 1 0,1 0 0,-1 0 0,1 0 0,-1 0 0,1 0 1,-1 0-1,0 0 0,1 0 0,-1 0 0,1 0 0,-1 0 0,0 0 0,1 0 1,-1 0-1,1 0 0,-1 1 0,1-1 0,-1 0 0,0 0 0,0 1 0,-1 0 2,0 0 0,0-1 1,0 1-1,1 0 0,-1 0 0,0 0 0,0 1 0,1-1 0,-1 0 0,1 1 0,-1-1 0,-1 2 0,2-1 1,0-1 0,1 1 0,-1-1-1,0 0 1,1 1 0,-1-1 0,1 1 0,-1 0 0,1-1 0,-1 1 0,1-1 0,0 1 0,0 0 0,0-1-1,0 1 1,0 0 0,0-1 0,1 1 0,-1-1 0,1 1 0,-1-1 0,1 1 0,-1-1 0,1 1 0,0-1-1,1 3 1,0-2-133,0-1-1,0 1 0,0-1 0,1 0 1,-1 1-1,0-1 0,1 0 0,-1-1 1,1 1-1,-1 0 0,1-1 1,-1 1-1,1-1 0,5 0 0,1 1-794,0-2 0,0 1 0,1-1-1,-1-1 1,0 0 0,0 0 0,0-1-1,14-6 1,4-9-3497,-2-5-706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54 3940,'0'0'3219,"2"-10"769,6-28 293,-9 33 1279,-5 7-4333,-3 7-973,-4 9 623,1 0 0,1 0-1,-10 24 1,18-37-740,0 1 1,1 0-1,0 0 1,0 0-1,1 0 1,-1 1-1,1-1 1,0 0-1,1 1 1,0-1-1,0 1 1,0-1-1,1 0 1,0 1-1,2 7 1,-2-12-133,0 0 0,1 0 0,-1 0-1,1 0 1,0 0 0,-1-1 0,1 1 0,0-1 0,0 1-1,0-1 1,0 0 0,0 1 0,0-1 0,1 0 0,-1 0 0,0-1-1,1 1 1,-1 0 0,0-1 0,1 1 0,-1-1 0,4 0 0,63 1-974,-48-2 198,-16 1 661,0 0 1,0 0-1,-1 0 0,1 1 1,0 0-1,0 0 1,-1 0-1,8 3 0,-11-3 130,0-1 0,0 1 1,-1 0-1,1 0 0,0 0 0,0 0 0,0 0 0,0 0 0,-1 0 0,1 0 0,0 0 0,-1 0 0,1 0 1,-1 0-1,1 0 0,-1 0 0,0 1 0,0-1 0,1 0 0,-1 0 0,0 0 0,0 1 0,0-1 1,0 0-1,0 0 0,0 1 0,-1-1 0,1 0 0,0 0 0,-1 0 0,1 1 0,-1-1 0,1 0 0,-1 0 1,1 0-1,-1 0 0,0 0 0,-1 2 0,-2 2 191,0 1 1,-1-1-1,1 0 1,-1 0-1,0 0 1,-1-1-1,1 0 1,-1 0-1,0 0 1,0 0-1,0-1 1,0 0-1,-11 3 1,10-3-191,0-1 0,-1 1 0,0-1 0,0-1 0,0 1 0,1-1 0,-1-1 0,0 1 0,0-2 0,0 1 1,-12-3-1,18 3-204,1 0 1,0-1 0,0 0-1,0 1 1,0-1 0,0 0-1,0 1 1,0-1 0,0 0-1,0 0 1,0 0 0,0 0-1,1 0 1,-1 0 0,0 0-1,1 0 1,-1 0 0,0 0-1,1-1 1,-1 1 0,1 0-1,0 0 1,-1-2 0,-1-31-8039,2 27 5545,0-14-8663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7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59 13004,'0'0'14280,"7"-8"-14151,22-26-71,-29 33-60,1 1-1,-1 0 1,0-1-1,0 1 0,1 0 1,-1-1-1,0 1 0,0 0 1,0-1-1,0 1 1,1 0-1,-1-1 0,0 1 1,0-1-1,0 1 1,0 0-1,0-1 0,0 1 1,0-1-1,0 1 1,0 0-1,0-1 0,0 1 1,0 0-1,0-1 1,0 1-1,-1-1 0,1 1 1,0 0-1,0-1 1,0 1-1,0 0 0,-1-1 1,1 1-1,0 0 1,0-1-1,-1 1 0,1 0 1,0 0-1,-1-1 1,1 1-1,0 0 0,-1 0 1,1-1-1,0 1 0,-1 0 1,1 0-1,-1 0 1,1 0-1,0 0 0,-1 0 1,1 0-1,0-1 1,-1 1-1,1 0 0,-1 0 1,1 1-1,0-1 1,-1 0-1,1 0 0,-1 0 1,1 0-1,0 0 1,-1 0-1,-26 3-185,20 0 182,0 0 1,1 1 0,-1 0 0,1 0 0,0 1 0,0 0 0,0 0-1,-9 11 1,12-13 19,0 0-1,0 0 0,1 1 1,-1-1-1,1 0 1,0 1-1,0 0 0,0-1 1,1 1-1,-1 0 1,1 0-1,0 0 0,0 0 1,0 0-1,1 0 1,-1 0-1,1 0 0,0 5 1,1-8-19,0 0 0,0 0-1,0 1 1,0-1 0,0 0 0,0 0 0,1 0-1,-1 0 1,0-1 0,0 1 0,1 0 0,-1 0 0,1-1-1,-1 1 1,0-1 0,1 1 0,-1-1 0,1 0 0,-1 0-1,1 1 1,-1-1 0,1 0 0,0 0 0,-1 0 0,2-1-1,42-1-692,-32-2 417,1 0-1,-1 0 1,0-1-1,-1-1 1,1 0-1,-1 0 0,0-2 1,-1 1-1,1-1 1,-2-1-1,1 0 1,-1-1-1,0 0 1,9-13-1,-38 46 1408,-16 22 231,34-43-1251,0 0 1,0 0-1,0 0 1,0 0-1,0 0 1,0 0-1,1 0 1,-1 0-1,1 1 1,-1-1-1,1 0 1,0 0-1,0 1 1,0-1-1,0 0 1,0 0-1,1 0 1,-1 1-1,0-1 1,2 3 0,-1-4-85,1 0 1,-1 0 0,1 0-1,-1 0 1,0 0 0,1 0-1,-1-1 1,1 1 0,0 0 0,-1-1-1,1 0 1,-1 1 0,1-1-1,0 0 1,0 0 0,-1 1-1,1-2 1,0 1 0,2 0 0,36-5 163,-23 0-163,1-1 0,-1-1 0,31-16 0,-34 15-19,1 0 0,0 1 1,0 1-1,1 1 0,20-5 1,-35 10 2,-1 0 0,0 0 0,0 0 0,1 0 0,-1 0 0,0 0 0,0 0 0,1 0 0,-1 0 0,0 0 0,1 0 0,-1 0 0,0 0 0,0 0 0,1 0 0,-1 0 0,0 1 0,0-1 0,1 0 0,-1 0 0,0 0 0,0 0 0,0 1 0,1-1 0,-1 0 0,0 0 0,0 0 0,0 1 0,0-1 0,0 0 0,1 0 1,-1 1-1,0-1 0,0 0 0,0 0 0,0 1 0,0 0 0,-1 15 277,-11 24 249,10-32-368,1-6-139,0-1 0,1 1 0,0-1 0,-1 1 0,1-1 0,0 1 0,0 0 0,0-1 0,0 1 0,0-1 1,0 1-1,0 0 0,0-1 0,1 1 0,-1-1 0,2 3 0,-2-3-25,1-1 1,-1 1-1,1-1 0,-1 1 1,1-1-1,-1 0 1,1 1-1,-1-1 0,1 0 1,0 1-1,-1-1 0,1 0 1,-1 0-1,1 0 1,0 1-1,-1-1 0,1 0 1,0 0-1,-1 0 0,1 0 1,0 0-1,-1 0 1,1 0-1,0-1 0,-1 1 1,2 0-1,22-12-1880,-4-8-3427,-8-1-1063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2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19474,'0'0'5798,"-5"52"-4325,2-29-448,3 0-768,0 3-193,0 1-353,0 0-1056,0-2-1506,3-2-1120,-3-3-3845</inkml:trace>
  <inkml:trace contextRef="#ctx0" brushRef="#br0" timeOffset="1">21 473 3844,'0'0'13901,"-19"58"-10250,17-44-1088,2-3-513,0-5-673,0-1-1057,9-1-320,2-4-1569,-2 0-3012,0-14-9160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48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55 209 1089,'0'0'2173,"0"-9"-1458,12-191 8713,-17 247-2597,-2 20-3859,-22 230-2173,23 92-589,6-279-127,9-323 542,23-291-657,-50 763 18,1-19 23,15-183-6,0-26 2,1 0 1,2 0 0,5 35 0,-1-52-13,1-17-20,3-20 40,5-84 37,-5 1 0,-6-152 0,-4 155-19,1-96-212,-5 312 131,-25 139 0,-2 26 54,32-270-5,-5 215-36,10-203 33,-4-20 3,-1 0-1,0 1 1,0-1 0,1 0 0,-1 0 0,0 0 0,1 0 0,-1 0 0,0 0 0,1 0-1,-1 0 1,0 0 0,1 0 0,-1 0 0,0 0 0,1 0 0,-1 0 0,0 0-1,1 0 1,-1 0 0,0 0 0,0 0 0,1 0 0,-1-1 0,0 1 0,1 0 0,-1 0-1,0 0 1,0-1 0,1 1 0,-1 0 0,0 0 0,0-1 0,3-2-5,-1 0 0,1 0 0,-1 0 0,0 0 0,0 0 0,-1-1 0,1 1 0,1-6 0,24-95-286,-4-1-1,-5-1 1,-5 0-1,0-194 1,-15 284 177,-2 26 33,-3 27-36,3 3-82,-68 812-3343,71-769-954,1-66 1094,0-3-6367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0:57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52 101 3908,'0'0'15273,"1"12"-14286,1 35-437,-3 1 0,-12 93 0,-4-54 583,8-51-283,6-30-350,2-11 49,21-292-164,-20 250-372,0 38-48,0 32-29,-1 18 115,-1-1 0,-3 0-1,-17 73 1,43-243 248,10-116-134,-33 275 16,3 57-1,-2 26-162,-26 77-984,27-187-1303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4:1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6086,'0'0'14542,"69"-1"-14158,-25 0-256,9-2-96,3-1-64,7-1-833,1 1-961,7-3-1889,-3-2-1122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0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36 2883,'0'0'9694,"-4"-7"-8754,-11-21-321,6 80 1089,5 2-1607,-22 471 1640,43-719-1657,-1-1-99,-16 105 1201,-16 167-551,-24 623-705,62-1050 56,-7 179-4,1-55-104,-35 550 107,1-1 24,16-292-11,1-23-2,1 0 1,-1 1-1,1-1 0,1 1 0,0-1 1,0 1-1,4 13 0,-5-23-45,0 1-1,0 0 0,0-1 0,0 1 0,0 0 1,1 0-1,-1 0 0,0-1 0,0 1 1,0 0-1,0 0 0,1-1 0,-1 1 0,0 0 1,0 0-1,1 0 0,-1 0 0,0 0 1,0-1-1,0 1 0,1 0 0,-1 0 1,0 0-1,1 0 0,-1 0 0,0 0 0,0 0 1,1 0-1,-1 0 0,0 0 0,0 0 1,1 0-1,-1 0 0,0 0 0,1 0 1,-1 0-1,0 0 0,0 0 0,1 0 0,-1 1 1,0-1-1,0 0 0,1 0 0,-1 0 1,0 0-1,0 0 0,0 1 0,1-1 1,-1 0-1,0 0 0,0 1 0,0-1 0,0 0 1,1 0-1,2-25-4436,-3-7-2832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2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3972,'0'0'16970,"11"2"-16009,3 1-756,0-2 0,1 0 0,-1 0 0,0-1 0,0-1-1,20-4 1,100-23 549,-18 2-406,191-9 88,98-19 1819,-372 48-1177,-33 6-1126,-4-22-8953,-1 6 2553,2-3-4149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2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 11307,'0'0'12556,"3"-9"-11745,-2 15-678,0 1 0,0-1 0,-1 0 1,0 1-1,0-1 0,-1 8 0,0 7 248,-2 32 463,-10 60-1,6-61-619,-1 63 1,8-108-190,0 27-19,0-33 2,-1 0-1,1 0 1,0 0-1,0 0 0,0 0 1,0-1-1,1 1 1,-1 0-1,0 0 1,0 0-1,0 0 1,1 0-1,-1-1 1,0 1-1,1 0 1,-1 0-1,1-1 1,-1 1-1,1 0 0,-1 0 1,1-1-1,-1 1 1,1-1-1,0 1 1,-1 0-1,2 0 1,-1-2 0,0 1 1,-1-1-1,1 0 1,0 1-1,0-1 1,-1 0-1,1 1 1,0-1-1,-1 0 1,1 0 0,-1 1-1,1-1 1,-1 0-1,1 0 1,-1 0-1,1 0 1,-1 0-1,0 0 1,0 0-1,0 0 1,1 0-1,-1 0 1,0-1-1,4-28-692,-4 26 402,7-57-5932,-4 24-1376,0 11-438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24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9289,'0'0'14130,"5"1"-13142,35 5-428,1-3 0,-1-1-1,79-7 1,-39 1-503,-46 4-149,48-4-2919,-75 3 1380,0 0-1,0-1 0,0 0 1,0 0-1,7-4 0,-2-1-2409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24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8296,'0'0'13506,"-17"83"-11712,16-81-1779,-7 40 521,1 0-1,2 1 0,2 85 0,3-128-559,-1 1 0,1-1-1,0 1 1,0-1 0,0 1-1,0-1 1,0 1 0,0-1 0,0 1-1,0-1 1,0 1 0,0-1-1,0 1 1,0-1 0,0 1-1,0-1 1,1 0 0,-1 1-1,0-1 1,0 1 0,0-1-1,1 1 1,-1-1 0,0 0-1,1 1 1,-1-1 0,0 1-1,1-1 1,-1 0 0,0 1 0,1-1-1,-1 0 1,1 0 0,-1 1-1,0-1 1,1 0 0,-1 0-1,1 0 1,-1 0 0,1 1-1,-1-1 1,1 0 0,-1 0-1,1 0 1,-1 0 0,1 0-1,-1 0 1,1 0 0,-1 0-1,1 0 1,-1-1 0,1 1 0,-1 0-1,1 0 1,-1 0 0,0 0-1,1-1 1,-1 1 0,1 0-1,0-1 1,0 0-479,1-1 0,0 1 1,0-1-1,-1 0 0,1 0 0,-1 0 1,1 1-1,-1-1 0,0-1 0,0 1 1,2-3-1,0-13-4414,0-2-1483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24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9129,'0'0'13271,"11"-2"-12444,105-6 249,-77 7-1155,1-1-1,-1-2 0,0-2 1,39-11-1,-72 15 819,-3 0-4685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2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9641,'0'0'7623,"33"-48"-7559,-18 37-480,0-1-1666,1-2-1121,0 0-128,1-3-929</inkml:trace>
  <inkml:trace contextRef="#ctx0" brushRef="#br0" timeOffset="1">252 0 8488,'0'0'12780,"-26"53"-10954,17-34-417,4 0-896,5-8-385,10-11-1762,18-17-5060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26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3299,'0'0'609,"18"-49"-1346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2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29 3972,'0'0'8552,"0"-6"-7554,0-6-2080,0 1 11608,0 29-10019,-5 898 753,-2 1008-1501,8-1266 252,-2 403-128,36-359-43,-15-403 117,10 19-424,-7-105 197,0 430-124,-16-245 212,-5-355 205,-2 1 0,-11 83 0,9-115-1,1 1 1,0-1-1,1 0 1,2 21-1,-2-34-123,0 1-1,0 0 1,0 0-1,0-1 1,0 1 0,0 0-1,0 0 1,0-1-1,0 1 1,1 0-1,-1 0 1,0-1 0,0 1-1,0 0 1,0 0-1,1 0 1,-1-1-1,0 1 1,0 0 0,1 0-1,-1 0 1,0 0-1,0 0 1,0-1-1,1 1 1,-1 0 0,0 0-1,1 0 1,-1 0-1,0 0 1,0 0-1,1 0 1,-1 0 0,0 0-1,0 0 1,1 0-1,-1 0 1,0 0-1,0 0 1,1 0 0,-1 0-1,0 0 1,1 1-1,-1-1 1,0 0-1,0 0 1,0 0 0,1 0-1,-1 0 1,0 1-1,0-1 1,0 0-1,1 0 1,-1 0 0,0 1-1,-1-16-5001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2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15278,'0'0'8622,"0"10"-7069,-1 0-1279,1 0 0,1-1 0,0 1 0,0 0 0,1 0-1,0-1 1,0 1 0,1-1 0,1 0 0,0 1 0,6 9-1,-8-14-393,1-1 0,-1 0 0,1 0 0,0 0 0,1 0 0,-1 0 0,1-1-1,0 0 1,0 0 0,0 0 0,0 0 0,0 0 0,0-1 0,1 0 0,0 0-1,-1 0 1,1 0 0,0-1 0,0 0 0,0 0 0,0 0 0,0 0 0,0-1-1,0 0 1,0 0 0,6-1 0,-6 0-518,-1-1-1,1 1 1,-1-1-1,1 1 1,-1-1 0,0-1-1,0 1 1,0-1-1,0 1 1,0-1 0,-1 0-1,1 0 1,-1-1-1,0 1 1,0-1 0,4-5-1,13-16-4779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4:1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11915,'0'0'6823,"52"-11"-7592,-33 8-1249,4-2-384,-3 2 224,-2 0 480,-3 1-672,-6 2-1025</inkml:trace>
  <inkml:trace contextRef="#ctx0" brushRef="#br0" timeOffset="1">144 85 4516,'0'0'2915,"-20"61"-1538,14-36-352,1 2-640,1 0-289,1 3-1025,2 0-3908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2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8616,'0'0'7981,"-4"8"-4858,-94 182 3392,-32 119-4019,115-254-2621,13-30-2729,11-33-4913,0-9 352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2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5221,'0'0'21770,"7"-5"-20713,13-11-771,-2 0 1,0-2 0,0 0-1,25-36 1,-3 4 191,-40 49-475,0 1-1,1-1 1,-1 1-1,0 0 1,0-1 0,0 1-1,1 0 1,-1-1-1,0 1 1,0-1 0,1 1-1,-1 0 1,0 0-1,1-1 1,-1 1 0,0 0-1,1 0 1,-1-1 0,1 1-1,-1 0 1,0 0-1,1 0 1,-1-1 0,1 1-1,-1 0 1,1 0-1,-1 0 1,0 0 0,1 0-1,-1 0 1,1 0-1,-1 0 1,1 0 0,-1 0-1,0 0 1,1 1-1,1 16 65,-9 28-16,-18 38-457,16-59-90,2 0-1,0 1 1,2 0-1,0 1 1,0 26-1,5-44-3763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4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7207,'0'9'3149,"0"-1"-2696,1-1-1,0 1 1,0 0-1,0-1 1,1 1-1,0-1 0,1 1 1,0-1-1,0 0 1,0 0-1,1 0 1,0 0-1,0-1 0,1 0 1,0 0-1,0 0 1,0 0-1,1-1 1,8 7-1,-2-5-65,0 0 0,1-1 0,0 0-1,1-1 1,-1 0 0,1-1 0,0-1 0,0 0 0,0-1 0,28 1-1,-10-2 36,1-2 0,-1-2-1,56-10 1,70-35-33,12-4 213,-153 48-563,0 1 0,0 1 0,0 1-1,0 0 1,0 1 0,0 1 0,33 5 0,-43-3-549,0-1 1,-1 1-1,1 0 0,-1 1 0,0-1 0,0 1 1,8 7-1,-11-9 117,0 0 1,0 1-1,-1-1 1,1 1-1,-1-1 1,1 1-1,-1 0 0,0 0 1,0 0-1,0 0 1,-1 0-1,1 1 1,-1-1-1,0 0 1,1 1-1,-1 3 1,-1-3-5416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4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6342,'0'0'12983,"9"-10"-11157,10-8-1426,0 1 0,2 0 1,0 2-1,0 0 1,37-18-1,-39 24-349,0 0 1,1 1-1,0 1 1,0 0-1,1 2 1,0 1-1,0 0 0,0 1 1,0 2-1,29 0 1,-47 2 0,0 0 0,0 0 1,0 1-1,0-1 0,0 1 0,0-1 0,-1 1 1,1 0-1,0 0 0,-1 0 0,0 0 1,1 1-1,-1-1 0,0 1 0,0-1 1,-1 1-1,1 0 0,0-1 0,-1 1 0,0 0 1,1 0-1,-1 0 0,1 4 0,-1-3 92,0 1 0,1-1 0,0 0 0,0 0 0,0 0 0,1-1-1,-1 1 1,1-1 0,0 1 0,0-1 0,0 0 0,0 0 0,1 0-1,-1 0 1,7 3 0,0-2-25,1-1 0,-1-1-1,1 1 1,0-2 0,0 1 0,0-2-1,0 1 1,0-1 0,0-1 0,0 0-1,0-1 1,14-4 0,-11 3-101,0-2 0,-1 1 0,1-2 0,-1 0 0,0 0 0,-1-2 0,0 1 0,0-1 0,11-10 0,-20 14-52,0 1 0,1-1 0,-1 0 0,0 0 0,-1 0 0,1 0 0,-1 0 0,0 0 0,0-1 0,2-5 0,-4 9-70,1 0 1,-1 0 0,0 0 0,0 0 0,0 0-1,0 0 1,1 0 0,-2 0 0,1 0 0,0-1 0,0 1-1,0 0 1,0 0 0,-1 0 0,1 0 0,0 0-1,-1 0 1,1 0 0,-1 0 0,1 0 0,-1 0 0,0 0-1,1 1 1,-1-1 0,0 0 0,1 0 0,-1 0-1,0 1 1,0-1 0,0 0 0,0 1 0,0-1 0,0 1-1,0-1 1,0 1 0,0 0 0,0-1 0,0 1-1,0 0 1,0 0 0,0 0 0,0-1 0,0 1 0,0 0-1,0 1 1,-1-1 0,-1 0 0,-33 0-8054,19 0-1095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4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61 158 3844,'8'-8'2712,"-6"6"-2566,87-78 6294,-78 70-4905,1 0 0,1 2 1,0-1-1,0 2 1,0 0-1,24-9 0,-37 16-1484,0 0-1,-1 0 1,1 0 0,0 0-1,0 1 1,0-1 0,-1 0-1,1 0 1,0 0-1,0 0 1,0 1 0,0-1-1,0 0 1,0 0-1,-1 0 1,1 0 0,0 1-1,0-1 1,0 0 0,0 0-1,0 0 1,0 1-1,0-1 1,0 0 0,0 0-1,0 0 1,0 1-1,0-1 1,0 0 0,0 0-1,0 1 1,0-1 0,0 0-1,0 0 1,0 0-1,0 1 1,0-1 0,0 0-1,1 0 1,-1 0-1,0 0 1,0 1 0,0-1-1,0 0 1,0 0-1,1 0 1,-1 0 0,0 1-1,0-1 1,0 0 0,0 0-1,1 0 1,-1 0-1,0 0 1,0 0 0,0 0-1,1 0 1,-1 0-1,0 0 1,0 0 0,1 0-1,-1 0 1,0 0 0,1 0-1,-14 16 301,-100 91 406,79-78-784,0 2 1,-46 58 0,149-187-12011,-18 26 7501,2 3 7517,-53 69-2849,0-1-1,0 1 0,0 0 0,0 0 0,0 0 1,0 0-1,0-1 0,1 1 0,-1 0 0,0 0 1,0 0-1,0 0 0,0 0 0,0 0 0,1-1 0,-1 1 1,0 0-1,0 0 0,0 0 0,0 0 0,1 0 1,-1 0-1,0 0 0,0 0 0,0 0 0,1 0 0,-1 0 1,0 0-1,0 0 0,0 0 0,0 0 0,1 0 1,-1 0-1,0 0 0,0 0 0,0 0 0,1 0 0,-1 0 1,0 0-1,0 1 0,0-1 0,0 0 0,0 0 1,1 0-1,-1 0 0,0 0 0,0 0 0,0 1 0,0-1 1,0 0-1,0 0 0,0 0 0,1 0 0,-1 1 1,0-1-1,0 0 0,0 0 0,0 0 0,0 0 1,0 1-1,0-1 0,4 23 2754,-3 39-2534,-1-52 515,0-1-795,1 0 0,0 0 1,1-1-1,0 1 0,0 0 0,1-1 0,0 1 1,1-1-1,0 0 0,0 0 0,6 9 0,12 24-1720,-18-24-3035,-4-17 4379,0 0 0,0 1 0,0-1 0,0 0 0,-1 1 1,1-1-1,0 0 0,0 1 0,0-1 0,0 0 0,0 1 0,-1-1 0,1 0 0,0 0 0,0 1 1,-1-1-1,1 0 0,0 0 0,0 1 0,-1-1 0,1 0 0,0 0 0,0 0 0,-1 0 1,1 1-1,0-1 0,-1 0 0,1 0 0,0 0 0,-1 0 0,0 0 0,-12 1-6923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4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10090,'0'0'14830,"59"19"-14126,-22-20-383,7-5-193,-1 0-64,0 1-96,0 0-673,-2 1-1249,-6-2-1505,-2-1-2339,-2-2-3971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42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13965,'0'0'11403,"50"32"-10794,-26-29-449,5-3-96,3 0-96,-2 0-769,-2 0-1665,-3-7-1858,-2-5-3139</inkml:trace>
  <inkml:trace contextRef="#ctx0" brushRef="#br0" timeOffset="1">262 0 13581,'0'0'6566,"-56"72"-4196,35-44-256,3 0-608,1-2-481,5-2-449,6 0-384,1-4-128,5 0-448,0-6-2306,0-5-3396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3908,'0'0'13057,"-5"6"-12000,2-3-823,1 1-1,-1 0 1,1 0-1,0 0 1,0 0-1,0 0 0,1 0 1,-1 1-1,1-1 1,0 1-1,0-1 1,1 1-1,-1-1 0,1 1 1,0-1-1,0 1 1,1-1-1,-1 1 1,1-1-1,0 1 0,2 7 1,2 3 138,0-1 0,1 1 0,1-1 1,11 19-1,-15-29-308,-1-1 1,1 0-1,-1 1 0,1-1 1,0 0-1,0 0 1,0 0-1,1-1 0,-1 1 1,1-1-1,0 0 1,-1 0-1,1 0 0,0 0 1,0-1-1,0 0 1,0 1-1,0-1 0,0-1 1,1 1-1,4 0 1,-4-2 81,1 1 1,-1-1 0,0 0-1,0 0 1,1 0 0,-1 0-1,0-1 1,0 0 0,-1 0-1,1-1 1,7-4 0,-4 1-898,-1 0 0,0 0 0,0 0 1,0-1-1,-1-1 0,6-7 0,-1-1-1962,-1-1 0,-1 0 0,0 0 0,-1-1 0,9-36 7913,-20 58-969,-20 26-1683,-142 247 1172,159-268-3858,3-5 7,0 0 1,0 1 0,1-1-1,-1 1 1,1-1 0,0 1-1,0 0 1,1 0 0,-1 0-1,1 0 1,-1 6-1,11-16-6659,-5-6 1836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1:5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1122 185 9833,'-3'-10'1137,"-2"-4"-691,0 0 0,0 1 0,-1 0 0,-1 0 0,-8-12 0,10 19-285,1 1-1,-1-1 0,0 1 1,0 0-1,-1 0 1,1 0-1,-1 1 1,0 0-1,-1 0 0,1 0 1,-1 1-1,1 0 1,-1 0-1,-8-1 1,-11-2 23,-1 1 0,-1 2 0,1 1 1,0 1-1,-1 1 0,1 2 0,-1 0 1,1 2-1,-49 14 0,23-2-183,1 2 0,0 2 0,-91 51 1,109-51 42,1 2 0,0 1 0,2 1 0,1 1 0,1 2 0,-45 54 0,63-68 53,0 1 0,2 0 0,0 0 1,0 1-1,2 0 0,0 0 1,0 1-1,2 0 0,0 0 1,0 0-1,2 1 0,0-1 1,1 1-1,0 0 0,2 0 0,0 0 1,1 0-1,3 22 0,0-27-63,-1-1 0,2 1-1,0-1 1,0 0 0,1-1 0,0 1-1,0-1 1,1 0 0,1 0 0,0-1-1,0 0 1,1-1 0,0 0-1,0 0 1,1-1 0,0 0 0,1 0-1,-1-1 1,15 5 0,7 3 29,0-1 0,1-2-1,0-2 1,1-1 0,55 6 0,-3-5 81,0-4 1,1-4 0,110-13-1,-136 4 134,0-2 1,0-3-1,-2-3 0,0-2 0,79-35 0,-113 40-164,1 0 0,-2-2 0,0-1 0,-1-1 0,0 0-1,-2-2 1,0-1 0,-1 0 0,18-25 0,-31 36-78,1-1 1,-2-1-1,1 1 1,-1-1-1,-1 0 0,0-1 1,-1 1-1,0-1 1,0 0-1,-2 0 0,1 0 1,-1 0-1,-1 0 1,-1-1-1,1 1 1,-2-1-1,0 1 0,0 0 1,-1 0-1,0 0 1,-1 0-1,-1 0 1,-6-16-1,1 14-109,1-1 0,-2 1 0,0 1 0,0 0 0,-1 0 0,-1 1 0,0 0 0,-1 1 0,0 1 0,0 0 0,-1 0 0,-27-12 0,-1 1-294,0 3-1,-2 1 1,-63-15 0,18 12-2612,-130-12 0,136 23-2162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2:0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877 214 128,'5'-10'3075,"1"-1"-2552,-1 0 1,-1 0-1,0 0 1,5-19-1,-9 27-373,1-1 0,0 1 0,-1-1 0,0 1 0,0-1 0,0 1 1,0-1-1,0 0 0,-1 1 0,0-1 0,1 1 0,-1 0 0,-1-1 0,1 1 0,0 0 0,-1-1 1,0 1-1,1 0 0,-1 0 0,0 0 0,-1 1 0,1-1 0,-5-4 0,-1 1-9,0 1 0,0 0-1,0 0 1,-1 1 0,0 0 0,0 0-1,0 1 1,0 0 0,0 1-1,-1 0 1,1 0 0,-1 1 0,1 1-1,-1-1 1,0 1 0,1 1-1,-1 0 1,1 0 0,-1 1 0,1 0-1,-17 7 1,2 0 86,1 1 0,1 2 0,0 0 0,0 1 0,2 1 0,-1 1 0,-22 22 0,-9 14 29,3 3 0,3 2 0,2 1 1,2 3-1,3 1 0,3 2 0,-49 116 1,70-142-211,2 0 0,1 1 1,1 1-1,3 0 1,1 0-1,2 0 1,-1 59-1,7-79-32,0 0-1,1 0 1,1-1-1,1 1 0,0-1 1,1 0-1,1-1 1,1 1-1,1-1 1,0 0-1,1-1 1,1 0-1,0 0 1,1-1-1,1 0 0,0-1 1,27 23-1,-24-25 3,0-1-1,0-1 1,1 0-1,1-1 0,-1-1 1,2 0-1,-1-1 1,1-1-1,24 5 0,-16-7 33,0 0-1,-1-2 0,1-1 0,0-1 0,0-1 0,30-5 0,-13-2 13,-1-2 1,0-2-1,-1-2 0,0-1 1,-1-2-1,-1-2 0,66-43 1,-75 41 14,-1-2 0,-1-1 0,-1-1 0,-1-2 1,-2 0-1,0-2 0,-2 0 0,-1-2 0,-2 0 0,-1-1 1,-1-1-1,-2-1 0,-1 0 0,-2-1 0,-1 0 1,-2-1-1,-1 0 0,-2-1 0,-2 1 0,-1-1 1,-2 0-1,-1 0 0,-11-69 0,8 89-69,-1 0-1,0 1 1,-2-1 0,0 1-1,-1 0 1,0 0 0,-1 1-1,-1 0 1,-1 1 0,0-1-1,-1 2 1,0 0 0,-1 0-1,-15-12 1,7 8-303,-2 2 0,0 0 0,-1 1 0,0 1-1,-1 2 1,-1 0 0,1 2 0,-39-10 0,54 16-30,-1 1-745,1 0 0,-1-1 0,1-1 0,-1 0 0,-11-6 1,-1-10-7556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0:3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1015 10730,'-70'-13'897,"14"-2"1281,23-6 577,28-3-705,23-15-1506,45-14-320,26-15 161,28-16 191,26-14-159,13-10-257,15-7-64,7-4-64,-3-8-1089,-2-4-3620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4:1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9737,'0'0'897,"-25"74"-32,14-36-705,4-3-128,1-3-1345,5-7-2275</inkml:trace>
  <inkml:trace contextRef="#ctx0" brushRef="#br0" timeOffset="1">27 348 5285,'0'0'993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2:2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41 636 6406,'0'0'6951,"-5"9"-4223,-4 3-2220,-18 29 1445,84-88 1767,199-242-882,-205 223-2528,-3-1 1,64-122-1,-102 168-240,-1 3 512,-14 35-305,-10 30-272,-12 27-24,4 1-1,-25 154 1,40-134-314,5-46-1901,-1-2-4242,1-25-3096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2:1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 5990,'0'0'13815,"-3"-2"-12809,9-1-848,23 2-35,0 1 0,0 1 0,0 2 0,0 1 0,43 12-1,-21-6-53,-11-3-43,-14-4-6,0 2 1,-1 1-1,0 1 1,49 20-1,-74-27-21,1 0-1,0 1 0,0-1 0,-1 0 0,1 1 1,0-1-1,-1 0 0,1 1 0,-1-1 1,1 1-1,0-1 0,-1 1 0,1-1 0,-1 1 1,1 0-1,-1-1 0,1 1 0,-1 0 1,0-1-1,1 1 0,-1 0 0,0-1 0,0 1 1,1 0-1,-1 0 0,0-1 0,0 1 0,0 0 1,0 1-1,-1-1 7,1 0 1,-1 1-1,0-1 1,1 0-1,-1 0 1,0 0-1,0 0 0,0 0 1,0 0-1,0 0 1,0 0-1,0 0 1,-1-1-1,-1 2 0,-53 20 344,52-21-304,-185 47 1582,-32 10-131,221-58-1567,0 0 0,1 0-1,-1 0 1,0 0 0,0 0 0,0 1 0,0-1-1,0 0 1,1 0 0,-1 0 0,0 0-1,0 1 1,0-1 0,0 0 0,0 0-1,0 0 1,0 0 0,0 1 0,0-1 0,0 0-1,0 0 1,0 0 0,0 1 0,0-1-1,0 0 1,0 0 0,0 0 0,0 0 0,0 1-1,0-1 1,0 0 0,0 0 0,0 0-1,0 1 1,0-1 0,0 0 0,-1 0-1,1 0 1,0 0 0,0 0 0,0 1 0,0-1-1,0 0 1,0 0 0,-1 0 0,1 0-1,0 0 1,0 0 0,0 0 0,0 0 0,-1 1-1,1-1 1,0 0 0,0 0 0,0 0-1,-1 0 1,1 0 0,0 0 0,0 0 0,0 0-1,0 0 1,-1 0 0,1 0 0,15 3-6811,0-3 785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2:1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519 1 8264,'0'0'2002,"8"0"240,4 0-1219,8 0 199,3-1 3056,-55 17-1053,15-6-2889,-167 74 1713,-122 63-1333,299-143-713,4-3-6,1 0 0,0 0 0,-1 0 0,1 0 0,0 0 0,0 1 0,0 0 0,0-1 0,0 1 0,0 0 0,0 0 0,0 0 0,1 0 0,-1 0 0,1 0 0,-3 4 0,5-5 6,-1-1-1,0 1 1,1-1-1,-1 1 0,0 0 1,1-1-1,-1 1 1,1-1-1,-1 1 1,1-1-1,-1 1 0,1-1 1,-1 0-1,1 1 1,0-1-1,-1 0 0,1 1 1,0-1-1,-1 0 1,1 0-1,0 1 1,-1-1-1,1 0 0,0 0 1,-1 0-1,1 0 1,0 0-1,-1 0 1,2 0-1,26 2 127,-26-2-117,394-1-709,-248-2-7703,-119 2 2800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2:2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1236 194 5061,'0'-8'3609,"-1"2"-3490,1 0 1,-2 1 0,1 0-1,-1-1 1,1 1 0,-1 0-1,-1 0 1,1-1 0,-1 2 0,0-1-1,0 0 1,0 1 0,-1-1-1,1 1 1,-1 0 0,0 0-1,-1 0 1,1 1 0,-1 0 0,1 0-1,-1 0 1,0 0 0,0 1-1,0-1 1,-6-1 0,-12-3-95,-1 0 0,1 2 0,-1 0 0,-1 2 0,1 0 0,0 2 0,-1 1 0,-38 4 0,21 2 111,0 1 1,1 2-1,0 2 1,-45 18-1,27-4 109,2 2-1,0 2 1,-97 68-1,120-71-184,0 1-1,2 2 0,1 1 1,1 1-1,2 2 0,-40 58 1,60-78 62,1 1 0,0-1 0,1 1 0,0 1 0,1-1 0,1 1 0,0 0 0,-2 22 0,5-31-101,1 0 0,-1 0 1,1 0-1,1 0 0,-1 0 0,1 0 0,0 0 0,0-1 1,1 1-1,-1 0 0,1-1 0,1 1 0,-1-1 1,1 0-1,0 0 0,0 0 0,0 0 0,1 0 1,0 0-1,0-1 0,0 0 0,0 0 0,1 0 1,7 4-1,1-1 5,0 0 0,1-2 1,-1 0-1,1 0 0,1-1 1,-1-1-1,1 0 0,-1-1 1,20 0-1,8-1 30,-1-3 1,48-6-1,-30-2-14,-1-3 0,0-2 0,-1-3-1,96-43 1,-82 26-15,-2-3-1,-2-2 1,72-58-1,-96 64-12,-1-2 0,71-81 0,-98 99-5,0-1-1,-1 0 1,-1-1 0,-1-1-1,-1 0 1,-1-1 0,0 0-1,-2 0 1,7-30-1,-13 47-6,-1-1-1,-1 0 1,1 0-1,-1 1 1,0-1-1,0 0 1,0 0-1,-1 0 1,0 1-1,0-1 1,-3-7-1,3 10-5,-1 1 1,1-1-1,-1 0 0,0 1 0,0-1 0,0 1 1,0 0-1,0 0 0,0 0 0,-1 0 0,1 0 1,-1 0-1,1 1 0,-1-1 0,0 1 1,1-1-1,-1 1 0,0 0 0,0 0 0,0 1 1,0-1-1,-4 0 0,-12-1-210,-1 0 0,1 1 0,-1 1-1,0 1 1,1 1 0,-21 4 0,-115 34-3332,135-34 2948,-72 21-2781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44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35 3331,'6'-17'9466,"-9"6"-3524,2 11-5690,0-1-1,0 0 0,0 1 1,0-1-1,0 0 1,-1 1-1,1 0 0,0-1 1,0 1-1,0 0 0,0-1 1,-1 1-1,1 0 0,0 0 1,0 0-1,-1 0 0,1 0 1,-2 0-1,-3 1-144,0 0 0,0 1 0,0-1-1,0 1 1,0 0 0,1 0 0,-11 6 0,-4 8 99,0 1 0,1 0 0,1 2 0,1 0 0,0 1 0,1 1 0,2 0-1,0 1 1,1 0 0,1 1 0,-11 33 0,23-56-202,-1 1 0,1 0 0,-1 0 0,1 0 0,0 0 0,0 0 0,0 0-1,-1 0 1,1 0 0,0 0 0,0 0 0,0 0 0,1 0 0,-1 0 0,0 0 0,0 0-1,0 0 1,1 0 0,-1 0 0,0 0 0,1 0 0,-1 0 0,1 0 0,-1 0-1,1-1 1,0 1 0,-1 0 0,1 0 0,0-1 0,0 1 0,-1 0 0,1-1 0,0 1-1,0-1 1,0 1 0,0-1 0,0 1 0,-1-1 0,1 0 0,0 1 0,0-1-1,0 0 1,0 0 0,0 0 0,1 0 0,11 2 81,0-1 1,-1 0-1,19-2 1,-23 0-55,0 0-1,0 1 1,0 0 0,-1 1 0,1 0 0,13 3 0,-19-3-29,-1 0 1,1 0-1,-1 0 0,0 0 0,0 0 1,1 0-1,-1 1 0,0-1 1,0 1-1,0-1 0,0 0 0,-1 1 1,1-1-1,0 1 0,0 0 0,-1-1 1,1 1-1,-1 0 0,0-1 0,1 1 1,-1 0-1,0-1 0,0 1 1,0 0-1,0 0 0,-1-1 0,1 1 1,0 0-1,-1-1 0,1 1 0,-1 0 1,1-1-1,-1 1 0,0-1 1,0 1-1,1-1 0,-1 1 0,-2 1 1,-4 9 54,-1 0 0,0 0 0,-14 14 1,19-22-29,-95 110 1994,142-117-3032,-39 2 968,0 0-1,0 1 0,0-1 1,0 1-1,0 0 0,0 1 0,0-1 1,0 1-1,0 0 0,0 0 1,-1 1-1,1-1 0,7 4 0,-9-3 35,-1 1 0,0-1 0,0 0 0,0 0 0,0 1 0,-1-1 0,1 1 0,0-1 0,-1 1 0,0 0 0,0 0 0,0-1 0,0 1 0,0 0 0,-1 0 0,1 0 0,-1 0 0,1 0 0,-1 0 0,0 0 0,-1 0 0,1 0 0,-1 5 0,-1 1 35,0-1 0,-1 1-1,0-1 1,0 0 0,-1 0 0,0 0 0,0-1 0,-1 1 0,0-1 0,0 0 0,-1-1 0,1 1 0,-2-1 0,1 0 0,-9 6-1,-35 41 205,89-47-200,-21-5-138,79 3-711,-32-6-5339,-39-1 225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4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14 4484,'16'-13'12809,"-34"32"-5480,-5 6-6754,-105 141 1106,83-106-1664,45-60-76,-1 0 1,1-1 0,0 1-1,0 0 1,0 0 0,0 0 0,0 0-1,0 0 1,0 0 0,0 0-1,-1 0 1,1 0 0,0 0-1,0-1 1,0 1 0,0 0-1,0 0 1,0 0 0,-1 0-1,1 0 1,0 0 0,0 0-1,0 0 1,0 0 0,0 0-1,-1 0 1,1 0 0,0 0 0,0 0-1,0 0 1,0 0 0,0 0-1,-1 0 1,1 1 0,0-1-1,0 0 1,0 0 0,0 0-1,0 0 1,0 0 0,0 0-1,-1 0 1,1 0 0,0 0-1,0 1 1,0-1 0,0 0-1,0 0 1,0 0 0,0 0 0,0 0-1,0 0 1,0 1 0,0-1-1,0 0 1,0 0 0,0 0-1,0 0 1,0 0 0,0 0-1,0 1 1,3-19-2276,11-23-1405,-7 24 1753,38-75-4309,-39 80 6799,2 0 1,-1 0 0,2 1-1,-1 0 1,13-11 0,-20 21-188,-1 0 1,2 0 0,-1 0 0,0 0 0,0 0 0,0 0-1,0 0 1,0 1 0,1-1 0,-1 0 0,0 1-1,1-1 1,-1 1 0,1 0 0,-1-1 0,3 1-1,-3 0-191,-1 0 0,1 0-1,-1 1 1,1-1 0,0 0-1,-1 1 1,1-1-1,-1 0 1,1 1 0,-1-1-1,1 1 1,-1-1 0,1 1-1,-1-1 1,0 1-1,1-1 1,-1 1 0,0 0-1,1-1 1,-1 1 0,0-1-1,0 1 1,0 0-1,1-1 1,-1 2 0,1 7 397,0 1 0,-1-1 0,0 0 0,-1 12 1,0-2-60,1 14 455,8 58-1,-6-78-1031,1-1 1,0 1-1,1-1 0,0 0 0,1 0 0,0 0 0,12 19 1,-5-18-1832,-5-11-5214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4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10666,'0'0'7751,"69"-7"-6694,-39 3-576,5-1-353,0 1-608,3-1-1506,-8-4-2787,0-1-3715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4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10730,'0'0'7853,"-9"2"-6844,1 1-830,0 0 1,0 1-1,1 0 0,-1 0 1,1 1-1,-1 0 0,2 0 1,-1 1-1,0-1 1,1 2-1,0-1 0,1 1 1,-1-1-1,-5 12 0,4-8 106,0 0 1,1 1-1,1 0 0,-1 0 0,2 0 0,0 1 0,0-1 0,1 1 0,0 0 0,1 0 0,1 0 0,0 0 0,0 1 0,2 18 0,0-29-270,-1 0 0,1 0 0,-1 0 0,1 0 0,0-1 0,0 1 0,0 0 0,0-1 0,0 1 0,0 0 0,0-1 0,0 1 0,1-1 0,-1 0 0,1 1 0,-1-1 0,1 0 0,-1 0 0,1 0 0,3 2 0,-1-2 19,1 1 0,0-1-1,0 1 1,0-1 0,-1-1 0,1 1-1,0-1 1,7 0 0,-2 0 5,0-1 1,0-1-1,0 1 1,0-2-1,0 1 1,0-1-1,16-8 1,19-26 115,-44 36-147,1 0 0,-1 0 1,0 0-1,0 0 0,1-1 0,-1 1 0,0 0 0,0-1 0,0 1 1,0-1-1,-1 1 0,1-1 0,0 1 0,-1-1 0,1 1 1,-1-1-1,1 0 0,-1 1 0,0-1 0,0 0 0,0 0 1,0 1-1,0-1 0,0 0 0,0 1 0,0-1 0,-1 0 0,1 1 1,-1-1-1,1 0 0,-2-1 0,0 1 13,-1 1-1,1 0 1,-1-1 0,0 1-1,1 0 1,-1 1 0,0-1-1,0 0 1,1 1 0,-1 0-1,0 0 1,0 0 0,0 0-1,0 0 1,-5 1 0,3-1-9,1 1-1,-1 0 1,1 0 0,-1 0 0,1 0-1,-1 1 1,1-1 0,-1 1 0,-4 3-1,9-5-4,-1 0-1,1 1 1,-1-1-1,1 0 1,-1 1-1,1-1 0,-1 1 1,1-1-1,0 0 1,-1 1-1,1-1 0,0 1 1,-1-1-1,1 1 1,0-1-1,-1 1 0,1-1 1,0 1-1,0-1 1,0 1-1,-1 0 0,1-1 1,0 1-1,0-1 1,0 1-1,0 0 0,0-1 1,0 1-1,0 0 1,16 5 101,26-7-8,-31-1-174,-1-1 0,1-1 0,17-7 0,-21 7-59,1 1-1,0 0 1,0 0 0,0 1 0,0 0 0,0 0 0,11 0 0,-18 2 126,0 1 1,0 0-1,0-1 1,-1 1 0,1 0-1,0 0 1,0 0-1,-1 0 1,1-1 0,-1 1-1,1 0 1,-1 0 0,1 0-1,-1 0 1,0 0-1,1 0 1,-1 0 0,0 0-1,0 1 1,0-1-1,1 0 1,-1 0 0,-1 0-1,1 0 1,0 0-1,0 0 1,0 0 0,0 0-1,-1 0 1,1 0-1,0 0 1,-2 2 0,-8 38-125,5-26-39,1-1 0,0 1 0,1 0 0,0 0 0,1 0 0,0 22-1,4-26-3603,6-6-2589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49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12876,'0'0'6951,"-43"57"-5798,32-30 64,4 2-160,1 2-288,6-1-481,0-2-224,0-6-32,8-5 32,0 0-608,-1-7-866,-5-2-864,-11-11-13068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48:4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11627,'0'0'6470,"73"0"-4836,-32 0-513,8 0-577,3-5-416,0-5-288,-3-5-1826,-8-2-4708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3587,'0'0'17975,"5"9"-17484,-1 2-424,0 0-1,-1 1 1,-1-1 0,0 1 0,0 0-1,-1 0 1,0 0 0,-1 0-1,-1 0 1,0-1 0,-4 22 0,-1 4 912,-2 56 1,8-92-961,0-1 1,0 0-1,0 0 1,0 0-1,0 0 1,0 1-1,0-1 1,0 0-1,0 0 1,0 0-1,0 1 1,0-1-1,0 0 1,0 0-1,0 0 1,0 0-1,0 0 1,0 1 0,1-1-1,-1 0 1,0 0-1,0 0 1,0 0-1,0 1 1,0-1-1,0 0 1,0 0-1,1 0 1,-1 0-1,0 0 1,0 0-1,0 0 1,0 0-1,1 0 1,-1 1-1,0-1 1,0 0-1,0 0 1,0 0-1,1 0 1,-1 0-1,0 0 1,0 0-1,0 0 1,0 0-1,1 0 1,-1 0-1,0 0 1,0 0-1,0 0 1,0 0-1,1-1 1,-1 1-1,0 0 1,13-9 469,11-16-39,31-47-32,-28 35-352,47-51 0,-73 87-58,0 0-1,-1 0 0,1 1 1,-1-1-1,1 0 0,0 0 1,0 1-1,-1-1 0,1 1 1,0-1-1,0 1 0,0-1 1,0 1-1,-1-1 0,1 1 1,0 0-1,0-1 0,0 1 1,0 0-1,0 0 1,0 0-1,1 0 0,-1 0-5,-1 1-1,1-1 0,-1 1 0,0 0 1,1-1-1,-1 1 0,0 0 1,0-1-1,1 1 0,-1 0 1,0-1-1,0 1 0,0 0 0,0 0 1,0-1-1,0 1 0,0 0 1,0 0-1,0-1 0,0 1 0,-1 1 1,-12 44 8,-2-12 38,10-26-43,0 1 0,1 0-1,1 0 1,-1 0 0,1 0 0,1 1 0,0 0-1,-1 13 1,3-23-4,0 0 0,0 1 0,0-1 0,0 1-1,0-1 1,0 0 0,0 1 0,0-1 0,0 1 0,0-1-1,0 0 1,0 1 0,1-1 0,-1 0 0,0 1 0,0-1-1,0 0 1,1 1 0,-1-1 0,0 0 0,0 1 0,1-1-1,-1 0 1,0 0 0,1 1 0,-1-1 0,0 0 0,1 0-1,-1 0 1,0 0 0,1 1 0,-1-1 0,1 0 0,-1 0-1,1 0 1,18-4 51,16-15 48,25-28-50,-42 31-39,0 1 0,1 1 1,1 1-1,26-13 0,-45 25-7,0 1-1,-1-1 0,1 1 1,0 0-1,-1-1 0,1 1 1,0 0-1,-1-1 0,1 1 0,0 0 1,0 0-1,-1 0 0,1-1 1,0 1-1,0 0 0,-1 0 1,1 0-1,0 0 0,0 0 1,-1 1-1,1-1 0,0 0 0,0 0 1,-1 0-1,1 1 0,0-1 1,0 0-1,-1 1 0,1-1 1,-1 1-1,1-1 0,0 1 1,-1-1-1,2 2 0,-2-1 10,1 1-1,-1 0 1,1 0 0,-1 0-1,0 1 1,0-1 0,0 0-1,0 0 1,0 0-1,0 0 1,-1 0 0,0 3-1,-23 60 130,17-47 533,5-7-2595,6-9-4298,5-3-1122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2:3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998 164 4100,'1'-8'3166,"-1"4"-2959,1 0-106,0-1-1,0 1 0,-1 0 1,1 0-1,-1 0 0,0 0 1,0 0-1,-1 0 1,1 0-1,-1 0 0,0 0 1,0 0-1,0 0 1,0 0-1,-1 0 0,0 0 1,0 0-1,0 1 0,0-1 1,0 1-1,-1 0 1,1 0-1,-1 0 0,-5-5 1,-4 1 184,-1 0 1,1 1-1,-2 0 1,1 1 0,0 0-1,-1 1 1,0 0-1,0 2 1,0-1-1,0 2 1,0 0 0,-1 1-1,-15 1 1,1 1-182,0 1 0,0 2 0,0 1 0,1 1 1,-40 15-1,22-3 1,1 1 0,1 2 0,1 3 0,1 1 1,1 2-1,1 1 0,2 2 0,1 2 0,-42 49 0,67-66-40,1 0 0,1 1 0,0 0 0,2 0 0,-1 1 0,2 0 0,1 1 0,0 0 0,1 0-1,1 0 1,1 0 0,1 1 0,0-1 0,2 1 0,0 0 0,1-1 0,1 1 0,1-1-1,1 1 1,0-1 0,1 0 0,2-1 0,-1 1 0,2-1 0,1-1 0,0 1 0,1-2 0,1 1-1,0-1 1,1-1 0,17 17 0,-5-11-106,2 0-1,0-1 0,1-1 1,1-2-1,1-1 1,0-1-1,1-1 0,58 17 1,-43-19-19,1-2 1,-1-2-1,1-1 1,1-3-1,79-3 1,-100-3 73,0-1 1,0-1-1,0-1 1,-1-2-1,0 0 1,0-2 0,-1 0-1,0-2 1,25-15-1,-20 8 73,-1-1 0,-1-2 1,-1 0-1,-1-2 0,-1-1 0,35-43 0,-34 34 92,-2-2 0,-1-1 0,-1 0 0,-2-2 0,-2 0 0,-1-1 0,-2-1 1,-2 0-1,-2-1 0,-1 0 0,5-82 0,-13 108-74,-1-1 0,0 1 0,-2-1-1,0 1 1,0-1 0,-2 1 0,0 0 0,-8-21 0,7 27-69,1 0 0,-1 0 0,-1 0 0,0 1 0,0 0 0,-1 0 0,1 1 0,-2 0 0,1 0 0,-1 1 0,0-1 0,0 2 0,-1-1 0,-9-4 0,-4 1-36,-1 0 1,1 1-1,-2 1 0,1 1 1,-1 1-1,1 1 0,-28 0 0,-5 2-156,-107 10 0,110 0-339,1 3 0,-67 22 0,-6 1-3150,90-30-743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3:0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3908,'0'0'6352,"9"1"-5220,158 1 3112,99-15-2772,-136 5-1054,635-68 710,-7-47-1391,-565 93 240,1 7-1,212 5 1,-394 18 1,-7-1-2,1 1 0,0 0 0,-1 0 0,1 1 0,0-1 0,-1 1 1,1 1-1,-1-1 0,9 4 0,-14-5 11,1 0-1,-1 0 1,0 0 0,0 0 0,0 0 0,1 0 0,-1 0 0,0 0-1,0 1 1,0-1 0,0 0 0,1 0 0,-1 0 0,0 0 0,0 0-1,0 0 1,0 1 0,1-1 0,-1 0 0,0 0 0,0 0 0,0 0-1,0 0 1,0 1 0,0-1 0,0 0 0,0 0 0,1 0 0,-1 1-1,0-1 1,0 0 0,0 0 0,0 0 0,0 1 0,0-1 0,0 0-1,0 0 1,0 0 0,0 1 0,0-1 0,0 0 0,-1 0 0,1 0 0,0 1-1,0-1 1,0 0 0,0 0 0,0 0 0,0 0 0,0 1 0,0-1-1,-1 0 1,1 0 0,0 0 0,0 0 0,0 0 0,0 1 0,-1-1-1,1 0 1,0 0 0,0 0 0,0 0 0,0 0 0,-1 0 0,1 0-1,0 0 1,0 0 0,-1 0 0,-15 4-57,-92 4-4922,-140-8 0,110-3 2110,-241-1 7887,-365 3 3057,6 60-6870,715-55-1187,-4-1 3,0 2-1,-51 15 0,68-13-67,16-2-72,22-1-61,825-21 465,-323 0-223,-66 7-1756,343-3-3222,-1304 7 9344,-472 10-2520,370 64-1707,346-25-2884,193-32 1398,-6-2-1569,11-3 363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3:5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39 174 5189,'0'0'4970,"-7"-8"-4057,-23-27 0,30 35-843,0 0 1,0-1 0,0 1-1,-1 0 1,1-1 0,0 1 0,0 0-1,0-1 1,0 1 0,0 0-1,0-1 1,0 1 0,0-1-1,0 1 1,0 0 0,0-1-1,0 1 1,0 0 0,0-1-1,0 1 1,0 0 0,0-1 0,0 1-1,0-1 1,1 1 0,-1 0-1,0 0 1,0-1 0,0 1-1,1 0 1,-1-1 0,0 1-1,0 0 1,1 0 0,-1-1 0,0 1-1,1 0 1,-1 0 0,0 0-1,1-1 1,-1 1 0,0 0-1,1 0 1,-1 0 0,0 0-1,1 0 1,-1 0 0,0 0-1,1 0 1,-1 0 0,0 0 0,1 0-1,-1 0 1,1 0 0,-1 0-1,0 0 1,1 0 0,-1 0-1,0 0 1,1 1 0,31-2-110,-28 1 405,151 0 1433,205-27 0,-110-5-990,269 1-1,-140 30-311,404-12 74,-520 1-40,312 26 0,-44-5-214,-321-11-228,195-9-1,0 0-16,378 63 24,-1-1 0,-471-58-14,-234 0-36,0-2-1,75-21 1,-129 22 371,-34 4-5,-38 7-483,37 0-450,-29 3-5860,30-5 519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3:58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56 8680,'0'0'2077,"9"-7"629,2-5-1377,10-8 290,3 5 2864,-23 14-2918,-1 3-1406,-1 0 0,0 0 0,0 1 1,0-1-1,0 0 0,0-1 0,0 1 1,-1 0-1,1 0 0,-1 0 0,1-1 1,-4 3-1,-3 4 109,-53 62 550,25-30-708,2 1 1,1 1-1,-32 56 1,63-88-3588,13-17 1793,14-18-485,4-14-2467,34-61 1,-10 15 3805,6 8 6490,-59 77-5575,0 0 1,0-1 0,1 1 0,-1 0 0,0 0 0,0 0 0,0 0-1,0 0 1,0-1 0,0 1 0,0 0 0,0 0 0,0 0 0,0 0-1,0-1 1,1 1 0,-1 0 0,0 0 0,0 0 0,0 0 0,0 0-1,0 0 1,1 0 0,-1 0 0,0-1 0,0 1 0,0 0 0,0 0 0,1 0-1,-1 0 1,0 0 0,0 0 0,0 0 0,0 0 0,1 0 0,-1 0-1,0 0 1,0 0 0,0 0 0,0 0 0,1 0 0,-1 0 0,0 0-1,0 1 1,0-1 0,0 0 0,1 0 0,-1 0 0,0 0 0,0 0 0,0 0-1,0 0 1,0 0 0,0 1 0,1-1 0,-1 0 0,0 0 0,0 0-1,0 0 1,0 0 0,0 1 0,0-1 0,0 0 0,0 0 0,-1 20 2129,-11 35-1534,10-47-51,-2 15-534,2 0 0,0 1 0,2-1 0,0 0 0,2 0 0,0 0 0,10 38 0,-9-39-544,1 19-2770,-4-39 2679,0 0 0,0 0 0,0 0 0,0 0 0,-1-1 0,1 1 1,-1 0-1,1 0 0,-1 0 0,0-1 0,0 1 0,0 0 0,0-1 0,0 1 0,0-1 0,0 1 0,0-1 0,-2 3 0,-13 5-8979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3:5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12204,'0'0'10922,"79"-15"-10666,-41 6-192,7 1-32,0-1-480,2-1-1346,-2-2-896,-1-2-1474,-1-4-385,-5-4 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3:5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70 6887,'4'-8'2679,"1"0"-1735,11-21 938,-10 4 2852,-9 25-4521,1 0 1,0 0 0,0 0 0,-1 1 0,1-1 0,0 0 0,0 1 0,0 0 0,0-1 0,-1 1 0,1 0 0,0 0-1,-3 2 1,-15 12 192,1 1 0,0 1 0,1 0-1,1 2 1,0-1 0,2 2-1,0 1 1,2-1 0,0 2 0,-11 24-1,23-43-340,-1 1-1,1 0 0,-1 0 0,1-1 1,0 1-1,1 0 0,-1 0 0,1 0 1,-1 0-1,1 0 0,0 0 1,1 0-1,1 7 0,-2-9-46,2 0-1,-1 0 1,0 0 0,0 0-1,1 0 1,-1 0 0,1 0 0,-1-1-1,1 1 1,0 0 0,0-1-1,0 0 1,-1 1 0,2-1-1,-1 0 1,0 0 0,0 0-1,0 0 1,0-1 0,0 1-1,1 0 1,-1-1 0,5 1-1,9 1 90,0 0 0,0-1 0,1 0 0,23-3 0,-34 2-11,0-1 0,0 0 0,0-1 0,1 1 0,-2-1 0,1 0 0,0-1 0,0 1 0,-1-1 0,1 0 0,-1-1 0,0 1 0,0-1 0,8-7 0,-12 10-75,-1 1 0,1-1 0,0 1 0,-1-1 0,1 1 0,0-1 0,-1 1 0,1-1-1,-1 0 1,1 1 0,-1-1 0,1 0 0,-1 1 0,1-1 0,-1 0 0,0 0 0,1 0 0,-1 1-1,0-1 1,0 0 0,0 0 0,1 0 0,-1 0 0,0 1 0,0-1 0,0 0 0,0 0-1,-1 0 1,1 0 0,0 1 0,0-1 0,0 0 0,-1 0 0,1 0 0,0 1 0,-1-1 0,1 0-1,-1 0 1,1 1 0,-1-1 0,1 0 0,-1 1 0,1-1 0,-1 0 0,0 1 0,1-1-1,-1 1 1,0-1 0,0 1 0,1 0 0,-1-1 0,0 1 0,0 0 0,1-1 0,-1 1 0,0 0-1,0 0 1,0 0 0,-1 0 0,-57-5-8,53 5-14,46-17-192,-34 15 170,1 0-21,0 0 0,1 1 0,-1 0 0,1 0 0,11 0 0,-17 1 32,-1 0-1,1 1 1,-1-1-1,1 0 0,-1 1 1,1-1-1,-1 1 1,0-1-1,1 1 1,-1 0-1,0-1 1,1 1-1,-1 0 1,0 0-1,0 0 1,0 0-1,0 0 0,0 0 1,0 0-1,0 0 1,0 1-1,0-1 1,0 0-1,-1 1 1,1-1-1,0 0 1,-1 1-1,0-1 1,1 1-1,-1-1 0,0 1 1,1-1-1,-1 1 1,0 2-1,0 7 30,-1 1-1,1-1 0,-2 1 0,0-1 0,0 1 0,-1-1 1,-6 16-1,1-1 31,3-3-402,7-15-3828,2-7-1171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3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85 314 5061,'0'0'3753,"-10"0"-2424,-3 1-936,-20 2 27,5-3 3646,52 0-3415,82-3 222,130-21 0,104-35-717,-157 25-88,65-12-49,7-2-119,333-21 0,-915 75 228,-479 62-121,581-36-8,-343 93 0,540-115-15,28-10 15,0 0 0,0 0 1,0 0-1,0 0 1,0 0-1,0 0 0,1 0 1,-1 0-1,0 0 1,0 0-1,0 0 0,0 0 1,0 0-1,0 0 1,0 0-1,0 1 0,0-1 1,1 0-1,-1 0 1,0 0-1,0 0 0,0 0 1,0 0-1,0 0 1,0 0-1,0 1 0,0-1 1,0 0-1,0 0 1,0 0-1,0 0 0,0 0 1,0 0-1,0 0 1,0 1-1,0-1 0,0 0 1,0 0-1,0 0 1,0 0-1,0 0 0,0 0 1,0 0-1,0 1 1,0-1-1,0 0 0,0 0 1,0 0-1,0 0 1,0 0-1,-1 0 1,1 0-1,0 0 0,0 0 1,0 0-1,0 1 1,0-1-1,0 0 0,0 0 1,0 0-1,0 0 1,-1 0-1,50 2-61,-42-2 61,485-40 102,-290 17-69,233-12-479,387-52-7855,-801 84 8319,-1-1 0,1-1 1,30-12-1,-50 17 18,0 0 1,0 0-1,0-1 1,-1 1-1,1 0 0,0-1 1,0 1-1,-1-1 0,1 1 1,0-1-1,-1 1 0,1-1 1,0 1-1,-1-1 0,1 1 1,-1-1-1,1 0 0,-1 0 1,1 1-1,-1-1 0,1 0 1,-1 0-1,0 1 1,1-2-1,-1 1 13,-1 0 1,1 0 0,-1 1-1,1-1 1,-1 0-1,1 1 1,-1-1-1,1 0 1,-1 1-1,1-1 1,-1 1-1,0-1 1,1 1 0,-1-1-1,0 1 1,0-1-1,1 1 1,-1 0-1,-1-1 1,-47-12 941,-100-4 95,0 6 0,-164 9-1,177 3-697,-114 5-1094,-352 54 0,521-49-2774,31-8-2268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0 14446,'0'0'6406,"-10"59"-5189,-12-21-256,-9 8-128,-9 7-385,-9 5-224,-3 1-128,4-4-32,6-8-64,13-8-256,12-13-352,15-15-1186,22-24-5733,6-19 1473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14446,'0'0'2840,"-1"7"-1121,-16 87 946,10-60-1799,1-1-1,-1 37 1,7-59-767,0 0 0,0 0 0,2 0 0,-1 0 1,1 0-1,1-1 0,0 1 0,0-1 0,1 1 0,8 15 0,8 6-254,14 28-1181,-32-56 110,0 1 0,-1-1-1,0 1 1,0 0 0,0-1 0,0 1-1,0 5 1,-1-3-5847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6919,'0'0'12139,"-5"50"-11114,38-45 64,13-5-352,6 0-257,8-2-256,3-10-128,1 3-96,-7-1-1121,-5 0-2434,-9 2-3556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10154,'0'0'7068,"-9"0"-4143,3 0-2725,1 1 0,0 0 1,-1 0-1,1 0 0,0 0 0,0 1 0,-1 0 1,1 0-1,1 0 0,-1 1 0,0 0 0,0 0 1,1 0-1,0 0 0,0 1 0,0 0 0,0-1 0,0 1 1,1 1-1,0-1 0,-4 6 0,2-3-91,0 1-1,1-1 1,-1 1-1,2 0 1,-1 0 0,1 0-1,0 0 1,1 1-1,0-1 1,0 1-1,1-1 1,0 1-1,1 0 1,0 9-1,0-17-75,1 1 1,0-1-1,0 1 0,0-1 0,-1 1 0,1-1 0,0 0 0,1 0 0,-1 0 0,0 1 0,0-1 0,0 0 0,1 0 0,-1 0 0,1-1 0,-1 1 0,0 0 0,1-1 0,-1 1 1,1 0-1,0-1 0,-1 0 0,1 1 0,-1-1 0,1 0 0,0 0 0,-1 0 0,1 0 0,0 0 0,-1 0 0,1 0 0,-1-1 0,3 0 0,3 0 56,0 0-1,-1 0 1,1 0-1,-1-1 0,1 0 1,-1-1-1,7-3 0,-3-1 1,1-1 0,-1 0-1,0-1 1,-1 0-1,0 0 1,8-12-1,-13 17-44,-1-1-1,1 1 0,-1-1 1,0 0-1,0 0 0,-1-1 1,0 1-1,0 0 0,0-1 0,0 0 1,-1 1-1,0-1 0,0 0 1,-1 1-1,1-1 0,-2-6 0,-15 16-181,8 4 133,0 0 0,0 0 0,1 1 0,0 0 0,1 1 0,0-1 0,0 1 0,1 0 0,0 1 0,1-1 0,0 1 0,1 0 0,0 0 0,0 0 0,-1 22 0,4-32-125,1 1 0,-1-1 0,1 1 0,-1-1 0,1 0 0,-1 1 0,1-1 0,0 0 0,0 1 0,-1-1 1,1 0-1,0 0 0,0 0 0,0 0 0,1 0 0,-1 0 0,0 0 0,0 0 0,0 0 0,1-1 0,-1 1 1,0 0-1,1-1 0,-1 1 0,0-1 0,1 1 0,-1-1 0,1 0 0,-1 0 0,1 0 0,-1 0 0,1 0 0,-1 0 1,1 0-1,-1 0 0,1 0 0,2-1 0,1 0-807,1 0 1,-1 0-1,1 0 1,-1-1-1,0 1 1,0-1 0,0 0-1,0-1 1,7-3-1,11-13-9937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6374,'0'0'14131,"0"11"-11868,-1 1-1744,-1-1 94,1 1 0,0-1-1,1 1 1,0 0 0,4 18 0,-3-27-582,1-1 1,0 1-1,-1 0 0,1-1 0,0 1 0,1-1 0,-1 0 0,0 0 1,1 0-1,-1 0 0,1 0 0,0 0 0,0-1 0,0 1 1,-1-1-1,1 0 0,0 0 0,1 0 0,-1 0 0,0 0 1,0-1-1,0 1 0,0-1 0,1 0 0,-1 0 0,5-1 1,6 1-522,0 0 0,0-1 1,-1-1-1,27-6 0,-28 4-645,0-1 0,0 0 0,-1-1 0,0 0-1,0 0 1,0-1 0,-1-1 0,0 0 0,0 0 0,-1-1-1,0 0 1,0 0 0,11-19 2376,-26 63 5924,-19 19-4991,11-25-1205,-7 18-353,-39 97 2190,55-127-3225,0 0 1,1 0-1,0 0 0,1 0 0,2 1 1,-1 27-1,5-41-6601,8-4-8600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8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14157,'0'0'11243,"38"49"-10186,-5-44-320,8-2-193,-1-3-320,6 0-192,1 0 33,0 0-65,-4 0-705,-8 0-1441,-10-4-1826,-12 1-4356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14574,'0'0'8007,"84"13"-6277,-30-13-161,6-8-896,4-2-481,3-2-128,0 3-576,-2-2-1346,-6-3-1441,-3-1-6470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9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 9545,'0'0'12204,"-52"42"-10859,18-15-801,-6 11-255,-8 2-161,-2 8-96,1-3 32,6 0 0,7-6 32,7-7-96,11-10-64,12-9-897,18-16-5221,13-23-64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12075,'0'0'11659,"-2"8"-11253,-4 21 123,1 1-1,-2 39 1,6-56-464,1 1 1,0 0-1,2-1 0,-1 1 0,2-1 0,0 1 1,0-1-1,6 14 0,1-5-419,9 23-2239,-11-14-3124,-8-15-914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9961,'0'0'13485,"76"38"-13132,-22-38-257,5-3-32,1-2-513,-4-3-1152,-7 4-770,-5-3-1632,-10-1-2019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 8552,'0'0'12070,"-3"8"-10319,-8 29-293,11-36-1409,0 0 0,0 0 0,1 0 0,-1 0 0,0 0-1,0 0 1,0 0 0,1 0 0,-1 0 0,1 0 0,-1-1 0,0 1 0,1 0 0,-1 0 0,1 0 0,0 0 0,-1-1 0,1 1 0,0 0 0,-1-1 0,1 1 0,0 0 0,0-1 0,0 1 0,0-1 0,-1 1 0,1-1 0,0 0 0,0 1 0,0-1 0,0 0 0,0 0 0,0 1 0,0-1 0,1 0 0,38 2 395,-36-2-393,60-6-639,-55 4 131,0 0 1,0-1 0,-1 0 0,1 0 0,-1-1-1,0 0 1,0-1 0,0 0 0,0 0 0,-1 0-1,0-1 1,0 0 0,0-1 0,6-7 0,-13 13 728,-1 4 336,-43 75 2407,21-38-2206,1 0 0,2 1 1,-19 58-1,37-86-367,1-3-2166,0-6-4650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1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10570,'0'0'15919,"11"-3"-15091,16-6-781,-2-1 1,0-2-1,0-1 1,-1 0-1,0-2 1,-1-1-1,-1-1 1,-1 0-1,23-25 1,-48 47-134,1 0-1,1 1 1,-1-1 0,1 1 0,0 0 0,0 0 0,0 0 0,-1 11 0,-4 55-3810,7-57 196,0-6-3325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12748,'0'0'12556,"-28"64"-11627,23-34-417,2 1-320,3-3-95,0-1-65,1-5 0,9-4-160,-3 0-417,-2-5-480,-4-4-769,-1-4-896,-6-5-2531,-11 0-1826</inkml:trace>
  <inkml:trace contextRef="#ctx0" brushRef="#br0" timeOffset="1">0 119 4676,'0'0'17905,"52"-21"-16463,-22 17-353,9 0-545,4-1-352,6 0-160,4-1-768,2 0-1891,-2-4-2754,1-2-8328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3299,'0'0'16304,"-61"48"-13902,31-21-576,0 4-1090,1 1-223,-1-1-193,8-1-192,3-5-128,5-1-64,3-6-352,6-5-321,2-6-576,15-27-11243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8232,'0'0'17045,"-7"11"-16014,0 1-839,-19 36 452,-3-2 1,-1-1 0,-47 51-1,77-95-767,-1 0 0,0 0 0,1 0-1,-1 0 1,0 0 0,0 0 0,1-1 0,-1 1 0,0 0-1,0-1 1,0 1 0,0 0 0,0-1 0,0 1-1,0-1 1,0 0 0,0 1 0,-1-1 0,1 0-1,0 1 1,0-1 0,0 0 0,0 0 0,0 0 0,-1 0-1,1 0 1,0 0 0,0-1 0,0 1 0,0 0-1,0-1 1,0 1 0,0 0 0,-2-2 0,1 0-692,0-1 1,-1 0 0,1 0 0,0-1-1,1 1 1,-1 0 0,1-1-1,-1 1 1,0-5 0,-7-19-5240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0 13068,'0'0'2851,"-27"54"-449,9-20-832,3-1-609,5 2 96,4 1 0,6 0-481,0-5 65,3 1-257,10-4-192,0-4-63,0-8-161,-1-6-1122,-4-9-1088,-5-1-2306</inkml:trace>
  <inkml:trace contextRef="#ctx0" brushRef="#br0" timeOffset="1">0 320 4228,'0'0'17008,"84"26"-16111,-39-28-385,6-12-319,5 3-129,-2-2-449,0 2-896,-8 1-1217,-6 1-2371,-8-1 353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27 4612,'0'0'17270,"-7"9"-15861,-18 30 11,25-39-1375,-1 1-1,1 0 0,0 0 0,0 0 0,0-1 0,0 1 0,0 0 0,0 0 1,0 0-1,0-1 0,1 1 0,-1 0 0,0 0 0,0-1 0,1 1 0,-1 0 1,0 0-1,1-1 0,-1 1 0,1 0 0,-1-1 0,1 1 0,-1 0 0,1-1 1,-1 1-1,1-1 0,0 1 0,-1-1 0,1 1 0,0-1 0,-1 0 0,1 1 1,0-1-1,0 0 0,0 1 0,29 9 527,-29-10-526,11 3-204,0-1 0,0-1 0,0 0 0,0 0 1,1-1-1,-1-1 0,0 0 0,0-1 0,0 0 0,13-4 0,-18 4-229,1-1-1,-1 0 1,1 0 0,-1-1-1,0 0 1,0 0 0,0-1 0,-1 0-1,1 0 1,-1 0 0,-1-1-1,1 0 1,-1 0 0,0 0 0,0-1-1,4-6 1,-5-4 2869,-17 24-601,-19 24 128,18-13-1441,0 1 0,1 1 0,0 0 0,2 1 0,0 0 0,-11 35 0,17-38-742,0-1-1,1 1 0,1 0 0,0 1 0,1 22 0,3-38-3400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14221,'0'0'3604,"9"-4"-1020,0 0-1968,1 0 1,-1 1-1,1 1 1,0-1 0,0 2-1,0-1 1,16 1-1,-23 1-523,0 0 1,0 0-1,-1 1 0,1-1 0,-1 1 0,1-1 0,0 1 1,-1 0-1,1 0 0,-1 0 0,0 0 0,1 0 0,-1 1 1,0-1-1,0 1 0,3 2 0,-4-2-90,1 0 0,-1 0 0,0 1 0,0-1 0,0 0 0,0 1 0,0-1 0,-1 1 0,1-1 0,-1 1 0,0-1 0,1 1 0,-1-1 0,0 1 0,-1-1 0,1 1 0,0-1 0,-1 1 0,1-1 0,-1 1 0,-1 2 0,-2 4 13,0 0 1,-1-1-1,1 1 0,-2-1 1,1 0-1,-1-1 0,0 1 1,-1-1-1,0 0 0,-11 8 1,10-8-5,1-1 1,-1 2 0,1-1-1,0 1 1,1 0 0,0 1-1,0-1 1,-8 20-1,13-27-10,1 0-1,0 0 0,0 0 0,-1 0 0,1 0 0,0 0 0,0 0 0,0 0 0,0 0 0,0 0 0,0 1 0,1-1 0,-1 0 0,0 0 0,0 0 0,1 0 0,-1 0 0,1 0 0,-1 0 0,1-1 0,-1 1 0,1 0 0,0 0 0,-1 0 0,1 0 0,0-1 0,-1 1 0,1 0 0,0 0 0,0-1 0,0 1 0,0-1 0,0 1 0,0-1 0,0 1 0,0-1 0,0 0 0,0 1 0,0-1 0,0 0 0,0 0 0,0 0 0,0 0 0,0 0 0,2 0 0,64-1 11,-53 0-49,4-1-360,0 0 0,0-2-1,0 0 1,24-9 0,31-18-3767,-7-2-2642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11115,'0'0'10217,"-48"24"-9256,32-2-609,4 5 1,-1 4-97,5 3-96,3 0-32,3 3-32,2-3 0,0-3-64,0-4-64,0-7-768,0-6-1410,0-8-3204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5765,'0'0'16432,"50"-27"-15439,-9 16-545,7-2-159,11 1-193,5 1-481,4 2-1344,0-1-1795,-1 2-608,-6 1-4612</inkml:trace>
  <inkml:trace contextRef="#ctx0" brushRef="#br0" timeOffset="1">848 1 6118,'0'0'18716,"-12"9"-17734,-27 20-489,-44 43 0,66-57-472,1 2 1,1 0 0,0 1 0,1 0-1,-20 36 1,33-54-68,1 1-1,0-1 1,-1 1-1,1-1 1,0 1 0,-1-1-1,1 1 1,0 0-1,0-1 1,-1 1-1,1-1 1,0 1 0,0 0-1,0-1 1,0 1-1,0-1 1,0 1-1,0 0 1,0-1-1,0 1 1,0 0 0,0-1-1,0 1 1,1-1-1,-1 1 1,0 0-1,0-1 1,1 1 0,-1 0-1,18-3-2064,21-23-3369,-13-2-750,1-5-972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6182,'0'0'14889,"-4"9"-13966,-4 11-464,1 0 0,1 0 1,1 0-1,1 0 0,0 1 0,0 30 0,4-36-629,0 0-1,1 0 1,1 0 0,4 19-1,-3-25-1073,0 1-1,0-1 0,1 1 0,0-1 0,1 0 0,0 0 0,7 9 1</inkml:trace>
  <inkml:trace contextRef="#ctx0" brushRef="#br0" timeOffset="1">1 333 8072,'0'0'14573,"86"25"-14124,-36-25-353,-2-6-32,-1-3-64,2 0-128,-9 1-96,-3 2-833,-5-2-2403,-5-1-4932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5926,'0'0'16912,"0"53"-15087,0-32-608,0 4-384,1-2-384,11-5-289,6-2-96,7-7-224,2-7-609,5-2-1057,-1-4-864,-1-11-1378,1-8-2242,-6-3-320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2530,'0'0'18226,"-46"47"-16657,21-12-288,-3 5-224,3 3-128,5-1-288,5-1-225,5-5-256,8-1-128,2-6 0,0-4-480,0-8-1089,3-4-1090,5-8-2594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5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6758,'0'0'11531,"11"-1"-7890,2 0-3124,81-4 2610,-87 5-2998,1 0-1,0 1 1,0 0 0,-1 0 0,1 0 0,0 1 0,-1 1-1,0-1 1,1 1 0,10 7 0,-17-9-127,1 0 0,-1 0 0,1 0 1,-1 0-1,0 0 0,0 1 0,0-1 0,0 1 1,0-1-1,0 1 0,0-1 0,0 1 0,0-1 1,-1 1-1,1 0 0,-1-1 0,1 1 0,-1 0 1,0 0-1,1-1 0,-1 1 0,0 0 0,0 0 1,0 0-1,-1-1 0,1 1 0,0 0 0,-1-1 1,1 1-1,-1 0 0,1 0 0,-1-1 0,0 1 1,0-1-1,0 1 0,0-1 0,0 1 0,0-1 1,0 0-1,-2 2 0,-6 8 83,0-1-1,-1 0 1,-23 18-1,20-18 32,8-6-107,-18 16 193,22-19-221,1 0 0,-1-1 0,0 1 0,1-1 0,-1 1 0,0 0 0,1 0 0,-1-1 0,1 1 0,-1 0 0,1 0 0,0-1 0,-1 1 0,1 0 0,0 0 0,-1 0 0,1 0 0,0 0 0,0 0 0,0 0 0,0-1 0,0 1 0,0 2 0,3-2-319,0 0 0,0 0 0,0-1 0,0 1 0,1 0 0,-1-1 0,0 0 0,0 0 0,7 0 0,-1 0-398,17 2-515,51 11 0,-68-11 1406,-1 0 0,1 1-1,-1 0 1,0 0-1,0 1 1,0 0 0,0 1-1,-1 0 1,13 10-1,-19-14-54,0 0-1,0 1 0,0-1 0,0 0 0,0 1 0,0-1 0,-1 1 1,1-1-1,0 1 0,-1 0 0,1-1 0,-1 1 0,1 0 1,-1-1-1,0 1 0,0 0 0,0-1 0,0 1 0,0 0 1,0-1-1,0 1 0,-1 0 0,1-1 0,-1 1 0,1 0 1,-1-1-1,1 1 0,-1-1 0,0 1 0,0-1 0,0 1 0,0-1 1,0 0-1,0 1 0,0-1 0,0 0 0,-1 0 0,1 0 1,0 0-1,-3 2 0,-6 5 346,-1-1 0,1 0 1,-23 11-1,32-17-403,-18 9 173,-1-1 0,0-1 1,0 0-1,-1-2 0,0 0 0,0-1 1,-1-1-1,-30 1 0,51-5-363,0 0 1,0 1-1,0-1 0,0 0 0,0 0 0,1 0 0,-1 0 0,0 0 0,0-1 0,0 1 0,0 0 0,0 0 0,0-1 0,0 1 0,0 0 0,0-1 0,1 1 0,-1-1 0,0 1 0,0-1 1,0 1-1,1-1 0,-1 0 0,0 1 0,1-1 0,-1 0 0,1 0 0,-1 1 0,1-1 0,-1 0 0,1 0 0,-1 0 0,1 0 0,-1-1 0,0-17-6333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17617,'0'0'5092,"-41"49"-4355,33-17-545,4 4 1,4-1-161,0 0 0,12-7-353,6-5-415,-5-5-193,-2-5-577,-9-4-448,-2-7-2113,-13-2-2083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4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8648,'0'0'11019,"53"13"-8745,-28-6-192,6 2-577,0 0-384,-1 1-448,-4 3-289,-4 1-224,0 2-160,-5-1-64,-2-2-1217,-5-3-1153,-2-1-2627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12204,'0'0'6245,"65"-4"-5380,-21 1-192,6-1-257,7 2-352,3-1-192,4 0-1281,1 0-2851,4 0-897</inkml:trace>
  <inkml:trace contextRef="#ctx0" brushRef="#br0" timeOffset="1">856 51 13389,'0'0'7046,"60"3"-6789,-24-7-129,10-6-577,10-3-1665,7 0-1825,3 0-2820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1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5733,'0'0'4965,"68"9"-3620,-29-9-672,10-7-673,7-3-1473,6 0-1730</inkml:trace>
  <inkml:trace contextRef="#ctx0" brushRef="#br0" timeOffset="1">548 23 3844,'0'0'20883,"28"24"-20562,11-24-193,9-8-288,9-1-1378,3-1-800,1 2-1057,-10 1-2435,-4 2-5476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4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11 4484,'0'0'-539,"-11"0"2413,-65-5 994,36 1 954,32 3 3832,110 1-6201,840 19 276,-1082-7-1318,-24-6-393,-403 19 39,518-24 55,48-1 0,33 0 43,418 24-302,60 0-21,-491-28 176,-30-4 8,-34-6-8,-80-2-15,-1 6 0,-143 6 0,32 1 97,234 3-372,-32-3 972,36 3-762,-1 0-1,0 0 0,1-1 1,-1 1-1,0 0 0,0 0 1,1 0-1,-1-1 0,0 1 1,0 0-1,1-1 0,-1 1 0,0 0 1,0 0-1,0-1 0,1 1 1,-1 0-1,0-1 0,0 1 1,0 0-1,0-1 0,0 1 1,0-1-1,0 1 0,0 0 1,0-1-1,0 1 0,0 0 0,0-1 1,0 1-1,0 0 0,0-1 1,0 1-1,0 0 0,0-1 1,0 1-1,0 0 0,-1-1 1,1 1-1,0 0 0,0-1 1,0 1-1,-1 0 0,1-1 0,0 1 1,0 0-1,-1 0 0,1 0 1,0-1-1,-1 1 0,1 0 1,0 0-1,-1 0 0,1 0 1,0-1-1,-1 1 0,1 0 1,0 0-1,-1 0 0,1 0 0,0 0 1,-1 0-1,1 0 0,0 0 1,-1 0-1,1 0 0,-1 0 1,1 0-1,20-12-6632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4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12172,'0'0'512,"-14"66"-480,10-44-1057,1-2-2434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45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13805,'0'0'4543,"5"-10"-3998,-1 4-470,0 0 0,0 1 0,0-1 0,0 1 0,1 0 0,0 0 0,0 1 0,0 0 0,1-1 0,0 2 0,-1-1 0,1 1 0,0 0 0,1 0 0,-1 0 0,1 1 0,-1 0 0,10-1 0,17-4 48,1 2 0,65-2 0,-88 7-114,-1 0-1,0 0 1,0 1-1,0 1 1,0 0-1,0 0 1,0 1-1,0 0 1,0 0-1,-1 1 1,0 1-1,0 0 0,0 0 1,10 8-1,-17-11 23,1 0 0,0 1 0,-1 0-1,1 0 1,-1 0 0,0 0 0,0 0-1,0 0 1,0 0 0,-1 1-1,1-1 1,-1 0 0,0 1 0,0 0-1,0-1 1,0 1 0,-1-1 0,0 1-1,0 6 1,0-4 98,-2 0 1,1-1-1,-1 1 0,1-1 0,-1 0 1,-1 1-1,1-1 0,-1 0 0,0 0 1,0 0-1,-6 6 0,-5 4 364,-1 0 0,0-1 1,-1-1-1,0 0 0,-34 20 0,37-27-234,1 0 0,-1 0-1,0-2 1,0 1 0,0-2-1,-26 5 1,36-7-371,-1 0 0,1-1 0,-1 0 1,1 1-1,-1-1 0,1 0 0,-1-1 0,0 1 1,1-1-1,0 1 0,-1-1 0,1 0 0,-1 0 1,1-1-1,0 1 0,0-1 0,0 1 0,0-1 1,0 0-1,0 0 0,0-1 0,0 1 0,1 0 1,-1-1-1,1 0 0,0 1 0,0-1 0,0 0 1,0 0-1,0 0 0,-2-6 0,4 8-155,0 0-1,0 0 1,0 0-1,0 1 1,0-1-1,1 0 1,-1 0-1,0 0 1,0 0 0,0 1-1,1-1 1,-1 0-1,0 0 1,1 1-1,-1-1 1,1 0-1,-1 1 1,1-1-1,-1 0 1,1 1-1,-1-1 1,1 1-1,-1-1 1,1 1 0,0-1-1,0 1 1,-1-1-1,1 1 1,0 0-1,-1-1 1,1 1-1,0 0 1,0 0-1,0 0 1,-1-1-1,1 1 1,0 0-1,0 0 1,0 0 0,0 0-1,-1 0 1,2 1-1,4-2-893,21-5-4391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4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12364,'0'0'12492,"36"49"-12364,-42-33-64,2 2-32,4-5-353,0-3-1024,0-2-609,0-6-672,7-2-1410,0-2-2082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4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5189,'0'0'10340,"10"6"-8551,-1-1-1438,1 0 1,0-1-1,0-1 1,0 0 0,0 0-1,20 3 1,-24-5-312,0-1 0,1 1 0,-1-1 1,1 0-1,-1-1 0,0 1 0,1-1 0,-1-1 1,0 1-1,0-1 0,0 0 0,0 0 1,0-1-1,11-6 0,-15 8-3,-1 0 0,1 0 1,-1 0-1,1 0 0,-1 0 0,1 0 1,-1 0-1,0 0 0,0-1 0,0 1 1,1 0-1,-1-1 0,0 1 0,-1-1 0,1 1 1,0-1-1,0 0 0,-1 1 0,1-1 1,-1 0-1,1 1 0,-1-1 0,0 0 1,0 0-1,0-2 0,-1 2 18,0 1 1,0 0-1,0 0 0,0-1 1,0 1-1,-1 0 0,1 0 0,0 0 1,-1 1-1,1-1 0,-1 0 1,1 0-1,-1 1 0,0-1 0,1 1 1,-1-1-1,0 1 0,1 0 1,-1 0-1,0 0 0,1 0 0,-1 0 1,0 0-1,1 0 0,-1 0 1,-2 1-1,-1 0-13,1 0-1,-1 0 1,0 1 0,1-1-1,-1 1 1,1 0 0,0 1-1,-1-1 1,1 1 0,0-1-1,0 1 1,1 1 0,-1-1-1,1 0 1,-4 5 0,4-5 37,1-1 1,0 1 0,0 0-1,0 0 1,0 0 0,0 0-1,1 0 1,-1 0 0,1 1-1,0-1 1,0 0-1,0 1 1,1-1 0,-1 1-1,1-1 1,0 1 0,-1-1-1,2 1 1,-1-1-1,0 0 1,1 1 0,1 4-1,-1-6-58,0 0-1,1 0 1,0 0-1,-1 0 1,1 0-1,0-1 1,0 1-1,0 0 1,0-1-1,1 0 1,-1 1-1,0-1 1,0 0-1,1 0 1,-1 0-1,1 0 1,-1-1-1,1 1 1,-1-1-1,5 1 1,55 3-1,-58-4-49,-3 0 3,42-4-2302,-41 3 1956,0 0 1,0 0-1,0 0 1,0 0 0,0 0-1,-1 0 1,1 0-1,0 0 1,-1-1-1,1 1 1,1-3-1,9-14-6087</inkml:trace>
  <inkml:trace contextRef="#ctx0" brushRef="#br0" timeOffset="1">104 0 15695,'0'0'5349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4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3267,'0'0'17681,"2"8"-16352,1 11-554,-1-1 1,-1 1-1,-3 36 0,0-29-819,2 1-1,3 30 1,-1-63-9875,-7-14 4554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4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3619,'0'0'15183,"50"-1"-13261,-25 1-417,9 0-96,1 0-352,6 0-704,1-1-289,-2-6 0,-6 2-96,-7 0-1025,-8 2-673,-12 2-832,-14 1-8553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47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10730,'0'0'11019,"77"32"-9578,-40-37-576,1-3-609,3-2-160,-3 4-96,-11 1-1153,-7 2-1858,-10 2-2434</inkml:trace>
  <inkml:trace contextRef="#ctx0" brushRef="#br0" timeOffset="1">3 136 13613,'0'0'8520,"81"1"-8008,-44-11-448,2 0-160,-4 2-1473,-4 1-2018,-6 4-2435,-6 0-5413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96,'0'0'23670,"-11"7"-23605,-109 96 90,33-26 5,58-58-822,28-19 459,0 0 0,1 0 0,-1 1-1,0-1 1,0 0 0,1 0 0,-1 0-1,0 0 1,0 0 0,1-1 0,-1 1-1,0 0 1,1 0 0,-1 0-1,0-1 1,1 1 0,-1 0 0,0 0-1,1-1 1,-1 1 0,0-1 0,1 1-1,-1-1 1,1 1 0,-1-1 0,1 1-1,-1-1 1,1 1 0,-1-1 0,1 0-1,0 1 1,-1-1 0,1 0 0,0 1-1,0-1 1,-1 0 0,1 1 0,0-1-1,0 0 1,0 1 0,0-2-1,-6-18-5967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4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8552,'0'0'6235,"11"-6"-4820,3 0-974,0 0 1,0 0-1,1 2 1,-1 0-1,19-3 1,-29 6-301,0 1 0,0-1 0,0 1 0,0 0 0,-1 1 0,1-1 0,0 1 0,0-1 0,0 1 1,-1 0-1,1 1 0,6 2 0,-8-3-47,0 1 0,0 0 1,0-1-1,0 1 0,-1 0 1,1 0-1,-1 0 0,1 0 0,-1 0 1,0 0-1,0 1 0,0-1 1,0 0-1,0 1 0,0-1 1,0 0-1,-1 1 0,0-1 0,1 1 1,-1-1-1,0 1 0,0 3 1,-1-36 4497,0-77-6302,3 106 1348,1 1 0,0-1 0,-1 0 0,1 1 0,0-1 0,0 1 0,-1 0 0,1 0 0,5 0 0,1 0-849,14-4-2243,1-1-2594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4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12716,'0'0'2632,"-4"10"-251,-5 9-1407,1 1 0,1 0 0,1 0 0,1 1 0,0 0 0,2 0-1,0 0 1,1 37 0,2-56-976,1 0 0,0 0-1,0 0 1,0 0 0,0 0-1,0 0 1,0 0 0,0 0 0,1 0-1,-1-1 1,0 1 0,1 0-1,0-1 1,-1 1 0,1-1-1,0 0 1,0 0 0,0 1-1,0-1 1,0 0 0,0-1-1,0 1 1,0 0 0,0-1-1,0 1 1,1-1 0,-1 1-1,0-1 1,0 0 0,0 0 0,1 0-1,-1 0 1,4-1 0,2 0-349,-1 1 1,0-1 0,0-1-1,0 1 1,0-1 0,0 0-1,-1-1 1,1 1 0,9-7-1,-3-1-197,3-2 948,-14 14 116,-7 9 99,2-5-325,-14 32 618,16-36-889,0 0 1,1 0-1,-1 0 0,1 0 0,-1 0 1,1 0-1,0 0 0,0 0 1,0 0-1,0 0 0,0 0 1,0 0-1,0 0 0,1 0 1,-1 0-1,2 3 0,-1-4-149,0 0 0,1 0 0,-1 0 0,1 0 0,-1-1-1,0 1 1,1-1 0,-1 1 0,1-1 0,-1 1-1,1-1 1,0 0 0,-1 0 0,1 1 0,-1-1 0,1-1-1,-1 1 1,1 0 0,0 0 0,-1 0 0,1-1 0,-1 1-1,3-2 1,35-14-7946,-16-1 934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4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10025,'0'0'9134,"-8"10"-7228,-25 32-416,32-41-1441,0 1 1,0-1-1,0 1 1,0-1 0,0 1-1,0-1 1,0 1-1,0-1 1,0 1-1,1 0 1,-1-1 0,1 1-1,-1 0 1,1 0-1,0-1 1,-1 1 0,1 0-1,0 0 1,0 0-1,0-1 1,1 1-1,-1 0 1,0 0 0,1 0-1,-1-1 1,1 1-1,0 0 1,-1-1 0,1 1-1,0 0 1,0-1-1,0 1 1,0-1-1,0 0 1,0 1 0,1-1-1,-1 0 1,0 1-1,1-1 1,-1 0-1,1 0 1,-1 0 0,1-1-1,-1 1 1,1 0-1,0 0 1,2 0 0,3 1-30,1 1 0,-1-1 0,0-1 1,1 1-1,-1-1 0,1-1 1,-1 0-1,15 0 0,-21-1 3,0 1 0,1 0 0,-1-1 0,1 1 0,-1-1-1,0 1 1,1-1 0,-1 0 0,0 1 0,1-1 0,-1 0 0,0 0 0,0 0 0,0 0 0,0 0-1,0 0 1,0 0 0,0 0 0,0-1 0,0 1 0,-1 0 0,1-1 0,0 1 0,-1 0 0,1-1-1,-1 1 1,1 0 0,-1-1 0,0 1 0,0-1 0,0 1 0,0-1 0,0 1 0,0-1 0,0 1-1,0-3 1,-1 1 51,1 0-1,-1 0 1,0 0-1,0-1 1,0 1-1,0 1 1,-1-1-1,1 0 1,-1 0-1,1 0 1,-1 1-1,0-1 1,0 1-1,0-1 1,-5-3-1,1 3-73,0 0-1,0 0 0,0 0 0,0 1 0,-1 0 0,1 0 1,-1 0-1,1 1 0,-1 0 0,1 0 0,-1 1 0,-10 0 1,14 3-434,10 2-368,14 4-1950,0-8-1166,5-1-2718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48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12588,'0'0'5397,"-3"8"-3294,-2 2-1512,-33 97 4966,34-94-5105,1 0 1,0 0-1,1 1 1,0-1 0,1 1-1,2 23 1,-1-35-451,1 0 1,0-1 0,0 1-1,0-1 1,0 1-1,0 0 1,0-1-1,0 0 1,1 1 0,-1-1-1,1 0 1,-1 0-1,1 1 1,-1-1 0,1-1-1,-1 1 1,1 0-1,0 0 1,-1 0-1,1-1 1,0 1 0,0-1-1,0 1 1,0-1-1,-1 0 1,1 0 0,0 0-1,0 0 1,0 0-1,0 0 1,3-1-1,3 0-277,-1 1-1,1-1 0,0 0 1,-1-1-1,1 0 0,11-4 1,0-5-629,-16 8 789,1 1 1,0-1 0,0 1 0,0 0 0,0 0 0,0 1 0,1-1 0,-1 1 0,9-2 0,1 34 344,-10-28-212,1 0-1,-1-1 1,0 0 0,0 0 0,1 0 0,-1 0 0,1-1-1,0 0 1,-1 1 0,1-2 0,0 1 0,0-1 0,7 0-1,67-3-835,-73 3 581,47-15-2186,-46 12 2237,0 0-1,0 1 1,0 0 0,0 0 0,0 1 0,9-1-1,-6 42 3182,6-19-2750,1-1-1,1-1 1,34 28-1,-30-29-501,-1 2 0,-1 0-1,20 28 1,-35-41 235,0-1 1,-1 2-1,0-1 1,0 0-1,-1 1 1,0 0-1,-1 0 1,1 0 0,-1 0-1,-1 0 1,0 0-1,0 0 1,0 1-1,-1-1 1,-1 11-1,-1-13 146,1 1 1,-1-1-1,0 0 0,-1 0 0,0 0 1,1 0-1,-2 0 0,1-1 0,-1 1 1,0-1-1,0 0 0,0 0 0,-1-1 0,0 1 1,-10 6-1,9-6 165,0 0 1,-1-1-1,0 0 0,0 0 1,0-1-1,0 0 0,-1 0 1,1-1-1,-1 1 1,0-2-1,0 1 0,-14 0 1,19-3-265,0 0 0,0 0 1,0 0-1,-1 0 1,1 0-1,1-1 1,-1 0-1,0 1 0,0-1 1,1 0-1,-1 0 1,1-1-1,-1 1 1,1 0-1,0-1 0,0 0 1,0 1-1,0-1 1,0 0-1,1 0 1,-1 0-1,1 0 0,0 0 1,-1-6-1,-4-9-322,0 0 0,-4-36-1,7 40-32,1 0 1,1 0-1,1 0 0,0 0 0,1 0 0,3-21 0,-2 29 241,-1 0 1,1 0-1,0 1 0,0-1 0,1 1 0,0 0 1,0-1-1,0 1 0,0 0 0,1 1 0,0-1 1,0 1-1,0 0 0,1-1 0,-1 2 0,1-1 0,10-5 1,-4 3-779,18-12-2869,-19-1-5290,-10 4-1010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4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8968,'0'0'4773,"53"-9"-2947,-11 2 768,11 3-2049,9 0-481,0-4-3075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140 142 10826,'0'0'7501,"-8"-6"-6081,4 3-1326,3 1-49,-1 1 0,0-1 1,0 0-1,0 1 0,0-1 0,0 1 0,0 0 0,-1 0 0,1 0 0,0 0 0,-1 0 1,1 0-1,-1 0 0,1 1 0,-1 0 0,1-1 0,-1 1 0,1 0 0,-1 0 0,1 0 0,-1 0 1,1 1-1,-1-1 0,1 1 0,-1-1 0,1 1 0,0 0 0,-1 0 0,1 0 0,0 0 1,0 1-1,-1-1 0,-1 2 0,-31 37 162,33-39-202,1 1-1,0 0 1,-1 0 0,1 0-1,0-1 1,0 1 0,1 0 0,-1 0-1,0 0 1,1 0 0,-1 0-1,1 0 1,0 1 0,-1-1-1,1 0 1,0 0 0,0 0-1,0 0 1,1 0 0,-1 0-1,0 0 1,2 5 0,-1-6 2,1-1 0,-1 1 0,0 0 0,1 0 1,-1 0-1,0-1 0,1 1 0,-1-1 0,1 1 0,-1-1 0,1 1 0,-1-1 1,1 0-1,-1 0 0,1 0 0,-1 0 0,1 0 0,2 0 0,30-4 141,-23 0-133,1 0 1,-1 0-1,0-1 1,-1-1-1,1 0 0,-1 0 1,0-1-1,-1 0 1,1-1-1,-2 0 1,12-12-1,-9 7 84,0 0 0,0-1 0,-2 0 0,1 0 0,-2-1 0,0 0 0,8-22 0,-47 109 573,21-53-430,2 0 1,0 1-1,1 1 1,-6 27-1,12-42-62,0 0-1,0 0 0,1 0 1,0 1-1,0-1 1,0 0-1,1 0 1,2 12-1,-2-16-152,0 0 0,0 0 0,0 0 0,0 0 0,0 0 0,1 0 0,-1 0 0,1 0 0,-1-1 0,1 1 0,0-1 0,0 1 0,-1-1 0,1 1 0,0-1 0,0 0 0,0 0 0,1 0 0,-1 0 0,0 0 0,0-1 0,0 1 0,1-1 0,-1 1 0,0-1 0,4 0 0,2 1-1,0-1 1,1 0-1,-1 0 1,0-1-1,0 0 0,0 0 1,0-1-1,0 0 1,0-1-1,-1 0 1,1 0-1,13-8 1,-17 9-19,0-1 0,0 0 1,0-1-1,0 1 1,0-1-1,-1 1 0,0-1 1,0 0-1,0-1 1,0 1-1,0 0 0,-1-1 1,0 0-1,0 1 0,0-1 1,-1 0-1,1 0 1,-1 0-1,0 0 0,-1 0 1,1-10-1,-1 14-9,0 0-1,0 1 0,0-1 1,0 0-1,1 0 0,-1 1 1,-1-1-1,1 0 0,0 0 1,0 0-1,0 1 1,0-1-1,0 0 0,-1 0 1,1 1-1,0-1 0,-1 0 1,1 1-1,-1-1 0,1 0 1,0 1-1,-1-1 1,0 1-1,1-1 0,-1 0 1,1 1-1,-1-1 0,0 1 1,1 0-1,-1-1 0,0 1 1,1-1-1,-1 1 1,0 0-1,1 0 0,-1-1 1,0 1-1,0 0 0,0 0 1,1 0-1,-1 0 0,0 0 1,0 0-1,1 0 1,-1 0-1,0 0 0,0 0 1,0 1-1,1-1 0,-1 0 1,0 1-1,1-1 0,-1 0 1,0 1-1,0-1 1,1 0-1,-1 1 0,1-1 1,-2 2-1,-4 1-2,1 1 0,-1 0 0,1 0 0,0 1 0,-8 8-1,8-8 86,0 0-1,0 1 0,1 0 0,0 0 0,0 0 0,1 0 0,0 0 0,0 1 0,0 0 0,1 0 0,0-1 0,0 1 0,0 1 0,1-1 1,0 9-1,2-15-82,-1 1 1,1-1-1,0 1 1,0-1-1,0 1 1,0-1-1,1 0 1,-1 1-1,0-1 1,0 0 0,1 0-1,-1 0 1,1 0-1,-1 0 1,1 0-1,0 0 1,-1-1-1,1 1 1,-1-1-1,1 1 1,0-1 0,0 1-1,-1-1 1,1 0-1,0 0 1,0 0-1,-1 0 1,4-1-1,54-1-2155,-50 1 791,0-1 1,0-1-1,-1 1 0,1-1 1,13-7-1,13-8-6919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10762,'0'0'5760,"-10"0"-2274,4 0-3020,-3-1 257,-1 2 0,1-1 0,-1 1 0,-15 4 0,23-5-633,0 1 1,0-1-1,-1 1 1,1 0-1,0-1 1,0 1-1,1 0 1,-1 0-1,0 1 1,0-1-1,0 0 1,1 1-1,-1-1 1,1 1 0,-1-1-1,1 1 1,0 0-1,-1-1 1,1 1-1,0 0 1,0 0-1,0 0 1,0 0-1,1 0 1,-1 0-1,1 0 1,-1 0-1,1 1 1,-1-1-1,1 2 1,1-2-84,-1-1-1,1 0 1,-1 0 0,1 0 0,-1 0-1,1 0 1,0 0 0,0 0 0,0 0-1,-1 0 1,1 0 0,0 0 0,0 0-1,0 0 1,0-1 0,0 1 0,1 0 0,-1-1-1,0 1 1,0-1 0,0 0 0,1 1-1,-1-1 1,0 0 0,0 1 0,1-1-1,1 0 1,46 5-56,-39-4-113,39 0-585,30 5-390,-78-6 1144,-1 0 1,0 0-1,1-1 0,-1 1 0,0 0 1,1 0-1,-1 0 0,0 0 1,1 1-1,-1-1 0,0 0 1,1 0-1,-1 0 0,0 0 0,1 0 1,-1 0-1,0 0 0,1 1 1,-1-1-1,0 0 0,0 0 0,1 0 1,-1 1-1,0-1 0,0 0 1,1 0-1,-1 1 0,0-1 0,0 0 1,0 1-1,1-1 0,-1 0 1,0 0-1,0 1 0,0-1 1,0 0-1,0 1 0,0-1 0,0 0 1,0 1-1,0-1 0,0 0 1,0 1-1,0-1 0,0 0 0,0 1 1,-16 14 687,-26 6 264,39-20-1042,-12 6 351,-1 0 0,-1-2 0,-23 6 0,2-11-5929,32-2-1182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5477,'3'0'11019,"-3"9"-9706,-3 13 192,-6 5 1,-2 7-481,-2 3-321,2-1-255,0-2-289,5-3-64,2-6-64,4-4-32,0-7-480,0-5-674,1-16-10120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15919,'0'0'5990,"74"9"-4549,-39-9-608,3 0-545,1 0-224,1 0-32,-7-5-1089,-4 1-768,-12 0-1314,-7 2-1922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58 15118,'0'0'6791,"88"-9"-5798,-38-6-545,2 3-288,-4 1-128,-7 5-704,-11 3-2275,-15 2-2530</inkml:trace>
  <inkml:trace contextRef="#ctx0" brushRef="#br0" timeOffset="1">0 190 13613,'0'0'5285,"67"8"-4612,-21-10-289,4-6-256,4-3-448,-5 0-2723,-5-3-2979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3844,'0'0'16111,"57"19"-14189,-32-6-705,3 0 0,0 1-480,0-1-481,0 4-160,-1-4-64,-1 0-1249,-4-3-2146,-3-5-4453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13357,'0'0'1937,"-9"10"946,-28 34-384,36-43-2348,-1 0 0,1 1 0,0-1 0,0 0 0,0 1 0,0 0 0,0-1 0,0 1 0,0-1 1,1 1-1,-1 0 0,0 0 0,1-1 0,0 1 0,-1 0 0,1 0 0,0-1 0,0 1 0,0 0 0,0 0 1,0 0-1,0 0 0,1 1 0,0-1-95,0-1 1,0 0-1,0 0 1,1 0-1,-1 0 1,0 0 0,1 0-1,-1 0 1,0 0-1,1 0 1,-1-1-1,1 1 1,0 0-1,-1-1 1,1 1-1,-1-1 1,1 0-1,0 0 1,2 1-1,9-1-1,1 0-1,-1 0 1,0-1-1,17-4 0,-11 0-47,0 0 0,0-2 0,-1 0 0,24-14 0,16-6-63,-57 27 75,0 0 0,-1-1 0,1 1 1,0 0-1,0 0 0,-1 0 0,1 0 0,0 0 0,0 0 1,-1 1-1,1-1 0,0 0 0,-1 0 0,1 0 0,0 1 1,-1-1-1,1 0 0,0 1 0,-1-1 0,1 1 0,0-1 1,-1 1-1,1-1 0,-1 1 0,1-1 0,-1 1 0,1-1 1,-1 1-1,0 0 0,1-1 0,-1 1 0,0 0 0,1-1 1,-1 1-1,0 0 0,0-1 0,1 2 0,-1 0 17,1-1 0,0 1-1,-1-1 1,1 1 0,0-1 0,0 0 0,0 0-1,0 1 1,0-1 0,0 0 0,1 0-1,-1 0 1,0 0 0,1 0 0,-1 0-1,0 0 1,4 1 0,6-1-71,-1 0 0,1 0 0,0-1 0,0 0 0,0-1 0,0 0 0,0-1 1,-1 0-1,15-6 0,-10 4-133,0 1 0,1 0 1,24-1-1,-48 12-1482,-2-3-2342,1-5-2270,1 0-4250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3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13100,'0'0'5542,"56"3"-9386,-30-2-4932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15118,'0'0'2216,"-6"9"-316,-10 14-485,1 1-1,1 1 1,-12 30-1,19-38-874,0 0-1,2 0 0,0 1 0,1 0 1,1 0-1,-2 32 0,4-49-531,1-1 0,0 1 0,0 0 1,0 0-1,1-1 0,-1 1 0,0 0 0,0 0 0,0-1 0,0 1 0,1 0 1,-1-1-1,0 1 0,1 0 0,-1-1 0,0 1 0,1 0 0,-1-1 0,1 1 0,-1-1 1,1 1-1,-1-1 0,1 1 0,-1-1 0,1 1 0,0-1 0,-1 0 0,1 1 1,0-1-1,-1 0 0,1 1 0,0-1 0,0 0 0,31-4 323,-22 0-253,0-1 0,0 0-1,17-11 1,2-8-128,-1-1-1,0-1 0,-2-1 0,-1-2 1,32-48-1,-57 77-109,0 0-1,0 0 0,0 0 1,-1 0-1,1 0 1,0 1-1,0-1 1,0 0-1,0 0 1,-1 0-1,1 0 1,0 0-1,0 0 1,0 0-1,0 0 1,-1 0-1,1 0 0,0 0 1,0 0-1,0 0 1,-1 0-1,1 0 1,0 0-1,0 0 1,0 0-1,-1 0 1,1 0-1,0 0 1,0 0-1,0 0 1,-1 0-1,1 0 1,0 0-1,0 0 0,0 0 1,0 0-1,-1-1 1,1 1-1,0 0 1,0 0-1,0 0 1,0 0-1,0 0 1,0-1-1,-1 1 1,1 0-1,0 0 1,0 0-1,0-1 1,0 1-1,0 0 0,0 0 1,0 0-1,0-1 1,0 1-1,0 0 1,0 0-1,0 0 1,0 0-1,0-1 1,0 1-1,0 0 1,0 0-1,0 0 1,0-1-1,0 1 1,0 0-1,1 0 1,-2 0 218,-9 3-8328</inkml:trace>
  <inkml:trace contextRef="#ctx0" brushRef="#br0" timeOffset="1">125 260 12524,'0'0'12876,"67"31"-12876,-40-35-1153,1-3-1634,-3-1-1473,3 0 160,-3-3-3331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4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8680,'0'0'16325,"-11"3"-15551,6-1-706,-40 17 916,43-18-940,0 0 0,0 0 1,0 1-1,0-1 1,0 1-1,0-1 1,1 1-1,-1 0 0,0-1 1,1 1-1,0 0 1,-1 0-1,1 0 0,0 0 1,0 1-1,0-1 1,0 0-1,0 0 0,1 1 1,-1-1-1,0 5 1,2-6-38,0 0 1,0 0 0,0 0 0,0 0-1,0 0 1,0 0 0,0-1-1,1 1 1,-1 0 0,0-1 0,0 1-1,1-1 1,-1 1 0,0-1 0,1 1-1,-1-1 1,0 0 0,1 0-1,-1 0 1,1 0 0,-1 0 0,0 0-1,1 0 1,-1 0 0,0-1 0,3 0-1,43-5-525,6-13-425,-41 14 976,1 0 1,0 1-1,0 0 0,1 1 0,-1 0 1,18-1-1,-33 45 1339,2-40-1357,0 0 0,0-1 1,0 1-1,0 0 0,1 0 0,-1-1 0,0 1 0,0 0 1,0 0-1,1-1 0,-1 1 0,0 0 0,1-1 1,-1 1-1,0 0 0,1-1 0,-1 1 0,1-1 1,-1 1-1,1-1 0,0 1 0,-1-1 0,1 1 1,-1-1-1,1 1 0,0-1 0,-1 0 0,1 1 0,1-1 1,30 6 250,35-11-150,109-41-1312,-176 46 1199,0 0-1,1 0 0,-1 0 0,0 0 1,0-1-1,0 1 0,1 0 0,-1 0 1,0 0-1,0 0 0,0 0 0,1 0 1,-1 0-1,0 0 0,0 0 0,0 0 1,1 0-1,-1 0 0,0 0 0,0 0 1,1 0-1,-1 0 0,0 0 0,0 0 1,0 0-1,1 0 0,-1 0 1,0 0-1,0 1 0,0-1 0,0 0 1,1 0-1,-1 0 0,0 0 0,0 0 1,0 0-1,0 1 0,1-1 0,-1 0 1,0 0-1,0 0 0,0 1 0,0-1 1,0 0-1,0 0 0,0 0 0,0 1 1,0-1-1,0 0 0,1 0 0,-1 1 1,-7 12 213,-1 2 77,8-15-287,0 1 0,0-1 1,0 0-1,0 1 0,0-1 1,0 0-1,0 0 0,0 1 1,0-1-1,0 0 0,0 0 0,0 1 1,0-1-1,0 0 0,0 1 1,0-1-1,1 0 0,-1 0 1,0 1-1,0-1 0,0 0 0,0 0 1,1 0-1,-1 1 0,0-1 1,0 0-1,0 0 0,1 0 1,-1 0-1,0 1 0,0-1 0,1 0 1,-1 0-1,0 0 0,0 0 1,1 0-1,-1 0 0,0 0 1,1 0-1,-1 0 0,0 0 0,0 0 1,1 0-1,-1 0 0,0 0 1,0 0-1,1 0 0,15 0-6,0-1 0,0-1 0,0-1 0,25-6 1,-24 4-231,1 1 0,-1 1 1,28-1-1,-44 4 422,0 1-138,0 0 1,0 1-1,0-1 0,0 0 0,0 0 0,1 0 1,-1 0-1,0 0 0,0 0 0,1-1 1,-1 1-1,1 0 0,-1-1 0,1 1 0,-1-1 1,1 1-1,-1-1 0,1 0 0,-1 1 0,1-1 1,0 0-1,-1 0 0,1 0 0,-1 0 1,1-1-1,2 0 0,49-2-343,-11-6-356,-30 6 286,1 0-1,0 1 1,19-2 0,-38 10-175,-7 8-211,7-9-2744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14318,'-3'1'7614,"-6"6"-6196,9-7-1417,-16 40 1829,15-39-1818,1 0 0,-1 0 0,1-1 0,-1 1 0,1 0 0,0 0 0,0 0 0,-1-1 0,1 1 0,0 0 0,0 0 0,0 0 0,0 0 0,0 0 0,0 0 0,0 0 1,0-1-1,0 1 0,0 0 0,0 0 0,0 0 0,1 0 0,-1 0 0,0-1 0,1 1 0,-1 0 0,1 0 0,-1-1 0,1 1 0,-1 0 0,1 0 0,-1-1 0,1 1 0,0-1 1,-1 1-1,1-1 0,0 1 0,0-1 0,-1 1 0,1-1 0,0 1 0,1-1 0,15 0-9,1-1 1,-1-1-1,0-1 0,0 0 1,27-10-1,-26 8-142,1 0-1,-1 1 0,1 1 1,26-2-1,-45 8 227,0 0 1,-1 0-1,1 0 1,-1-1-1,1 1 1,-1 0-1,0 0 1,0-1-1,0 1 1,-3 3-1,3-1 24,3-4-75,0 0 0,1-1 0,-1 1 1,1-1-1,-1 1 0,1-1 0,0 0 0,-1 0 0,1 0 0,-1 0 1,1 0-1,4-1 0,73-24 10,-67 20-142,1 0-1,0 1 0,0 0 1,0 1-1,0 0 1,18 0-1,-32 3 96,1 0 0,0 1 0,-1-1 0,1 0 1,-1 1-1,1-1 0,-1 1 0,1-1 0,-1 0 0,1 1 0,-1-1 1,0 1-1,1-1 0,-1 1 0,1 0 0,-1-1 0,0 1 1,0-1-1,1 1 0,-1 0 0,0-1 0,0 1 0,0-1 0,0 1 1,0 0-1,0-1 0,0 1 0,0 0 0,0-1 0,0 1 0,0 0 1,0 0-1,-3 31 232,2-20-541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4356,'0'0'18695,"11"7"-17985,-7-4-670,-1 0 9,1 0-1,-1-1 0,1 1 1,0-1-1,0 0 0,0 0 1,0 0-1,0-1 0,1 1 1,-1-1-1,0 0 1,1 0-1,-1-1 0,1 1 1,-1-1-1,1 0 0,-1 0 1,1-1-1,-1 1 0,1-1 1,-1 0-1,1 0 1,-1 0-1,8-4 0,40-27 85,-49 31-122,-1-1 0,0 0 1,1 0-1,-1 0 0,0 0 0,0 0 1,0-1-1,-1 1 0,1-1 1,0 1-1,-1-1 0,0 1 1,1-1-1,-1 0 0,0 0 0,0 0 1,-1 1-1,1-5 0,-1 6-19,0 1 0,-1-1 0,1 0 0,-1 1 0,1-1 0,-1 0 0,1 1 0,-1-1 0,0 0 0,1 1 0,-1-1 0,0 1 0,1 0 0,-1-1 0,0 1 0,0-1 0,1 1 0,-1 0 0,0 0 0,0-1 0,0 1 0,1 0 0,-1 0 0,0 0 0,0 0 0,0 0 0,0 0 0,1 0 0,-1 0 0,0 0 0,0 1 0,0-1 0,0 0 0,-34 7-414,28-3 394,1 0-1,-1 0 0,1 0 1,0 1-1,0 0 1,0 0-1,-6 9 0,9-12 27,1 0 0,0 0 0,1 0-1,-1 0 1,0 0 0,1 1 0,-1-1-1,1 1 1,-1-1 0,1 1 0,0-1-1,0 1 1,1 0 0,-1 0 0,0 0-1,1-1 1,0 1 0,0 0 0,0 0-1,0 0 1,0 0 0,0-1 0,1 5-1,2-6 12,-1 0 0,0 0-1,1 0 1,-1 0-1,1 0 1,-1-1 0,1 1-1,-1-1 1,1 0-1,-1 1 1,1-1-1,-1 0 1,1-1 0,0 1-1,3-1 1,3 0 35,4 0-22,1-1 0,-1-1 0,0 0 0,0-1 1,0 0-1,16-9 0,-19 8-31,1 1 0,0 0 0,-1 0 0,2 1-1,-1 0 1,0 1 0,0 0 0,1 1 0,17 0 0,-28 2 7,0-1 0,-1 1 1,1-1-1,0 1 0,-1 0 0,1-1 0,0 1 1,-1 0-1,1 0 0,-1-1 0,1 1 0,-1 0 1,1 0-1,-1 0 0,1 0 0,-1-1 0,0 1 1,0 0-1,0 0 0,1 0 0,-1 0 0,0 0 1,0 0-1,0 0 0,0 0 0,0 0 0,-1 0 1,1 0-1,0-1 0,0 1 0,0 0 0,-1 0 1,0 1-1,1 23 150,1-25-138,-1 1 1,0 0-1,0-1 0,0 1 1,1 0-1,-1-1 0,0 1 0,1 0 1,-1-1-1,1 1 0,-1-1 0,0 1 1,1-1-1,0 1 0,-1-1 0,1 1 1,-1-1-1,1 1 0,-1-1 0,1 0 1,0 1-1,-1-1 0,1 0 0,0 1 1,-1-1-1,1 0 0,0 0 0,-1 0 1,2 0-1,5 0 11,1 0 0,-1 0 0,0-1 0,1 0 0,-1-1 0,0 1 1,0-1-1,0-1 0,0 1 0,0-1 0,10-6 0,34-13-957,-51 22 909,0 0 0,0 0 0,1 0 0,-1 0 0,0 0 0,0-1 0,1 1 0,-1 0 0,0 0 0,0 0 0,1 0 0,-1 0 0,0 0 0,1 0 0,-1 0 1,0 0-1,0 0 0,1 0 0,-1 0 0,0 0 0,0 1 0,1-1 0,-1 0 0,0 0 0,0 0 0,1 0 0,-1 0 0,0 0 0,0 1 0,0-1 0,1 0 0,-1 0 0,0 0 1,0 1-1,0-1 0,1 0 0,-1 0 0,0 0 0,0 1 0,0-1 0,0 0 0,0 0 0,0 1 0,0-1 0,0 0 0,0 1 0,0-1 0,0 0 0,0 0 0,0 1 0,0-1 0,0 0 1,0 0-1,0 1 0,0-1 0,-6 20-35,3-8-4869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6 14734,'0'0'3053,"-13"-1"-421,-3 0-1840,-69-2 1553,80 3-2251,1 0-1,-1 1 0,0-1 0,0 1 0,0 0 1,1 0-1,-1 1 0,1 0 0,-1-1 0,1 1 1,0 1-1,-1-1 0,1 1 0,0 0 0,-6 5 1,10-8-98,-1 1 1,1-1-1,-1 1 1,1 0 0,-1-1-1,1 1 1,-1-1-1,1 1 1,0 0 0,-1-1-1,1 1 1,0 0-1,0 0 1,-1-1 0,1 1-1,0 0 1,0 0-1,0-1 1,0 1 0,0 0-1,0 0 1,0-1-1,0 1 1,0 0-1,1 0 1,-1-1 0,0 1-1,1 1 1,19 11-806,44-2-1152,-48-10 1685,-4 1 112,33 6-136,-44-8 310,0 1-1,0-1 0,1 0 0,-1 1 0,0-1 0,0 0 1,0 1-1,0-1 0,0 1 0,0 0 0,0-1 1,0 1-1,0 0 0,0 0 0,0 0 0,0-1 1,-1 1-1,1 0 0,0 0 0,0 0 0,-1 0 1,1 0-1,-1 1 0,1-1 0,-1 0 0,0 0 0,1 0 1,-1 2-1,0-1 77,-1-1-1,0 1 1,1-1 0,-1 1-1,0-1 1,0 1 0,0-1-1,0 0 1,-1 1 0,1-1-1,0 0 1,0 0 0,-1 0-1,1 0 1,-1 0 0,1 0-1,-4 1 1,-34 16 411,28-13-411,-1 0-571,-39 16 1229,17-15-8120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11082,'0'0'10667,"9"1"-9456,-1-1-1109,-1 0 1,0-1-1,1 0 0,-1 0 0,0-1 0,0 0 0,0 0 0,0-1 0,0 0 0,-1 0 0,1 0 1,-1-1-1,0 0 0,0 0 0,0-1 0,0 1 0,-1-1 0,0-1 0,0 1 0,0-1 0,-1 0 1,1 0-1,3-9 0,-7 14-88,0-1-1,0 0 1,-1 1 0,1-1 0,-1 0 0,1 0 0,-1 1 0,0-1 0,1 0 0,-1 0-1,0 0 1,0 0 0,0 1 0,-1-1 0,1 0 0,-1-2 0,1 3-32,-1 0 1,1 1 0,-1-1-1,1 1 1,-1-1-1,0 0 1,1 1-1,-1-1 1,0 1 0,1-1-1,-1 1 1,0 0-1,1-1 1,-1 1 0,0 0-1,0-1 1,0 1-1,1 0 1,-1 0 0,0 0-1,0 0 1,0 0-1,1 0 1,-3 0 0,-1 0-88,0 1 0,-1 0 1,1 0-1,0 0 1,0 1-1,0-1 0,0 1 1,0 0-1,0 0 1,0 0-1,1 1 1,-4 3-1,-45 47-26,49-49 132,0 0 0,0 0 0,0 0 0,1 0 0,-1 1 0,1-1 0,0 1 0,1 0 0,-1 0 0,1 0 0,0-1 0,-1 9 0,2-12 1,1-1 0,-1 1 0,1 0 0,-1 0 0,1-1 0,-1 1 0,1 0 0,-1-1 0,1 1 0,0 0 0,-1-1 0,1 1 0,0-1 0,0 1 0,-1-1 0,1 0 0,0 1 0,0-1-1,0 0 1,0 1 0,-1-1 0,1 0 0,0 0 0,0 0 0,0 0 0,0 0 0,0 0 0,0 0 0,1 0 0,38 0 101,-28 0-72,44-1 17,-29-1 52,-1 1 1,1 2-1,-1 1 1,1 1-1,45 11 1,-71-14 299,-24-13 2344,15 5-2729,0 0 1,1-1-1,0 0 0,0-1 0,1 1 0,1-1 1,0 0-1,0 0 0,1-1 0,0 0 0,0 1 1,-3-23-1,7 32-81,1 1 0,-1-1 0,0 0 0,0 0-1,1 0 1,-1 0 0,0 1 0,1-1 0,-1 0 0,1 0 0,-1 1 0,1-1 0,0 0 0,-1 1 0,1-1 0,0 1 0,-1-1 0,1 1 0,0-1 0,-1 1 0,1-1 0,0 1 0,0-1 0,0 1-1,-1 0 1,1 0 0,0-1 0,0 1 0,0 0 0,0 0 0,0 0 0,1 0 0,39 0-2342,-25 1 504,17-2-3333,5-3-3010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12139,'0'0'6631,"-6"9"-4282,-3 5-1542,2 0 0,-1 1 0,2-1 1,0 1-1,-5 19 0,10-29-602,0 1-1,0-1 1,1 0-1,-1 1 1,1-1 0,0 1-1,0-1 1,1 0-1,2 10 1,-2-12-204,0 0 0,0 0 0,1 0 1,-1-1-1,1 1 0,-1 0 1,1-1-1,0 1 0,0-1 0,0 0 1,1 0-1,-1 0 0,0 0 0,1 0 1,-1 0-1,1 0 0,0-1 1,5 3-1,-1-2-72,1 0 0,-1 0 0,1 0 0,0-1-1,0 0 1,0-1 0,14 0 0,33 4-1496,-54-4 1562,0 0-1,0 1 0,0-1 0,0 1 0,0-1 1,0 1-1,0-1 0,0 1 0,0 0 0,0-1 1,-1 1-1,1 0 0,0 0 0,0 0 0,-1 0 1,1 0-1,0 0 0,-1 0 0,1 0 0,-1 0 1,0 0-1,1 0 0,-1 0 0,0 0 0,0 0 1,1 0-1,-1 0 0,0 0 0,0 1 0,0-1 1,0 0-1,-1 2 0,-8 44 527,4-23-210,8-25-1285,-1-1-1,1 1 0,0-1 1,-1 0-1,1 0 1,-1 0-1,1 0 1,3-5-1,7-12-7278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7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51 13837,'0'0'11515,"-8"1"-11387,-2 0-45,5-1-122,0 0 1,0 0-1,1 1 0,-1 0 0,0 0 0,0 0 0,-6 3 1,10-3 18,-1 0 1,0 0-1,1 0 1,-1 0 0,1 1-1,0-1 1,-1 0 0,1 1-1,0-1 1,0 1-1,0 0 1,0-1 0,0 1-1,0 0 1,0-1 0,1 1-1,-1 0 1,0 0-1,1 0 1,0 0 0,-1 0-1,1 0 1,0-1 0,0 1-1,0 3 1,1-4 11,0 0 0,-1 0 0,1 1 0,0-1 0,0 0 1,0 0-1,0 0 0,0 0 0,0-1 0,0 1 0,0 0 0,0 0 1,0 0-1,0-1 0,1 1 0,-1-1 0,0 1 0,0-1 0,1 1 0,-1-1 1,0 0-1,1 0 0,-1 0 0,0 0 0,1 0 0,-1 0 0,0 0 1,3 0-1,43-3-101,-43 2 118,0 0 0,1-1 0,-1 1 0,0-1-1,0 0 1,0 0 0,-1 0 0,1-1-1,0 0 1,-1 1 0,0-1 0,0 0 0,1-1-1,-2 1 1,1 0 0,0-1 0,-1 0 0,1 1-1,-1-1 1,0 0 0,-1 0 0,1 0-1,-1-1 1,1 1 0,-1 0 0,-1-1 0,1 1-1,0 0 1,-1-1 0,0-8 0,0 13-12,-1-1 0,1 1 0,0 0 0,0-1 0,0 1 1,0-1-1,0 1 0,-1-1 0,1 1 0,0-1 0,0 1 0,-1 0 1,1-1-1,0 1 0,0-1 0,-1 1 0,1 0 0,-1-1 0,1 1 1,0 0-1,-1 0 0,1-1 0,-1 1 0,1 0 0,0 0 0,-1 0 1,1-1-1,-1 1 0,1 0 0,-1 0 0,1 0 0,-1 0 1,1 0-1,-1 0 0,1 0 0,-1 0 0,1 0 0,-1 0 0,1 0 1,-1 0-1,1 0 0,0 1 0,-1-1 0,1 0 0,-1 0 0,1 0 1,-1 1-1,1-1 0,-1 1 0,0-1-6,-1 1-1,1 0 1,0 0 0,0 0 0,0 0-1,0 0 1,0 0 0,0 0 0,0 0-1,0 0 1,0 0 0,0 0-1,1 1 1,-1-1 0,1 0 0,-1 0-1,0 2 1,1-1-93,0-1 1,0 1-1,-1-1 0,1 0 0,1 1 1,-1-1-1,0 1 0,0-1 0,0 1 1,1-1-1,-1 0 0,1 1 0,-1-1 1,1 0-1,-1 0 0,1 1 1,0-1-1,0 0 0,0 0 0,0 0 1,-1 0-1,1 0 0,1 0 0,0 1 1,0 0-138,1-1 1,-1 0-1,1 0 1,0 0-1,0 0 1,-1 0-1,1-1 1,0 1-1,0-1 1,0 0-1,4 0 1,0 0-725,0 0 0,0-1 0,0 0 1,0 0-1,-1-1 0,1 0 0,0 0 1,-1-1-1,12-6 0,6-9-6425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12684,'0'0'12743,"8"-9"-12327,15-17-262,4-6-49,59-53-1,-86 84-106,0 1-1,0 0 0,0 0 1,0 0-1,1 0 0,-1 0 1,0-1-1,0 1 1,0 0-1,1 0 0,-1 0 1,0 0-1,0 0 0,0 0 1,1 0-1,-1 0 1,0 0-1,0 0 0,1 0 1,-1 0-1,0 0 0,0 0 1,0 0-1,1 0 1,-1 0-1,0 0 0,0 0 1,0 0-1,1 0 0,-1 0 1,0 0-1,0 0 1,0 1-1,1-1 0,-1 0 1,0 0-1,0 0 0,0 0 1,0 0-1,1 1 1,-1-1-1,0 0 0,0 0 1,0 0-1,0 1 0,0-1 1,0 0-1,0 0 1,0 0-1,0 1 0,1-1 1,1 20-32,-6 24 71,-7 7 84,-2 3-605,10-24-6584,3-42 1046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8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12139,'0'0'2905,"-10"12"-322,3-3-2379,-7 7 1021,1 1-1,-15 27 0,25-40-1018,1 0-1,-1 0 0,1 1 1,0 0-1,0-1 0,1 1 1,-1 0-1,1-1 0,0 1 1,1 0-1,-1 0 0,1 0 0,0 0 1,0 0-1,0 0 0,1 0 1,0 0-1,1 6 0,0-9-184,0 0 0,0 0 0,0 0 0,0 0 0,1 0 0,-1 0 0,0-1-1,1 1 1,-1-1 0,1 0 0,0 1 0,-1-1 0,1-1 0,0 1 0,0 0-1,-1-1 1,1 1 0,0-1 0,0 0 0,5 0 0,4 1-53,-1-1-1,0-1 1,0 0 0,13-2 0,4-10-541,-25 12 494,0-1 0,0 0-1,0 0 1,1 1 0,-1 0-1,1 0 1,-1 0 0,7-1-1,-25 45-101,14-42 169,1 0-1,0 0 1,0 0-1,-1 1 1,1-1-1,0 0 1,0 0 0,0 0-1,0 1 1,0-1-1,0 0 1,1 0 0,-1 1-1,0-1 1,1 0-1,-1 0 1,1 0 0,-1 0-1,1 1 1,-1-1-1,1 0 1,0 0 0,0 0-1,-1 0 1,1 0-1,0-1 1,0 1 0,0 0-1,0 0 1,0-1-1,0 1 1,2 1 0,0-2-194,0 1 1,0 0-1,-1-1 1,1 0-1,0 1 1,0-1-1,0 0 1,0-1-1,0 1 1,0 0-1,-1-1 1,1 0 0,0 1-1,5-3 1,-1-1-819,0 0 1,0-1 0,0 0 0,0 0 0,0 0-1,-1-1 1,0 0 0,10-13 0,8-14-3638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9801,'0'0'10223,"-9"11"-9272,1 0-621,0 1 1,0 0-1,1 0 1,0 1-1,1 0 1,1 0-1,0 1 1,1 0-1,0-1 1,1 1-1,-1 21 1,3-19-354,0-8-167,0 1-1,1 0 1,0 0-1,1-1 1,0 1-1,0-1 1,1 1 0,0-1-1,3 10 1,-4-17-867,-3-24-1063,-1 14 2076,-1 1-1,0-1 1,0 1-1,-10-14 0,10 18 260,0-1 0,1 0 0,-1 0-1,1 0 1,1 0 0,-1 0-1,1-1 1,0 1 0,0-1 0,0 1-1,1-1 1,0 0 0,0 0 0,0 1-1,1-1 1,0-6 0,1 10-129,0 1 0,0 0 0,0-1 0,0 1 0,0 0 0,0 0 0,0 0 0,0 0 0,1 0 0,-1 0 0,0 0 0,1 0 0,-1 1 0,1-1 0,-1 0 0,1 1 0,-1-1 0,1 1 1,0 0-1,-1-1 0,1 1 0,2 0 0,44-2 14,-39 2-49,2 0-644,27-1 834,-23-4-3526,-8-7-5325,-7 2-4538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12876,'0'0'4997,"51"-5"-4324,-14 5-321,7 0-192,2 1-192,5 0-4420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5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34 9833,'2'-11'1032,"-1"-6"5235,-4 11-887,-4 19-3901,1 1-1371,0 1 0,0-1 1,2 1-1,0 0 1,0 0-1,1 0 0,1 1 1,1-1-1,0 20 0,2-34-103,-1 0-1,0 0 1,0 0-1,1 0 1,-1 0-1,0 0 1,1 0-1,-1 0 1,1 0-1,-1-1 1,1 1-1,0 0 1,-1 0-1,1-1 1,0 1-1,-1 0 1,1-1-1,0 1 1,0-1-1,0 1 1,-1-1-1,1 1 1,0-1-1,0 0 1,1 1-1,31 0 165,-25-3-132,0 0 0,1 0 0,-1-1 0,0 1 0,10-7 0,-8 3-15,0-1 0,-1-1 1,0 1-1,0-1 1,-1-1-1,0 0 0,0 0 1,-1 0-1,0-1 1,-1 0-1,0-1 1,0 1-1,-1-1 0,3-12 1,-12 37-7,-2 3-3,0 0 0,2 0-1,0 1 1,-2 17 0,6-34-52,0 0 0,0-1 0,0 1 0,0 0 0,0 0 0,1 0 0,-1-1 0,0 1 0,0 0 0,0 0 0,1-1-1,-1 1 1,0 0 0,1 0 0,-1-1 0,0 1 0,1 0 0,-1-1 0,1 1 0,-1-1 0,1 1 0,-1-1 0,1 1 0,0-1 0,-1 1 0,1-1 0,0 1 0,-1-1 0,1 0 0,0 1 0,0-1 0,-1 0 0,2 1 0,1-1-279,0 0-1,0 0 1,0 0 0,0 0 0,0-1 0,0 1 0,-1-1 0,1 0 0,4-1 0,5-3-1462,-1 0 0,-1 0 1,19-13-1,2-5-3719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4676,'0'0'16507,"-11"13"-15322,4-7-1019,-50 62 1302,53-64-1316,1 0-1,1-1 1,-1 2-1,1-1 1,-1 0-1,1 1 1,1-1-1,-1 1 1,1-1-1,-1 1 1,1 0-1,0-1 1,1 1-1,-1 0 1,1 0-1,0 0 1,1 7-1,0-11-133,0 0-1,0 0 0,0 0 0,0 0 0,0 0 1,0 0-1,0 0 0,0 0 0,0 0 1,1-1-1,-1 1 0,0 0 0,0-1 1,1 1-1,-1-1 0,1 1 0,-1-1 1,0 0-1,1 0 0,-1 1 0,1-1 0,-1 0 1,2 0-1,41-1 110,-36 0-86,44-6-3,-42 4-130,1 1 0,-1 1 0,1 0 0,18 0 0,-28 2 87,0-1 0,0 0 0,-1 0-1,1 1 1,0-1 0,0 1-1,-1-1 1,1 1 0,0-1 0,-1 1-1,1-1 1,-1 1 0,1-1-1,0 1 1,-1 0 0,1-1 0,-1 1-1,0 0 1,1 0 0,-1-1-1,0 1 1,1 0 0,-1 0 0,0-1-1,0 1 1,0 0 0,1 0-1,-1 0 1,0 0 0,0-1-1,0 1 1,0 0 0,-1 0 0,1 0-1,0 0 1,0-1 0,0 1-1,-1 0 1,1 0 0,0-1 0,-1 1-1,0 1 1,0 1 27,0 1-1,0-1 1,-1 1 0,1-1 0,-1 0-1,0 0 1,0 1 0,-4 3-1,-4 0 73,1-1 0,-2 0-1,1-1 1,-1 0-1,0-1 1,0 0 0,0-1-1,0 0 1,0 0-1,-1-2 1,1 1 0,-1-1-1,0-1 1,-13-1-1,23 1-240,0 0-1,0 0 0,1 0 0,-1-1 1,0 1-1,1 0 0,-1-1 0,1 1 0,-1-1 1,0 0-1,1 0 0,-1 1 0,1-1 1,0 0-1,-1 0 0,1-1 0,0 1 0,0 0 1,-1 0-1,1 0 0,0-1 0,0 1 1,0-1-1,-1-2 0,1 2-414,1 1-1,-1-1 1,1 1 0,0-1 0,0 0-1,-1 1 1,1-1 0,0 0-1,0 0 1,0 1 0,1-1-1,-1 0 1,0 1 0,1-1 0,-1 1-1,1-1 1,0-1 0,9-11-7286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39 129 11979,'0'0'4853,"9"-4"-1052,-3 2-3214,0 0 1,0-1-1,0 0 0,-1-1 1,1 1-1,5-5 0,-9 6-454,-1 0 0,1 0-1,0 0 1,0 0 0,-1-1-1,1 1 1,-1-1-1,0 1 1,0 0 0,0-1-1,0 0 1,0 1 0,0-1-1,-1 0 1,1 1 0,-1-1-1,0 0 1,1 0 0,-1 1-1,-1-6 1,0 7-134,1 0 0,-1 0 0,1 0 0,-1 1 0,0-1 0,1 0 0,-1 0 0,0 1 0,1-1 0,-1 0-1,0 1 1,0-1 0,0 1 0,0 0 0,0-1 0,1 1 0,-1-1 0,0 1 0,0 0 0,0 0 0,0 0 0,0-1 0,0 1 0,0 0 0,0 0 0,0 0 0,0 0 0,0 1 0,0-1 0,0 0-1,0 0 1,0 1 0,0-1 0,0 0 0,0 1 0,1-1 0,-2 1 0,-35 15-253,34-14 241,-1 1-1,1-1 1,0 1-1,0 0 0,0 1 1,0-1-1,0 0 1,1 1-1,0 0 0,-1-1 1,1 1-1,1 0 0,-1 0 1,1 0-1,-1 0 1,1 0-1,0 1 0,1-1 1,-1 5-1,1-8 11,1 0 0,-1 0-1,1 0 1,-1 0 0,1 0 0,-1-1-1,1 1 1,0 0 0,0 0-1,-1-1 1,1 1 0,0-1 0,0 1-1,0 0 1,0-1 0,0 0-1,-1 1 1,1-1 0,0 1 0,0-1-1,0 0 1,0 0 0,0 0-1,0 0 1,0 1 0,0-1 0,2-1-1,36 1-31,-29 0-14,22 0-197,19 1 73,84-11-1,-134 10 268,0-1-1,-1 1 0,1-1 1,0 1-1,-1-1 0,1 1 1,-1-1-1,1 1 0,-1-1 0,1 0 1,-1 1-1,1-1 0,-1 0 1,0 1-1,1-1 0,-1 0 0,0 0 1,0 0-1,1 1 0,-1-1 1,0 0-1,0 0 0,0 0 1,0-1-1,2-32 392,0 3-452,-2 30-61,0 0 0,1 0-1,-1 0 1,1 0 0,-1 1-1,1-1 1,0 0 0,-1 0 0,1 0-1,0 0 1,-1 1 0,1-1-1,0 0 1,0 1 0,0-1 0,0 1-1,0-1 1,0 1 0,0-1-1,0 1 1,0-1 0,0 1 0,0 0-1,0 0 1,0-1 0,1 1 0,15-8-5620,-16-5-1879,-4 4 907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6854,'0'0'10506,"71"-13"-9705,-28 13-481,6 0-191,4 0-129,-3 0-2915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165 191 12748,'0'0'3801,"1"-9"-726,-1 9-3064,0-5 342,0 1 1,0 0-1,0-1 0,0 1 1,-1 0-1,0-1 1,0 1-1,-1-5 1,1 8-256,0-1 1,0 0 0,0 1-1,-1-1 1,1 1 0,0-1 0,-1 1-1,1 0 1,-1-1 0,1 1-1,-1 0 1,1 0 0,-1 0-1,0 0 1,0 0 0,1 0-1,-1 1 1,0-1 0,0 1-1,0-1 1,0 1 0,0 0-1,0-1 1,0 1 0,0 0-1,-2 1 1,-1-1-89,0 1-1,0-1 1,-1 2-1,1-1 1,0 0-1,0 1 1,0 0-1,0 0 1,1 0-1,-1 1 1,1 0-1,-1 0 1,1 0-1,0 0 1,0 1-1,0-1 1,0 1-1,1 0 1,0 0-1,0 1 1,0-1-1,0 1 1,0-1-1,1 1 1,0 0-1,0 0 1,0 0-1,1 0 1,0 0-1,0 0 1,-1 9-1,2-13-9,1 0 0,-1 0 0,0 0 0,1 0 0,-1 0 0,1 0 0,-1-1 0,1 1 0,0 0 0,-1 0 0,1-1 0,0 1 0,-1 0 0,1-1 0,0 1 0,0 0 0,0-1 0,0 1 0,0-1 0,-1 0 0,1 1 0,0-1 0,0 0 0,0 1 0,0-1 0,0 0 0,0 0 0,0 0 0,0 0 0,0 0 0,0 0 0,2 0 0,37-4 70,-30 1-58,1-2 1,-1 1 0,1-1-1,-1 0 1,-1-1-1,1 0 1,-1-1-1,0 0 1,0 0 0,-1-1-1,0 0 1,7-11-1,1-1 11,-1 0 0,0-2 0,-2 0 0,13-29-1,-21 36-388,-18 34 164,-21 39 130,-4 27 50,36-78 34,0 1 1,0-1-1,0 1 0,1-1 1,0 1-1,0 0 0,1-1 1,0 1-1,2 15 0,-1-21 5,0 0 0,0-1 0,0 1 0,1 0 1,-1 0-1,0-1 0,1 1 0,-1-1 0,1 1 0,0-1 0,0 0 0,-1 1 0,1-1 0,0 0 0,0 0 0,0 0 0,0-1 0,0 1 0,0 0 1,0-1-1,1 1 0,-1-1 0,0 0 0,0 0 0,0 0 0,0 0 0,1 0 0,-1 0 0,3-1 0,5 0 75,0 0 0,0 0-1,-1-1 1,1 0 0,11-4 0,-7-1-57,0 0 1,-1 0 0,0-1 0,0-1 0,17-16 0,-24 21-24,-1-1-1,0-1 1,0 1 0,0-1-1,0 0 1,-1 0 0,0 0-1,0-1 1,-1 1 0,1-1 0,-1 0-1,-1 0 1,3-8 0,-5 15-16,0-1 1,0 1-1,0 0 1,0 0-1,0 0 1,0 0-1,0 0 1,0 0 0,0 0-1,0 0 1,0-1-1,0 1 1,0 0-1,0 0 1,0 0-1,0 0 1,0 0-1,0 0 1,0 0 0,0 0-1,0-1 1,0 1-1,0 0 1,0 0-1,0 0 1,0 0-1,0 0 1,0 0 0,0 0-1,0 0 1,-1 0-1,1-1 1,0 1-1,0 0 1,0 0-1,0 0 1,0 0 0,0 0-1,0 0 1,0 0-1,0 0 1,-1 0-1,1 0 1,0 0-1,0 0 1,0 0-1,0 0 1,0 0 0,0 0-1,0 0 1,0 0-1,-1 0 1,1 0-1,0 0 1,0 0-1,0 0 1,0 0 0,0 0-1,0 0 1,0 0-1,0 0 1,-1 0-1,1 0 1,0 0-1,-10 8-90,-8 11 34,12-9 65,0 0 0,0 1 0,-7 19 0,12-27 12,0 0 1,0 0 0,0 0-1,1 0 1,-1 0-1,1 0 1,0 0-1,0 0 1,0 3-1,0-5-6,0 0 0,1 0 0,-1 0-1,0 0 1,1 0 0,-1 0 0,1 0-1,-1 0 1,1 0 0,-1 0 0,1-1-1,0 1 1,-1 0 0,1 0 0,0-1-1,-1 1 1,1 0 0,0-1-1,0 1 1,0-1 0,0 1 0,0-1-1,0 1 1,-1-1 0,1 0 0,2 1-1,4 0 17,0 0 0,1 0 0,-1-1-1,0 0 1,1 0 0,-1 0 0,0-1 0,1-1-1,-1 1 1,0-1 0,0 0 0,0 0-1,0-1 1,0 0 0,-1-1 0,1 1 0,9-8-1,-11 7-28,1 0 0,-1 0 0,0-1-1,0 0 1,-1 0 0,0 0 0,0 0 0,0-1-1,0 1 1,-1-1 0,0 0 0,0 0 0,0 0-1,-1-1 1,0 1 0,0 0 0,-1-1 0,0 0-1,1-10 1,-2 17-3,0 0 1,0 0-1,0 0 0,0-1 1,0 1-1,0 0 0,0 0 1,0 0-1,0-1 0,0 1 1,0 0-1,0 0 0,0 0 1,0 0-1,0-1 0,0 1 1,0 0-1,0 0 0,0 0 1,-1 0-1,1-1 0,0 1 1,0 0-1,0 0 0,0 0 1,0 0-1,0 0 0,-1 0 1,1-1-1,0 1 0,0 0 1,0 0-1,0 0 0,-1 0 1,1 0-1,0 0 0,0 0 1,0 0-1,-1 0 0,1 0 1,0 0-1,0 0 0,0 0 1,0 0-1,-1 0 0,1 0 1,0 0-1,0 0 0,0 0 1,-1 0-1,-12 8-108,-8 12 21,15-13 163,0 0 0,0 1 0,1 0 0,0 0 0,0 0 0,1 1 0,0-1 0,1 1 0,0 0 0,0 0 0,1 0 1,-2 16-1,4-24-65,0 0 0,0 0 0,0 1 0,1-1 0,-1 0 0,0 1 0,1-1 1,-1 0-1,1 0 0,-1 0 0,1 0 0,0 1 0,-1-1 0,1 0 0,0 0 1,0 0-1,0 0 0,-1 0 0,1-1 0,0 1 0,0 0 0,3 1 1,33 9 118,-20-10-1073,0-1 1,26-2 0,-42 2 848,27-7-4375,-2-9-2855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11563,'0'0'8808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13325,'0'0'4164,"-2"11"-3054,-12 254 4223,14-263-5285,-1 1 1,1-1-1,0 0 1,1 1-1,-1-1 1,0 0-1,1 0 1,-1 1-1,1-1 1,0 0-1,-1 0 1,1 0-1,0 0 0,1 0 1,-1 0-1,0 0 1,0 0-1,1 0 1,-1 0-1,1-1 1,0 1-1,-1-1 1,1 1-1,0-1 1,0 0-1,0 1 1,0-1-1,0 0 0,0 0 1,0 0-1,0-1 1,1 1-1,-1-1 1,0 1-1,0-1 1,1 0-1,-1 1 1,0-1-1,1 0 1,-1-1-1,5 0 0,2 0 125,1-1-1,-1 0 1,1 0-1,-1-1 1,0 0-1,0-1 1,0 0-1,15-10 0,5-8-184,-2 0 0,-1-2 0,-1-1 0,-1 0-1,-1-2 1,28-44 0,-41 51-2106,-9 20 1877,-1-1 0,0 1 0,0-1 0,0 1 0,0 0 0,0-1 0,0 1 0,0-1 0,0 1 0,0 0 0,0-1-1,0 1 1,-1-1 0,1 1 0,0-1 0,0 1 0,0 0 0,0-1 0,-1 1 0,1 0 0,0-1 0,0 1 0,-1 0 0,1-1-1,0 1 1,-1 0 0,1-1 0,0 1 0,-1 0 0,1 0 0,0 0 0,-1-1 0,1 1 0,-1 0 0,1 0 0,0 0-1,-1 0 1,1 0 0,-1 0 0,1 0 0,0-1 0,-1 1 0,1 0 0,-1 1 0,0-1 0,-17-1-13730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7 15631,'0'0'6481,"9"-2"-5803,-4 1-631,-3 0-1,0 0 0,0 1 0,0-1 0,1 1-1,-1 0 1,0 0 0,0 0 0,0 0 0,0 0 0,1 0-1,1 1 1,-3-1-14,0 1 0,0 0-1,0 0 1,0 0 0,0-1-1,-1 1 1,1 0 0,0 0-1,-1 0 1,1 0 0,0 0-1,-1 0 1,1 1 0,-1-1-1,0 0 1,1 0 0,-1 0 0,0 0-1,0 1 1,0-1 0,0 0-1,0 0 1,0 0 0,0 1-1,0-1 1,0 0 0,0 0-1,-1 0 1,0 2 0,-1 8 200,-1 0 0,0 0 1,-1-1-1,0 1 0,0-1 1,-2 0-1,1 0 0,-1 0 1,-12 14-1,-1 0 161,-1-1 0,-33 28 0,48-46-413,-1 0 0,-1-1 0,1 1 0,0-1 0,-1-1 0,0 1 1,-12 3-1,18-6-46,-1-1 0,1 1-1,0-1 1,-1 0 0,1 1 0,-1-1 0,1 0 0,-1 0 0,0 0 0,1 0 0,-1 0 0,1-1 0,-1 1 0,1 0 0,0-1-1,-1 1 1,1-1 0,-1 1 0,1-1 0,0 0 0,-1 1 0,1-1 0,0 0 0,0 0 0,-1 0 0,1 0 0,0 0 0,0 0 0,0-1-1,0 1 1,1 0 0,-1 0 0,0-1 0,0 1 0,1-1 0,-1 1 0,1 0 0,-1-1 0,1 1 0,0-1 0,-1 1 0,1-4-1,-2-3-517,1 0 0,0 0 0,1 0 0,-1 0 0,2-13 0,-1 19 571,1 1 0,-1-1 0,0 1-1,1-1 1,-1 1 0,1-1 0,-1 1 0,1-1-1,0 1 1,-1 0 0,1-1 0,0 1 0,0 0-1,0-1 1,0 1 0,0 0 0,0 0 0,1 0-1,-1 0 1,0 0 0,0 0 0,1 0-1,-1 1 1,1-1 0,-1 0 0,1 1 0,-1-1-1,1 1 1,-1 0 0,1-1 0,-1 1 0,1 0-1,-1 0 1,3 0 0,2 0 276,-1 1 0,0 0 0,1 0 1,-1 0-1,0 1 0,0 0 0,0 0 0,0 0 0,0 1 0,5 2 1,50 39 3358,-9-7-2628,-45-34-1268,7 5-1985,-4-6-3851,-1-2-4342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13325,'0'0'8167,"68"48"-7526,-44-42-513,1-2-256,0 1-1922,-1-4-2658,-2-1-2147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85 3203,'0'0'17515,"9"5"-16159,-3-2-1232,-1-1 0,1 1 0,0-1 0,0 0 0,0 0 1,0-1-1,0 0 0,0 0 0,1 0 0,-1-1 0,0 0 0,0 0 0,1-1 0,-1 1 0,0-2 0,0 1 0,0 0 0,0-1 0,0 0 0,9-5 0,35-21 25,-49 27-138,1 0 0,0 0-1,0-1 1,-1 1 0,1-1 0,-1 1 0,0-1 0,1 1 0,-1-1 0,0 0 0,0 0 0,0 0 0,0 0 0,0 0 0,0 0 0,-1 0 0,1 0 0,-1 0-1,1 0 1,-1 0 0,0 0 0,0 0 0,0 0 0,0-3 0,-1 4-11,1 0 0,-1-1 0,0 1 0,0 0 0,0 0 1,0 0-1,0 0 0,0 0 0,-1 0 0,1 0 0,0 1 0,0-1 0,-1 0 0,1 1 0,0-1 0,-1 1 0,1-1 1,-1 1-1,1 0 0,-1-1 0,1 1 0,0 0 0,-1 0 0,1 0 0,-1 0 0,-1 0 0,-43 4-55,38-2 45,-1 1 1,1 0 0,0 0-1,1 1 1,-1 0-1,0 0 1,1 1 0,0 0-1,0 0 1,1 1 0,-12 12-1,13-13 59,0 0-1,1 1 0,0-1 1,0 1-1,0 0 1,0 0-1,1 0 0,0 1 1,1-1-1,-1 1 1,1 0-1,1 0 0,-1-1 1,1 1-1,0 8 1,1-13-45,0-1 1,1 0 0,-1 0-1,1 0 1,-1 0 0,1 0-1,0 1 1,-1-1 0,1 0-1,0-1 1,0 1 0,0 0-1,-1 0 1,1 0 0,0 0-1,0-1 1,1 1 0,-1 0-1,0-1 1,0 1 0,0-1-1,0 1 1,0-1 0,1 0-1,-1 1 1,0-1 0,2 0-1,39 5-381,-38-4 239,16 0-2554,0 0 0,38-5-1,-27-4-3473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10474,'0'0'5792,"-9"2"-3400,9-1-2350,-39 12 1766,38-12-1736,0-1 0,0 0 0,0 1 0,0-1-1,0 1 1,0 0 0,0-1 0,0 1-1,0 0 1,0 0 0,0 0 0,1-1 0,-1 1-1,0 0 1,0 0 0,1 0 0,-1 0 0,1 0-1,-1 0 1,1 1 0,-1-1 0,1 0-1,0 0 1,-1 0 0,1 0 0,0 0 0,0 1-1,0-1 1,0 0 0,0 0 0,0 0-1,0 1 1,1-1 0,-1 0 0,0 0 0,0 0-1,1 0 1,-1 0 0,1 0 0,0 2 0,1-1-18,0-1 1,0 0 0,0 0-1,1 0 1,-1 0 0,0 0-1,0 0 1,1-1 0,-1 1-1,0-1 1,1 1 0,-1-1 0,0 0-1,1 0 1,-1 0 0,5-1-1,40-5 175,-40 4-195,0-1-1,-1 0 1,1 0 0,-1-1-1,0 0 1,8-7 0,-9 7-229,1 0 0,0 0 1,0 0-1,0 1 1,0 0-1,8-3 1,-14 8 104,0-1 0,0 1 1,1 0-1,-1-1 1,0 1-1,0-1 0,-1 1 1,1-1-1,0 1 0,0-1 1,-1 1-1,1-1 1,-2 3-1,-41 96 1350,30-76-729,2 1 0,1 0 0,1 1 1,1 0-1,-6 33 0,11-36-460,2-6-103,-1 0 0,-1 0 0,-1 0 0,-7 22 0,10-37 36,0 1-1,0 0 1,0-1-1,0 1 1,-1-1-1,1 1 1,-1-1-1,1 1 1,-1-1-1,0 0 1,0 0-1,0 0 1,0 0-1,-1 0 1,1 0-1,0-1 1,-1 1-1,1-1 1,-1 0-1,1 0 1,-1 1-1,0-2 1,0 1-1,1 0 1,-1 0-1,0-1 1,0 0-1,0 0 1,0 1-1,0-1 1,1-1-1,-6 0 1,7 0 17,-1 0 0,1 0 1,-1 0-1,1 0 0,0 0 1,-1 0-1,1 0 1,0-1-1,0 1 0,0 0 1,0-1-1,0 1 0,1-1 1,-1 1-1,0-1 0,1 0 1,-1 1-1,1-1 1,-1 0-1,1 1 0,0-1 1,0 0-1,-1 0 0,1 1 1,1-1-1,-1-3 1,3-50 99,-3 55-120,3-18-137,1 1 0,1 1 0,1-1 0,0 1 0,1 0 0,0 0 0,1 1 0,1 0 0,1 0 0,0 1 0,13-13 0,-13 14 100,1 1-1,1 1 1,0 0 0,0 1 0,1 0-1,0 1 1,1 0 0,0 1 0,0 0-1,1 2 1,0-1 0,16-3 0,-27 9 20,-1 0-1,0 0 1,0 0 0,1 1 0,-1 0 0,0 0 0,1 0 0,-1 0 0,0 0 0,1 0 0,-1 1 0,4 0-1,-6 0 12,0 0 0,0 0 0,0 0 0,0 0 0,0 0 0,0 1 0,0-1 0,0 0-1,0 0 1,-1 0 0,1 1 0,0-1 0,-1 0 0,1 1 0,-1-1 0,1 1 0,-1-1-1,0 1 1,0-1 0,0 1 0,0-1 0,0 0 0,0 1 0,0-1 0,0 1-1,0-1 1,-2 3 0,-4 15 713,2-4 846,5-14-1536,-1-1 1,1 0-1,0 1 1,-1-1-1,1 0 0,-1 1 1,1-1-1,0 0 0,-1 0 1,1 0-1,0 0 0,-1 0 1,1 0-1,0 0 0,-1 0 1,1 0-1,0 0 1,-1 0-1,1 0 0,0 0 1,-1 0-1,1-1 0,-1 1 1,1 0-1,0 0 0,-1-1 1,2 0-1,5-2 0,0 0 0,-1 0-1,1-1 1,-1 0 0,10-7-1,-10 6-28,0 0-1,1 1 1,-1 0 0,1 1-1,9-5 1,-15 14-34,0-1-1,-1 0 1,0 0 0,0 0 0,0 1 0,0-1 0,-1 0 0,-1 6 0,0-5 594,-5 31-4412,7-36 3693,0-1 0,0 0 0,0 1 0,0-1 0,0 0 0,0 1 0,0-1 0,0 0-1,0 1 1,0-1 0,0 0 0,0 0 0,0 1 0,0-1 0,1 0 0,-1 1 0,0-1 0,0 0 0,0 0 0,0 1 0,1-1 0,-1 0 0,0 0 0,0 0 0,1 1 0,-1-1 0,0 0 0,0 0 0,1 0 0,-1 0 0,0 0 0,1 1 0,-1-1 0,19-10-7615,-4-4-2497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8872,'0'0'7688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9225,'0'0'8221,"10"-6"-8012,13-7-6029,-15 8 2473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86 9993,'0'0'14852,"8"2"-14281,-1 0-477,1-1 0,-1 0-1,0-1 1,0 0 0,0 0 0,0 0 0,1-1-1,-1 0 1,10-3 0,-13 3-66,0 0-1,0-1 1,0 1 0,0-1 0,0 0 0,0 0-1,-1 0 1,1 0 0,-1-1 0,0 1 0,1-1-1,-1 0 1,0 0 0,-1 0 0,1 0 0,0-1-1,-1 1 1,0-1 0,0 1 0,3-9-1,-4 12-28,-1-1 0,0 0-1,1 1 1,-1-1-1,0 0 1,0 1-1,1-1 1,-1 0 0,0 1-1,0-1 1,0 0-1,0 1 1,0-1-1,0 0 1,0 0 0,0 1-1,0-1 1,0 0-1,-1 1 1,1-1-1,0 0 1,0 1 0,-1-1-1,1 0 1,0 1-1,-1-1 1,1 1-1,0-1 1,-1 1-1,1-1 1,-1 1 0,1-1-1,-1 1 1,1-1-1,-1 1 1,0-1-1,1 1 1,-1 0 0,0-1-1,1 1 1,-1 0-1,0 0 1,1-1-1,-1 1 1,0 0 0,1 0-1,-1 0 1,0 0-1,1 0 1,-1 0-1,0 0 1,1 0 0,-1 0-1,0 0 1,0 1-1,1-1 1,-2 1-1,-40 13-107,29-5 107,1 0 0,-1 0 0,1 1 0,-11 13-1,19-19 23,0 0 0,1 0 0,-1 1 0,1-1 0,0 1 0,0 0 0,1-1 0,-1 2 0,1-1 0,0 0 0,1 0 0,-1 0 0,1 1 0,-1 9 0,3-14-59,-1 0 0,1 1 0,-1-1 0,1 1 0,0-1 0,0 0 0,-1 0 0,1 1 0,0-1 0,0 0 0,0 0 0,1 0 0,-1 0 0,0 0 0,0 0 0,0 0 0,1-1 0,-1 1 0,0 0 0,1-1 0,-1 1 0,1-1 0,-1 1 0,1-1 0,-1 0 0,1 0 0,-1 1 0,1-1 0,-1 0 0,1 0 0,-1-1 0,2 1 0,55-3-4157,-44 1 2753,0-2-1,0 0 1,0 0-1,12-7 1,18-8-2673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5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9353,'0'0'7879,"-10"1"-5455,-3 1-1823,-1 1 1,1 0-1,-1 1 1,-12 6-1,19-7-285,1 0-1,0 0 1,0 0 0,0 1 0,0-1-1,0 2 1,1-1 0,-1 0 0,1 1-1,1 0 1,-9 11 0,13-16-306,-1 1 0,1-1 0,0 1 0,0 0 0,-1-1 0,1 1 0,0 0 0,0-1 0,0 1 0,0 0 0,0 0 1,0-1-1,0 1 0,0 0 0,0-1 0,0 1 0,0 0 0,0-1 0,0 1 0,1 0 0,-1-1 0,0 1 0,0 0 0,1-1 0,-1 1 1,1-1-1,-1 1 0,0 0 0,1-1 0,-1 1 0,1-1 0,-1 1 0,1-1 0,-1 0 0,1 1 0,0-1 0,-1 0 0,1 1 1,0-1-1,-1 0 0,1 1 0,0-1 0,-1 0 0,1 0 0,0 0 0,-1 0 0,1 0 0,0 0 0,0 0 0,48 5-267,-34-4-219,-12-1 347,53 11-665,-32 1 679,-23-12 114,-1 1 1,1-1 0,-1 1-1,1-1 1,-1 1-1,0-1 1,1 1 0,-1-1-1,0 1 1,0 0-1,0-1 1,1 1 0,-1-1-1,0 1 1,0 0-1,0-1 1,0 1 0,0-1-1,0 1 1,0 0-1,0-1 1,0 1 0,0-1-1,0 1 1,0 0-1,-1-1 1,1 1-1,0-1 1,0 1 0,-1 0-1,1-1 1,-1 1-1,-1 2 53,0-1-1,-1 0 0,1 1 1,-1-1-1,0 0 0,1-1 1,-1 1-1,0 0 0,0-1 1,0 0-1,-7 3 0,-40 9 139,42-11-168,2 0-496,-33 6 680,19-11-8495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11563,'0'0'13789,"-2"11"-13255,2-8-517,-4 16 103,0 1 0,2 0 0,1 0 0,0 0 0,3 21 0,-2-40-223,1 0 0,-1 1 0,0-1 1,1 0-1,-1 0 0,1 0 1,-1 0-1,1 0 0,0 0 1,-1 0-1,1 0 0,0 0 1,0 0-1,0 0 0,0-1 1,0 1-1,0 0 0,0-1 1,0 1-1,0 0 0,0-1 1,0 1-1,0-1 0,3 1 1,-4-1-203,1 0 1,0 0 0,0 0 0,0 0 0,-1 0 0,1 0 0,0 0 0,0-1 0,0 1-1,-1 0 1,1 0 0,0-1 0,0 1 0,-1-1 0,1 1 0,0 0 0,-1-1 0,1 1-1,0-1 1,-1 0 0,1 1 0,-1-1 0,1 1 0,-1-1 0,2-1 0,7-17-8094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12268,'0'0'1601,"2"10"-1056,-2-4-596,2 0 1,-1 1 0,1-1-1,0 0 1,0 0 0,1 0-1,-1 0 1,1 0 0,1-1-1,-1 1 1,1-1 0,0 0-1,6 6 1,-5-6-79,59 53-8400,-27-35 7508,-33-22 2015,0 1 1,0-1-1,-1 1 0,1-1 1,0-1-1,0 1 0,7 0 1,-7-4 6102,-8-5-4664,-13-5-1319,11 12-1056,-1 0 0,0 1-1,0 0 1,0 0 0,1 0-1,-1 1 1,0 0-1,0 0 1,1 1 0,-1 0-1,1 0 1,-1 0 0,-7 5-1,10-5 44,0 0 0,0 0 0,0 1 0,0-1-1,0 1 1,0 0 0,1 1 0,-1-1 0,1 0 0,0 1 0,0 0 0,0 0-1,1 0 1,-1 0 0,1 0 0,0 0 0,0 1 0,0-1 0,-1 10-1,3-13-85,-1 0-1,1 0 0,0 0 0,0 0 1,0 0-1,0 0 0,1 0 0,-1 0 0,0 0 1,0 0-1,0 0 0,1 0 0,-1 0 0,1 0 1,-1-1-1,1 1 0,-1 0 0,1 0 1,-1 0-1,1 0 0,0-1 0,-1 1 0,1 0 1,0-1-1,0 1 0,0 0 0,1 0 1,2 1 11,-1-1 0,0 0 0,1 0 0,-1 0 0,1 0 0,0 0 0,-1-1 0,6 0 0,5 0 27,1 0-1,0-2 1,18-3 0,-10-2-86,0-1 0,0-1 0,-1 0 1,24-15-1,39-17-54,-85 41 90,0 0 1,0-1-1,1 1 1,-1 0 0,0 0-1,0 0 1,0 0-1,1-1 1,-1 1-1,0 0 1,0 0-1,1 0 1,-1 0-1,0 0 1,1 0-1,-1 0 1,0 0-1,0 0 1,1 0-1,-1 0 1,0 0-1,0 0 1,1 0-1,-1 0 1,0 0-1,0 0 1,1 0-1,-1 0 1,0 1-1,0-1 1,1 0-1,-1 0 1,0 0-1,0 0 1,1 0-1,-1 1 1,0-1-1,0 0 1,0 0-1,0 0 1,1 1-1,-1-1 1,0 0-1,0 0 1,0 1-1,0-1 1,0 0-1,0 0 1,0 1-1,1-1 1,-1 0-1,0 0 1,0 1-1,0-1 1,0 0-1,0 1 1,0-1-1,-1 0 1,-5 26 484,-2 3 202,8-28-670,0-1 0,-1 1 0,1-1 0,0 1 0,0-1 0,0 1 0,0-1-1,0 1 1,0-1 0,0 1 0,0-1 0,0 1 0,0-1 0,0 1 0,1-1 0,-1 0 0,0 1 0,0-1 0,0 1 0,1-1-1,-1 1 1,0-1 0,0 0 0,1 1 0,-1-1 0,0 1 0,1-1 0,-1 0 0,1 1 0,-1-1 0,0 0 0,1 0-1,-1 1 1,1-1 0,-1 0 0,1 0 0,-1 0 0,1 1 0,8-1 24,0 0-1,0-1 1,0 1 0,0-2-1,0 1 1,0-1-1,-1-1 1,1 0 0,-1 0-1,0 0 1,11-7 0,47-16-974,-65 66 685,-1-39 259,-1 1 1,1 0 0,0-1 0,0 1-1,0-1 1,1 1 0,-1-1-1,0 1 1,1 0 0,-1-1-1,0 1 1,1-1 0,0 1 0,-1-1-1,1 0 1,0 1 0,0-1-1,0 0 1,0 1 0,0-1-1,0 0 1,0 0 0,0 0 0,3 2-1,0-2 19,0 0 0,0 0-1,0 0 1,0 0-1,0-1 1,0 0 0,0 0-1,6 0 1,-4 0-6,4-1-18,0-1-1,0 0 0,0 0 0,0-1 0,0-1 0,0 0 1,-1 0-1,0 0 0,0-1 0,0-1 0,0 0 0,-1 0 1,0 0-1,0-1 0,-1 0 0,11-13 0,-21 23-271,0 0 261,0 0-1,0 1 0,0-1 1,1 1-1,-1-1 1,1 1-1,0 0 0,0 0 1,0 0-1,1 0 1,-1 0-1,1 1 0,0-1 1,0 0-1,1 1 1,-1-1-1,1 1 0,0-1 1,1 5-1,-1-8-89,0 0-1,1-1 1,-1 1-1,0-1 1,1 1 0,-1-1-1,1 1 1,-1-1-1,1 0 1,-1 1-1,0-1 1,1 1 0,0-1-1,-1 0 1,1 1-1,-1-1 1,1 0-1,-1 0 1,1 1-1,0-1 1,-1 0 0,1 0-1,0 0 1,-1 0-1,1 0 1,-1 0-1,1 0 1,0 0-1,-1 0 1,1 0 0,0 0-1,-1-1 1,1 1-1,-1 0 1,1 0-1,0 0 1,-1-1 0,1 1-1,-1 0 1,1-1-1,-1 1 1,1-1-1,-1 1 1,1-1-1,23-19-8436,-10 0-477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6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12588,'0'0'6534,"3"53"-6598,12-40-1377,0-1-2403,4-1-1729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10186,'0'0'10527,"-8"4"-8269,-13 8-1721,0 1 0,1 1 1,1 1-1,0 1 0,1 1 0,-18 20 0,-40 36-405,76-72-243,-1 0 1,-1 0 0,1 0-1,0 0 1,0 0 0,0-1-1,0 1 1,-1 0-1,1 0 1,0-1 0,-1 1-1,1-1 1,0 1 0,-1-1-1,1 0 1,-1 0-1,1 1 1,-1-1 0,1 0-1,-3-1 1,3 1-264,-1-1 1,1 0-1,0 0 0,0 1 1,0-1-1,0 0 0,1 0 1,-1 0-1,0 0 1,0 0-1,1-1 0,-1 1 1,0 0-1,1 0 0,-1 0 1,1 0-1,-1-1 0,1 1 1,0 0-1,0-1 0,0 1 1,-1-2-1,-2-17-5712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7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 12236,'0'0'12518,"-9"-2"-12069,-30-5-86,37 7-348,1 0 0,0 0 0,-1 0 0,1 0 0,0 0 0,0 0 0,-1 1 0,1-1 0,0 0 0,0 1 0,-1-1 0,1 1 0,0 0 0,0-1 0,0 1 0,0 0 0,0 0 0,0-1 0,0 1 0,0 0 0,0 0 0,0 0 0,1 0 0,-1 0 0,0 0 0,0 2 0,1-3-80,-1 1 0,1 0 0,0-1 0,-1 1 0,1 0 0,0-1 0,0 1 0,-1 0 0,1 0 0,0-1 0,0 1 0,0 0 0,0 0 0,0-1 0,0 1 0,0 0 1,1 0-1,-1-1 0,0 1 0,0 0 0,0 0 0,1-1 0,-1 1 0,0 0 0,1-1 0,-1 1 0,1 0 0,-1-1 0,1 1 0,-1-1 0,1 1 0,-1-1 0,1 1 0,0 0 0,37 13-2476,-29-12 2392,-1 1-1,-1-1 1,1 2-1,0-1 1,13 10-1,-20-13 203,-1 0 0,1 1 0,-1-1-1,0 0 1,1 0 0,-1 1 0,0-1-1,0 0 1,1 1 0,-1-1 0,0 1 0,0-1-1,1 0 1,-1 1 0,0-1 0,0 1-1,0-1 1,0 1 0,0-1 0,1 0 0,-1 1-1,0-1 1,0 1 0,0-1 0,0 1-1,0-1 1,-1 1 0,1-1 0,0 1 0,0-1-1,0 0 1,0 1 0,0-1 0,-1 1 0,1-1-1,0 0 1,0 1 0,-1-1 0,1 1-1,0-1 1,0 0 0,-1 1 0,1-1 0,0 0-1,-1 0 1,1 1 0,-1-1 0,1 0-1,0 0 1,-1 0 0,1 1 0,-1-1 0,1 0-1,-1 0 1,1 0 0,-1 0 0,-33 11 1342,28-10-1224,-25 9 618,17-5-765,0-1-1,0 0 1,-1-1 0,-26 2 0,45-10-4230,17-13 127,5 5-1239,6 0-1792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99 12172,'0'0'6843,"-12"2"-6277,2 1-284,-1 0 0,1 0 0,0 1 0,0 0 0,-17 10 0,24-12-153,0-1 0,0 1 0,0 0 0,0 1-1,1-1 1,-1 0 0,0 1 0,1 0 0,0-1 0,0 1 0,0 0 0,0 0 0,0 0 0,0 0 0,1 1 0,0-1 0,-1 0 0,1 1 0,0-1 0,1 1 0,-1-1 0,1 1 0,-1-1 0,1 1 0,1 6 0,-1-8-105,1-1 1,0 1-1,0 0 0,-1-1 1,1 1-1,0-1 1,1 1-1,-1-1 0,0 0 1,0 1-1,1-1 1,-1 0-1,0 0 0,1 0 1,-1 0-1,1 0 0,-1 0 1,1 0-1,0-1 1,-1 1-1,1 0 0,0-1 1,0 0-1,-1 1 0,1-1 1,0 0-1,3 0 1,54 0 212,-56 0-228,7-2-24,0 0 0,0-1-1,0 0 1,0-1 0,0 0 0,-1-1 0,0 0 0,0 0-1,0-1 1,0 0 0,-1 0 0,0-1 0,13-14 0,-14 14-2,0 0 0,-1-1 0,0 0 0,0 0 1,0 0-1,-1-1 0,-1 0 0,1 0 0,-2 0 0,1 0 1,-1-1-1,0 0 0,-1 1 0,1-17 0,-2 26 21,-1-1 0,0 0 0,0 1 0,0-1 0,0 1 0,0-1 0,0 0 0,0 1 0,-1-1 0,1 1 0,0-1 0,0 0 0,0 1 0,-1-1 0,1 1 0,0-1 0,0 1 0,-1-1 0,1 1 0,-1-1 0,1 1 0,0-1 0,-1 1 0,1-1 0,-1 1 0,1 0 0,-1-1 0,1 1 0,-1 0 0,0-1 0,1 1 0,-1 0 0,1 0 0,-1 0 0,1-1 0,-1 1 0,0 0 0,1 0 0,-1 0-1,0 0 1,1 0 0,-1 0 0,1 0 0,-1 0 0,0 0 0,1 1 0,-1-1 0,1 0 0,-1 0 0,-1 1 0,-1 0 26,1 0 0,-1 1 0,0-1 0,0 1 0,1-1 0,-1 1 0,1 0-1,-1 0 1,-2 3 0,1-1 70,0 1 0,1 0-1,0 0 1,0 0 0,0 1 0,0-1-1,1 1 1,0-1 0,0 1-1,0 0 1,1 0 0,0 0 0,0 0-1,0 8 1,1-11-83,1 0 0,-1 1 0,1-1 0,-1 0 1,1 0-1,0 0 0,0 0 0,0 0 0,1 0 0,-1 0 0,1 0 0,0-1 1,0 1-1,-1 0 0,2-1 0,-1 0 0,0 1 0,0-1 0,1 0 0,-1 0 1,1 0-1,0-1 0,0 1 0,0-1 0,-1 1 0,1-1 0,7 2 0,6 1-100,1 0-1,0-1 0,0-1 0,0 0 1,0-1-1,25-2 0,-32 0 64,0 0 0,1 0-1,-1-1 1,0 0 0,0-1 0,0 0 0,-1 0 0,1-1-1,-1-1 1,0 0 0,0 0 0,8-6 0,-16 11 39,-1-1 0,1 1 0,-1 0 0,1 0 1,-1-1-1,1 1 0,-1 0 0,1 0 0,-1-1 0,0 1 1,1-1-1,-1 1 0,0 0 0,1-1 0,-1 1 1,0-1-1,1 1 0,-1-1 0,0 1 0,0-1 0,0 1 1,1-1-1,-1 1 0,0-1 0,0 1 0,0-1 1,0 1-1,0-1 0,0 1 0,0-1 0,0 1 0,0-1 1,0 0-1,0 1 0,0-1 0,-1 1 0,1-1 0,-22-4-21,-32 12-159,49-4 216,0-1-1,0 1 1,0 0-1,0 0 0,1 1 1,-1-1-1,1 1 1,0 0-1,0 0 0,0 0 1,-4 7-1,7-9-38,0-1 0,1 1-1,-1 0 1,0-1 0,1 1-1,-1 0 1,1-1 0,0 1 0,-1 0-1,1 0 1,0-1 0,0 1-1,0 0 1,0 0 0,1 0 0,-1-1-1,0 1 1,1 0 0,-1-1 0,1 1-1,-1 0 1,1-1 0,0 1-1,0-1 1,0 1 0,0-1 0,0 1-1,0-1 1,0 0 0,1 1-1,-1-1 1,0 0 0,1 0 0,-1 0-1,0 0 1,1 0 0,0 0 0,-1 0-1,1-1 1,2 1 0,4 3-457,0 0 0,1-1 1,-1 0-1,1-1 0,0 0 0,0 0 1,0-1-1,18 0 0,11 0-5148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8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13901,'0'0'1623,"-4"13"-102,-8 35 351,2 0-1,2 0 0,-2 54 0,10-101-1825,0 1 1,0-1-1,0 1 1,0 0-1,0-1 1,0 1-1,1-1 1,-1 1 0,1-1-1,-1 1 1,1-1-1,-1 1 1,1-1-1,0 1 1,0-1-1,0 0 1,0 1-1,0-1 1,0 0-1,0 0 1,0 0-1,0 0 1,0 0-1,2 1 1,0-1 37,-1 0 0,1 0 0,0 0-1,0-1 1,-1 1 0,1-1 0,0 0 0,0 1 0,0-1 0,0-1 0,-1 1 0,6-1 0,4-2 103,0 0-1,0-1 1,-1-1-1,1 0 1,14-8 0,-3-1-250,0 0 0,-1-2 1,-1 0-1,0-1 0,-1-2 0,-1 0 1,-1-1-1,0 0 0,-2-2 0,-1 0 1,20-37-1,-34 58-1480,-8 7-4537,-8 5 843,-4 2-3064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10346,'0'0'7879,"30"51"-6469,-14-42-65,7-3-865,1-1-352,5-5 1,6 0-1218,-1-4-1474,6-8-3683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14350,'0'0'2226,"-10"2"-529,-2 2-1337,-1 0 0,1 1 0,0 0 0,0 1 0,1 0 0,0 1 0,0 0 0,0 1 0,1 0 0,0 0 0,1 1 0,0 1 0,-12 15 0,21-25-347,-1 1 0,1-1 0,-1 1 0,1-1 0,0 1 0,-1-1 0,1 1 0,0-1 0,0 1 0,-1 0 0,1-1 0,0 1 0,0-1 0,0 1 0,0-1 0,0 1 0,0 0 0,0-1 0,0 1 0,0-1 0,0 1 0,0 0 0,0-1 0,0 1 0,0-1 0,0 1 0,1 0 0,-1-1 0,0 1 0,0-1 0,1 1 0,-1-1 0,0 1 0,1-1 0,0 1-1,23 4 250,33-17-14,1-17-327,-48 23 65,1 0-1,-1 0 1,1 1 0,0 1-1,0 0 1,0 0-1,0 1 1,24-3-1,-34 6 8,-1 0 0,1 0 0,0 0 0,-1 0 0,1 0 0,0 0 0,-1 0-1,1 1 1,0-1 0,-1 0 0,1 1 0,-1-1 0,1 0 0,0 1 0,-1-1-1,1 0 1,-1 1 0,1-1 0,-1 1 0,0-1 0,1 1 0,-1 0-1,1-1 1,-1 1 0,0-1 0,1 1 0,-1 0 0,0-1 0,0 1 0,1 0-1,-1 28-90,-15 26 642,42-48-878,5 4-5717,-22-8-1060,-6-3 2355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0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17 13613,'0'0'8397,"-9"-4"-7356,5 2-1007,0 0-1,0 1 1,0-1-1,0 1 0,0 0 1,0 0-1,-1 0 1,1 0-1,0 1 1,-1-1-1,1 1 1,0 0-1,-1 1 1,1-1-1,0 1 1,0 0-1,-1 0 1,1 0-1,0 0 0,0 1 1,0-1-1,0 1 1,0 0-1,1 1 1,-5 2-1,4-1-15,0-1 0,0 1 0,0 0 1,1 0-1,0 0 0,-6 9 0,9-13-16,-1 1 0,1 0 0,-1-1 1,1 1-1,-1 0 0,1 0 0,-1-1 0,1 1 1,0 0-1,0 0 0,-1 0 0,1-1 0,0 1 1,0 0-1,0 0 0,0 0 0,0 0 1,0 0-1,0-1 0,0 1 0,0 0 0,0 0 1,1 0-1,-1 0 0,0 0 0,0-1 0,1 1 1,-1 0-1,1 0 0,-1-1 0,1 1 1,-1 0-1,1-1 0,-1 1 0,1 0 0,0-1 1,-1 1-1,1-1 0,0 1 0,-1-1 0,1 1 1,0-1-1,0 0 0,-1 1 0,1-1 1,0 0-1,0 1 0,1-1 0,21 5-319,47 3 0,-52-7 51,-1 0 0,0 1-1,1 2 1,-1-1 0,23 9 0,-39-11 267,0-1 1,0 0-1,0 1 1,0-1 0,0 0-1,0 1 1,0 0-1,0-1 1,0 1 0,0-1-1,-1 1 1,1 0-1,0 0 1,0-1-1,0 1 1,-1 0 0,1 0-1,0 0 1,-1 0-1,1 0 1,-1 0-1,1 0 1,-1 0 0,0 0-1,1 0 1,-1 2-1,0-2 54,-1 1 1,1-1-1,-1 0 0,1 1 0,-1-1 0,0 1 1,0-1-1,1 0 0,-1 0 0,0 0 0,0 1 1,0-1-1,-1 0 0,1 0 0,0 0 0,-2 1 0,-9 5 494,1 0 0,-1-1-1,-16 6 1,26-11-473,-9 4 152,0 0-1,0-1 1,-1-1 0,1 1 0,-1-2-1,1 0 1,-1 0 0,-14-1 0,25-1-287,1 0 1,0 0-1,0 0 0,-1-1 1,1 1-1,0 0 1,0 0-1,-1-1 0,1 1 1,0 0-1,0 0 1,0-1-1,0 1 0,0 0 1,-1-1-1,1 1 1,0 0-1,0 0 0,0-1 1,0 1-1,0 0 1,0-1-1,0 1 0,0 0 1,0-1-1,0 1 1,0 0-1,0-1 0,0 1 1,0 0-1,0 0 1,1-1-1,-1 1 1,0 0-1,0-1 0,0 1 1,0 0-1,1 0 1,-1-1-1,0 1 0,7-13-2295,31-20-6732,-12 14 1629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1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4708,'0'0'14622,"-10"7"-13042,-5 4-567,0 1-1,-24 24 1,35-32-818,1 0 1,-1 0-1,1 1 1,0-1-1,0 1 1,0-1-1,0 1 0,1 0 1,0 0-1,0 0 1,0 0-1,0 0 1,1 1-1,0-1 1,0 0-1,1 1 1,-1 7-1,2-12-185,-1 0 0,1 1 0,-1-1 0,1 0 0,0 0 1,-1 0-1,1 0 0,0 0 0,0 0 0,0 0 0,0 0 0,0 0 0,0-1 0,0 1 0,0 0 1,0-1-1,0 1 0,0 0 0,0-1 0,1 1 0,-1-1 0,0 0 0,0 1 0,0-1 0,1 0 0,-1 0 1,2 0-1,43 1 150,-36-1-133,2-1-7,0 0-1,-1-1 1,1-1 0,0 0 0,-1 0 0,1-1-1,-1 0 1,0-1 0,0-1 0,-1 0 0,15-11 0,-6 4-30,-1-2 1,-1 0-1,0-2 1,-2 1 0,16-22-1,-45 76-465,10-31 508,1-3 44,0 0 0,1 0-1,-1 0 1,1 0 0,0 1 0,0-1 0,1 1 0,-1 0-1,1-1 1,0 1 0,0 0 0,1 0 0,-1 0-1,1 6 1,2-10-56,0 0-1,-1 0 1,1 0-1,0 0 1,0 0-1,0 0 1,0-1-1,0 1 0,0-1 1,0 1-1,0-1 1,0 0-1,0 0 1,0 0-1,0 0 1,0 0-1,0 0 1,0 0-1,2-1 1,3 1 55,13-2-49,-1-1 1,0 0-1,0-1 0,0-2 1,0 0-1,-1 0 1,22-12-1,34-11-96,-73 29 61,-1 0 1,0 0 0,0 0 0,1 0-1,-1 0 1,0 0 0,1 0 0,-1 0-1,0 0 1,0 0 0,1 0-1,-1 0 1,0 0 0,0 1 0,1-1-1,-1 0 1,0 0 0,0 0 0,0 1-1,1-1 1,-1 0 0,0 0 0,0 0-1,0 1 1,0-1 0,1 0 0,-1 0-1,0 1 1,0-1 0,0 0 0,0 0-1,0 1 1,0-1 0,0 0 0,0 1-1,0-1 1,0 0 0,0 0 0,0 1-1,0-1 1,0 0 0,0 0 0,0 1-1,0-1 1,0 0 0,0 1 0,0-1-1,0 0 1,-1 0 0,1 1 0,0-1-1,0 0 1,0 0 0,-1 1-1,-7 29 41,0 1 77,8-30-97,0 0 0,0 0 0,0 0 1,0 0-1,0 0 0,0 0 0,1 0 0,-1 0 0,0 0 0,1 0 0,-1 0 0,1 0 0,-1 0 0,1 0 0,-1 0 0,1-1 0,0 1 0,-1 0 0,1 0 0,0-1 1,0 1-1,-1 0 0,1-1 0,0 1 0,0-1 0,0 1 0,0-1 0,1 1 0,3 0 16,-1 0 0,0 0 0,1 0-1,-1 0 1,0-1 0,1 0 0,5 0 0,6-2 3,-1 0-1,1-1 1,16-5 0,-7-1-80,-17 6-59,0 0 0,0 0 1,1 1-1,-1 0 0,16-1 0,-15 44-250,-6-38 395,0-1 1,0 1 0,0-1 0,0 0-1,1 0 1,-1 0 0,1 0-1,-1-1 1,1 1 0,0-1 0,0 0-1,0 0 1,0 0 0,0-1-1,0 1 1,0-1 0,0 0 0,7-1-1,33-8-1127,-41 8 545,0 0 0,-1 0-1,1-1 1,0 1-1,-1-1 1,1 0-1,-1 1 1,0-1 0,0 0-1,4-5 1,4-11-6636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1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15663,'-1'19'1036,"-2"0"1,0 0-1,-1 0 1,-1-1-1,-8 21 0,8-25-615,0 1 0,0 0-1,2 0 1,0 0 0,0 0-1,2 1 1,0-1-1,1 21 1,0-35-407,1 0-1,-1 1 1,1-1-1,0 0 1,-1 0 0,1 0-1,0-1 1,0 1-1,-1 0 1,1 0 0,0 0-1,0 0 1,0-1 0,0 1-1,0-1 1,0 1-1,0 0 1,0-1 0,0 0-1,1 1 1,-1-1 0,0 0-1,0 1 1,0-1-1,0 0 1,1 0 0,-1 0-1,0 0 1,0 0-1,0 0 1,1-1 0,1 1-1,41-10 814,-32 3-647,0 0 0,0-1 0,12-9 0,-17 11-183,1 0 0,0 0 0,0 1 0,1 0 0,-1 0 0,1 1 1,0 0-1,15-4 0,-23 8-21,-1 0-1,1 0 1,0 1 0,0-1 0,-1 0-1,1 1 1,0-1 0,-1 0 0,1 1-1,0-1 1,-1 1 0,1-1 0,-1 1-1,1-1 1,-1 1 0,1-1 0,-1 1-1,1 0 1,-1-1 0,0 1-1,1 0 1,-1-1 0,0 1 0,1 0-1,-1-1 1,0 1 0,0 0 0,0 0-1,0-1 1,0 1 0,0 0 0,0 0-1,0-1 1,0 1 0,0 0 0,0 1-1,-2 34-291,2-33 270,-2 7-347,0-1 0,0 1-1,-1-1 1,0 0 0,-8 15 0,-8 24-6692,18-43 2179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1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10794,'0'0'4949,"-8"8"-3492,-4 6-864,0 0 1,1 1-1,0 0 0,2 0 0,-1 1 0,2 0 0,0 1 1,-9 30-1,17-47-539,0 1-1,0-1 1,0 1 0,-1-1 0,1 0 0,0 1 0,0-1-1,0 1 1,0-1 0,0 1 0,0-1 0,0 0 0,1 1-1,-1-1 1,0 1 0,0-1 0,0 1 0,0-1 0,0 0 0,1 1-1,-1-1 1,0 1 0,0-1 0,1 0 0,-1 1 0,0-1-1,0 0 1,1 1 0,-1-1 0,1 0 0,-1 0 0,0 1 0,1-1-1,-1 0 1,0 0 0,2 1 0,18-4 996,18-16-89,-31 14-1002,0-1-1,0 1 1,-1-1-1,0 0 0,0 0 1,0-1-1,-1 0 0,0 0 1,0 0-1,-1 0 0,0-1 1,0 0-1,-1 0 0,0 0 1,0 0-1,-1 0 1,0-1-1,-1 1 0,1-13 1,-1 21-67,-1 0 0,0-1 0,0 1 0,0 0 1,0-1-1,0 1 0,0 0 0,0-1 0,0 1 0,0 0 1,0-1-1,0 1 0,0 0 0,0-1 0,0 1 1,0 0-1,0 0 0,0-1 0,-1 1 0,1 0 0,0-1 1,0 1-1,0 0 0,-1-1 0,1 1 0,0 0 1,0 0-1,0-1 0,-1 1 0,1 0 0,0 0 0,0 0 1,-1 0-1,1-1 0,0 1 0,-1 0 0,1 0 1,0 0-1,-1 0 0,1 0 0,0 0 0,-1 0 0,1 0 1,0 0-1,-1 0 0,1 0 0,0 0 0,-1 0 1,1 0-1,0 0 0,-1 0 0,1 0 0,0 0 0,-1 0 1,1 0-1,0 0 0,0 1 0,-1-1 0,1 0 1,0 0-1,-1 0 0,1 1 0,0-1 0,0 0 0,0 0 1,-1 1-1,1-1 0,0 0 0,-1 1 0,-15 21-8146,14-4 1005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1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11755,'0'0'6550,"-5"9"-6075,-24 52 776,-22 70-1,-5 11 1860,44-118-2896,2 1 0,0-1 1,2 2-1,1-1 0,1 1 0,1 0 0,-1 27 1,6-53-209,0-1 1,0 1 0,0 0 0,0-1-1,1 1 1,-1 0 0,0 0 0,0 0-1,0-1 1,1 1 0,-1 0 0,0 0-1,0 0 1,1-1 0,-1 1 0,0 0-1,0 0 1,1 0 0,-1 0 0,0 0-1,1 0 1,-1-1 0,0 1 0,1 0-1,-1 0 1,0 0 0,0 0 0,1 0-1,-1 0 1,0 0 0,1 0 0,-1 1-1,0-1 1,1 0 0,-1 0-1,0 0 1,0 0 0,1 0 0,-1 0-1,0 1 1,1-1 0,-1 0 0,0 0-1,0 0 1,1 1 0,-1-1 0,0 0-1,0 0 1,0 1 0,0-1 0,1 0-1,-1 0 1,0 1 0,0-1 0,0 0-1,0 1 1,0-1 0,0 0 0,0 0-1,0 1 1,0-1 0,0 1 0,18-24 267,95-198-236,1-1-1405,-108 212 1290,0 0 0,1 0-1,12-13 1,-18 21 17,1 0 0,-1 1-1,1-1 1,0 1-1,0-1 1,-1 1 0,1-1-1,0 1 1,0 0-1,0 0 1,1 0-1,-1 0 1,0 0 0,0 1-1,1-1 1,-1 1-1,0-1 1,1 1 0,-1 0-1,0 0 1,1 0-1,-1 0 1,0 0 0,1 0-1,1 1 1,-3 0 32,0-1-1,-1 1 1,1-1 0,0 1 0,0 0 0,-1-1 0,1 1 0,-1 0 0,1-1 0,-1 1 0,1 0-1,-1-1 1,1 1 0,-1 0 0,1 0 0,-1 0 0,0 0 0,0-1 0,1 1 0,-1 0 0,0 0-1,0 0 1,0 0 0,0 0 0,0 0 0,0-1 0,0 1 0,0 0 0,0 0 0,-1 0 0,1 0-1,0 0 1,0 0 0,-1-1 0,1 1 0,-1 0 0,1 0 0,-1-1 0,1 1 0,-1 0 0,1-1-1,-2 2 1,-24 31-568,1-14 849,-42 23 1,57-36-246,0-1 1,0 0 0,0 0 0,-1-1 0,1-1-1,-1 0 1,-19 3 0,30-6-134,0-1 1,0 1 0,0 0-1,0 0 1,1 0-1,-1 0 1,0 0 0,0 0-1,0 0 1,0-1-1,0 1 1,0 0 0,0 0-1,0 0 1,0 0-1,0 0 1,0 0 0,0-1-1,0 1 1,0 0-1,0 0 1,0 0 0,0 0-1,0 0 1,0 0-1,0-1 1,0 1 0,0 0-1,0 0 1,0 0-1,0 0 1,-1 0-1,1 0 1,0-1 0,0 1-1,0 0 1,0 0-1,0 0 1,0 0 0,0 0-1,0 0 1,0 0-1,-1 0 1,1 0 0,0 0-1,0 0 1,0 0-1,0 0 1,0-1 0,0 1-1,-1 0 1,1 0-1,0 0 1,0 0 0,0 0-1,12-12-7461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0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4901,'0'0'4260,"6"-9"-3363,-1-2-614,-3 8-157,0-1 0,0 0 1,0 1-1,0-1 0,1 1 0,-1 0 0,1 0 0,0 0 0,0 0 0,3-3 0,-2 4 61,0 0 0,0-1 0,0 1 0,0 1 0,1-1 0,-1 0-1,1 1 1,-1 0 0,1 0 0,-1 1 0,6-1 0,57 1 266,-26 1-234,579-6 1807,-31 2-1399,0 1-499,-123 4 313,-257-3-273,150-17-132,-30 0 184,882-5 101,-411 48-199,-574-7-124,674 57 42,-291-44 2,3-32 209,-235-1-133,412 31 110,-558-17-195,-174-8-14,0-2-1,0-4 0,0-1 1,-1-3-1,1-3 0,60-17 1,-58 8-9,0 3 1,1 2 0,0 2-1,1 4 1,63-1 0,22 20-13,-2 0 9,-43-12 52,-100 0-11,-38 0 90,12 0-472,-2 0-4440,18 0-74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13613,'0'0'13132,"70"45"-12715,-43-41-353,3 1-96,1 0-1474,-4-3-2786,1-2-4772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1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9705,'0'0'4047,"-12"4"-1624,3-1-2127,0 0 0,0 1 0,0 0 0,0 0-1,0 1 1,1 0 0,0 1 0,0 0 0,0 0 0,1 0-1,-10 12 1,12-12-97,0-1 0,0 1 0,1 0-1,0 1 1,0-1 0,0 1 0,1-1 0,0 1-1,0 0 1,1 0 0,0 1 0,0-1-1,1 0 1,-1 1 0,2-1 0,-1 15 0,2-21-150,-1 0 1,1 0 0,0 0 0,-1 0 0,1 0 0,0 0 0,0-1-1,-1 1 1,1 0 0,0 0 0,0-1 0,0 1 0,0-1 0,0 1-1,0-1 1,0 1 0,0-1 0,0 1 0,0-1 0,1 0 0,-1 0 0,0 0-1,0 1 1,0-1 0,0 0 0,0 0 0,0-1 0,1 1 0,-1 0-1,1 0 1,37-8 1650,-30 4-1546,-1 0 0,-1-1 1,1 0-1,-1-1 0,0 1 0,0-2 0,0 1 0,-1-1 0,0 1 0,10-16 1,-13 17-101,1 0 1,-1 0 0,0 0-1,0 0 1,-1-1 0,0 1-1,0-1 1,0 0 0,0 0 0,-1 0-1,0 1 1,0-1 0,-1 0-1,0 0 1,0 0 0,0 0-1,-2-9 1,2 14-100,0 0 0,0 1 0,-1-1-1,1 0 1,0 0 0,0 1 0,-1-1 0,1 0 0,-1 1-1,1-1 1,0 1 0,-1-1 0,1 1 0,-1-1 0,0 0-1,1 1 1,-1 0 0,1-1 0,-1 1 0,0-1 0,1 1-1,-1 0 1,0-1 0,1 1 0,-1 0 0,0 0-1,0 0 1,1-1 0,-1 1 0,0 0 0,1 0 0,-1 0-1,0 0 1,0 0 0,1 0 0,-1 1 0,0-1 0,0 0-1,1 0 1,-1 0 0,0 1 0,1-1 0,-2 1 0,1 0-121,-1-1 1,1 1 0,-1 0 0,1 0 0,-1 0 0,1 0 0,0 0 0,0 1 0,-1-1 0,1 0-1,0 1 1,0-1 0,0 1 0,1-1 0,-1 1 0,0-1 0,0 3 0,-1 15-3085,4-7-2063,4-5 503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1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16 16848,'0'0'2130,"-3"10"-267,-57 172 2697,-14 45-2810,65-170-1510,24-71 481,-4-9-648,-1-1 1,-2 0-1,7-28 1,14-40-400,26 116-261,-47-24 666,1 0 0,-1 0 0,1-1 0,0 0 0,-1-1 0,0 0 1,1 0-1,-1-1 0,0 0 0,0 0 0,0-1 0,-1 0 0,1 0 0,-1-1 1,0 0-1,0 0 0,0-1 0,-1 0 0,0 0 0,7-10 0,-5 6-6,0 0 0,-1-1 1,-1 1-1,0-1 0,0-1 0,-1 1 0,-1-1 0,0 0 0,0 0 0,-1 0 1,-1-1-1,0 1 0,1-18 0,-3 29-79,0 0-1,0 0 1,1 0 0,-1 0 0,0 0 0,0 0-1,0 0 1,0 0 0,0 0 0,0 0-1,0 0 1,0 0 0,-1 0 0,1 0-1,0 0 1,-1 0 0,1 1 0,0-1 0,-1 0-1,1 0 1,-1 0 0,0 0 0,1 1-1,-1-1 1,1 0 0,-1 0 0,0 1-1,0-1 1,1 1 0,-1-1 0,0 1 0,0-1-1,0 1 1,0-1 0,0 1 0,0 0-1,1-1 1,-1 1 0,0 0 0,0 0-1,0 0 1,0 0 0,0-1 0,0 1 0,0 1-1,0-1 1,0 0 0,0 0 0,0 0-1,0 0 1,0 1 0,0-1 0,0 1-1,0-1 1,0 0 0,1 1 0,-1-1 0,0 1-1,0 0 1,1-1 0,-2 2 0,-8 4-35,1 1 0,0 0 0,-15 15 0,5-3 29,5-7 96,0 2-1,1 0 1,1 0-1,0 1 1,1 0 0,0 1-1,-15 33 1,25-48-71,1 0-1,-1 0 1,1 0 0,0 0 0,-1 0 0,1 1 0,0-1 0,0 0 0,0 0 0,0 0 0,0 0 0,0 0 0,0 0-1,1 0 1,-1 1 0,0-1 0,1 0 0,-1 0 0,0 0 0,1 0 0,-1 0 0,1 0 0,0 0 0,-1-1 0,1 1-1,0 0 1,-1 0 0,1 0 0,0 0 0,0-1 0,0 1 0,0 0 0,0-1 0,0 1 0,2 0 0,16-1-2598,-11-13-5235,-5-1 223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1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6054,'-5'2'9325,"2"6"-3943,4 15-1931,8 17-2845,-7-35-511,1 0-1,0-1 1,0 0-1,0 1 1,0-1 0,1 0-1,-1-1 1,1 1-1,0 0 1,0-1-1,1 0 1,-1 0 0,1-1-1,-1 1 1,1-1-1,0 0 1,0 0-1,0 0 1,0-1 0,8 2-1,-9-3-153,1 1 0,-1-1 0,0 0 0,0-1 0,0 1 0,0-1 0,1 1 0,-1-1 0,0-1 0,0 1 0,5-3 0,-5 2-278,-1 0 0,1 0 0,-1-1 1,1 1-1,-1-1 0,0 0 0,0 0 0,0 0 0,0-1 0,-1 1 0,1-1 0,2-5 1,5-26-6720,-10 34 6718,1-1 0,-1 1 0,1-1 0,-1 1 0,0-1 0,0 1-1,0-1 1,0 0 0,0 1 0,0-1 0,0 1 0,-1-1 0,1 1 0,-1-1 0,1 0-1,-1 1 1,1 0 0,-3-4 0,-5 7 6528,-2 9-3307,-8 19-1608,12-19-17,-74 97 3956,56-79-4725,2 1 1,0 0-1,2 2 0,-19 41 0,36-60-302,3-7-1892,13-16-13966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1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35 10025,'-2'28'7226,"-2"3"-3610,-17 66-2947,14-67-67,12-41-414,0 0-1,0 0 1,1 1-1,1 0 0,0 0 1,0 0-1,16-14 1,73-69 5,-94 91-193,0-1 5,0 1 1,1-1-1,0 1 0,-1 0 1,1 0-1,0 0 0,0 0 0,0 0 1,0 1-1,0-1 0,1 1 1,-1 0-1,0 0 0,1 0 1,-1 0-1,5 0 0,-7 4-1,0 0-1,0 0 1,-1-1-1,1 1 0,-1 0 1,1 0-1,-1 0 1,0-1-1,0 1 1,-1 0-1,1 0 0,0 0 1,-2 2-1,-1 8 27,-1 0-1,-1 0 1,0-1-1,-1 0 1,0 0-1,-1 0 1,-13 17-1,-4 6-51,70-88-11237,-31 35 6118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1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87 12300,'0'0'7196,"9"5"-5653,-6-2-1383,1-1 0,-1 1 0,1-1 0,-1 0 0,1 0-1,0-1 1,0 1 0,0-1 0,0 0 0,0 0 0,0 0 0,0-1 0,0 1 0,0-1 0,0 0 0,0 0 0,1 0 0,-1-1 0,0 0 0,0 0 0,0 0 0,0 0 0,0 0 0,-1-1 0,1 1 0,0-1 0,0 0 0,-1 0 0,0-1 0,1 1 0,4-6 0,-4 5-80,-1 0-1,0 0 0,0 0 1,0 0-1,0-1 1,-1 1-1,1-1 1,-1 0-1,0 0 1,0 0-1,0 0 0,-1 0 1,1 0-1,-1 0 1,0 0-1,1-8 1,-2 11-54,0 0 0,0 1 0,0-1 0,0 0-1,-1 1 1,1-1 0,0 0 0,0 1 0,0-1 0,-1 1 0,1-1 0,0 0 0,-1 1 0,1-1 0,0 1 0,-1-1 0,1 1 0,-1-1 0,1 1 0,-1-1 0,1 1 0,-1 0 0,1-1 0,-1 1 0,1 0 0,-1-1 0,0 1-1,1 0 1,-1 0 0,0-1 0,-28 1 123,22 1-173,0 1-1,-1 0 1,1 0-1,0 1 0,-9 4 1,4 2 4,0 0 0,1 0 0,0 2 0,0-1 0,-15 20 0,20-23-29,1 1 0,0-1 0,0 1 1,0 0-1,1 0 0,1 1 0,-1-1 0,1 1 1,1 0-1,-3 13 0,5-22-45,0 1 1,0 0-1,0-1 0,0 1 0,0 0 1,0-1-1,0 1 0,0 0 1,0-1-1,0 1 0,0 0 0,0-1 1,1 1-1,-1 0 0,0-1 0,1 1 1,-1-1-1,0 1 0,1-1 0,-1 1 1,0-1-1,1 1 0,-1-1 0,1 1 1,-1-1-1,1 1 0,-1-1 0,1 0 1,0 1-1,-1-1 0,1 0 1,0 1-1,26-2-3010,26-21-4515,-16 1 567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17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14061,'0'0'2952,"-12"5"-806,9-3-2035,-73 37 1505,68-35-1453,1 1 0,0 0-1,0 0 1,1 0-1,-1 1 1,1 0-1,0 0 1,1 0-1,-7 11 1,12-17-163,0 0 1,0 0-1,-1 0 0,1 1 1,0-1-1,0 0 0,0 0 0,0 0 1,0 1-1,0-1 0,0 0 1,0 0-1,0 0 0,0 1 1,0-1-1,0 0 0,0 0 1,0 0-1,0 1 0,0-1 0,0 0 1,0 0-1,0 0 0,1 0 1,-1 1-1,0-1 0,0 0 1,0 0-1,0 0 0,0 0 1,0 1-1,1-1 0,-1 0 1,0 0-1,0 0 0,0 0 0,0 0 1,1 0-1,-1 1 0,0-1 1,0 0-1,1 0 0,14 2 87,26-5 39,-28 2-224,-5 1-93,0 0 0,-1 1 1,1 0-1,-1 0 0,1 1 0,-1 0 0,0 0 0,0 1 1,0 0-1,0 0 0,9 6 0,-13-8 224,-1 1-1,0-1 0,0 1 0,-1 0 1,1-1-1,0 1 0,0 0 1,-1 0-1,1 0 0,-1 1 1,0-1-1,0 0 0,0 0 0,0 1 1,0-1-1,0 1 0,0-1 1,-1 1-1,0-1 0,1 1 1,-1-1-1,0 1 0,0-1 0,0 1 1,0 0-1,-1-1 0,1 1 1,-1-1-1,1 1 0,-1-1 1,0 0-1,0 1 0,0-1 1,-1 0-1,1 0 0,0 1 0,-4 2 1,-1 4 503,-1-1 0,0 0 0,-1 0-1,0-1 1,0 0 0,-16 10 0,20-14-418,-1 0 1,1 0-1,-1 0 0,0-1 0,1 0 0,-1 0 1,-1 0-1,1 0 0,0-1 0,0 0 0,-1 0 1,1 0-1,0-1 0,-1 0 0,-5 0 0,10-1-199,0 0-1,0 0 0,0 0 0,0 0 0,0 0 1,0 0-1,0 0 0,1 0 0,-1 0 0,0-1 1,1 1-1,-1 0 0,1 0 0,-1-1 0,1 1 1,0 0-1,0-1 0,-1 1 0,1 0 0,0-1 1,0 1-1,0-1 0,1 1 0,-1 0 0,0-1 1,1-1-1,8-39-4142,6 13-79,4 1-1548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1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23 187 12844,'0'0'9572,"11"-6"-7794,18-11-765,37-29 1,-57 39-786,0 0-1,0-1 1,-1 0-1,0 0 1,0-1-1,-1 0 1,0 0-1,-1-1 1,8-13-1,-14 23-218,1-1-1,-1 1 1,0-1 0,0 1-1,1-1 1,-1 1-1,0-1 1,0 1-1,1-1 1,-1 0 0,0 1-1,0-1 1,0 1-1,0-1 1,0 1 0,0-1-1,0 1 1,0-1-1,0 0 1,0 1-1,0-1 1,0 1 0,-1-1-1,1 1 1,0-1-1,0 1 1,-1-1-1,1 1 1,0-1 0,0 1-1,-1-1 1,1 1-1,-1-1 1,1 1 0,0 0-1,-1-1 1,0 0-1,-23 5 376,-26 23 70,32-11-443,-1 1 0,2 1 0,-21 26 0,33-37-6,0-1-1,0 0 1,1 1-1,0 0 1,0 0-1,1 0 1,0 1-1,0-1 1,1 1-1,0 0 1,0 0 0,1-1-1,0 1 1,0 12-1,2-18-3,-1 0 0,1 0-1,0 0 1,0 0 0,0 0-1,0 0 1,0 0 0,0 0 0,0 0-1,1-1 1,-1 1 0,1 0-1,-1-1 1,1 1 0,0-1-1,0 0 1,-1 0 0,1 1 0,0-1-1,0 0 1,0-1 0,0 1-1,0 0 1,0 0 0,1-1 0,-1 0-1,0 1 1,0-1 0,3 0-1,12 2-309,-1-1 0,32-2 0,-34 0-296,0 0-776,0-1-1,0 0 0,0-1 0,0 0 1,17-7-1,24-11-8756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1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62 4740,'0'0'16560,"-8"-5"-15636,6 3-891,0 1 0,0-1 0,0 1 0,0 0 0,0 0 0,0 0 0,0 0 0,-1 0 0,1 1 0,0-1 0,-1 0 0,1 1 1,0 0-1,-5-1 0,4 2-19,0 1 1,1-1 0,-1 0 0,1 1 0,-1-1-1,1 1 1,0 0 0,-1 0 0,1 0 0,0 0-1,0 0 1,0 0 0,1 1 0,-1-1 0,0 1-1,-1 3 1,-3 3-7,-1 1 74,0 0-1,1-1 1,1 2 0,-1-1 0,1 1 0,1 0-1,0 0 1,1 0 0,0 1 0,-2 12 0,6-24-77,-1 1 1,0-1-1,1 0 1,-1 0-1,1 1 1,-1-1-1,1 0 1,-1 0-1,0 0 1,1 1-1,-1-1 1,1 0-1,-1 0 1,1 0-1,-1 0 1,1 0-1,-1 0 1,1 0-1,-1 0 1,1 0-1,-1 0 1,1-1-1,-1 1 1,1 0-1,-1 0 1,0 0-1,1 0 1,-1-1-1,1 1 1,-1 0-1,0 0 1,1-1-1,-1 1 1,1 0-1,-1-1 1,0 1-1,1-1 1,-1 0-1,20-12 208,1-6 182,0-1 0,-2-2 0,0 0 0,-1 0 0,-1-2 0,26-49 0,-57 104-380,-34 91 14,44-111-32,1 0 0,0 1 0,1-1 0,0 0-1,1 1 1,1-1 0,-1 1 0,4 20 0,-3-31 2,0 0-1,0-1 1,0 1-1,1-1 1,-1 1-1,0 0 1,0-1-1,1 1 1,-1-1-1,0 1 1,1-1 0,-1 1-1,0-1 1,1 1-1,-1-1 1,1 0-1,-1 1 1,1-1-1,-1 1 1,1-1 0,-1 0-1,1 0 1,0 1-1,-1-1 1,1 0-1,-1 0 1,1 0-1,0 1 1,-1-1 0,2 0-1,23-5 47,19-18 99,-26 8-74,0 0 0,-1-2 0,0 0 0,-1-1 0,-2-1 1,1 0-1,14-29 0,-46 84-180,-20 60 1,37-95 111,-1 0 1,1 0-1,-1 1 0,1-1 1,0 0-1,-1 0 1,1 0-1,0 0 1,0 0-1,0 0 0,-1 0 1,1 1-1,1-1 1,-1 0-1,0 0 1,0 0-1,0 0 0,0 0 1,1 1-1,-1-1 1,1 1-1,0-2 3,0 1 0,0-1 0,0 0 0,-1 0 0,1 0 0,0 0 0,0 0-1,0 0 1,-1-1 0,1 1 0,0 0 0,0 0 0,0 0 0,-1-1 0,1 1 0,0 0 0,-1-1 0,1 1 0,0-1 0,-1 1 0,2-2-1,40-35 155,-22 16-118,0-1-1,-2 0 1,-1-1-1,15-27 1,-43 97-228,5-31 73,1-4-391,0 0-1,0 0 1,2 1 0,0-1-1,0 1 1,-1 21 0,4-34 373,0 1 1,0-1 0,0 1-1,0-1 1,0 1 0,1-1-1,-1 0 1,0 1 0,0-1-1,1 1 1,-1-1 0,0 1-1,0-1 1,1 0 0,-1 1-1,0-1 1,1 1 0,-1-1-1,1 0 1,-1 0 0,1 1-1,-1-1 1,0 0 0,1 0-1,-1 1 1,1-1 0,-1 0-1,1 0 1,-1 0 0,1 0-1,-1 0 1,1 0 0,-1 0-1,1 0 1,-1 0 0,2 0-1,20-4-4036,5-10-1101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1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108 241 9993,'0'0'4063,"-8"8"-1009,8-7-2993,-59 72 3159,53-65-2853,1 0 0,0-1 0,1 2 0,0-1 0,1 0 0,-1 1 0,1 0-1,1-1 1,-3 16 0,5-23-360,0-1 0,0 1 0,0 0 0,0-1 0,1 1 0,-1 0 0,0-1 0,0 1 0,0-1 0,1 1 0,-1 0 0,0-1 0,1 1 0,-1-1 0,0 1 0,1-1-1,-1 1 1,1-1 0,-1 1 0,1-1 0,-1 1 0,1-1 0,-1 1 0,1-1 0,0 0 0,-1 1 0,1-1 0,-1 0 0,1 0 0,0 0 0,-1 1 0,1-1 0,0 0 0,-1 0 0,1 0 0,0 0 0,-1 0 0,1 0 0,0 0 0,-1 0 0,1 0 0,0-1-1,-1 1 1,1 0 0,0-1 0,34-11 324,-17 0-126,-1 0-1,0-2 1,-1 0-1,0-1 1,-1-1-1,-1 0 1,23-33 0,-19 20-39,0 0 0,-3-1 0,0 0 0,13-42 0,-26 66-164,1 1-45,-1 0 0,-1 0-1,1 0 1,-1-1 0,1 1-1,-2-1 1,1 1-1,0-1 1,-1 1 0,0-1-1,-2-8 1,2 13 34,-1 1 0,0-1 0,1 1 0,-1-1 0,0 1 0,0-1 0,0 1 0,1 0 0,-1-1 1,0 1-1,0 0 0,0 0 0,0 0 0,0 0 0,1 0 0,-1 0 0,0 0 0,0 0 0,0 0 0,0 0 0,0 0 0,1 0 0,-1 1 0,0-1 1,0 0-1,0 1 0,1-1 0,-1 0 0,0 1 0,0-1 0,1 1 0,-1-1 0,0 1 0,0 0 0,-26 19-4,21-15 0,-77 75 227,75-71-47,0 1-1,0 0 1,1 0-1,0 1 1,0-1-1,-8 23 1,14-31-165,0-1 1,1 1-1,-1-1 0,1 1 1,-1 0-1,1-1 0,0 1 1,0 0-1,0-1 0,0 1 0,0 0 1,0-1-1,0 1 0,1 0 1,-1-1-1,0 1 0,1-1 1,0 1-1,-1-1 0,1 1 1,0-1-1,0 1 0,-1-1 1,1 1-1,0-1 0,1 0 1,1 2-1,2 1-5,0 0 0,1-1 0,-1 0 1,1 0-1,12 4 0,12 6-179,-24-10 82,-1 1 0,1-1-1,-1 1 1,0 0-1,0 0 1,0 0 0,-1 1-1,0 0 1,0 0 0,0 0-1,0 0 1,-1 1-1,1-1 1,-2 1 0,5 11-1,-4-7-1139,-1 0-1,0 0 1,0 1 0,-1 0-1,-1 13 1,0-9-6517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2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125 227 8456,'0'0'5878,"2"-8"-3305,10-27-582,-11 35-1914,-1 0 0,0-1 0,0 1-1,0 0 1,1-1 0,-1 1 0,0 0 0,0-1 0,0 1 0,0-1 0,0 1-1,0-1 1,0 1 0,0 0 0,0-1 0,0 1 0,0-1 0,0 1 0,0 0-1,0-1 1,0 1 0,0-1 0,0 1 0,-1 0 0,1-1 0,0 1 0,0-1 0,0 1-1,-1 0 1,1-1 0,0 1 0,-1 0 0,1 0 0,0-1 0,0 1 0,-1 0-1,1 0 1,-1-1 0,-18 5 941,-16 15-625,-14 27 136,45-43-493,1 2 1,-1-1-1,1 0 0,0 1 1,0-1-1,0 1 1,1 0-1,0 0 0,0 0 1,-2 6-1,4-11-36,0 1 0,0-1 1,0 0-1,0 1 0,0-1 0,0 0 0,1 1 0,-1-1 0,0 0 0,0 1 0,0-1 0,0 0 1,1 1-1,-1-1 0,0 0 0,0 1 0,0-1 0,1 0 0,-1 0 0,0 1 0,1-1 0,-1 0 1,0 0-1,1 0 0,-1 0 0,0 1 0,1-1 0,-1 0 0,0 0 0,1 0 0,-1 0 1,0 0-1,1 0 0,-1 0 0,0 0 0,1 0 0,-1 0 0,0 0 0,1 0 0,-1 0 0,1 0 1,-1 0-1,0 0 0,1 0 0,-1 0 0,0-1 0,1 1 0,-1 0 0,0 0 0,0 0 0,1-1 1,-1 1-1,23-10 69,2-6-7,-1-1 1,0-2-1,-1 0 0,-1-2 0,-1 0 1,-1-1-1,-1-2 0,-1 0 1,-1 0-1,-1-2 0,15-31 0,-85 159 100,37-75-34,1 1 0,2 0 0,1 1 0,1 0 0,1 1-1,-9 45 1,19-73-131,1 0-1,0 0 1,0 0-1,0 0 1,0 0-1,0 0 1,0 0-1,0-1 1,1 1-1,-1 0 1,1 0-1,0 2 1,0-3-74,-1-1 1,0 1 0,1-1-1,-1 1 1,1-1 0,-1 1-1,1-1 1,-1 1 0,1-1-1,-1 0 1,1 1 0,-1-1-1,1 1 1,0-1 0,-1 0 0,1 0-1,-1 0 1,1 1 0,0-1-1,-1 0 1,1 0 0,0 0-1,1 0 1,0 0-340,1-1-1,-1 0 1,0 1-1,1-1 1,-1 0-1,1 0 1,-1 0-1,0-1 1,0 1-1,0-1 1,0 1-1,0-1 1,0 0-1,0 1 1,0-1-1,1-3 1,15-20-5820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13549,'0'0'9961,"9"0"-8952,31 0-379,-39 1-603,0-1 1,0 1-1,-1-1 0,1 1 1,0-1-1,0 1 0,0 0 1,0 0-1,0-1 0,-1 1 1,1 0-1,0 0 0,-1 0 0,1 0 1,0 0-1,-1 0 0,1 0 1,-1 0-1,0 0 0,1 0 1,-1 0-1,0 0 0,0 0 1,1 0-1,-1 0 0,0 0 0,0 0 1,0 1-1,0-1 0,-1 0 1,1 1-1,-6 33 621,1-23-384,-2-1 1,0 0-1,0 0 1,-1-1-1,0 0 0,-17 17 1,14-16-41,1 0 1,0 1-1,0 1 1,-8 15-1,17-28-220,1 1 0,0-1 0,0 0 1,0 0-1,-1 1 0,1-1 0,0 0 0,0 1 0,0-1 0,0 0 0,-1 1 0,1-1 1,0 0-1,0 1 0,0-1 0,0 1 0,0-1 0,0 0 0,0 1 0,0-1 0,0 0 1,0 1-1,0-1 0,1 0 0,-1 1 0,0-1 0,0 0 0,0 1 0,0-1 1,0 0-1,1 1 0,-1-1 0,0 0 0,0 0 0,1 1 0,-1-1 0,1 1 0,15 0 106,22-12-72,80-49-2778,-44 12-5127,-38 19-1481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2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75 13869,'0'0'8531,"8"7"-7426,-3-2-904,-3-3-156,0 0 1,-1 0 0,1-1-1,0 1 1,0 0 0,0-1-1,0 1 1,1-1 0,-1 0-1,0 1 1,0-1 0,1 0-1,-1-1 1,1 1 0,-1 0-1,1-1 1,-1 1 0,1-1-1,-1 0 1,1 0 0,-1 0-1,1 0 1,-1 0 0,1 0-1,3-2 1,2-2 81,0 0 0,0 0 0,-1-1 1,1 0-1,10-10 0,-16 13-97,0 1 0,0-1-1,0-1 1,0 1 0,0 0 0,0 0 0,0-1 0,-1 1 0,0-1 0,1 1-1,-1-1 1,0 0 0,0 0 0,0 1 0,0-1 0,-1 0 0,1 0-1,-1 0 1,0 0 0,0 0 0,0-3 0,0 5-19,-1 0-1,0 1 1,1-1 0,-1 0 0,0 0-1,1 1 1,-1-1 0,0 0 0,0 1-1,1-1 1,-1 1 0,0-1 0,0 1-1,0 0 1,0-1 0,0 1 0,0 0-1,0-1 1,0 1 0,0 0-1,0 0 1,0 0 0,0 0 0,0 0-1,0 0 1,1 0 0,-1 0 0,0 0-1,0 1 1,0-1 0,0 0 0,0 1-1,0-1 1,-1 1 0,-34 14 24,25-6 8,1 1 1,0-1-1,1 2 1,0-1-1,-11 20 1,16-26-12,1 1 1,1-1-1,-1 1 0,0 0 1,1 0-1,0 0 1,1 1-1,-1-1 0,1 0 1,0 1-1,0-1 0,0 1 1,1-1-1,0 1 1,0-1-1,1 9 0,0-12-21,0-1 0,0 0 0,0-1 0,0 1 0,0 0 0,0 0 0,0 0 0,1-1 0,-1 1 0,0 0 0,0-1 0,1 1 0,-1-1 0,0 1 0,0-1 0,1 0 0,-1 0 0,0 1 0,1-1 0,-1 0 0,1 0 0,-1 0 0,0-1 0,1 1 0,-1 0 0,0 0 0,1-1 0,1 0 0,40-12 295,-26 4-240,0-1 0,25-20 0,-27 18-47,0 2-1,1 0 1,21-10-1,-36 19-24,-1 1 1,1 0-1,-1 0 0,1 0 1,-1-1-1,1 1 0,-1 0 0,1 0 1,-1 0-1,1 0 0,-1 0 0,1 0 1,-1 0-1,1 0 0,-1 0 0,1 0 1,-1 0-1,1 0 0,-1 1 0,1-1 1,-1 0-1,0 0 0,1 0 0,-1 1 1,1-1-1,-1 0 0,1 1 0,-1-1 1,0 0-1,1 1 0,-1-1 0,0 0 1,1 1-1,-1-1 0,0 1 0,0-1 1,1 1-1,-1 0 0,5 27-12,-10 37 115,5-61-107,-1-3 10,1 0-1,0 0 0,0 0 0,-1 0 0,1 0 0,0 1 0,0-1 0,0 0 0,0 0 0,0 0 1,1 0-1,-1 0 0,0 1 0,0-1 0,1 0 0,-1 0 0,1 0 0,-1 0 0,1 0 1,-1 0-1,1 0 0,0 0 0,-1 0 0,3 1 0,-2-2 7,0 1 0,0-1 0,1 0 0,-1 0 0,0 0 0,0 1 0,1-1 0,-1-1 0,0 1 0,1 0 0,-1 0 0,0 0 0,0-1 0,1 1 0,-1 0-1,0-1 1,0 0 0,2 0 0,8-5 47,0-1-1,0 0 1,12-11-1,-19 15-59,14-12 19,-13 9-14,1 1-1,0 0 1,0 1 0,0-1-1,0 1 1,1 0 0,0 0-1,0 1 1,0 0 0,0 0-1,12-2 1,-18 5-8,0 1 1,-1-1-1,1 1 0,0-1 1,0 1-1,-1 0 1,1-1-1,0 1 0,-1 0 1,1 0-1,0-1 0,-1 1 1,1 0-1,-1 0 0,1 0 1,-1 0-1,0 0 1,1 0-1,-1 0 0,0-1 1,0 1-1,0 0 0,1 0 1,-1 0-1,0 0 0,0 0 1,0 0-1,-1 0 1,1 0-1,0 0 0,0 0 1,0 0-1,-1 0 0,0 1 1,-7 39-1314,8-40 598,-4 14 110,1-9-7697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2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22 12716,'11'-21'4836,"-10"21"-4737,-1 0-1,1 0 1,-1 0-1,0 0 0,1 0 1,-1 1-1,0-1 0,1 0 1,-1 0-1,0 0 1,0 0-1,1 1 0,-1-1 1,0 0-1,1 0 1,-1 1-1,0-1 0,0 0 1,0 0-1,1 1 0,-1-1 1,0 0-1,0 1 1,0-1-1,0 0 0,1 1 1,-1-1-1,0 0 0,0 1 1,0-1-1,0 0 1,0 1-1,0 0 0,6 47 1693,-6-10-1195,-2 0 0,-2 0 0,-1-1 1,-2 0-1,-22 72 0,29-108-590,-3 7 56,0 0 0,1 0 0,0 0 0,0 0 0,1 1 0,0-1 0,1 13 0,0-20-52,1-1 0,-1 0 0,1 1 0,-1-1 0,0 1 0,1-1 0,-1 0 0,1 1 0,-1-1 0,1 0 0,-1 0 0,1 1 0,-1-1 0,1 0 0,-1 0 0,1 0 0,0 0 0,-1 0 0,1 1-1,-1-1 1,1 0 0,-1 0 0,1 0 0,0-1 0,-1 1 0,1 0 0,-1 0 0,1 0 0,-1 0 0,1 0 0,-1-1 0,1 1 0,-1 0 0,1-1 0,-1 1 0,1 0 0,-1-1 0,1 0 0,9-5 187,0-1 0,-1 0 0,0-1 0,0 0 0,-1 0 0,10-14 0,45-65 539,-37 50-480,31-54 206,-37 56-608,38-47 0,-81 118-16643,3-18 6027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2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13773,'0'0'4933,"19"49"-2499,-11-26-961,2 1-576,-2 1-576,3-1-257,-1-5-160,4-2-833,3-6-705,1-10-1505,3-1-2722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2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47 12043,'0'0'13101,"-5"-7"-12471,5 5-617,-1 1 1,0-1-1,0 0 1,0 1-1,0-1 1,0 1-1,0-1 0,0 1 1,-1-1-1,1 1 1,0 0-1,-1 0 1,1-1-1,-1 1 1,1 0-1,-1 0 1,0 1-1,1-1 1,-1 0-1,0 0 1,0 1-1,0-1 1,1 1-1,-1 0 1,0-1-1,0 1 0,0 0 1,0 0-1,0 0 1,0 1-1,1-1 1,-1 0-1,0 1 1,0-1-1,0 1 1,0-1-1,1 1 1,-1 0-1,0 0 1,1 0-1,-3 2 1,-8 4 38,1 1 1,1 1-1,0 0 1,-11 12 0,17-17-22,1 0-1,-1 0 1,1 0 0,0 1 0,1-1-1,-1 1 1,1-1 0,0 1 0,0 0-1,0 0 1,1 0 0,-1 0 0,0 9 0,2-14-26,0 1 1,0-1-1,0 0 0,0 0 1,0 0-1,0 1 1,0-1-1,0 0 1,0 0-1,0 0 1,0 1-1,0-1 1,0 0-1,0 0 1,0 0-1,1 1 1,-1-1-1,0 0 0,0 0 1,0 0-1,0 0 1,0 1-1,0-1 1,1 0-1,-1 0 1,0 0-1,0 0 1,0 0-1,0 0 1,1 0-1,-1 1 1,0-1-1,0 0 0,0 0 1,0 0-1,1 0 1,-1 0-1,0 0 1,0 0-1,0 0 1,1 0-1,-1 0 1,0 0-1,1 0 1,11-6 274,9-10 133,84-89-12,-102 103-380,-1-1 0,1 1 1,-1 0-1,1 0 0,0 0 1,0 0-1,0 0 0,0 1 1,0-1-1,0 1 0,0 0 1,0 0-1,1 0 0,-1 0 1,0 0-1,1 1 1,-1 0-1,1-1 0,3 2 1,-5-1-31,-1-1 1,1 1 0,-1 0-1,1 1 1,-1-1 0,1 0-1,-1 0 1,0 1 0,1-1-1,-1 1 1,1-1 0,-1 1-1,0-1 1,1 1 0,-1 0-1,0 0 1,0 0 0,0 0-1,0 0 1,0 0 0,0 0-1,0 0 1,0 0 0,1 2-1,-1 0 2,0-1-1,0 1 0,0-1 0,-1 1 0,0-1 1,1 1-1,-1 0 0,0-1 0,0 1 1,0 0-1,0-1 0,-2 5 0,0 2 18,0-1 0,-1 1 0,0-1 0,0 0 0,-1 0 0,0 0 0,-7 10 0,23-33 37,2 0 1,-1 2-1,2 0 1,0 0-1,0 1 0,1 1 1,34-18-1,-49 29-60,1-1-1,-1 0 1,0 1-1,1-1 1,-1 1-1,0-1 1,1 1 0,-1 0-1,1 0 1,-1 0-1,1-1 1,-1 1-1,0 1 1,1-1 0,-1 0-1,1 0 1,-1 0-1,0 1 1,1-1-1,1 1 1,-3 0 12,1 0 1,-1-1-1,1 1 1,-1 0-1,1 0 1,-1 0-1,1 0 0,-1-1 1,0 1-1,1 0 1,-1 0-1,0 0 1,0 0-1,0 0 0,0 0 1,0 0-1,0 0 1,0 0-1,0 0 1,0 0-1,0 0 0,-1 1 1,-2 9-54,-1 0 1,0 1-1,-9 17 0,6-15-354,12-14-6229,17-9 729,-1-6-1123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24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16656,'-8'2'2744,"-8"3"-1877,1 1 1,-1 0 0,1 1 0,1 1 0,0 0-1,0 1 1,0 0 0,-20 19 0,34-28-871,0 0 0,0 1 0,0-1 1,0 0-1,0 0 0,0 0 0,0 0 1,0 0-1,0 1 0,0-1 0,0 0 1,0 0-1,0 0 0,0 0 0,0 0 0,0 1 1,0-1-1,0 0 0,0 0 0,0 0 1,0 0-1,0 1 0,0-1 0,0 0 1,0 0-1,0 0 0,1 0 0,-1 0 1,0 0-1,0 1 0,0-1 0,0 0 0,0 0 1,0 0-1,0 0 0,1 0 0,-1 0 1,0 0-1,0 0 0,0 0 0,0 0 1,0 0-1,1 0 0,-1 0 0,0 1 1,0-1-1,0 0 0,0 0 0,1 0 0,-1 0 1,0-1-1,0 1 0,0 0 0,18 3-144,26-2-157,-39-1 232,6-1 74,-1 1-360,-1 0 1,0 0 0,0 1 0,0 0-1,12 3 1,-19-3 333,-1-1-1,0 0 1,1 1-1,-1 0 0,0-1 1,1 1-1,-1 0 1,0-1-1,0 1 1,0 0-1,0 0 1,0 0-1,0 0 0,0 0 1,0 0-1,0 0 1,0 1-1,-1-1 1,1 0-1,0 0 1,-1 1-1,1-1 0,-1 0 1,1 1-1,-1-1 1,0 1-1,1-1 1,-1 0-1,0 1 1,0-1-1,0 1 1,0-1-1,-1 0 0,1 1 1,0-1-1,0 1 1,-1-1-1,1 0 1,-1 1-1,1-1 1,-1 0-1,-1 3 0,-1 1 248,-1 0-1,1 0 0,-1 0 0,0 0 0,-1 0 0,1-1 1,-1 0-1,0 0 0,0 0 0,0 0 0,0-1 0,-7 3 1,-5 3 261,-1 0 0,-31 9 0,13-11-728,21-7-2737,15 0 2648,0 0 0,-1-1 0,1 1 0,0 0 0,0-1 0,0 1 0,-1 0-1,1-1 1,0 1 0,0-1 0,0 1 0,0 0 0,0-1 0,0 1 0,0-1 0,0 1 0,0 0 0,0-1-1,0 1 1,0-1 0,0 1 0,0 0 0,0-1 0,0 1 0,0 0 0,1-1 0,-1 1 0,0-1 0,0 1 0,0 0-1,1-1 1,-1 1 0,0 0 0,0 0 0,1-1 0,-1 1 0,1-1 0,11-11-7365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2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13933,'0'0'3043,"-11"4"-1164,4-1-1654,-1 0 0,1 0-1,0 1 1,0-1 0,1 2-1,-1-1 1,1 1 0,0 0-1,0 0 1,0 1 0,1 0-1,0 0 1,0 0 0,0 0-1,1 1 1,0 0 0,0 0-1,1 0 1,0 0 0,0 1-1,1-1 1,-3 16 0,4-23-211,1 1 0,0 0 0,0 0 1,0-1-1,0 1 0,0 0 0,0 0 0,0 0 1,1-1-1,-1 1 0,0 0 0,0-1 0,0 1 1,1 0-1,-1 0 0,1-1 0,-1 1 1,0 0-1,1-1 0,-1 1 0,1-1 0,-1 1 1,1-1-1,-1 1 0,1-1 0,0 1 0,-1-1 1,1 1-1,0-1 0,-1 0 0,1 1 0,0-1 1,-1 0-1,1 0 0,0 1 0,0-1 0,3 0 32,0 0-1,0 0 0,-1 0 0,1-1 1,-1 1-1,1-1 0,0 0 0,4-1 1,7-4 10,-1 0 0,0 0 1,14-10-1,2-6-89,50-46 0,-66 54 30,-49 75 8,28-51-24,-21 35 338,26-43-247,0 1 0,1 0 0,0 0 1,-1 0-1,1 0 0,0 0 0,1 0 0,-1 0 1,1 0-1,-1 1 0,1-1 0,0 5 1,1-7-55,-1-1 0,1 1 0,0-1 0,0 1 1,0-1-1,-1 1 0,1-1 0,0 1 1,0-1-1,0 0 0,0 0 0,0 1 0,0-1 1,0 0-1,0 0 0,0 0 0,0 0 0,0 0 1,0 0-1,-1 0 0,1-1 0,2 1 1,22-4 325,-2-4-246,-1 0 0,-1-2 0,30-17 0,-34 17-132,0 1 0,1 0 0,0 1 0,0 1 1,1 1-1,20-4 0,-39 10 27,1 0 0,-1 0 0,1 0 0,-1-1 0,0 1 0,1 0 0,-1 0-1,0 0 1,1 0 0,-1 0 0,1 0 0,-1 0 0,0 0 0,1 0 0,-1 0 0,1 0 0,-1 0 0,0 0 0,1 1 0,-1-1 0,1 0 0,-1 0 0,0 0 0,1 0 0,-1 1 0,0-1 0,0 0 0,1 0 0,-1 1 0,0-1-1,1 0 1,-1 1 0,0-1 0,0 0 0,1 1 0,-1-1 0,0 0 0,0 1 0,0-1 0,0 0 0,1 2 0,-9 18-48,-25 23 153,31-41-107,1-1 26,0 0 0,0 0 0,0 0 0,0 0 0,0 1 0,0-1 0,0 0 0,1 0 0,-1 1 0,0-1 0,1 0 0,-1 1 0,1-1 0,-1 1 0,1-1 0,-1 2 0,2-3-1,-1 1 1,1-1-1,0 0 1,-1 0-1,1 1 1,-1-1-1,1 0 1,0 0 0,-1 0-1,1 0 1,0 0-1,-1 0 1,1 0-1,0 0 1,-1 0 0,1 0-1,-1-1 1,1 1-1,0 0 1,-1 0-1,1 0 1,-1-1-1,1 1 1,0-1 0,49-25 230,-47 24-249,5-3-4,0-1 0,0 1 0,1 0 0,0 1 0,0 0 0,0 0-1,1 1 1,-1 1 0,1-1 0,12 0 0,-22 3 5,1 0 1,-1 0-1,1 1 1,-1-1-1,1 0 0,-1 1 1,1-1-1,-1 0 1,0 1-1,1-1 0,-1 1 1,0-1-1,1 0 1,-1 1-1,0-1 0,0 1 1,1-1-1,-1 1 0,0-1 1,0 1-1,0-1 1,0 1-1,0-1 0,0 1 1,0 0-1,0-1 1,0 1-1,0-1 0,0 1 1,0-1-1,0 1 0,0-1 1,0 1-1,0-1 1,-1 1-1,1-1 0,0 1 1,-1 0-1,-7 27-2,6-22 3,2-6 1,0 0 0,0 1 0,0-1 0,0 0 0,0 0 0,0 1 0,0-1 0,0 0 0,0 0 0,1 1-1,-1-1 1,0 0 0,0 0 0,0 1 0,0-1 0,0 0 0,1 0 0,-1 0 0,0 1 0,0-1 0,1 0 0,-1 0 0,0 0-1,0 0 1,0 0 0,1 0 0,-1 1 0,0-1 0,1 0 0,-1 0 0,0 0 0,0 0 0,1 0 0,-1 0 0,0 0-1,0 0 1,1 0 0,-1 0 0,0 0 0,0 0 0,1 0 0,-1-1 0,0 1 0,1 0 0,10-2 80,51-29 34,-55 26-113,0 0 0,1 1-1,0-1 1,0 2 0,0-1-1,1 1 1,-1 0 0,1 1-1,0 0 1,13-1 0,-22 5-1,0-1 0,0 1 1,0 0-1,-1 0 1,1 0-1,-1 0 1,1-1-1,-1 1 0,1 0 1,-1-1-1,0 1 1,0 0-1,0-1 1,-1 2-1,-1 2-549,-12 12 17,4-11-8688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2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32 11659,'8'-8'1365,"13"-13"3027,-15 19-1448,-8 13 388,-6 8-3165,-1 0 1,-1-1 0,0 0 0,-2 0-1,-16 20 1,-77 76 99,29-33-275,102-90-4023,-7-5 1312,0-1-1,-1-1 0,26-29 0,-8 5-1562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2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65 416,'6'-8'4095,"3"-5"-2805,8-11 95,3 5 3392,-20 35-506,0-7-3625,-4 17 948,-1-1 0,-14 38 0,12-41-684,0-1 0,2 1 0,0 0 0,-1 31-1,5-46-1027,4 57 727,6-35-1878,11-4-3392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2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16560,'0'0'8424,"68"9"-6983,-28-9-736,4 0-289,5-3-352,-3 0-64,1 0-288,-3 2-1186,-5-2-2049,-3 3-2306,-10-5-5446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2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29 3395,'0'0'20596,"-10"-7"-19870,4 3-658,3 2-55,1 0-1,-1 0 0,1 1 0,-1-1 1,1 1-1,-1-1 0,0 1 0,0 0 0,1 0 1,-1 0-1,0 1 0,0-1 0,0 1 1,0-1-1,0 1 0,0 0 0,0 0 1,0 0-1,0 1 0,0-1 0,0 1 0,0-1 1,0 1-1,0 0 0,0 0 0,1 1 1,-5 1-1,-26 18 285,-60 50 0,80-59 23,1 0 0,-1 1 0,2 0 0,0 1 0,0 0 0,-15 29 0,25-41-297,0 0 0,0 0-1,0 0 1,0 0 0,1 1-1,-1-1 1,0 0 0,1 0-1,0 0 1,-1 1 0,1-1-1,0 0 1,0 0-1,1 0 1,-1 1 0,0-1-1,1 0 1,0 3 0,0-4-6,0 1 1,0-1-1,0 1 0,0-1 1,0 0-1,1 1 1,-1-1-1,0 0 0,1 0 1,-1 0-1,1 0 1,-1 0-1,1 0 0,0 0 1,-1-1-1,1 1 1,3 0-1,8 1-55,1 0 1,-1-1-1,0 0 0,28-3 1,-19 1-332,53-6-2978,-26-7-2386,-16 1-1805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9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18257,'0'0'9193,"9"2"-8291,-5-2-860,1 1 0,-1-1-1,1 1 1,0-2 0,-1 1 0,1 0-1,0-1 1,-1 0 0,1 0 0,-1 0-1,1-1 1,4-2 0,1-1-7,0 0 1,0-1 0,-1 0-1,17-15 1,-25 20-36,10-7-28,-1-1 1,0-1 0,0 0-1,-1 0 1,0-1 0,-1-1-1,10-15 1,-18 27-96,-8 30-427,4-20 518,-6 9 70,2 0 0,0 0 0,1 1 0,1 0 0,1 0 0,1 0 1,-2 28-1,6-47-275,1-1 0,-1 1 0,1 0 0,0-1 0,-1 1 1,1-1-1,0 1 0,-1-1 0,1 1 0,0-1 0,-1 0 1,1 1-1,0-1 0,0 0 0,0 0 0,-1 1 0,1-1 1,0 0-1,0 0 0,0 0 0,0 0 0,-1 0 0,1 0 1,0 0-1,0 0 0,0 0 0,-1-1 0,1 1 1,0 0-1,0 0 0,0-1 0,0 0 0,15-5-7140</inkml:trace>
  <inkml:trace contextRef="#ctx0" brushRef="#br0" timeOffset="1">289 127 11883,'0'0'16880,"66"-1"-17873,-45 1-1761,1 0-2147,0-2-3235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2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15567,'0'0'7036,"12"-5"-5130,22-12-1292,-1-1 1,0-2 0,-2-1-1,0-2 1,-1-1 0,40-42-1,-73 88-522,-9 18-72,-29 81-2761,36-101 1318,0 0 1,2 0-1,0 1 0,0 23 1,3-37-9671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5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14414,'0'0'10863,"8"-3"-10446,26-7-328,0 1 1,0 1-1,62-5 1,-8 9-2589,-82 8-3354,-14 4 2569,-13 6-1293,-5-5-1995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5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11050,'0'0'13293,"75"26"-12460,-36-31-513,4-3-288,-1 3-320,2 1-1826,-6-2-1794,-4 2-3138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5:5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62 11307,'0'0'5637,"-1"-9"-3635,1 6-1828,-1-1-1,1 1 1,-1 0 0,0-1 0,0 1 0,0 0-1,0 0 1,-1 0 0,1 0 0,-4-4-1,4 6-129,-1-1 0,1 1-1,-1 0 1,1 0 0,-1 0-1,0 0 1,0 0 0,1 0 0,-1 0-1,0 1 1,0-1 0,0 1-1,0-1 1,0 1 0,0 0-1,0 0 1,0 0 0,0 0-1,0 0 1,0 0 0,0 0-1,0 1 1,0-1 0,0 1-1,0-1 1,-2 2 0,-6 2 38,1 0 0,0 1 1,0 0-1,0 0 0,0 1 0,1 0 1,0 1-1,1 0 0,-14 15 1,9-9 237,1 1 0,0 0 0,2 1 0,-1 0 1,-6 17-1,13-25-175,0 0 1,1 0-1,0 0 1,0 1-1,0-1 1,1 1-1,0 12 0,1-18-125,0 0 0,0 0 0,0 0 0,0 0 0,1 0 0,-1 0 0,1 0 0,-1 0 0,1 0 0,0 0 0,-1 0 0,1-1 0,0 1 0,1 0 0,-1 0 0,0-1-1,0 1 1,1-1 0,-1 1 0,1-1 0,-1 0 0,1 0 0,-1 1 0,1-1 0,0 0 0,0 0 0,-1-1 0,1 1 0,0 0 0,0-1 0,0 1 0,0-1 0,3 1 0,6 0 153,-1-1 1,1 0 0,0 0 0,0-1-1,0-1 1,-1 0 0,1 0 0,-1-1-1,1 0 1,-1-1 0,0 0 0,0-1-1,-1 0 1,1-1 0,12-9 0,-16 11-89,0-1 1,0 1-1,-1-1 0,0 0 1,0-1-1,0 0 1,0 1-1,-1-1 1,0-1-1,0 1 1,-1 0-1,0-1 1,0 0-1,0 0 1,-1 0-1,0 0 1,0 0-1,-1 0 0,0-1 1,0 1-1,-1 0 1,0-1-1,-1-13 1,0 20-103,1-1 0,-1 0 0,1 0 0,-1 0 0,0 1 0,1-1 0,-1 0 0,0 1 0,0-1 0,-1 1 0,1-1 0,0 1 0,0-1 0,-1 1 0,1 0 0,-1 0 1,1 0-1,-1 0 0,1 0 0,-1 0 0,0 0 0,0 0 0,1 0 0,-1 1 0,0-1 0,0 1 0,0-1 0,0 1 0,1 0 0,-1 0 0,0 0 0,0 0 0,0 0 0,0 0 0,0 1 0,0-1 0,-3 2 0,1-1-293,0 0 0,-1 0 0,1 1 0,0-1-1,0 1 1,1 0 0,-6 4 0,6-5-197,1 1 1,0 0-1,0-1 1,0 1 0,0 0-1,0 0 1,1 1-1,-1-1 1,0 0-1,1 1 1,-2 3-1,-1 8-4788,2 0-2147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00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17873,'0'0'6278,"-1"58"-4805,-6-35-640,1 1-737,1 2-64,1 0 0,0-4-704,2-4-898,2-7-1217,0-4-832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0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15887,'0'0'5483,"-10"1"-4603,4-1-778,1 0-1,0 1 1,-1 0-1,1 0 1,0 0-1,0 1 0,0-1 1,0 1-1,0 1 1,0-1-1,0 1 1,1-1-1,-1 1 0,1 1 1,0-1-1,0 1 1,0-1-1,-4 6 1,4-5 259,-1 1 0,1 1 0,0-1 1,1 0-1,-6 12 0,9-17-330,0 1 0,-1-1 0,1 1 0,0-1 1,0 1-1,0 0 0,0-1 0,0 1 0,0-1 0,0 1 0,0-1 0,0 1 0,0-1 0,0 1 0,0 0 0,0-1 0,0 1 0,1-1 0,-1 1 0,0-1 0,0 1 0,1-1 0,-1 1 0,0-1 0,1 1 0,-1-1 1,1 1-1,0 0-6,1-1 1,0 1-1,-1 0 1,1-1 0,-1 1-1,1-1 1,0 0-1,-1 1 1,1-1-1,0 0 1,0 0 0,-1 0-1,4-1 1,1 1 8,0-1 0,0 0 0,-1-1 0,1 1 0,-1-1 1,1 0-1,-1-1 0,1 1 0,-1-1 0,0 0 0,4-4 0,49-45-342,-48 42 148,-26 57-609,-16 37 752,30-78 34,0 0 1,1 1-1,-1-1 1,2 1-1,-1-1 1,1 1-1,-1 0 1,2-1-1,-1 1 1,1 0-1,2 9 0,21 12 46,0-2-32,-23-25-23,0 0 0,-1 0 0,1 0 1,-1 0-1,1 0 0,-1 0 0,1 0 1,-1 0-1,0 0 0,1 0 0,-1 0 0,0 0 1,0 0-1,0 0 0,0 0 0,0 0 1,0 0-1,0 1 0,0-1 0,0 0 1,0 0-1,-1 0 0,1 0 0,-1 1 0,0-1 53,0 1-1,0-1 0,-1 0 0,1 0 0,0 0 0,-1 0 0,1 0 0,-1-1 1,1 1-1,-1 0 0,1-1 0,-1 1 0,0-1 0,1 1 0,-1-1 0,0 0 1,1 0-1,-3 0 0,-37 1 1019,31-2-695,-8 2 208,-57-4 649,70 3-1222,-1-1 1,1 0 0,0 0 0,0-1 0,0 1 0,0-1 0,0 0-1,0 0 1,1-1 0,-1 1 0,-5-5 0,10 7-60,-1-1 0,1 1 1,0 0-1,0 0 0,0 0 1,0-1-1,0 1 0,0 0 0,0 0 1,-1 0-1,1-1 0,0 1 1,0 0-1,0 0 0,0 0 0,0-1 1,0 1-1,0 0 0,0 0 0,0-1 1,0 1-1,0 0 0,0 0 1,0 0-1,0-1 0,0 1 0,0 0 1,1 0-1,-1 0 0,0-1 1,0 1-1,0 0 0,0 0 0,0 0 1,0-1-1,1 1 0,-1 0 1,0 0-1,0 0 0,0 0 0,0 0 1,1-1-1,-1 1 0,0 0 0,0 0 1,0 0-1,1 0 0,-1 0 1,0 0-1,0 0 0,0 0 0,1 0 1,-1 0-1,0 0 0,0 0 1,1 0-1,-1 0 0,0 0 0,0 0 1,18-3-2364,-17 2 2027,50-7-8710,-23 3 710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0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13677,'0'0'15759,"-23"34"-23350,29-34 3235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01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 18161,'0'0'10020,"-9"8"-8856,-26 27-790,34-34-382,0 0 1,0 0-1,0-1 0,1 1 1,-1 0-1,0 0 0,1 0 1,-1 0-1,0 0 0,1 0 1,-1 0-1,1 0 0,0 0 1,-1 0-1,1 1 1,0-1-1,0 0 0,-1 0 1,1 0-1,0 0 0,0 0 1,0 1-1,1-1 0,-1 0 1,0 0-1,0 0 0,1 0 1,-1 0-1,0 0 1,1 0-1,-1 0 0,1 1 1,0-2-1,-1 1 0,1 0 1,0 0-1,-1 0 0,1 0 1,0 0-1,0 0 0,0-1 1,1 2-1,4 2-289,1-1-1,-1 1 0,1-1 1,0-1-1,9 3 1,-3 0-392,-5-2 565,1 2 0,-1-1 0,0 1 0,0 0 0,-1 1 0,0 0 0,9 9 0,-14-14 126,-1 0 1,1 1 0,-1-1 0,0 1 0,0 0 0,0-1 0,0 1 0,0 0 0,0-1 0,0 1 0,0 0 0,-1 0 0,1 0 0,0 0 0,-1 0 0,0 0 0,0 0 0,1 0 0,-1 0 0,0 0 0,-1 0 0,1 0 0,0 0 0,-1 0 0,1 0 0,-1 0 0,1 0 0,-1-1 0,0 1 0,0 0 0,0 0 0,0 0 0,0-1 0,0 1 0,0-1 0,0 1 0,-1-1 0,1 1 0,-1-1 0,-1 2 0,-8 6 69,0-1 1,0 0-1,0 0 0,-1-1 0,0-1 1,-1 0-1,1-1 0,-1 0 0,0-1 1,0 0-1,-1-1 0,-13 2 1,24-5-451,3 0 173,-1 0-1,1 0 1,-1 0-1,1 0 1,-1 0-1,1 0 1,-1 0-1,1 0 1,-1 0-1,1 0 1,-1 0-1,1 0 1,-1 0-1,1 0 1,-1-1-1,1 1 1,-1 0-1,1 0 1,-1-1-1,1 1 1,0 0-1,-1-1 1,1 1-1,-1 0 1,1-1-1,0 1 1,-1 0-1,1-1 1,0 1-1,0-1 1,-1 1-1,1-1 1,0 1-1,0-1 1,0 1-1,-1-1 1,0-17-8358</inkml:trace>
  <inkml:trace contextRef="#ctx0" brushRef="#br0" timeOffset="1">127 20 17136,'0'0'8424,"63"-19"-6758,-38 19-577,-1 0-865,5 0-224,0 0-320,1 0-1090,1 0-672,-2 4-2050,-2-2-3907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0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 18001,'0'0'8264,"64"4"-7592,-35-7-607,0-2-1,-5 2-32,-1 1-449,-6 2-736,-1 0-1089,-7 0-865,-1 0-2498</inkml:trace>
  <inkml:trace contextRef="#ctx0" brushRef="#br0" timeOffset="1">1 149 14382,'0'0'8936,"75"14"-7655,-41-14-832,5-5-129,-3-4-224,-6 0-128,-1 1-1025,-7-1-1377,-4-2-2563,-5-3-5701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0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18257,'0'0'9358,"-8"8"-7986,7-6-1348,-22 23 859,-23 36-1,40-53-760,1 0 0,0 0-1,0 1 1,1 0 0,0 0 0,0 0 0,1 0-1,1 0 1,-1 1 0,-1 17 0,5-26-129,-1 1 1,1-1 0,-1 1 0,1-1 0,0 0-1,-1 1 1,1-1 0,0 0 0,0 1-1,0-1 1,0 0 0,0 0 0,0 0-1,0 0 1,0 0 0,1 0 0,-1 0-1,0 0 1,1 0 0,-1-1 0,1 1-1,-1-1 1,0 1 0,1-1 0,-1 1-1,1-1 1,0 0 0,-1 0 0,1 1-1,1-1 1,54 3-4231,-51-3 2763,-4 0 980,-1 0 0,1 0-1,-1 0 1,1 0 0,-1-1-1,1 1 1,-1 0-1,1-1 1,-1 1 0,0-1-1,1 1 1,-1-1-1,1 0 1,-1 0 0,0 1-1,0-1 1,2-2-1,9-8-6695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11499,'0'0'11429,"-1"9"-9832,-6 12-955,0-1 1,-2 0 0,0 0 0,-1-1 0,-1-1 0,-23 32 0,22-33-269,-26 35 784,36-49-1109,-1 0-1,1 0 0,-1 0 1,1-1-1,-1 1 1,0-1-1,0 1 1,-1-1-1,1 0 1,0-1-1,-1 1 0,-5 2 1,8-5-82,1 1 1,-1 0-1,0-1 1,1 1-1,-1 0 0,1-1 1,-1 1-1,1-1 1,-1 1-1,1-1 1,-1 1-1,1-1 0,0 1 1,-1-1-1,1 0 1,0 1-1,-1-1 1,1 1-1,0-1 1,0 0-1,-1 1 0,1-1 1,0 0-1,0 0 1,0 1-1,0-1 1,0 0-1,0 1 0,0-1 1,0-1-1,0-30-1999,0 27 1465,0-49-4033,0-16-2148,0 23 10836,6 52 903,10 14-2934,-5-6-991,0-5-720,0 1-1,1-2 0,0 0 1,0 0-1,1-1 1,-1-1-1,15 5 0,52 11-5905,-58-18-985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0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10090,'0'0'9320,"-38"49"-6437,23-29-577,4 3-736,-1-1-866,3 1-415,5-3-161,1 1-128,0-2-481,1-1-864,2-5-1794,0-4-2146</inkml:trace>
  <inkml:trace contextRef="#ctx0" brushRef="#br0" timeOffset="1">107 174 12524,'0'0'12043,"-41"56"-10858,34-33-480,-1 1-641,1 2-32,1 0-512,1-4-1250,1-3-704,1-6-801,3-5-2691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0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15278,'0'0'11761,"-9"9"-11371,-27 33-246,35-41-142,-1 0 0,1 0 1,0 0-1,0 0 0,0 0 1,1 0-1,-1 0 0,0 1 1,0-1-1,0 0 1,1 1-1,-1-1 0,1 0 1,-1 1-1,1-1 0,0 1 1,0-1-1,-1 1 0,1-1 1,0 1-1,0-1 0,0 1 1,0-1-1,1 1 0,-1-1 1,0 0-1,1 1 0,-1-1 1,1 1-1,-1-1 0,1 0 1,0 1-1,-1-1 0,1 0 1,0 0-1,0 1 0,0-1 1,0 0-1,0 0 0,0 0 1,3 1-1,2 2-125,2 0 0,-1-1 0,0 0 0,1 0 0,-1-1 0,10 2 0,-1 0-556,-8-1 306,-1 0-1,1 0 1,-1 0-1,1 1 0,-1 1 1,12 9-1,-18-13 397,0-1 0,1 1 1,-1 0-1,0 0 0,-1 0 0,1 0 0,0 1 0,0-1 0,0 0 0,-1 0 0,1 0 1,0 1-1,-1-1 0,0 0 0,1 1 0,-1-1 0,1 0 0,-1 1 0,0-1 1,0 1-1,0-1 0,0 0 0,0 1 0,0-1 0,0 1 0,-1-1 0,1 0 1,0 1-1,-1-1 0,1 0 0,-1 1 0,0-1 0,1 0 0,-1 0 0,0 1 0,0-1 1,0 0-1,1 0 0,-1 0 0,0 0 0,-1 0 0,1 0 0,0-1 0,0 1 1,0 0-1,0 0 0,-3 0 0,-10 10 604,-1-1 0,0-1 1,0 0-1,-1-1 0,0 0 1,0-2-1,-1 0 0,1 0 0,-2-2 1,1 0-1,-24 2 0,41-7-680,-1 1-1,0 0 1,0 0-1,1-1 1,-1 1 0,0 0-1,0-1 1,1 1-1,-1 0 1,0-1-1,1 1 1,-1-1 0,1 1-1,-1-1 1,1 0-1,-1 1 1,1-1 0,-1 0-1,1 1 1,-1-1-1,1 0 1,0 1-1,-1-1 1,1 0 0,0 0-1,0 1 1,0-1-1,0 0 1,-1 0-1,1 1 1,0-1 0,0-1-1,0-32-3364,1 24 1755,-1-2-1541,0 1 0,1 0-1,5-21 1,5-4-7334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0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13068,'0'0'3844,"48"-13"64,-21 9-1090,4-1-415,0 4-962,1 1-961,1 0-351,0 0-129,2 0-865,-1 0-2947,-1 0-6726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0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4228,'0'0'20110,"-3"10"-19785,-3 4-97,2 1 0,0 0 0,0 0 0,2 0 0,0 1 0,0 27 1,2-42-216,0 0 1,1 0-1,-1 0 1,1 0 0,-1 0-1,1 0 1,0 0 0,-1 0-1,1-1 1,0 1 0,-1 0-1,1 0 1,0-1-1,0 1 1,0 0 0,0-1-1,0 1 1,0-1 0,0 1-1,0-1 1,0 0 0,0 1-1,0-1 1,0 0-1,0 0 1,0 1 0,0-1-1,0 0 1,0 0 0,0 0-1,1 0 1,-1-1 0,0 1-1,0 0 1,0 0-1,0-1 1,0 1 0,1-1-1,4 0 91,-1-1 0,1 1 0,0-1 0,-1 0 0,0 0 0,8-5 0,-2 0 33,-1-1 0,1-1 0,-1 0 0,-1 0 0,0-1 0,0 0 1,-1-1-1,13-20 0,-22 105-351,0-46 335,1-27-110,0-1-1,1 1 1,-1-1 0,0 1-1,0-1 1,0 1 0,0-1-1,1 1 1,-1-1 0,0 1-1,1-1 1,-1 0-1,0 1 1,1-1 0,-1 0-1,0 1 1,1-1 0,-1 0-1,1 1 1,-1-1 0,1 0-1,-1 0 1,1 1-1,-1-1 1,0 0 0,2 0-1,1 0 38,0-1-1,0 1 1,0-1-1,0 0 1,0 0-1,0-1 0,0 1 1,0-1-1,0 1 1,-1-1-1,1 0 1,4-3-1,16-14 240,-18 14-268,1 0 0,0 0 0,0 0 0,0 0 0,1 1 0,-1 0 0,1 1 0,0 0 0,0 0 0,1 0 0,-1 1 0,12-3 0,-17 5-24,-1 0 0,0 1-1,0-1 1,0 0 0,0 1 0,0-1 0,0 1 0,0-1 0,0 1 0,0-1 0,0 1-1,0 0 1,0-1 0,0 1 0,-1 0 0,1 0 0,0 0 0,0 0 0,-1 0 0,1-1-1,-1 1 1,1 0 0,-1 0 0,1 1 0,-1-1 0,1 0 0,-1 0 0,0 0-1,0 0 1,0 0 0,1 2 0,2 44 18,-3-27 20,0-20-29,0 0-1,0 1 0,0-1 0,0 0 0,0 1 0,0-1 0,0 0 1,0 1-1,0-1 0,0 0 0,0 1 0,0-1 0,1 0 0,-1 1 1,0-1-1,0 0 0,0 0 0,1 1 0,-1-1 0,0 0 0,0 0 1,1 1-1,-1-1 0,0 0 0,0 0 0,1 1 0,-1-1 1,0 0-1,1 0 0,-1 0 0,0 0 0,1 0 0,-1 0 0,0 1 1,1-1-1,-1 0 0,0 0 0,1 0 0,14-8 169,10-15 3,-24 21-188,0 1 1,0-1-1,0 1 0,0-1 1,0 1-1,1-1 0,-1 1 1,0 0-1,1 0 0,-1-1 1,1 1-1,-1 0 0,1 1 1,0-1-1,-1 0 0,1 0 1,0 1-1,0-1 0,-1 1 0,1-1 1,0 1-1,2 0 0,6 12-2430,-5 13-3401,-3-18-337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0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95 153 12812,'0'0'9743,"-10"6"-9535,6-4-188,-6 4 27,0 1 0,1 0 0,-14 12 0,21-16 28,-1-1 1,1 1-1,-1-1 0,1 1 0,0 0 1,0 0-1,0 0 0,1 0 0,-1 0 1,1 0-1,0 0 0,-1 1 1,1-1-1,1 0 0,-1 1 0,0-1 1,1 1-1,0-1 0,0 8 1,1-10-67,-1-1 0,1 1 1,-1 0-1,1 0 0,-1-1 1,1 1-1,0 0 0,-1-1 1,1 1-1,0-1 1,0 1-1,-1-1 0,1 1 1,0-1-1,0 0 0,0 1 1,0-1-1,0 0 1,-1 0-1,1 1 0,0-1 1,0 0-1,0 0 0,0 0 1,0 0-1,0 0 1,0 0-1,1-1 0,28-3 269,-16 0-201,0-2-1,-1 0 0,0 0 0,0-1 1,-1-1-1,1 0 0,16-14 1,-4 0 214,-1-2 0,26-30 0,-45 48-153,34-43 660,-37 45-745,1 0 0,-1 0 1,1 0-1,-1 0 0,0 0 1,-1-1-1,1 1 0,-1 0 0,0-1 1,1-6-1,-9 13 86,-7 12-118,1 0 0,0 1 1,1 0-1,1 1 0,1 1 1,0 0-1,-13 32 0,20-44 1,1 0 0,0 0 0,0 1 0,0-1 0,1 1-1,0 0 1,0-1 0,0 1 0,1 0 0,0-1 0,0 1-1,1 9 1,0-13-144,-1 0 1,1-1-1,0 1 0,0 0 0,0 0 0,0 0 0,0-1 1,0 1-1,0-1 0,1 1 0,-1-1 0,0 1 0,1-1 1,-1 0-1,3 2 0,-1-1-469,1-1 1,-1 1-1,1-1 0,-1 0 1,1 1-1,0-2 1,-1 1-1,1 0 0,0-1 1,4 1-1,25-1-7449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0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3876,'0'0'19688,"12"2"-18199,-4 1-1277,0-1 0,1-1 0,-1 0 0,1 0 0,-1 0 0,1-1 0,-1-1 0,1 1 0,-1-1 0,1-1 0,-1 0 0,0 0 0,0 0 0,1-1 0,-2 0-1,15-8 1,21-24 512,-41 33-667,0-1-1,0 1 0,0-1 1,0 1-1,0-1 1,-1 0-1,1 0 0,-1 0 1,0 0-1,0 0 0,0 0 1,0 0-1,0 0 1,0-6-1,-1 8-52,-1 0 0,1 1-1,0-1 1,0 1 0,-1-1 0,1 1 0,-1-1 0,1 1-1,0-1 1,-1 1 0,1-1 0,-1 1 0,1-1 0,-1 1-1,1 0 1,-1-1 0,1 1 0,-1 0 0,1-1 0,-1 1-1,0 0 1,1 0 0,-1 0 0,1-1 0,-1 1 0,0 0-1,1 0 1,-1 0 0,0 0 0,1 0 0,-1 0 0,0 0-1,1 0 1,-1 1 0,1-1 0,-1 0 0,0 0 0,1 0-1,-1 1 1,0 0 0,-29 10-113,20-4 95,1 0 1,0 0-1,1 1 1,0 0-1,0 1 1,0 0-1,1 0 1,1 1-1,0 0 1,0 0-1,1 0 1,0 1-1,0-1 1,-3 18-1,8-28 14,0 1 0,1 0 0,-1-1 0,0 1 0,1-1 0,-1 1 0,1-1 0,-1 1 0,0-1-1,1 0 1,-1 1 0,1-1 0,0 1 0,-1-1 0,1 0 0,-1 0 0,1 1 0,0-1 0,-1 0 0,1 0 0,-1 0 0,1 1 0,0-1 0,-1 0-1,1 0 1,0 0 0,-1 0 0,1 0 0,0 0 0,-1-1 0,1 1 0,0 0 0,-1 0 0,1 0 0,-1-1 0,1 1 0,0 0 0,-1 0 0,1-1-1,0 0 1,30-9 99,7-11-30,-29 15-72,0 0 1,0 1-1,1 0 1,0 1 0,0 0-1,0 0 1,0 1 0,0 0-1,1 1 1,-1 0-1,1 1 1,18 0 0,-27 1-8,0 1 0,1 0 0,-1 0 0,0-1 1,0 2-1,1-1 0,-1 0 0,0 0 1,0 1-1,0-1 0,0 1 0,-1-1 0,1 1 1,0 0-1,-1 0 0,1 0 0,-1 0 1,0 0-1,1 0 0,-1 0 0,0 0 0,0 0 1,0 1-1,-1-1 0,1 0 0,-1 1 1,1-1-1,-1 1 0,1 3 0,0 5 137,0 1-1,-1-1 1,-2 20-1,2-29 1060,39-188-465,-39 184-865,0-1 0,0 1 0,1 0 0,-1 0-1,1-1 1,-1 1 0,1 0 0,0 0 0,0 0 0,0 0 0,0 0 0,0 0 0,0 0 0,1 0-1,-1 0 1,0 1 0,1-1 0,2-2 0,-2 4-404,0-1 1,1 1-1,-1-1 0,0 1 0,0 0 1,0 0-1,1 0 0,-1 0 0,0 0 1,0 1-1,0-1 0,1 1 0,-1-1 0,0 1 1,0 0-1,0 0 0,0 0 0,0 0 1,2 2-1,19 8-7513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04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6919,'0'0'11232,"-3"8"-8718,-5 21-220,0-1-1,-4 45 1,3 69-14,9-141-2264,0 0 1,0 0-1,0 0 1,0 0-1,0 0 1,0 0-1,0 0 1,0 0-1,1 0 1,-1 0-1,0 0 1,1 0-1,-1 0 1,1 0-1,-1 0 1,1-1-1,0 1 1,-1 0-1,1 0 1,0 0-1,-1-1 1,1 1-1,0 0 1,0-1-1,0 1 1,0-1-1,0 1 1,2 0 8,-1-1 0,1 1 0,-1-1 1,1 1-1,0-1 0,-1 0 1,1 0-1,-1 0 0,1 0 0,4-2 1,7-1 11,0-2 1,0 1 0,13-8 0,-24 10-43,4-1 1,-3 1-25,0 0 0,0 0-1,0 0 1,0 1 0,1-1-1,-1 1 1,1 0 0,-1 0 0,1 0-1,-1 1 1,1 0 0,8 0-1,-12 1 16,0 0-1,-1 0 0,1 1 1,0-1-1,-1 0 0,1 0 1,-1 0-1,1 1 0,-1-1 1,0 0-1,1 0 0,-1 1 1,0-1-1,0 0 0,0 1 1,0-1-1,0 0 0,0 1 1,-1-1-1,1 2 1,-5 28-26,2-22 28,0 0-1,-1-1 1,0 1 0,0-1-1,-9 13 1,16-51-12907,3 13 4196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0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80 8552,'0'0'20532,"-8"-6"-20250,5 5-271,2-1-9,-1 1-1,1 0 1,0 0-1,-1-1 0,1 1 1,-1 0-1,1 0 0,-1 1 1,1-1-1,-1 0 1,0 0-1,0 1 0,1-1 1,-1 1-1,0 0 1,0-1-1,0 1 0,1 0 1,-1 0-1,0 0 1,0 0-1,0 0 0,1 1 1,-1-1-1,0 1 0,0-1 1,1 1-1,-1-1 1,0 1-1,1 0 0,-1 0 1,0 0-1,1 0 1,-1 0-1,1 0 0,0 0 1,-1 1-1,1-1 0,0 0 1,0 1-1,0-1 1,0 1-1,0-1 0,0 1 1,-1 2-1,-1 0 1,0 0 1,1 0-1,-1 0 0,1 1 1,0-1-1,0 1 0,1 0 0,-1-1 1,1 1-1,0 0 0,0 0 1,1 0-1,-1 9 0,2-13 15,0-1-1,-1 1 0,1 0 1,0 0-1,0 0 0,0-1 1,0 1-1,0 0 0,0-1 1,0 1-1,0-1 0,0 1 1,0-1-1,0 1 1,0-1-1,0 0 0,0 0 1,0 1-1,0-1 0,1 0 1,-1 0-1,0 0 0,0 0 1,0 0-1,2-1 0,31-4 728,-27 2-670,0 0 0,-1 0 0,0-1-1,1 0 1,-2-1 0,1 1-1,0-1 1,-1 0 0,0 0 0,0-1-1,0 0 1,5-8 0,-3 3-31,0 0 0,-1-1 0,-1 1 0,1-1 0,-2-1 0,4-13 0,-15 42-4541,5 4 542,2-20 3634,0 1-1,0-1 1,0 0-1,0 1 0,0-1 1,0 1-1,0-1 0,0 1 1,0-1-1,1 0 0,-1 1 1,0-1-1,0 1 1,0-1-1,1 0 0,-1 1 1,0-1-1,1 0 0,-1 1 1,0-1-1,1 0 0,-1 1 1,0-1-1,1 0 1,-1 0-1,0 0 0,1 1 1,-1-1-1,1 0 0,-1 0 1,1 0-1,0 0 0,12 1-5527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05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14862,'0'0'7143,"-8"9"-6524,-5 7 1,0 0 0,1 1-1,0 0 1,2 1 0,0 0 0,1 1 0,1 0-1,1 0 1,-6 24 0,12-42-599,1 0 0,0 0 0,0 0 0,0 0 1,0 0-1,0 0 0,0 0 0,0 0 0,0 0 0,0 0 0,0-1 0,0 1 1,1 0-1,-1 0 0,0 0 0,1 0 0,-1 0 0,0 0 0,1-1 0,-1 1 1,1 0-1,-1 0 0,1-1 0,0 1 0,-1 0 0,1-1 0,0 1 0,0-1 0,-1 1 1,1-1-1,0 1 0,0-1 0,1 1 0,1 0 13,0-1 0,0 1-1,0-1 1,1 0 0,-1 0 0,0 0-1,0 0 1,0-1 0,0 0-1,4 0 1,10-4 39,0-1 0,23-12 0,-33 15-92,-1 0 0,1 1 1,0-1-1,0 1 0,0 0 1,0 1-1,0 0 0,0 0 1,12 0-1,-18 2 11,0-1 0,0 1 1,0 0-1,0-1 0,0 1 0,0 0 1,0 0-1,-1 0 0,1 0 0,0 0 1,-1 0-1,1-1 0,0 2 0,-1-1 0,1 0 1,-1 0-1,0 0 0,1 0 0,-1 0 1,0 0-1,0 0 0,1 1 0,-1-1 1,0 0-1,0 0 0,0 0 0,-1 0 1,1 1-1,0-1 0,0 0 0,0 0 0,-1 0 1,0 2-1,-12 41 80,12-42-149,-17 41 228,16-24-2430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0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4484,'0'0'17035,"0"12"-16304,-2 58-122,-4-1 0,-16 75-1,21-118-332,1-18-340,-3-19-799,-2-3-223,0 0 0,0 1-1,-2-1 1,1 2 0,-14-19 0,-15-34-309,35 65 1548,0-1-1,1 0 0,-1 1 0,0-1 0,1 0 0,-1 1 1,0-1-1,1 1 0,-1-1 0,1 1 0,-1-1 1,1 1-1,-1-1 0,1 1 0,0 0 0,-1-1 1,1 1-1,0 0 0,-1-1 0,1 1 0,-1 0 1,1 0-1,0 0 0,0-1 0,-1 1 0,1 0 0,0 0 1,-1 0-1,1 0 0,0 0 0,-1 0 0,1 0 1,0 1-1,-1-1 0,2 0 0,39 0 1246,-34 1-780,37 0 394,63-1-565,-38-11-5034,-37 0-1648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24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15054,'0'0'1346,"63"-16"-1379,-15 2 1,14-6-32,17 4-736,10-1-129,9 6-128,9 2-353,0 2-704,4 2-1089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07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27 197 3651,'0'0'13827,"6"-9"-11083,16-26-764,-19 35 432,-4 11-2021,-5 13-589,-5 1 279,4-11 165,0 1-1,2 0 1,-1 0-1,2 0 1,0 0-1,-3 26 1,8-40-210,-1-1 1,0 1 0,0-1 0,1 1 0,-1-1 0,0 1 0,0-1-1,1 0 1,-1 1 0,0-1 0,1 1 0,-1-1 0,1 0 0,-1 0-1,1 1 1,-1-1 0,0 0 0,1 0 0,-1 1 0,1-1 0,-1 0 0,1 0-1,-1 0 1,1 0 0,-1 0 0,1 0 0,-1 0 0,1 0 0,0 0-1,-1 0 1,1 0 0,-1 0 0,1 0 0,-1 0 0,1 0 0,-1 0-1,1-1 1,-1 1 0,0 0 0,1 0 0,-1-1 0,1 1 0,-1 0 0,1-1-1,-1 1 1,1-1 0,24-13 542,27-37-278,-49 47-292,0 1-1,0-1 1,0 0 0,-1 0 0,1 0 0,-1-1 0,0 1 0,0-1 0,0 1 0,-1-1 0,1 0 0,0-9 475,10-8 231,6 3-788,-1 0 0,0-2 1,-2 1-1,0-2 0,-1 0 0,-1-1 1,10-25-1,-34 71 38,-1 0 1,-24 35-1,-10 17 401,45-73-353,-2 3 8,0-1 1,1 1 0,0 0-1,-1 0 1,2 0 0,-1 0-1,1 0 1,0 1-1,-1 5 1,5-10-3,0-1 0,1 0 0,-1-1 0,0 1 0,0 0 0,0-1 0,0 0 0,0 0-1,0 0 1,5-2 0,21-13 33,39-17-66,-64 31-29,0 1-1,1 0 0,-1-1 0,0 2 0,0-1 0,1 0 1,-1 1-1,0 0 0,0 0 0,1 0 0,-1 1 1,0-1-1,1 1 0,4 1 0,-7 0 31,0-1 0,0 1 0,0 0-1,-1 0 1,1 0 0,0 0 0,-1 0 0,1 0-1,-1 0 1,0 1 0,0-1 0,1 0 0,-2 1-1,1-1 1,0 1 0,0-1 0,-1 1 0,1-1-1,-1 1 1,0-1 0,0 1 0,0 0 0,0-1 0,-1 4-1,1 1 17,-1 0 0,1-1 0,-1 1 0,0-1-1,-1 1 1,0-1 0,0 1 0,-5 9 0,-27 25 983,34-40-946,-1 0 0,0 0 0,0 0-1,1 0 1,-1 0 0,0-1 0,0 1-1,0 0 1,0 0 0,0-1 0,0 1-1,0-1 1,0 1 0,0-1-1,-1 0 1,1 1 0,0-1 0,0 0-1,0 0 1,0 0 0,-1 1 0,1-1-1,0-1 1,0 1 0,0 0 0,-1 0-1,1 0 1,0-1 0,0 1 0,0 0-1,0-1 1,0 1 0,0-1-1,0 1 1,0-1 0,0 0 0,0 1-1,0-1 1,0 0 0,-2-2 0,-17-32 48,18 29-355,-1 0-1,-1 0 0,1 0 0,-1 0 0,0 0 1,0 1-1,-1 0 0,1 0 0,-8-6 0,14 18-7501,12-1 3395,10-1-1649,-5-4-591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0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4292,'0'0'22192,"5"-9"-21696,1-2-348,-3 6-69,0 0-1,0 0 1,-1-1 0,0 1 0,0-1 0,2-9 0,0 15-53,0 0 1,1-1 0,-1 1-1,1 1 1,-1-1 0,0 1-1,9 2 1,-5 0-33,0 0 0,0 1 1,0 0-1,0 0 0,-1 1 0,1 0 0,7 7 0,23 15 5,-38-26 31,1-1-1,0 1 1,-1 0 0,1-1-1,0 1 1,0-1 0,-1 0-1,1 1 1,0-1-1,0 0 1,0 1 0,0-1-1,0 0 1,-1 0 0,1 0-1,0 1 1,0-1 0,0 0-1,0 0 1,0-1 0,0 1-1,0 0 1,0 0 0,-1 0-1,1-1 1,0 1-1,0 0 1,0-1 0,0 1-1,-1 0 1,1-1 0,0 1-1,0-1 1,-1 0 0,1 1-1,0-1 1,-1 0 0,1 1-1,-1-1 1,1 0 0,-1 1-1,1-1 1,-1 0 0,1 0-1,-1 0 1,0 0-1,1 1 1,-1-1 0,0 0-1,0 0 1,0 0 0,0 0-1,0-1 1,2-9 257,-1 0-1,-1 0 1,-1-19-1,0 13-316,-1-30 125,1 29-120,0 1 0,1-1 0,4-25 0,-4 42 16,1 0 0,0 0 0,0 1 0,-1-1 0,1 0 0,0 1 0,0-1 0,0 1 0,0-1-1,0 1 1,0 0 0,0-1 0,0 1 0,0 0 0,0-1 0,0 1 0,0 0 0,0 0 0,0 0 0,0 0 0,0 0 0,1 0 0,33 1-553,-26-1 125,22 1-1383,-17-1-970,0 0-3543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0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14894,'0'0'7751,"51"-7"-6373,-17 2-738,2 1-608,3 1-736,-2 0-2211,-2 0-5957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0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6470,'0'0'21124,"-6"9"-20654,2-3-414,0 0 0,0 0 0,1 0 0,0 1 0,0-1 0,-3 13 0,5-17-64,1 0 0,-1 0 0,1 0 0,0 0 0,0 0 0,0 0 0,0 0 0,1 0 0,-1 0 0,0 0 0,1 0 0,-1 0 0,1 0 0,0 0 0,0-1 0,-1 1 0,1 0 0,0 0 0,1-1 0,-1 1 0,0-1 0,0 1 0,1-1 0,-1 1 0,1-1 0,-1 0 0,1 0 0,0 1 0,-1-1 0,1 0 0,0-1 0,0 1 0,-1 0 0,1-1 0,0 1 0,2 0 0,1 0-204,0 1 1,0-1-1,0 0 0,0 0 1,1-1-1,-1 0 0,0 0 1,0 0-1,0 0 0,0-1 1,1 0-1,-1 0 1,0 0-1,0-1 0,-1 0 1,7-2-1,2-4-2037,1 0 0,-2-1 1,24-20-1,-14 10-3260,-10 13 1436,-13 15 6505,-6 7 2306,2-8-4323,-48 65 5776,32-48-4765,2 1-1,0 1 1,2 1 0,1 1-1,-21 53 1,36-80-1459,1 1 1,-1 0-1,0-1 1,1 1 0,0 0-1,0 0 1,0 0-1,0-1 1,1 6-1,-1-7-150,0 0-1,0-1 0,1 1 1,-1-1-1,0 1 0,1-1 1,-1 1-1,1-1 0,-1 1 1,1-1-1,-1 1 0,1-1 0,-1 0 1,1 1-1,-1-1 0,1 0 1,-1 1-1,1-1 0,0 0 1,-1 0-1,1 1 0,0-1 1,-1 0-1,1 0 0,-1 0 0,1 0 1,0 0-1,-1 0 0,1 0 1,0 0-1,-1 0 0,1 0 1,0-1-1,-1 1 0,1 0 1,-1 0-1,1-1 0,0 1 0,-1 0 1,1-1-1,-1 1 0,1 0 1,-1-1-1,1 1 0,-1-1 1,2 0-1,12-12-8795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0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16143,'0'0'11147,"58"14"-10667,-23-13-256,0 0-191,1-1-1,-2 0-257,-3 0-607,-5 0-866,-4 0-1377,-10 0-897,-5 0-2626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0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12844,'0'0'11851,"62"6"-10794,-28-8-640,4-3-257,-2 0-128,-1 1-577,1 0-1312,-2-2-706,-2-1-1537,-1-5-6277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0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5061,'0'0'15438,"-6"8"-12683,-22 27-790,28-35-1913,-1 1 1,0 0 0,1-1 0,-1 1-1,1 0 1,-1-1 0,1 1 0,-1 0-1,1 0 1,0-1 0,-1 1 0,1 0 0,0 0-1,0 0 1,0 0 0,-1 0 0,1-1-1,0 1 1,0 0 0,0 0 0,0 0 0,1 0-1,-1 0 1,0-1 0,0 1 0,0 0-1,1 0 1,-1 0 0,0 0 0,1-1-1,-1 1 1,1 0 0,-1 0 0,1-1 0,-1 1-1,1 0 1,-1-1 0,1 1 0,0-1-1,-1 1 1,1-1 0,0 1 0,0-1-1,-1 1 1,1-1 0,0 0 0,0 1 0,0-1-1,1 0 1,37 6-25,-38-6-15,7 0-262,0 0 0,0-1-1,1 0 1,-1-1-1,0 0 1,0 0 0,-1 0-1,1-1 1,0 0-1,-1-1 1,0 0 0,0 0-1,0 0 1,0-1-1,0 0 1,9-10-1,-10 10 236,2 3-156,-10 13 304,-11 17 361,-23 19 329,10-13 554,-25 43 0,45-67-1226,1 0 0,0-1 1,1 2-1,0-1 0,1 0 1,0 1-1,0-1 1,1 1-1,-1 19 0,3-30-242,0 1-1,0-1 0,0 1 0,0-1 1,0 0-1,0 1 0,0-1 0,0 1 1,0-1-1,0 1 0,0-1 1,0 0-1,0 1 0,0-1 0,0 1 1,0-1-1,1 1 0,-1-1 0,0 0 1,0 1-1,0-1 0,1 0 1,-1 1-1,0-1 0,0 0 0,1 1 1,-1-1-1,0 0 0,1 1 0,-1-1 1,0 0-1,1 0 0,-1 0 0,1 1 1,-1-1-1,0 0 0,1 0 1,-1 0-1,1 0 0,-1 0 0,1 1 1,16-14-8186,-2-9-3559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52 8360,'0'0'17104,"23"72"-16880,-23-38-96,-9-3-31,-2-2-65,1-3-97,2-8-992,4-5-448</inkml:trace>
  <inkml:trace contextRef="#ctx0" brushRef="#br0" timeOffset="1">5 1 9801,'0'0'14958,"11"0"-13474,2 0-1118,9-1-93,0 2-1,0 0 0,0 1 0,23 6 1,-40-7-274,-1 0 0,0 0-1,0 0 1,0 0 0,0 1 0,-1-1 0,1 1 0,0 0 0,0 0-1,-1 1 1,0-1 0,1 1 0,-1-1 0,0 1 0,0 0 0,0 0 0,-1 0-1,1 1 1,-1-1 0,0 1 0,0-1 0,0 1 0,0 0 0,0 0 0,-1 0-1,0 0 1,0 0 0,0 0 0,0 0 0,0 6 0,-2-5 19,1 0 1,-1 0-1,1 0 1,-2 0-1,1 0 0,0 0 1,-1 0-1,0 0 1,0-1-1,0 1 1,-1-1-1,0 0 0,0 1 1,0-1-1,0 0 1,0-1-1,-1 1 1,0-1-1,0 1 1,0-1-1,0 0 0,0-1 1,0 1-1,-1-1 1,-7 3-1,0 0 83,0 0-1,0-2 1,0 0-1,-1 0 1,1-1-1,-1 0 0,0-1 1,0-1-1,-15-1 1,26 1-152,1 0 0,0 0-1,0 0 1,-1-1 0,1 1 0,0 0 0,0-1-1,0 1 1,0-1 0,0 1 0,-1-1 0,1 0 0,0 1-1,0-1 1,0 0 0,1 0 0,-1 0 0,0 1 0,0-1-1,0 0 1,1 0 0,-1 0 0,0 0 0,1-1 0,-1 1-1,1 0 1,-1-2 0,-2-16-3331,6 0-3318,4-5-8995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28 3876,'0'0'12593,"-11"-2"-10063,9 1-2452,-4 0 54,-1 0 0,1 0-1,0 0 1,-1 1 0,1 0-1,-1 0 1,1 0 0,-1 1-1,1 0 1,-1 0 0,1 1 0,0 0-1,0 0 1,0 0 0,0 1-1,-6 3 1,6-2-112,1 0 0,-1-1 0,1 2 0,0-1 0,0 0 0,1 1 0,0 0 0,-1 0 0,2 1 0,-1-1 0,0 1 0,1 0 0,0-1 0,1 1 0,-1 1 0,1-1 0,0 0 1,1 1-1,-2 9 0,3-15-12,0 0 0,0 0 1,1 0-1,-1 0 1,0-1-1,0 1 1,1 0-1,-1 0 1,0 0-1,1 0 1,-1 0-1,1-1 1,-1 1-1,1 0 0,-1 0 1,1-1-1,0 1 1,-1 0-1,1-1 1,0 1-1,-1-1 1,1 1-1,0-1 1,0 1-1,0-1 0,0 0 1,0 1-1,35 4 506,-24-5-265,-1-1 0,1-1 1,0 0-1,12-4 0,-7-1 20,0 0 0,0-1 0,-1-1 0,0-1 0,20-16 0,-26 18-86,0 0-1,-1 0 1,0-1-1,0-1 1,-1 0-1,0 0 1,-1 0-1,11-20 1,-37 62-227,-20 40 17,36-66 23,1 0-1,0-1 0,0 1 0,0 0 0,1 0 0,0 0 1,0 0-1,0 0 0,1 0 0,0 0 0,1 7 0,-1-12 6,1-1-1,-1 1 1,1 0-1,-1 0 0,1-1 1,0 1-1,-1 0 0,1-1 1,0 1-1,-1 0 1,1-1-1,0 1 0,0-1 1,0 0-1,0 1 1,-1-1-1,1 0 0,0 1 1,0-1-1,0 0 0,0 0 1,0 0-1,0 0 1,0 0-1,0 0 0,0 0 1,0 0-1,1 0 1,29-3 180,-19-1-65,0 0 1,-1 0 0,0-1-1,1-1 1,-2 0 0,1 0 0,-1-1-1,0 0 1,14-13 0,-6 3 7,0-1 1,-1-1 0,24-36-1,-48 94-754,-12 3 606,14-34 32,1 0 0,1 0 0,-1 0 0,1 0 0,1 1 0,-1-1 0,1 1 0,-1 13 0,4-21 11,-1 0 0,1-1-1,-1 1 1,1 0-1,-1 0 1,1 0 0,-1-1-1,1 1 1,0 0 0,0-1-1,-1 1 1,1 0-1,0-1 1,0 1 0,0-1-1,-1 0 1,1 1 0,0-1-1,0 0 1,0 1-1,0-1 1,0 0 0,0 0-1,0 0 1,0 1 0,0-1-1,0 0 1,0-1-1,-1 1 1,1 0 0,0 0-1,0 0 1,0 0 0,0-1-1,0 1 1,1-1-1,41-11 671,-30 4-607,-1 0 1,0-1 0,0 0 0,-1 0-1,0-2 1,0 1 0,-1-1 0,9-14-1,29-30-42,-59 87-627,-20 38-611,23-21-2755,7-48 3760,1-1 1,0 1 0,0-1 0,0 1 0,0-1-1,0 1 1,0-1 0,0 1 0,0-1 0,0 1 0,0-1-1,0 1 1,1-1 0,-1 1 0,0-1 0,0 1-1,0-1 1,1 1 0,-1-1 0,0 1 0,1-1 0,-1 1-1,0-1 1,1 0 0,-1 1 0,0-1 0,1 0-1,-1 1 1,1-1 0,-1 0 0,1 1 0,-1-1 0,1 0-1,-1 0 1,1 0 0,-1 1 0,1-1 0,-1 0-1,1 0 1,-1 0 0,1 0 0,-1 0 0,2 0 0,19 1-7405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85 186 6118,'0'0'12785,"-9"7"-10719,7-6-2002,-8 6 346,0 1 0,1 0 0,-13 15 0,20-21-318,0 0 1,0 1 0,0-1 0,0 1 0,0 0-1,1 0 1,-1 0 0,1 0 0,0 0 0,-1 0 0,2 0-1,-1 0 1,0 0 0,0 0 0,1 0 0,0 1 0,0-1-1,0 0 1,0 0 0,0 1 0,1-1 0,0 4-1,0-5-80,0-1 0,1 1 0,-1-1 0,0 0 0,0 0-1,1 1 1,-1-1 0,1 0 0,-1 0 0,1-1-1,-1 1 1,1 0 0,0 0 0,-1-1 0,1 1-1,0-1 1,0 1 0,-1-1 0,1 0 0,0 0 0,0 0-1,2 0 1,46-1 74,-45 0-54,5-1-14,0 0 0,0-1 1,-1 0-1,1 0 0,-1-1 0,0-1 0,0 1 0,0-2 0,0 1 0,-1-1 0,0 0 1,0-1-1,-1 0 0,13-15 0,-6 5-4,-1 1 1,-1-2 0,0 1-1,-2-2 1,0 1-1,9-25 1,-17 37-63,1 0 0,-2 0 0,1-1 0,-1 1 1,0 0-1,0-1 0,0 1 0,-1-1 0,-1-7 0,1 13 16,0 0-1,0 0 0,-1 0 0,1-1 0,0 1 0,-1 0 1,1 0-1,-1 0 0,0 0 0,1 0 0,-1 0 0,0 0 1,1 0-1,-1 0 0,0 1 0,0-1 0,0 0 1,0 0-1,0 1 0,0-1 0,-1 0 0,0 0 10,-1 1 1,1-1-1,-1 1 0,1 0 0,0 0 0,-1 0 1,1 0-1,-1 0 0,1 0 0,0 1 0,-1-1 0,1 1 1,0-1-1,-4 3 0,-9 4 141,1 1 0,1 1 0,-1 0 0,1 1 0,1 1 0,0 0 0,1 0 0,-20 25 0,30-35-97,0 0 0,0 0 0,0 1-1,0-1 1,0 0 0,0 1-1,0-1 1,0 1 0,0-1-1,1 1 1,-1-1 0,1 1-1,-1-1 1,1 1 0,-1 0 0,1-1-1,0 1 1,0 0 0,0-1-1,0 1 1,0 0 0,0-1-1,1 1 1,-1-1 0,0 1 0,1 0-1,-1-1 1,1 1 0,0-1-1,-1 1 1,1-1 0,0 1-1,0-1 1,0 0 0,0 1 0,0-1-1,2 1 1,5 4-45,-1-1 1,1 0-1,1 0 1,-1-1-1,16 6 0,14 7-850,6 13-1320,-20-2-2734,-13-7-1568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2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14318,'0'0'1665,"50"28"898,-25-13-578,3-4-191,8 0-320,5-4-289,8-4-385,6-3-639,2 0-65,-1-2-257,-1-8-607,-5 0-994,-7-2-416,-7 1-1217,-9-2-3043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2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166 177 3972,'0'0'17088,"-10"-5"-15983,7 3-1074,1 1 1,-1-1 0,0 1-1,0-1 1,0 1-1,0 0 1,0 1-1,0-1 1,-1 0-1,1 1 1,0 0-1,0-1 1,0 1-1,-5 1 1,4 0-7,0 1 0,0 0 0,0 0 0,0 0 0,0 0-1,1 0 1,-1 1 0,1 0 0,0-1 0,0 1 0,0 0 0,0 1 0,-5 6 0,3-4-13,-1 0 0,1 1 1,1 0-1,-1-1 0,1 2 0,0-1 0,1 0 1,0 1-1,0 0 0,1 0 0,0-1 1,0 1-1,-1 13 0,3-20-9,0 0-1,1 0 1,-1 0-1,1 0 1,-1 0 0,1 0-1,-1-1 1,1 1-1,-1 0 1,1 0 0,-1-1-1,1 1 1,0 0-1,0-1 1,-1 1 0,1-1-1,0 1 1,0-1-1,0 1 1,0-1 0,-1 1-1,1-1 1,0 0 0,0 1-1,0-1 1,0 0-1,0 0 1,0 0 0,0 0-1,0 0 1,1 0-1,36-2 202,-36 1-181,13-2 99,-1 0 0,0-2 1,0 0-1,0 0 1,-1-1-1,0-1 1,0 0-1,0-1 1,-1-1-1,22-18 1,-11 5 333,0 0 1,-1-2 0,-2 0-1,18-28 1,-29 40-359,-1-1 1,0 0 0,-1 0 0,-1 0-1,8-22 1,-42 72-456,-5 8 361,7-9 311,1 0 0,2 2 1,-26 55-1,48-90-295,-1 0 0,1 0 0,0 0 1,1 0-1,-1 0 0,0 0 0,1 1 0,0-1 1,-1 0-1,2 6 0,-1-8-53,1 1 0,-1-1-1,1 0 1,-1 0 0,1 0 0,-1 0 0,1 0 0,0 0-1,0-1 1,-1 1 0,1 0 0,0 0 0,0 0 0,0-1-1,0 1 1,0 0 0,0-1 0,0 1 0,0-1 0,0 0-1,0 1 1,0-1 0,1 0 0,-1 1 0,0-1-1,0 0 1,0 0 0,0 0 0,1 0 0,1 0 0,6 0-981,-1 1 1,1-2 0,0 1 0,-1-1 0,1 0-1,0-1 1,-1 0 0,1 0 0,14-7-1,14-11-7100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13389,'0'0'3790,"-10"2"-1265,-4 1-1587,0 1 0,0 0 0,-17 8 0,28-10-816,0-1-1,-1 0 0,1 1 0,0-1 1,0 1-1,0 0 0,0 0 0,1 0 1,-1 1-1,0-1 0,1 1 0,-1-1 1,1 1-1,0 0 0,0 0 0,0 0 1,1 0-1,-1 0 0,1 0 0,-1 0 1,1 1-1,0-1 0,-1 6 0,2-9-118,0 0-1,0 1 1,0-1 0,0 1-1,0-1 1,1 0-1,-1 1 1,0-1-1,0 1 1,0-1-1,0 0 1,0 1 0,1-1-1,-1 0 1,0 1-1,0-1 1,1 0-1,-1 1 1,0-1 0,1 0-1,-1 1 1,0-1-1,1 0 1,-1 0-1,0 1 1,1-1 0,-1 0-1,0 0 1,1 0-1,-1 0 1,1 0-1,-1 1 1,0-1 0,1 0-1,0 0 1,20-3 74,17-15 26,-15-2-73,-19 16-28,1-1 0,-1 1 0,1 1 0,-1-1 0,11-5 0,-15 31-327,-21 31 298,18-47 25,-1 0 1,1 0 0,1 0-1,-1 1 1,1-1 0,0 1-1,0-1 1,1 1 0,0 0 0,0 0-1,1 11 1,1-17-34,0 0 1,-1 1-1,1-1 1,0 0-1,0 0 1,0 0-1,0 0 1,0 0-1,1 0 0,-1-1 1,0 1-1,0 0 1,1 0-1,-1-1 1,0 1-1,1-1 1,-1 1-1,0-1 1,1 0-1,-1 0 1,1 1-1,-1-1 0,1 0 1,-1 0-1,1 0 1,-1 0-1,0-1 1,3 0-1,45-6-2865,-11-9-1152,3-6-3160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4869,'0'0'6475,"-10"5"-2306,-15 8-2497,1-1 795,0 1 1,1 0-1,-41 33 1,104-46-2244,-28 1-449,0-1 0,0 2 0,0 0-1,0 0 1,21 8 0,-29-9 196,0 0 0,-1 0-1,1 1 1,-1 0 0,0-1 0,1 1-1,-1 0 1,0 1 0,0-1 0,0 0 0,0 1-1,-1 0 1,1 0 0,-1 0 0,0 0-1,1 0 1,-1 0 0,-1 0 0,1 1 0,0-1-1,-1 1 1,2 5 0,-3-7 82,0 0 1,0 0 0,-1 0-1,1 1 1,0-1-1,-1 0 1,0 0-1,1 0 1,-1 0 0,0 0-1,0 0 1,0 0-1,0 0 1,0 0-1,-1-1 1,1 1 0,-1 0-1,1-1 1,-1 1-1,1-1 1,-1 1-1,0-1 1,0 0 0,0 0-1,-3 2 1,-55 22 1248,53-22-1168,-6 1-52,-1 0 0,0-1-1,-22 3 1,2-6-3889,17-3-2381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1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12107,'0'0'9385,"53"30"-8039,-16-23-289,8 0-321,5-1-351,8 0-225,-1-1-128,-1-3-32,-2 0-1057,-4-2-1185,-9 0-2082,-9-8-3075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1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14061,'0'0'2493,"11"0"-1195,144 8 677,-138-6-1804,-1 0-1,1 1 1,-1 1 0,1 1 0,-1 0 0,0 1 0,26 15-1,-39-20-164,-1 1 0,0-1-1,0 1 1,1 0 0,-1 0-1,0 0 1,-1 0 0,1 0 0,0 0-1,-1 0 1,1 1 0,-1-1-1,0 0 1,1 1 0,-1-1-1,0 1 1,-1 0 0,1-1-1,0 1 1,-1 0 0,0-1-1,1 1 1,-1 0 0,0 0-1,0-1 1,-1 1 0,1 0-1,0 0 1,-1-1 0,0 1 0,0-1-1,0 1 1,0 0 0,0-1-1,0 1 1,-1-1 0,1 0-1,-3 3 1,-4 8 55,-2-1 0,0 0 0,0 0 0,-2-1 0,-13 11 0,-158 120 1197,136-108-1353,40-29-436,-5 4 66,2-7-5996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1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5926,'0'0'14237,"0"10"-13628,-1-3-561,-1 0 0,1 1 1,-1-1-1,-1 0 1,1 0-1,-1 0 1,-1-1-1,1 1 0,-5 6 1,-50 63 203,31-44-224,-36 45-648,75-90-5731,-1 1 3819,10-15-3607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1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11018,'0'0'8387,"1"8"-7042,3 58 612,-4-49-1818,1 0-1,0 0 1,1-1-1,0 1 0,2-1 1,0 1-1,7 18 1,-7-27-638,15 39-2256,-18-15-6377,-5-23 2604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19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10250,'0'0'12139,"77"-6"-11915,-35 3-160,2 0-416,-1-1-2338,0-1-3012,-2-1-5989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22 14510,'0'0'9449,"-8"-4"-8675,4 1-752,-1 1 0,1 0-1,-1 0 1,0 0 0,0 0 0,1 1 0,-1 0 0,0 0 0,0 0 0,0 1 0,0-1 0,0 1 0,0 0 0,0 1-1,0-1 1,0 1 0,0 0 0,-6 2 0,-2 3 74,-1 0 0,2 1-1,-1 1 1,1 0 0,-16 13 0,24-18-34,0 0 0,0 1 1,1-1-1,-1 0 0,1 1 0,0 0 1,0 0-1,1 0 0,-1 0 1,1 0-1,0 1 0,0-1 0,0 1 1,0-1-1,1 1 0,0 0 1,0-1-1,0 1 0,0 9 1,2-13-58,-1 0 1,1 0 0,-1 0 0,1 1 0,0-1 0,0 0 0,-1-1 0,1 1 0,0 0 0,0 0 0,0 0 0,0 0 0,0-1-1,0 1 1,0 0 0,0-1 0,0 1 0,0-1 0,0 1 0,0-1 0,1 1 0,-1-1 0,0 0 0,0 0 0,0 0 0,1 0 0,1 0-1,42 2-410,-35-3 25,3 1-1130,0-1-1,1 0 0,22-6 0,2-3-5856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8808,'0'0'15418,"7"3"-15103,-4-2-307,-1 0 0,1 0 0,-1-1 0,1 1 0,0-1 0,-1 1 0,1-1 0,0 0 0,0 0 1,-1 0-1,1 0 0,0 0 0,-1-1 0,1 0 0,0 1 0,-1-1 0,4-1 0,46-33 128,-50 34-129,-1 1-9,-1-1 0,0 1 0,0 0-1,1-1 1,-1 1 0,0 0 0,1-1 0,-1 1 0,1 0 0,-1 0 0,0 0 0,1-1 0,-1 1-1,1 0 1,-1 0 0,1 0 0,-1 0 0,0 0 0,1 0 0,-1 0 0,1 0 0,-1 0 0,1 0-1,-1 0 1,1 0 0,-1 0 0,0 0 0,1 0 0,-1 0 0,1 0 0,-1 0 0,1 1 0,-1-1-1,0 0 1,1 0 0,-1 1 0,0-1 0,1 0 0,-1 0 0,0 1 0,1-1 0,-1 1 0,0-1 0,1 1-1,4 27 249,-11 38 297,-2 11-380,7-44-3129,1-23-2458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2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12908,'0'0'5061,"76"-21"-3556,-25 9-736,7 0-641,12 2-96,8 0-352,13 2-897,10-1-705,8 4-897,6-2-95,5 3 63,1-1-736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14350,'0'0'7655,"-4"67"-6342,-2-44-448,2 1-385,0-1-320,3-4-127,1-4-33,0-5-513,0-2-480,-7-34-20019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16528,'0'0'5509,"71"32"-16976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9513,'0'0'4602,"-4"8"-983,-5 5-2474,0 0 0,-1-1-1,0 0 1,-1 0 0,0-1-1,-25 18 1,46-31-1627,0-1-1,-1 2 1,1-1 0,0 2 0,0-1-1,14 2 1,-18-1 383,0 0-52,0 0 0,0 0 0,0 1 0,-1 0 0,1 0 0,0 1 0,-1 0 0,1 0 0,8 4 0,-12-5 170,-1 0-1,0 0 1,1 0-1,-1 0 1,0 0-1,0 0 1,0 1-1,0-1 0,0 0 1,0 0-1,0 1 1,0-1-1,-1 1 1,1-1-1,0 1 1,-1-1-1,1 1 1,-1-1-1,0 1 0,1 0 1,-1-1-1,0 1 1,0-1-1,0 1 1,0 0-1,0-1 1,-1 1-1,1-1 1,0 1-1,-1 0 0,1-1 1,-1 1-1,0-1 1,1 1-1,-1-1 1,0 0-1,0 1 1,0-1-1,0 0 1,-2 2-1,-5 7 277,-1-1 1,0-1-1,0 1 0,-1-1 0,0-1 1,-1 0-1,0-1 0,0 1 1,0-2-1,-1 0 0,1 0 0,-1-1 1,-1-1-1,1 0 0,-15 2 0,26-5-328,-1 0 0,1 0 0,-1 0-1,0 0 1,1 0 0,-1 0 0,1 0-1,-1 0 1,1 0 0,-1-1 0,1 1-1,-1-1 1,1 1 0,-1-1 0,1 1-1,0-1 1,-1 0 0,1 0 0,0 0-1,0 0 1,-1 0 0,1 0-1,0 0 1,0 0 0,0 0 0,0 0-1,0-1 1,1 1 0,-2-2 0,1 0-378,1 0-1,0 1 1,-1-1 0,1 1 0,0-1 0,1 0 0,-1 1 0,0-1 0,1 1 0,-1-1 0,1 0 0,0 1 0,0-1 0,0 1-1,0 0 1,0-1 0,4-3 0,12-18-5360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17200,'0'0'2264,"-4"9"-294,-1 7-1635,0 0 0,2 0 1,0 0-1,0 1 1,1-1-1,1 1 1,1-1-1,1 1 0,0-1 1,1 0-1,6 26 1,15 35-1616,-16-26-3227,-7-49 2857,-7-15-1723,-21-37 2191,-18-22 3600,-5-10 1796,50 81-4044,0 0-1,0-1 1,0 1-1,1-1 1,-1 0 0,0 1-1,1-1 1,0 1-1,-1-1 1,1 0 0,0 1-1,0-1 1,0-2 0,0 4-107,0-1 1,0 0 0,0 1 0,0-1 0,1 0 0,-1 1 0,0-1-1,1 1 1,-1-1 0,0 1 0,1-1 0,-1 1 0,1-1 0,-1 1-1,1-1 1,-1 1 0,1 0 0,-1-1 0,1 1 0,0 0 0,-1-1-1,1 1 1,0 0 0,5-2 70,-1 1-1,1 1 1,0-1-1,0 1 1,-1 0 0,9 1-1,5 0-427,59-1-3704,-34-3-2173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2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53 6278,'0'0'16437,"-10"-1"-15668,6 1-727,1 0 0,-1 0 0,0 0 0,1 0 0,-1 0 0,0 1 0,1 0 0,-1-1 0,1 2 0,-1-1 0,1 0 0,0 1 0,-1-1 0,1 1 0,0 0 0,0 0 0,0 0 0,0 0 0,1 1 0,-1-1 0,1 1 0,-1 0 0,1 0 0,0 0 0,0 0 0,0 0 0,0 0 0,1 0 0,-1 0 0,1 1 0,0-1 0,0 1 0,0-1 0,0 1 0,1 0 0,-1-1 0,1 1 0,0 4 0,0-6-27,0-1-1,-1 0 0,1 1 0,0-1 0,0 1 0,0-1 1,0 1-1,0-1 0,1 1 0,-1-1 0,0 0 0,1 1 1,-1-1-1,1 0 0,-1 1 0,1-1 0,-1 0 0,1 1 1,0-1-1,0 0 0,0 0 0,0 0 0,0 0 0,0 0 0,0 0 1,0 0-1,0 0 0,0 0 0,1 0 0,-1-1 0,0 1 1,0 0-1,1-1 0,-1 1 0,1-1 0,-1 0 0,0 1 1,1-1-1,-1 0 0,1 0 0,-1 0 0,1 0 0,-1 0 1,1 0-1,-1 0 0,0-1 0,1 1 0,-1 0 0,1-1 1,-1 1-1,0-1 0,3-1 0,5-1 41,0-1 0,0 0 1,-1 0-1,1-1 0,-1-1 0,14-10 1,-4-2 48,-1-1 1,-1-1 0,25-39 0,-29 41 100,-16 51-696,-11 19 420,10-36-326,1-1 0,0 1 0,1 0 1,-2 30-1,5-45 264,0 1 1,0-1-1,0 0 1,0 0-1,0 0 0,0 1 1,0-1-1,1 0 1,-1 0-1,0 0 1,1 0-1,-1 0 1,1 0-1,0 0 1,-1 0-1,1 0 0,0 0 1,-1 0-1,1 0 1,0 0-1,0-1 1,0 1-1,0 0 1,0 0-1,0-1 1,0 1-1,0-1 0,0 1 1,0-1-1,0 1 1,2-1-1,-1 1-320,1-1-1,0 0 1,0 0-1,0 0 1,-1 0-1,1 0 0,0 0 1,0-1-1,-1 1 1,1-1-1,0 0 1,4-2-1,19-15-4778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11339,'0'0'2397,"-6"10"-134,-5 7-1526,-50 86 1696,55-90-1858,-1 1 1,2-1-1,-1 1 0,2 0 0,0 1 0,-3 21 0,7-35-551,0 0-1,-1 1 1,1-1-1,0 1 1,0-1 0,0 0-1,0 1 1,1-1-1,-1 1 1,0-1-1,1 0 1,-1 1-1,0-1 1,1 0-1,0 1 1,-1-1 0,1 0-1,0 0 1,0 0-1,-1 1 1,1-1-1,0 0 1,0 0-1,0 0 1,0 0-1,1-1 1,-1 1 0,0 0-1,0 0 1,0-1-1,1 1 1,-1-1-1,0 1 1,1-1-1,-1 1 1,0-1-1,1 0 1,-1 0-1,1 1 1,-1-1 0,0 0-1,1 0 1,2-1-1,9 0-22,0-1 0,0-1 0,0 0 0,14-6 0,12-1-337,-37 9 327,-1 1 1,1 0-1,0-1 0,-1 1 0,1 0 1,-1 0-1,1 1 0,-1-1 1,1 0-1,-1 0 0,1 1 1,-1-1-1,1 1 0,-1-1 1,1 1-1,-1 0 0,0-1 0,1 1 1,-1 0-1,0 0 0,0 0 1,0 0-1,0 0 0,2 2 1,-2-1 56,0 1 0,0-1-1,-1 0 1,1 0 0,-1 0 0,0 1 0,0-1 0,1 0 0,-2 1 0,1-1 0,0 0 0,0 0 0,-1 1 0,1-1 0,-1 0 0,1 0 0,-2 3 0,-1 1 122,0 0-1,-1 0 1,0 0 0,0-1-1,0 1 1,0-1-1,-1 0 1,0 0 0,0 0-1,0-1 1,-1 0 0,-9 6-1,10-7-98,1 0 0,-2 0-1,1 0 1,0-1 0,0 0 0,-1 0-1,1 0 1,-1-1 0,0 0-1,1 0 1,-1 0 0,0 0-1,0-1 1,1 0 0,-9-2-1,12 2-164,1-1-1,-1 1 1,1-1 0,-1 0-1,1 0 1,0 0-1,0 0 1,-1 0-1,1 0 1,0 0-1,0 0 1,0 0 0,0 0-1,0-1 1,0 1-1,0 0 1,0-1-1,1 1 1,-1-1-1,1 1 1,-1-1 0,1 1-1,-1-4 1,-3-37-6921,4 40 6500,0-20-6456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5958,'0'0'9128,"11"-3"-4190,1-1-3687,-1 0 0,1 0-1,19-11 1,-27 13-1096,-1 0-1,0 1 1,0-2-1,0 1 1,0 0-1,-1-1 1,1 1-1,0-1 1,-1 0-1,0 0 1,0 0-1,0 0 1,0 0-1,0 0 1,0-1-1,-1 1 1,0 0 0,0-1-1,0 0 1,1-6-1,-2 10-149,0-1 0,0 1 0,0 0 0,0-1 0,0 1 0,0 0 0,0-1 0,0 1 0,0 0 0,0-1 0,0 1 0,-1 0 0,1 0 0,0-1 0,0 1 0,0 0 1,0-1-1,-1 1 0,1 0 0,0 0 0,0 0 0,-1-1 0,1 1 0,0 0 0,-1 0 0,1 0 0,0-1 0,0 1 0,-1 0 0,1 0 0,0 0 0,-1 0 0,1 0 0,0 0 0,-1 0 0,1 0 0,0 0 0,-1 0 0,1 0 0,-21 4-18,-16 12-95,2 22 71,34-37 33,0 1 0,-1-1 0,1 1 0,0 0 0,0 0 0,0 0 0,0 0 0,1-1 0,-1 1 0,0 0 0,1 0 1,0 0-1,-1 1 0,1-1 0,0 0 0,0 0 0,0 0 0,0 0 0,0 0 0,1 0 0,-1 0 0,1 3 0,0-4 4,1 0 0,-1 0 1,0 0-1,0 0 0,1 0 0,-1 0 0,1-1 0,-1 1 1,0 0-1,1-1 0,0 1 0,-1-1 0,1 0 1,-1 1-1,1-1 0,-1 0 0,1 0 0,2 0 0,39 0-80,-29-1 13,48 3-158,-32-1 241,-1 0 0,0-2 0,30-5 1,-59 6 48,1-1 0,-1 1 0,1 0 0,-1-1 0,1 1 0,-1 0 0,0-1 0,1 1 0,-1-1 0,0 1 0,0 0 0,1-1 0,-1 1 0,0-1 0,0 1 0,1-1 0,-1 1 0,0-1 0,0 1 0,0-1 0,0 1 0,0-1 0,0 1 1,0-1-1,0 1 0,0-1 0,0 1 0,0-1 0,0 1 0,0-1 0,-1 1 0,1-1 0,0 1 0,0-1 0,0 1 0,-1-1 0,1 1 0,0-1 0,-1 1 0,1 0 0,0-1 0,-1 1 0,1-1 0,-1 1 0,1 0 0,-1-1 0,-20-25 267,19 24-229,-8-9-583,1-1-1,0 0 1,-11-20-1,24 28-4649,10 3 1921,-10 2 1736,22-1-6449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4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55 7751,'0'0'14393,"-1"9"-13555,0-1-696,0-2-17,0 1 0,0 0 1,1 0-1,0 0 1,0 0-1,1-1 1,1 9-1,-2-13-98,1 0 0,0 0 0,0 0 0,0 0 0,0 0 0,1 0 0,-1 0 0,0 0 0,1-1 0,-1 1-1,1 0 1,-1-1 0,1 1 0,0-1 0,0 0 0,0 1 0,0-1 0,0 0 0,0 0 0,0 0 0,0-1 0,0 1 0,0 0 0,1-1 0,-1 0 0,0 1 0,0-1 0,1 0 0,2 0 0,4 0 132,0-1 0,-1 1 0,1-2 0,0 1 0,-1-1 0,1 0 0,-1-1 0,1 0 0,-1-1 0,0 1 0,0-1 0,12-9 0,-14 8-117,0 1 0,0-1 0,-1 1 0,0-1 0,0-1 0,0 1 0,0-1 0,-1 0 0,0 0 0,0 0 0,-1-1 0,1 1 0,-2-1 0,1 0 0,-1 0 0,2-7 0,-12 54-1098,4-25 1026,1-1 1,1 1 0,0 0 0,1 0 0,0-1 0,3 29 0,-2-41 41,1 0 0,-1 0 1,1-1-1,0 1 0,-1 0 0,1 0 0,0-1 0,0 1 0,0 0 1,0-1-1,1 1 0,-1-1 0,0 1 0,0-1 0,1 0 0,-1 1 1,1-1-1,0 0 0,-1 0 0,1 0 0,0 0 0,-1 0 1,1-1-1,0 1 0,0-1 0,0 1 0,0-1 0,-1 1 0,1-1 1,0 0-1,0 0 0,0 0 0,0 0 0,0 0 0,3-1 1,0 0 93,0 0 0,0 0 1,-1 0-1,1-1 1,0 1-1,-1-1 0,0 0 1,1-1-1,-1 1 1,0-1-1,0 0 0,0 0 1,4-4-1,1-5 36,0 0 0,-1 0 1,0 0-1,-1-1 0,8-20 0,-11 25-99,-1 0 0,0-1-1,-1 1 1,0 0 0,0-1 0,-1 1 0,0-1 0,-1 0-1,0 1 1,-1-16 0,-18 59-593,18-31 547,0 1-1,0-1 1,0 1-1,0-1 1,1 1-1,0-1 0,0 1 1,0 0-1,0-1 1,1 1-1,0-1 1,0 1-1,1 4 1,0-7 12,-1-1 0,0 1 0,1 0 1,-1-1-1,1 1 0,-1-1 0,1 0 1,0 1-1,0-1 0,-1 0 0,1 0 1,0 0-1,0 0 0,0 0 0,0-1 1,0 1-1,0 0 0,0-1 1,1 0-1,-1 1 0,0-1 0,0 0 1,0 0-1,0 0 0,0-1 0,1 1 1,-1 0-1,4-2 0,1 0 18,0 0 0,-1-1 0,1 1-1,0-2 1,-1 1 0,0-1 0,1 0 0,-1 0 0,8-8-1,-9 8-11,-1 0 1,0 1-1,0-2 0,0 1 0,0 0 0,-1-1 0,0 0 0,0 1 0,0-1 0,0-1 0,-1 1 0,3-10 1,-22 68-137,14-47 105,0 0-1,0 0 1,1 0-1,0 0 1,0 0-1,1 0 1,-1 0-1,1 1 1,1-1-1,-1 1 1,1-1-1,0 1 1,0-1-1,1 0 1,2 11-1,-1-15 29,-1 0 0,0 0 0,1-1 0,0 1 0,-1-1 0,1 1 0,0-1-1,0 0 1,0 1 0,0-1 0,0 0 0,0 0 0,0-1 0,0 1 0,0 0 0,0-1 0,0 1 0,1-1-1,-1 0 1,0 0 0,0 1 0,0-2 0,1 1 0,-1 0 0,0 0 0,0-1 0,4 0 0,2-1 33,-1 1 0,0-1 0,0 0 0,-1-1 0,1 1 0,0-2 0,9-5 0,-7 3-32,-1 0 0,0-1 0,0-1 0,-1 1 0,0-1 0,0 0 1,-1-1-1,0 1 0,0-1 0,-1-1 0,0 1 0,-1-1 0,0 1 0,-1-1 0,1-1 0,-2 1 0,3-16 0,-31 63-419,22-28 419,1-1-1,-1 1 0,2 0 0,-1 0 1,1 0-1,0 0 0,1 1 1,0-1-1,1 11 0,1-18 1,-1 0-1,1-1 1,0 1-1,0 0 1,0-1-1,0 1 0,0-1 1,0 1-1,0-1 1,0 1-1,1-1 1,-1 0-1,0 0 1,1 1-1,-1-1 1,1 0-1,0 0 1,-1 0-1,1-1 1,0 1-1,-1 0 1,1-1-1,0 1 0,0-1 1,0 0-1,-1 1 1,1-1-1,0 0 1,0 0-1,0 0 1,3-1-1,-1 2-364,1-1 1,-1 0-1,0 0 0,1-1 0,-1 1 0,0-1 0,0 0 0,1 0 0,-1 0 1,0 0-1,0-1 0,0 0 0,5-3 0,1-8-4319,-5-5-1404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4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11339,'0'0'11851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99 137 16848,'0'0'2418,"-8"0"145,5 0-2411,-1-1 0,1 1 0,-1 0 1,1 1-1,-1-1 0,1 0 0,-1 1 0,1 0 1,0 0-1,-1 0 0,1 0 0,0 1 0,0-1 1,0 1-1,0 0 0,0 0 0,0 0 1,0 0-1,0 0 0,1 0 0,0 1 0,-1 0 1,1-1-1,0 1 0,0 0 0,0 0 0,0 0 1,1 0-1,-1 0 0,1 1 0,0-1 1,0 0-1,0 1 0,1-1 0,-1 1 0,0 4 1,2-7-149,-1 1 0,0-1 0,1 0 0,0 1 0,-1-1 0,1 0 0,0 1 0,-1-1 0,1 0 0,0 0 0,0 1 0,0-1 0,0 0 0,0 0 0,0 0 0,1 0 0,-1-1 0,0 1 0,0 0 0,1 0 0,-1-1 0,1 1 0,-1-1 0,0 1 0,1-1 0,-1 1 0,1-1 0,-1 0 0,1 0 0,-1 0 0,1 0 0,-1 0 0,1 0 0,-1 0 0,1 0 0,1-1 0,3 0 20,-1 1 0,0-1 1,1 0-1,-1 0 0,0 0 0,1-1 0,-1 0 0,0 0 0,7-4 0,2-7-13,-1 0 0,0-1-1,-1 0 1,-1-1 0,0 0-1,-1-1 1,-1 0 0,0-1-1,-2 0 1,1 0 0,-2-1-1,5-19 1,-18 56-96,-1 0 0,0 0-1,-13 20 1,12-25 234,1 0 1,1 0-1,0 1 1,1 0-1,1 1 1,0-1-1,1 1 0,1 0 1,-2 18-1,5-33-145,0 0-1,0 0 0,0 0 0,0 0 1,0 0-1,0 0 0,1 0 0,-1 0 1,0 0-1,1 0 0,-1 0 0,1 0 1,-1-1-1,1 1 0,-1 0 0,1 0 1,0 0-1,-1 0 0,1-1 1,0 1-1,0 0 0,-1-1 0,1 1 1,0-1-1,0 1 0,1 0 0,1 0 13,0 0 0,0 0 0,0-1-1,0 1 1,0-1 0,0 0 0,0 0-1,0 0 1,4 0 0,1-1 10,0 0 0,0-1 0,0 0 0,0 0-1,0-1 1,9-4 0,-7 1-22,-1 0 0,1 0 0,-1-1 0,-1 0 0,1-1 0,-1 0 0,-1 0 0,1 0 0,-2-1 0,1 0 0,-1-1 0,0 0 0,-1 1 0,0-2 0,5-15 0,-10 26-3,0-1 0,0 1 0,1 0 0,-1-1 0,0 1 0,0 0 0,0 0-1,0-1 1,0 1 0,0 0 0,0-1 0,0 1 0,0 0 0,0-1 0,0 1 0,0 0-1,0-1 1,0 1 0,0 0 0,0-1 0,0 1 0,-1 0 0,1 0 0,0-1 0,0 1-1,0 0 1,0 0 0,-1-1 0,1 1 0,0 0 0,0 0 0,0-1 0,-1 1 0,1 0-1,0 0 1,0 0 0,-1-1 0,1 1 0,0 0 0,-1 0 0,1 0 0,-1 0 0,-16 5-43,-17 16-24,34-20 68,-44 37 252,42-36-250,0 0-1,0 0 1,0 0 0,0 1 0,1-1 0,-1 0 0,1 1 0,-1-1 0,1 1 0,0-1-1,0 1 1,0 0 0,0 0 0,1-1 0,-1 1 0,1 0 0,-1 5 0,2-7-4,0 1 1,0-1-1,0 0 1,1 1-1,-1-1 1,0 0-1,0 0 1,1 0-1,-1 0 1,1 0-1,-1 0 1,1 0-1,-1 0 1,1-1-1,0 1 1,-1 0-1,1-1 1,0 0-1,2 1 1,44 8-308,-39-7 102,28 4-149,-13-3 344,0 1 0,0 2-1,24 8 1,-88-101 1510,39 87-1506,1-1-1,0 1 1,0 0 0,0-1 0,0 1-1,0 0 1,-1-1 0,1 1-1,0 0 1,0-1 0,0 1 0,0-1-1,0 1 1,0 0 0,0-1 0,0 1-1,0 0 1,0-1 0,1 1-1,-1-1 1,0 1 0,0 0 0,0-1-1,0 1 1,0 0 0,1-1 0,-1 1-1,0 0 1,0-1 0,1 1 0,-1 0-1,0 0 1,1-1 0,-1 1-1,1 0 1,18-5-87,34 6 88,-44 0 3,32 1-428,20 2-3195,-20-3-3498,-22-1-111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2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3107,'54'13'5093,"-12"0"-2883,-2-1 1281,-2-1-480,4-3-737,6-4-608,5-3-289,8-1-192,2 0-448,7-1-417,2-6-288,2 1-32,-3 0-288,0 1-993,-5 0-577,-6-2-833,-11-5-1633,-8-1-897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13773,'0'0'9561,"-4"9"-7949,2-4-1495,0 0 76,0-1 0,0 1 1,1 0-1,-1 0 0,1 0 0,0-1 1,-1 11-1,3-13-167,-1 0 1,0 0 0,1-1-1,-1 1 1,1 0-1,-1 0 1,1 0 0,0-1-1,0 1 1,0 0 0,0-1-1,0 1 1,0 0-1,1-1 1,-1 0 0,0 1-1,1-1 1,-1 0-1,1 1 1,-1-1 0,1 0-1,0 0 1,-1 0 0,1-1-1,0 1 1,0 0-1,0-1 1,3 1 0,4 2-95,0-2 1,0 1-1,0-1 0,0-1 1,0 0-1,0 0 1,1-1-1,-1 0 1,0 0-1,17-5 1,33-5-130,-57 11 224,0-1 0,1 1 0,-1 0 1,0 0-1,0 0 0,1 0 0,-1 0 0,0 0 0,0 1 0,0-1 0,0 1 1,1 0-1,-1-1 0,0 1 0,0 0 0,0 0 0,0 0 0,0 0 1,-1 1-1,1-1 0,0 1 0,-1-1 0,1 1 0,0-1 0,1 4 0,14 12 298,-13-14-271,0-1 0,0 0 0,0 0 0,0 0-1,1-1 1,-1 1 0,0-1 0,1 0 0,-1-1 0,0 1-1,1-1 1,-1 0 0,8 0 0,60-7-204,-51 3-243,-14 2 252,0 0 1,0 1-1,0 0 0,0 0 1,0 0-1,0 1 0,1 0 1,-1 1-1,10 1 1,-1 13 448,-15-14-262,-1 1 1,1-1-1,0 0 1,0 0-1,0 1 0,1-1 1,-1 0-1,0 0 1,0 0-1,1 0 1,-1 0-1,1-1 0,-1 1 1,0 0-1,1-1 1,-1 1-1,1-1 1,2 1-1,69 4 674,-35-9-3283,-8-7-7643,-21 4-3257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3619,'0'0'3524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9001,'0'0'9374,"1"10"-8750,-1 26-39,-2 1 0,-1-1 0,-14 67 0,7-56-457,3 1-1,-1 55 1,7-107-950,0 1 0,0-1 0,0 1 0,-1-1 0,0 1 0,1 0 0,-1-1 0,-3-2 0,-3-8-2446,-7-18-3496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8552,'0'0'13389,"67"-32"-12172,-32 31-256,8 0-417,-1 1-416,2 0-96,0 0-544,-3 0-1250,-5 7-1473,-9 1-2658,-4 1-4998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7944,'0'0'8632,"12"1"-6038,5 1-2034,0 0 0,0-1-1,0-1 1,0-1 0,0-1 0,29-5 0,-21-1-137,0-1 1,29-16 0,-46 21-316,0 0 1,-1-1-1,0 0 0,0 0 0,0 0 0,0-1 0,-1 0 0,0 0 0,0-1 0,8-12 1,-14 18-93,1 0 0,0 0 0,0 0 0,-1 0 0,1 0 0,-1-1 0,1 1 0,-1 0 0,1 0 0,-1-1 0,0 1 0,0 0 0,1-1 0,-1 1 0,0 0 0,0-1 0,0 1 0,-1 0 0,1 0 0,-1-3 0,1 4-14,-1-1 0,1 0-1,-1 1 1,0-1 0,1 1 0,-1-1 0,0 1 0,0-1-1,1 1 1,-1 0 0,0-1 0,0 1 0,0 0 0,1 0 0,-1-1-1,0 1 1,0 0 0,0 0 0,0 0 0,1 0 0,-1 0 0,-2 1-1,-1-1-15,-1 1 0,1 0-1,-1 0 1,1 0-1,-1 1 1,1-1 0,0 1-1,0 0 1,-8 6-1,2 0-1,0 1 0,1 1-1,0 0 1,-10 15-1,16-20 37,-1 0-1,1 1 0,0-1 1,1 1-1,-1 0 0,1 0 0,0 0 1,1 0-1,-1 0 0,1 0 1,0 8-1,1-13-14,0 0 0,0 0 0,0 0 0,0 0 1,0-1-1,0 1 0,1 0 0,-1 0 0,0 0 0,1-1 0,-1 1 1,0 0-1,1 0 0,-1-1 0,1 1 0,-1 0 0,1-1 0,0 1 0,-1 0 1,1-1-1,-1 1 0,1-1 0,0 1 0,0-1 0,-1 0 0,1 1 1,0-1-1,0 1 0,1-1 0,33 1 180,-26-2-160,0-1-1,0 0 1,0-1-1,-1 0 0,15-7 1,-13 3-88,-1 0 0,0 0 0,-1-1-1,1-1 1,-2 1 0,11-15 0,20-22-1252,-37 80 125,-2-9 1107,0-19 171,1 0-1,0 1 0,0-1 0,0 0 1,1 0-1,1 1 0,1 6 0,-2-12-46,0 0 0,0 0 0,0 0-1,1 0 1,-1 0 0,1 0 0,-1-1-1,1 1 1,-1 0 0,1-1 0,0 0-1,0 1 1,0-1 0,0 0-1,0 0 1,0 0 0,0 0 0,0 0-1,0 0 1,1-1 0,-1 1 0,0-1-1,0 0 1,1 1 0,-1-1 0,0 0-1,3-1 1,5 1 11,0-1 0,0-1 0,0 0 0,0 0 0,0-1 0,-1 0 0,1-1 0,-1 0 1,0 0-1,0-1 0,-1 0 0,1 0 0,-1-1 0,0-1 0,0 1 0,-1-1 0,0 0 0,0-1 0,-1 0 0,0 0 0,8-13 0,-5 6-41,-1 1 1,0-1-1,-1-1 0,0 1 1,-1-1-1,-1 0 0,-1 0 1,0-1-1,-1 0 0,-1 1 0,0-1 1,-1-21-1,-1 38-20,0-1 0,0 1 0,0-1 0,0 1 0,0-1 0,0 1 0,-1-1-1,1 1 1,0-1 0,0 1 0,0-1 0,0 1 0,-1-1 0,1 1 0,0-1 0,0 1 0,-1-1 0,1 1-1,-1-1 1,1 1 0,0 0 0,-1-1 0,1 1 0,-1-1 0,1 1 0,0 0 0,-1 0 0,1-1 0,-1 1 0,1 0-1,-1 0 1,1 0 0,-2-1 0,-18 8-168,-17 22 60,20-10 115,0 1 1,1 0-1,1 2 1,-12 23-1,22-35 24,0 1-1,0-1 1,1 1 0,0 0-1,1 0 1,0 0-1,1 0 1,0 1-1,1-1 1,0 1-1,2 17 1,0-26-17,-1 0 0,1 0 0,0 0 0,0 0 0,1 0 0,-1 0 0,1-1 0,-1 1 0,1-1 0,0 1 0,0-1 0,0 1 0,0-1 0,0 0 1,0 0-1,1 0 0,-1 0 0,1-1 0,-1 1 0,1-1 0,0 1 0,0-1 0,0 0 0,0 0 0,-1 0 0,1 0 0,1-1 0,-1 1 0,0-1 0,0 0 0,0 0 0,5 0 0,-3 0-280,1-1-1,0 1 0,0-1 1,0 0-1,-1 0 0,1-1 0,9-3 1,-12 3-283,0 1 0,0-1 1,0 0-1,0 1 0,0-1 1,0-1-1,-1 1 0,1 0 1,-1-1-1,0 1 0,1-1 1,2-5-1,7-20-7001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16367,'0'0'4901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100 241 10410,'0'0'13693,"-9"1"-13645,3 0-45,0 1-1,0 0 1,0 0 0,0 0-1,1 1 1,-1 0 0,1 0-1,-8 5 1,10-6-6,1 0 1,-1 0-1,1 0 1,0 0-1,0 0 1,0 1-1,0-1 0,0 1 1,1-1-1,-1 1 1,1 0-1,-1-1 1,1 1-1,0 0 0,0 0 1,0 0-1,1 0 1,-1 0-1,1 0 1,-1 0-1,1 0 1,0 0-1,1 5 0,-1-7 3,1-1-1,0 1 0,-1 0 0,1-1 0,0 1 0,0 0 1,0-1-1,0 1 0,0-1 0,-1 1 0,1-1 1,0 0-1,0 1 0,0-1 0,0 0 0,0 0 0,0 0 1,0 0-1,0 0 0,0 0 0,0 0 0,0 0 0,0 0 1,2 0-1,28-4 102,-19 0-74,0 0 0,0-1 1,-1 0-1,1-1 1,-1-1-1,0 0 1,-1 0-1,14-12 1,4-6 16,39-45 1,-51 54 11,-2-2 0,0 1 0,0-2 0,-2 0 0,0 0 0,-1-1 0,12-33 0,-62 101-680,28-30 679,0 0 1,0 0 0,2 1 0,0 1-1,2-1 1,0 1 0,1 1 0,-5 30 0,10-49-31,1 0 0,0 0 0,0 0 0,0 0 0,0 0 1,0 0-1,1 0 0,-1 0 0,0 0 0,1 0 0,0 0 1,-1 0-1,1 0 0,0-1 0,0 1 0,0 0 0,0 0 1,0-1-1,1 1 0,-1-1 0,0 1 0,4 2 0,-2-3 23,0 1 0,0-1 0,0 0 0,0 1 0,0-1 0,1 0 0,-1-1 0,0 1 0,1-1 0,-1 1 0,0-1 0,6-1-1,1 1 30,-1-2-1,1 1 1,-1-1-1,1-1 1,-1 1-1,0-2 0,0 1 1,17-10-1,-14 4-37,0 0-1,-1 0 1,12-13-1,-21 20-27,1-1-1,-1 1 0,1-1 0,-1 0 0,0 1 1,0-1-1,0 0 0,-1 0 0,1 0 0,-1-1 0,1 1 1,-1 0-1,0-1 0,0 1 0,-1 0 0,1-1 0,-1 1 1,0-1-1,0-3 0,0 7-18,0-1-1,-1 1 1,1 0 0,-1 0 0,1-1-1,0 1 1,-1 0 0,1 0 0,-1 0-1,1-1 1,-1 1 0,1 0-1,-1 0 1,1 0 0,-1 0 0,1 0-1,-1 0 1,1 0 0,-1 0 0,1 0-1,-1 0 1,1 1 0,-1-1 0,1 0-1,0 0 1,-1 0 0,1 0-1,-1 1 1,1-1 0,-1 0 0,1 1-1,0-1 1,-1 0 0,1 1 0,-17 10-109,9-3 106,0 0-1,1 1 0,0-1 0,-6 13 1,10-18 17,1 1 1,1-1 0,-1 1-1,0-1 1,1 1 0,0 0-1,0-1 1,0 1 0,0 0-1,1 0 1,-1 0 0,1 0-1,0 0 1,0 0 0,1 7-1,1-10 3,-1 1 0,0-1 0,0 1-1,1-1 1,-1 1 0,1-1-1,-1 0 1,1 0 0,-1 0 0,1 0-1,0 0 1,0 0 0,-1 0 0,1 0-1,0-1 1,0 1 0,0-1 0,0 1-1,0-1 1,0 0 0,0 0 0,2 0-1,53 3 105,-49-3-106,30 1 24,-26 1-15,0-2 0,-1 1 0,1-1 1,0-1-1,0 0 0,16-4 0,-27 4 81,0-1 1,0 1-1,0 0 1,0 0 0,-1 0-1,1 0 1,0-1-1,0 1 1,-1 0-1,1-1 1,-1 1-1,1 0 1,-1-1 0,0 1-1,0-1 1,1 1-1,-1-1 1,0 1-1,0-1 1,0 1-1,-1-2 1,-2-33 879,1 28-906,0 1 0,-1-1 0,0 1 1,-7-13-1,7 15-105,0 0 0,0 0 1,0-1-1,1 1 1,0-1-1,1 0 0,-1 1 1,-1-10-1,5 14-253,-1 1 1,0-1-1,1 1 0,-1 0 1,0 0-1,1 0 0,-1-1 1,1 1-1,-1 1 0,0-1 0,1 0 1,-1 0-1,0 0 0,1 1 1,-1-1-1,2 1 0,-1 0-268,23 5-4234,7 0-3175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2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183 159 14253,'9'-11'3043,"-6"7"-2825,38-50 2375,-38 51-2456,-1-1 0,0 1 0,-1 0 0,1 0 0,0-1 0,-1 1 0,0-1 0,0 1 0,0-1 0,0 0 0,-1 0 0,1 1 0,-1-1 0,0 0 0,0 0 0,0 1 0,-1-1 0,-1-6-1,2 8-114,-1 1-1,0 0 0,0 0 0,0 0 0,0 0 0,-1 0 0,1 0 0,0 0 0,0 0 0,-1 0 0,1 1 0,0-1 0,-1 1 0,1-1 0,-1 1 0,1-1 0,-1 1 0,1 0 0,-1-1 0,1 1 0,-1 0 0,1 0 0,-1 0 0,1 0 0,-1 1 0,1-1 0,0 0 0,-1 1 0,1-1 0,-1 1 0,-1 0 0,-2 1-12,-1-1 1,1 1-1,0 1 0,0-1 1,-1 1-1,2 0 1,-7 4-1,1 2 62,0 1-1,1 1 1,0-1 0,0 1-1,-13 23 1,18-27-70,1 0-1,-1 0 1,1 0 0,1 1-1,-1 0 1,1-1 0,1 1-1,-1 0 1,1 0 0,1 0 0,0 14-1,0-21-4,0 0-1,0-1 1,0 1-1,1 0 1,-1 0-1,1 0 1,-1-1-1,0 1 1,1 0-1,-1-1 1,1 1-1,0 0 1,-1-1 0,1 1-1,-1-1 1,1 1-1,0-1 1,-1 1-1,1-1 1,0 1-1,0-1 1,-1 0-1,1 0 1,0 1-1,1-1 1,30 5 61,-28-4-68,0-1 1,0 0-1,0 1 1,0 0-1,0 0 0,0 0 1,7 3-1,-5 2-14,0 0-1,0 0 1,-1 0 0,0 0-1,0 1 1,0 0-1,-1 0 1,0 0 0,-1 0-1,1 1 1,-1 0 0,-1-1-1,0 1 1,0 0-1,0 0 1,0 9 0,1 16-18,-1 0 0,-3 51 0,0-71 84,-1 1 1,-1-1 0,0 0 0,-1 0 0,0 0 0,-1 0-1,-1-1 1,0 0 0,-11 17 0,14-24 114,1 0 0,-2-1 0,1 1 0,0 0 0,-1-1 0,0 0 0,0 0 0,0 0 0,-1-1 0,1 1 0,-1-1 0,0 0 0,0-1 0,0 1 0,0-1 0,-1 0 0,1 0 0,0 0 0,-1-1 0,1 0 0,-1 0 0,0 0 0,1-1 0,-12 0 0,15-1-99,0 1 0,0-1-1,0 0 1,0 0 0,0 0 0,0-1-1,0 1 1,0 0 0,1-1-1,-1 1 1,0-1 0,1 0-1,-1 1 1,1-1 0,0 0-1,-1 0 1,1 0 0,0 0 0,0 0-1,0 0 1,1 0 0,-1 0-1,0 0 1,1-1 0,-1-2-1,-6-62 159,7 61-195,0-13-36,0 1 0,1 0 1,1 0-1,0 0 0,2 0 1,0 1-1,1-1 0,8-17 1,-8 24-60,0 0 0,1 0 0,1 1 0,0 0 0,0 0 0,1 1 0,0 0 0,1 0 0,-1 1 0,2 0 0,-1 1 0,1 0 0,14-7 0,74-30-868,-62 30 231,37-21 1,-63 30 667,-1 0 1,-1-1 0,1 0 0,-1 0 0,0-1 0,-1-1 0,1 1 0,10-16 0,-16 20 85,0 0 1,0 0 0,-1 0-1,1 0 1,-1 0-1,0 0 1,0-1 0,0 1-1,0-1 1,0 1 0,-1 0-1,0-1 1,0 1 0,0-1-1,0 1 1,-1-6 0,1 8-16,0 0 1,-1 0 0,1 0-1,-1 0 1,1 0 0,-1 0-1,1 0 1,-1 0 0,0 1-1,1-1 1,-1 0 0,0 0 0,0 0-1,0 1 1,1-1 0,-1 0-1,0 1 1,0-1 0,0 1-1,-2-2 1,1 2-27,0-1-1,-1 1 1,1 0-1,0 0 0,0 0 1,-1 0-1,1 0 1,0 0-1,0 1 1,-1-1-1,1 1 1,0-1-1,-4 3 1,-1 0-1,1 1-1,0 0 1,0 0 0,0 0 0,0 1-1,1-1 1,-1 1 0,1 1 0,1-1-1,-1 1 1,1 0 0,-7 12 0,6-9 0,1-1 0,-1 1 1,2 0-1,0 0 0,0 1 1,0-1-1,1 1 0,0-1 1,0 14-1,2-21-124,0 0 0,0 0-1,0-1 1,0 1 0,1 0 0,-1-1 0,1 1 0,-1 0-1,1-1 1,-1 1 0,1 0 0,0-1 0,0 1 0,-1-1-1,1 1 1,0-1 0,1 0 0,-1 1 0,0-1 0,0 0 0,0 0-1,1 0 1,1 1 0,0 0-576,1 0-1,0-1 1,0 0 0,0 1 0,0-2-1,0 1 1,0 0 0,0-1-1,5 1 1,20-1-5679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16560,'0'0'2167,"-9"0"81,-2 0-1907,1 1 0,-1 0 0,0 1 0,1 0 0,-1 1 0,1 0 1,-13 6-1,18-8-244,0 1 1,0 1-1,0-1 1,0 1-1,0 0 1,0 0-1,1 0 1,-1 1-1,1-1 1,0 1-1,0 0 1,0 1-1,1-1 1,0 0-1,-1 1 1,1 0-1,-4 9 1,7-12-134,0-1 1,0 0-1,0 0 1,0 1-1,0-1 1,0 0-1,0 1 0,0-1 1,0 0-1,1 1 1,-1-1-1,0 0 1,1 0-1,-1 0 1,1 1-1,0-1 1,-1 0-1,1 0 1,0 0-1,0 0 0,-1 0 1,1 0-1,0 0 1,0 0-1,0 0 1,0-1-1,0 1 1,1 0-1,-1-1 1,0 1-1,0-1 0,0 1 1,3 0-1,51 14-1412,-34-11 800,22 6-312,-27-7 645,-1 0 0,1 1 0,-1 1 0,0 1 0,15 7 0,-30-13 337,1 0 0,-1 1 1,1-1-1,-1 0 0,1 0 1,-1 1-1,1-1 1,-1 0-1,0 0 0,1 1 1,-1-1-1,1 1 0,-1-1 1,0 0-1,1 1 1,-1-1-1,0 1 0,0-1 1,1 1-1,-1-1 0,0 1 1,0-1-1,0 1 1,0-1-1,0 1 0,1-1 1,-1 1-1,0-1 0,0 1 1,0-1-1,0 1 1,0-1-1,-1 1 0,1-1 1,0 1-1,0-1 0,0 1 1,0-1-1,0 1 0,-1-1 1,1 1-1,0-1 1,0 0-1,-1 1 0,1-1 1,0 1-1,-1-1 0,1 0 1,-1 1-1,1-1 1,0 0-1,-1 1 0,1-1 1,-1 0-1,1 0 0,-1 1 1,0-1-1,-30 14 1857,30-13-1847,-26 8 1530,-51 10 0,69-17-1764,0-1 0,0 0 0,0-1-1,0 0 1,-16-2 0,25 2 58,0-1-1,-1 1 0,1 0 1,0 0-1,0 0 1,-1 0-1,1 0 0,0-1 1,0 1-1,-1 0 1,1 0-1,0 0 0,0-1 1,0 1-1,-1 0 1,1 0-1,0-1 0,0 1 1,0 0-1,0 0 1,-1-1-1,1 1 1,0 0-1,0 0 0,0-1 1,0 1-1,0 0 1,0-1-1,0 1 0,0 0 1,0-1-1,0 1 1,0 0-1,0-1 0,0 1 1,0 0-1,0 0 1,0-1-1,1 1 1,-1-1 7,2-9-6291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0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26 6566,'0'0'15327,"-11"-6"-15034,6 4-279,1-1 11,0 1-1,0 0 0,0 0 0,0 1 1,-1-1-1,1 1 0,0 0 0,-1 0 0,1 0 1,-1 0-1,1 1 0,-1 0 0,1 0 1,-1 0-1,1 1 0,-1-1 0,1 1 0,-1 0 1,1 0-1,0 1 0,-1-1 0,-5 5 1,-1 0 260,0 1 1,1 0 0,-17 17-1,24-21-213,0 0 0,1 0-1,-1 0 1,1 1 0,-1-1 0,1 1-1,0-1 1,1 1 0,-1 0-1,0 0 1,1 0 0,0 0 0,0 0-1,0 0 1,0 7 0,2-10-60,-1 0 0,1 1 0,0-1 1,-1 0-1,1 0 0,0 0 0,0 0 1,0 0-1,0 0 0,0 0 0,0 0 1,0 0-1,1 0 0,-1 0 0,0-1 1,0 1-1,1-1 0,-1 1 0,0-1 1,1 1-1,-1-1 0,1 0 0,-1 1 1,0-1-1,1 0 0,-1 0 0,1 0 1,-1 0-1,0 0 0,4-1 0,48-4 121,-44 2-187,0-1 1,-1 0-1,1 0 0,-1 0 0,0-1 0,-1-1 1,1 1-1,-1-1 0,0 0 0,-1-1 0,1 0 1,8-13-1,18-15-256,-33 34 187,-6 9-298,-9 13 350,10-15 172,1-1 0,-1 1 1,1 0-1,1 0 0,-1 0 0,1 0 0,0 1 0,0 0 0,1-1 0,0 1 1,0 0-1,1 0 0,-2 11 0,4-17-81,0 0 0,0 0 0,0 0 0,0 0 0,0-1 0,0 1 0,0 0 0,0-1 0,0 1 0,0-1 0,0 1 0,0-1 0,0 0 0,0 1 0,0-1 0,1 0 0,-1 0 0,0 0 0,0 0 0,0 0 0,1 0 0,-1 0 0,2-1 0,33-2 215,-27 0-212,1-1-1,-1 0 0,0 0 0,-1-1 1,1 0-1,10-10 0,-10 9 1,0 0 1,0 0-1,1 0 0,16-6 1,-25 14-12,0-1 1,-1 0 0,1 1-1,0-1 1,-1 1 0,1-1-1,-1 1 1,1-1 0,-1 1-1,0 0 1,1-1 0,-1 1-1,0 0 1,0-1 0,0 1-1,0-1 1,-1 1 0,1 0 0,-1 1-1,3 23 188,0-25-131,0 0 0,-1 0-1,1 0 1,0 0 0,0 0-1,0 0 1,0-1 0,0 1-1,0-1 1,0 0 0,0 1-1,0-1 1,0 0 0,0 0-1,3-1 1,34-2 535,32-17-415,-59 16-216,0 0 0,0 0 0,1 1 0,-1 0 0,21 0 0,-34 34-87,0-19 756,11-13-477,0 0-1,1-1 1,-1 0-1,0-1 0,0 0 1,9-5-1,-10 5-189,0-1-1,0 1 0,0 1 0,0-1 1,0 2-1,0-1 0,19 0 0,-27 8-48,1-1-1,-1 1 1,0-1-1,-1 1 1,1-1-1,-1 1 1,0-1-1,-2 9 1,2-6-446,0-7-80,0 8 174,11-7-14125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2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6342,'0'0'12332,"81"41"-11435,-25-40-481,12-1-288,16 0-64,13-5-64,12-5-32,8-1-929,13-1-1409,6-3-1538,0 1-800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7783,'2'4'8787,"-1"5"-4657,-1 27-3878,0-29 961,-4 100 864,0-68-1782,3 0 0,1 0 0,7 51-1,-1-68-341,0 7-3306,-15-29-3155,-7-5 444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1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9769,'0'0'11211,"63"-25"-10474,-32 24-321,4 1-192,2 0-192,-2 0-576,1 0-1763,-6 0-3842,-3 0-4774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2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7303,'0'0'13303,"8"-6"-11434,-3 2-1654,0 1 0,0 0 1,0 0-1,1 0 1,-1 1-1,1 0 1,0 0-1,10-2 1,-14 3-193,0 1 1,0 0 0,1 0 0,-1 0 0,0 0 0,0 1 0,1-1 0,-1 0 0,0 1 0,0 0 0,0-1-1,0 1 1,0 0 0,0 0 0,0 0 0,0 0 0,0 1 0,0-1 0,0 0 0,-1 1 0,1 0 0,0-1-1,-1 1 1,0 0 0,1 0 0,-1-1 0,0 1 0,0 0 0,0 0 0,0 0 0,0 1 0,0 1 0,1 0-19,-1 0 0,0 0 1,0 0-1,-1 0 1,1 1-1,-1-1 1,0 0-1,0 0 1,0 0-1,-1 1 1,1-1-1,-1 0 1,0 0-1,-1 0 1,1 0-1,0 0 1,-1 0-1,0 0 1,0-1-1,0 1 1,-5 5-1,-7 17 104,14-25-102,-1-1 0,1 0 0,0 0 0,0 0 0,0 1 0,0-1 0,0 0 0,0 0 0,0 1 0,0-1 0,0 0 0,0 0 0,0 0 0,0 1 0,0-1 0,0 0 0,0 0 0,0 1 0,0-1 0,0 0 0,0 0 0,0 0 0,0 1 0,0-1 0,0 0 0,0 0 0,0 0 0,1 1 0,-1-1 0,0 0 0,0 0 0,0 0 0,0 0 0,1 1 0,-1-1 0,0 0 0,0 0 0,0 0 0,1 0 0,-1 0 0,0 0 0,0 0 0,0 1 0,1-1 0,-1 0 0,0 0 0,18 0 351,19-10 258,-19 2-543,0-1 1,-1-1 0,0-1-1,-1 0 1,0-1 0,0-1-1,-1 0 1,-1-1 0,22-28-1,-45 54-124,2 0 0,-1 0 0,2 0 0,-1 1 1,2-1-1,0 2 0,0-1 0,2 0 0,-1 1 0,-2 27 0,7-40 76,-1-1 0,0 1 0,1 0 0,-1 0 0,1 0 0,-1 0 0,1-1 0,0 1 0,-1 0 0,1-1 0,0 1 0,-1 0 0,1-1 0,0 1 0,0-1 0,0 1 0,-1-1 0,1 1 1,0-1-1,0 0 0,0 1 0,0-1 0,0 0 0,0 0 0,0 0 0,0 0 0,0 0 0,0 0 0,0 0 0,0 0 0,0 0 0,0 0 0,-1 0 0,1-1 0,0 1 0,0 0 0,0-1 0,0 1 0,1-1 0,39-14 1195,-29 7-1099,0-1 1,-2 0-1,1-1 1,-1 0-1,15-19 1,-20 23-97,-1-1 0,0 1 0,0-1 0,-1 1 1,0-1-1,0 0 0,-1 0 0,0 0 1,0-1-1,0 1 0,-1-1 0,1-10 1,-24 52-421,21-32 402,0-1 0,1 1 1,-1 0-1,1-1 1,-1 1-1,1-1 0,0 1 1,-1 0-1,1-1 1,0 1-1,0 0 0,0-1 1,1 1-1,-1 0 0,0 0 1,0-1-1,1 1 1,-1-1-1,1 1 0,0 0 1,-1-1-1,1 1 1,2 1-1,-2-2 4,0 0 0,1 0 0,-1-1 0,1 1 0,0 0 0,-1-1 0,1 0 0,-1 1 0,1-1 0,0 0 0,-1 0-1,1 0 1,0 0 0,-1 0 0,1 0 0,-1 0 0,1-1 0,0 1 0,1-1 0,5-1 13,-1-1 1,0 0-1,1 0 1,-1 0-1,-1-1 1,1 0-1,0 0 0,-1-1 1,7-6-1,-11 9-20,1-1 0,-1 0 0,0 1 0,0-1 0,0 0 0,0 0 0,0 0 0,-1 0 0,1-1 0,-1 1 0,2-5 0,-3 7-68,-3 3 34,0 1 0,0-1 0,1 1 0,0 0 0,-1 0 0,1 0 0,0 0 0,0 0 0,1 0 0,-4 7 0,4-8 13,1-1 16,-4 5-4,1 1-1,0 0 0,0 0 1,1-1-1,-2 9 1,4-14 6,-1 0 1,1 0 0,0 0-1,0 0 1,0 0 0,0 0 0,0 0-1,0 0 1,0 0 0,1-1-1,-1 1 1,0 0 0,0 0 0,1 0-1,-1 0 1,1 0 0,-1 0 0,0 0-1,1 0 1,0-1 0,-1 1-1,1 0 1,0 0 0,-1-1 0,1 1-1,0 0 1,0-1 0,-1 1-1,1-1 1,0 1 0,0-1 0,0 1-1,0-1 1,0 0 0,0 1-1,0-1 1,0 0 0,0 0 0,0 0-1,0 0 1,0 0 0,0 0-1,-1 0 1,3 0 0,165-8-1294,-168 8 1278,1 0 1,-1 0-1,1 0 1,-1 0-1,1 0 1,-1 0-1,0 0 1,1 0-1,-1 0 1,1 0-1,-1 0 0,0 1 1,1-1-1,-1 0 1,0 0-1,1 0 1,-1 1-1,0-1 1,1 0-1,-1 0 1,0 1-1,1-1 1,-1 0-1,0 1 0,0-1 1,1 0-1,-1 1 1,0-1-1,0 1 1,0-1-1,0 0 1,1 1-1,-1-1 1,0 1-1,0-1 1,0 0-1,0 1 0,0-1 1,0 1-1,0-1 1,0 1-1,0-1 1,0 0-1,0 1 1,-1-1-1,1 1 1,0-1-1,0 0 1,0 1-1,-1 0 0,1-1 48,0 1 0,-1 0 0,1 0 0,0 0 0,-1 0 0,1-1 0,-1 1 0,1 0 0,-1 0 0,0-1 0,1 1 0,-1 0 0,0-1 0,1 1 0,-1-1 0,0 1 0,0-1 0,1 1 0,-1-1 0,0 0 0,0 1 0,-1-1 0,2 0 377,11-20 368,-5 7-1258,0 0-1,-1 0 1,0 0-1,-1 0 1,0-1-1,2-17 1,10-37-8726,-6 40 1624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8872,'0'0'14297,"-6"8"-13844,-6 9 52,0 0 0,2 1-1,0 0 1,1 1-1,0 0 1,2 0 0,-5 22-1,3-10-642,3 1 0,0 0 0,2 0 0,1 39 1,0-99-3419,-10-18 2838,10 36 822,-1-1 1,2 1-1,-1 0 0,1-1 1,1 1-1,0-1 1,0 1-1,1-1 0,2-10 1,-2 20-22,1 0 0,-1 0 0,1 1 0,0-1 0,0 1 0,-1-1 0,1 1 0,0-1 0,0 1 0,0-1 0,0 1 0,-1 0-1,1-1 1,0 1 0,0 0 0,0 0 0,0 0 0,0 0 0,0 0 0,0 0 0,0 0 0,0 0 0,31 0 469,-23 1-306,104-1-2082,-102-4-2263,-8-4-1539,-2-4-4495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3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11915,'0'0'9962,"71"30"-14350,-40-10-1058,0 3-2337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 13132,'0'0'12241,"-9"-1"-12102,9 1-152,-6 0 58,0-1 0,0 1 0,1 0 0,-1 0-1,0 1 1,-8 1 0,13-1-114,-1-1 0,1 1-1,-1-1 1,1 1 0,0 0 0,-1-1 0,1 1-1,0 0 1,0 0 0,0 0 0,0 0 0,-1 0 0,1 0-1,0 0 1,1 0 0,-1 0 0,0 0 0,0 1 0,0-1-1,1 0 1,-1 1 0,1-1 0,-1 1 0,1-1-1,-1 0 1,1 1 0,0-1 0,0 1 0,0-1 0,-1 1-1,2-1 1,-1 1 0,0-1 0,0 1 0,0-1 0,1 1-1,-1-1 1,1 0 0,0 3 0,0-2-272,0 1 0,1 0 0,-1-1 0,1 1 0,-1-1 0,1 0 0,0 1 0,0-1 0,0 0 0,0 0 0,0 0 0,1 0 0,-1-1 0,1 1 0,-1-1 0,4 2 0,51 21-2217,-22-11 3177,-35-13-564,1 1-1,-1-1 0,1 0 0,-1 0 0,1 0 0,-1 0 0,0 0 0,1 1 0,-1-1 0,1 0 0,-1 0 0,0 1 0,1-1 0,-1 0 0,0 1 0,1-1 0,-1 0 0,0 1 0,1-1 0,-1 0 0,0 1 1,0-1-1,1 1 0,-1-1 0,0 0 0,0 1 0,0-1 0,0 1 0,0-1 0,0 1 0,0-1 0,1 1 0,-1-1 0,0 1 0,-1-1 0,1 0 0,0 1 0,0-1 0,0 1 0,0-1 0,0 1 0,0-1 0,0 1 1,-1-1-1,1 0 0,0 1 0,0-1 0,-1 1 0,1-1 0,0 0 0,-1 1 0,1-1 0,0 0 0,-1 0 0,1 1 0,0-1 0,-1 0 0,1 0 0,-1 1 0,1-1 0,0 0 0,-1 0 0,1 0 0,-1 0 1,1 0-1,-1 1 0,1-1 0,-1 0 0,-38 13 1913,34-11-1770,-17 4 431,1 1-253,0-1 0,0-1 0,-1-1 1,-29 2-1,60-17-3285,14-2-1141,8-2-2863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132 299 13965,'0'0'5563,"-9"0"-4517,0-1-867,0 2 0,0 0 0,0 0 0,0 0-1,0 1 1,-15 5 0,22-6-113,-1 0-1,1-1 1,0 1 0,0 0-1,-1 0 1,1 0-1,0 0 1,0 1 0,0-1-1,0 1 1,0-1-1,1 1 1,-1 0 0,0-1-1,1 1 1,-1 0 0,1 0-1,0 0 1,-1 0-1,1 0 1,0 1 0,0-1-1,0 0 1,1 1-1,-1-1 1,1 0 0,-1 1-1,1-1 1,0 0 0,0 1-1,0-1 1,0 1-1,0-1 1,0 1 0,2 3-1,-2-5-54,1 1-1,0-1 1,0 0-1,0 0 1,0 0-1,0 0 1,0 0-1,0 0 1,0 0-1,0-1 1,1 1-1,-1 0 1,0-1-1,0 1 1,1-1-1,-1 1 1,0-1-1,1 1 1,-1-1-1,1 0 1,-1 0-1,0 0 1,1 0-1,1 0 1,40 0 178,-36-1-139,4-1-25,0 0-1,-1 0 1,1-1 0,-1-1 0,0 0-1,0 0 1,0-1 0,0-1 0,-1 1-1,0-1 1,0-1 0,0 0 0,-1 0-1,10-11 1,-5 4-7,0-1 1,-1 0-1,-1 0 0,0-1 1,-2-1-1,1 0 0,8-24 1,-14 32-29,0-1 0,-2 0 0,1 1 1,-1-1-1,0 0 0,-1 0 0,0 0 1,-1 0-1,0-1 0,-1 1 0,-3-19 0,3 27-1,0 0-1,0 1 0,0-1 0,-1 0 0,1 1 0,-1-1 1,1 1-1,-1-1 0,0 1 0,1 0 0,-1 0 1,0 0-1,0 0 0,0 0 0,0 0 0,0 0 0,0 1 1,0-1-1,0 1 0,0-1 0,0 1 0,0 0 0,0 0 1,0 0-1,0 0 0,-1 0 0,1 0 0,0 1 1,0-1-1,-2 1 0,-1 0 0,-1 0 0,1 1-1,0-1 1,0 1 0,0 0 0,0 0 0,1 1 0,-1 0-1,0 0 1,1 0 0,-5 4 0,7-5 23,-1 1 0,1 0 1,0 0-1,0 0 0,0 0 1,0 0-1,0 0 0,1 1 0,-1-1 1,1 0-1,0 1 0,0-1 0,0 1 1,1 0-1,-1-1 0,1 1 1,0 0-1,0-1 0,0 1 0,0-1 1,1 1-1,-1 0 0,1-1 0,0 1 1,0-1-1,1 1 0,-1-1 1,3 4-1,5 10-195,1-1 1,1-1 0,1 0-1,20 21 1,14 19-1133,-22-10 760,-17-19-1278,-11-3-4371,-4-14-2171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65 320 4100,'0'0'9161,"2"-8"-4341,3-2-3482,5-12 254,-7 0 2439,-27 51-2942,16-19-1085,1 1 0,-1 1-1,2-1 1,0 1-1,0 0 1,1 1-1,0-1 1,-4 25-1,9-36 0,-1 0-1,1-1 0,0 1 0,0 0 0,0 0 0,0 0 0,0-1 0,0 1 0,1 0 0,-1 0 0,0-1 1,0 1-1,1 0 0,-1 0 0,0-1 0,1 1 0,-1 0 0,0-1 0,1 1 0,-1 0 0,1-1 1,-1 1-1,1-1 0,0 1 0,-1 0 0,1-1 0,-1 0 0,2 2 0,25 0 124,-18-4-68,-1 0-1,0 0 1,0 0 0,14-8 0,-7 3 31,-1-2 0,0 0 0,0 0 0,-1-2 1,0 1-1,-1-2 0,0 1 0,-1-2 1,0 0-1,-1 0 0,0 0 0,-1-2 0,9-18 1,-20 35-293,-20 31-283,-19 37 0,38-65 337,1-1 0,0 1 1,0 0-1,1 0 0,0 0 0,-1 0 0,2 0 0,-1 0 0,0 0 0,1 11 0,1-15 69,-1 0-1,0 0 1,1 0-1,-1 0 1,1 0-1,-1 0 1,1 0-1,-1 0 1,1 0-1,0 0 1,-1 0-1,1 0 1,0-1-1,0 1 1,0 0-1,-1 0 1,1-1-1,0 1 1,2 0-1,0 0-35,0 0 0,0 0 0,0 0-1,0-1 1,0 0 0,0 1-1,0-1 1,0 0 0,0 0 0,4-1-1,2-1-237,0 0-1,-1-1 0,1 0 0,-1 0 0,0-1 1,1 0-1,-2 0 0,1-1 0,0 0 0,-1 0 1,0-1-1,0 0 0,-1 0 0,0-1 0,9-12 1,1-1-286,-1-2 1,-1 0 0,-1-1 0,11-29 0,12-49-2076,-15 40 7421,-94 221-1826,-14 35 884,78-169-4020,1 0 0,2 1 0,0 0 1,2 0-1,-2 51 0,22-116-1523,-6 19 1807,10-28 164,86-193-188,-83 193 240,3 1 1,59-81-1,-77 118-111,-5 4-44,1 0 0,0 0 0,0 1 0,0-1 0,1 1 0,-1 0 0,1 1 0,7-6 0,-11 9-84,-1 0 1,0 0-1,0 1 1,1-1-1,-1 0 0,0 0 1,0 0-1,1 0 1,-1 0-1,0 0 0,0 1 1,1-1-1,-1 0 1,0 0-1,0 0 0,0 1 1,1-1-1,-1 0 1,0 0-1,0 0 0,0 1 1,0-1-1,1 0 1,-1 1-1,0-1 0,0 0 1,0 0-1,0 1 1,0-1-1,0 0 0,0 0 1,0 1-1,0-1 1,0 0-1,0 1 0,0-1 1,0 0-1,0 0 1,0 1-1,0-1 0,0 0 1,-1 1-1,0 14 62,-5 17 197,-1-1 0,-2-1 0,-18 42 0,4-10 650,6-17-4,9-24-536,0 0 1,1 1-1,1 0 0,1 0 0,-4 42 0,9-64-368,0 0 0,0 1 0,0-1 0,0 0 0,0 0 0,0 1 0,0-1 0,0 0 0,0 1 0,0-1 0,1 0 0,-1 1 0,0-1 0,0 0 0,0 0 0,0 1 0,1-1 0,-1 0 0,0 0 0,0 1 0,0-1 0,1 0 0,-1 0 0,0 0 0,0 0 0,1 1 0,-1-1 0,0 0-1,1 0 1,-1 0 0,0 0 0,0 0 0,1 0 0,-1 0 0,0 0 0,1 0 0,-1 1 0,0-1 0,1-1 0,-1 1 0,0 0 0,1 0 0,-1 0 0,0 0 0,0 0 0,1 0 0,-1 0 0,0 0 0,1 0 0,-1-1 0,0 1 0,0 0 0,1 0 0,-1 0 0,0-1 0,0 1 0,1 0 0,-1 0 0,0 0 0,0-1 0,0 1 0,0 0 0,1-1 0,-1 1 0,0 0 0,0 0 0,0-1 0,0 0 0,17-17 120,-8-3-279,-1 0 1,-1-1-1,-1 1 1,0-1-1,-2-1 1,-1 1-1,1-38 0,-3 54-35,-1 5 170,0 1 0,0-1-1,0 1 1,-1 0 0,1-1 0,0 1 0,0-1 0,0 1 0,1 0 0,-1-1 0,0 1 0,0-1 0,0 1 0,0 0 0,0-1 0,0 1-1,0 0 1,1-1 0,-1 1 0,0 0 0,0-1 0,1 1 0,-1 0 0,0-1 0,0 1 0,1 0 0,-1 0 0,0-1 0,1 1-1,-1 0 1,0 0 0,1 0 0,-1-1 0,0 1 0,1 0 0,-1 0 0,0 0 0,1 0 0,-1 0 0,1 0 0,-1 0 0,0 0-1,1 0 1,-1 0 0,1 0 0,0 0 0,20 12-70,1 2 81,-15-13 51,1 0 1,0 0-1,0-1 1,-1 0-1,1 0 1,0-1-1,0 0 1,0 0-1,-1-1 1,1 0-1,-1 0 0,1-1 1,-1 0-1,0 0 1,0 0-1,11-9 1,-12 9 48,-1-1 1,0 0 0,1 0-1,-1 0 1,-1-1 0,1 0-1,-1 0 1,0 0 0,0 0-1,0-1 1,-1 1 0,0-1-1,0 0 1,0 0 0,-1 0-1,0 0 1,0-1-1,-1 1 1,1-1 0,-1-9-1,-15 40-381,5-4 275,-29 74 201,35-87-118,1 1 0,1-1 0,-1 0 0,1 1 0,0-1 0,1 0 0,0 1 0,0-1 0,0 1 0,4 14 0,-3-21-48,0 1 1,0-1-1,0 1 1,1-1-1,-1 0 1,0 0-1,1 1 1,-1-1-1,1 0 1,0 0-1,-1 0 1,1 0-1,0-1 1,-1 1-1,1 0 1,0-1-1,0 1 0,0-1 1,-1 0-1,1 1 1,0-1-1,0 0 1,0 0-1,0 0 1,0 0-1,0-1 1,-1 1-1,1 0 1,2-2-1,4 1 70,0 0-1,-1-1 0,1 0 1,-1 0-1,14-7 1,-2-3-103,-2 0 0,0-2 0,0 0 1,-1 0-1,-1-2 0,26-33 1,-50 61-235,0 0 0,2 0 0,-1 1-1,2 0 1,-1 0 0,2 1 0,0 0 0,0 0 0,2 0 0,-5 28 0,16-43-6102,2-6-780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10858,'-3'0'6502,"1"0"-4388,2 9-1953,0 4-65,6 4-128,5 0-1186,5-1-2337,1 1-2210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172 271 9225,'0'0'11717,"-11"0"-10499,4 0-1060,0 1 1,-1 0 0,1 0 0,0 1 0,0 0 0,-1 0-1,2 1 1,-1 0 0,0 0 0,0 0 0,1 1-1,0 0 1,0 0 0,0 1 0,0 0 0,1 0 0,0 0-1,0 1 1,-8 10 0,10-12-86,0 0 1,0 0-1,1 0 1,-1 1-1,1-1 1,0 1-1,1 0 1,-1-1-1,-1 9 1,3-11-68,0-1 0,0 0 1,-1 0-1,2 1 1,-1-1-1,0 0 1,0 0-1,0 1 1,0-1-1,1 0 1,-1 0-1,1 1 1,-1-1-1,1 0 0,-1 0 1,1 0-1,0 0 1,0 0-1,-1 0 1,1 0-1,0 0 1,0 0-1,0 0 1,0 0-1,0-1 0,0 1 1,0 0-1,0-1 1,0 1-1,1-1 1,-1 1-1,0-1 1,0 1-1,1-1 1,-1 0-1,0 0 1,0 1-1,1-1 0,1 0 1,7 0-15,-1 0 0,1-1 1,0 0-1,-1 0 0,1-1 0,-1 0 1,0-1-1,0 0 0,0 0 0,0-1 1,0 0-1,-1-1 0,1 1 0,-1-2 0,0 1 1,-1-1-1,1-1 0,-1 1 0,12-15 1,-3 1 1,-1 0 1,-1 0 0,0-2 0,-2 0-1,0 0 1,13-37 0,-5-13-337,-19 66 227,0 0 0,0 0-1,-1-1 1,1 1 0,-1 0-1,-1 0 1,1-1 0,-1 1-1,-3-9 1,4 14 88,-1-1 0,0 1 0,0-1 0,0 1 0,-1 0 0,1 0 0,0 0 0,0-1 0,-1 1 0,1 1 0,0-1 0,-1 0 0,1 0 0,-1 0 0,1 1 0,-1-1 0,1 1 0,-1-1 0,0 1 1,1-1-1,-1 1 0,0 0 0,1 0 0,-1 0 0,0 0 0,1 0 0,-1 0 0,0 1 0,1-1 0,-1 0 0,1 1 0,-1-1 0,0 1 0,-1 1 0,-4 0-13,1 0 0,-1 1 1,1 0-1,0 0 0,0 1 0,-10 7 0,9-5 0,1 0 0,0 0-1,1 1 1,-1 0 0,1 0-1,1 0 1,-1 0 0,1 1-1,1 0 1,-1 0-1,1 0 1,0 0 0,1 0-1,0 0 1,1 1 0,-1-1-1,2 1 1,-1 0-1,1-1 1,0 1 0,1-1-1,0 1 1,0 0 0,1-1-1,0 0 1,1 1-1,0-1 1,0 0 0,1-1-1,-1 1 1,7 8 0,5 7-1010,26 45-3744,-38-62 3678,-1 0 0,0 0 0,0 1 0,-1-1 0,2 12 0,-2 5-4084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2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14606,'0'0'1537,"83"21"513,-45-8-128,0 0-385,3 0-512,3-1 161,4-3-610,5-1-416,3 0-128,0-2-160,-2 2-737,0-5-576,-1-1-577,-7-2-192,-9 0-1409,-9-11-1218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10154,'0'0'11258,"13"3"-9934,-4-2-1101,0 1 0,-1-1 0,1-1-1,0 0 1,0 0 0,0 0 0,0-1-1,0-1 1,0 0 0,0 0 0,-1 0 0,1-1-1,-1-1 1,13-5 0,-9 2-34,-1 0-1,1-1 1,18-15 0,-27 20-162,0 0 1,0 0-1,-1 0 1,1 0-1,-1 0 1,1 0-1,-1-1 1,0 1-1,0-1 1,-1 0-1,1 0 1,-1 1-1,0-1 1,0 0-1,0 0 1,1-8 0,-2 11-28,0 0 0,0 0 0,0 0 0,0 0 1,0 0-1,-1 0 0,1 0 0,0 0 1,0 0-1,-1 1 0,1-1 0,0 0 1,-1 0-1,1 0 0,-1 0 0,1 0 1,-1 1-1,1-1 0,-1 0 0,0 0 1,1 1-1,-1-1 0,0 0 0,0 1 1,1-1-1,-1 1 0,0-1 0,0 1 0,-1-1 1,0 1-19,-1-1 0,1 1 0,-1 0 0,0 0 0,1 0 0,-1 0 1,1 0-1,-1 0 0,1 1 0,-1-1 0,-2 2 0,-2 0-23,1 0 0,0 1 0,-1 0 0,1 0 0,0 0 0,0 1 0,1 0 0,-6 5 0,3 0 28,1 0 0,0 0 0,1 0 0,-6 12 0,10-17 6,0 0 0,1-1 0,-1 1 0,1 0 0,0 0 0,0 0 0,0 0-1,0 0 1,1 1 0,0-1 0,-1 0 0,2 0 0,-1 0 0,1 7 0,1-9 8,-1 0 0,0-1 1,1 1-1,-1-1 0,1 0 0,0 1 0,-1-1 0,1 0 0,0 0 1,0 0-1,0 0 0,0 0 0,0 0 0,0-1 0,0 1 0,0 0 1,0-1-1,0 0 0,0 1 0,0-1 0,0 0 0,0 0 0,4-1 1,55-2 96,-60 2-96,21-3 38,-1-1 0,0-1 1,0-1-1,26-12 0,-28 11 17,0 0 0,0 1 1,1 1-1,0 1 0,22-3 1,-41 8-56,0 1 1,0-1 0,0 0 0,0 1-1,0-1 1,0 1 0,0-1-1,0 1 1,-1-1 0,1 1 0,0 0-1,0-1 1,-1 1 0,1 0-1,0 0 1,0-1 0,-1 1 0,1 0-1,-1 0 1,1 0 0,-1 0-1,1 0 1,-1 0 0,0 0 0,0 0-1,1 0 1,-1 0 0,0 0-1,0 0 1,0 0 0,0 0 0,0 0-1,0 0 1,0 1 0,-1 49 380,1-36-338,0-14-25,1 1-1,-1-1 1,1 0 0,0 0 0,0 0-1,0 0 1,0 0 0,0 0 0,0 0-1,0 0 1,0 0 0,0-1 0,0 1-1,0 0 1,1-1 0,-1 1 0,0-1-1,1 1 1,-1-1 0,0 0 0,0 1-1,1-1 1,-1 0 0,1 0 0,-1 0-1,0 0 1,1 0 0,-1 0 0,0 0-1,1-1 1,1 1 0,47-7 549,-36 2-517,-1 0 0,-1-1 0,17-10 0,-20 11-58,0 0 0,0 0 0,0 1 0,0 0 0,1 0 0,0 1 0,16-3 0,-25 6-32,0 0 0,-1 1 0,1-1-1,0 0 1,0 0 0,-1 0 0,1 1 0,-1-1-1,1 0 1,0 1 0,-1-1 0,1 1 0,-1-1-1,1 1 1,-1-1 0,1 1 0,-1-1-1,1 1 1,-1-1 0,1 1 0,-1-1 0,0 1-1,1 0 1,-1-1 0,0 1 0,0 0 0,1-1-1,-1 1 1,0 0 0,0-1 0,0 1 0,0 0-1,0-1 1,0 1 0,0 1 0,0 33-4100,-1-23-2446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34 6854,'0'0'13864,"2"10"-12481,-1 13-968,0 0 0,-2-1 0,0 1 0,-2 0 0,0 0 0,-2-1 0,-8 27 0,6-21-421,6-20-253,-1 0 1,0 0-1,-1 0 0,1-1 0,-1 1 0,-1-1 1,-6 12-1,7-28-6260,1-17 2131,2-83-3044,0 30 6270,0 26 3991,0 24 4528,0 26-3210,0 23-3908,-1 3 199,2-1-1,0 1 1,1 0-1,10 40 1,-11-58-361,0 0 1,1 0 0,0-1 0,0 1-1,0-1 1,0 0 0,1 1 0,0-1 0,0 0-1,0 0 1,0-1 0,1 1 0,-1-1-1,1 1 1,0-1 0,0 0 0,0-1-1,0 1 1,1-1 0,-1 0 0,1 0 0,-1 0-1,1 0 1,0-1 0,-1 0 0,1 0-1,0 0 1,7 0 0,-5-1 38,1 0 0,-1-1 0,0 0 0,0 0 0,1 0 0,-1-1 0,0 0 0,0 0 0,-1-1-1,1 0 1,0 0 0,-1-1 0,0 0 0,0 0 0,0 0 0,0 0 0,-1-1 0,1 0 0,-1-1 0,0 1 0,-1-1 0,1 0 0,-1 0 0,5-12 0,-1 4-80,-2 0 0,0-1-1,0 0 1,-2-1 0,0 1 0,0-1 0,-1 0 0,-2 0 0,1 0 0,-2-23 0,0 39-45,0-1 1,0 0-1,1 1 0,-1-1 1,0 0-1,0 1 1,0-1-1,0 0 1,-1 1-1,1-1 0,0 0 1,0 1-1,0-1 1,0 0-1,-1 1 0,1-1 1,0 1-1,-1-1 1,1 0-1,0 1 0,-1-1 1,1 1-1,-1-1 1,1 1-1,-1-1 1,1 1-1,-1-1 0,1 1 1,-1 0-1,1-1 1,-1 1-1,0 0 0,1-1 1,-1 1-1,1 0 1,-1 0-1,0 0 1,1-1-1,-1 1 0,0 0 1,1 0-1,-1 0 1,0 0-1,0 0 0,1 0 1,-1 0-1,0 1 1,1-1-1,-1 0 1,0 0-1,1 0 0,-1 1 1,1-1-1,-1 0 1,0 1-1,1-1 0,-1 1 1,1-1-1,-1 0 1,1 1-1,-1-1 1,0 2-1,-3 1-10,-1 1-1,1 0 1,-1 0 0,1 0-1,-6 9 1,7-8 28,0-1 0,1 0-1,0 1 1,0 0 0,0-1 0,0 1-1,1 0 1,0 0 0,0 0-1,-1 8 1,3-13-142,0 1 0,0-1 0,-1 0 0,1 0 0,0 1-1,0-1 1,0 0 0,0 0 0,0 0 0,0 0 0,0 0 0,0 0 0,0 0-1,0 0 1,-1 0 0,1 0 0,0 0 0,0-1 0,0 1 0,0 0 0,0-1-1,0 1 1,-1-1 0,1 1 0,0-1 0,0 1 0,-1-1 0,1 1 0,0-1-1,-1 0 1,2 0 0,2-14-4159,-2-2-3043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8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66 3555,'0'0'17927,"3"-8"-15936,3-24-636,-6 32-1326,0-1-1,-1 0 0,1 1 0,0-1 0,0 1 0,0-1 0,0 1 0,-1-1 0,1 1 0,0-1 0,-1 1 0,1 0 1,0-1-1,-1 1 0,1-1 0,0 1 0,-1 0 0,1-1 0,-1 1 0,1 0 0,-1-1 0,1 1 0,-1 0 0,1 0 0,-1-1 1,-26 5 180,21 0-216,1 0-1,-1 0 0,1 0 0,0 1 1,1-1-1,-1 1 0,1 0 0,0 0 1,0 1-1,0-1 0,1 1 0,0 0 1,0 0-1,0 0 0,1 1 1,0-1-1,0 0 0,1 1 0,-2 7 1,3-13 9,0-1 0,0 1 1,0 0-1,0-1 0,1 1 1,-1-1-1,0 1 1,0 0-1,0-1 0,1 1 1,-1-1-1,0 1 0,0-1 1,1 1-1,-1 0 0,0-1 1,1 1-1,-1-1 1,1 0-1,-1 1 0,1-1 1,-1 1-1,1-1 0,-1 0 1,1 1-1,-1-1 1,1 0-1,0 1 0,0-1 1,26 3 158,26-13 119,-40 4-258,0-2 0,-1 1-1,0-1 1,0-1 0,0 0 0,-1-1-1,-1 0 1,0-1 0,0 0 0,-1-1-1,0 1 1,9-19 0,-24 43-1100,2-1 0,0 1 0,0 0 1,-2 21-1,3 3-5737,3-22 1675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72 246 3171,'0'0'17510,"-9"5"-17067,5-3-391,0 0 0,0-1 0,1 1 0,-1 1 0,1-1 0,-1 0 0,1 1 0,0 0 0,0 0 0,0 0 1,0 0-1,1 0 0,-1 1 0,1-1 0,0 1 0,0-1 0,0 1 0,1 0 0,-1 0 0,1 0 0,0 0 0,0 0 0,0 0 0,0 0 0,1 0 0,0 0 0,0 5 0,0-7-22,1-1-1,-1 1 1,1 0-1,0-1 0,0 1 1,-1-1-1,1 1 1,0-1-1,0 0 1,0 1-1,0-1 0,1 0 1,-1 0-1,0 0 1,0 0-1,1 0 0,-1 0 1,1 0-1,-1 0 1,1 0-1,-1-1 0,1 1 1,-1-1-1,1 1 1,0-1-1,-1 0 1,1 1-1,0-1 0,-1 0 1,1 0-1,3-1 1,4 2 128,0-1 1,0-1 0,0 1 0,17-5-1,-13 1-112,0-2 0,0 1 1,0-1-1,0-1 0,-1 0 0,0-1 0,-1-1 0,0 1 0,0-2 0,-1 1 0,0-2 0,-1 1 0,11-16 0,-11 15-133,-2-1-1,1 0 0,-2 0 1,0 0-1,0-1 1,-1 0-1,0 0 0,-1 0 1,-1-1-1,0 1 0,-1-1 1,-1 0-1,1-21 0,-2 33 55,0 0-1,-1 0 1,1 0-1,0 1 1,0-1-1,-1 0 1,1 0-1,-1 1 0,0-1 1,1 0-1,-1 1 1,0-1-1,0 1 1,0-1-1,0 1 0,0-1 1,0 1-1,0 0 1,-1-1-1,1 1 1,0 0-1,-1 0 1,-2-2-1,1 2 3,0 1 0,0-1 0,0 0 0,0 1 0,0-1 0,0 1 0,0 0 0,0 0 1,0 0-1,0 1 0,0-1 0,-6 2 0,0 1 21,0 0 0,-1 1 0,1-1 0,1 2 0,-1-1 1,0 2-1,-13 10 0,18-13 43,0 0 1,1 1-1,-1-1 1,1 1-1,0 0 1,0 0-1,0 0 1,1 1-1,-1-1 1,1 1-1,0-1 1,0 1-1,1 0 1,-1 0-1,1 0 1,0 0-1,0 10 1,1-10-166,1 0 1,0 1-1,0-1 1,0 0-1,1 0 1,0 0-1,0 0 0,0 0 1,1-1-1,0 1 1,-1-1-1,2 1 1,-1-1-1,0 0 1,1 0-1,7 6 0,1 1-699,51 50-2842,-28-16-2008,-30-37 3412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9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4484,'0'0'18781,"-8"11"-18167,-17 31-271,1 1 1,3 2 0,2-1 0,2 2 0,1 1-1,3 0 1,2 0 0,2 2 0,-3 50 0,11-99-339,1 0 1,0 0 0,0 0-1,0 1 1,0-1 0,-1 0 0,1 0-1,0 1 1,0-1 0,0 0 0,0 0-1,0 1 1,0-1 0,0 0-1,0 0 1,0 1 0,0-1 0,0 0-1,0 0 1,0 1 0,0-1-1,0 0 1,0 0 0,0 1 0,0-1-1,0 0 1,0 0 0,0 1 0,1-1-1,-1 0 1,0 0 0,0 1-1,0-1 1,0 0 0,0 0 0,1 0-1,-1 0 1,0 1 0,0-1 0,1 0-1,-1 0 1,0 0 0,0 0-1,0 0 1,1 1 0,-1-1 0,0 0-1,0 0 1,1 0 0,-1 0 0,0 0-1,0 0 1,1 0 0,-1 0-1,0 0 1,1 0 0,-1 0 0,0 0-1,1 0 1,17-20 746,28-53 851,-30 47-1317,-14 22-288,10-15-153,1 0 0,0 0-1,1 2 1,1-1-1,1 2 1,20-18 0,-19 27 4,-9 14-147,-7 28-445,-2-33 707,1 1-1,-1-1 0,1 0 0,0 1 0,0-1 0,0 1 0,0-1 1,1 1-1,-1-1 0,0 0 0,2 4 0,-1-6 52,-1 1 0,1-1 0,-1 0 0,1 0 0,0 0 0,-1 1-1,1-1 1,-1 0 0,1 0 0,0 0 0,-1 0 0,1 0 0,-1 0 0,1-1 0,-1 1 0,1 0-1,0 0 1,-1 0 0,1 0 0,-1-1 0,1 1 0,-1 0 0,1 0 0,-1-1 0,1 1 0,-1-1-1,1 1 1,-1 0 0,0-1 0,1 1 0,-1-1 0,1 1 0,-1-1 0,0 1 0,0-1 0,1 1-1,-1-1 1,0 1 0,1-1 0,15-28 888,-14 24-774,8-15 7,0 0 1,-1-1-1,10-37 0,-19 57-195,0 0 0,0 1 0,1-1 0,-1 0 0,1 1 0,-1-1 0,1 1 0,-1-1 0,1 1 0,-1-1 0,1 1 0,-1 0 0,1-1 0,-1 1 0,1-1 0,0 1-1,-1 0 1,1 0 0,0-1 0,-1 1 0,1 0 0,0 0 0,-1 0 0,1 0 0,0 0 0,-1 0 0,1 0 0,0 0 0,0 0 0,-1 0 0,1 0 0,0 0 0,-1 0 0,1 1 0,0-1 0,-1 0 0,1 1 0,-1-1 0,1 0 0,0 1 0,-1-1 0,2 1 0,33 21-3383,-27-17 2455,4 2-1284,0-1 0,0-1 0,0 1 0,18 3 0,-2-2-4001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39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52 4356,'0'0'13805,"-7"-8"-11168,3 3-2442,1 1 0,-1 0 0,0 0 0,0 0 0,0 1 0,-1 0 0,1 0 0,-8-4-1,9 5-125,0 1-1,0 1 0,1-1 1,-1 0-1,0 1 0,0-1 1,0 1-1,0 0 0,0 0 1,0 0-1,0 0 0,0 1 1,0-1-1,1 1 0,-1 0 1,0 0-1,0 0 0,0 0 1,1 0-1,-1 0 0,1 1 1,-5 3-1,1-2 88,1 0 0,1 1 1,-1 0-1,0 0 0,1 1 0,0-1 0,0 1 0,0 0 0,1 0 1,0 0-1,0 0 0,0 1 0,0-1 0,1 1 0,0 0 1,0 0-1,0 0 0,1 0 0,-1 12 0,2-17-145,0 0 0,0 0 0,0 0 0,0 0-1,0 1 1,1-1 0,-1 0 0,0 0 0,1 0 0,-1 0 0,1 0-1,-1 0 1,1 0 0,-1 0 0,1 0 0,0 0 0,0 0 0,-1 0-1,1 0 1,0 0 0,0-1 0,0 1 0,0 0 0,0-1-1,0 1 1,1 0 0,2 0 10,-1 0-1,0 0 1,1 0-1,-1-1 1,1 1-1,-1-1 1,1 0-1,-1 0 1,5 0-1,0-1 4,1-1 0,-1 1 0,1-1 0,-1-1-1,0 0 1,0 0 0,8-4 0,-5 0-107,-1 1 0,0-2 1,-1 1-1,1-1 0,-2-1 0,1 0 1,-1 0-1,0-1 0,8-13 0,-19 30-976,0 0 1,1 0-1,-1 0 0,2 1 0,-3 14 0,4-21 810,0 1 0,-1-1-1,1 0 1,0 1 0,0-1 0,0 0-1,0 1 1,1-1 0,-1 1-1,0-1 1,1 0 0,-1 1 0,0-1-1,1 0 1,0 1 0,-1-1-1,1 0 1,0 0 0,-1 0-1,1 0 1,0 0 0,0 0 0,0 0-1,0 0 1,0 0 0,0 0-1,0 0 1,1 0 0,-1-1 0,0 1-1,0 0 1,1-1 0,-1 1-1,0-1 1,0 0 0,1 1-1,-1-1 1,1 0 0,2 0 0,13 0-2608,0 0-1354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40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83 6662,'0'0'10560,"-7"3"-10032,4-2-455,0 1 0,0 0 1,0 0-1,0 0 0,1 1 0,-1-1 0,0 1 0,1-1 0,0 1 1,0 0-1,0 0 0,0 0 0,-3 5 0,2 0 114,0 0 0,0 1 0,1 0 0,0-1 0,-2 14 0,3 51 634,2-54-1202,-1 1 0,-1 0 0,0-1 0,-9 36 0,10-51 408,-2 0 0,1-1 0,0 1 1,-1 0-1,1-1 0,-1 0 0,0 1 1,-1-1-1,1 0 0,0 0 0,-1 0 1,1 0-1,-1-1 0,0 1 0,0-1 1,0 1-1,-1-1 0,1 0 0,0 0 1,-1-1-1,1 1 0,-1-1 0,0 1 1,1-1-1,-1 0 0,0-1 0,0 1 1,0-1-1,-5 1 0,8-1 71,0 0-1,0 0 0,1 0 1,-1 0-1,0 0 0,1 0 0,-1 0 1,0-1-1,0 1 0,1 0 1,-1 0-1,0-1 0,1 1 1,-1 0-1,0-1 0,1 1 1,-1 0-1,1-1 0,-1 1 1,0-1-1,1 1 0,-1-1 1,1 0-1,0 1 0,-1-1 1,1 1-1,-1-1 0,1 0 0,0 1 1,-1-2-1,1-27 1104,2 22-1155,0-1-1,1 1 0,0 0 0,0 0 1,7-12-1,0 7-38,0 0 0,1 0 0,0 1-1,1 1 1,0 0 0,17-11 0,85-42 1277,-90 52-1067,-1 0 0,0-2 0,-1-1 1,0 0-1,-1-2 0,-1 0 0,22-24 0,-38 35-146,-1 0-1,1 0 0,-1 0 1,0 0-1,-1-1 0,1 1 1,1-7-1,-4 11-59,1 0 0,-1 0-1,0 0 1,1 0 0,-1 0 0,0 0-1,0 0 1,0 0 0,1 0 0,-1 0-1,0 0 1,0 0 0,-1 0-1,1 0 1,0 0 0,0 0 0,0 0-1,-1 0 1,1 0 0,-1 0 0,1 0-1,0 0 1,-1 0 0,0 0 0,1 1-1,-1-1 1,1 0 0,-1 0 0,0 0-1,0 1 1,1-1 0,-1 1 0,0-1-1,0 0 1,0 1 0,0-1 0,0 1-1,0 0 1,0-1 0,0 1 0,0 0-1,0 0 1,0-1 0,0 1-1,0 0 1,0 0 0,0 0 0,-1 0-1,-2 0-19,0 1-1,0-1 0,0 1 1,0 0-1,-1 0 0,2 0 0,-1 0 1,0 0-1,0 1 0,0 0 0,1 0 1,-1 0-1,1 0 0,-1 1 0,1-1 1,0 1-1,0 0 0,0 0 1,0 0-1,1 0 0,-3 4 0,1-1 20,1 0-1,0 0 1,0 0-1,0 0 1,1 0-1,-1 0 1,2 1-1,-1-1 1,1 1-1,0 0 1,0-1-1,1 12 1,0-15-25,0-1 1,1 1 0,0-1 0,-1 0-1,1 1 1,0-1 0,0 1 0,0-1-1,1 0 1,-1 0 0,0 0 0,1 0-1,0 0 1,-1 0 0,1 0 0,0 0-1,0 0 1,0-1 0,0 1 0,0-1-1,0 0 1,1 0 0,-1 1 0,0-1-1,1-1 1,-1 1 0,1 0-1,-1 0 1,4-1 0,8 3-1839,0-1-1,1 0 1,25-1 0,-37-1 1174,36 0-8578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40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5221,'-9'18'10730,"0"5"-8264,3 3-255,2 6-834,4-2-737,0 1-127,6-4-33,9-8-159,7-3-97,9-11-32,4-5-32,1 0-160,2-13-1377,-2-6-2082,-6-7-2787,-3-5-2018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41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6022,'0'0'6150,"-40"62"-3108,12-20 65,-2 8-1089,-2 2-64,-2 1-128,3-2-577,6 0-544,7-5-449,4-3-224,6-5 32,2-6-641,5-6-1697,1-8-865,0-9-2498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4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14734,'0'0'9769,"-13"48"-9673,0-14 0,3 4-64,-3 0-32,3 1-544,3-7-545,-1-5-192,0-7-929,1-9-1346,1-10-1697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0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1589 121 3555,'0'0'7431,"-9"-7"-7089,-12-8 417,1 2 0,-2 0-1,0 1 1,0 1 0,-1 2 0,-40-12 0,29 14-529,0 2 0,-1 1 1,0 2-1,1 1 0,-1 2 1,0 1-1,0 2 0,-63 15 1,24 1 39,2 4 0,-137 63-1,155-60 94,1 2-1,1 3 0,1 1 0,3 3 0,0 2 1,3 2-1,-54 60 0,76-73-291,1 0 1,2 2-1,1 0 1,1 1-1,1 1 0,2 1 1,1 0-1,1 1 0,2 0 1,2 1-1,1 0 1,1 1-1,-3 67 0,10-67-66,2-1-1,1 0 0,2 0 0,1 0 0,2 0 0,1-1 0,2 0 0,1-1 0,1 0 0,2-1 0,1-1 0,27 38 1,-28-46-45,1-1 1,2 0 0,-1-2 0,2 0-1,1-1 1,0-1 0,1 0 0,1-2-1,0-1 1,2 0 0,-1-2 0,1-1 0,1 0-1,0-2 1,0-1 0,39 7 0,-24-10 22,0-1 1,0-3 0,0-1 0,0-1-1,0-3 1,64-13 0,-52 4 46,-2-3-1,0-1 1,0-3 0,70-39 0,-45 14 82,-2-3 1,-3-4-1,-1-2 1,-4-4-1,116-130 1,-141 141 113,-2-2 1,-2-2-1,-2-1 1,45-96 0,-64 113-79,-1-1 1,-2 0 0,-1 0 0,-2-1-1,-2-1 1,-1 1 0,-2-1 0,-2-72-1,-3 96-135,0 0 1,-1 0-1,-1 0 0,0 0 0,-1 0 0,0 1 1,-1 0-1,-1 0 0,0 0 0,-1 1 1,0 0-1,-1 0 0,0 0 0,-1 1 0,0 1 1,0-1-1,-2 2 0,-12-12 0,5 9 3,-1 0-1,0 1 1,0 1-1,-1 1 1,0 0 0,0 2-1,-1 0 1,0 2-1,-1 0 1,1 1-1,-24-1 1,-24 2-876,0 3-1,0 2 1,0 4 0,0 3-1,-127 33 1,169-36-3881,9-2-2268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3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54 3940,'5'-16'2323,"2"-12"7314,-6 19-2244,-8 30-6669,2 3-509,1 0-1,1 0 1,1 0-1,2 27 0,1 12-7261,-1-63 6958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6:4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 10666,'0'0'3587,"11"-3"-570,4 0-2515,0 1 0,-1 0 0,1 0 1,0 2-1,0 0 0,0 0 0,-1 1 1,1 1-1,0 1 0,-1 0 0,21 7 1,-19-2-378,0 0 0,0 1 1,-1 0-1,0 1 1,14 13-1,-26-20-118,1 0 1,-1 0-1,0 1 1,0-1-1,-1 1 1,1 0-1,-1 0 0,1 0 1,-1 0-1,0 0 1,1 6-1,-2-8 8,-1 0 1,0 1-1,0-1 0,0 1 0,0-1 0,0 0 0,0 1 1,-1-1-1,1 1 0,-1-1 0,0 0 0,1 1 0,-1-1 1,0 0-1,0 0 0,0 0 0,-1 0 0,1 0 0,-1 0 1,1 0-1,-1 0 0,-3 2 0,-8 8 165,-1-1 1,0-1-1,-1 0 0,0-1 1,-1 0-1,0-2 0,-19 7 1,4-3-441,-1-1-1,-63 11 1,57-18-2039,13-3-2080,2-2-4803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9 4260,'0'0'15604,"-10"-2"-15118,0 0-398,-1 0 1,0 1-1,1 0 0,-1 1 1,0 0-1,-19 3 0,26-3-44,1 1 0,-1 0 0,1 0 0,-1 0-1,1 0 1,0 0 0,-1 1 0,1 0 0,0-1 0,0 1 0,0 0-1,0 1 1,1-1 0,-1 0 0,0 1 0,1 0 0,0-1-1,-1 1 1,1 0 0,1 0 0,-1 0 0,0 1 0,1-1-1,-1 0 1,1 1 0,0-1 0,0 1 0,0 3 0,0-6-33,1 0 0,0 1 0,0-1 0,0 0 0,0 0 0,0 0 0,0 0 0,0 1 0,0-1 0,0 0 0,1 0 0,-1 0 0,0 0 0,1 0 0,-1 0 1,1 0-1,-1 0 0,1 0 0,-1 0 0,1 0 0,0 0 0,0 0 0,-1 0 0,1 0 0,2 1 0,-1-1 3,0 0 0,1 0 0,-1 0 0,1 0 0,-1-1 0,1 1 0,-1 0-1,1-1 1,-1 0 0,1 0 0,3 0 0,3 0 11,0-1 0,0 0 0,0-1 0,-1 0 0,1 0 1,8-4-1,23-19-20,-35 21-14,1 0 0,-1 0 0,1 0-1,-1 1 1,1 0 0,0 0 0,0 1 0,1-1 0,8-1 0,-14 4-4,0 1 0,0-1 0,-1 1 1,1-1-1,0 1 0,-1 0 0,1-1 0,0 1 0,-1-1 0,1 1 0,-1 0 0,1 0 0,-1-1 0,1 1 0,-1 0 1,0 0-1,1 0 0,-1 0 0,0-1 0,0 1 0,1 0 0,-1 0 0,0 0 0,0 0 0,0 0 0,0 1 1,2 35-6,-1-28 5,1 24 82,1 127 834,-4-145-532,-1 1 0,0-1-1,-1 0 1,0 0 0,-1-1-1,-1 1 1,-1-1 0,-8 17-1,13-29-284,0 0 0,0-1 0,0 1 0,0 0 0,0-1 1,-1 1-1,1-1 0,0 1 0,-1-1 0,1 0 0,-1 1 0,0-1 0,1 0 0,-1 0 0,0 0 0,0 0 0,-3 0 0,4-1-55,0 0 1,0 0-1,0 0 1,0 0-1,0 0 0,0-1 1,0 1-1,0 0 0,0-1 1,0 1-1,0-1 0,0 1 1,0-1-1,0 1 0,0-1 1,1 0-1,-1 1 1,0-1-1,0 0 0,1 0 1,-1 1-1,0-1 0,1 0 1,-1 0-1,1 0 0,-1 0 1,1 0-1,-1 0 1,1 0-1,0 0 0,0 0 1,-1-2-1,-9-27-144,2-1 0,1 0 0,1 0-1,-3-61 1,9 90-30,1 0 1,-1 0-1,1 0 0,0 0 0,-1 0 0,1 0 1,0 1-1,0-1 0,0 0 0,0 1 0,1-1 0,-1 1 1,0-1-1,1 1 0,-1-1 0,1 1 0,-1 0 1,4-2-1,40-23-5273,-20 12-265,2-4-3539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124 106 10025,'0'0'9471,"1"-9"-8692,0 9-785,3-20 1028,-1-1-1,2-34 1,-34 85-1113,-3 6 81,21-26 332,2 0-1,-1 1 1,1 0 0,1 1 0,0-1 0,-12 27-1,20-38-310,-1 1 1,1 0-1,0-1 0,0 1 0,0 0 0,0-1 0,-1 1 0,1-1 0,0 1 0,0 0 0,1-1 0,-1 1 0,0 0 0,0-1 0,0 1 0,0 0 0,0-1 0,1 1 0,-1 0 0,0-1 0,1 1 1,-1-1-1,0 1 0,1-1 0,-1 1 0,1-1 0,-1 1 0,1 0 0,23 7 83,36-6-1412,-47-3 225,23 0-2462,1-7-2382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 12460,'0'0'3667,"-9"0"-635,2 0-2607,1-1-181,0 0 0,-1 1 0,1 1 0,0-1 0,0 1 0,0 0 0,0 0 0,0 0 0,0 1 0,0 0-1,0 0 1,0 1 0,1 0 0,-10 6 0,-18 23 571,31-30-780,1 0 1,-1 0-1,1 0 1,-1 0-1,1 0 1,0 0-1,0 1 1,0-1-1,0 0 1,1 1-1,-1-1 1,0 1-1,1-1 1,0 1-1,-1 4 1,2-7-37,0 1-1,-1 0 1,1 0 0,0 0 0,-1-1-1,1 1 1,0 0 0,0-1 0,-1 1-1,1-1 1,0 1 0,0-1-1,0 1 1,0-1 0,0 0 0,0 1-1,0-1 1,0 0 0,0 0 0,0 0-1,0 1 1,0-1 0,0 0 0,0 0-1,1-1 1,37 1-437,-28 0 7,47-1-2020,65 2-1611,-122-1 4096,0 0-1,-1 0 1,1 0 0,-1 0 0,1 0-1,0 0 1,-1 0 0,1 0 0,-1 0-1,1 0 1,0 0 0,-1 1 0,1-1-1,-1 0 1,1 0 0,-1 1 0,1-1-1,0 0 1,-1 1 0,0-1 0,1 1-1,-1-1 1,1 0 0,-1 1 0,1-1-1,-1 1 1,0-1 0,1 1-1,-1 0 1,0-1 0,0 1 0,1-1-1,-1 1 1,0-1 0,0 1 0,0 0-1,0-1 1,0 1 0,0-1 0,0 1-1,0 0 1,0-1 0,0 1 0,0 0-1,0-1 1,0 1 0,0-1 0,0 1-1,-1 0 1,1-1 0,0 1 0,-1-1-1,1 1 1,0-1 0,-1 1 0,1-1-1,0 1 1,-1-1 0,0 1-1,-25 28 2502,-57 24 1233,75-48-3504,0-1 0,-1-1 0,1 1 0,-1-1 0,1-1 0,-1 0 0,0 0 0,-16 1 0,24-3-341,1 0 0,-1 0-1,1 0 1,-1 0-1,1 0 1,-1 0-1,1 0 1,-1 0-1,1 0 1,-1 0 0,1 0-1,-1 0 1,1 0-1,-1-1 1,1 1-1,0 0 1,-1 0 0,1-1-1,-1 1 1,1 0-1,0 0 1,-1-1-1,1 1 1,0 0-1,-1-1 1,1 1 0,0-1-1,-1 1 1,1 0-1,0-1 1,0 1-1,0-1 1,-1 1-1,1-1 1,0 1 0,0 0-1,0-1 1,0 1-1,0-1 1,0 1-1,0-1 1,0 1 0,0-1-1,0 1 1,0-1-1,0 1 1,0-1-1,0 1 1,1-1-1,-1 1 1,0 0 0,0-1-1,0 1 1,1-1-1,-1 1 1,0-1-1,0 1 1,1 0 0,-1-1-1,1 1 1,21-26-9384,0 11-586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99 12908,'0'0'6679,"-11"0"-4966,3 1-1504,-1 0-1,1 0 1,0 1 0,-1 0-1,1 0 1,-13 7 0,18-8-162,0 0 0,0 1 1,1-1-1,-1 1 0,0 0 1,1 0-1,0 0 0,-1 0 1,1 0-1,0 1 0,0-1 1,0 1-1,0-1 0,1 1 1,-1 0-1,1 0 0,-1 0 1,1-1-1,0 1 0,0 0 1,0 0-1,1 1 0,-1-1 1,1 0-1,0 0 0,0 3 1,0-5-42,0 0-1,0 0 1,1 0 0,-1 0 0,1 0-1,-1 0 1,0 0 0,1 0 0,0-1 0,-1 1-1,1 0 1,-1 0 0,1-1 0,0 1-1,0 0 1,-1-1 0,1 1 0,0-1 0,0 1-1,0-1 1,0 1 0,0-1 0,0 0 0,0 1-1,-1-1 1,1 0 0,0 0 0,0 1-1,0-1 1,2 0 0,39 1 149,-30-2-105,3 0-154,0-1-1,0-1 1,0 0 0,0-1-1,-1-1 1,1-1 0,-1 0-1,17-9 1,-10 5 100,0 0 1,31-8-1,-51 18 47,0-1-1,-1 1 1,1 0 0,-1 0 0,1 0-1,-1 0 1,1 0 0,0 0 0,-1 0-1,1 0 1,-1 0 0,1 0 0,-1 0-1,1 0 1,0 0 0,-1 0 0,1 0-1,-1 1 1,1-1 0,-1 0 0,1 0-1,-1 1 1,1-1 0,-1 0 0,1 1-1,-1-1 1,1 0 0,-1 1 0,0-1-1,1 1 1,-1-1 0,0 1 0,1-1-1,-1 1 1,0-1 0,0 1 0,1-1-1,-1 1 1,0-1 0,0 1 0,0 0-1,0-1 1,0 1 0,0-1 0,0 1-1,0-1 1,0 2 0,-5 36 1156,2-17-265,4-20-913,-1 0 0,1 0-1,0 0 1,0-1 0,0 1-1,-1 0 1,1-1 0,0 1-1,0-1 1,0 1 0,0-1 0,0 1-1,0-1 1,0 0 0,0 1-1,0-1 1,0 0 0,1 0-1,-1 0 1,0 0 0,0 0 0,0 0-1,0 0 1,0 0 0,2-1-1,34-2 120,-21-2-258,0 0 1,-1 0-1,24-13 0,-28 12-212,0 0 1,0 2-1,1-1 0,-1 1 1,1 1-1,0 0 1,0 0-1,13 0 0,-24 3 335,-1 1-1,1-1 0,0 0 1,0 1-1,-1-1 0,1 0 1,0 1-1,-1-1 0,1 1 1,0-1-1,-1 1 1,1-1-1,-1 1 0,1 0 1,-1-1-1,1 1 0,-1-1 1,0 1-1,1 0 0,-1 0 1,0-1-1,1 1 0,-1 0 1,0 0-1,0-1 1,1 1-1,-1 0 0,0 0 1,0 0-1,0-1 0,0 1 1,0 0-1,-1 0 0,1 0 1,0-1-1,0 2 1,-7 44 1178,3-25-617,4-20-549,0 0-1,1 0 0,-1 0 0,1 0 1,-1 0-1,1 0 0,-1-1 1,1 1-1,-1 0 0,1 0 0,0 0 1,0-1-1,-1 1 0,1 0 1,0-1-1,0 1 0,0-1 0,-1 1 1,1-1-1,0 1 0,0-1 1,0 0-1,0 1 0,0-1 0,0 0 1,0 0-1,0 0 0,0 1 1,0-1-1,0 0 0,0-1 0,0 1 1,0 0-1,0 0 0,2-1 0,40-6-57,-14-6-1793,-1-1 1,-1-1-1,-1-1 1,0-2-1,-1 0 1,41-39-1,8-6-2996,-52 46-471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9129,'0'0'7014,"-7"8"-5204,-2 4-1458,1 0 1,0 1-1,1 0 0,0 0 1,1 0-1,1 1 0,0 0 1,1 0-1,-5 28 0,7-24 53,1 1-1,0-1 1,3 27-1,-1-38-456,0 0-1,1 0 1,0-1-1,0 1 1,0 0-1,1 0 1,0-1-1,0 1 0,0-1 1,1 0-1,8 10 1,-12-17-12,0 1 0,0 0-1,0 0 1,0 0 0,0 0 0,0 0 0,0 0 0,0 0-1,0-1 1,0 1 0,0 0 0,0 0 0,0 0 0,0 0-1,0 0 1,1 0 0,-1 0 0,0 0 0,0 0 0,0 0 0,0 0-1,0 0 1,0 0 0,0 0 0,0-1 0,1 1 0,-1 0-1,0 0 1,0 0 0,0 0 0,0 0 0,0 0 0,0 0-1,0 0 1,1 0 0,-1 0 0,0 1 0,0-1 0,0 0-1,0 0 1,0 0 0,0 0 0,0 0 0,0 0 0,1 0-1,-1 0 1,0 0 0,0 0 0,0 0 0,0 0 0,0 0-1,0 0 1,0 1 0,0-1 0,0 0 0,0 0 0,0 0 0,0 0-1,0 0 1,1 0 0,-1 0 0,0 0 0,0 1 0,0-1-1,0 0 1,0 0 0,0 0 0,0 0 0,-2-13-2297,-10-18 661,1 18 2705,-1-1 0,0 2 0,-15-12 0,-11-13 3239,37 37-4133,1 0 0,0 0 0,0-1 0,-1 1-1,1 0 1,0 0 0,0-1 0,-1 1 0,1 0 0,0 0 0,0-1 0,-1 1 0,1 0 0,0-1 0,0 1 0,0-1 0,0 1 0,0 0 0,0-1 0,0 1 0,0 0 0,0-1 0,0 1 0,0 0 0,0-1 0,0 1 0,0-1 0,0 1-1,0 0 1,0-1 0,0 1 0,0 0 0,0-1 0,1 1 0,-1-1 0,15-5 1080,28 3-1730,-35 2 863,75-9-1512,-30-9-5071,-16-2-2870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3683,'0'0'17062,"10"-4"-15930,15-7-814,1 1 1,1 1 0,-1 2 0,1 1 0,0 0-1,44-2 1,-69 8-320,-1 0-1,0 0 0,1 1 1,-1-1-1,0 0 0,1 0 1,-1 1-1,0-1 1,0 1-1,1-1 0,-1 1 1,0-1-1,0 1 0,0 0 1,0-1-1,0 1 1,0 0-1,0 0 0,0 0 1,0 0-1,0 0 0,0 0 1,0 0-1,0 3 1,0-2 5,0 1 1,0 0 0,0 0 0,-1 0 0,1 0 0,-1 0 0,0 0 0,0 0-1,0 0 1,-1 6 0,-2 2 32,0 1 0,0 0 0,-1-1 0,-9 20 0,2-12-13,8-14-23,-1 1 0,1-1 0,0 1 0,1 0-1,-1 0 1,1 0 0,0 0 0,-1 12 0,3-18-1,0 0 1,1 0 0,-1 1 0,0-1-1,0 0 1,1 0 0,-1 1-1,0-1 1,1 0 0,-1 0-1,0 0 1,1 1 0,-1-1 0,1 0-1,-1 0 1,0 0 0,1 0-1,-1 0 1,1 0 0,-1 0-1,0 0 1,1 0 0,-1 0 0,1 0-1,-1 0 1,0 0 0,1 0-1,-1 0 1,0 0 0,1-1-1,-1 1 1,0 0 0,1 0 0,-1 0-1,0-1 1,1 1 0,-1 0-1,0 0 1,1-1 0,16-8 115,-4-2-73,0-1 1,-1 0-1,0-1 1,-1 0-1,-1-1 1,0 0 0,-1 0-1,0-1 1,-1-1-1,-1 1 1,0-1-1,5-19 1,-5 71-386,-6-18 366,0 0 0,2 0-1,0-1 1,7 25 0,-9-39 31,0 1 1,0-1 0,0 1-1,1-1 1,-1 0 0,1 1-1,0-1 1,0 0-1,0 0 1,0 0 0,1 0-1,-1-1 1,1 1 0,0-1-1,0 1 1,-1-1-1,1 0 1,1 0 0,-1 0-1,0-1 1,0 1 0,1-1-1,-1 1 1,1-1-1,-1 0 1,1-1 0,7 2-1,-8-3 20,0 0 0,0 1 0,0-1 0,0 0 0,0-1 0,0 1 0,0 0-1,0-1 1,0 0 0,-1 1 0,1-1 0,-1 0 0,1-1 0,-1 1 0,0 0 0,0-1-1,0 1 1,0-1 0,0 1 0,0-1 0,-1 0 0,1 0 0,-1 0 0,0 0 0,1-4 0,3-5-42,-2 0 0,1 0 0,-2 0 0,1-1 0,0-15 0,-3-35 69,0 63-106,-1 0-1,1 0 1,0 0 0,0 1 0,0-1 0,0 0 0,0 0 0,0 0-1,0 1 1,0-1 0,-1 0 0,1 0 0,0 0 0,0 0 0,0 1 0,0-1-1,-1 0 1,1 0 0,0 0 0,0 0 0,0 0 0,-1 0 0,1 0-1,0 0 1,0 1 0,-1-1 0,1 0 0,0 0 0,0 0 0,0 0-1,-1 0 1,1 0 0,0 0 0,0 0 0,-1 0 0,1-1 0,0 1-1,0 0 1,0 0 0,-1 0 0,1 0 0,0 0 0,0 0 0,0 0-1,-1 0 1,1-1 0,0 1 0,0 0 0,0 0 0,0 0 0,-1 0-1,1-1 1,0 1 0,0 0 0,0 0 0,0 0 0,0-1 0,0 1-1,0 0 1,0 0 0,-1 0 0,1-1 0,0 1 0,-8 16-110,7-13 111,0 0 1,1 0 0,0-1-1,-1 1 1,1 0-1,0 0 1,0-1 0,0 1-1,1 0 1,-1 0 0,1-1-1,-1 1 1,1 0-1,0-1 1,0 1 0,0-1-1,1 1 1,-1-1 0,0 0-1,1 1 1,0-1-1,-1 0 1,1 0 0,0 0-1,0 0 1,0 0 0,0-1-1,1 1 1,-1 0-1,0-1 1,1 0 0,-1 0-1,1 1 1,0-1 0,-1-1-1,1 1 1,-1 0-1,1-1 1,4 1 0,0 0 10,1 0 0,-1-1 0,1 0 0,-1 0 0,0-1 0,1 0 1,-1 0-1,0-1 0,1 0 0,-1 0 0,0 0 0,-1-1 0,1 0 0,7-5 0,22-26-99,-19 16-383,-17 58-418,0-39 890,0 7-2,0 0-1,0 0 1,1 0-1,0 0 1,1 0-1,2 8 1,-4-14 0,1 0 1,0 0-1,0 0 1,0-1-1,1 1 1,-1 0 0,0 0-1,1-1 1,-1 1-1,1-1 1,-1 0-1,1 1 1,-1-1-1,1 0 1,0 0-1,0 0 1,0 0 0,0 0-1,0 0 1,0 0-1,0-1 1,0 1-1,0-1 1,0 0-1,0 1 1,0-1-1,0 0 1,3 0 0,0 0-244,0 0 0,-1-1 0,1 1 0,-1-1 1,1 1-1,-1-1 0,0-1 0,1 1 0,-1-1 1,0 1-1,0-1 0,0 0 0,0-1 0,0 1 1,6-6-1,-5 3-357,-1 1 1,-1-1 0,1 0-1,-1-1 1,0 1 0,0 0-1,0-1 1,-1 0-1,0 0 1,0 0 0,1-8-1,-1 10 78,0-1 1,0 0-1,0 1 0,0-1 0,0 1 0,1 0 1,6-7-1,6-9-3142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43 8232,'0'0'7666,"1"-8"-4618,-1-26-977,0 34-2028,0 0-1,0 0 0,0 1 1,0-1-1,0 0 0,0 0 1,0 0-1,-1 0 0,1 1 1,0-1-1,0 0 0,0 0 1,0 0-1,-1 0 0,1 0 1,0 1-1,0-1 0,0 0 1,-1 0-1,1 0 0,0 0 1,0 0-1,-1 0 0,1 0 1,0 0-1,0 0 0,0 0 1,-1 0-1,1 0 0,0 0 1,0 0-1,-1 0 0,1 0 1,0 0-1,0 0 0,0 0 1,-1 0-1,1-1 0,0 1 1,0 0-1,0 0 0,-1 0 1,1 0-1,0 0 0,0-1 1,0 1-1,0 0 0,0 0 1,-1 0-1,1 0 0,0-1 1,0 1-1,0 0 0,0-1 1,-9 20 506,3 3-49,1 0 1,1 0 0,1 1-1,1 0 1,1 39-1,2-50-412,0 0 0,0 1-1,1-1 1,1 0-1,0 0 1,0 0 0,1 0-1,1-1 1,0 0-1,1 0 1,0 0 0,8 11-1,-14-22-163,0 1 0,0-1 0,1 1 0,-1 0 0,0-1 0,0 1 0,1-1 0,-1 1 0,0-1 0,1 1 0,-1-1 0,1 0 0,-1 1 0,1-1 0,-1 1 0,1-1 0,-1 0 0,1 1 0,-1-1 0,1 0 0,-1 0 0,1 1 0,-1-1 0,1 0 0,0 0 0,-1 0 0,1 0 0,-1 0 0,1 0 0,0 0 0,-1 0 0,1 0 0,-1 0 0,1 0 0,0 0 0,0 0 0,-1-2-115,0 1 0,0 0 0,0 0 0,0 0 0,0 0 0,0 0 0,0 0 0,0 0 0,-1 0 0,1 0 0,0 0 0,-1 0 0,1 0 0,-1 0 0,1 0 0,-1 0 0,1 0 0,-1 0 0,0 0 0,1 0 0,-2 0 0,-48-50-4659,-6 7 4007,-4-2 4091,62 41 610,13 1-2479,23-1-1314,-30 4 419,12-1-880,49-9 1721,-39-2-3741,-28 12 1873,0 0 1,-1 0 0,1 0-1,-1-1 1,0 1 0,1 0-1,-1-1 1,0 1 0,0-1-1,0 0 1,0 1 0,0-1-1,0-2 1,1-11-10994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11211,'0'0'5445,"52"1"-8104,-19 7-896,4 2-3075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25 10666,'0'0'14910,"-9"-5"-14525,3 2-360,-1 0 1,1 0-1,-1 1 1,1-1-1,-1 2 1,0-1 0,-7 0-1,12 2-45,0-1 0,1 1-1,-1 0 1,0 0 0,1 1-1,-1-1 1,0 0 0,0 1 0,1-1-1,-1 1 1,1-1 0,-1 1-1,0 0 1,1-1 0,-1 1 0,1 0-1,0 0 1,-1 0 0,1 0 0,0 0-1,-1 1 1,1-1 0,0 0-1,0 1 1,0-1 0,0 1 0,0-1-1,0 1 1,1-1 0,-1 1 0,0-1-1,1 1 1,0 0 0,-1-1-1,1 1 1,0 0 0,-1-1 0,1 1-1,0 0 1,0 0 0,1-1 0,-1 3-1,0-2-92,1 0 0,-1 0 0,1 0 0,-1 0 0,1 0 0,0 0 0,-1-1 0,1 1 0,0 0 0,0 0 0,1-1 0,-1 1 0,0-1 0,0 1 0,1-1 0,-1 1 1,1-1-1,-1 0 0,1 0 0,0 1 0,-1-1 0,1 0 0,0-1 0,0 1 0,0 0 0,0 0 0,-1-1 0,1 1 0,0-1 0,0 0 0,4 1 0,9 1-619,0-1 1,0 0 0,17-2 0,-16 1 646,38 0 886,-82 17 2660,12-6-3148,-10 3-64,19-8-411,-2-1 1,1-1-1,0 0 0,-1 0 1,0 0-1,0-1 0,0-1 1,-17 4-1,25-9-3399,1-7-2743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37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 11243,'0'0'5904,"-7"10"-5594,-20 31-28,25-36-95,0 1-1,1-1 1,-1 1-1,1 0 0,0-1 1,1 1-1,-1 0 0,1 0 1,1 0-1,-1-1 0,1 1 1,0 0-1,0 0 1,0-1-1,4 9 0,-5-13-162,4 12 311,-2-3-229,0 0 0,1 0 0,1 0 0,-1 0-1,2-1 1,-1 0 0,1 0 0,1 0-1,12 16 1,-18-24-82,1-1 0,0 1-1,-1-1 1,1 1 0,0-1 0,0 1-1,-1-1 1,1 0 0,0 1 0,0-1-1,0 0 1,-1 0 0,1 1 0,0-1-1,0 0 1,0 0 0,0 0 0,0 0-1,-1 0 1,1 0 0,0 0 0,0-1-1,0 1 1,0 0 0,0 0-1,-1-1 1,1 1 0,0 0 0,0-1-1,-1 1 1,1-1 0,0 1 0,-1-1-1,1 1 1,0-1 0,-1 0 0,2 0-1,19-32 952,-15 23-727,40-78 732,3-4-1360,-10 36-5713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108 264 5477,'0'0'13800,"-10"4"-12391,2-1-1252,0 1 0,0 0 0,0 1-1,0 0 1,1 0 0,0 1 0,-8 8-1,12-11-80,0-1 0,1 1 0,-1 0 1,1 0-1,0 0 0,0 0 0,0 0 0,1 1 0,-1-1 0,1 1 0,0-1 0,0 1 0,0-1 0,0 1 0,0-1 0,1 1 0,0 0 0,0-1 0,0 1 0,0 0 0,0 0 0,1-1 0,-1 1 0,3 6 0,-1-7-56,0 0 0,0 0 0,0 0 1,0 0-1,0-1 0,0 1 0,1-1 0,-1 1 0,1-1 0,0 0 0,0 0 0,0 0 0,0 0 0,0-1 0,0 1 1,0-1-1,0 0 0,1 0 0,-1 0 0,0 0 0,1-1 0,-1 1 0,1-1 0,-1 0 0,1 0 0,-1 0 0,7-1 1,-2 0 10,1 0 1,-1 0 0,0-1 0,0 0 0,0 0 0,0-1 0,-1 0-1,1 0 1,-1-1 0,13-8 0,-4-2-5,0 0 0,-2-2 0,1 0 0,-2 0 0,0-1 1,-1-1-1,11-23 0,-15 26-10,-1 0 0,-1-1 1,0 1-1,-1-1 0,0 0 1,-2-1-1,0 1 0,-1-1 0,1-27 1,-3 41-21,0 0-1,-1-1 1,1 1 0,-1 0 0,0 0-1,1 0 1,-1 0 0,0 0 0,-1 0 0,1 0-1,-1 0 1,1 1 0,-1-1 0,0 0-1,0 1 1,0-1 0,0 1 0,0 0 0,-1 0-1,1 0 1,-1 0 0,1 0 0,-1 0-1,0 1 1,0-1 0,1 1 0,-1 0 0,0 0-1,0 0 1,0 0 0,-1 0 0,1 1-1,0-1 1,0 1 0,0 0 0,-6 0 0,1 0-30,1 1 1,0 0 0,0 0 0,0 0-1,0 1 1,0 0 0,0 0 0,0 1-1,0 0 1,1 0 0,0 0 0,-1 1-1,1 0 1,1 0 0,-9 8 0,11-9 38,-1 1 1,1 0 0,0 0 0,0 0 0,0 0 0,1 1-1,0-1 1,0 1 0,0 0 0,0-1 0,0 1 0,0 9-1,1-12-15,2 0-1,-1 0 1,0 0-1,0 0 0,1 0 1,-1 0-1,1 0 1,-1 0-1,1 0 0,0 0 1,0 0-1,0 0 0,0 0 1,0-1-1,1 1 1,-1 0-1,0-1 0,1 1 1,-1-1-1,1 1 0,-1-1 1,1 0-1,0 0 1,0 0-1,0 0 0,-1 0 1,1 0-1,0 0 1,0 0-1,0-1 0,4 1 1,25 8-545,-10-3 253,0 0 1,-1 1 0,0 2 0,26 13-1,-41-19 371,0 0-1,0 1 0,-1 0 0,1 0 0,-1 0 0,0 0 0,0 1 1,0-1-1,0 1 0,-1 0 0,0 0 0,0 1 0,0-1 0,-1 1 1,0-1-1,0 1 0,0 0 0,0-1 0,-1 1 0,1 9 0,-1 42 906,-2-37-4902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1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80 325 3075,'0'0'11493,"5"-10"-9032,1 1-1730,-4 6-510,0 0-1,0 0 0,0 0 0,0-1 0,-1 1 0,1 0 0,-1-1 1,0 1-1,0-1 0,0 1 0,0-1 0,0-7 0,-1 11-157,-1-1 0,1 1-1,0-1 1,0 1 0,-1-1-1,1 1 1,0 0 0,-1-1-1,1 1 1,-1-1 0,1 1-1,0 0 1,-1-1 0,1 1-1,-1 0 1,1 0 0,-1-1-1,1 1 1,-1 0 0,1 0-1,-1 0 1,1 0 0,-1-1-1,1 1 1,-1 0-1,1 0 1,-1 0 0,1 0-1,-1 0 1,0 0 0,1 1-1,-1-1 1,1 0 0,-1 0-1,1 0 1,-1 0 0,1 1-1,-1-1 1,1 0 0,0 0-1,-1 1 1,1-1 0,-1 1 0,-24 11 275,18-6-248,0 1 0,0 0-1,1 1 1,0 0 0,-7 12-1,11-17-65,-1 1-1,1 0 1,0 0 0,0 0-1,1 0 1,-1 1-1,1-1 1,0 0-1,0 1 1,1-1 0,-1 0-1,1 1 1,0-1-1,0 6 1,1-10-25,-1 1 0,1 0 0,0 0 0,-1 0 0,1-1 1,0 1-1,-1 0 0,1 0 0,0-1 0,0 1 0,0-1 0,0 1 0,0-1 0,-1 1 0,1-1 1,0 0-1,0 1 0,0-1 0,0 0 0,0 0 0,0 0 0,0 0 0,0 0 0,0 0 0,0 0 1,0 0-1,0 0 0,0 0 0,0 0 0,0-1 0,0 1 0,0 0 0,0-1 0,0 1 0,0-1 1,1 0-1,35-16-121,-25 9 45,-1-1-1,0-1 1,0 0 0,-1 0-1,0-1 1,-1-1-1,-1 1 1,1-2-1,-2 1 1,0-1 0,10-25-1,-22 53 65,0 1 1,1-1-1,1 1 0,0-1 0,2 1 0,-1 0 1,2 0-1,0 0 0,4 24 0,-4-39 19,0 0 1,1 1-1,0-1 1,-1 0-1,1 0 0,0 0 1,-1 0-1,1 0 0,0 1 1,0-1-1,0-1 0,0 1 1,0 0-1,0 0 0,0 0 1,1 0-1,-1-1 0,0 1 1,0-1-1,0 1 0,1-1 1,-1 1-1,0-1 0,1 0 1,-1 1-1,0-1 0,1 0 1,-1 0-1,0 0 0,1 0 1,-1 0-1,1 0 0,-1-1 1,0 1-1,1 0 0,-1-1 1,0 1-1,2-2 0,3 1-2,0-1 0,0-1-1,0 1 1,0-1-1,0 0 1,10-7-1,0-6-302,0 0 0,0-1-1,-2-1 1,0 0 0,-1-1-1,-1-1 1,-1 0 0,0 0-1,-2-1 1,0 0-1,-2-1 1,8-34 0,-12 25 58,-5 18 313,1 13-58,1 0-1,0 0 1,0 0 0,0 0 0,0-1 0,-1 1 0,1 0-1,0 0 1,0 0 0,-1 0 0,1 0 0,0 0 0,0 0-1,0 0 1,-1 0 0,1 0 0,0 0 0,0 0 0,-1 0 0,1 0-1,0 0 1,0 0 0,-1 0 0,1 0 0,0 0 0,0 1-1,0-1 1,-1 0 0,1 0 0,0 0 0,0 0 0,0 0-1,0 1 1,-1-1 0,1 0 0,0 0 0,0 0 0,0 0-1,0 1 1,0-1 0,-1 0 0,1 0 0,0 0 0,0 1-1,-12 18 51,1 0-1,1 0 0,0 1 0,1 1 0,2-1 0,-10 39 0,3-13 51,-7 22 1058,-15 85 0,30-119-1583,2 0-1,2 1 1,0-1 0,6 55 0,-4-89 347,0 1 1,0-1-1,0 1 1,0-1-1,0 1 0,0 0 1,0-1-1,0 1 1,0-1-1,0 1 1,0-1-1,1 1 0,-1-1 1,0 1-1,0-1 1,0 1-1,1-1 0,-1 1 1,0-1-1,1 1 1,-1-1-1,0 0 1,1 1-1,-1-1 0,1 1 1,-1-1-1,1 0 1,-1 1-1,0-1 1,1 0-1,0 1 0,13-12-449,8-27 862,61-154 494,19-42-1645,-75 179 712,3 1-1,39-53 1,-65 102 107,0-2 91,1 0-1,1 0 0,-1 0 0,1 1 1,1 0-1,-1 0 0,10-7 0,-17 41 945,-37 82-478,-16 54 299,16 22 1556,42-214-2547,0 0-1,-2-1 1,-1 1 0,-1-1 0,-2 1 0,-7-43-1,18 76-176,-1 0 0,2 0 0,-1-1 0,0 0 0,1-1 0,19 4-1,-13-4 171,1-1 0,-1 0 0,1-2-1,-1 0 1,1-1 0,0 0 0,-1-2 0,0 0-1,1 0 1,-1-2 0,-1 0 0,20-9-1,-25 10 240,0-2 0,0 1 1,-1-1-1,0-1 0,0 0 0,0 0 0,-1-1 0,0 0 0,0 0 0,-1-1 0,0 0 0,0 0 0,-1 0 0,-1-1 0,0 0 0,0 0 0,-1-1 1,7-21-1,-11 30-85,1 1 1,-1-1-1,1 1 1,-1-1-1,0 0 1,0 0-1,0 1 1,0-1-1,0 0 1,0 0-1,0 1 1,0-1-1,-1 0 1,1 1-1,-1-1 1,0-2-1,0 4-16,1 0-1,-1-1 0,1 1 0,-1-1 0,1 1 0,-1 0 0,1-1 0,-1 1 0,0 0 0,1-1 0,-1 1 0,1 0 0,-1 0 0,0 0 0,1 0 0,-1 0 0,0 0 0,1 0 0,-1 0 0,0 0 0,1 0 1,-1 0-1,0 0 0,1 0 0,-1 0 0,0 1 0,0-1 0,-4 2 6,0 1-1,0-1 1,0 1 0,1 0-1,-1 0 1,1 1 0,0-1-1,-6 7 1,-6 8 189,1 1 1,1 0-1,1 1 1,-17 34-1,25-45-66,1 0-1,0 0 0,0 0 0,1 0 0,1 1 1,-1 0-1,2-1 0,-1 1 0,1 0 0,1 0 0,0 0 1,0 0-1,3 17 0,-2-25-132,0 0 1,0 0-1,0-1 0,0 1 0,0-1 1,0 1-1,1-1 0,-1 1 0,0-1 1,1 0-1,-1 0 0,1 0 1,0 0-1,-1 0 0,1 0 0,0 0 1,0 0-1,-1-1 0,1 1 1,0 0-1,0-1 0,0 0 0,0 1 1,0-1-1,-1 0 0,1 0 0,0 0 1,0 0-1,0-1 0,0 1 1,0 0-1,0-1 0,3-1 0,4 0 16,0 0-1,0-1 1,-1 0-1,1 0 0,14-9 1,-3-2-110,0-2 0,27-27 1,21-17-69,-63 61 121,-4 9-35,-6 12 5,5-22 67,-4 15 31,0-2 51,0-1-1,1 1 1,0-1 0,1 1-1,1 0 1,0 0-1,1 0 1,0 0-1,3 21 1,-3-33-106,1 0-1,-1 0 1,0 0-1,0 0 1,1 0-1,-1 0 1,1 0 0,-1 0-1,1 0 1,-1 0-1,1-1 1,0 1-1,-1 0 1,1 0 0,0 0-1,0-1 1,-1 1-1,1 0 1,0-1-1,0 1 1,0-1-1,0 1 1,0-1 0,0 1-1,0-1 1,0 1-1,0-1 1,0 0-1,0 0 1,0 0 0,0 0-1,0 0 1,0 0-1,0 0 1,0 0-1,0 0 1,1 0 0,-1 0-1,0 0 1,0-1-1,0 1 1,0-1-1,0 1 1,0-1-1,-1 1 1,1-1 0,1 0-1,2-1-792,0-1-1,-1 1 1,0-1-1,1 0 1,-1 0-1,0 0 1,0 0-1,0-1 1,-1 1-1,4-8 1,7-19-9432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 10698,'-7'-4'5093,"2"4"-577,5 10-4516,9 1-640,3 0-1474,4 0-4132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0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143 153 16816,'-8'2'2701,"-2"-1"-2260,0 1 1,0 0-1,1 1 1,-1 0-1,1 0 0,0 1 1,-12 7-1,18-10-281,0 1 0,-1 0-1,1 1 1,0-1 0,1 1 0,-1-1 0,0 1 0,1 0 0,-1 0 0,1 0-1,0 0 1,0 0 0,0 1 0,1-1 0,-1 0 0,1 1 0,0-1-1,0 1 1,0 0 0,0-1 0,0 1 0,1 0 0,0 0 0,0 0 0,0 4-1,1-6-137,0 1-1,-1-1 0,1 0 0,0 0 0,0 0 1,1 0-1,-1 0 0,0 0 0,1 0 1,-1-1-1,1 1 0,-1 0 0,1-1 0,0 1 1,0-1-1,0 0 0,0 1 0,0-1 0,0 0 1,0 0-1,0 0 0,0-1 0,0 1 1,1 0-1,-1-1 0,0 0 0,0 1 0,1-1 1,-1 0-1,4-1 0,3 2 11,0-1 0,-1 0 0,1-1 0,0 0 0,-1 0-1,1-1 1,10-3 0,-2-3-37,-1-1 0,1 0 0,-1-1 0,-1-1 0,0 0 0,16-16-1,74-84-273,-101 107 273,1-1 5,1-1-1,-1 1 1,-1-1 0,1 0 0,-1 0 0,0 0 0,-1-1 0,1 0 0,-1 1 0,-1-1 0,1 0 0,-1 0 0,1-8 0,-3 14 4,-1 1 1,0 0-1,0-1 0,0 1 0,0 0 1,0 0-1,0 0 0,1 0 1,-1 0-1,0 0 0,0 0 1,0 0-1,0 0 0,0 0 1,0 1-1,1-1 0,-1 0 0,0 1 1,0-1-1,-1 1 0,-5 4-14,1 0 0,-1 0 0,1 1 0,0 0 0,0 0 0,1 0 0,0 1 0,0-1 0,1 2 0,-1-1 0,1 0 0,-3 11 0,0-4 44,2 1 0,0 0-1,1 0 1,0 0 0,-2 28 0,5-34-15,1 0 0,0 0 1,0 0-1,1 0 0,0 0 1,3 13-1,-3-20-11,0 1 0,0 0 0,1-1 0,-1 0 0,0 1 0,1-1 0,-1 0 0,1 0 0,0 1 0,0-1 0,0-1 0,0 1 0,0 0 0,0 0 0,1-1 0,-1 1-1,0-1 1,1 0 0,-1 0 0,1 0 0,0 0 0,-1 0 0,1 0 0,0-1 0,3 1 0,3 0 0,0-1-1,0 0 0,0 0 0,0 0 1,0-2-1,0 1 0,0-1 0,0 0 0,-1-1 1,1 0-1,-1 0 0,1-1 0,-1 0 1,8-5-1,-5 2-43,-1-1 0,1 0 0,-2 0-1,1-1 1,-1 0 0,0-1 0,-1 0 0,0 0 0,8-15 0,-14 23 58,-1 0-1,0 0 1,0 1 0,0-1 0,0 0-1,-1 0 1,1 0 0,0 0 0,-1-1-1,0 1 1,1 0 0,-1 0 0,0 0-1,0 0 1,0 0 0,-1-5 0,1 6 6,-1 1 0,1-1 0,-1 0 1,1 0-1,-1 0 0,1 0 1,-1 1-1,0-1 0,1 0 1,-1 0-1,0 1 0,0-1 0,1 1 1,-1-1-1,0 0 0,0 1 1,0 0-1,0-1 0,0 1 1,0 0-1,0-1 0,0 1 0,0 0 1,-2 0-1,1-1-1,-1 2 0,0-1-1,0 0 1,0 0 0,0 1 0,0 0 0,1-1 0,-1 1-1,0 0 1,1 0 0,-1 1 0,0-1 0,1 0-1,0 1 1,-1 0 0,1 0 0,0-1 0,0 1 0,0 0-1,0 1 1,0-1 0,0 0 0,-1 4 0,1-3-29,0-1 1,1 1 0,-1 0-1,1 0 1,0 0-1,0 0 1,0 0 0,1 0-1,-1 0 1,1 0-1,-1 0 1,1 0 0,0 0-1,0 0 1,0 0 0,1 0-1,-1 0 1,1 0-1,0 1 1,0-2 0,0 1-1,0 0 1,0 0-1,0 0 1,1 0 0,2 3-1,-2-3-214,1-1 0,0 1 0,0 0-1,0-1 1,0 1 0,0-1 0,0 0-1,7 3 1,-5-3-751,1 1-1,-1-1 0,1-1 1,0 1-1,11 0 0,13-1-6120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9385,'0'0'11307,"-9"64"-9578,2-33-255,1 5-834,0 0-223,3-5-225,0 1-128,3-7-32,0-6-352,0-3-641,0-9-481,1-17-13067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6406,'0'0'15343,"66"-3"-13838,-34 3-96,5 3-95,4-2-450,1-1-383,1 0-321,-7 0-160,-7 0-160,-8 5-1217,-15-2-1730,-6 2-1185,-12-1-2563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14798,'0'0'8232,"73"5"-6855,-34-15-512,0 2-417,-1 0-384,-4 2-32,-6 5-576,-8 1-1442,-10 0-1217</inkml:trace>
  <inkml:trace contextRef="#ctx0" brushRef="#br0" timeOffset="1">39 126 5926,'0'0'18545,"71"32"-17968,-35-32-417,3-6-160,2-2-801,-3-1-1409,-5-4-1826,-2-2-3555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1634,'0'0'13970,"-2"9"-10858,-8 24-896,10-32-2143,0-1-1,0 1 1,0 0 0,0 0-1,0-1 1,0 1 0,0 0 0,0-1-1,0 1 1,0 0 0,0-1 0,1 1-1,-1 0 1,0-1 0,1 1-1,-1-1 1,0 1 0,1 0 0,-1-1-1,1 1 1,-1-1 0,1 1 0,-1-1-1,1 0 1,-1 1 0,1-1 0,0 1-1,-1-1 1,1 0 0,-1 0-1,1 1 1,0-1 0,-1 0 0,1 0-1,0 0 1,-1 1 0,1-1 0,0 0-1,0 0 1,-1 0 0,2-1-1,35 1 1006,-30-1-763,5 0-178,1-2 1,0 1 0,-1-2 0,1 1-1,15-9 1,-17 7-135,1 1 0,-1 0 1,1 1-1,-1 0 0,1 0 0,18 0 1,-29 3-5,0 0 0,0 0 0,0 0 1,-1 0-1,1 0 0,0 0 1,0 0-1,0 0 0,0 0 0,-1 1 1,1-1-1,0 0 0,0 1 1,-1-1-1,1 0 0,0 1 1,0-1-1,-1 1 0,1-1 0,-1 1 1,1 0-1,0-1 0,-1 1 1,1 0-1,-1-1 0,1 1 0,-1 0 1,0-1-1,1 1 0,-1 2 1,1 26 723,-1-4-47,0-24-669,0-1 1,0 1-1,0 0 0,1-1 1,-1 1-1,0-1 1,0 1-1,1 0 0,-1-1 1,0 1-1,1-1 1,-1 1-1,0-1 0,1 1 1,-1-1-1,1 0 1,-1 1-1,1-1 0,-1 1 1,1-1-1,-1 0 1,1 1-1,0-1 1,-1 0-1,1 0 0,-1 0 1,1 1-1,0-1 1,-1 0-1,1 0 0,7 0-39,-1 0-1,1-1 0,-1 0 1,1 0-1,-1 0 0,0-1 1,0 0-1,0-1 0,0 0 1,0 0-1,10-6 0,-11 5-49,0 1 0,0 0 0,1 0 0,-1 0 0,1 1 1,0 0-1,0 0 0,0 1 0,0 0 0,0 0 0,0 1 0,11 0 0,-17 0 101,0 1 1,-1-1-1,1 1 1,0-1-1,0 1 1,-1-1-1,1 1 1,0-1-1,-1 1 1,1 0-1,-1-1 0,1 1 1,-1 0-1,1 0 1,-1-1-1,0 1 1,1 0-1,-1 0 1,0 0-1,1-1 1,-1 1-1,0 0 0,0 0 1,0 0-1,0 0 1,0 1-1,1 18-46,-2-7-3376,1-3-4764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14029,'0'0'2787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2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1569,'0'0'22518,"3"14"-21787,5 57-25,-3 1 0,-4 92 0,-1-91-176,-1-72-519,1 0 0,0 0 0,0 0 0,0 0-1,0 0 1,0 0 0,0 0 0,0 0 0,1 0 0,-1 0 0,0 0 0,0 0 0,1 0-1,-1 0 1,1 0 0,-1 0 0,1 0 0,-1 0 0,1 0 0,0 0 0,-1-1-1,1 1 1,0 0 0,0 0 0,0-1 0,-1 1 0,1-1 0,0 1 0,0 0 0,0-1-1,0 0 1,0 1 0,0-1 0,0 0 0,0 1 0,0-1 0,0 0 0,0 0 0,0 0-1,0 0 1,0 0 0,0 0 0,1 0 0,-1 0 0,0 0 0,0-1 0,0 1 0,0 0-1,0-1 1,0 1 0,0-1 0,0 1 0,1-2 0,6-1 55,0-1 1,-1 0 0,1-1-1,-1 0 1,10-8 0,3-5-143,0-1 1,-1-1 0,-1-1 0,-1-1-1,0 0 1,-2-2 0,-1 1 0,-1-2 0,-1 0-1,16-47 1,-28 71 133,1-5-2059,-6 5-4875,-5 1-1073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3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9865,'0'0'9641,"0"9"-9075,2 69 204,1-39-897,-2 0 0,-1 0 0,-8 51 0,6-85-1453,-2-5-4720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13100,'0'0'11211,"59"44"-9770,-27-44-672,1 0-545,2 0-256,-2 0-1217,2 0-1313,-6-4-705,-3-1-3428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14862,'0'0'5520,"-11"0"-3785,1 1-1336,0 0 0,0 1 0,1 0 0,-1 0 0,1 1 0,-1 0 1,-15 9-1,21-10-321,0-1 0,1 1 1,0 0-1,-1 0 0,1 0 1,0 1-1,0-1 0,0 1 1,0-1-1,0 1 0,1 0 1,-1 0-1,1 0 1,0 1-1,0-1 0,0 1 1,1-1-1,-1 1 0,1-1 1,-1 1-1,1 0 0,0 0 1,1 0-1,-1-1 0,1 1 1,0 0-1,0 4 0,0-7-72,1 0 0,-1 0 0,1 0 0,-1 0 0,1 0 0,0-1 0,0 1 0,-1 0 0,1 0 0,0-1 0,0 1 0,0 0 0,0-1 0,0 1 0,0-1 0,0 0 0,0 1-1,0-1 1,0 1 0,0-1 0,0 0 0,0 0 0,0 0 0,0 0 0,0 0 0,0 0 0,0 0 0,1 0 0,35-2 136,-23-2-143,1 1 0,-1-2 0,0 0-1,0-1 1,21-11 0,-25 11-16,2 0 1,-1 0 0,1 2-1,-1-1 1,1 1 0,0 1-1,1 0 1,22-2 0,-34 6 12,0-1 1,1 0 0,-1 1 0,0-1 0,0 1 0,0-1 0,0 1 0,0 0 0,0-1 0,0 1 0,0 0 0,0 0 0,0-1 0,-1 1 0,1 0 0,0 0-1,0 0 1,-1 0 0,1 0 0,-1 0 0,1 0 0,-1 0 0,1 1 0,-1-1 0,0 0 0,1 0 0,-1 0 0,0 0 0,0 1 0,0-1 0,0 0 0,0 0 0,0 0-1,0 1 1,-1 0 0,-4 61 513,1-35 51,5-28-541,0 1 0,0 0 0,-1-1-1,1 1 1,0 0 0,0-1 0,0 1-1,0-1 1,0 0 0,0 1 0,0-1-1,0 0 1,0 0 0,0 1 0,0-1-1,0 0 1,0 0 0,0 0 0,0 0 0,0 0-1,0 0 1,0-1 0,2 1 0,29-4 87,-20-1-151,-1 1 0,1-2 0,-1 1-1,-1-2 1,16-10 0,-16 10-65,-1 0 1,2 1-1,-1 0 1,1 0-1,-1 2 1,15-6-1,-24 10 104,-1 1 0,1-1 0,-1 0-1,1 0 1,-1 0 0,1 1-1,-1-1 1,1 0 0,-1 1 0,1-1-1,-1 0 1,0 1 0,1-1 0,-1 0-1,1 1 1,-1-1 0,0 1 0,0-1-1,1 1 1,-1-1 0,0 1-1,0-1 1,1 1 0,-1-1 0,0 1-1,0-1 1,0 1 0,0-1 0,0 1-1,0-1 1,0 1 0,0-1 0,0 1-1,0-1 1,0 1 0,0 0-1,0-1 1,0 1 0,-1-1 0,1 1-1,0-1 1,0 1 0,-1-1 0,0 1-1,-7 31 119,8-31-117,-1 1 24,0 1-1,0-1 1,0 1-1,0 0 1,1-1-1,-1 1 0,1 0 1,0-1-1,0 1 1,0 0-1,0 0 1,0-1-1,2 5 1,-2-6-3,1 0 0,0 0 0,0 0 0,0 0 0,0 0 0,1 0 0,-1-1 0,0 1 0,0 0 0,1 0 1,-1-1-1,0 1 0,0-1 0,1 1 0,-1-1 0,1 0 0,-1 1 0,0-1 0,1 0 0,-1 0 0,1 0 0,-1 0 0,1 0 0,1-1 1,7 0-49,0-1 1,0 0-1,0-1 1,0 0 0,-1 0-1,1-1 1,-1-1 0,0 1-1,0-2 1,0 1 0,9-8-1,-4 3-171,0 1-1,28-12 1,-42 20 219,1 1-1,0 0 1,-1 0 0,1-1-1,0 1 1,-1 0 0,1 0-1,-1 0 1,1 0 0,0 0 0,-1 0-1,1 0 1,0 0 0,-1 0-1,1 0 1,0 1 0,-1-1-1,1 0 1,-1 0 0,1 0-1,0 1 1,-1-1 0,1 0 0,-1 1-1,1-1 1,-1 1 0,1-1-1,-1 0 1,1 1 0,-1-1-1,1 1 1,-1-1 0,0 1-1,1 0 1,-1-1 0,0 1 0,0-1-1,1 1 1,-1 0 0,0-1-1,0 1 1,0-1 0,0 1-1,0 0 1,1-1 0,-1 1-1,0 0 1,-1-1 0,1 1-1,0 0 1,0-1 0,0 1 0,0 0-1,-1 0 1,1 2-417,0 1 0,-1 0 1,1-1-1,-1 1 0,0-1 0,0 0 0,-1 1 0,1-1 1,-3 4-1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2659,'0'0'18668,"-8"2"-17152,5-1-1385,0 0 1,0 0 0,0 0-1,1 0 1,-1 0-1,0 1 1,1 0-1,-1-1 1,1 1-1,-1 0 1,1 0 0,0 0-1,-4 5 1,3-3 46,0 1 0,1 0 1,0 0-1,0 0 0,0 0 0,0 0 1,1 0-1,0 0 0,-1 7 1,1-8-102,0 0 0,1 0 0,-1 0 1,1 0-1,0 0 0,0 1 0,0-1 0,1 0 1,1 6-1,-1-8-68,0-1 1,0 0-1,0 0 1,0 0-1,0 1 1,1-1-1,-1 0 1,0 0-1,1-1 1,-1 1-1,1 0 1,-1 0 0,1-1-1,-1 1 1,1-1-1,-1 1 1,1-1-1,0 0 1,-1 0-1,1 0 1,0 0-1,-1 0 1,1 0-1,0 0 1,1 0-1,8-1 20,0 0 0,0 0-1,0-1 1,0-1-1,0 0 1,-1 0 0,21-10-1,67-43-169,-31 15-112,-66 41 242,0-1-1,-1 0 1,1 1 0,0-1 0,0 1-1,0 0 1,0-1 0,0 1 0,0 0-1,-1 0 1,1-1 0,0 1 0,0 0 0,0 0-1,0 0 1,0 0 0,0 0 0,0 0-1,1 1 1,0 12-57,-27 41 200,8-15 18,17-38-137,0-1-1,0 1 0,-1 0 1,1-1-1,0 1 0,0 0 1,0-1-1,0 1 1,0 0-1,1-1 0,-1 1 1,0 0-1,0-1 1,0 1-1,0 0 0,1-1 1,-1 1-1,0-1 0,1 1 1,-1 0-1,0-1 1,1 1-1,-1-1 0,1 1 1,-1-1-1,1 1 0,-1-1 1,1 0-1,-1 1 1,1-1-1,0 1 0,26 0 192,-19-3-189,1 0-1,-1 0 1,0-1-1,13-6 1,40-34-413,-49 33 301,1 1 1,1 0-1,21-11 0,-35 20 89,0 0 0,1 0 0,-1 0 0,0-1 0,1 1 0,-1 0-1,1 0 1,-1 0 0,0 0 0,1 0 0,-1 0 0,1 0 0,-1 0 0,0 0 0,1 0 0,-1 0 0,1 0-1,-1 0 1,0 0 0,1 1 0,-1-1 0,0 0 0,1 0 0,-1 0 0,0 1 0,1-1 0,-1 0 0,0 0-1,1 1 1,-1-1 0,0 0 0,1 0 0,-1 1 0,0-1 0,0 0 0,0 1 0,1-1 0,-1 0 0,0 1-1,0-1 1,0 1 0,0-1 0,0 0 0,1 1 0,0 29-52,-12 29 110,9-40-1585,2-18 1321,0-1 1,1 0 0,-1 1-1,0-1 1,0 0 0,0 1-1,1-1 1,-1 0 0,0 1-1,1-1 1,-1 0 0,0 1-1,1-1 1,-1 0 0,0 0-1,1 0 1,-1 1 0,0-1-1,1 0 1,-1 0 0,1 0-1,-1 0 1,0 0 0,1 0-1,-1 0 1,1 0 0,-1 0-1,1 0 1,-1 0 0,0 0-1,1 0 1,-1 0 0,1 0-1,-1 0 1,0 0 0,1 0-1,-1-1 1,1 1 0,-1 0-1,0 0 1,1 0 0,-1-1-1,1 1 1,18-10-9732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44 109 8872,'0'0'9060,"-3"8"-6962,2-4-1993,0-2-8,0 0-1,0-1 1,1 1-1,-1 0 1,1 0-1,0-1 1,-1 1-1,1 0 0,0 0 1,0 0-1,0 0 1,0-1-1,1 3 1,0-3 1,0 0 1,0 0-1,0 0 1,0 0-1,0 0 1,0-1-1,0 1 1,1 0-1,-1-1 1,0 1-1,0-1 1,1 1-1,-1-1 1,0 1-1,1-1 1,-1 0-1,0 0 1,1 0-1,-1 0 1,0 0-1,1 0 1,-1 0-1,1 0 1,1-1-1,3 0 55,-1 1 1,0-1-1,1-1 1,-1 1-1,0-1 1,0 0-1,0 0 1,0 0-1,0-1 1,0 1-1,-1-1 1,1 0-1,-1-1 1,0 1-1,5-5 1,-6 5-132,-1 0 0,1 0 0,0-1 0,-1 1 0,0-1 1,0 1-1,0-1 0,0 0 0,0 0 0,-1 1 0,0-1 0,0 0 0,0-1 0,0 1 0,-1 0 1,1 0-1,-1 0 0,0 0 0,0 0 0,-1-7 0,0 10-38,1-1-1,-1 0 1,0 0-1,1 1 1,-1-1 0,0 0-1,0 1 1,0-1-1,0 1 1,0 0-1,-1-1 1,1 1 0,0 0-1,-1-1 1,1 1-1,-1 0 1,1 0 0,-1 0-1,1 0 1,-1 1-1,0-1 1,1 0-1,-1 1 1,0-1 0,0 1-1,1-1 1,-1 1-1,0 0 1,0 0-1,0 0 1,0 0 0,1 0-1,-1 0 1,0 1-1,0-1 1,-2 1-1,-1 0-40,-1 0-1,1 1 0,0 0 0,0-1 0,0 1 0,0 1 0,0-1 0,1 1 0,-1 0 0,1 0 0,-5 5 1,2-2 35,1 1 0,0 1 0,1-1 1,0 1-1,0 0 0,1 0 1,0 1-1,0-1 0,1 1 1,0 0-1,0 0 0,1 0 1,0 0-1,1 0 0,0 10 1,1-18 29,0 1 0,0 0 0,1-1 1,-1 1-1,1 0 0,-1-1 0,1 1 1,0-1-1,-1 1 0,1-1 0,0 1 1,0-1-1,0 0 0,0 1 0,1-1 1,-1 0-1,0 0 0,0 0 1,1 0-1,-1 0 0,1 0 0,-1 0 1,1 0-1,-1 0 0,1-1 0,-1 1 1,1-1-1,-1 1 0,1-1 0,0 0 1,0 0-1,2 1 0,9 0 25,0 0 0,0-1 0,17-2 0,-20 1-16,8-1-65,0-2 0,0 0-1,-1-1 1,0-1 0,0 0-1,28-16 1,-22 11 79,1 1 0,30-9 0,-54 19 13,1-1 1,0 1-1,0 0 0,0-1 1,-1 1-1,1 0 1,0 0-1,0 0 0,0 0 1,0-1-1,-1 1 1,1 0-1,0 0 0,0 1 1,0-1-1,0 0 1,0 0-1,-1 0 0,1 1 1,0-1-1,0 0 1,0 1-1,-1-1 0,1 0 1,0 1-1,-1-1 1,1 1-1,0-1 0,-1 1 1,1 0-1,0 0 1,1 26 670,-1 3-429,-1-29-281,0 0 1,1 0-1,-1 0 1,1 0-1,-1 0 0,1 0 1,-1 0-1,1 0 1,0 0-1,-1 0 0,1-1 1,0 1-1,0 0 0,-1-1 1,1 1-1,0 0 1,0-1-1,0 1 0,0-1 1,0 1-1,0-1 1,0 0-1,0 1 0,0-1 1,0 0-1,2 0 0,9 1-170,1 0-1,0-1 0,0-1 1,-1 0-1,1-1 0,0 0 0,-1-1 1,1 0-1,13-6 0,58-13-2389,-83 22 2571,-1 0-1,1 0 0,-1 0 1,0 0-1,1 0 0,-1 0 0,1 0 1,-1 0-1,1 0 0,-1 1 0,0-1 1,1 0-1,-1 0 0,1 0 0,-1 0 1,1 1-1,-1-1 0,0 0 1,1 0-1,-1 1 0,0-1 0,1 0 1,-1 0-1,0 1 0,1-1 0,-1 0 1,0 1-1,0-1 0,1 1 0,-1-1 1,0 0-1,0 1 0,0-1 1,0 1-1,1-1 0,-1 1 0,0-1 1,0 0-1,0 1 0,0-1 0,0 1 1,0-1-1,0 1 0,0-1 0,0 1 1,-1-1-1,1 0 0,0 1 1,0-1-1,0 1 0,0-1 0,-1 1 1,-5 12-906,-2-5-3338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5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3619,'0'0'14190,"-10"13"-12284,6-8-1764,-3 3 182,0 1 1,1 0-1,-1 0 0,2 1 1,0 0-1,0 0 0,0 0 1,1 0-1,1 1 0,-3 11 1,5-14-64,0-1 0,1 1 0,0-1 0,0 1 0,0-1 0,3 15 0,-2-20-228,0 0-1,0 0 0,0 0 1,0 0-1,0 0 0,0 0 1,1 0-1,-1-1 0,0 1 1,1 0-1,0-1 0,-1 1 1,1-1-1,0 0 1,0 1-1,0-1 0,0 0 1,0 0-1,0 0 0,0-1 1,0 1-1,0 0 0,0-1 1,0 1-1,1-1 0,-1 0 1,3 0-1,8 1 23,1 0 0,0-2 0,0 1 0,0-2-1,0 0 1,-1-1 0,1 0 0,-1-1 0,0 0 0,16-8 0,-19 7-47,0 0 0,0 0 1,-1-1-1,0-1 1,0 1-1,0-1 0,-1-1 1,0 0-1,0 0 0,-1-1 1,0 1-1,-1-1 0,7-12 1,-18 32 84,1 0 0,0 0-1,1 0 1,0 0 0,0 0 0,2 1 0,-1-1 0,1 1 0,2 21 0,0-31-51,0 0 1,0 0-1,0 0 1,0-1-1,0 1 1,1 0-1,-1 0 0,1-1 1,-1 1-1,1-1 1,0 1-1,-1-1 1,1 0-1,0 1 1,0-1-1,0 0 1,0 0-1,0-1 1,0 1-1,1 0 1,-1-1-1,0 1 1,0-1-1,0 0 1,1 1-1,-1-1 1,3-1-1,8 2 26,0-1 1,0 0-1,17-4 0,-15 0-67,-1 0 0,1-1 0,-2 0 1,1-1-1,0-1 0,-1-1 0,-1 1 0,14-12 0,35-19-390,-60 38 382,-1-1 0,1 1 0,-1-1 0,1 1 0,-1 0 0,0-1 0,1 1 0,-1 0 0,1-1-1,-1 1 1,1 0 0,0 0 0,-1 0 0,1-1 0,-1 1 0,1 0 0,-1 0 0,1 0 0,0 0 0,-1 0 0,1 0-1,-1 0 1,1 0 0,-1 0 0,1 1 0,0-1 0,-1 0 0,1 0 0,-1 0 0,1 1 0,-1-1 0,1 0 0,-1 0-1,1 1 1,-1-1 0,1 0 0,-1 1 0,0-1 0,1 1 0,-1-1 0,0 1 0,1-1 0,-1 1 0,0-1 0,1 1-1,-1-1 1,0 1 0,0-1 0,1 1 0,-1-1 0,0 1 0,0-1 0,0 2 0,-3 39 91,0-20 1,4-20-72,-1-1 0,1 1 0,-1-1 1,1 1-1,-1 0 0,1-1 0,0 0 0,-1 1 1,1-1-1,-1 1 0,1-1 0,0 0 0,-1 1 1,1-1-1,0 0 0,0 0 0,-1 1 0,1-1 1,0 0-1,0 0 0,-1 0 0,1 0 0,0 0 1,0 0-1,-1 0 0,1 0 0,0 0 0,0-1 1,-1 1-1,2-1 0,27-4 101,39-22-177,-55 21-72,1 0-1,-1 1 1,1 0-1,0 1 1,27-4-1,-40 8 126,-1 0-1,1 0 0,-1 0 0,1 0 0,-1 0 1,1 0-1,-1 0 0,0 0 0,1 0 0,-1 0 0,1 0 1,-1 1-1,1-1 0,-1 0 0,0 0 0,1 0 1,-1 1-1,0-1 0,1 0 0,-1 1 0,0-1 1,1 0-1,-1 0 0,0 1 0,0-1 0,1 1 0,-1-1 1,0 0-1,0 1 0,0-1 0,1 1 0,-1-1 1,0 1-1,2 20-59,-3-19 73,1-1-1,0 1 1,-1-1 0,1 1 0,0-1-1,0 1 1,0 0 0,0-1 0,1 1-1,-1-1 1,0 1 0,1-1 0,-1 1-1,1-1 1,-1 1 0,1-1 0,-1 0-1,1 1 1,0-1 0,0 0 0,0 1 0,0-1-1,0 0 1,0 0 0,0 0 0,0 0-1,1 0 1,1 1 0,4 0 26,-1-1 0,1 0 0,0-1 0,0 1 1,0-1-1,0-1 0,0 1 0,0-1 0,0 0 1,13-4-1,1-3-10,-1-1 1,22-11-1,33-14-147,-75 33 126,1 1 1,-1 0-1,1-1 1,-1 1 0,1 0-1,-1-1 1,1 1-1,-1 0 1,1 0 0,0 0-1,-1 0 1,1-1-1,-1 1 1,1 0 0,0 0-1,-1 0 1,1 0-1,-1 0 1,1 0 0,0 1-1,-1-1 1,1 0-1,-1 0 1,1 0 0,-1 1-1,1-1 1,-1 0-1,1 0 1,-1 1 0,1-1-1,-1 0 1,1 1-1,-1-1 1,1 1-1,-1-1 1,0 1 0,1-1-1,-1 1 1,0-1-1,1 1 1,-1-1 0,0 1-1,1-1 1,-1 1-1,0-1 1,0 1 0,0-1-1,0 1 1,0 1-1,-6 35-262,1-14-6795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5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4837,'0'0'16388,"11"7"-15432,-4-3-879,0 0 0,1 0 0,-1-1 1,1 0-1,0 0 0,0 0 0,0-1 0,0-1 0,0 1 1,14 0-1,48-2-239,98-2-1238,-139 0-3913,49-11 0,-55 5-1365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5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22 11435,'0'0'4281,"12"-4"-3672,2-1-419,-1 2 1,1-1-1,0 2 1,0 0-1,-1 1 1,29 0-1,-38 1-169,-1 0 1,1 0-1,-1 1 1,1-1-1,-1 1 0,1 0 1,-1 0-1,1 0 1,-1 0-1,1 1 0,-1-1 1,0 1-1,0 0 1,0 0-1,0 0 0,0 0 1,0 0-1,-1 1 0,1 0 1,-1-1-1,0 1 1,1 0-1,-1 0 0,0 0 1,-1 0-1,1 0 1,-1 1-1,1-1 0,-1 0 1,0 1-1,0-1 0,0 1 1,-1 0-1,1-1 1,-1 1-1,0-1 0,0 6 1,-1-1 115,-1 0-1,1 0 1,-1-1 0,0 1-1,-1-1 1,0 1 0,0-1-1,-1 0 1,0 0 0,0-1-1,-9 12 1,-9 9 79,-35 33 1,25-28-133,13-10-136,13-14-371,-1-1 0,0 0 1,0 0-1,0 0 0,-1-1 0,-10 7 1,1-8-5952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5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4965,'0'0'16746,"-5"12"-16175,-21 36-418,-2-1 0,-2-2 1,-2-1-1,-1-1 0,-55 53 0,107-141-10686,4 8 3823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5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9993,'0'0'12145,"3"9"-11120,9 24-251,2 0 0,26 49 0,-30-66-877,21 34 133,-30-47-382,1 0 0,-1 0 0,0 0 0,0 0 0,0 0 0,-1 0 0,1 0 0,-1 0-1,1 0 1,-1 0 0,0 0 0,0 0 0,0 0 0,-1 0 0,0 4 0,0-6 14,1 0 1,-1-1-1,0 1 1,1 0 0,-1 0-1,0-1 1,0 1-1,0-1 1,0 1 0,0-1-1,1 1 1,-1-1-1,0 1 1,0-1 0,0 0-1,0 1 1,0-1-1,0 0 1,-1 0 0,1 0-1,0 0 1,-1 0-1,-1 0-736,-20 1-6219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5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9673,'0'0'11243,"71"38"-10186,-35-38-385,2 0-383,3 0-193,1 0-288,0-9-1602,-2 0-2818,-4-6-4133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3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9737,'0'0'11109,"3"-3"-10158,9-12-590,1-2 0,-2 1 1,0-2-1,-1 1 0,-1-1 1,-1-1-1,9-28 0,25-50-390,-42 97 18,0-1-1,0 1 1,0 0 0,0 0 0,0 0-1,0-1 1,0 1 0,0 0 0,0 0-1,0 0 1,0 0 0,1-1-1,-1 1 1,0 0 0,0 0 0,0 0-1,0 0 1,0 0 0,0 0 0,1-1-1,-1 1 1,0 0 0,0 0-1,0 0 1,0 0 0,1 0 0,-1 0-1,0 0 1,0 0 0,0 0-1,1 0 1,-1 0 0,0 0 0,0 0-1,0 0 1,1 0 0,-1 0 0,0 0-1,0 0 1,0 0 0,0 0-1,1 0 1,-1 0 0,0 0 0,0 0-1,1 1 1,5 10-186,3 21 169,-9-28-7,5 17-315,10 37-1072,4-27-2758,-10-27-1495,-1-3-4580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5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6182,'0'0'8034,"-9"9"-4585,3-4-3010,1-1-121,1-1 0,-1 1 0,1 1 1,0-1-1,0 0 0,1 1 0,-1 0 1,1 0-1,0 0 0,0 0 0,1 1 0,-1-1 1,1 1-1,1-1 0,-3 11 0,4-15-293,1 0-1,-1 0 1,0 0-1,1-1 1,-1 1 0,1 0-1,-1 0 1,1 0-1,-1-1 1,1 1-1,0 0 1,-1-1-1,1 1 1,0 0-1,0-1 1,-1 1-1,1-1 1,0 1 0,0-1-1,0 0 1,0 1-1,0-1 1,-1 0-1,1 0 1,0 1-1,0-1 1,0 0-1,0 0 1,0 0-1,0 0 1,0 0 0,0 0-1,1-1 1,36-2-224,-24 0-891,0-1 0,0 0 0,-1-1 0,0 0 1,16-10-1,-21 11-285,0 0-1,-1-1 1,1 0 0,-1 0 0,0-1-1,-1 0 1,1 0 0,-1-1 0,9-12-1,-48 82 15439,2 6-8490,24-53-5190,1 2-1,1-1 1,1 1 0,1-1-1,0 1 1,0 25 0,7-29-2290,5-12-5587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5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14221,'0'0'1794,"8"0"486,-4 0-2011,10-1 619,0 2 0,0 0 1,1 0-1,19 6 0,-32-7-776,0 1-1,0 0 1,0-1 0,0 1-1,0 0 1,0 0-1,0 0 1,0 1-1,0-1 1,0 0 0,0 1-1,-1-1 1,1 1-1,0 0 1,-1 0-1,3 3 1,-4-3-96,1 0 0,-1 0 0,0 0-1,1 0 1,-1 0 0,0 0 0,0 0 0,-1 0 0,1 1 0,0-1-1,-1 0 1,1 0 0,-1 0 0,0 0 0,1 0 0,-1-1-1,0 1 1,0 0 0,0 0 0,-1 0 0,1-1 0,-3 4 0,-8 8 46,0 0 1,-1-1-1,0 0 0,-1-1 1,-24 15-1,-31 25 140,68-51-201,1 0-1,-1 1 1,1-1-1,-1 0 1,1 0-1,-1 1 1,1-1 0,-1 0-1,1 0 1,0 1-1,-1-1 1,1 1-1,0-1 1,-1 0-1,1 1 1,0-1 0,-1 1-1,1-1 1,0 1-1,0-1 1,0 1-1,-1-1 1,1 0-1,0 1 1,0 0 0,0-1-1,0 1 1,0-1-1,0 1 1,0-1-1,0 1 1,0-1-1,0 1 1,0-1 0,0 1-1,0-1 1,1 1-1,-1-1 1,0 1-1,0-1 1,0 1-1,1-1 1,-1 0 0,1 1-1,28 6 60,41-12-1154,-50 1-1404,0-1-1,24-9 1,1-2-7506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0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7911,'0'0'15210,"9"-3"-14095,7-3-780,-1-1-1,1 0 1,28-18-1,-37 20-310,-1 1 0,1-1-1,-1 0 1,0 0-1,0-1 1,-1 0-1,1 0 1,-1 0-1,-1-1 1,1 0-1,-1 1 1,4-10-1,-8 3-62,-11 18-33,-12 20-14,22-24 81,-5 6 0,1 0 0,0 0 0,1 0 0,0 0 0,0 1 0,0 0 0,1 0 0,0 0 0,1 0 0,0 0 1,0 1-1,-1 8 0,6-16 7,-1 0 1,0 0 0,1 0 0,-1-1-1,1 1 1,-1-1 0,0 1 0,1-1 0,-1 0-1,1 0 1,-1 0 0,1 0 0,-1-1 0,4 0-1,-3 1-1,75-7-115,-55 3 38,-1 2 1,1 1 0,0 0 0,0 2 0,41 6-1,-63-10 355,-1 0 1,1 0-1,-1 0 0,0 0 0,0 0 0,0 0 0,0-1 0,-1 1 0,1 0 0,-2-3 0,-12-40-18,9 33-261,1 1 0,0-1 0,1 0 0,0 0 0,0-15 1,7 26-266,0 1 0,1 1 1,-1-1-1,0 0 0,1 1 1,-1 0-1,0 0 0,6 1 1,-5-1-210,9 0-419,5 1-1502,0-2-1,1 0 1,19-4 0,1-6-5490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14862,'0'0'4831,"-9"10"-3635,0 1-783,0 0 0,0 1 1,1 0-1,1 0 0,0 1 0,1 0 0,0 1 1,1-1-1,1 1 0,0 0 0,0 0 0,2 0 1,0 0-1,-1 26 0,3-38-407,0 0 0,1 0 0,-1 0 0,0 0 0,1 0 0,-1 0 1,1-1-1,0 1 0,0 0 0,0 0 0,-1-1 0,2 1 0,-1 0 0,0-1 0,0 1 0,0-1 0,1 1 0,-1-1 1,1 0-1,-1 0 0,1 1 0,2 0 0,0 0-6,0 0 1,1-1-1,-1 1 1,1-1 0,0 0-1,-1 0 1,1-1-1,0 1 1,5-1-1,6-1-731,0 0-1,-1-1 0,1-1 1,25-7-1,-38 9 650,-1 0 0,1 0 0,0 0 0,0 1 0,0-1-1,0 1 1,0 0 0,0-1 0,0 2 0,0-1 0,0 0-1,0 0 1,0 1 0,3 0 0,-5 0 174,0 0-1,0 0 1,0 0 0,0 0-1,-1 0 1,1 0 0,0 0-1,-1 0 1,1 1 0,-1-1-1,1 0 1,-1 0 0,1 0-1,-1 1 1,0-1 0,0 0-1,1 1 1,-1-1 0,0 0-1,0 0 1,0 1 0,-1-1-1,1 0 1,0 1 0,0-1-1,-1 0 1,1 0 0,-1 0-1,1 1 1,-1-1 0,1 0-1,-1 0 1,-1 2 0,1-2-148,0 0 0,1 1 0,-1-1 1,1 0-1,-1 0 0,1 0 0,0 1 0,-1-1 1,1 0-1,0 1 0,0-1 0,0 0 1,0 1-1,0-1 0,0 0 0,1 3 0,0-4-195,0 0 0,-1 0 1,1 0-1,0 1 0,0-1 0,0 0 0,0 0 0,0 0 0,0 0 0,0-1 0,0 1 0,-1 0 0,1 0 0,0 0 0,0-1 0,0 1 0,0-1 0,0 1 0,-1 0 0,1-1 0,0 1 0,0-1 0,-1 0 0,1 1 0,0-2 0,17-10-6075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24 13261,'0'0'5317,"-10"5"-3647,6-3-1593,-43 28 1958,45-28-1912,0-1 1,0 1-1,0 0 0,1 0 1,-1-1-1,1 1 0,-1 0 0,1 0 1,0 1-1,-1-1 0,1 0 1,1 0-1,-1 0 0,0 1 0,0-1 1,1 1-1,-1-1 0,1 0 1,0 1-1,0-1 0,0 1 0,0-1 1,0 0-1,0 1 0,1 2 1,1-3-101,-1-1 0,0 1 0,1-1 1,-1 1-1,1-1 0,-1 1 0,1-1 1,0 0-1,-1 0 0,1 0 0,0 0 1,0 0-1,0-1 0,0 1 0,0 0 1,0-1-1,0 1 0,0-1 0,0 0 1,0 0-1,0 0 0,4 0 0,48-3 206,-50 2-217,0 0-1,0 0 1,0-1 0,0 0 0,-1 1-1,1-1 1,0-1 0,-1 1 0,0-1-1,1 1 1,-1-1 0,0 0 0,0 0-1,-1 0 1,1 0 0,0-1 0,-1 1-1,0-1 1,0 0 0,0 1 0,0-1-1,-1 0 1,0 0 0,0 0 0,0 0-1,0 0 1,0 0 0,-1-1-1,1 1 1,-1 0 0,-1 0 0,1 0-1,0-1 1,-2-5 0,1 8-12,0 1 1,0 0-1,0 0 1,0-1-1,0 1 1,0 0-1,0 0 1,0 0-1,-1 0 1,1 1-1,0-1 1,-1 0-1,1 0 1,0 1-1,-1-1 1,1 1-1,-1-1 1,1 1-1,-1 0 1,1-1-1,-1 1 1,1 0-1,-3 0 1,3 0-33,1-1-1,-1 1 1,1 0 0,-1 0 0,0 0 0,1 0 0,-1-1-1,1 1 1,-1 0 0,0 0 0,1 0 0,-1 0-1,0 0 1,1 0 0,-1 0 0,1 1 0,-1-1 0,0 0-1,1 0 1,-1 0 0,1 1 0,-1-1 0,1 0-1,-1 1 1,1-1 0,-1 0 0,1 1 0,-1-1-1,1 1 1,-1-1 0,1 0 0,-1 1 0,1-1 0,0 1-1,-1 0 1,1-1 0,0 1 0,0-1 0,-1 1-1,1-1 1,0 2 0,4 0-506,0-1-1,1 1 1,-1-1-1,1 0 1,-1 0-1,1-1 1,0 1-1,-1-1 1,1 0-1,-1 0 1,1-1-1,5 0 1,2 0-1009,17-2-1266,1-6-1906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10282,'0'0'8002,"-11"6"-6005,0 1-1430,1-1 1,0 2 0,1-1 0,0 1 0,-16 18 0,21-22-332,0 1-1,0 0 1,0 0 0,1 1 0,0-1 0,0 1-1,1-1 1,-1 1 0,1 0 0,0 0 0,1 0-1,-1 0 1,1 1 0,1-1 0,-1 12 0,2-16-225,-1-1-1,1 1 1,-1-1 0,1 1 0,0-1 0,0 0 0,0 1 0,0-1 0,0 0 0,0 0-1,0 1 1,0-1 0,0 0 0,0 0 0,1 0 0,-1 0 0,0-1 0,1 1 0,-1 0-1,1 0 1,-1-1 0,1 1 0,-1-1 0,1 0 0,0 1 0,-1-1 0,1 0 0,-1 0-1,4 0 1,59 1-704,-46-2-243,10-2-510,-23 2 1264,-1 0 0,0 0 1,1 0-1,-1 1 1,0 0-1,1 0 1,-1 0-1,0 1 1,1-1-1,4 2 1,-8-1 269,0 1 0,0-1 0,-1 0 0,1 1 0,0-1-1,-1 0 1,1 1 0,-1-1 0,0 1 0,1-1 0,-1 0 0,0 1 0,0-1 0,0 1 0,0-1 0,0 1 0,0-1 0,-1 3 0,-4 29 1946,5-32-1996,-1 1 0,1-1 1,0 0-1,-1 0 1,1 1-1,0-1 0,0 0 1,0 1-1,0-1 0,0 0 1,0 1-1,0-1 1,0 0-1,1 0 0,-1 1 1,0-1-1,1 0 1,-1 0-1,1 1 0,0 0 1,0-2-40,-1 1 0,1-1 0,0 1 0,0-1 0,-1 0 0,1 0 0,0 1 0,0-1 0,-1 0 0,1 0 0,0 0 0,0 0 0,0 0 0,0 0 0,-1 0 0,1 0 0,0 0 0,0 0 0,0 0 0,-1-1 0,1 1 0,0 0 0,0-1 1,5-1-443,0-1 1,-1 0 0,0 0 0,1 0 0,-1-1-1,-1 0 1,6-5 0,-2 1-1456,-1-1 0,0-1 1,11-19-1,3-8-3830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3171,'0'0'10351,"-2"8"-5872,-18 51-555,9-29-2134,2 0 1,-10 52-1,17-73-1848,1-1 0,1 1 0,-1-1 0,1 1 0,1 0 0,0-1-1,0 1 1,1-1 0,0 1 0,0-1 0,1 0 0,0 0 0,0 0 0,9 14 0,-12-21-700,-1-8 544,-1 1 0,0 0 0,0-1-1,0 1 1,-1 0 0,0 0 0,-1 1 0,1-1 0,-6-5 0,-3-8 134,-2-4 107,10 18 48,0-1-1,1 1 0,0 0 0,0-1 1,0 0-1,1 0 0,0 0 0,0 0 1,0 0-1,1 0 0,-1-8 0,2 13-46,1 0-1,0 0 1,-1-1-1,1 1 1,0 0-1,0 0 1,0 0-1,0 0 1,0 0-1,0 0 1,0 0-1,0 1 1,0-1-1,0 0 1,0 1-1,0-1 1,1 0-1,-1 1 1,0-1-1,1 1 1,-1 0-1,0-1 0,1 1 1,-1 0-1,2 0 1,44-6-135,-42 6 140,15-1-223,21-3-1185,-19-3-2874,-17 0-945,-4-3-2653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14382,'0'0'6630,"56"-10"-6566,-14 8-512,7-4-3909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5701,'0'0'10319,"8"-7"-8354,1-1-1697,1 1 1,0 0-1,1 0 1,0 1-1,0 1 1,0-1-1,0 2 1,1 0-1,0 0 0,0 1 1,0 0-1,0 1 1,14-1-1,-25 4-268,0-1-1,0 0 1,0 1-1,0-1 1,-1 0-1,1 1 1,0-1-1,0 1 1,-1-1-1,1 1 1,0 0-1,0-1 1,-1 1-1,1 0 1,-1-1-1,1 1 1,-1 0-1,1 0 1,-1-1-1,1 1 1,-1 0-1,0 0 1,0 0-1,1 0 1,-1 0-1,0-1 1,0 1-1,0 0 1,0 0-1,0 0 0,0 0 1,0 0-1,0 0 1,0 0-1,0 0 1,0-1-1,-1 1 1,0 2-1,-11 36 69,-2-12-2,9-20-52,1 1 0,0 0 0,1-1-1,-1 2 1,2-1 0,-1 0 0,-1 12-1,3-19-12,1 0-1,0-1 1,0 1-1,0 0 0,0-1 1,0 1-1,0 0 0,1 0 1,-1-1-1,0 1 1,0 0-1,0-1 0,1 1 1,-1-1-1,0 1 0,1 0 1,-1-1-1,0 1 0,1-1 1,-1 1-1,1-1 1,-1 1-1,1-1 0,-1 1 1,1-1-1,-1 0 0,1 1 1,0-1-1,-1 1 1,1-1-1,0 0 0,-1 0 1,2 1-1,29-2 82,30-19 53,-44 12-211,0-1-1,0-1 1,-1 0 0,0-1-1,-1-1 1,0 0 0,-1-1-1,0 0 1,22-29 0,-35 40 102,-27 42 172,21-29-159,0 1 0,0 0 0,2 0 1,-1 1-1,-1 12 0,5-23-5,-1 0-1,1 0 1,-1 0 0,1 0 0,0 0-1,0 0 1,0 1 0,0-1-1,0 0 1,0 0 0,1 0 0,-1 0-1,1 0 1,-1 0 0,1 0-1,0 0 1,0 0 0,0 0-1,0 0 1,0 0 0,0 0 0,1-1-1,-1 1 1,1 0 0,-1-1-1,1 1 1,-1-1 0,1 0 0,0 1-1,0-1 1,0 0 0,-1 0-1,1 0 1,0-1 0,0 1 0,0 0-1,3 0 1,1 0 70,0-1 0,0 1 0,0-1 0,0 0 0,0 0 0,0-1 0,0 0 0,0 0 0,0-1 0,-1 1 0,1-1 0,0 0 0,-1-1 0,1 1 0,-1-1 0,0 0 0,0-1 0,0 1 0,0-1 0,-1 0 0,8-9 0,-6 6-94,-1 0 1,0 0-1,0-1 1,-1 0-1,0 0 1,0 0-1,-1 0 1,0-1-1,-1 1 1,1-1-1,-2 0 0,1 0 1,-1 1-1,-1-12 1,0-32-11,-12 86-246,11-31 250,1 0-1,0-1 0,-1 1 1,1 0-1,0 0 1,0 0-1,0 0 0,1 0 1,-1-1-1,1 1 0,0 0 1,-1 0-1,1-1 1,0 1-1,1 0 0,-1-1 1,0 1-1,1-1 0,-1 0 1,1 1-1,0-1 1,0 0-1,0 0 0,3 2 1,-1-1 10,1-1 0,-1-1 0,1 1 0,0 0 1,-1-1-1,1 0 0,0 0 0,0-1 0,0 1 1,0-1-1,0 0 0,0-1 0,8 0 0,-7-1-4,0 1 0,-1-1 0,1 0 0,-1 0 0,1 0 0,-1-1 0,0 0-1,0 0 1,0 0 0,0-1 0,0 1 0,6-8 0,-2 2-9,-1-1 0,0 0 0,0 0 0,10-19 0,-23 42 168,0 0 1,0 0 0,1 0-1,0 0 1,1 1 0,1 0-1,0-1 1,1 18 0,1-30-154,0 0 0,0 1 0,0-1 0,1 0 0,-1 0 0,0 0 0,1 0 0,-1 0 1,1 0-1,-1 0 0,1 1 0,-1-1 0,1-1 0,0 1 0,0 0 0,-1 0 0,1 0 1,0 0-1,0 0 0,0-1 0,0 1 0,0 0 0,0-1 0,1 1 0,36 8 208,-27-9-177,1-1 1,0 1 0,-1-2 0,18-3-1,-20 2-41,0-1 0,0 0 0,0 0 0,0-1 0,-1 0 0,0-1 0,0 0 0,0 0 0,12-14 0,-16 17-10,-1 0 0,0-1 1,0 1-1,0-1 0,-1 0 0,1 0 1,-1 0-1,0 0 0,0 0 0,0-1 1,0 1-1,-1-1 0,0 1 0,0-1 1,0 1-1,-1-1 0,1 1 0,-1-1 1,0 0-1,0 1 0,-1-1 0,-1-7 1,2 11 1,-1 0 0,1 1-1,-1-1 1,1 0 0,-1 1 0,0-1 0,1 0 0,-1 1 0,0-1 0,1 1 0,-1-1 0,0 1 0,1-1 0,-1 1 0,0 0 0,0-1 0,0 1-1,0 0 1,1 0 0,-1-1 0,0 1 0,0 0 0,0 0 0,0 0 0,0 0 0,1 0 0,-1 0 0,0 0 0,0 0 0,0 1 0,0-1 0,0 0-1,1 1 1,-1-1 0,0 0 0,0 1 0,1-1 0,-1 1 0,0-1 0,0 1 0,1-1 0,-2 2 0,-29 22-96,27-18 110,0-1 1,1 1-1,0 0 1,0 0-1,0 0 1,0 0-1,1 0 1,0 1-1,1-1 1,-2 9-1,3-13-6,-1 0 0,1 0 0,0 1 0,0-1 0,1 0 0,-1 0 0,0 0 0,1 0 0,-1 0 0,1 0 0,-1 0 0,1 0 0,0 0 0,0 0 0,0 0 0,0-1 0,0 1 0,1 0 0,-1 0 0,0-1 0,1 1 0,-1-1 0,1 0 0,0 1 0,-1-1 0,1 0 0,0 0 0,0 0 0,0 0 0,0 0 0,0 0 0,0-1 0,0 1 0,4 0 0,7 2-6,-1-1 1,1 0-1,1-1 1,-1-1-1,0 0 1,17-3-1,-24 2-281,-1 0 0,0 0 0,0 0 0,0-1 0,-1 0 0,1 0 0,0-1 0,5-3 0,-8 4-262,1 0 0,0 0-1,-1-1 1,1 0 0,-1 1-1,0-1 1,1 0 0,-2 0-1,1 0 1,0 0 0,0 0-1,-1-1 1,2-3 0,3-21-7198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31 14189,'0'0'5574,"-53"-29"-3428,49 27-256,8 5-1955,11 7-735,6-1-1859,1 4-2722,4 0-4356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1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11216 4869,'0'0'6470,"-1"8"-5771,0 37 327,0-44-1010,1 0-1,0 0 1,0 0 0,0 0 0,1 0-1,-1 1 1,0-1 0,0 0 0,0 0 0,1 0-1,-1 0 1,1 0 0,-1 0 0,1 0 0,-1-1-1,1 1 1,-1 0 0,1 0 0,0 0-1,0 0 1,-1-1 0,1 1 0,0 0 0,0-1-1,0 1 1,0 0 0,0-1 0,0 1 0,0-1-1,0 0 1,0 1 0,0-1 0,0 0 0,0 0-1,0 1 1,0-1 0,0 0 0,0 0-1,0 0 1,0 0 0,0 0 0,0-1 0,0 1-1,0 0 1,0 0 0,0-1 0,0 1 0,0 0-1,2-2 1,1-1 261,0-1 0,0 1 0,-1-1 0,1 0 0,-1-1 0,0 1 0,0 0 0,0-1 0,3-7 0,12-17 183,-11 22-448,-2-2 1,1 1 0,-1-1-1,-1 1 1,1-1-1,-2-1 1,1 1-1,3-16 1,9-83 296,-13 79-37,1 0 0,9-30 0,24-45-132,4 1 0,72-126 1,-16 35-44,548-1353 474,-624 1487-570,454-1372 62,-13-108-4,-325 1077-81,195-744 144,-275 941-52,-11-3 0,19-435 0,-61-68-51,2-75 69,-5 577-16,5-125 1153,-3 364-1035,1 1 1,2 0-1,1 0 0,1 1 1,1 0-1,2 0 1,1 1-1,1 0 1,24-37-1,-28 52-173,-1 1 0,2 0 0,-1 0 0,2 1 1,-1 0-1,2 1 0,-1 1 0,1 0 0,1 0 0,0 1 0,0 0 0,0 1 0,1 1 1,0 0-1,0 1 0,1 1 0,-1 0 0,1 1 0,0 0 0,26 0 0,-13 4-36,3 0-1191,-12-3-3721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137 152 12780,'0'0'4346,"-10"-2"-2942,6 1-1270,1 0 1,-1 0-1,0 1 0,1 0 1,-1-1-1,0 1 1,0 1-1,1-1 1,-1 0-1,0 1 1,1 0-1,-1 0 1,1 0-1,-1 0 1,1 1-1,-1-1 1,1 1-1,0 0 1,-1 0-1,1 0 1,0 0-1,1 1 1,-1-1-1,0 1 1,-4 5-1,2-2 270,1 0 0,0 0 0,0 0-1,0 0 1,1 1 0,-4 10 0,6-16-377,1 1 0,0-1-1,-1 0 1,1 0 0,0 0 0,0 0 0,-1 0 0,1 0-1,0 1 1,0-1 0,1 0 0,-1 0 0,0 0 0,0 0 0,0 0-1,1 0 1,-1 1 0,0-1 0,1 0 0,-1 0 0,1 0 0,0 0-1,-1 0 1,1-1 0,0 1 0,-1 0 0,1 0 0,0 0 0,0 0-1,0-1 1,0 1 0,0 0 0,0-1 0,0 1 0,0-1 0,0 1-1,0-1 1,0 0 0,0 1 0,0-1 0,0 0 0,0 0-1,1 0 1,-1 1 0,0-1 0,0 0 0,0-1 0,0 1 0,2 0-1,7-1-31,0 0 0,0 0 0,1-1-1,-1 0 1,0-1 0,-1 0-1,1-1 1,-1 0 0,1 0-1,-1-1 1,0 0 0,-1-1 0,1 0-1,-1 0 1,-1-1 0,8-8-1,-1 2-65,-1-1-1,-1 0 1,-1-1-1,0-1 1,-1 0-1,0 0 1,13-34-1,-21 47 47,-1 0 0,0 0-1,0-1 1,-1 1-1,1 0 1,-1-1-1,1 1 1,-1-1-1,0-4 1,0 8 20,0 0 1,0 0-1,0 0 1,-1-1-1,1 1 1,0 0-1,0 0 1,0 0-1,0-1 1,0 1-1,0 0 1,0 0-1,0 0 1,0-1-1,-1 1 1,1 0-1,0 0 1,0 0-1,0 0 1,0 0-1,-1 0 1,1-1-1,0 1 1,0 0-1,0 0 1,0 0-1,-1 0 1,1 0-1,0 0 1,0 0-1,0 0 1,-1 0-1,1 0 1,0 0-1,0 0 1,-1 0-1,1 0 1,0 0-1,0 0 1,0 0-1,-1 0 1,1 0-1,0 0 1,0 0-1,-17 16-71,9-5 210,1-1 1,0 1-1,1 1 1,0-1-1,0 1 1,1 0-1,1 0 1,0 0-1,1 1 1,0 0-1,1-1 1,0 1-1,1 0 1,1 25 0,1-35-119,0 0 1,0 0 0,1 1-1,-1-1 1,0-1 0,1 1-1,0 0 1,0 0-1,0 0 1,0-1 0,0 1-1,1-1 1,-1 0 0,0 0-1,1 0 1,0 0 0,0 0-1,-1 0 1,1-1 0,0 1-1,1-1 1,-1 0 0,0 0-1,0 0 1,0 0 0,1-1-1,-1 1 1,0-1 0,6 0-1,-2 1-15,0-1-1,0 1 0,0-2 0,0 1 0,-1-1 0,1 0 0,0 0 1,0-1-1,-1 0 0,1 0 0,-1 0 0,0-1 0,11-7 0,-12 6-75,0 0 0,0-1 0,-1 0-1,0 0 1,7-10 0,-10 13 68,1 0 1,-1 0-1,0 0 1,0 0-1,0 0 1,-1 0 0,1 0-1,0 0 1,-1 0-1,1-1 1,-1 1-1,0 0 1,0 0-1,0 0 1,0-1-1,0 1 1,0 0 0,-1 0-1,1 0 1,-2-5-1,1 7 6,1-1-1,-1 0 1,1 1-1,-1-1 1,1 1-1,-1-1 1,1 1-1,-1-1 1,0 1-1,1-1 1,-1 1-1,0 0 1,0-1-1,1 1 1,-1 0-1,0 0 1,0-1-1,0 1 0,1 0 1,-1 0-1,0 0 1,0 0-1,0 0 1,1 0-1,-1 0 1,0 0-1,0 0 1,1 1-1,-1-1 1,0 0-1,0 0 1,1 1-1,-1-1 1,0 0-1,-1 2 1,-21 15 66,20-14-40,1 0 1,0 0-1,0 0 1,1 0-1,-1 0 1,1 1 0,-1-1-1,1 0 1,0 1-1,0-1 1,1 1-1,-1-1 1,1 1-1,0 0 1,0-1-1,0 1 1,0 4-1,1-6-17,0 0-1,0 0 0,0 0 1,0 0-1,0-1 0,0 1 1,1 0-1,-1 0 0,1-1 1,-1 1-1,1-1 1,-1 1-1,1-1 0,0 0 1,0 0-1,0 1 0,0-1 1,0 0-1,0-1 0,0 1 1,0 0-1,0-1 0,0 1 1,0-1-1,0 1 0,1-1 1,-1 0-1,2 0 0,11 1-254,0-1-1,-1 0 0,22-3 0,-31 2 174,1 0 0,-1 0-1,0-1 1,0 1-1,0-1 1,0 0-1,0-1 1,0 1-1,0-1 1,-1 0-1,1 0 1,6-6-1,-10 8 114,0 0-1,0-1 1,0 1-1,-1-1 0,1 1 1,0 0-1,-1-1 1,1 1-1,-1-1 0,1 0 1,-1 1-1,0-1 1,1 1-1,-1-1 1,0 0-1,0 1 0,0-1 1,-1 1-1,1-1 1,0 0-1,0 1 1,-1-1-1,1 1 0,-1-1 1,1 1-1,-1-1 1,0 1-1,0 0 0,0-1 1,0 1-1,-1-2 1,-39-41 782,31 34-859,-5-2 66,0-1-6,25 17-312,1 3-519,1-2 1,0 1-1,0-2 1,1 0 0,-1 0-1,21 3 1,18-1-5011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115 162 11563,'0'0'11296,"-9"-3"-10127,6 2-1134,0 0 0,0 0 0,-1 0-1,1 1 1,0-1 0,0 1 0,-1 0 0,1 0 0,0 0-1,-1 0 1,1 0 0,0 1 0,0 0 0,-1-1 0,1 1-1,0 0 1,0 1 0,0-1 0,0 0 0,0 1 0,0 0-1,1 0 1,-1 0 0,1 0 0,-1 0 0,1 0 0,-1 1-1,1-1 1,0 1 0,0-1 0,0 1 0,1 0 0,-1 0-1,1 0 1,-1 0 0,1 0 0,0 0 0,0 0 0,0 6-1,0-7-31,1-1 0,-1 0 0,1 1 0,0-1 0,0 0 0,-1 1 0,1-1 0,0 0 0,0 1 0,1-1 0,-1 1 0,0-1 0,0 0 0,1 1 0,-1-1 0,1 0 0,-1 1 0,1-1 0,-1 0 0,1 0 0,0 1 0,0-1 0,-1 0-1,3 2 1,-1-2 7,0 0-1,0 0 1,0 0-1,0-1 1,0 1-1,0 0 1,0-1-1,0 1 1,0-1-1,0 0 1,0 0-1,0 0 1,0 0-1,4 0 1,3-2 15,-1 1 0,1-1 0,-1-1 0,0 1 0,0-1 0,0-1 0,11-5 0,-6-1-12,0 1 1,-1-2 0,0 0 0,0 0-1,-1-1 1,-1 0 0,0-1-1,-1 0 1,0-1 0,-1 0-1,0 0 1,-2-1 0,1 0-1,-2 0 1,8-30 0,-57 164 450,42-107-758,-1-1-1,2 1 0,0 0 1,0 0-1,1 0 1,2 20-1,-2-30 169,1 1-1,-1 0 1,1 0 0,0-1-1,0 1 1,0-1 0,0 1-1,1-1 1,-1 1 0,0-1-1,1 0 1,0 1 0,-1-1-1,1 0 1,0 0-1,0 0 1,1 0 0,-1-1-1,0 1 1,0-1 0,1 1-1,-1-1 1,1 0 0,-1 0-1,1 0 1,0 0 0,-1 0-1,1-1 1,0 1-1,0-1 1,-1 0 0,1 1-1,5-2 1,9 1-5399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15150,'0'0'3059,"0"9"-326,0-7-2586,-1 0-1,1 1 0,0-1 0,0 1 0,1-1 0,-1 1 0,0-1 0,1 1 0,-1-1 0,1 1 0,0-1 0,0 0 0,0 0 0,0 1 0,0-1 0,0 0 0,1 0 0,-1 0 0,1 0 0,0 0 0,-1-1 0,1 1 0,0 0 1,0-1-1,0 1 0,0-1 0,0 0 0,0 1 0,1-1 0,-1 0 0,0-1 0,1 1 0,-1 0 0,0-1 0,1 1 0,-1-1 0,1 1 0,-1-1 0,1 0 0,-1 0 0,4-1 0,11 2 134,0-1-1,0-1 1,30-4 0,-43 4-243,-1 0 0,0 1 1,0-2-1,0 1 0,0 0 1,1 0-1,-2-1 0,1 0 1,0 0-1,0 1 0,0-2 0,2-1 1,-4 2-30,0 1-1,0-1 1,0 1 0,0-1-1,-1 0 1,1 1 0,0-1 0,-1 0-1,0 1 1,1-1 0,-1 0 0,0 1-1,0-1 1,0 0 0,0 0-1,0 1 1,0-1 0,0 0 0,-1 0-1,1 1 1,-1-1 0,1 0-1,-1 1 1,1-1 0,-2-1 0,1 1-16,-1 0 1,1 0-1,-1 0 1,0 0-1,1 0 1,-1 0-1,0 1 0,0-1 1,0 0-1,0 1 1,-1 0-1,1 0 1,0-1-1,0 1 1,-1 1-1,1-1 1,-1 0-1,1 1 1,-1-1-1,1 1 1,-1-1-1,1 1 1,-1 0-1,-3 1 0,2-1-3,1 0-1,-1 0 0,1 0 0,-1 1 1,1 0-1,-1-1 0,1 1 0,0 0 0,0 1 1,-1-1-1,1 1 0,0-1 0,0 1 0,0 0 1,1 0-1,-1 0 0,-3 4 0,4-4 11,0 1-1,0-1 0,0 0 0,1 1 1,-1 0-1,1-1 0,0 1 0,0 0 1,0-1-1,0 1 0,0 0 0,0 0 1,1 0-1,-1 0 0,1 0 1,0 0-1,0 0 0,0 0 0,0 0 1,1 0-1,-1 0 0,1 0 0,0 0 1,2 5-1,-1-5 4,0-1 1,0 1-1,1-1 0,-1 1 1,1-1-1,-1 0 0,1 0 0,0 0 1,0 0-1,0-1 0,0 1 1,0-1-1,0 1 0,1-1 1,-1 0-1,0-1 0,1 1 1,-1 0-1,1-1 0,5 0 1,15 0-103,0-1 0,0-1 0,-1-2 1,1 0-1,-1-1 0,25-9 1,12-3-212,-57 16 307,-1 0 0,1 0 1,0 1-1,0-1 1,-1 1-1,1-1 0,0 1 1,0 0-1,0 0 1,0 0-1,-1 0 0,1 1 1,0-1-1,5 2 1,-7 0 61,0 0 1,0-1 0,1 1 0,-1 0-1,0 0 1,0 0 0,-1-1 0,1 1-1,0 0 1,-1 0 0,1 0 0,-1 0-1,0 0 1,1 0 0,-1 1 0,0-1-1,0 0 1,0 0 0,-1 3 0,1-4-35,0 0 1,0 0 0,0 0 0,1 0 0,-1 1-1,0-1 1,1 0 0,-1 0 0,1 0-1,-1 0 1,1 0 0,-1 0 0,1-1-1,0 1 1,0 0 0,-1 0 0,1 0-1,0-1 1,0 1 0,0 0 0,0-1-1,0 1 1,0 0 0,0-1 0,0 1-1,0-1 1,1 1 0,4 0 10,-1 1 1,1-1-1,0 0 1,-1 0 0,1-1-1,6 0 1,6-1-1053,0 0 0,36-8 0,-48 8 232,12-5-1728,-8-1-3099,-5 1-1974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6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12876,'0'0'9903,"2"11"-8691,0 6-845,-1 0-1,0-1 1,-1 1 0,-1 0 0,-1-1 0,-6 31-1,7-42-317,-4 13 112,1 0 1,0 0 0,2 1 0,0-1 0,1 26 0,1-42-150,1-1 1,-1 0-1,1 1 0,0-1 0,-1 0 1,1 0-1,0 0 0,0 0 0,-1 1 1,1-1-1,0 0 0,0 0 0,0 0 1,0-1-1,1 1 0,-1 0 0,0 0 1,0-1-1,0 1 0,1 0 0,-1-1 0,0 1 1,1-1-1,-1 0 0,0 1 0,1-1 1,-1 0-1,0 0 0,1 0 0,-1 0 1,1 0-1,-1 0 0,0 0 0,2-1 1,5 1 103,0-1 0,0-1 1,0 1-1,0-1 0,8-3 1,3-3-29,1-2 0,-1 0 1,-1-1-1,0-1 0,0-1 1,30-28-1,-19 11-719,0-1-1,39-56 1,-57 61-5861,-10 17-127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15471,'0'0'7783,"8"49"-7046,17-43-513,5-2-128,5-1-1345,2-3-2082,-2 0-2851,-3 0-6983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15663,'0'0'2343,"-12"8"-26,-2 2-1746,-1-1-88,1 1 1,0 1-1,0 0 1,1 0 0,1 1-1,-16 19 1,28-31-477,0 0 0,0 0 0,0 1-1,-1-1 1,1 0 0,0 0 0,0 1 0,0-1 0,0 0 0,0 0 0,0 1-1,-1-1 1,1 0 0,0 1 0,0-1 0,0 0 0,0 1 0,0-1 0,0 0-1,0 0 1,0 1 0,0-1 0,0 0 0,0 1 0,1-1 0,-1 0 0,0 0-1,0 1 1,0-1 0,0 0 0,0 1 0,0-1 0,1 0 0,-1 0 0,0 1-1,0-1 1,0 0 0,1 0 0,-1 0 0,0 1 0,0-1 0,1 0 0,-1 0-1,0 0 1,1 0 0,-1 0 0,22 2 168,24-9-70,1-6-321,-26 6 84,-1 1 0,2 1 0,-1 1 1,0 1-1,1 1 0,0 0 0,24 3 1,-46-1 205,1 1 0,-1 0 0,1 0 0,-1 0 0,1-1 0,-1 1 0,1 0 0,-1 0 0,0 0 0,1 0 0,-1 0 0,0 0 0,0 0 0,0 0 0,0 0 1,0 0-1,0 0 0,0 0 0,0 0 0,0 0 0,0 0 0,0-1 0,-1 3 0,1-2-10,-1 0 1,1 1-1,0-1 1,0 0-1,0 1 0,0-1 1,0 0-1,0 1 1,0-1-1,0 0 0,1 1 1,-1-1-1,1 0 1,-1 1-1,1-1 0,0 2 1,8-1 31,0-1 0,0 0 0,0 0 0,0-1 0,0 0 0,0-1 1,11-1-1,-17 1-91,59-14 120,-15 1-1659,-15 11-2775,-31 9-4549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18 11499,'0'0'11691,"-9"-3"-10645,-32-10-507,40 12-516,0 1-1,0 0 0,-1 0 0,1-1 0,0 1 0,-1 0 0,1 0 0,0 0 0,-1 0 0,1 0 0,0 1 0,-1-1 0,1 0 1,0 1-1,0-1 0,-1 1 0,1-1 0,0 1 0,0-1 0,0 1 0,0 0 0,-1 0 0,1-1 0,0 1 0,0 0 1,1 0-1,-1 0 0,0 0 0,0 0 0,0 0 0,1 1 0,-1-1 0,0 0 0,1 0 0,0 0 0,-1 1 0,1-1 1,-1 0-1,1 1 0,0 1 0,-1-1-31,1 0 0,0 0 1,0 0-1,0 0 0,0 0 0,0 0 1,0 1-1,0-1 0,1 0 1,-1 0-1,1 0 0,0 0 0,-1 0 1,1 0-1,0 0 0,0-1 0,0 1 1,1 0-1,-1 0 0,0-1 1,1 1-1,1 2 0,10 2-448,0-1-1,0 0 0,0-1 1,0-1-1,0 0 1,1 0-1,24 0 0,23 6-637,-46-2 1700,-23 1 781,-25 4 1150,3-4-1670,4-1-613,1-1 0,-1-1 0,-47 4 1,71-9-860,-5-1-1524,5-3-3062,2-7-6099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16 4708,'0'0'11782,"-8"-4"-9582,6 3-2042,-1-1 1,0 1-1,0-1 1,1 1-1,-1 0 1,0 0-1,0 0 0,0 1 1,0-1-1,0 1 1,-6-1-1,7 2-7,0 0 0,-1 0 0,1 0 0,0 0 0,0 0 0,0 0 0,0 0 0,0 1 0,0-1 0,0 1 0,0 0 0,1-1 0,-1 1 0,1 0 0,-1 0-1,1 0 1,-1 0 0,1 0 0,0 0 0,-1 4 0,-1-2 89,1 1 0,0 0 0,0-1 0,1 1 1,-1 0-1,1 0 0,0 0 0,1 0 0,-1 9 0,1-13-214,0 1 0,0-1 0,0 1 0,1-1 0,-1 1 0,0-1 0,1 0 0,-1 1 0,1-1 0,-1 1 0,1-1 0,0 0 0,0 0 0,0 1 0,-1-1 0,1 0 0,0 0 0,0 0 0,1 0 0,-1 0 0,0 0 0,0 0 0,0-1 0,1 1 0,-1 0 0,0-1 0,1 1 0,-1 0 0,0-1 0,1 0 0,-1 1 0,1-1 0,-1 0 0,1 0 0,2 0 0,7 0 58,1 0 1,0-1 0,0-1 0,-1 0 0,1-1-1,-1 0 1,1 0 0,-1-1 0,0-1 0,15-8-1,40-15-1694,-65 28 1247,-1 24-134,-1-23 505,1 1-1,-1 0 0,1-1 1,0 1-1,0 0 1,0-1-1,0 1 0,0 0 1,0-1-1,1 1 1,-1-1-1,0 1 1,1 0-1,-1-1 0,1 1 1,0-1-1,-1 1 1,1-1-1,0 0 0,0 1 1,0-1-1,0 0 1,2 3-1,1-3 32,-1 0-1,1 0 1,-1 0 0,1 0-1,0 0 1,-1-1 0,1 1-1,0-1 1,-1 0 0,5-1-1,17 0 22,-1-2 0,0-1 0,1-1 0,-2-1 0,1-1 0,32-14 0,-17 7-31,-38 13-27,0 0 1,0 1-1,0-1 1,0 1-1,1-1 0,-1 1 1,0-1-1,0 1 1,1 0-1,-1 0 1,0 0-1,0 0 0,1 0 1,-1 0-1,0 0 1,0 0-1,1 0 0,-1 0 1,0 1-1,1-1 1,-1 0-1,0 1 1,0-1-1,2 2 0,-3-1 33,1 0 0,-1 1-1,1-1 1,-1 1-1,0-1 1,1 1 0,-1-1-1,0 1 1,0 0-1,0-1 1,0 1 0,0-1-1,-1 4 1,0-4-19,1 1 0,-1-1 0,1 1 1,0-1-1,0 1 0,0-1 0,0 1 0,0 0 0,0-1 1,0 1-1,0-1 0,0 1 0,1 0 0,-1-1 0,1 1 1,-1-1-1,1 1 0,0-1 0,-1 0 0,1 1 0,0-1 1,0 0-1,0 1 0,0-1 0,0 0 0,0 0 1,1 0-1,-1 0 0,0 0 0,3 1 0,1 0 39,1 0 0,0-1-1,0 0 1,0 0 0,0 0 0,0-1-1,0 0 1,0 0 0,0-1-1,0 1 1,11-4 0,69-25-56,-67 21-141,0 1 0,24-6 0,-40 12 90,1 1 1,-1-1-1,1 0 0,0 1 1,-1 0-1,1 0 0,-1 0 1,1 0-1,-1 0 1,5 2-1,-6-1 47,-1 0 0,0 0 0,0 0 1,0 0-1,0 0 0,0 0 0,0 0 0,-1 0 0,1 1 0,0-1 1,0 0-1,-1 1 0,1-1 0,-1 1 0,1-1 0,-1 0 0,0 1 1,0-1-1,1 1 0,-1-1 0,0 1 0,0-1 0,0 1 0,-1-1 1,1 2-1,0-2 7,0 0 1,0 0 0,0 0-1,0 0 1,0-1 0,1 1-1,-1 0 1,0 0 0,0 0-1,1-1 1,-1 1-1,1 0 1,-1 0 0,1-1-1,-1 1 1,1 0 0,-1-1-1,1 1 1,-1-1 0,1 1-1,0-1 1,-1 1 0,1-1-1,0 1 1,0-1-1,-1 0 1,2 1 0,29 3 139,34-15 58,-42 4-263,-5 1-131,1 0 0,0 2 0,0 0 1,0 1-1,0 1 0,27 0 0,-46 3 200,1-1-1,0 0 1,-1 0-1,1 1 1,0-1-1,-1 1 1,1-1-1,0 0 1,-1 1-1,1-1 1,-1 1-1,1-1 1,-1 1-1,1-1 1,-1 1-1,0 0 1,1-1 0,-1 1-1,0 0 1,1-1-1,-1 1 1,0 0-1,0-1 1,0 1-1,1 0 1,-1-1-1,0 1 1,0 0-1,0 0 1,0-1-1,0 1 1,0 0-1,-1-1 1,1 2-1,0-1-97,0 0 0,0 0 0,-1-1 0,1 1 0,0 0 0,0 0 0,0-1-1,1 1 1,-1 0 0,0 0 0,0-1 0,0 1 0,0 0 0,1 0 0,-1-1-1,0 1 1,1 0 0,-1-1 0,1 1 0,-1 0 0,0-1 0,1 1 0,0-1-1,-1 1 1,1 0 0,-1-1 0,1 0 0,0 1 0,-1-1 0,1 1 0,0-1-1,8 1-5117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 5029,'-4'-3'13129,"-6"11"-10271,-5 12-2739,10-11 196,0 1 1,1-1 0,0 1 0,1 0-1,0 0 1,-3 19 0,6-27-293,-1 1 0,1-1 0,0 0 0,0 0 1,0 1-1,0-1 0,0 0 0,0 0 0,1 0 1,-1 1-1,1-1 0,-1 0 0,1 0 0,0 0 0,0 0 1,0 0-1,0 0 0,0 0 0,0 0 0,1-1 1,-1 1-1,1 0 0,-1-1 0,1 1 0,0-1 0,-1 1 1,1-1-1,0 0 0,0 0 0,0 0 0,0 0 1,0 0-1,0 0 0,0 0 0,0-1 0,1 1 0,2-1 1,10 2 36,-1-1 1,1 0 0,0-1 0,-1-1 0,1 0-1,-1-1 1,0-1 0,1 0 0,25-10-1,-17 3 150,-1-1-1,0-1 0,-1-1 0,0 0 0,19-17 1,-39 62 665,-4-14-857,2-12 14,0 1 0,0 0 0,1 0 0,0-1 1,0 1-1,2 9 0,-2-14-10,1 0 0,-1 0 0,1 0 1,0-1-1,0 1 0,0 0 0,0-1 0,0 1 1,0 0-1,0-1 0,1 0 0,-1 1 1,0-1-1,1 0 0,0 1 0,-1-1 1,1 0-1,-1 0 0,1 0 0,0-1 0,0 1 1,0 0-1,-1-1 0,1 1 0,0-1 1,0 1-1,3-1 0,11 1 33,0 0 0,0-2 0,1 1 0,-1-2 0,0 0 0,0-1 1,0-1-1,-1-1 0,1 0 0,18-9 0,45-12-26,-77 25-37,0 0 0,-1 1 0,1-1 0,0 0-1,0 1 1,0 0 0,0-1 0,0 1 0,0 0-1,0 0 1,0 0 0,0 0 0,0 1 0,0-1-1,0 0 1,0 1 0,3 0 0,-4 1-2,0 0 0,0 0 0,0 0 0,0 0 0,0 0 0,-1 0 0,1 0 0,-1 0 0,1 0 0,-1 0 0,0 0 0,1 0 0,-1 4 0,0-1 25,1-3-13,-1-1 0,1 1 0,0 0 0,0-1 0,0 1 0,0-1 0,0 0 0,0 1 1,1-1-1,-1 0 0,0 1 0,1-1 0,-1 0 0,1 0 0,-1 0 0,1 0 0,-1-1 0,1 1 0,0 0 0,-1-1 0,1 1 0,0-1 0,0 1 0,-1-1 0,1 0 0,0 0 1,0 0-1,0 0 0,-1 0 0,4 0 0,58-6 83,35-21-137,-80 20-257,1 1 0,0 1 0,1 1 0,-1 0 0,1 1 0,37 1 0,-56 2 309,0 0 1,0 1-1,0-1 1,-1 1-1,1-1 1,0 1-1,0 0 0,-1-1 1,1 1-1,0 0 1,-1 0-1,1-1 1,-1 1-1,1 0 0,-1 0 1,1 0-1,-1 0 1,0-1-1,1 1 0,-1 0 1,0 0-1,0 0 1,0 0-1,0 0 1,1 0-1,-1 0 0,-1 0 1,1 0-1,0 0 1,0 0-1,0 0 1,0 0-1,-1 0 0,1-1 1,0 1-1,-1 1 1,1 22 282,0-24-274,0 1 0,0 0 0,1-1 0,-1 1 0,0-1 1,0 1-1,1 0 0,-1-1 0,0 1 0,1-1 0,-1 1 0,1-1 1,-1 1-1,0-1 0,1 0 0,-1 1 0,1-1 0,-1 1 0,1-1 0,0 0 1,-1 0-1,1 1 0,-1-1 0,1 0 0,-1 0 0,1 0 0,0 1 1,-1-1-1,1 0 0,1 0 0,6 0-53,1 1 0,-1-1 0,1-1 0,0 1 0,12-4 0,4-8-4822,-18 6-761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0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12 6951,'16'-12'12784,"-23"22"-7992,-37 39-6077,23-26 2423,-34 35-930,31-34-121,0 2 1,-28 41-1,52-61-2177,12-12 337,15-13-2657,-4-6-1617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1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503 0 15022,'-1'9'82,"-1"0"0,0 0 0,0 0 0,-1 0-1,0-1 1,-6 11 0,-8 22 386,1 17-84,3 0 1,2 0-1,-5 101 0,15 185 1636,3-128-1824,-39 494 1295,3-153-355,24-265-892,-22 503 35,-38-2-183,-15-212 298,-48 453 1150,126-874-1333,6-117-7891,1-72 1103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0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9065,'0'0'10863,"-4"11"-9774,-4 21-263,0 0 0,2 0-1,-1 34 1,6-56-734,1 1 0,0 0 0,1 0 0,0 0 0,1-1-1,0 1 1,0 0 0,1-1 0,1 0 0,0 0 0,0 0 0,1 0 0,0-1 0,8 12 0,17 15-1632,-17-22-9230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0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11499,'0'0'7527,"64"14"-6086,-26-13-672,3 0-545,3 0-160,1-1-256,0 0-993,-3 0-769,-3 0-3907,-4-4-4421</inkml:trace>
  <inkml:trace contextRef="#ctx0" brushRef="#br0" timeOffset="1">778 1 13837,'-9'0'2381,"-8"2"-1938,-1 0 0,1 2 0,0 0 0,0 1 0,0 0 1,1 1-1,0 1 0,0 1 0,1 0 0,0 2 0,0-1 0,1 2 0,0-1 0,1 2 0,-19 20 0,30-30-418,1 0-1,-1 0 0,0 0 0,1 0 0,-1 0 0,1 0 1,0 1-1,0-1 0,0 0 0,0 1 0,0-1 0,0 1 1,1-1-1,-1 1 0,1-1 0,0 1 0,-1 0 0,1-1 0,1 1 1,-1-1-1,0 1 0,0-1 0,1 1 0,0-1 0,-1 1 1,3 3-1,-1-3-19,0 0 1,1 0 0,-1 0-1,1-1 1,0 1-1,0-1 1,0 0-1,0 1 1,1-2 0,-1 1-1,0 0 1,1 0-1,-1-1 1,1 0-1,-1 0 1,1 0 0,5 1-1,12 1-550,-1 0-1,30-1 1,11-6-5004,-28-3-1813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27 9673,'0'0'8355,"9"-4"-6311,-1-1-1489,-5 3-376,-1 0 0,1 0 0,0 0 0,0 1 0,0-1 0,0 1-1,0 0 1,0 0 0,0 0 0,1 0 0,-1 1 0,0-1-1,7 1 1,-10 0-107,1 1 1,0-1-1,0 1 0,-1-1 0,1 1 0,0 0 1,-1-1-1,1 1 0,-1 0 0,1 0 0,-1-1 1,1 1-1,-1 0 0,1 0 0,-1 0 0,0 0 0,0 0 1,1 0-1,-1-1 0,0 1 0,0 0 0,0 0 1,0 0-1,0 0 0,0 0 0,0 0 0,0 0 1,0 0-1,-1 0 0,1 0 0,0-1 0,0 1 1,-1 1-1,-11 35 735,1-23-493,-1 1 0,-1-2 0,-1 1 1,1-2-1,-26 18 0,-5 5 283,44-35-591,-1 1-1,1-1 0,-1 0 1,1 1-1,-1-1 0,1 0 1,-1 1-1,1-1 0,-1 0 0,1 1 1,0-1-1,-1 1 0,1-1 1,0 0-1,-1 1 0,1-1 1,0 1-1,0-1 0,0 1 1,-1 0-1,1-1 0,0 1 1,0-1-1,0 1 0,0-1 1,0 1-1,0-1 0,0 1 0,0 0 1,0-1-1,0 1 0,0-1 1,0 1-1,0-1 0,1 1 1,20 7 142,49-7-122,-55-2-141,13 0-1508,49-7-1,-7-7-5485,-23 2-3173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1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13901,'0'0'9641,"76"2"-7815,-25-2-673,15 0-672,5 0-353,4-6-96,0-1-192,-11 0-1474,-9 0-1377,-19 1-160,-16-3-4612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12460,'0'0'5765,"81"2"-3106,-17-2-1058,8-5-384,3 0-480,4 0-449,-4 1-224,-3 4-288,-5 0-1634,-5 0-1761,-3 0-8552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42 6822,'1'-1'371,"0"0"0,0 0 0,0 0 0,-1 0 0,1 0 0,0 0 0,-1 0 0,1 0 0,-1 0 0,1 0 0,-1-1 0,0 1 0,1 0 0,-1 0 0,0 0 0,0 0 0,0-1 0,0 1 0,0 0 0,0 0-1,0-1 1,0 1 0,0 0 0,-1 0 0,0-2 0,0 2-204,0 0-1,0 0 0,0 0 1,0 0-1,0 0 0,-1 0 0,1 1 1,0-1-1,-1 1 0,1-1 1,0 1-1,-1-1 0,1 1 1,-1 0-1,1-1 0,-1 1 1,-2 0-1,-3 0-125,0 0 0,-1 1 0,1-1 0,0 2 0,-1-1 0,1 1 0,-11 3 0,9 0 115,0 0 0,1 0 0,-1 1 0,1 0-1,0 1 1,1-1 0,-1 1 0,1 1-1,1 0 1,-1 0 0,1 0 0,1 0 0,-1 1-1,2 0 1,-1 0 0,1 1 0,0-1 0,1 1-1,0 0 1,1-1 0,-2 17 0,4-24-122,1 0-1,-1 0 1,1 0 0,0 0 0,-1 0 0,1-1 0,0 1 0,0 0 0,0 0 0,0-1-1,1 1 1,-1-1 0,0 1 0,1-1 0,-1 1 0,1-1 0,-1 0 0,1 0 0,0 0-1,-1 0 1,1 0 0,0 0 0,0 0 0,0 0 0,-1-1 0,1 1 0,0-1 0,0 0-1,0 1 1,0-1 0,0 0 0,0 0 0,3 0 0,10 1 166,1-1-1,29-3 1,-35 2-159,-1-1 0,0 0 1,0 0-1,0-1 1,0-1-1,0 1 0,0-1 1,-1-1-1,0 1 0,0-1 1,0-1-1,9-8 1,-13 10 37,0 1 0,0-1 0,-1-1 0,1 1-1,-1 0 1,0-1 0,0 0 0,-1 1 0,1-1 0,-1 0 0,0-1 0,0 1 0,-1 0 0,0 0 0,0-1 0,0 1 0,0-1 0,-1 1 0,0-1 0,0 1 0,0 0 0,-2-9 0,1 11-60,-1 0 1,1 1-1,0-1 1,-1 0-1,1 1 1,-1-1-1,0 1 1,1-1-1,-1 1 1,0 0-1,-1 0 1,1 0-1,0 0 0,-1 0 1,1 1-1,-1-1 1,1 1-1,-1-1 1,-4 0-1,1-1-27,-1 0-1,0 1 0,0 0 1,0 1-1,0 0 0,0 0 1,-8 0-1,14 1-56,0 1 0,1-1 0,-1 1 0,0 0 0,0-1 0,1 1 0,-1 0-1,0 0 1,1-1 0,-1 1 0,1 0 0,-1 0 0,1 0 0,0 0 0,-1 0 0,1 0 0,0 0-1,-1 0 1,1-1 0,0 1 0,0 0 0,0 0 0,0 0 0,0 0 0,0 0 0,0 0 0,0 0 0,0 0-1,1 0 1,-1 0 0,0 0 0,1 0 0,0 1 0,8 36-3653,9 4-6003,-9-23-1436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8392,'0'0'6406,"0"50"-3171,-6-23-448,-4 4-1250,2-3-384,1-1-768,4-2-321,3-7-192,0-5-1634,6-7-1954,6-6-3939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27 13613,'0'0'9443,"-8"-5"-8562,-29-15-390,35 19-413,0 1-1,0 0 0,1 0 0,-1 0 0,0 0 0,0 0 0,1 0 0,-1 0 1,0 1-1,1-1 0,-1 0 0,0 1 0,1 0 0,-1-1 0,0 1 1,1 0-1,-1 0 0,1 0 0,-1 0 0,1 0 0,0 0 0,0 0 0,-1 0 1,-1 3-1,2-3-40,0 0-1,-1 0 1,1 0 0,0 0 0,0 1 0,0-1 0,0 0-1,0 1 1,0-1 0,0 1 0,1-1 0,-1 1 0,0-1-1,1 1 1,0-1 0,-1 1 0,1 0 0,0-1 0,-1 1-1,1-1 1,0 4 0,1-5-23,0 1-1,-1-1 1,1 1 0,0-1 0,-1 1-1,1-1 1,0 1 0,-1-1 0,1 0-1,0 1 1,0-1 0,0 0 0,-1 0-1,1 0 1,0 1 0,0-1-1,0 0 1,0 0 0,-1 0 0,1 0-1,0 0 1,0-1 0,0 1 0,0 0-1,-1 0 1,1 0 0,0-1-1,0 1 1,-1-1 0,1 1 0,0 0-1,0-1 1,-1 1 0,1-1 0,-1 1-1,1-1 1,0 0 0,-1 1-1,1-1 1,-1 0 0,1 1 0,-1-1-1,0 0 1,1 1 0,-1-1 0,0 0-1,1 0 1,-1 0 0,0 1-1,0-1 1,0 0 0,0 0 0,1 0-1,-1 0 1,-1-1 0,1 2 12,-35 0 49,28 1-32,1 0-1,0 1 0,0-1 1,0 1-1,0 1 1,0-1-1,0 1 0,1 0 1,-1 0-1,-8 7 1,11-8-14,1 0 1,-1 0-1,1 0 1,-1 0-1,1 1 1,0-1-1,0 1 1,0 0-1,0-1 1,0 1-1,1 0 1,-1 0-1,1 0 1,0 0-1,0 0 1,0 1-1,0-1 1,0 0-1,1 0 1,-1 1-1,1 5 1,1-8-15,-1-1 1,1 1-1,0 0 1,-1 0-1,1 0 0,0 0 1,0-1-1,-1 1 1,1 0-1,0-1 0,0 1 1,0-1-1,0 1 1,0-1-1,0 1 0,0-1 1,0 0-1,0 1 1,0-1-1,0 0 0,0 0 1,0 0-1,0 0 1,1 0-1,1 0 0,37 0 174,-29-1-153,-2 1-31,1-1 0,-1-1 1,1 1-1,-1-2 1,0 1-1,0-1 0,0 0 1,12-7-1,-15 7-33,-1 0 1,1 0-1,-1-1 0,0 0 0,0 0 0,0 0 0,0 0 0,-1-1 0,0 0 0,0 0 1,0 0-1,-1-1 0,5-7 0,-8 12-15,-17 24-234,9-9 277,1 2 1,-10 31 0,15-42 32,0 1-1,1 0 0,0 0 0,0 0 1,0 0-1,1 0 0,0 0 0,0 0 1,1 0-1,-1 0 0,4 11 0,-3-15-27,1 1 0,0-1 0,0 1 0,0-1 0,1 0 0,-1 0 0,0 0 0,1 0 1,-1-1-1,1 1 0,0-1 0,-1 1 0,1-1 0,0 0 0,0 0 0,0 0 0,0 0 0,0-1 0,0 1 0,3-1 0,-2 1-19,1 0-1,-1 0 1,0 0 0,-1 0-1,1 0 1,0 1 0,0 0-1,0 0 1,5 4 0,-9-6 13,0 0 0,0 0 0,0 0 0,1 1 0,-1-1 0,0 0 0,0 0 0,0 0 1,0 1-1,0-1 0,0 0 0,0 0 0,0 0 0,1 0 0,-1 1 0,0-1 0,0 0 0,0 0 0,0 1 0,0-1 0,0 0 0,0 0 1,0 0-1,0 1 0,0-1 0,0 0 0,0 0 0,0 0 0,-1 1 0,1-1 0,0 0 0,0 0 0,0 0 0,0 1 0,0-1 0,0 0 1,0 0-1,-1 0 0,1 0 0,0 1 0,0-1 0,0 0 0,0 0 0,-1 0 0,1 0 0,0 0 0,0 0 0,0 0 0,-1 1 0,1-1 1,-18 5 21,-19-1 144,6-1 103,17-1-61,-1-1 1,1 0-1,-1-1 0,1-1 0,0 0 0,-28-6 1,42 7-364,1 0 0,-1 0 0,0 0 0,0 0 1,0 0-1,0 0 0,0 0 0,0-1 0,1 1 0,-1 0 1,0 0-1,0 0 0,0 0 0,0 0 0,0 0 0,0-1 1,0 1-1,0 0 0,0 0 0,0 0 0,0 0 0,0-1 1,0 1-1,0 0 0,0 0 0,0 0 0,0 0 1,0 0-1,0-1 0,0 1 0,0 0 0,0 0 0,0 0 1,0 0-1,0-1 0,0 1 0,0 0 0,0 0 0,0 0 1,28-1-5183,-12 0 920,8-3-3904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17424,'0'0'12877,"51"10"-12845,-25-10-609,-2-6-3234,-3-9-6023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8104,'0'0'16933,"-1"11"-16319,-3 13-418,-1-1 0,-2 1 0,0-1 1,-19 39-1,15-36-51,10-23-93,-1 0 0,1 0 1,0 0-1,0 1 0,0-1 0,0 1 0,1-1 0,-1 0 0,1 8 0,0-10-25,1 0-1,-1 0 1,1 0-1,-1 0 1,1 0 0,0-1-1,-1 1 1,1 0-1,0 0 1,-1 0 0,1-1-1,0 1 1,0 0-1,0-1 1,0 1 0,0-1-1,0 1 1,0-1 0,0 1-1,0-1 1,0 0-1,0 1 1,0-1 0,0 0-1,0 0 1,0 0-1,0 0 1,0 0 0,0 0-1,0 0 1,0 0-1,2 0 1,21-1 120,1 0 0,-1-1 1,39-9-1,-54 9-672,1-1-1,-1 0 1,0-1 0,0 0 0,9-6 0,-13 7-361,-1 0 0,0 0 0,0 0 1,0-1-1,-1 1 0,1-1 1,-1 0-1,0 0 0,0 0 1,4-9-1,2-9-5120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1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0 418 14221,'0'0'1559,"12"2"-1730,26 4 324,0-2 0,1-1-1,45-4 1,132-15 191,-79 4-247,1291 4 3176,-1177 14-2773,1-11 0,393-59 0,46-79 168,228-33-87,-637 162-704,-279 16 562,-13 3-230,-19 6-124,25-10-65,-4 2 48,-2 0-279,1 0 1,0 1-1,0 0 0,0 0 0,0 1 0,1 0 1,-1 1-1,1-1 0,-9 10 0,15-9 168,1-1-1,0 1 0,0-1 1,0 1-1,1-1 0,0 1 1,0 0-1,0-1 0,3 10 0,-2 5 1,-5 38 156,-3 0 1,-2-1-1,-3 0 1,-26 78-1,-5 24-7,-155 891 1012,122-606-923,54-320 356,7 1 0,4 0 0,7 131 1,4-240-543,2 0 1,-1 0-1,2-1 1,0 1-1,1 0 0,1-1 1,9 22-1,-11-31-9,0-1-1,0 0 0,1 1 0,-1-1 1,1-1-1,0 1 0,1 0 0,-1-1 0,1 0 1,0 0-1,0 0 0,0-1 0,0 0 1,1 0-1,-1 0 0,1 0 0,0-1 0,0 0 1,0 0-1,0-1 0,11 2 0,49 0 37,-1-3-1,0-2 1,0-4-1,67-14 0,-35 6-46,-86 13 16,393-47-106,-294 41-113,185 10 1,-285-2 206,1 0 0,-1 1-1,0 0 1,0 0 0,0 1 0,-1 1 0,13 6 0,-20-10 13,0 1 0,0 0 0,0 1 0,0-1 0,-1 0 0,1 0 0,0 1 1,-1-1-1,1 1 0,-1 0 0,1-1 0,-1 1 0,0 0 0,0 0 0,0 0 0,0 0 0,0-1 0,0 2 0,0-1 0,-1 0 0,1 0 1,-1 0-1,0 0 0,1 0 0,-1 0 0,0 1 0,0-1 0,0 0 0,-1 0 0,1 0 0,0 0 0,-1 0 0,1 0 0,-1 1 0,0-1 1,0 0-1,0-1 0,0 1 0,0 0 0,-3 3 0,-11 16 16,-1-2-1,-1 0 1,-1-1 0,-26 20 0,11-8-24,-18 14 11,-2-3 1,-82 51 0,-127 53-88,2-1-16,202-107 86,2 2 1,-69 62-1,70-50-24,-96 116-1,128-137 29,2 1-1,1 0 1,1 2 0,2 0-1,1 1 1,-11 37-1,23-62-3,1 1 0,1 0 0,0 0-1,0 0 1,1 0 0,0 0 0,1 0 0,0 0 0,0 0 0,1 0-1,1 0 1,0 0 0,0 0 0,1 0 0,0-1 0,0 1 0,1-1-1,7 13 1,-2-7 7,-1 1 0,-1 1 1,-1-1-1,0 1 0,-1 0 0,-1 0 0,-1 1 0,0 0 0,-1-1 0,-1 1 1,-1 0-1,0 0 0,-1-1 0,-4 20 0,-8 30 2,-2 0-1,-33 86 1,21-72 0,16-48-7,2 0 1,1 1 0,1 0-1,-3 62 1,10-92-2,0-1 0,0 0 0,1 1 0,-1-1 0,1 0 0,0 0 0,0 0 0,0 0 0,1 0 1,-1 0-1,1 0 0,-1 0 0,1 0 0,0 0 0,0-1 0,0 1 0,1-1 0,-1 0 0,1 1 0,-1-1 0,1 0 0,0-1 0,-1 1 0,1 0 1,0-1-1,0 1 0,7 1 0,7 2-17,0-1 1,1 0 0,0-1 0,20 0 0,-1 1 61,2 4-32,0 1 1,0 2 0,-1 2-1,-1 2 1,0 1 0,-1 1-1,60 40 1,-80-48-3,0 0 1,1-1-1,0-1 0,0-1 0,1 0 1,-1-2-1,1 0 0,0 0 0,1-2 1,-1 0-1,1-2 0,-1 0 1,0 0-1,1-2 0,-1 0 0,0-2 1,0 0-1,0 0 0,24-11 0,-6 1 24,94-29 18,-116 39-47,1 1 1,0 1-1,-1 0 1,1 1-1,0 1 0,29 2 1,-38-1 0,1 1 0,-1-1 0,0 1 0,0 0 0,-1 1 0,1 0-1,0 0 1,-1 0 0,0 0 0,1 1 0,-1 0 0,-1 0 0,1 0 0,-1 1 0,1-1 0,-1 1 0,-1 0 0,1 0 0,-1 1 0,0-1 0,0 1 0,0 0 0,2 8 0,4 14 35,-1 1 1,-2-1 0,6 56-1,-3-14 80,-8-66-109,-1-1 0,1 1-1,0-1 1,0 0 0,0 0 0,0 1-1,1-1 1,-1 0 0,1 0 0,0-1-1,0 1 1,0 0 0,0 0-1,0-1 1,1 1 0,-1-1 0,1 0-1,0 0 1,0 0 0,-1 0 0,1 0-1,0-1 1,0 1 0,4 0 0,18 12-27,-23-12-10,0-1 0,-1 1 1,1-1-1,-1 1 0,1 0 0,-1 0 0,0-1 1,0 1-1,0 0 0,0 0 0,0 1 1,0-1-1,0 0 0,-1 0 0,1 0 1,-1 0-1,0 1 0,1 3 0,-3 48-195,1-42 225,-5 42 57,-3-1-1,-29 94 0,25-106 73,2 0 0,1 0 0,2 1 0,3 0 0,-2 76 1,7-115-128,0 0-1,1 0 1,-1 0 0,1-1 0,-1 1 0,1 0 0,0 0 0,0 0 0,0-1-1,0 1 1,1-1 0,-1 1 0,1-1 0,0 1 0,0-1 0,-1 0 0,1 0-1,1 0 1,-1 0 0,0 0 0,0 0 0,1-1 0,2 3 0,5 0-85,0-1 0,0 1 0,0-2 0,0 1 0,13 0 0,-12-1-110,-1 0 1,1 0-1,-1 1 1,0 0-1,11 5 0,-12-2 160,0-1 0,-1 2 0,1-1 0,-1 1 0,-1 0 0,0 1 0,0 0 0,9 12 0,42 79 507,-45-73-144,2-1 0,28 39-1,-34-55-300,0 1 0,1-2-1,0 1 1,0-1-1,0-1 1,1 0 0,0 0-1,1-1 1,0-1-1,0 0 1,0-1-1,0 0 1,0 0 0,1-1-1,0-1 1,0 0-1,-1-1 1,21-1 0,17-3-32,0-2 0,-1-2 0,74-20 0,-40 8-104,-46 11-302,0 2 0,-1 1-1,72 1 1,-94 5 341,0 0-1,0 1 0,-1 0 1,1 1-1,0 1 0,-1 0 1,0 1-1,0 0 0,0 1 1,-1 1-1,0 0 0,0 0 1,16 14-1,-14-7 91,0-1 1,-2 2-1,1 0 0,-2 0 0,18 31 1,37 91 879,-45-88-231,34 58 0,-46-93-562,0 0 1,1-1-1,1 0 0,0-1 0,1 0 0,0 0 0,0-1 0,18 11 0,-17-15-73,0 0-1,0-1 1,1-1 0,0 0 0,0 0 0,0-2-1,0 0 1,1 0 0,20 0 0,19-1-222,64-7 0,-77 3-209,-2-1-246,-8 1-842,57 2 1,-79 1 857,-1 0 1,1 1-1,-1-1 1,1 1 0,-1 1-1,0 0 1,0 0-1,0 1 1,0 0-1,-1 0 1,10 7 0,22 27-5082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10570,'0'0'10314,"-44"51"-8585,32-28-31,2 5-513,0-1-544,3-1-257,4-2-288,3-5-32,0-1-64,5-5-416,7-4-1378,3-3-1537,-2-6-3203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7399,'0'0'10122,"-53"64"-8169,37-41-1024,6-1-416,7-3-417,3-4-288,0-4-1986,3-5-3684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14 12876,'0'0'7335,"-9"9"-6529,3-3-718,0 0 0,0 1 0,1 0 1,-1 0-1,2 0 0,-1 0 0,1 1 0,0 0 0,0 0 0,1 0 0,0 0 0,1 0 0,0 1 0,0-1 0,-1 17 1,4-23-80,-1 1 1,1-1-1,0 1 1,0-1 0,0 1-1,0-1 1,0 1 0,0-1-1,1 0 1,-1 0 0,1 0-1,-1 0 1,1 0-1,0 0 1,0 0 0,0-1-1,0 1 1,0 0 0,0-1-1,0 0 1,4 2 0,61 27-303,-38-18-529,-22-9 686,0 1 0,0 0-1,0 0 1,-1 1 0,0 0-1,10 9 1,-15-13 158,0 0 1,0 0-1,0 0 0,0 1 0,-1-1 1,1 0-1,0 0 0,-1 0 0,1 1 1,-1-1-1,1 0 0,-1 1 0,0-1 0,0 0 1,1 1-1,-1-1 0,0 1 0,0-1 1,0 0-1,-1 1 0,1-1 0,0 0 1,0 1-1,-1-1 0,1 0 0,-1 1 0,1-1 1,-1 0-1,1 0 0,-1 1 0,0-1 1,0 0-1,0 0 0,1 0 0,-1 0 1,0 0-1,0 0 0,0 0 0,-1-1 1,1 1-1,0 0 0,0 0 0,0-1 0,-1 1 1,1-1-1,-2 1 0,-13 9 413,-1-1-1,0 0 1,-1-2-1,0 0 1,0-1-1,-1 0 1,0-2-1,0 0 1,-28 1 0,46-5-467,0 1 0,0-1 0,1 0 1,-1 0-1,0 0 0,0-1 0,0 1 1,1 0-1,-1 0 0,0 0 1,0 0-1,1-1 0,-1 1 0,0 0 1,1-1-1,-1 1 0,0-1 0,1 1 1,-1-1-1,0 1 0,1-1 1,-1 1-1,1-1 0,-1 1 0,1-1 1,-1-1-1,-2-21-4140,3 21 3862,0-27-6379</inkml:trace>
  <inkml:trace contextRef="#ctx0" brushRef="#br0" timeOffset="1">112 38 11723,'0'0'7463,"71"-25"-5669,-38 19-577,0 1-384,4 3-577,0 2-256,6 0-1345,8 0-2979,4 0-1890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45 12332,'0'0'4900,"53"0"-2305,-17-4-1026,7-5-832,1-1-225,-4 2-95,0 3-289,-6 1-64,-3 0-384,-12 4-1378,-5 0-1377</inkml:trace>
  <inkml:trace contextRef="#ctx0" brushRef="#br0" timeOffset="1">0 157 11787,'0'0'8937,"80"13"-7528,-28-13-800,8 0-449,1 0-64,2-4-64,-1 4-64,-4-3-577,1 1-2145,3-4-7945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7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6790,'0'0'16229,"0"10"-15028,-3 16-693,-1-1-1,-1 1 1,-1-1 0,-2-1-1,-14 34 1,20-52-495,-1 1 52,0 2-29,0-1 1,0 0 0,1 1-1,0-1 1,-2 17-1,4-23-28,0-1 0,0 1 0,1 0-1,-1-1 1,0 1 0,0-1-1,1 1 1,-1-1 0,1 1-1,0-1 1,-1 1 0,1-1-1,0 1 1,0-1 0,0 0 0,0 1-1,0-1 1,0 0 0,0 0-1,1 0 1,-1 0 0,0 0-1,1 0 1,-1 0 0,0 0-1,1 0 1,-1-1 0,1 1-1,-1-1 1,1 1 0,0-1 0,-1 0-1,1 1 1,-1-1 0,1 0-1,0 0 1,2 0 0,31 2 251,55-3 1,-78 0-702,0 0 0,0-1 0,0 0 0,0-1 0,0-1 0,-1 0 0,0 0-1,15-8 1,-24 11-12,0-1-1,0 1 0,-1 0 0,1-1 1,0 1-1,-1-1 0,1 1 0,-1-1 1,0 0-1,1 1 0,-1-1 0,0 0 0,0 0 1,0 0-1,1-4 0,2-11-5743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10570,'0'0'6342,"-31"50"-4196,19-19-897,-1 5 0,0 4-288,-2 0-320,8-1-321,-1-2-256,8-4-32,0-6-544,8-7-1378,7-3-2306,3-8-5573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18001,'0'0'4324,"-34"62"-3555,26-36-289,4-3-255,3 0-193,1-2 0,0-5-705,10-5-1185,5-3-736,3-7-2307,2-1-2562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14350,'-11'4'2594,"-7"3"-2024,0 2 1,0 0-1,1 1 1,1 1-1,-1 0 1,2 1-1,-1 1 1,-20 23-1,26-27-319,1 1 1,1 0-1,-1 1 0,2 0 1,-1 1-1,2-1 1,0 1-1,0 0 0,1 1 1,0-1-1,1 1 0,1 0 1,0 0-1,-2 20 0,5-30-237,0-1-1,0 1 1,0 0-1,1-1 0,-1 1 1,1-1-1,0 1 1,-1 0-1,1-1 0,0 0 1,1 1-1,-1-1 0,0 0 1,1 1-1,-1-1 1,1 0-1,-1 0 0,1 0 1,4 3-1,-2-2 5,0-1-1,0 0 1,0 1 0,0-1-1,1-1 1,-1 1 0,1-1-1,-1 0 1,1 0-1,7 1 1,-2-1 14,0-1 0,0 0-1,0-1 1,0 1 0,-1-2 0,1 0 0,0 0-1,-1-1 1,1 0 0,14-7 0,-14 4 50,-1 0-1,1-1 1,-1 0 0,0 0-1,-1-1 1,0 0 0,0-1 0,-1 0-1,0 0 1,0-1 0,-1 1 0,0-1-1,-1-1 1,0 1 0,-1-1-1,0 0 1,0 0 0,-2 0 0,1 0-1,-1-1 1,-1 1 0,0-1-1,0 1 1,-2-1 0,0-12 0,0 20-113,0 0 1,0 0 0,0 0-1,0 0 1,-1 0 0,0 0-1,0 0 1,0 0 0,0 1-1,0-1 1,-1 1 0,1 0-1,-1-1 1,0 1-1,0 0 1,-1 1 0,1-1-1,0 1 1,-1-1 0,-7-3-1,6 4-266,0 0 0,-1 0-1,1 0 1,-1 0-1,1 1 1,-1 0 0,0 0-1,0 1 1,1-1-1,-1 1 1,0 0 0,0 1-1,1 0 1,-12 2-1,15-2 101,0 0-1,0 0 0,0 0 1,0 0-1,0 1 0,0-1 0,0 1 1,0-1-1,0 1 0,1-1 0,-1 1 1,1 0-1,-1 0 0,1 0 1,0 0-1,0 0 0,-1 0 0,1 0 1,1 1-1,-1-1 0,-1 3 1,2-1-398,-1-1 1,0 0 0,1 1 0,0-1-1,0 0 1,0 1 0,0-1 0,0 0-1,1 4 1,7 13-4824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1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85 13132,'0'0'11643,"-8"-3"-10874,4 2-728,1 0 0,0 0 0,-1 1 0,1-1 0,0 1 0,-1 0 0,1-1 0,-1 1 0,1 1-1,-1-1 1,1 1 0,0-1 0,-1 1 0,1 0 0,0 0 0,-1 0 0,1 1 0,0-1 0,0 1 0,0-1 0,0 1 0,1 0 0,-1 1-1,0-1 1,1 0 0,-1 1 0,1-1 0,0 1 0,0 0 0,0-1 0,0 1 0,0 0 0,1 0 0,-1 1 0,1-1 0,0 0 0,0 0-1,-1 5 1,2-5-38,0-1 1,0 0-1,0 0 0,1 0 0,-1 1 0,0-1 0,1 0 0,0 0 1,-1 0-1,1 0 0,0 0 0,0 0 0,0 0 0,0 0 0,0 0 0,1 0 1,-1 0-1,1-1 0,-1 1 0,1-1 0,0 1 0,-1-1 0,5 3 1,54 28-434,-29-17 80,0 2 112,-21-12 227,1 1 0,-1-1 0,0 2-1,-1-1 1,17 16 0,-25-21 6,0 0 0,0 0 0,0 0-1,0 0 1,0 1 0,-1-1-1,1 0 1,0 0 0,-1 1 0,1-1-1,-1 0 1,1 1 0,-1-1-1,0 0 1,1 1 0,-1-1 0,0 1-1,0-1 1,0 0 0,0 1-1,0-1 1,-1 1 0,1-1 0,-1 2-1,0 0 5,0-1-1,0 0 0,-1 1 0,0-1 0,1 0 1,-1 0-1,0 0 0,0 0 0,0 0 0,0-1 1,-5 4-1,-6 3 49,-1-1 1,0-1-1,-23 8 1,28-11 1,-5 3-69,-1-1 1,0-1-1,-1 0 1,1-2-1,-1 1 0,1-2 1,-1 0-1,-28-2 1,42 1-263,0-1 1,1 1 0,-1-1-1,0 1 1,1-1 0,-1 0-1,1 0 1,-1 0 0,1 1 0,-1-2-1,1 1 1,0 0 0,0 0-1,-1 0 1,1-1 0,0 1-1,0 0 1,0-1 0,0 1-1,0-1 1,1 1 0,-2-4 0,-7-22-6670</inkml:trace>
  <inkml:trace contextRef="#ctx0" brushRef="#br0" timeOffset="1">116 62 13965,'0'0'3556,"79"-17"-898,-32 12-1088,2-1-674,4 3-127,0-1-481,0 0-288,3 1-704,3-3-2820,4-7-5028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3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8104,'0'0'7751,"13"51"-5925,5-36-321,6-1-320,8-4-256,5-2-352,9-5-257,0-3-192,5 0-64,-3-4-32,-4-6-352,-6-2-545,-5-1-640,-11-2-1186,-5 1-2017,-8-1-673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1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6 12588,'0'0'12059,"-9"11"-11920,-23 30-120,-124 148-812,160-198-5330,19-35 325,10-16 2533,5-10 4223,-30 57 1615,1 1 1,19-23 0,-28 35-2490,0 0 1,0 0 0,0-1 0,0 1-1,0 0 1,1 0 0,-1 0 0,0-1 0,0 1-1,0 0 1,0 0 0,1 0 0,-1 0-1,0-1 1,0 1 0,0 0 0,1 0 0,-1 0-1,0 0 1,0 0 0,0 0 0,1 0-1,-1 0 1,0 0 0,0 0 0,1 0-1,-1 0 1,0 0 0,0 0 0,0 0 0,1 0-1,-1 0 1,0 0 0,0 0 0,1 0-1,-1 0 1,0 0 0,0 0 0,0 0 0,1 0-1,-1 1 1,0-1 0,0 0 0,0 0-1,1 0 1,-1 0 0,0 0 0,0 1 0,0-1-1,0 0 1,4 18 1335,-6 22-336,-1-15-458,-2 0 0,-12 35-1,11-40-1123,0 0 0,1 1 0,1-1 0,-2 38-1,6-58 365,0 0 0,0 0 0,0 1 0,0-1-1,0 0 1,0 0 0,-1 0 0,1 0 0,0 0-1,0 1 1,0-1 0,0 0 0,0 0-1,-1 0 1,1 0 0,0 0 0,0 0 0,0 0-1,0 1 1,-1-1 0,1 0 0,0 0-1,0 0 1,0 0 0,-1 0 0,1 0 0,0 0-1,0 0 1,0 0 0,-1 0 0,1 0 0,0 0-1,0 0 1,0 0 0,-1 0 0,1-1-1,0 1 1,0 0 0,0 0 0,0 0 0,-1 0-1,1 0 1,0 0 0,0 0 0,0-1-1,0 1 1,-1 0 0,1 0 0,0 0 0,0 0-1,0 0 1,0-1 0,0 1 0,0 0 0,0 0-1,0-1 1,-11-8-3303,3-1 1808,-35-45-1433,41 53 3899,0-1 0,1 0 0,-1 0-1,1 0 1,0 0 0,-1 0 0,2-1 0,-1 1 0,-1-6 0,27 8 4715,-5-3-4432,0-1 0,0 0 1,-1-2-1,36-16 0,-39 15-1000,0 1 1,0 0-1,0 2 0,1 0 1,0 0-1,33-3 0,-49 8-134,0 0 0,0 0 0,1 0 0,-1 0 1,0 0-1,0 1 0,1-1 0,-1 0 0,0 0 0,0 1 0,0-1 0,0 1 0,0-1 0,1 1 0,-1-1 1,0 1-1,0 0 0,0 0 0,0-1 0,-1 1 0,1 0 0,0 0 0,0 0 0,0 0 0,-1 0 0,1 0 1,0 0-1,0 2 0,0 0 4,0 1 1,-1-1 0,1 1-1,-1-1 1,0 1 0,0-1-1,0 1 1,0 0 0,-1-1-1,0 4 1,-3 10 43,-1-2 1,0 1-1,-10 20 1,7-23 2,6-8 44,-1-1 0,1 0 1,0 1-1,0 0 0,1-1 1,-1 1-1,1 0 0,-1 6 0,29-33 838,1-9-705,-21 22-209,1 0 0,0 0-1,0 1 1,1 0-1,0 0 1,1 1-1,16-9 1,-26 15-14,1 1 0,-1 0 1,0-1-1,1 1 0,-1 0 1,1 0-1,-1-1 0,1 1 1,-1 0-1,1 0 0,-1 0 1,1 0-1,-1 0 0,1 0 1,-1 0-1,1 0 0,-1 0 1,1 0-1,-1 0 0,1 0 1,-1 0-1,1 0 0,-1 0 1,1 0-1,-1 1 0,0-1 1,1 0-1,-1 0 0,1 0 1,-1 1-1,1-1 0,-1 0 1,0 1-1,1-1 0,-1 0 0,0 1 1,1 0-1,-1 22-32,-19 31-70,18-51 11,1-3 38,0 0 0,0 0 0,0 0 1,0 0-1,1 0 0,-1 0 0,0 0 1,0 0-1,0 0 0,0 0 0,0 0 1,0 0-1,0 0 0,0 0 0,1 0 1,-1 0-1,0 0 0,0 0 0,0 0 1,0 0-1,0 0 0,0 0 0,0 0 1,0 0-1,0 0 0,1 0 0,-1 0 0,0 0 1,0 0-1,0 0 0,0 1 0,0-1 1,0 0-1,0 0 0,0 0 0,0 0 1,0 0-1,0 0 0,0 0 0,0 0 1,1 0-1,-1 1 0,0-1 0,0 0 1,0 0-1,0 0 0,0 0 0,0 0 1,0 0-1,0 0 0,0 0 0,0 1 1,0-1-1,0 0 0,0 0 0,0 0 1,0 0-1,-1 0 0,1 0 0,0 0 0,0 0 1,0 1-1,0-1 0,0 0 0,0 0 1,0 0-1,0 0 0,0 0 0,0 0 1,12-6-2258,12-13-1828,-6 1-1507,1 0-1205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3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 11659,'0'0'1660,"10"-1"139,-1 1-1240,13-1 378,0 2 1,0 0 0,0 1 0,28 6 0,-47-7-838,1 0 0,0 0 0,-1 0 0,1 0 0,-1 1 0,0 0 1,0 0-1,1 0 0,-1 0 0,0 0 0,-1 0 0,1 1 0,0-1 0,4 7 0,-6-6-92,0-1 0,0 1 0,0 0-1,0-1 1,-1 1 0,1 0 0,-1 0-1,0 0 1,0-1 0,0 1-1,0 0 1,-1 0 0,1 0 0,-1-1-1,1 1 1,-1 0 0,0 0 0,0-1-1,0 1 1,0-1 0,-1 1-1,1-1 1,-3 3 0,-4 8 77,-1-1 1,0 0-1,-1 0 1,0-1-1,-22 18 1,-68 47 81,50-41-142,37-25-270,-25 18-742,13-12-5704,17-12-4108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4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26 6598,'8'-5'1687,"-5"2"-956,0 1 0,0 0 0,0 0 0,0 0 0,0 1 0,1-1 0,-1 1-1,0 0 1,1-1 0,-1 2 0,7-2 0,-10 6-250,1 0 0,-1 0 0,1 0 0,-1 0 0,0 0 0,-1 1 0,1-1 1,-2 5-1,-6 14-173,-2 1 0,0-2 0,-1 0 0,-2 0 0,-21 30 0,7-11-197,8-12-121,-51 89-295,111-176-9144,-15 16 3940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42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9929,'0'0'3812,"-27"81"-1025,9-39-1122,3 10 33,4-1-161,4-2-640,7-5-448,0-5-257,4-7-96,10-6-32,4-9 0,-2-4-64,-1-3-577,-1-5-992,-9-4-1442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4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10314,'0'0'7175,"62"39"-6631,-25-39-384,4 0-64,5 0-993,-2 0-1633,0-4-1089,-2-4-1506</inkml:trace>
  <inkml:trace contextRef="#ctx0" brushRef="#br0" timeOffset="1">733 34 11883,'0'0'12076,"-12"-7"-11398,4 3-589,5 1-70,-1 1 0,1-1 0,-1 1 0,1 0 1,-1 0-1,0 1 0,0-1 0,1 1 0,-1 0 0,0 0 0,-1 0 0,1 0 1,0 1-1,0 0 0,0 0 0,0 0 0,0 0 0,0 1 0,0-1 1,-7 3-1,-4 4 1,0 1-1,1 0 1,0 2 0,0-1 0,1 2-1,-21 21 1,26-25-19,1 1-1,0 0 1,0 1-1,1-1 1,0 1-1,1 0 1,0 1-1,0-1 0,1 1 1,0 0-1,-4 18 1,8-26-1,0 0 0,0-1 0,-1 1 0,1 0 0,0 0 0,1-1 0,-1 1 0,0 0 0,0-1 0,1 1 0,-1 0 0,1-1 0,0 1 0,-1 0 0,1-1 0,0 1 0,0-1 0,0 0 0,0 1 0,0-1 0,0 0 1,0 1-1,2 1 0,1-1-68,-1 0 1,0 0 0,1-1-1,0 1 1,-1-1 0,1 0-1,0 0 1,-1 0 0,1 0-1,5 0 1,7 0-946,0-1 1,0 0-1,0-1 1,19-4-1,9-8-5089,-3-5-4414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4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41 11179,'0'0'10303,"11"-5"-9305,-10 4-933,44-24 756,-42 24-753,-1-1-1,1 1 0,-1 0 0,0 0 1,1 0-1,0 1 0,-1-1 0,1 1 1,-1-1-1,1 1 0,0 0 0,-1 0 1,1 0-1,0 0 0,-1 0 0,1 1 1,0-1-1,-1 1 0,5 1 0,-6 0-55,0-1 0,0 0 0,0 0-1,0 1 1,-1-1 0,1 0-1,0 1 1,-1-1 0,1 1 0,-1-1-1,0 1 1,1-1 0,-1 1-1,0-1 1,0 1 0,0-1 0,0 1-1,0-1 1,0 1 0,0-1-1,-1 1 1,1-1 0,0 1-1,-2 2 1,-16 34 389,-24 13 235,32-41-467,0 1 0,1 0 0,0 1 0,1 0 0,-10 19 0,18-31-165,0 1 1,0-1-1,0 1 1,-1-1-1,1 1 1,0-1-1,0 1 1,0-1-1,0 0 1,0 1-1,0-1 1,0 1-1,0-1 1,0 1-1,0-1 1,0 1-1,0-1 1,0 1-1,0-1 1,1 1-1,-1-1 1,0 1-1,0-1 1,1 1-1,-1-1 0,0 0 1,0 1-1,1-1 1,-1 1-1,0-1 1,1 0-1,0 1 1,20 5 149,32-7-100,-45 0-132,59-10-2686,-22 0-3046,-4-2-4653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4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10698,'0'0'10469,"9"-2"-9599,1 0-704,0-2 0,0 1-1,0-1 1,0-1 0,-1 0 0,17-11 0,-22 13-116,0 0 0,0 0 0,0 0 0,0 0 0,-1-1 0,1 0 0,-1 1 0,0-1 0,0 0 0,0-1 0,0 1 0,-1 0 1,0-1-1,0 1 0,0-1 0,0 0 0,-1 0 0,0 0 0,1-6 0,-2 11-38,0-1 0,0 1-1,0-1 1,0 1 0,-1-1 0,1 1 0,0 0 0,0-1-1,0 1 1,-1-1 0,1 1 0,0 0 0,0-1 0,-1 1-1,1 0 1,0-1 0,-1 1 0,1 0 0,0-1 0,-1 1-1,1 0 1,-1 0 0,1 0 0,0-1 0,-1 1 0,1 0 0,-1 0-1,1 0 1,-1 0 0,1 0 0,-1 0 0,1 0 0,0 0-1,-1 0 1,1 0 0,-1 0 0,1 0 0,-1 0 0,1 0-1,-1 0 1,1 0 0,0 0 0,-1 1 0,1-1 0,-1 0-1,1 0 1,0 0 0,-1 1 0,1-1 0,0 0 0,-1 1-1,-23 15-151,14-5 113,1 0 1,0 1-1,1 0 1,-9 18-1,14-23 21,0-1 0,0 1 1,1-1-1,0 1 0,0 0 0,0 0 0,1 0 0,0 0 1,1 0-1,0 0 0,0 8 0,0-14 5,1 1-1,0-1 1,-1 0-1,1 1 1,0-1-1,0 0 1,0 1 0,0-1-1,0 0 1,0 0-1,0 0 1,0 0-1,0 0 1,0 0-1,1 0 1,-1 0-1,0-1 1,1 1 0,-1 0-1,1-1 1,-1 1-1,0-1 1,1 0-1,-1 1 1,1-1-1,0 0 1,-1 0 0,1 0-1,-1 0 1,2 0-1,50-3 79,-28-2-42,44-15 1,-52 14-48,0 1 0,1 0 0,0 1 1,0 1-1,24-1 0,-42 4 17,1 0 0,-1 0-1,1 0 1,-1 0 0,1 0-1,-1 0 1,0 1 0,1-1 0,-1 0-1,1 0 1,-1 0 0,0 1-1,1-1 1,-1 0 0,1 0-1,-1 1 1,0-1 0,0 0 0,1 1-1,-1-1 1,0 0 0,1 1-1,-1-1 1,0 1 0,0-1-1,0 1 1,0-1 0,1 0 0,-1 1-1,0-1 1,0 1 0,0-1-1,0 1 1,0-1 0,0 0-1,0 1 1,0-1 0,0 1 0,0-1-1,0 1 1,0-1 0,-1 1-1,1-1 1,0 0 0,0 1 0,0-1-1,-1 1 1,1-1 0,0 0-1,0 1 1,-1-1 0,1 0-1,0 1 1,-1-1 0,0 2 90,0-1 1,0 1 0,0-1-1,0 1 1,0-1-1,0 1 1,0-1 0,0 0-1,-1 0 1,1 0-1,-1 0 1,1 0 0,-1 0-1,1 0 1,-4 1 0,4-2 9,0 0 1,0 1 0,0-1-1,0 0 1,0 0 0,0-1 0,0 1-1,0 0 1,0 0 0,0 0 0,-1-1-1,1 1 1,0 0 0,0-1-1,1 1 1,-1-1 0,0 0 0,0 1-1,0-1 1,0 0 0,0 1 0,1-1-1,-1 0 1,0 0 0,-1-1-1,0-1-36,1-1 1,-1 1-1,1-1 0,-1 1 0,1-1 0,0 1 0,0-1 0,0-3 0,0-2-95,0 0 0,1 0-1,0 1 1,0-1 0,1 0 0,2-13 0,-2 20-25,0 0 0,0 0 0,0 1 0,0-1 1,1 0-1,-1 1 0,0-1 0,1 0 0,-1 1 1,1 0-1,0-1 0,-1 1 0,1 0 0,0 0 0,0 0 1,0 0-1,0 0 0,2 0 0,45-13-2338,-24 8 202,11-7-2382,0-4-3140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4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3748,'0'0'9641,"-5"10"-5894,-2 2-2761,1 0 0,0 1 0,1 0-1,1 0 1,-6 26 0,9-35-891,0-1 0,1 1 1,-1 0-1,1 0 0,0 0 0,0 0 1,0 0-1,0 0 0,1 0 0,-1 0 0,1-1 1,0 1-1,0 0 0,1 0 0,-1-1 0,1 1 1,0-1-1,0 1 0,0-1 0,0 0 0,1 0 1,-1 0-1,1 0 0,0 0 0,0 0 0,0-1 1,0 0-1,0 1 0,5 1 0,1 0-118,1-1 0,0 0-1,1 0 1,-1-1 0,0-1 0,20 1 0,-20-1-547,1-1 1,-1 2 0,1-1-1,-1 2 1,0-1 0,14 6-1,-22-7 594,-1 0 0,1 0-1,0 0 1,0 0 0,-1 1-1,1-1 1,-1 1 0,1-1-1,-1 1 1,0-1 0,1 1-1,-1 0 1,0 0 0,0-1-1,0 1 1,-1 0 0,1 0-1,0 0 1,-1 0 0,1 0 0,-1 0-1,1 0 1,-1 0 0,0 0-1,0 1 1,0-1 0,0 0-1,0 0 1,-1 0 0,0 2-1,-1 7 743,-1 1 0,-1-1-1,0 0 1,-6 12 0,3-7-343,6-13-481,15-31-7251,1 4 38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4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96 228 15471,'-8'7'3261,"-2"1"-2246,-38 31 3074,46-37-3889,-1 1 0,0 0 0,1-1 0,-1 1 0,1 0 0,0 1 0,0-1 0,0 0 0,1 0 0,-1 1 0,1-1 0,0 1 0,0 0 0,-1 3 0,2-6-194,0 0 0,0 0 0,0-1 0,0 1-1,1 0 1,-1 0 0,0-1 0,1 1 0,-1 0 0,0-1 0,1 1 0,-1-1 0,0 1-1,1 0 1,-1-1 0,1 1 0,-1-1 0,1 1 0,0-1 0,-1 1 0,1-1 0,-1 0-1,1 1 1,0-1 0,-1 0 0,2 1 0,28 5 101,27-8-143,-52 0 13,0 0 1,0 0-1,-1-1 1,1 0-1,-1 1 1,0-1-1,0-1 1,0 1-1,0-1 1,0 1-1,-1-1 1,1 0-1,-1-1 1,0 1-1,2-5 1,-2 5 2,-1 1-1,0-1 1,0 0 0,0 0 0,-1 0 0,1 0 0,-1 0 0,0-1 0,0 1 0,0 0-1,-1-1 1,0 1 0,1 0 0,-1-1 0,-1 1 0,1 0 0,-1-1 0,-1-6 0,1 10 12,1 1 0,-1-1 1,0 0-1,1 0 1,-1 1-1,0-1 1,1 0-1,-1 1 1,0-1-1,0 0 1,1 1-1,-1-1 1,0 1-1,0 0 0,0-1 1,0 1-1,0 0 1,0-1-1,0 1 1,0 0-1,0 0 1,0 0-1,0 0 1,0 0-1,0 0 0,0 0 1,0 0-1,0 0 1,1 0-1,-1 1 1,0-1-1,0 0 1,0 1-1,0-1 1,0 1-1,0-1 1,0 1-1,1-1 0,-1 1 1,0-1-1,0 1 1,0 1-1,0-2 1,1 0-1,-1 0 0,1 1 1,-1-1-1,1 0 1,-1 0-1,1 1 0,-1-1 1,1 1-1,-1-1 1,1 0-1,0 1 0,-1-1 1,1 1-1,0-1 1,-1 1-1,1-1 0,0 1 1,0-1-1,-1 1 1,1-1-1,0 1 0,0-1 1,0 1-1,0 0 1,0-1-1,0 1 0,0-1 1,0 1-1,0 0 1,0-1-1,0 1 0,0-1 1,0 1-1,0-1 1,0 1-1,1-1 0,-1 1 1,0-1-1,0 1 1,1-1-1,-1 1 0,0-1 1,1 1-1,-1-1 1,1 1-1,-1-1 0,0 0 1,1 1-1,-1-1 1,1 1-1,-1-1 0,1 0 1,-1 0-1,1 1 1,-1-1-1,1 0 0,-1 0 1,1 0-1,0 0 1,-1 0-1,1 1 0,-1-1 1,1 0-1,-1 0 1,1 0-1,0-1 0,0 1 1,11 1-99,1-1 0,-1-1 0,0 0 0,0-1 0,0 0 0,0-1 0,0 0 0,0-1 0,-1 0 0,1-1 0,-1 0 1,0-1-1,-1 0 0,1 0 0,-1-2 0,0 1 0,-1-1 0,0 0 0,0-1 0,-1 0 0,0-1 0,-1 0 0,0 0 0,0 0 0,-1-1 0,0 0 1,-1 0-1,-1 0 0,1-1 0,-2 0 0,4-15 0,-47 101 3288,34-54-3090,0 1 0,1-1 0,1 1 1,1 1-1,1-1 0,0 0 1,2 0-1,1 1 0,0-1 0,2 0 1,0 0-1,2 0 0,9 28 0,-14-48-97,0 1-1,1-1 0,-1 1 1,1-1-1,-1 0 0,1 1 1,-1-1-1,1 0 0,0 0 1,0 1-1,0-1 0,0 0 1,0 0-1,0 0 0,0 0 1,0 0-1,0 0 0,0 0 1,1-1-1,-1 1 0,0 0 1,1-1-1,-1 1 0,0-1 1,3 1-1,-2-1 11,0-1 0,0 1-1,-1-1 1,1 1 0,0-1 0,-1 0-1,1 0 1,-1 0 0,1 0 0,-1 0-1,1 0 1,-1 0 0,1-1-1,-1 1 1,0-1 0,0 1 0,1-2-1,7-10 33,-1-1 0,0 1 0,7-21 0,5-19-26,-2-1-1,-3 0 1,11-78 0,-39 243-43,3-63 106,2 0 1,-4 98 0,14-137 120,2-16-18,3-19-47,-8 8-205,0 1 0,-1 0 0,0 0 1,-2-1-1,0 2 0,-1-1 0,0 0 1,-10-17-1,15 33 65,0 0-1,-1 1 1,1-1 0,0 1 0,0-1-1,0 1 1,0-1 0,0 0-1,0 1 1,0-1 0,0 1 0,0-1-1,0 0 1,0 1 0,0-1 0,0 1-1,0-1 1,0 1 0,1-1-1,-1 0 1,0 1 0,0-1 0,1 1-1,-1-1 1,0 1 0,1-1 0,-1 1-1,0 0 1,2-2 0,20-6-90,40 3 87,-45 5-79,-6-1-339,32-4-2152,-41 5 1975,-1 0 0,0-1 0,1 1 0,-1-1 0,0 0 0,1 1 0,-1-1 0,0 0 0,0 0 0,1 0 0,-1 1 0,0-1 0,0-1 0,2-1 0,1-8-8584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4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92 15791,'-23'-15'2626,"14"1"-223,9 2-866,4 1-1441,16 0-224,6-1-2883,6-4-6918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4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11691,'0'0'8189,"9"-4"-6731,15-9-620,-7 3-430,0 1 0,1 0 0,-1 2 0,2 0 0,-1 1 0,22-4 0,-40 10-407,0 0 1,1 0 0,-1 0-1,0 0 1,0 0-1,1 0 1,-1 0 0,0 0-1,0 0 1,1 0 0,-1 0-1,0 1 1,0-1-1,1 0 1,-1 0 0,0 0-1,0 0 1,1 1 0,-1-1-1,0 0 1,0 0-1,0 0 1,0 1 0,1-1-1,-1 0 1,0 0 0,0 1-1,0-1 1,0 0-1,0 0 1,0 1 0,0-1-1,0 0 1,0 0 0,1 1-1,-1-1 1,0 0 0,0 0-1,0 1 1,-1-1-1,1 1 1,-4 17 84,-11 14 27,6-17-106,0 1 1,1 0 0,1 1-1,1 0 1,0 0 0,1 0 0,1 1-1,-3 22 1,7-38-6,0 0-1,0 0 1,0 0 0,0 0 0,1 0-1,-1 0 1,0 0 0,1 0 0,-1-1-1,1 1 1,0 0 0,0 0 0,0-1-1,0 1 1,0 0 0,0-1 0,0 1-1,0-1 1,1 1 0,-1-1 0,0 0-1,1 1 1,-1-1 0,1 0-1,0 0 1,-1 0 0,1 0 0,0-1-1,0 1 1,-1 0 0,1-1 0,0 1-1,0-1 1,0 0 0,0 1 0,0-1-1,0 0 1,0 0 0,0 0 0,-1 0-1,1-1 1,3 0 0,5 0 13,0 0 0,1-1 0,-1-1 1,0 1-1,-1-2 0,18-7 1,-10 2 3,-2 0 1,1 0-1,-1-2 1,-1 0-1,0 0 1,0-2 0,-1 0-1,-1 0 1,0-1-1,-1 0 1,12-22-1,-16 19 19,-8 14-141,-4 7 52,-5 7-9,2 3 30,1 1 0,0-1 0,-6 23 0,11-30 64,1-1 0,-1 1 1,1 0-1,0 0 0,0 0 0,1 0 1,0 0-1,1 0 0,-1 1 0,3 8 0,-2-15 8,0 1 0,-1-1-1,1 0 1,0 1-1,0-1 1,1 0-1,-1 0 1,0 1-1,0-1 1,0 0 0,1 0-1,-1 0 1,1-1-1,-1 1 1,0 0-1,1 0 1,0-1-1,-1 1 1,1-1-1,-1 1 1,1-1 0,0 0-1,-1 0 1,1 0-1,-1 0 1,1 0-1,0 0 1,-1 0-1,1 0 1,0-1-1,-1 1 1,2-1 0,4 0 115,-1 0 1,0-1-1,1 0 1,-1 0 0,0 0-1,0-1 1,5-3-1,-3 0-106,-1 1-1,0-2 0,0 1 0,0-1 0,-1 0 1,0 0-1,0-1 0,-1 0 0,0 0 1,0 0-1,-1-1 0,0 1 0,0-1 1,-1 0-1,0 0 0,-1 0 0,0 0 0,-1-1 1,0 1-1,0-1 0,-1-14 0,0 24-53,0-1 0,0 1 0,0-1 0,0 1 0,0-1 0,0 0 0,0 1 0,0-1 0,0 1 0,0-1 0,0 1 0,0-1 0,0 1 0,-1-1 0,1 1 0,0-1 0,0 1 0,-1-1 0,1 1 0,0-1 1,-1 1-1,1 0 0,0-1 0,-1 1 0,1 0 0,-1-1 0,1 1 0,-1 0 0,1-1 0,-1 1 0,1 0 0,-1 0 0,1-1 0,-1 1 0,1 0 0,-1 0 0,1 0 0,-1 0 0,1 0 0,-1 0 0,1 0 0,-1 0 0,1 0 0,-1 0 0,1 0 0,-1 0 0,0 0 0,0 1 0,0-1-8,0 1 1,0-1-1,0 1 1,-1 0-1,1-1 0,0 1 1,0 0-1,0 0 1,0 0-1,0 0 1,1 0-1,-1 0 1,0 0-1,0 0 1,1 0-1,-1 1 0,0-1 1,0 2-1,1-2 14,-1 0-1,1 0 1,-1 0 0,1 1-1,0-1 1,0 0-1,0 0 1,0 0-1,0 0 1,0 0 0,0 0-1,0 0 1,0 0-1,0 0 1,0 0-1,1 0 1,-1 0 0,0 0-1,1 0 1,-1 0-1,1 0 1,-1 0-1,1 0 1,0 0 0,-1 0-1,1 0 1,0 0-1,0-1 1,-1 1-1,1 0 1,0-1-1,0 1 1,0-1 0,0 1-1,0-1 1,1 2-1,1-2 15,0 1 0,0-1 0,0 0 0,0 0 0,0 0-1,0 0 1,0-1 0,0 1 0,0-1 0,-1 1 0,1-1 0,0 0-1,5-2 1,24-20 17,-26 19-99,-21 26 224,12-19-106,1 1 0,0 0 0,0-1-1,0 1 1,1 0 0,-1 0-1,1 0 1,0 0 0,0 0-1,0 0 1,1 0 0,0 0-1,-1 1 1,1-1 0,1 0 0,-1 0-1,1 0 1,-1 0 0,1 0-1,0 0 1,1 0 0,-1 0-1,1 0 1,3 7 0,-3-9-50,0 1 0,0 0 0,0-1 1,0 1-1,1-1 0,-1 0 0,1 0 0,0 1 1,0-2-1,-1 1 0,1 0 0,0-1 0,0 1 1,1-1-1,-1 0 0,0 0 0,0 0 1,1 0-1,-1-1 0,0 1 0,1-1 0,-1 0 1,0 0-1,1 0 0,-1-1 0,0 1 0,1-1 1,-1 0-1,0 1 0,0-2 0,6-1 0,4-5-13,-1 0 0,0 0-1,0-1 1,-1-1-1,-1 0 1,1 0-1,10-15 1,4-3-211,-13 16 77,33-38-339,-43 46 471,1 1 0,-1-1 1,0 0-1,0 1 1,-1-1-1,1 0 0,-1 0 1,0 0-1,0 0 1,0 0-1,0 0 0,-1-1 1,1-5-1,-2 9 9,1 1 0,0-1 1,0 1-1,-1-1 0,1 1 0,0 0 0,-1-1 0,1 1 0,-1-1 1,1 1-1,0 0 0,-1-1 0,1 1 0,-1 0 0,1 0 0,-1 0 1,1-1-1,-1 1 0,1 0 0,-1 0 0,1 0 0,-1 0 0,1 0 1,-1 0-1,1 0 0,-1 0 0,1 0 0,-1 0 0,1 0 0,-1 0 1,1 0-1,-1 0 0,1 0 0,-1 0 0,1 1 0,-2-1 0,-20 9-195,16-2 204,0 0 1,1 0-1,-1 0 1,1 1-1,1-1 1,0 1-1,0 0 1,0 1-1,1-1 0,0 1 1,1-1-1,0 1 1,0 0-1,1 0 1,0 0-1,0 0 1,1 0-1,1 13 1,0-20 10,-1 1 1,1-1 0,0 0-1,0 1 1,0-1 0,0 0-1,0 0 1,0 0 0,1 0 0,-1 0-1,1 0 1,0 0 0,-1 0-1,1 0 1,0-1 0,0 1-1,0-1 1,0 1 0,0-1 0,0 0-1,0 0 1,1 0 0,-1 0-1,0 0 1,1 0 0,-1-1-1,0 1 1,1-1 0,-1 0-1,1 0 1,-1 0 0,1 0 0,4 0-1,-1-1-155,0 1 0,0-1 0,-1 0 0,1 0 0,0 0 0,7-3 0,-10 2-251,0 1 1,1 0-1,-1-1 1,0 0-1,0 0 0,-1 0 1,1 0-1,0 0 1,-1 0-1,4-4 1,8-20-5533,-4-3-4024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1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8808,'0'0'14425,"-6"8"-12621,1 0-1418,0-1 51,0 0 0,1 0 0,-1 1-1,2-1 1,-1 1 0,1 0 0,-3 11 0,6-18-426,1-1-1,-1 1 1,1-1 0,-1 1 0,1-1-1,-1 0 1,1 1 0,0-1 0,-1 1-1,1-1 1,-1 0 0,1 0 0,0 1-1,-1-1 1,1 0 0,0 0-1,-1 0 1,1 0 0,0 1 0,-1-1-1,1 0 1,0 0 0,-1-1 0,1 1-1,0 0 1,-1 0 0,1 0-1,1-1 1,23-2 153,-15 0-184,-1-1 1,1-1-1,17-11 1,-21 12-26,1 0 0,-1 0 0,1 1 0,0 0 0,0 0 0,0 0 0,0 1 0,0 0 0,14-2 0,-20 8 38,-1-1 1,0 0-1,-1 1 1,1-1 0,0 1-1,-1-1 1,0 0-1,0 1 1,-1 2 0,-6 8 20,6-12-28,0 1 0,1-1 1,-1 1-1,1 0 0,0-1 0,0 1 0,0 0 0,0 0 0,0 0 0,0 4 0,9-8-9926,0-7-230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4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12684,'0'0'9513,"32"49"-10762,-1-35-2403,1 0-4067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4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134 106 14253,'0'0'2291,"-9"3"239,-5 2-1633,0 0-1,1 2 1,-17 9 0,27-14-698,-1 0 0,0 0 0,1 0 1,-1 1-1,1 0 0,-1 0 0,1 0 1,0 0-1,1 0 0,-1 1 0,0-1 1,1 1-1,0 0 0,0-1 0,0 1 1,0 0-1,1 0 0,-2 6 0,3-9-188,0 0 0,1 0 0,-1-1-1,0 1 1,1 0 0,-1 0 0,1-1-1,-1 1 1,1 0 0,-1-1-1,1 1 1,0-1 0,-1 1 0,1 0-1,0-1 1,0 0 0,-1 1 0,1-1-1,0 1 1,0-1 0,-1 0 0,1 1-1,0-1 1,0 0 0,0 0-1,0 0 1,-1 0 0,1 0 0,0 0-1,0 0 1,0 0 0,0 0 0,0 0-1,-1 0 1,1-1 0,2 1 0,34-8 131,-23 2-296,0-1 1,-1-1 0,-1 0-1,1-1 1,-1-1 0,-1 0-1,0 0 1,0-1 0,-1 0-1,-1-1 1,1 0 0,-2-1-1,0 0 1,-1 0 0,0 0-1,0-1 1,4-19 0,-61 123 654,46-81-325,0 1 0,1 0 0,0-1 0,1 1-1,0 0 1,0 0 0,1 0 0,1 0 0,0 1 0,1 10-1,0-18-162,-1 1 0,1-1 0,1 1 0,-1-1-1,0 0 1,1 0 0,0 0 0,0 1 0,0-2-1,0 1 1,0 0 0,0 0 0,1-1 0,-1 1-1,1-1 1,0 0 0,0 0 0,0 0 0,0 0-1,0 0 1,0-1 0,0 1 0,1-1 0,-1 0-1,0 0 1,1 0 0,-1 0 0,1-1 0,-1 1-1,1-1 1,4 0 0,1 1-23,1-1 0,0 0-1,-1 0 1,1-1 0,-1-1 0,1 1-1,-1-1 1,11-4 0,-17 5 14,0 0 1,-1-1-1,1 1 0,0-1 0,-1 1 1,1-1-1,-1 0 0,1 0 1,-1 0-1,0 0 0,0 0 0,0 0 1,0-1-1,0 1 0,0-1 0,-1 0 1,1 1-1,-1-1 0,0 0 1,0 0-1,0 0 0,0 0 0,0 0 1,-1 0-1,1 0 0,-1 0 0,0 0 1,0-6-1,0 9-1,-1-1 0,1 0 1,-1 1-1,1-1 0,-1 0 0,1 1 0,-1-1 1,1 1-1,-1-1 0,0 1 0,1-1 0,-1 1 1,0 0-1,1-1 0,-1 1 0,0-1 1,0 1-1,1 0 0,-1 0 0,0 0 0,0-1 1,1 1-1,-1 0 0,0 0 0,0 0 0,0 0 1,1 0-1,-1 1 0,0-1 0,0 0 0,1 0 1,-1 0-1,0 1 0,0-1 0,0 1 1,-29 10 104,29-10-108,0 0-1,-1 0 0,1 0 1,0 0-1,0 0 1,1 0-1,-1 0 0,0 0 1,0 1-1,0-1 1,1 0-1,-1 0 0,1 1 1,-1-1-1,1 0 1,-1 1-1,1-1 0,0 1 1,0-1-1,0 0 1,0 1-1,0-1 0,0 1 1,0-1-1,0 0 1,0 1-1,0-1 0,1 1 1,-1-1-1,1 0 1,-1 1-1,1-1 0,0 0 1,-1 0-1,1 0 1,0 1-1,0-1 0,0 0 1,0 0-1,0 0 1,0 0-1,0 0 0,0 0 1,0-1-1,0 1 1,1 0-1,-1-1 0,0 1 1,2 0-1,9 4-310,1 0 0,0-1 0,0 0 0,18 2 0,-8-1-255,-8 1 589,-12-4 140,0-1 0,0 1 0,0-1 0,1 0 0,-1 0 0,0 0-1,1 0 1,-1-1 0,1 0 0,-1 1 0,1-1 0,6-1 0,-9-4 329,0 0-1,0 0 1,-1 0 0,1 0 0,-1 0 0,-1-1 0,0-8 0,0 5-141,1 3-319,-1 1 1,0-1-1,0 0 0,0 1 0,-1-1 0,-2-5 1,-6-29-147,54 38-1482,90 4-6673,-76-2 576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4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8008,'6'11'8039,"-3"4"-6085,-1 4 1217,5 7-1153,1 0-641,2 0-288,4-4-416,4-3-353,7-6-192,6-7-64,6-6-32,1 0-992,2-13-1443,-6-5-1472,-8-2-2596,-5-4-3426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4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13485,'0'0'2818,"-45"61"-159,18-21-641,-2 2-513,1 5 193,2 0-449,5-5-704,7-5-385,8-9-128,6-5-32,0-10-1185,8-11-1314,8-2-896,2-13-3556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4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16143,'0'0'3524,"-3"81"-1635,-5-42-864,-1 4-32,1 0-352,2-4-353,-1-2-224,2-7-32,3-4 0,2-6-768,-2-7-482,0-6-255,-2-7-1025,-3 0-1858,-4-9-1474</inkml:trace>
  <inkml:trace contextRef="#ctx0" brushRef="#br0" timeOffset="1">0 46 12908,'0'0'8173,"13"-1"-7244,19 0-620,1 1 0,0 1-1,0 2 1,-1 1 0,47 13 0,-66-13-301,0 1 1,0 0 0,0 1 0,-1 0 0,0 1 0,-1 0 0,1 1 0,17 16 0,-26-21 56,-1 0 0,1 0 0,-1 0 0,0 0 0,0 0 0,0 1 0,0-1 0,0 1 1,-1-1-1,0 1 0,1 0 0,-2-1 0,1 1 0,0 0 0,-1 0 0,1 0 0,-1-1 0,0 1 1,0 0-1,-1 0 0,1 0 0,-1 0 0,0-1 0,0 1 0,0 0 0,0 0 0,-1-1 0,1 1 1,-1-1-1,0 0 0,0 1 0,0-1 0,-1 0 0,1 0 0,-4 3 0,-5 8 370,-1-1 0,-1 0 0,0-1 0,-17 12 0,24-20-329,0 1 0,-1-1-1,1-1 1,-1 1 0,0-1 0,0 0 0,0-1-1,-1 1 1,1-1 0,-1-1 0,1 0-1,-9 1 1,14-2-155,1 0 0,0 0 0,0 0 0,-1 0 0,1-1 0,0 1-1,0 0 1,-1 0 0,1-1 0,0 1 0,0-1 0,0 1 0,0-1 0,0 0-1,0 1 1,0-1 0,0 0 0,-1-1 0,-7-21-4660,8 2-2061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1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14 189 14189,'0'0'7261,"-3"12"-6690,1-1-443,-1-1 10,1 0 0,0 1 0,1-1 0,0 1 0,1 10 0,0-18-120,0-1 0,1 0 0,-1 1-1,0-1 1,1 0 0,-1 1 0,1-1 0,0 0 0,0 0-1,0 0 1,0 0 0,0 0 0,0 0 0,1 0 0,-1 0-1,1 0 1,-1 0 0,1-1 0,0 1 0,0-1-1,-1 1 1,1-1 0,0 0 0,0 1 0,1-1 0,-1 0-1,0 0 1,0-1 0,0 1 0,1 0 0,2 0 0,6 0 29,0 0 0,0 0 0,1-1 0,-1 0 0,0-1 0,0-1 0,1 1 1,-1-2-1,0 0 0,14-5 0,6-6 20,-1 0 1,32-22-1,-7 4 8,-54 32-43,0-1 0,-1 0-1,1 0 1,0 1 0,0-1 0,0 1-1,0-1 1,0 1 0,0-1 0,0 1-1,0-1 1,0 1 0,0 0 0,0-1-1,0 1 1,0 0 0,0 0 0,0 0 0,0 0-1,0 0 1,0 0 0,0 0 0,0 0-1,0 1 1,0-1 0,0 0 0,0 1-1,0-1 1,0 0 0,0 1 0,0-1-1,0 1 1,1 1 0,-1 1 49,0 0 0,0 0 0,0 0 0,-1 0 0,1 0 0,-1 0 0,0 0 0,0 1 0,-1 3 0,4 33 291,-3-39-375,1 0 0,-1 0 0,1 1 1,-1-1-1,1 0 0,-1 0 0,1 0 0,-1 0 1,1 0-1,0 0 0,0 0 0,0 0 0,0 0 0,0 0 1,0 0-1,0 0 0,0 0 0,0-1 0,0 1 1,0-1-1,0 1 0,0 0 0,1-1 0,-1 0 1,2 1-1,3 0-112,0 0 0,0-1 1,1 0-1,-1 0 0,0 0 0,0-1 1,10-2-1,-4 0-1358,0-1-1,0 0 1,-1-1 0,1 0-1,18-14 1,50-43-6447,-37 21 8638,-73 76 8149,20-24-8236,2 0 0,-1 1-1,2 0 1,0 1 0,-11 25 0,17-37-603,1 0 1,0-1 0,0 1-1,-1 0 1,1 0 0,0 0-1,0-1 1,0 1 0,0 0-1,-1 0 1,1 0 0,1-1-1,-1 1 1,0 0 0,0 0-1,0 0 1,0-1 0,0 1-1,1 0 1,-1 0 0,0-1-1,1 1 1,-1 0 0,1 0-1,-1-1 1,0 1 0,1-1-1,0 1 1,0 1 0,1-2-3,-1 1 0,1-1-1,-1 1 1,1-1 0,0 0 0,-1 1 0,1-1 0,-1 0 0,1 0 0,0 0 0,-1 0 0,1-1-1,3 0 1,3 0 15,0-2 0,-1 1 0,1-1 0,0-1 0,8-4 0,14-11-13,-2-2 1,0 0-1,-1-2 1,-2-1-1,0-1 1,-2-1-1,-1-1 1,32-50-1,-53 74 4,1 1 20,0-1 1,0 0 0,0 0-1,-1 0 1,0 0 0,1-1-1,-1 1 1,0 0-1,-1-1 1,1 1 0,-1 0-1,1-1 1,-1-3 0,-1 7-27,1-1-1,-1 1 1,0 0 0,0 0 0,0 0 0,1 0 0,-1 0 0,0 0-1,0 0 1,1 0 0,-1 0 0,0 0 0,0 1 0,1-1 0,-1 0-1,0 0 1,0 1 0,1-1 0,-1 0 0,0 1 0,1-1 0,-1 1-1,1-1 1,-1 1 0,0-1 0,1 1 0,-1-1 0,0 2 0,-19 15-50,8-2 157,0-1 0,1 1 1,1 1-1,-13 24 0,19-33-56,1 0 0,0 0 0,0 0 0,1 0 1,0 1-1,0-1 0,1 1 0,0 0 0,0-1 0,1 1 0,0 0 0,0-1 0,2 14 0,-1-19-66,0 0 1,0 0-1,0 0 0,1-1 0,-1 1 0,0 0 0,1 0 0,-1-1 0,1 1 0,0-1 0,-1 1 0,1-1 0,0 0 0,0 1 0,0-1 0,0 0 0,0 0 0,0-1 1,0 1-1,0 0 0,0-1 0,1 1 0,-1-1 0,0 1 0,3-1 0,67 1-602,-51-2-616,3 0-1989,-10-4-2716,-1-3-5213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12139,'9'-13'5216,"-5"12"-1178,-5 23 261,-1 4-4767,2-22 479,0 0 0,0 0 1,0-1-1,0 1 0,1 0 0,0 0 1,0 0-1,0 0 0,0-1 1,1 1-1,-1-1 0,1 1 0,2 3 1,-2-5-3,0 0 0,1 0 1,-1 0-1,0 0 1,1 0-1,0-1 0,-1 1 1,1-1-1,0 0 1,-1 0-1,1 0 0,0 0 1,0 0-1,0 0 1,0-1-1,0 0 0,0 1 1,3-1-1,5-1 7,1 1-1,-1-2 0,0 1 0,0-2 1,0 1-1,-1-1 0,1-1 1,-1 0-1,1-1 0,-1 1 1,-1-2-1,1 0 0,-1 0 1,0-1-1,0 0 0,-1 0 1,0-1-1,0 0 0,0 0 1,-1-1-1,-1 0 0,9-15 1,-14 21-244,-3 6 83,-9 18 34,-12 35 141,21-49-26,0 0 1,1-1-1,0 1 1,1 0-1,-1 0 1,1 0-1,0 0 1,1 0-1,2 10 0,-2-15-58,0 0 0,0 0 1,0 1-1,0-1 0,0 0 0,0 0 0,1 0 0,-1-1 0,1 1 0,0 0 0,0-1 0,-1 1 0,1-1 0,0 1 0,0-1 0,0 0 0,0 0 0,1 0 0,-1 0 0,0 0 0,0 0 0,1 0 0,-1-1 0,0 1 0,1-1 0,-1 0 0,1 0 0,-1 0 0,5 0 0,-1-1-287,0 1 0,0-1 0,1 0 0,-1 0 0,0-1 0,-1 0 0,1 0 0,0 0-1,0 0 1,-1-1 0,0 0 0,1 0 0,-1-1 0,0 0 0,-1 0 0,6-5 0,0-1-1002,-1-1 0,0-1 0,-1 1 0,0-1 0,-1-1 0,6-12 1,6-21-3821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8648,'0'0'7586,"-7"8"-5904,0 1-1484,-11 13 1141,-24 42-1,38-59-1096,1 0 0,0 1 0,0 0 0,1-1 0,-1 1 0,1 0 0,1 0 0,-1 1 0,1-1 0,0 0 0,0 0 0,1 1 0,0-1 0,0 0 0,1 8 0,0-13-224,0 1 0,0 0 0,0-1 1,0 1-1,1-1 0,-1 0 0,0 1 0,1-1 0,-1 0 0,1 0 0,-1 1 0,1-1 0,0 0 0,-1-1 0,1 1 0,0 0 0,0 0 0,-1-1 0,1 1 0,0-1 0,0 0 0,0 1 0,0-1 0,2 0 1,56 1-441,-44-2-13,-11 1 387,-1 1 0,0-1 1,0 0-1,-1 1 1,1 0-1,0 0 1,0 0-1,0 0 1,0 0-1,-1 1 0,1 0 1,-1 0-1,1 0 1,4 4-1,-7-5 59,0 0 0,0 0 0,0 0 0,-1 0 0,1 0 1,0 0-1,-1 0 0,1 0 0,-1 0 0,1 0 0,-1 0 0,0 0 0,1 1 0,-1-1 0,0 0 0,0 0 0,0 1 0,0-1 0,0 2 0,0-1 72,-1 1-1,0-1 0,0 1 0,0-1 0,0 0 0,0 0 0,0 0 0,-1 0 0,1 1 0,-1-2 0,1 1 0,-1 0 0,-2 2 0,-5 4 198,-1-1 0,0 0 0,0-1 0,0 0 0,-1 0 0,0-1 0,0 0 0,0-1 0,0-1 0,-1 0-1,1 0 1,-1-1 0,0 0 0,0-1 0,-22-1 0,33 0-352,0 0-1,1 0 1,-1 0-1,0 0 0,1 0 1,-1 0-1,0 0 1,1 0-1,-1 0 1,1-1-1,-1 1 1,0 0-1,1 0 1,-1-1-1,1 1 0,-1 0 1,1-1-1,-1 1 1,1 0-1,-1-1 1,1 1-1,-1-1 1,1 1-1,-1-1 1,1 1-1,0-1 0,-1 1 1,1-1-1,0 1 1,0-1-1,-1 0 1,1 1-1,0-1 1,0 1-1,0-1 1,0 0-1,-1 1 0,1-1 1,0 0-1,0 1 1,0-1-1,1 1 1,-1-1-1,0 0 1,0 1-1,0-1 1,0 0-1,1 1 0,-1-1 1,0 1-1,1-2 1,0 0-542,0 0 0,0 0 0,1 0 0,-1 0 0,0 0 0,1 0-1,-1 0 1,1 1 0,0-1 0,0 1 0,0-1 0,0 1 0,3-2 0,19-5-5744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71 123 4484,'0'0'8574,"8"-6"-3012,27-22-1505,-33 27-3731,0-1-1,0 1 1,-1-1-1,1 0 0,-1 0 1,1 1-1,-1-1 0,0 0 1,0-1-1,0 1 0,2-3 1,-3 4-263,0 1 0,0-1 1,0 0-1,0 0 0,0 1 0,0-1 1,0 0-1,0 1 0,0-1 1,0 0-1,-1 1 0,1-1 0,0 0 1,0 1-1,-1-1 0,1 0 0,0 1 1,-1-1-1,1 1 0,-1-1 0,1 0 1,0 1-1,-2-1 0,0-1-53,-1 0-1,1 1 1,-1 0-1,0 0 1,1 0-1,-1 0 1,0 0-1,0 0 1,1 1-1,-1 0 1,0-1 0,-5 1-1,2 1-16,0 0 1,0 0-1,-1 0 0,1 1 0,0 0 1,-11 6-1,15-8 2,1 1 1,-1 0-1,0 0 1,0 0-1,0 0 0,1 0 1,-1 0-1,0 0 1,1 0-1,-1 1 1,1-1-1,-1 1 1,1-1-1,0 1 1,0-1-1,0 1 0,0 0 1,0 0-1,0 0 1,0-1-1,0 1 1,1 0-1,-1 0 1,1 0-1,-1 2 1,2-3 3,-1 0 1,1 0-1,0 0 1,-1-1-1,1 1 1,0 0-1,-1-1 1,1 1-1,0-1 1,0 1-1,0-1 1,0 1 0,-1-1-1,1 1 1,0-1-1,0 0 1,0 1-1,0-1 1,0 0-1,0 0 1,0 0-1,0 0 1,2 0-1,31 2 78,-24-2-57,63 7-9,57 2 635,-121-11-590,1 1 0,0-1 0,-1 0 0,1-1 0,-1 0 0,0-1 0,0 0 0,0 0 0,10-8 0,8-5-472,38-31-1,-61 43-1387,-6-1-4549,-5 0 107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12460,'0'0'5125,"53"-12"-2723,-13 12-1441,9 0-641,4 0-288,3 3-1473,3-3-5670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49 11339,'0'0'9828,"-1"-8"-7592,1 7-2197,-1-2 142,1 0 1,-1 0-1,0 0 1,0 0-1,0 0 1,0 0-1,-1 0 1,-2-4-1,3 6-151,0 0 1,0 0-1,0 1 0,0-1 0,0 1 1,0-1-1,0 0 0,0 1 1,0 0-1,0-1 0,0 1 0,0 0 1,0-1-1,-1 1 0,1 0 0,0 0 1,0 0-1,0 0 0,0 0 1,-1 0-1,1 0 0,0 0 0,0 1 1,0-1-1,0 0 0,0 1 1,-1-1-1,1 1 0,0-1 0,0 1 1,0 0-1,0-1 0,1 1 1,-1 0-1,0 0 0,-1 1 0,-5 2 51,1 1-1,0 1 0,0-1 0,1 1 0,-1 0 0,1 0 0,0 1 0,1-1 0,0 1 0,0 0 0,0 1 0,1-1 0,0 0 1,-2 10-1,5-17-72,0 1 1,0 0 0,0-1 0,0 1 0,1 0 0,-1-1 0,0 1 0,0-1 0,1 1-1,-1 0 1,0-1 0,1 1 0,-1-1 0,0 1 0,1-1 0,-1 1 0,1-1-1,-1 1 1,1-1 0,-1 1 0,1-1 0,-1 0 0,1 1 0,0-1 0,-1 0-1,1 0 1,-1 1 0,1-1 0,0 0 0,-1 0 0,1 0 0,0 0 0,-1 0 0,1 0-1,0 0 1,-1 0 0,1 0 0,0 0 0,-1 0 0,1 0 0,-1 0 0,1-1-1,0 1 1,-1 0 0,1 0 0,0-1 0,0 0 0,34-12 307,-23 5-312,-1 0 1,0-1 0,-1-1 0,0 0-1,0 0 1,-1-1 0,0 0 0,7-13-1,-16 23-132,-3 12-395,-4 4 465,5-12 45,0 0 0,0 0 0,0 1 0,0-1 0,1 1 0,-1-1-1,1 1 1,0 0 0,0-1 0,0 1 0,1 0 0,0 0 0,-1 0 0,1-1 0,1 8 0,0-10-113,0-1 1,-1 1-1,1-1 0,0 1 1,0-1-1,0 1 0,0-1 1,0 0-1,0 1 0,0-1 1,0 0-1,0 0 0,0 0 1,0 1-1,0-1 0,0 0 1,0 0-1,0-1 0,0 1 1,0 0-1,0 0 0,0 0 1,1-1-1,24-10-4374,-9-5-631,0-2-837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8456,'0'0'13170,"-7"11"-11206,6-11-1959,-4 8 363,0-1-1,1 1 1,0 0-1,0 0 1,0 1-1,-3 12 1,7-18-304,-1-1 1,1 1-1,0-1 1,0 1-1,0-1 1,0 1-1,0-1 1,0 0-1,1 1 1,-1-1 0,1 1-1,-1-1 1,1 0-1,0 1 1,0-1-1,0 0 1,0 0-1,1 0 1,-1 0-1,1 0 1,-1 0-1,1 0 1,0 0-1,-1 0 1,1-1 0,0 1-1,0-1 1,0 1-1,0-1 1,1 0-1,-1 0 1,0 0-1,0 0 1,1 0-1,3 0 1,7 3-193,0-1 0,0-1-1,1 0 1,-1-1 0,1 0 0,-1-1-1,1 0 1,-1-1 0,1-1 0,14-3 0,-19 3-252,1 0 1,-1-1 0,0 0-1,0-1 1,0 0 0,-1 0-1,1 0 1,-1-1 0,0-1-1,0 0 1,0 0 0,-1 0 0,0-1-1,12-14 1,-17 19 185,-3 7 186,-7 18 357,-16 32 470,-21 26-5,25-49-273,2 0 1,2 1-1,-23 63 0,38-93-817,0 1 0,0-1 0,1 1 0,-1-1-1,1 1 1,0 0 0,0-1 0,1 6 0,-1-9 169,0 1 1,0 0-1,1-1 1,-1 1-1,0-1 0,1 1 1,-1-1-1,0 1 1,1 0-1,-1-1 0,1 0 1,-1 1-1,0-1 0,1 1 1,-1-1-1,1 1 1,-1-1-1,1 0 0,0 1 1,-1-1-1,1 0 1,-1 0-1,1 1 0,0-1 1,-1 0-1,1 0 1,0 0-1,-1 0 0,1 0 1,-1 0-1,1 0 1,0 0-1,-1 0 0,1 0 1,0 0-1,-1 0 1,1-1-1,0 1 0,-1 0 1,1 0-1,-1-1 1,1 1-1,-1 0 0,1-1 1,-1 1-1,1 0 1,-1-1-1,2 0 0,15-14-6630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12332,'0'0'12107,"3"78"-11242,-13-38-289,2 3-287,-2-1-225,5-3 0,0-6-32,2-7-513,1-5-1152,1-8-930,-2-8-575,-2-5-2372,-2 0-1729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4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11883,'0'0'8259,"13"-6"-6973,0 0-1015,0 1 0,1 0 0,0 1 0,0 1 0,0 0 0,0 1 0,0 1 0,1 0 0,-1 1 0,1 0-1,26 5 1,-27-1-236,-1 0-1,0 1 0,1 0 0,-2 1 0,1 0 1,-1 1-1,0 1 0,0 0 0,13 12 1,-21-17-26,-1 1 0,0-1 1,0 0-1,0 1 0,-1-1 1,1 1-1,-1 0 0,0 0 1,0 0-1,0 0 0,0 0 1,-1 1-1,0-1 0,1 5 1,-2-5 25,0 0 0,0-1 0,-1 1 1,1-1-1,-1 1 0,0-1 0,0 1 1,0-1-1,0 0 0,-1 1 0,1-1 1,-1 0-1,0 0 0,0 0 0,0 0 1,-1 0-1,1-1 0,0 1 0,-1-1 1,-4 4-1,-10 7 100,0-1 1,-1 0-1,-1-2 1,0 0-1,-1-1 1,1-1-1,-1 0 1,-1-2-1,0 0 1,0-2-1,0 0 1,-40 2 0,60-6-237,0 0 1,1 0-1,-1 0 1,0 0-1,0 0 1,1 0-1,-1 0 1,0 0-1,0 0 1,1 0-1,-1-1 1,0 1-1,0 0 1,1-1-1,-1 1 1,0 0 0,1-1-1,-1 1 1,0-1-1,1 1 1,-1-1-1,1 1 1,-1-1-1,1 1 1,-1-1-1,1 1 1,-1-1-1,0-1 1,1 1-437,0-1-1,0 1 1,0-1-1,0 0 1,0 1 0,0-1-1,1 0 1,-1 1 0,0-1-1,1 1 1,-1-1 0,1 1-1,1-3 1,16-23-11373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14286,'0'0'8872,"77"17"-8103,-19-17-513,4 0-128,4-4-128,-6-2 0,-6 3-673,-15 1-864,-13 2-1154,-15 0-1216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13485,'0'0'6118,"52"17"-5478,-5-17-63,8 0-321,5-9-192,4-3-160,-2-1-1057,0-3-1506,-11-1-3426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10154,'-8'8'4740,"2"-3"-3963,1-2-256,0 1 0,1 0 0,-1 0 0,1 0 0,0 0 0,0 1 0,1-1 0,-1 1 0,1 0 0,0 0 1,0 1-1,1-1 0,-4 11 0,6-14-442,0-1 0,0 0 0,0 1 0,1-1 0,-1 0 0,0 1 0,1-1 0,-1 0 0,1 1 0,-1-1 0,1 0 0,-1 0 0,1 0 0,0 0 0,0 1 0,0-1 1,-1 0-1,1 0 0,0-1 0,0 1 0,0 0 0,1 0 0,-1 0 0,0-1 0,0 1 0,0 0 0,1-1 0,-1 1 0,0-1 0,0 0 0,1 1 0,-1-1 0,0 0 0,3 0 0,55 4 551,-48-5-503,6 1-188,0-1-1,0 0 1,0-2-1,0 0 1,-1-1 0,1-1-1,-1 0 1,0-1 0,-1-1-1,1 0 1,-1-1-1,-1-1 1,0 0 0,0-1-1,15-14 1,-43 41 131,0 0 1,2 0 0,0 1-1,1 1 1,1 0 0,1 1-1,1 0 1,0 0-1,2 0 1,0 1 0,1 0-1,-3 39 1,8-20-4203,0-27-2210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28 8712,'0'0'11825,"-9"-3"-10576,6 1-1193,0 1 0,-1 0 0,1 0-1,0 0 1,-1 1 0,1-1 0,-1 1 0,0 0 0,1 0 0,-1 0 0,1 0-1,-1 1 1,1 0 0,-1-1 0,1 1 0,0 0 0,-1 1 0,1-1 0,0 1-1,0-1 1,0 1 0,0 0 0,0 0 0,0 0 0,0 0 0,1 1 0,-1-1-1,1 1 1,-3 4 0,0-3-18,1 0 0,-1 1 0,1-1 0,1 1 0,-1 0 0,1 0 0,-1 1 0,2-1 0,-1 1 0,0-1 0,1 1 0,0 0 0,1 0 0,-1 0 0,1 0 0,0 0 0,1 7 0,0-12-31,1 0 0,-1 1 0,1-1 0,0 0 1,-1 1-1,1-1 0,0 0 0,0 0 0,0 0 1,0 0-1,0 0 0,0 0 0,0 0 0,1 0 1,-1 0-1,0 0 0,0-1 0,1 1 0,-1 0 1,1-1-1,-1 1 0,0-1 0,1 0 0,-1 1 1,1-1-1,-1 0 0,1 0 0,-1 0 1,1 0-1,1 0 0,51-4 186,-44 1-181,0 0 1,0-1-1,-1 0 0,1-1 1,-1 0-1,0 0 0,0-1 1,0 0-1,14-14 1,-17 15-11,-1 0 1,-1 0-1,1 0 0,-1 0 1,0-1-1,0 0 1,0 0-1,-1 0 1,0 0-1,0 0 1,0-1-1,-1 1 1,0-1-1,0 0 0,-1 0 1,1-7-1,-6 10-100,-3 10 94,-6 11 101,9-9-55,1 0 0,0 1 0,0-1 0,0 1 0,-1 13-1,3-20-20,1-1 0,-1 1-1,1 0 1,0-1 0,0 1-1,0 0 1,0-1 0,0 1-1,0-1 1,0 1-1,0 0 1,1-1 0,-1 1-1,1-1 1,-1 1 0,1-1-1,-1 1 1,1-1 0,0 1-1,0-1 1,0 1-1,0-1 1,0 0 0,0 0-1,0 0 1,0 1 0,1-1-1,-1 0 1,0 0 0,1-1-1,-1 1 1,1 0 0,-1 0-1,1-1 1,-1 1-1,1-1 1,1 1 0,5 0 41,1-1 1,-1 0 0,1 0 0,-1-1-1,1 0 1,-1-1 0,0 0-1,1 0 1,-1-1 0,0 0 0,-1 0-1,1-1 1,0 0 0,8-6-1,-7 4-45,0 0 0,-1-1 0,0 1 0,0-2-1,-1 1 1,1-1 0,-2 0 0,1-1 0,-1 0-1,-1 0 1,6-11 0,-16 31 26,0 0 0,1 0-1,0 1 1,1-1 0,0 1-1,1 0 1,0-1 0,1 14-1,1-23-9,1-1 0,-1 1 0,1-1-1,0 0 1,0 1 0,-1-1 0,1 0-1,0 1 1,0-1 0,0 0 0,1 0-1,-1 0 1,0 0 0,0 0 0,1 0-1,-1 0 1,0-1 0,1 1 0,-1 0-1,1-1 1,-1 1 0,0-1 0,1 1-1,0-1 1,-1 0 0,1 0 0,-1 1-1,1-1 1,-1 0 0,1-1 0,-1 1-1,1 0 1,2-1 0,4 1 55,0-1 1,0 0-1,-1-1 1,1 0-1,13-5 1,-14 3-90,0 0 0,0 0 0,0-1 1,0 0-1,-1-1 0,0 0 0,0 1 1,-1-2-1,1 1 0,-1-1 0,-1 0 1,1 0-1,3-8 0,-12 24-53,0 0-1,0 0 1,1 1 0,0 0 0,1 0-1,0-1 1,0 1 0,1 0 0,1 1-1,-1-1 1,3 13 0,-1-21-143,-1-1-1,1 1 1,0 0 0,1-1 0,-1 1 0,0-1-1,0 1 1,1-1 0,-1 1 0,1-1 0,-1 0-1,1 0 1,0 0 0,-1 0 0,1 0-1,0 0 1,0 0 0,-1-1 0,1 1 0,0-1-1,0 1 1,0-1 0,0 0 0,0 1 0,3-1-1,3 0-1072,0 1 0,-1-1 0,1-1 0,0 1 0,11-4 0,13-8-4608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106 208 11339,'0'0'7073,"-9"4"-5071,6-3-1952,-8 5 587,0 0 0,0 1 1,-14 10-1,22-15-453,0 0 0,1 1 0,-1-1 0,1 1 0,-1-1 0,1 1 0,0 0-1,0 0 1,0 0 0,0 0 0,1 1 0,-1-1 0,1 0 0,0 1 0,0-1 0,0 1 0,0-1 0,0 1 0,1 5 0,0-7-171,1-1 0,-1 0-1,1 0 1,0 0 0,0 0 0,0 1 0,0-1 0,-1 0-1,1 0 1,0 0 0,1-1 0,-1 1 0,0 0 0,0 0-1,0-1 1,0 1 0,1 0 0,-1-1 0,0 1 0,1-1-1,-1 0 1,0 1 0,1-1 0,-1 0 0,0 0 0,1 0 0,-1 0-1,1 0 1,1 0 0,52-2 76,-47 2-61,6-2-40,0 0 0,0-1 0,-1-1 1,0 0-1,1-1 0,-2 0 0,1-1 1,-1-1-1,1 0 0,-2 0 0,1-1 1,-1-1-1,17-16 0,-21 18-9,0 0 1,0 0-1,-1-1 1,0 0-1,0 0 0,-1 0 1,0-1-1,-1 0 0,1 0 1,-2 0-1,1 0 1,-1-1-1,-1 1 0,0-1 1,0 0-1,-1 1 0,0-1 1,-1 0-1,0 0 0,-1-10 1,0 18 12,1 0 1,0 0-1,-1 0 1,1 0-1,-1 0 1,1 0-1,-1 0 0,0 1 1,0-1-1,0 0 1,0 0-1,0 1 1,0-1-1,-1 1 1,1-1-1,0 1 1,-1 0-1,1-1 0,-1 1 1,0 0-1,1 0 1,-4-2-1,2 2-7,-1 1-1,1-1 0,0 1 1,0-1-1,0 1 0,-1 0 0,1 0 1,0 0-1,-1 1 0,1-1 1,0 1-1,-5 1 0,-1 1 6,1 0 0,-1 1-1,1 0 1,0 0 0,0 1-1,1-1 1,-1 2 0,1-1 0,-7 8-1,11-9 15,0 0-1,0 0 0,0 0 0,1 0 0,-1 0 0,1 1 0,0-1 1,0 1-1,1-1 0,0 1 0,-1-1 0,1 1 0,1 0 1,-1 0-1,1 0 0,0-1 0,0 1 0,0 0 0,2 9 0,3 3-423,0 1-1,1-1 0,1 0 1,10 17-1,-10-21 51,-1 1 1,0-1-1,-1 1 0,0 0 0,-1 1 1,2 15-1,-4 17-1997,-4-16-2377,0-16-952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103 200 5765,'9'-8'3113,"-6"6"-2789,39-34 3528,-41 34-3509,1 0 0,0 1 0,0-1-1,0 0 1,-1 0 0,1 0 0,-1 0 0,0-1-1,1 1 1,-1 0 0,0-1 0,-1 1-1,1 0 1,0-1 0,0 1 0,-1-1 0,0 1-1,1-1 1,-1 1 0,0-1 0,-1-4-1,0 6-202,0-1-1,0 1 1,-1 0-1,1 0 1,0 0-1,-1 0 1,1 1-1,0-1 1,-1 0-1,1 1 1,-1-1-1,1 0 1,-1 1-1,0 0 1,1-1-1,-1 1 1,0 0-1,1 0 1,-1 0-1,1 0 1,-1 0-1,0 0 1,1 1-1,-3 0 1,-42 9 414,40-7-540,0 0 0,-1 1 0,2 0 0,-1 0 0,0 0 1,1 1-1,0-1 0,0 1 0,0 1 0,0-1 0,1 1 0,0-1 1,0 1-1,1 1 0,-1-1 0,1 0 0,1 1 0,-1-1 0,-1 11 1,4-16-11,0 0 1,1 0 0,-1 1 0,0-1-1,1 0 1,-1 0 0,1 0 0,0 0-1,-1 1 1,1-1 0,0 0 0,0 0-1,0 0 1,-1-1 0,1 1 0,0 0-1,0 0 1,0 0 0,0-1 0,1 1 0,-1 0-1,0-1 1,0 1 0,0-1 0,0 0-1,1 1 1,-1-1 0,0 0 0,0 0-1,1 1 1,-1-1 0,0 0 0,1 0-1,-1-1 1,0 1 0,2 0 0,54-6 246,-35-2-229,-1 0 0,0-1 1,0-1-1,-1-1 1,-1 0-1,0-2 1,0 0-1,-2-1 0,1-1 1,-2-1-1,0 0 1,-1-1-1,0-1 1,16-27-1,-29 39 67,-6 10-16,-18 20 31,-29 41-39,50-64-69,-45 73 122,44-69-156,-1-1 1,1 1-1,0 0 1,0-1-1,1 1 1,0 0-1,0 0 1,0 1-1,0-1 1,1 0-1,0 0 1,0 0-1,0 0 1,2 9 0,-1-12-121,0 0 0,0-1 0,1 1 1,-1-1-1,0 1 0,1-1 1,0 1-1,-1-1 0,1 0 1,0 0-1,-1 0 0,1 0 1,0 0-1,0 0 0,0-1 0,0 1 1,0-1-1,0 1 0,0-1 1,0 0-1,0 1 0,0-1 1,0 0-1,0 0 0,4-1 1,3 0-1184,1 1 0,-1-1 0,0-1 0,15-4 0,18-13-7078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11179,'-10'7'3843,"-32"18"-1849,-1 0 244,2 1-1,-49 42 1,86-65-2003,1 1 0,0-1 0,0 1 0,0 0 0,0-1 0,1 1 0,-3 6 1,4-10-225,1 1 0,0 0 1,0 0-1,-1-1 0,1 1 1,0 0-1,0-1 1,0 1-1,0 0 0,0 0 1,0-1-1,0 1 1,0 0-1,0-1 0,0 1 1,1 0-1,-1-1 0,0 1 1,0 0-1,1-1 1,-1 1-1,0 0 0,1-1 1,-1 1-1,1-1 1,-1 1-1,1-1 0,-1 1 1,1-1-1,-1 1 0,1-1 1,-1 1-1,1-1 1,0 0-1,-1 1 0,1-1 1,0 0-1,-1 1 1,1-1-1,0 0 0,-1 0 1,1 0-1,0 0 0,0 0 1,-1 0-1,1 0 1,0 0-1,-1 0 0,1 0 1,1 0-1,12 0-45,0 1 1,0-2-1,0 0 1,0-1-1,0 0 0,0-1 1,-1 0-1,1-1 0,-1-1 1,0 0-1,0-1 1,0 0-1,-1-1 0,0-1 1,-1 1-1,1-2 0,-1 0 1,-1 0-1,10-11 0,-44 46 274,18-21-237,1 0 1,-1 0-1,1 0 1,1 1-1,-1-1 1,1 1-1,0 0 1,0 1-1,1-1 1,0 1-1,0 0 1,0-1-1,1 1 1,0 0-1,1 1 1,-2 12-1,3-19-93,1 0-1,-1 0 0,1 0 0,-1 0 0,1 0 0,0 0 0,-1 0 0,1 0 0,0 0 0,0 0 1,0 0-1,0-1 0,0 1 0,0 0 0,0-1 0,0 1 0,0 0 0,0-1 0,0 0 0,0 1 1,1-1-1,-1 1 0,0-1 0,0 0 0,0 0 0,1 0 0,-1 0 0,0 0 0,0 0 0,3 0 1,43-4-4929,-14-8-950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4:2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2457 58 8872,'-419'-53'5184,"310"48"-4745,-207 17-1,249-4-581,0 2 1,1 3-1,1 3 0,0 2 0,1 4 0,2 2 0,0 3 1,1 3-1,2 2 0,-86 63 0,66-32 202,3 4 0,4 3 1,2 3-1,3 3 0,4 4 0,4 1 0,3 3 1,3 3-1,5 2 0,-44 111 0,72-146 133,2 2-1,2 0 0,3 1 1,3 0-1,-6 94 1,15-114-138,1-1 1,2 1 0,2-1 0,1 0-1,2 0 1,1 0 0,2-1 0,2 0 0,1-1-1,18 35 1,-2-20-4,2-1 1,3-1-1,1-1 0,2-3 0,2-1 1,69 58-1,-17-27 34,3-5 0,128 71 0,-98-71 45,2-6-1,3-5 1,2-6 0,3-6-1,254 52 1,-268-78-117,1-5 1,1-5-1,0-5 1,0-6 0,0-5-1,0-5 1,123-30-1,-35-10 2,221-86 0,186-118 180,-513 209-147,-1-5 0,-3-4 0,127-94 0,-189 120-37,0-2 1,-2-1 0,-2-2-1,-1-2 1,-2-1 0,-1-1-1,-2-1 1,-2-2 0,-2 0-1,29-69 1,-38 68-11,-1-1 1,-2 0 0,-2 0-1,-2-1 1,-2-1-1,-1 1 1,-3-1-1,-2 0 1,-2 1 0,-8-50-1,1 45 4,-3 0-1,-1 0 1,-3 2 0,-2 0-1,-1 0 1,-3 2-1,-2 1 1,-53-76 0,36 66 87,-3 3 1,-2 1-1,-3 2 0,-1 2 1,-89-63-1,62 58 251,-2 4-1,-2 4 1,-142-57 0,72 49-47,-2 7 0,-2 6 0,-1 7 0,-249-18 0,-269 35-963,1 48-6155,410-18 53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6438,'0'0'13778,"-10"12"-12544,4-5-1275,-39 57 2739,42-59-2437,-1 1 1,2 0 0,-1 1-1,1-1 1,0 0 0,0 1 0,0-1-1,1 1 1,0-1 0,0 1-1,1 12 1,0-17-252,1-1 0,-1 0 0,0 1 0,1-1 0,-1 0 0,1 1 0,-1-1 1,1 0-1,0 0 0,0 0 0,-1 1 0,1-1 0,0 0 0,0 0 0,0 0 0,0 0 0,0 0 0,0-1 0,1 1 0,-1 0 0,0 0 0,2 0 0,2 1-4,-1-1 0,1 1 0,-1-1 0,1 0 0,-1-1 0,1 1 0,5-1 0,1 0-202,0 0 0,0-1 0,0 0 0,0-1 0,14-5 0,18-5-129,-45 52 1558,2-39-1198,0-1 0,0 1 0,0 0 0,-1-1 0,1 1 0,0 0 0,0-1 0,1 1-1,-1 0 1,0-1 0,0 1 0,0 0 0,0-1 0,0 1 0,1 0 0,-1-1 0,0 1 0,1-1 0,-1 1 0,0-1 0,1 1 0,-1 0 0,1-1 0,-1 0 0,1 1 0,-1-1 0,1 1 0,-1-1 0,1 1 0,0-1 0,25 2 476,39-20-417,-49 13-123,16 0-866,-31 6 889,-1-1 0,1 1 0,0 0 0,0-1 1,-1 1-1,1 0 0,0-1 0,-1 1 1,1 0-1,-1 0 0,1 0 0,-1 0 1,1 0-1,-1-1 0,0 1 0,0 0 0,1 0 1,-1 0-1,0 0 0,0 0 0,0 0 1,0 0-1,0 0 0,0 0 0,0 0 1,0 0-1,-1 1 0,5-1 41,0 0 0,0-1 0,-1 0 0,1 0 0,0 0 0,0 0 0,-1 0 0,1-1 0,0 0-1,6-2 1,28-11-750,-27 9 211,1 0 1,0 1 0,0 1 0,0 0-1,0 0 1,19-1 0,-31 4 521,1 1 1,-1-1 0,0 0 0,1 0-1,-1 1 1,0-1 0,1 0 0,-1 1-1,0-1 1,1 0 0,-1 1 0,0-1-1,0 0 1,1 1 0,-1-1-1,0 0 1,0 1 0,0-1 0,1 1-1,-1-1 1,0 1 0,0-1 0,0 0-1,0 1 1,0-1 0,0 1 0,0-1-1,0 1 1,0-1 0,0 1-1,0-1 1,0 0 0,-1 1 0,1-1-1,0 1 1,0-1 0,-1 1 0,-6 26-50,4-14-7531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7815,'0'0'7079,"-14"3"-3897,-11 3-2185,1 1-1,0 1 1,1 1 0,-1 2 0,2 0-1,-28 18 1,49-29-991,1 0 0,0 0 1,-1 0-1,1 1 0,0-1 0,-1 0 0,1 0 0,0 0 0,-1 1 1,1-1-1,0 0 0,-1 1 0,1-1 0,0 0 0,0 0 1,0 1-1,-1-1 0,1 0 0,0 1 0,0-1 0,0 1 0,0-1 1,0 0-1,-1 1 0,1-1 0,0 1 0,0-1 0,0 0 1,0 1-1,0-1 0,0 0 0,0 1 0,1-1 0,-1 1 0,0-1 1,0 0-1,0 1 0,0-1 0,0 0 0,1 1 0,19 7-294,41-2-1167,-49-6 949,65 11-1341,-71-10 1787,1 0 0,-1 1 1,0 0-1,0 1 0,0-1 0,0 1 1,0 0-1,-1 1 0,10 7 0,-14-10 100,0-1-1,-1 1 0,1-1 0,-1 1 1,1-1-1,-1 1 0,1 0 0,-1-1 0,1 1 1,-1 0-1,1 0 0,-1-1 0,0 1 0,1 0 1,-1 0-1,0-1 0,0 1 0,0 0 1,0 0-1,0 0 0,0-1 0,0 1 0,0 0 1,0 0-1,0 0 0,0 0 0,0-1 0,0 1 1,-1 0-1,1 0 0,0-1 0,-1 1 0,1 0 1,-1 0-1,1-1 0,0 1 0,-1 0 1,0-1-1,1 1 0,-1-1 0,1 1 0,-1-1 1,0 1-1,1-1 0,-1 1 0,0-1 0,1 1 1,-1-1-1,0 0 0,-1 1 0,-44 16 1102,41-15-1121,4-2-65,-86 22 751,40-17-1569,5-9-3745,26-4-4937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10762,'0'0'12236,"-30"53"-10763,15-24-512,1 5-480,7-5-257,4-1-160,3-6-32,1-3-128,10-8-385,2-3-191,-4-7-546,0-1-575,-6-2-1058,-3-15-3427,0-5-5637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9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13933,'0'0'8937,"65"-35"-7400,-30 25-256,8 0-288,6-1-480,1 3-385,1 2-96,-7 2-256,-6 4-929,-8 0-833,-15 4-481,-10 5-543,-5 2-2596,-13-1-2658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12 10858,'0'0'9609,"79"10"-7815,-31-10-577,3-6-192,0 0-320,-3 1-513,-8 1-160,-8 3-737,-12 1-1569,-13 0-1025,-20 0-10186</inkml:trace>
  <inkml:trace contextRef="#ctx0" brushRef="#br0" timeOffset="1">0 190 9769,'0'0'9577,"61"45"-8039,-16-45-449,8 0-769,2-11-288,-4-4-1121,-4-2-1569,-5-4-2916,-9 1-2273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8:5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 8968,'0'0'6097,"-4"8"-3524,-13 25-774,17-32-1755,0-1-1,0 0 1,0 1-1,0-1 1,0 1-1,0-1 1,0 0-1,0 1 1,0-1-1,0 1 1,0-1-1,0 0 1,0 1-1,0-1 1,0 0 0,0 1-1,0-1 1,0 1-1,1-1 1,-1 0-1,0 1 1,0-1-1,0 0 1,1 0-1,-1 1 1,0-1-1,0 0 1,1 1-1,-1-1 1,0 0-1,1 0 1,-1 1-1,0-1 1,1 0 0,-1 0-1,0 0 1,1 0-1,-1 0 1,0 1-1,1-1 1,-1 0-1,0 0 1,1 0-1,-1 0 1,1 0-1,-1 0 1,1 0-1,23 0 380,-20-1-207,10 0-152,1-1 0,-1 0 0,0-1 0,0-1 0,0-1 0,23-10 0,-23 9 138,-1 1 0,1 0 1,0 0-1,0 2 0,0 0 0,27-3 0,-40 7-169,0-1 0,0 1 0,1-1 0,-1 1 1,0-1-1,0 1 0,0 0 0,0-1 0,-1 1 0,1 0 0,0 0 0,0 0 0,0 0 0,-1 0 1,1 0-1,0 0 0,-1 0 0,1 0 0,-1 0 0,1 0 0,-1 0 0,1 0 0,-1 0 0,0 0 1,0 1-1,1-1 0,-1 0 0,0 0 0,0 0 0,0 1 0,-1 0 0,1 54 890,-1-38-593,1-17-280,0 1 0,0-1 0,0 1 0,0 0 1,1-1-1,-1 1 0,0-1 0,1 1 0,-1 0 0,1-1 1,0 1-1,-1-1 0,1 0 0,0 1 0,0-1 1,0 1-1,0-1 0,0 0 0,0 0 0,0 0 0,1 0 1,-1 0-1,0 0 0,3 2 0,0-2 3,-1 0 1,1 1-1,0-1 0,0-1 1,0 1-1,-1 0 0,1-1 1,0 0-1,0 0 0,5 0 0,4-2-38,0 0-1,-1-1 1,1 0-1,0 0 0,18-10 1,-28 12-102,64-34-584,-63 32 380,1 0-1,-1 1 0,0-1 0,0-1 0,0 1 0,0-1 0,0 1 0,-1-1 0,0 0 1,0-1-1,5-8 0,-11 14-44,-1-1 1,0 1 0,0-1 0,1 1 0,-1 1-1,0-1 1,-5 3 0,9-4 332,-11 2-3040,0-1-2552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00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18193,'0'0'2883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0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1217,'0'0'21973,"0"14"-20911,-2 52 526,-16 116 1,16-173-1422,-1 2-23,1 0 0,0-1 0,0 1 0,1 0 0,1 0 0,-1 0 0,2 0 0,0 0 0,2 11-1,-2-20-125,0-1 0,1 1 0,-1-1-1,0 1 1,1-1 0,-1 0 0,1 1-1,-1-1 1,1 0 0,0 0 0,-1 0-1,1 0 1,0-1 0,0 1 0,0 0-1,-1-1 1,1 1 0,0-1 0,0 0-1,0 1 1,0-1 0,0 0 0,0 0-1,0 0 1,0-1 0,0 1 0,0 0-1,0-1 1,2 0 0,5-1 94,1-1 1,-1 1-1,0-2 0,15-6 1,8-8-133,0-1 0,-1-1-1,-2-2 1,0-1 0,-1-1 0,-2-1 0,0-2 0,29-39-1,-54 64-14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0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12620,'0'0'7655,"-20"66"-6085,20-44-321,0-2-32,5 0-769,9 0-319,3-3-97,8-7-1378,4-6-1408,3-4-2211,0-4-4388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0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21 13581,'0'0'3240,"-11"-1"-693,-12 0-1672,-1 1 0,-39 5 0,57-5-750,0 1 0,0 0-1,0 0 1,1 0 0,-1 1-1,1 0 1,-1 0 0,1 0 0,-1 1-1,1 0 1,0 0 0,0 0-1,1 0 1,-1 1 0,1 0-1,-1 0 1,1 0 0,1 1-1,-5 5 1,7-9-120,1-1 0,0 1 0,0 0-1,-1-1 1,1 1 0,0 0 0,0-1 0,0 1 0,0 0-1,0-1 1,0 1 0,0 0 0,0-1 0,0 1-1,0 0 1,0-1 0,1 1 0,-1 0 0,0-1 0,0 1-1,1 0 1,-1-1 0,0 1 0,1-1 0,-1 1-1,0-1 1,1 1 0,-1-1 0,1 1 0,-1-1 0,1 1-1,-1-1 1,1 1 0,0-1 0,-1 0 0,1 1 0,-1-1-1,1 0 1,0 0 0,-1 1 0,1-1 0,0 0-1,-1 0 1,1 0 0,0 0 0,-1 0 0,1 0 0,0 0-1,-1 0 1,1 0 0,0 0 0,-1 0 0,2-1-1,47-2 375,-46 3-329,24-5 1,0-2 0,-1-1 1,0 0-1,27-14 0,-30 12-33,1 0 0,1 2 1,0 0-1,42-6 0,-66 14-21,-1 0 0,1 0 0,0 0 0,0 0 0,0 0 0,-1 0 0,1 0 0,0 0 0,0 1 0,-1-1-1,1 0 1,0 1 0,0-1 0,-1 0 0,1 1 0,0-1 0,-1 1 0,1-1 0,0 1 0,-1-1 0,1 1 0,-1-1 0,1 1 0,-1 0 0,1-1 0,-1 1 0,1 0 0,-1-1 0,0 1 0,1 0 0,-1 0 0,0-1 0,0 1 0,0 0 0,1 0 0,-1 0 0,0-1 0,0 1 0,0 0 0,0 0 0,0 0 0,-1-1-1,1 1 1,0 0 0,0 0 0,0-1 0,-1 2 0,-15 52 89,9-31-32,6-22-25,1 1-1,-1-1 1,1 0-1,0 1 1,0-1-1,0 1 1,-1-1-1,1 1 1,1-1-1,-1 0 1,0 1-1,0-1 1,0 1-1,1-1 1,-1 0-1,1 1 1,-1-1-1,1 0 1,0 1-1,-1-1 1,1 0-1,0 0 1,0 1-1,0-1 0,0 0 1,0 0-1,0 0 1,0 0-1,2 1 1,0-1 9,0 0 0,0 0 0,1-1 0,-1 1 0,0-1 0,1 1 0,-1-1-1,0 0 1,1 0 0,-1-1 0,0 1 0,5-2 0,12-2 14,0-2-1,-1-1 1,23-10-1,100-58-179,-149 85 116,0 1 1,0-1 0,1 1-1,0 1 1,1-1 0,1 1-1,-5 16 1,9-27 14,0-1 0,0 1 1,0-1-1,0 1 0,0-1 0,0 1 0,1-1 0,-1 1 1,0-1-1,0 1 0,0-1 0,1 1 0,-1-1 0,0 0 1,1 1-1,-1-1 0,0 1 0,1-1 0,-1 0 0,0 1 1,1-1-1,-1 0 0,1 0 0,-1 1 0,1-1 0,-1 0 1,1 0-1,-1 0 0,1 1 0,-1-1 0,1 0 0,0 0 1,25-1 142,21-14 41,43-38-1426,-42 24 316,-47 28-188,-9 21-2625,0-1-456,6-5-3484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01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9897,'0'0'9855,"-4"8"-8915,0-2-773,0 0 64,0-1-1,1 1 0,0 0 0,0 0 0,0 0 1,1 1-1,0-1 0,0 1 0,0-1 0,1 1 1,0-1-1,0 8 0,1-13-208,1 0 0,0 0 0,0 0 0,-1 0 0,1 0 0,0 0 0,0 0 0,0-1 0,0 1 0,0 0 0,0 0 0,0-1 0,0 1 0,0-1 0,0 1 0,0-1 0,1 1 0,-1-1 0,0 0 0,0 0 0,0 1 0,1-1 0,-1 0 0,0 0 0,3 0 0,38-1 159,-34 0-139,14-2-24,0-2 0,-1 0-1,1-1 1,-1-1 0,0-1 0,31-17-1,-19 10-55,-39 21 226,0 1-1,0 0 1,1 0 0,0 0 0,1 1 0,0-1-1,0 1 1,0 0 0,1 0 0,-2 10 0,6-17-165,0-1 0,-1 1 1,1 0-1,0-1 0,0 1 0,0 0 1,0-1-1,0 1 0,0-1 1,0 0-1,0 1 0,0-1 1,1 0-1,-1 0 0,0 0 0,0 1 1,0-1-1,0 0 0,0 0 1,0-1-1,0 1 0,2 0 1,30-3 107,-17-1-200,0-1 1,0 0-1,0-1 1,-1-1-1,16-10 1,-12 7-279,0 1 0,27-9 0,-46 18 340,0-1 0,1 1 0,-1 0 0,0 0-1,1 0 1,-1 0 0,0 0 0,1-1 0,-1 1 0,1 0 0,-1 0 0,0 0 0,1 0 0,-1 0-1,0 0 1,1 0 0,-1 0 0,1 0 0,-1 0 0,0 1 0,1-1 0,-1 0 0,0 0 0,1 0-1,-1 0 1,0 0 0,1 1 0,-1-1 0,0 0 0,1 0 0,-1 1 0,0-1 0,0 0 0,1 0-1,-1 1 1,0-1 0,0 0 0,1 1 0,-5 18 18,-20 26 418,19-38-309,5-6-133,-3 3-63,1 0 1,0 0-1,0 0 1,0 0-1,1 0 0,-1 0 1,1 1-1,0-1 1,0 5-1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1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15246,'0'0'8595,"11"2"-7682,-4-1-749,84 7 643,-86-7-784,0-1 0,0 0 0,0 0 0,0-1-1,0 1 1,0-1 0,0 0 0,-1-1 0,1 1 0,0-1 0,-1 0 0,1 0-1,-1 0 1,0-1 0,1 1 0,-1-1 0,4-4 0,-8 7-23,0-1 0,1 1 0,-1 0-1,0 0 1,0 0 0,0 0 0,0 0 0,0-1 0,0 1 0,0 0 0,0 0 0,0 0 0,0-1 0,0 1 0,0 0 0,0 0 0,0 0-1,0 0 1,0-1 0,0 1 0,0 0 0,0 0 0,0 0 0,0-1 0,0 1 0,0 0 0,0 0 0,0 0 0,0 0 0,-1 0 0,1-1-1,0 1 1,0 0 0,0 0 0,0 0 0,0 0 0,0 0 0,-1 0 0,1-1 0,0 1 0,0 0 0,0 0 0,0 0 0,-1 0 0,1 0-1,0 0 1,0 0 0,0 0 0,-1 0 0,1 0 0,0 0 0,0 0 0,0 0 0,-20-2-18,-18 5 2,31 0 50,1-1 0,0 1 0,-1 0 0,1 0-1,1 1 1,-1-1 0,0 1 0,-5 6 0,9-8 55,0 0 0,-1 0 0,1 0 1,0 0-1,1 0 0,-1 1 0,0-1 1,1 1-1,-1-1 0,1 1 0,0 0 0,-1-1 1,1 1-1,1 0 0,-1 0 0,0 0 1,1 0-1,0 0 0,-1 0 0,1 5 0,1-6-125,0 0-1,0-1 0,0 1 0,0 0 0,0-1 1,1 1-1,-1-1 0,0 0 0,1 1 0,-1-1 1,0 0-1,1 0 0,0 0 0,-1 0 0,1 0 1,0 0-1,-1 0 0,1-1 0,0 1 0,0 0 1,0-1-1,0 0 0,0 1 0,-1-1 0,4 0 0,53 2-7892,-55-2 6833,34-1-13900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02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7175,'0'0'14595,"10"0"-13634,10-2-704,-1 0 0,1-1 0,-1-2 1,0 1-1,0-2 0,0-1 0,-1 0 1,0-1-1,0-1 0,24-18 0,-39 25-244,0 0 1,-1 0-1,0 0 0,1-1 0,-1 1 0,0-1 1,0 0-1,-1 0 0,1 1 0,0-1 0,-1 0 0,0 0 1,2-6-1,-3 8-12,0 0 0,0 0 0,0-1 0,0 1 0,0 0 0,0 0 0,0 0 0,0 0 0,0 0 0,-1 0 0,1 0 0,0 0 0,-1 0 0,1 0 0,-1 0 0,1 0 0,-1 0 0,0 0 0,1 1 0,-1-1 0,0 0 0,1 0 0,-1 1 0,0-1 0,0 0 0,0 1 0,0-1 0,0 1 0,0-1 0,0 1 0,0-1 0,0 1 1,0 0-1,0-1 0,0 1 0,0 0 0,0 0 0,0 0 0,0 0 0,0 0 0,0 0 0,0 0 0,-1 0 0,-7 0-23,0 1 1,1 0-1,0 0 1,-1 0-1,1 1 1,0 1 0,-1-1-1,1 1 1,1 1-1,-1-1 1,0 1-1,1 1 1,0-1-1,0 1 1,-7 7 0,8-7 16,1 0 0,-1 0 0,1 1 0,0 0 0,1 0 0,0 0 0,0 0 0,0 1 0,0-1 0,1 1 0,0 0 0,1 0 0,0 0 0,0 1 0,0-1 0,1 0 0,-1 12 0,2-18 7,0 1 0,0 0 0,0-1 0,1 1-1,-1 0 1,0-1 0,1 1 0,-1-1 0,1 1 0,-1-1-1,1 1 1,0-1 0,0 1 0,0-1 0,0 1 0,0-1-1,0 0 1,0 1 0,0-1 0,0 0 0,1 0 0,-1 0-1,0 0 1,1 0 0,2 1 0,0-1 30,1 1 0,-1-1 0,1 0 0,0 0 0,0 0 0,-1 0 0,1-1 0,0 0 0,5-1 0,7 0 143,-1-1 0,1-1 1,-1-1-1,24-9 0,176-89 711,-191 98-913,-25 4 24,1 1-1,-1-1 1,1 0-1,-1 0 1,1 0-1,-1 1 1,1-1-1,-1 0 1,1 1-1,-1-1 1,0 1-1,1-1 1,-1 0-1,1 1 1,-1-1-1,0 1 1,0-1-1,1 1 1,-1-1-1,0 1 0,0-1 1,0 1-1,1-1 1,-1 1-1,0 0 1,0 4 1,0 0 0,-1 0 1,1-1-1,-1 1 0,0 0 0,-3 9 0,2-7 64,1-3-53,-1 0 0,2-1 0,-1 1 0,0 0 0,1 0 0,0 0 0,-1 0 0,2 7 0,0-10 6,-1 1 1,0-1-1,1 0 1,0 0-1,-1 0 1,1 0-1,-1 0 1,1 0-1,0 0 1,0-1-1,0 1 1,0 0-1,-1 0 1,1 0-1,0-1 1,0 1-1,0-1 1,0 1-1,1-1 1,-1 1-1,0-1 1,0 1-1,0-1 1,0 0-1,0 0 1,1 1-1,-1-1 1,0 0-1,0 0 0,0 0 1,3-1-1,9 0 91,-1-1-1,1 0 0,-1-1 0,1-1 1,-1 0-1,0 0 0,0-1 0,-1-1 1,22-13-1,-18 10-88,1 1 0,-1 0 0,1 1 0,24-6 0,-39 13-33,-1-1 0,1 1 1,-1 0-1,0 0 0,1 0 1,-1 0-1,1 0 0,-1 0 1,0 0-1,1 0 1,-1 0-1,1 0 0,-1 0 1,0 0-1,1 0 0,-1 0 1,1 0-1,-1 1 0,0-1 1,1 0-1,-1 0 0,0 0 1,1 1-1,-1-1 1,0 0-1,1 0 0,-1 1 1,0-1-1,1 0 0,-1 0 1,0 1-1,0-1 0,0 0 1,1 1-1,-1-1 1,0 1-1,0-1 0,1 1 1,-3 22 57,-18 30-3767,17-46 971,1-1-3401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0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67 9673,'0'0'3556,"1"-8"-1026,4-33 1580,-20 68-1398,11-18-2665,1 0 1,0 1-1,0-1 0,1 1 0,0 0 0,1 0 0,0-1 0,1 1 1,1 14-1,-1-21-45,1 0 1,-1 0 0,1 0-1,0 0 1,0 0-1,0 0 1,0 0 0,1 0-1,-1 0 1,1 0 0,0-1-1,-1 1 1,1-1-1,1 1 1,-1-1 0,0 0-1,0 1 1,1-1-1,0 0 1,-1-1 0,1 1-1,0 0 1,0-1 0,0 0-1,-1 0 1,2 0-1,-1 0 1,0 0 0,0 0-1,0-1 1,6 1 0,5-1 68,-1 0 1,1-1 0,-1-1 0,1 0 0,-1-1 0,0 0 0,0-1 0,0 0 0,-1-1 0,1-1 0,-1 0 0,17-11 0,-19 11-15,-1 0 0,1-1-1,-1-1 1,0 1 0,-1-1 0,0-1 0,0 1 0,-1-1 0,0-1 0,0 1-1,-1-1 1,0-1 0,-1 1 0,7-21 0,-10 11 94,-9 22-196,-14 27-40,13-13 63,3-7 23,1-1-1,0 1 1,0 0 0,0 1-1,2-1 1,-1 1 0,1-1 0,-1 14-1,3-23 8,0 1 1,0 0-1,1 0 0,-1-1 0,1 1 0,-1 0 1,1-1-1,-1 1 0,1-1 0,-1 1 0,1 0 1,-1-1-1,1 1 0,0-1 0,-1 1 0,1-1 1,0 0-1,0 1 0,-1-1 0,1 0 0,0 1 1,0-1-1,-1 0 0,1 0 0,0 0 0,0 0 1,0 0-1,-1 0 0,1 0 0,0 0 0,0 0 1,0 0-1,0 0 0,-1 0 0,1 0 0,0-1 1,0 1-1,-1 0 0,1-1 0,0 1 0,1-1 1,36-14 415,-13-1-215,35-27 1,-38 25 128,46-26-1,-67 43-340,-1 1-1,1 0 1,-1-1-1,1 1 1,-1 0-1,1 0 1,-1 0-1,1-1 1,-1 1-1,1 0 1,-1 0-1,1 0 1,-1 0-1,1 0 1,-1 0-1,1 0 1,-1 0-1,1 0 1,0 0-1,-1 0 0,1 1 1,-1-1-1,1 0 1,-1 0-1,1 0 1,-1 1-1,1-1 1,-1 0-1,0 0 1,2 1-1,5 19-30,-8 36 90,1-41-22,-1-13-31,1 0 0,0 0 0,0 0-1,0 0 1,0 0 0,1-1 0,-1 1 0,0 0 0,1 0-1,-1 0 1,1 0 0,0-1 0,-1 1 0,1 0 0,0-1 0,0 1-1,0 0 1,0-1 0,3 3 0,-2-3 39,1 0-1,-1 0 1,1 0 0,-1-1 0,1 1-1,-1-1 1,1 1 0,-1-1 0,1 0-1,-1 0 1,1 0 0,0-1 0,-1 1 0,5-1-1,4-2 62,0-1 0,0 0 0,0 0 0,0-1-1,-1 0 1,1-1 0,10-8 0,-12 8-83,1 0 0,0 0 0,0 1 0,1 0 0,-1 1 0,1 0 0,18-4 0,-28 8-24,0-1 0,0 1 0,-1 0 0,1 1 0,0-1 0,0 0 0,-1 0 0,1 0-1,0 0 1,-1 0 0,1 1 0,0-1 0,-1 0 0,1 1 0,0-1 0,-1 0 0,1 1 0,-1-1 0,1 1 0,-1-1 0,1 1 0,-1-1 0,1 1 0,-1-1 0,1 1 0,-1-1 0,0 1 0,1 0 0,-1-1 0,0 1 0,1 0 0,-1-1 0,0 1 0,0 0 0,0 0 0,0-1 0,0 2 0,1 35 108,-1-16-82,0-20-18,1 0 0,0 0-1,-1-1 1,1 1 0,-1 0 0,1-1 0,0 1 0,-1-1-1,1 1 1,0-1 0,0 1 0,0-1 0,-1 0 0,1 1 0,0-1-1,0 0 1,0 0 0,0 0 0,0 1 0,-1-1 0,1 0-1,0 0 1,0 0 0,0 0 0,0 0 0,0-1 0,0 1 0,-1 0-1,1 0 1,0-1 0,0 1 0,1-1 0,30-8 120,31-32-44,4-2-66,-62 40-26,0 1 0,0 0 0,1 0 0,-1 0 0,1 0 0,-1 1 0,1 0 0,0 0 0,0 1 0,10 0 0,-15 0-10,0 0 0,0 0 0,-1 0-1,1 1 1,0-1 0,0 0 0,0 1-1,-1-1 1,1 1 0,0-1 0,0 1-1,-1-1 1,1 1 0,0-1-1,-1 1 1,1 0 0,-1-1 0,1 1-1,-1 0 1,1-1 0,-1 1 0,0 0-1,1 0 1,-1 0 0,1 1 0,2 30-221,-12 30-1290,5-53 826,1 0-1291,2-2-6705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1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9065,'0'0'14109,"12"0"-13570,58-5-225,-39 1-787,0 2-1,0 1 1,48 5-1,-78-4 400,-1 0 1,1 0-1,-1 0 1,1 0-1,-1 1 0,1-1 1,-1 0-1,1 0 1,-1 0-1,1 0 0,-1 1 1,1-1-1,-1 0 1,0 1-1,1-1 0,-1 0 1,1 1-1,-1-1 1,0 0-1,1 1 0,-1-1 1,0 1-1,1-1 1,-1 1-1,0-1 0,0 0 1,1 1-1,-1-1 1,0 1-1,0-1 0,0 1 1,0 0-1,0-1 0,0 1 1,0-1-1,0 1 1,0-1-1,0 1 0,0-1 1,0 1-1,0-1 1,0 1-1,0-1 0,-1 1 1,1-1-1,0 1 1,0-1-1,0 1 0,-1-1 1,1 0-1,0 1 1,-1-1-1,1 1 0,-1 0 1,-21 20-4714,-5-8-23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1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9001,'0'0'12555,"50"10"-11369,-16-10-610,6-8-384,2 3-192,1-3-512,-1 2-1794,-4-3-1666,-8-1-2306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1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7111,'0'0'14296,"12"-6"-13848,1 0-398,0 1 0,0 0 0,0 1 1,1 0-1,0 1 0,-1 1 0,21-2 0,-32 4-48,5 0-3,0-1 0,0 1-1,0 1 1,0-1 0,0 1 0,1 0 0,8 4-1,-15-4 3,1 0 0,0 0 0,0 0 0,-1 0 0,1 0 0,-1 1 0,0-1 0,1 1 0,-1-1-1,0 1 1,0-1 0,1 1 0,-2 0 0,1 0 0,0 0 0,0-1 0,0 1 0,-1 0-1,1 0 1,-1 0 0,0 0 0,1 0 0,-1 0 0,0 0 0,0 0 0,0 0 0,0 0 0,-1 0-1,1 0 1,0 0 0,-2 2 0,0 3 76,0 1-1,0-1 1,-1 0-1,0-1 1,0 1-1,-1 0 1,0-1-1,0 0 0,0 0 1,-8 8-1,-59 57 652,49-51-637,11-8-123,9-9-140,-1 1 0,0-1 0,-1 0 0,1 0-1,0-1 1,-1 1 0,-7 4 0,7-8-4414,4-6-5316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1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75 3844,'0'0'5712,"11"-8"-2739,-3 2-2565,43-31 2536,-46 34-2264,0 0 0,0 0 1,0 0-1,1 1 0,-1 0 0,1 0 0,-1 0 0,1 1 1,9-2-1,-14 4-576,-1 1 0,1-1 0,-1 0 0,1 0 0,-1 1 0,0-1 0,1 1 1,-1-1-1,0 0 0,0 1 0,0-1 0,0 0 0,0 1 0,0-1 0,-1 1 0,1-1 0,0 0 1,-1 1-1,1-1 0,-1 0 0,0 2 0,-11 22 75,-2-1-1,0 0 1,-2 0-1,0-2 1,-31 33-1,16-18-117,16-17-287,-11 14 835,20-29-1977,13-19-2393,9-16-334,2-8-2375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1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12364,'0'0'5957,"-3"53"-4387,-3-29 159,4 2-63,1-2-641,1 2-609,1-3-287,11-1-65,5-2 32,-1-4-577,0 1-544,-4 0-288,-1-2-993,-7-2-1890,-4-4-2050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14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12364,'0'0'10281,"77"7"-9384,-42-11-320,5-1-385,0 1-128,-1 4-64,2 0-801,-3 0-1377,-2 0-2722,-3 2-2628</inkml:trace>
  <inkml:trace contextRef="#ctx0" brushRef="#br0" timeOffset="1">464 1 14574,'0'0'8680,"-3"55"-7783,16-43-481,6-3-256,5-3-31,4-3-1,2-3-1153,0 0-897,-2-4-1281,0-9-1890,-6 0-2530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1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11050,'0'0'7592,"-45"62"-5446,29-37-289,1 4-191,2 2-513,1 3-448,-1 0-321,0 1-192,5-2-160,1-2 0,4-4-32,3-6-704,0-7-1090,1-6-1121,10-8-1953,1 0-4517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1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4869,'0'0'21204,"10"-4"-20174,20-15-737,0-2 0,-2 0 0,-1-2 0,46-49 0,-58 57-226,-15 15-70,0 0 0,0-1 0,0 1 0,0 0 0,0 0-1,1 0 1,-1-1 0,0 1 0,0 0 0,0 0 0,0 0 0,0-1 0,1 1 0,-1 0 0,0 0-1,0 0 1,0 0 0,1 0 0,-1-1 0,0 1 0,0 0 0,0 0 0,1 0 0,-1 0-1,0 0 1,0 0 0,1 0 0,-1 0 0,0 0 0,0 0 0,1 0 0,-1 0 0,0 0 0,0 0-1,1 0 1,-1 0 0,0 0 0,0 0 0,0 0 0,1 0 0,-1 0 0,0 1 0,0-1-1,0 0 1,1 0 0,-1 0 0,0 0 0,0 0 0,0 1 0,1-1 0,-1 0 0,0 0 0,1 19-93,-10 24 79,-12 15 59,13-41-22,2 1-1,0 0 1,1 0 0,0 0-1,-3 38 1,8-55-174,0 0 1,0 0-1,1-1 1,-1 1-1,0 0 1,0 0-1,1-1 1,-1 1-1,0 0 1,1 0-1,-1-1 1,0 1-1,1 0 1,-1-1-1,1 1 1,-1-1-1,1 1 1,0-1-1,-1 1 1,1-1-1,0 1 1,-1-1-1,1 1 1,0-1-1,-1 0 1,1 1-1,0-1 1,0 0-1,-1 0 0,1 0 1,0 0-1,0 1 1,-1-1-1,1 0 1,0 0-1,0 0 1,0-1-1,-1 1 1,1 0-1,0 0 1,0 0-1,-1 0 1,1-1-1,0 1 1,0 0-1,-1-1 1,1 1-1,1-2 1,12-7-5981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2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95 16335,'0'0'9038,"10"1"-7826,2 0-1084,-1-1-1,0-1 1,1 1 0,-1-2-1,0 0 1,0 0 0,0-1-1,0 0 1,0-1 0,13-6-1,-19 7-105,-1 1-7,0 1 1,0-1 0,0-1-1,0 1 1,0 0 0,0-1-1,-1 0 1,0 0 0,1 0-1,-1 0 1,0-1 0,0 1-1,-1-1 1,1 0 0,3-6-1,-6 9-8,-1 0 0,1 0 0,0 1 0,0-1 0,-1 0 0,1 0-1,-1 1 1,1-1 0,0 0 0,-1 1 0,1-1 0,-1 1 0,0-1 0,1 1-1,-1-1 1,1 1 0,-1-1 0,0 1 0,1-1 0,-1 1 0,0 0-1,0-1 1,1 1 0,-1 0 0,0 0 0,0-1 0,0 1 0,1 0 0,-1 0-1,0 0 1,0 0 0,0 0 0,1 0 0,-1 0 0,-2 1 0,-33 1-78,27 1 62,0 0 0,0 0 0,1 1 0,-1 0 1,1 0-1,0 1 0,0 0 0,0 0 0,1 1 1,0 0-1,-11 12 0,14-14 5,-1 1-1,1 0 1,0 0-1,0 0 1,1 0-1,0 1 0,-1-1 1,2 1-1,-1 0 1,1 0-1,0 0 1,0 0-1,1 0 1,-1 1-1,1-1 1,1 0-1,-1 12 1,2-16-14,0-1-1,0 0 1,0 0 0,1 1 0,-1-1-1,0 0 1,0 0 0,1 0 0,-1-1 0,1 1-1,-1 0 1,1 0 0,-1-1 0,1 1-1,-1-1 1,1 1 0,0-1 0,-1 0 0,1 1-1,-1-1 1,1 0 0,0 0 0,-1 0-1,1 0 1,2-1 0,47-3-1521,-37 1 357,-1 0 0,0-1 0,0-1 1,16-8-1,22-14-5849,-6 1-2551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1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6342,'0'0'16875,"15"5"-15482,8 1-1089,1-1 1,0 0-1,0-2 0,0-1 0,47-2 1,12-6-209,33-3-256,-38 7-5964,-76 3 1870,-1 3-2003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1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12236,'0'0'9256,"71"7"-7494,-27-14-449,8-1-576,0 0-481,-1 0-192,-1 3-64,-7 4-961,-2-2-1313,0-2-2242,0 0-4100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16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24 7335,'0'0'5013,"8"-4"-1538,-2 0-2471,-3 2-651,-1 0-1,1 1 1,-1-1 0,1 1 0,-1 0-1,1 0 1,0 0 0,-1 0-1,1 0 1,0 0 0,0 1 0,4-1-1,-7 3-52,-1 1 0,1-1 0,-1 1 0,1-1-1,-1 1 1,0-1 0,0 0 0,0 0 0,0 1 0,0-1-1,-3 4 1,-19 24 335,-2-1-1,-49 44 1,47-48-781,1 1-1,0 1 1,-21 33 0,69-85-15218,-5 1 6705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1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14734,'0'0'5541,"-6"8"-4601,0 3-527,0 0 0,0 0 0,1 1 0,1 0 0,0 0 0,-5 23 0,8-28-321,0 0 1,0 1-1,1-1 0,0 0 0,0 0 0,1 1 1,0-1-1,0 0 0,0 0 0,1 1 0,0-1 1,1-1-1,-1 1 0,2 0 0,3 6 1,21 24-50,-1-1-1721,-13-11-3008,-13-19-386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1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11179,'0'0'6278,"66"-7"-3908,-22-5-705,3-1-319,7 0-353,1 4-513,-2 3-448,0 2-352,-6 3-1602,-9-6-2306,-5 0-6374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4:1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9 14990,'0'0'2285,"-9"-2"-262,8 2-2006,-6-2 219,-1 0 0,0 1 0,0 0 0,0 1-1,0 0 1,0 0 0,0 0 0,0 1 0,0 0 0,0 1-1,0 0 1,1 0 0,-1 0 0,0 1 0,-8 5 0,3 1 157,1 1 1,0 0 0,0 0 0,1 2 0,1-1 0,-18 26 0,24-31-349,-1 1 0,2 0 0,-1 0-1,1 0 1,0 0 0,0 1 0,1-1 0,0 1 0,1-1 0,-1 1-1,2 0 1,-1 0 0,1 0 0,0-1 0,2 16 0,0-19-37,0 0 0,0 0-1,0 0 1,0 0 0,1 0 0,-1-1 0,1 1 0,0-1 0,0 0 0,0 0-1,1 0 1,-1 0 0,1-1 0,-1 1 0,1-1 0,0 0 0,0 0 0,0 0-1,0-1 1,0 1 0,5 0 0,-5 0 10,0-1 0,1 0 1,-1 0-1,0 0 0,1 0 0,-1-1 0,1 0 1,-1 0-1,1 0 0,-1 0 0,0-1 0,1 1 0,-1-1 1,0 0-1,1 0 0,-1-1 0,0 0 0,0 1 1,0-1-1,7-5 0,-10 6 32,1 0 0,-1 0 0,0-1 0,1 1 0,-1-1-1,0 1 1,0-1 0,0 1 0,0-1 0,0 1 0,-1-1 0,1 0 0,0 1 0,-1-1 0,1 0 0,-1 0-1,1-3 1,-1 4-26,-1-1 0,1 1-1,0 0 1,-1 0 0,1-1-1,-1 1 1,0 0 0,1 0-1,-1 0 1,0 0 0,1 0-1,-1 0 1,0 0 0,0 0-1,0 0 1,0 0 0,0 0-1,0 0 1,-2 0 0,-5-3-3,-1 0 0,1 0 0,-1 1 0,0 0 0,-13-2 0,5 0-121,17 5 99,1 0-1,-1 0 0,0 0 0,0 0 1,0 0-1,0 0 0,0 0 0,0 0 1,0 0-1,1 0 0,-1 0 1,0 0-1,0 0 0,0 0 0,0 0 1,0 0-1,0 0 0,0 0 0,0 0 1,0 0-1,1 0 0,-1 0 0,0 0 1,0 0-1,0 0 0,0-1 0,0 1 1,0 0-1,0 0 0,0 0 0,0 0 1,0 0-1,0 0 0,0 0 0,0 0 1,0-1-1,0 1 0,1 0 0,-1 0 1,0 0-1,0 0 0,0 0 1,0 0-1,0 0 0,0 0 0,0-1 1,0 1-1,-1 0 0,1 0 0,0 0 1,0 0-1,82-23 154,-61 16-167,0 1-1,0 1 1,41-5 0,-62 10 3,1 1 0,0-1 0,-1 0 1,1 1-1,-1-1 0,1 1 0,0-1 0,-1 1 1,1-1-1,-1 1 0,1-1 0,-1 1 0,1-1 1,-1 1-1,1 0 0,-1-1 0,0 1 0,1 0 1,-1-1-1,0 1 0,0 0 0,0-1 1,1 1-1,-1 0 0,0 0 0,0-1 0,0 1 1,0 0-1,0 0 0,0-1 0,0 1 0,-1 0 1,1 0-1,0-1 0,0 1 0,0 0 1,-1-1-1,1 1 0,0 0 0,-2 0 0,-10 35 37,-4-6 13,11-23-4,1 0 0,0 0 0,0 1 0,0-1 0,1 1 0,1 0 0,-1 0 0,1 0 0,0 0 0,1 1 0,0-1 0,0 10 0,1-18-142,0 1 0,0-1 1,0 1-1,1 0 0,-1-1 0,0 1 0,0-1 0,1 1 1,-1-1-1,0 1 0,1-1 0,-1 0 0,0 1 1,1-1-1,-1 1 0,1-1 0,-1 0 0,1 1 0,-1-1 1,1 0-1,-1 1 0,1-1 0,-1 0 0,1 0 0,-1 0 1,1 0-1,-1 1 0,2-1 0,17-1-6940,-1-5-2604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3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106 103 3940,'-12'0'8194,"1"0"-6862,4 1-856,0 0 0,0-1 0,0 0 0,0 0 0,0-1 0,0 0-1,0 0 1,0-1 0,-9-3 0,16 5-418,-1 0 0,1 0-1,0 0 1,0 0 0,0 0 0,0 0-1,0 0 1,-1 0 0,1 0 0,0 0-1,0 0 1,0 0 0,0 0 0,0-1-1,0 1 1,-1 0 0,1 0-1,0 0 1,0 0 0,0 0 0,0 0-1,0-1 1,0 1 0,0 0 0,0 0-1,0 0 1,0 0 0,0 0 0,0-1-1,0 1 1,0 0 0,0 0-1,0 0 1,0 0 0,0 0 0,0-1-1,0 1 1,0 0 0,0 0 0,0 0-1,0 0 1,0-1 0,0 1 0,0 0-1,0 0 1,0 0 0,0 0-1,0 0 1,1 0 0,-1-1 0,0 1-1,0 0 1,0 0 0,12-6 888,14-2-632,121-12 281,289-4 1,-257 20-575,224-13-294,-764 25 1037,30 27-497,-69 5 774,393-41-984,7-1-91,16-7-274,34-10-1027,-45 17 1086,63-24-3055,14-7-2531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12 7079,'0'0'409,"1"0"1,0 0-1,-1 0 1,1 0-1,-1 0 1,1 0-1,-1 0 1,1 0-1,-1-1 0,1 1 1,-1 0-1,1 0 1,-1-1-1,1 1 1,-1 0-1,0-1 1,1 1-1,-1 0 1,1-1-1,-1 1 1,0-1-1,1 1 1,-1 0-1,0-1 1,0 1-1,1-1 1,-1 1-1,0-1 1,0 1-1,0-1 1,0 1-1,1-1 1,-1-1-1,-8 3 3878,-6 7-5152,-81 60 1879,-127 118 1,211-171-1460,17-14-1969,26-20-2212,-2-9-824,3-5-2173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12332,'0'0'9908,"0"11"-8846,-8 56 141,-8 115 1213,16-173-2385,5 65 668,-5-69-795,1-1 0,0 1-1,1 0 1,-1-1 0,1 0-1,0 1 1,0-1-1,1 0 1,-1 0 0,1 0-1,0 0 1,0 0 0,4 4-1,6-2-2781,-5-7-3650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10 128 13293,'0'0'6374,"-9"50"-5317,28-41 192,15-4-256,5-4-225,6-1-159,5 0-353,-4 0-160,0-5-96,-3 2-704,-5-2-1442,-5 0-1666,-6-2-3427</inkml:trace>
  <inkml:trace contextRef="#ctx0" brushRef="#br0" timeOffset="1">566 1 13132,'0'0'8200,"-42"49"-7143,42-36-192,0-2 0,13-3-225,12-5-287,8-3-97,3 0-128,1-3-96,-4-7-737,-5-3-672,-3 2-737,-4-4-1185,-3-3-3203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2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14414,'0'0'9475,"-11"6"-8354,5-2-1011,-41 24 1222,43-26-1208,1 1 0,-1-1 0,1 1 0,0 0 0,0 0 0,0 0 0,0 1 0,1-1 0,-1 0 0,1 1 0,0 0 0,-2 5 0,4-8-118,1-1 0,-1 1 1,1 0-1,0-1 0,0 1 0,-1-1 0,1 1 1,0-1-1,0 1 0,-1-1 0,1 0 0,0 1 1,0-1-1,0 0 0,0 1 0,-1-1 0,1 0 1,0 0-1,0 0 0,0 0 0,0 0 0,0 0 1,1 0-1,35 2 38,-27-2-56,0 0 2,-1 1 0,0 0 0,0 1 0,0 0 0,0 0 0,0 1-1,0 0 1,-1 0 0,16 10 0,-23-13 12,-1 1-1,1 0 1,0 0-1,-1 0 1,1-1-1,-1 1 1,1 0-1,-1 0 1,0 0 0,1 0-1,-1 0 1,0 0-1,0 0 1,1 0-1,-1 0 1,0 0-1,0 0 1,0 0 0,0 1-1,-1-1 1,1 0-1,0 0 1,0 0-1,-1 0 1,1 0-1,0 0 1,-1-1-1,1 1 1,-1 0 0,1 0-1,-1 0 1,1 0-1,-1 0 1,0-1-1,0 1 1,1 0-1,-1 0 1,0-1 0,0 1-1,0-1 1,-1 2-1,-39 23 169,-6-11-598,27-12-3623,15-3-3492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11403,'0'0'3811,"-28"51"-768,10-18-737,-1 3-416,0 2-160,-4 1-353,3-3-384,-2 2-256,3-5-385,1-5-224,3-3-96,3-7-288,5-5-1698,5-12-2402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6887,'0'0'15385,"2"-9"-13960,-2 7-1346,0-1 1,1 1-1,-1 0 0,1-1 1,0 1-1,-1 0 0,1 0 1,0-1-1,0 1 0,0 0 1,1 0-1,-1 0 0,0 0 1,1 1-1,-1-1 0,1 0 1,0 0-1,-1 1 0,1-1 1,0 1-1,0 0 0,0 0 1,0-1-1,0 1 0,0 0 1,1 1-1,-1-1 0,0 0 1,0 1-1,1-1 0,-1 1 1,0 0-1,1-1 0,-1 1 1,5 1-1,3-1 84,-1 0-1,1 0 1,-1 1 0,1 1 0,-1 0-1,1 0 1,8 4 0,-16-6-153,0 1 0,-1-1 0,1 1 0,0 0 0,-1 0 0,1 0 0,-1 0 1,1 0-1,-1 0 0,1 0 0,-1 0 0,0 1 0,0-1 0,1 1 0,-1-1 1,0 1-1,0-1 0,-1 1 0,1-1 0,0 1 0,0 0 0,-1 0 0,1-1 1,-1 1-1,0 0 0,1 0 0,-1-1 0,0 1 0,0 0 0,0 0 0,0 0 0,0 0 1,-1-1-1,1 1 0,0 0 0,-1 0 0,0-1 0,1 1 0,-1 0 0,0-1 1,0 1-1,0 0 0,0-1 0,0 1 0,-2 1 0,-3 4 4,1-1-1,-1 1 1,0-1 0,-1-1-1,0 1 1,0-1 0,0-1-1,0 1 1,-1-1 0,-12 5-1,9-4 4,-1 1 1,1 1-1,-17 12 0,28-18-17,0-1 0,0 0-1,-1 0 1,1 0 0,0 0 0,0 0 0,0 0 0,0 0-1,-1 0 1,1 1 0,0-1 0,0 0 0,0 0-1,0 0 1,0 0 0,0 0 0,0 1 0,-1-1 0,1 0-1,0 0 1,0 0 0,0 0 0,0 1 0,0-1-1,0 0 1,0 0 0,0 0 0,0 1 0,0-1 0,0 0-1,0 0 1,0 0 0,0 1 0,0-1 0,0 0-1,0 0 1,0 0 0,1 0 0,-1 1 0,0-1-1,0 0 1,0 0 0,0 0 0,0 0 0,0 0 0,0 1-1,1-1 1,11 4-36,20-3-173,-31-1 180,40 0-2722,59-7 0,-83 4 709,0-1-1,0 0 1,24-10-1,5-6-5622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2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9513,'0'0'17008,"52"12"-16047,-24-10-481,4-2-223,1 0-161,3 0-64,-2 0-64,-6 0-224,-3 0-898,-9 0-1152,-11 0-1377</inkml:trace>
  <inkml:trace contextRef="#ctx0" brushRef="#br0" timeOffset="1">1 143 12748,'0'0'9193,"68"16"-7784,-24-16-704,8 0-385,1-7-160,0 3-128,-2 0-64,-3 3-704,1-1-1346,-3-4-4901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3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19 4644,'8'-7'4107,"5"-4"1242,-10 10-1641,-7 8 1338,-35 46-4631,-3-1-1,-49 47 1,2-3-816,111-121-11557,-2-1 6145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3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8648,'0'0'12529,"-5"9"-11557,-2 7-617,0 0 0,1 0 0,1 1 0,0 0 0,2 0 0,0 0 0,-2 32 0,5-37-256,1 1 1,0-1-1,0 0 1,1 1-1,4 11 1,-4-20-263,-1 0 0,1 0 0,0 0 1,0 0-1,0 0 0,0-1 1,1 1-1,3 3 0,-5-5-231,1 0 0,1-1 0,-1 1 0,0-1 0,0 1-1,1-1 1,-1 1 0,0-1 0,1 0 0,-1 0 0,1 0 0,0-1-1,-1 1 1,4 0 0,-4-1-3209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3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10826,'0'0'11883,"69"39"-10986,-30-39-256,4 0-481,0 0-96,-2 0-192,-6 0-929,-2-3-1089,-8 2-1698,-4 1-2690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3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31 13869,'0'0'10997,"-10"-6"-10287,4 1-632,3 3-65,1 0-1,-1 0 1,1 0 0,-1 1 0,0-1 0,0 1-1,0-1 1,0 1 0,0 0 0,0 0-1,0 0 1,-1 1 0,1-1 0,0 1 0,0-1-1,-1 1 1,1 0 0,0 1 0,-1-1-1,1 0 1,0 1 0,0 0 0,-6 1 0,-9 8 38,-1 1 1,1 0-1,1 1 1,0 1-1,-23 22 1,33-29 14,1 1 1,0 0 0,0 0 0,0 0 0,0 0 0,1 1 0,1 0 0,-1 0 0,1 1 0,1-1 0,0 1 0,0 0 0,0 0 0,-2 17 0,5-24-68,1-1-1,-1 1 1,0 0 0,1-1 0,-1 1 0,1-1 0,0 1-1,-1-1 1,1 1 0,0-1 0,0 1 0,0-1 0,0 0-1,0 1 1,0-1 0,0 0 0,1 0 0,-1 0-1,0 0 1,1 0 0,-1 0 0,1 0 0,-1 0 0,1-1-1,-1 1 1,1-1 0,-1 1 0,1-1 0,0 1 0,-1-1-1,1 0 1,0 0 0,2 0 0,65 1-1286,-58-2 788,1 0-454,1-1 0,-1 0 0,0-1 0,0 0 1,12-5-1,18-9-4941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3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9705,'0'0'12305,"8"4"-10933,-5-3-1307,1 1-1,0-1 1,-1 0-1,1 0 1,0 0-1,-1 0 1,1-1-1,0 1 1,0-1-1,0 0 0,-1 0 1,1-1-1,0 1 1,0-1-1,0 0 1,-1 0-1,1 0 1,-1 0-1,1 0 1,0-1-1,-1 0 1,0 0-1,0 0 1,5-3-1,4-3 395,-1 0 1,0-1-1,0 0 0,-1-1 0,17-19 0,-27 28 166,-10 30-118,2-12-790,2 0 1,0 1 0,0-1 0,2 1 0,0 1 0,-2 33-1,6-52 83,0 0 0,0 0-1,1 1 1,-1-1 0,0 0-1,0 0 1,0 0 0,0 1-1,1-1 1,-1 0 0,0 0-1,0 0 1,1 0 0,-1 0-1,0 1 1,0-1 0,1 0-1,-1 0 1,0 0-1,0 0 1,1 0 0,-1 0-1,0 0 1,1 0 0,-1 0-1,0 0 1,0 0 0,1 0-1,-1 0 1,0 0 0,0 0-1,1 0 1,-1 0 0,0-1-1,1 1 1,0 0-1129,11-2-8803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3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6438,'0'0'21621,"76"-13"-21141,-38 8-416,3-2-32,-4 2-64,-1-1-416,-5 3-737,-8-1-1122,-6 2-928,-9 1-1665</inkml:trace>
  <inkml:trace contextRef="#ctx0" brushRef="#br0" timeOffset="1">5 145 11050,'0'0'11307,"78"31"-10858,-44-31-289,4 0 0,-1 0 64,2 0-32,-1-6-256,0-5-1826,2-4-4003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3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71 3075,'0'0'4586,"7"-8"-625,1-2-2617,19-23 1520,-3 13 5046,-22 25-4212,-6 22-2949,-5-7-498,0 0 1,-1-1-1,-14 19 1,16-27-196,0 1 1,0-1-1,2 2 1,-1-1-1,2 1 1,0-1 0,0 2-1,1-1 1,0 0-1,-2 22 1,7-33-49,-1-1 0,0 1 0,1 0 0,0-1 0,-1 1 0,1-1 0,0 1 1,0-1-1,-1 1 0,1-1 0,0 0 0,1 1 0,-1-1 0,0 0 0,0 0 0,0 0 0,1 0 0,-1 0 1,1 0-1,-1 0 0,1 0 0,-1-1 0,1 1 0,-1 0 0,1-1 0,-1 1 0,1-1 0,0 0 0,-1 0 1,1 1-1,3-1 0,65 1 179,-54-1-158,-4 0-108,0-1 1,0 0-1,0-1 1,0 0-1,0-1 1,20-7-1,-27 8-473,1-1 0,0 0 0,-1 0-1,0 0 1,0-1 0,6-5 0,-7 6-502,-1-1 0,0 1 1,0-1-1,-1 1 0,1-1 0,-1 0 1,1 0-1,-1-1 0,2-5 0,4-17-12137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76 8808,'0'0'5360,"-2"-9"-1618,-6-30-966,8 38-2658,0-1 0,0 1 0,0 0 1,-1 0-1,1 0 0,0-1 0,-1 1 0,1 0 0,-1 0 0,1 0 0,-1 0 0,0 0 0,1 0 0,-1 0 0,0 0 0,0 0 1,0 0-1,1 0 0,-1 1 0,0-1 0,0 0 0,0 0 0,0 1 0,-1-1 0,1 1 0,0-1 0,0 1 0,0 0 1,0-1-1,0 1 0,-1 0 0,1 0 0,0-1 0,0 1 0,-1 0 0,1 0 0,0 1 0,0-1 0,0 0 0,-1 0 0,1 1 1,0-1-1,0 0 0,0 1 0,0-1 0,0 1 0,0 0 0,0-1 0,0 1 0,0 0 0,-2 1 0,-5 3 1,1 1-1,0-1 0,0 2 1,-10 11-1,12-14-32,1 1 1,0 0 0,1 0-1,-1 0 1,1 0-1,0 0 1,0 1-1,0 0 1,1-1 0,0 1-1,0 0 1,1 0-1,-2 11 1,4-16-79,-1 0 1,1 1-1,-1-1 1,1 0-1,0 0 1,0 0-1,0 0 1,0 0-1,0 0 1,0 0-1,0 0 1,0 0-1,0 0 1,0 0-1,0-1 1,1 1-1,-1-1 1,0 1 0,0-1-1,1 1 1,-1-1-1,1 1 1,-1-1-1,0 0 1,1 0-1,-1 0 1,0 0-1,1 0 1,-1 0-1,3-1 1,49 0 49,-52 0-65,35-6-560,-31 5 313,1 1 0,0-1 0,0 1 0,0 0-1,0 1 1,0 0 0,9 0 0,-14 0 202,0 1 0,-1-1 0,1 1 0,0-1 0,0 1 0,0-1 0,0 1 0,-1-1 0,1 1 0,0 0 0,-1 0 0,1-1 0,0 1 0,-1 0 0,1 0 0,-1 0 0,1 0 0,-1-1 0,0 1 0,1 0 0,-1 0 0,0 0 0,0 0 0,1 0 0,-1 0 0,0 0 0,0 1 0,1 33-139,-1-27 135,-1 11 115,-1-1 1,0 1-1,-2-1 0,0 0 1,-1 0-1,0 0 0,-10 18 1,7-17 598,-1 0 0,-1-1 0,-1-1 1,-1 1-1,0-2 0,-18 19 0,30-34-615,-1 0-1,1 0 1,-1 0 0,1 0-1,-1-1 1,0 1-1,1 0 1,-1 0 0,0-1-1,0 1 1,0 0-1,1-1 1,-1 1 0,0-1-1,0 1 1,0-1-1,0 0 1,0 1-1,0-1 1,0 0 0,0 0-1,0 1 1,0-1-1,0 0 1,0 0 0,0 0-1,-1 0 1,1-2-18,0 1 1,1 0 0,0 0-1,-1-1 1,1 1-1,0 0 1,-1-1 0,1 1-1,0 0 1,0-1-1,0 1 1,0 0-1,0-1 1,0 1 0,1 0-1,0-3 1,17-60-90,5 23-122,1 1 0,2 0 0,53-61 0,0 1-356,-77 94-946,-12 14 1233,8-5 298,0-1 1,-1 1-1,1-1 1,0 1-1,0 0 0,1 0 1,-1 0-1,1 0 1,-1 0-1,0 5 1,1-6 32,1 1 1,0-1 0,0 1 0,0-1 0,0 1-1,0-1 1,0 0 0,1 1 0,-1-1-1,1 1 1,0-1 0,1 3 0,-2-4-116,1 0 1,-1 0-1,1 0 1,-1-1-1,1 1 1,0 0-1,-1-1 1,1 1-1,0 0 1,0-1-1,-1 1 1,1-1-1,0 1 1,0-1-1,0 1 1,0-1-1,0 0 1,0 0-1,-1 1 1,1-1-1,0 0 1,2 0-1,23-8-4334,2-15-5091,-9 1-3882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3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12716,'0'0'7047,"-27"58"-4261,21-36-704,2 3-288,-2 2-833,1-1-417,3 1-287,2 0-193,0-4-32,0-1-321,0 0-1056,2-4-1473,6-5-1571,-3-4-3618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3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7815,'0'0'11852,"-39"67"-9995,29-43-672,3 2-31,1-3-418,3-2-287,3-2-289,0-3-96,0-4-352,0-4-1442,9-7-8488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7:3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90 17008,'0'0'2547,"-9"9"-193,-1 1-1836,-41 49 2855,48-55-3186,0 0 0,0 0 0,0 1 0,1-1 0,0 1-1,0-1 1,0 1 0,0 0 0,1 0 0,0 0 0,0 0 0,0 0-1,0 10 1,1-14-175,1 1-1,0-1 0,-1 1 0,1-1 1,0 0-1,0 1 0,0-1 1,0 0-1,0 1 0,0-1 1,0 0-1,0 0 0,0 0 0,1 0 1,-1 0-1,0 0 0,1 0 1,-1-1-1,1 1 0,-1 0 1,1-1-1,1 1 0,43 12-141,-31-10-107,0 1 118,0 0 0,-1 1 0,1 0 0,-1 1-1,0 1 1,-1 0 0,1 1 0,16 14-1,-29-21 118,0 0 0,0 0 0,0 0-1,0 0 1,0 0 0,0 0-1,0 0 1,0 0 0,-1 1 0,1-1-1,-1 0 1,1 1 0,-1-1 0,1 0-1,-1 1 1,0-1 0,1 1-1,-1-1 1,0 0 0,0 1 0,0-1-1,0 1 1,0-1 0,-1 0-1,1 1 1,0-1 0,-1 2 0,-1 0 45,0 0 0,0 0 0,0 0-1,0 0 1,0-1 0,-1 1 0,1-1 0,-1 0 0,1 1 0,-1-1 0,-3 1 0,-10 7 251,0-2 1,-1 0-1,-20 6 0,35-13-278,-12 4 74,-1 0 1,0-1 0,0-1 0,0 0-1,-1-1 1,1 0 0,0-2 0,-23-1-1,36 1-280,0 0-1,1-1 1,-1 0-1,0 1 0,1-1 1,-1 0-1,1 0 1,-1 0-1,1 0 1,0 0-1,-1 0 0,1 0 1,0 0-1,0-1 1,0 1-1,-1 0 0,2-1 1,-1 1-1,0-1 1,0 1-1,0-1 0,1 1 1,-1-1-1,1 0 1,-1-1-1,-6-46-9854,6 13-808</inkml:trace>
  <inkml:trace contextRef="#ctx0" brushRef="#br0" timeOffset="1">125 70 4452,'0'0'13965,"57"-8"-11018,-23 7 0,5-1-833,4 2-545,2-1-608,1 0-608,4-2-289,2-2-545,1-6-1825,4-4-2883,3-8-13452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3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85 12492,'0'0'5135,"9"-4"-4750,4-2-207,1 2 1,1 0 0,-1 0-1,0 1 1,1 1 0,21-1-1,105 4 508,-65 1-444,95-3 179,437 18-186,-577-10-288,-21-2-33,-20 0-42,-164 16 487,74-13-317,-502 87 671,314-45 885,264-46-1540,-9 2 3,30-6-23,18-2 14,291-65-75,-109 22-472,24 1-609,167-39-536,-370 79 1633,-11 2 10,0 1 1,-1-1 0,1 0-1,-1 0 1,0-1-1,0 0 1,8-4-1,-12 4 27,-9 1-17,-36 0 49,0 1 0,0 2-1,-58 10 1,-130 33 205,195-36-253,-145 33 74,-31 7-3598,107-28-3328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0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28 5285,'7'-7'3968,"12"-9"1882,-6 12 913,-16 23-4318,-9 6-2151,-2 0-1,-1-1 1,0-1 0,-2 0-1,-1-1 1,-21 22 0,17-19-209,15-17-238,-25 27 239,10-17-3046,22-18 2148,-3 1-74,2-19-12385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0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13453,'0'0'7084,"-2"11"-5461,-3 10-945,-2 12 431,1 1 0,-1 37 0,6-62-1031,1 1 0,0-1 0,0 0 0,1 0 0,1 1 0,0-1 0,0 0 0,0 0 0,1-1 1,1 1-1,-1 0 0,1-1 0,8 12 0,25 22 15,-13-23-1984,-1-12-5023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0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14958,'0'0'6855,"60"37"-5510,-15-37-160,7 0-608,5 0-449,-4-9-64,-2 0-1538,-13-4-2626,-10-1-5028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0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15503,'0'0'9417,"-30"72"-8521,30-38-287,0-1-161,11-3-159,9-4-129,9-9 0,7-5-96,2-9 0,1-3-64,-2 0-737,-3-10-1152,-5-6-1250,-8-2-641,-4-4-2626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0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0 11883,'0'0'6470,"-53"37"-3971,27-6-962,-1 5-63,-3 6-33,1 4-256,4 3-512,-3-3-417,6 2-160,2-3-64,11-8 0,5-4-576,4-9-481,1-7-1506,14-11-1537,3-6-3555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05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56 6342,'0'0'14974,"6"-8"-11771,-3 4-2930,0 0 0,0 0 0,1 0 0,-1 0-1,1 1 1,0 0 0,0-1 0,0 2 0,1-1 0,5-3-1,-7 5-206,0 0 0,0 0-1,-1 0 1,1 0-1,0 0 1,0 1-1,0-1 1,0 1 0,0 0-1,0 0 1,0 0-1,0 0 1,0 1-1,0-1 1,0 1 0,0 0-1,0 0 1,0 0-1,-1 0 1,1 0-1,0 0 1,-1 1 0,5 3-1,-5-4-66,1 0-1,-1 1 1,0-1-1,0 1 1,0-1-1,-1 1 1,1 0 0,0 0-1,-1 0 1,1 0-1,-1 0 1,1 0-1,-1 0 1,0 1-1,0-1 1,0 0-1,0 1 1,-1-1 0,1 1-1,0-1 1,-1 1-1,0-1 1,0 1-1,0-1 1,0 1-1,0-1 1,0 1-1,0 0 1,-1-1 0,0 0-1,1 1 1,-1-1-1,0 1 1,0-1-1,0 0 1,0 1-1,-1-1 1,1 0-1,-1 0 1,1 0 0,-4 2-1,-3 5 5,0-1 0,-1 0 0,-1 0 0,1-1 0,-1 0 0,0-1 0,-15 7 0,-43 18 685,75-31-674,92 5 36,-92-4-63,1 0 0,-1 0 0,0 1 1,0 0-1,0 1 0,0-1 0,0 2 0,-1-1 0,1 0 0,-1 1 1,8 7-1,-12-10 2,-1 0 0,1 0 0,-1 1 0,0-1 1,0 0-1,0 1 0,1-1 0,-1 1 0,-1 0 0,1-1 1,0 1-1,0 0 0,-1-1 0,1 1 0,0 0 0,-1 0 1,0 0-1,0 0 0,1-1 0,-1 1 0,0 0 0,0 0 1,-1 0-1,1 0 0,0 0 0,-1-1 0,1 1 0,-1 0 0,1 0 1,-1 0-1,-1 2 0,0-1 32,-1 0 0,1 0 0,-1 0 0,1 0 0,-1-1 0,0 1 0,0-1 0,0 1 0,0-1 0,0 0 0,0-1 0,-1 1 0,1 0 0,-6 1 0,-27 5 453,-1-1 0,0-1 0,0-3 0,-70-1 0,104-2-487,-1 0 0,1 0-1,-1-1 1,1 1 0,-1-1 0,1 0 0,-1 0 0,1 0 0,0 0-1,0 0 1,-4-3 0,6 3-72,0 1 1,0-1-1,0 0 0,1 0 0,-1 0 1,0 0-1,0 0 0,1 0 1,-1 0-1,1 0 0,-1 0 0,1 0 1,-1-1-1,1 1 0,0 0 0,-1 0 1,1 0-1,0-1 0,0 1 0,0 0 1,0 0-1,0 0 0,0-1 0,0 1 1,1 0-1,-1 0 0,0 0 0,1-1 1,-1 1-1,0 0 0,1 0 1,0 0-1,-1 0 0,1 0 0,1-2 1,4-5-1396,0 0 1,1 1 0,0-1-1,12-8 1,-11 8-280,27-22-6659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16047,'-5'9'2301,"-5"9"-1166,0 0 1,2 1-1,0 0 0,1 0 1,1 1-1,1 0 0,0 0 0,-2 33 1,7-52-1135,0 0 0,1 1 0,-1-1 0,0 0 0,1 0 0,-1 0 0,1 1 0,-1-1 0,1 0-1,0 0 1,0 0 0,-1 0 0,1 0 0,0 0 0,0 0 0,0 0 0,0 0 0,0-1 0,0 1 0,0 0 0,0 0 0,0-1 0,0 1 0,1-1 0,-1 1 0,0-1 0,0 0 0,1 1 0,-1-1 0,0 0 0,0 0 0,1 0 0,-1 0 0,0 0 0,1 0 0,1-1 0,63-7-2034,-44 5 261,-21 2 1744,0 1 1,0 0 0,-1-1-1,1 1 1,0 0-1,0 0 1,0 0-1,0 0 1,0 0 0,0 0-1,0 0 1,0 0-1,0 1 1,-1-1 0,1 0-1,0 0 1,0 1-1,0-1 1,0 0-1,-1 1 1,1-1 0,0 1-1,0-1 1,-1 1-1,1 0 1,1 1 0,-2-1 88,0 0 1,0 0-1,0 0 1,0 0-1,-1 0 1,1 0-1,0 0 1,-1 0-1,1 1 1,0-1-1,-1 0 1,1 0 0,-1 0-1,0-1 1,1 1-1,-1 0 1,-1 2-1,-41 37 2124,39-36-2069,-1 0 1,-1-1-1,1 1 1,0-1 0,-1 0-1,0-1 1,0 1 0,0-1-1,0 0 1,0 0-1,0-1 1,-8 1 0,13-2-188,1 0-1,-1 0 1,1-1 0,-1 1 0,1 0 0,-1 0 0,1-1 0,-1 1-1,1 0 1,0-1 0,-1 1 0,1 0 0,0-1 0,-1 1 0,1-1 0,0 1-1,-1-1 1,1 1 0,0 0 0,0-1 0,-1 1 0,1-1 0,0 1-1,0-1 1,0 0 0,0 1 0,0-1 0,0 1 0,0-1 0,0 1 0,0-1-1,0 1 1,0-1 0,0 1 0,0-1 0,0 1 0,0-1 0,1 1-1,-1-1 1,0 1 0,0-1 0,1 0 0,9-25-4109,9 1-1361,5-2-2472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0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17008,'0'0'9353,"69"-8"-7495,-32 6-449,13-1-384,5 0-513,1-3-319,0 2-161,-8-2 0,-5 1-673,-13 1-1121,-14 0-960,-13 0-1474,-6 1-1890,-21-2-7238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0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14734,'0'0'6983,"57"13"-4293,-4-13-1120,11-4-385,4-5-737,-2 0-320,-6 2-288,-9-2-2050,-10 0-3075,-6-2-9481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13901,'0'0'7976,"-43"83"-7848,16-43-96,-5 3 0,4 0-32,0-5-96,4-2-64,3-7-193,6-10-287,7-10-321,8-20-4100,12-17-833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11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9833,'0'0'7922,"-1"10"-6710,-6 26-714,-3 15 1191,-5 91 0,15-140-1657,-1 0 0,1 0 1,0 0-1,1 0 0,-1 0 0,0 0 0,0 0 1,1-1-1,-1 1 0,1 0 0,0 0 0,-1 0 1,1-1-1,0 1 0,0 0 0,0-1 0,0 1 1,0-1-1,1 1 0,-1-1 0,0 0 0,1 1 1,-1-1-1,1 0 0,2 1 0,19 5-1314,5-6-5806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11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6502,'0'0'15791,"57"42"-15663,-18-46-64,2-5-96,2-1-576,-3-1-1122,-3 0-1985,-5-3-3684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1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 14926,'-10'0'2061,"-3"0"-1634,0 0 1,0 1 0,-1 0-1,1 2 1,0-1-1,1 1 1,-1 1 0,0 0-1,-17 9 1,12-2-282,0 1 0,0 1 0,1 0 0,-23 24 0,35-31-39,-1-1 1,1 1 0,1 0 0,-1 0 0,1 0-1,0 1 1,0 0 0,1-1 0,0 1 0,0 1-1,1-1 1,-1 0 0,2 1 0,-1-1 0,1 1-1,0 7 1,1-13-98,0-1 0,1 1 0,-1-1 0,1 1 0,-1-1 0,1 1 0,0-1 0,0 0 1,0 1-1,-1-1 0,1 0 0,0 0 0,1 0 0,-1 0 0,0 0 0,0 0 0,0 0 0,1 0 0,-1 0 0,0 0 0,1-1 0,-1 1 0,1 0 0,-1-1 0,1 0 0,-1 1 0,1-1 0,1 1 0,51 4-111,-48-5 23,86 1-3736,-56-1-123,3 0-3377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1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11979,'0'0'7036,"11"-7"-5835,-2 1-944,0 1-1,1 0 1,-1 1-1,1 0 0,0 0 1,12-2-1,-19 5-197,-1 1 0,0-1 1,1 1-1,-1 0 0,1 0 0,-1 0 0,1 0 0,-1 0 0,1 1 0,-1-1 1,0 1-1,1 0 0,-1-1 0,0 1 0,0 0 0,3 2 0,-3-2-46,0 1-1,-1 0 0,1 0 0,-1 0 1,0 0-1,1 0 0,-1 0 0,0 0 1,0 0-1,0 0 0,-1 0 0,1 1 1,0-1-1,-1 0 0,0 0 0,1 1 1,-1-1-1,0 0 0,0 1 0,0-1 1,-1 3-1,1-1 16,-1 0-1,0 0 1,1 0 0,-1 0-1,-1-1 1,1 1 0,0 0 0,-1-1-1,0 1 1,0-1 0,0 0-1,0 1 1,-1-1 0,1 0-1,-4 3 1,-51 38 463,5-4 70,52-35-550,10-3 7,12-3-37,-8-2-578,0 0-1,0-1 0,24-10 1,14-9-4018,-52 23 4595,33-17-6087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1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14446,'0'0'7623,"54"9"-6438,-9-9-608,11 0-321,0 0-192,5-2-64,-5-1-128,-8 3-1025,-9 0-929,-13 0-1185,-8 0-1698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13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11179,'0'0'8007,"58"15"-6277,-10-15-673,10-6-577,6-5-159,0-2-193,1-2-224,-4-4-2627,-7-7-7495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1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15310,'0'0'6556,"-1"13"-4656,-2 11-1234,-2 0 0,-1-1 0,-10 28 0,13-45-639,1 0-1,0 0 0,0 1 0,0-1 0,1 1 1,-1-1-1,2 1 0,-1-1 0,1 1 0,1 12 1,0-17-22,0-1 0,0 0 0,0 0 0,0 0 0,1 0 0,-1 0 0,0 0 0,1 0 0,-1 0 0,0 0 1,1-1-1,-1 1 0,1 0 0,0-1 0,-1 1 0,1-1 0,-1 0 0,1 0 0,0 1 0,-1-1 0,1 0 1,0-1-1,2 1 0,43-4 81,-34 0-443,0 0 0,0 0 0,0-1 0,-1-1 0,20-11 1,21-24-8159,-39 23 1533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11499,'0'0'10559,"-3"10"-8664,-10 40-224,0-4-222,2 2-1,-5 51 1,14 22-1759,2-120-651,-1-8-2279,0 2 2621,0 0 1,-1 0 0,0 1-1,0-1 1,0 0 0,0 0-1,-6-7 1,-25-27 359,-4-6 2635,36 44-2221,1 0-1,-1 0 0,1 0 0,-1 0 0,1 0 0,-1 0 0,1 0 0,0 0 0,-1 0 0,1 0 1,0 0-1,0 0 0,0 0 0,0 0 0,0 0 0,0 0 0,0 0 0,0 0 0,0 0 0,0 0 1,0 0-1,1 0 0,-1 0 0,1 0 0,0-1 0,0 0-4,1 0 1,-1 0-1,1 1 1,0-1-1,-1 0 1,1 1-1,0-1 0,0 1 1,0 0-1,0 0 1,3-1-1,10-4-156,0 1 0,32-6 1,-25 6-307,-18 4-164,16-7-2773,-12-3-4915,-7-1-5336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14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7623,'0'0'5477,"-31"50"-2434,21-27-929,-1 3-288,5 6-449,-3 0-288,7 4-448,2-1-449,0-4-128,2-8-96,11-9-1697,5-12-1827,2-2-3907</inkml:trace>
  <inkml:trace contextRef="#ctx0" brushRef="#br0" timeOffset="1">242 194 15407,'0'0'2594,"-43"52"-96,27-28-1184,4-4-610,9-2-383,3-7-321,1-7-993,11-4-2082,6 0-4068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1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38 14670,'-10'3'2279,"0"1"-1921,-1 0 0,1 0 0,0 1 0,0 1 0,1 0 0,-1 0 0,1 1 0,1 0 0,-1 1 0,1 0 0,1 0 0,-1 0 0,1 1 0,1 0 0,0 1 0,0 0 0,-5 11 0,8-14-270,1-1 0,-1 1 0,1-1 0,1 1 0,-1 0 0,1 0 0,0-1 0,1 9 0,0-14-62,0 1-1,0 0 1,1-1-1,-1 1 1,0 0 0,1-1-1,0 1 1,-1 0-1,1-1 1,0 1 0,0-1-1,0 1 1,0-1-1,0 1 1,0-1 0,0 0-1,0 0 1,1 0-1,-1 1 1,0-1-1,1 0 1,-1 0 0,1-1-1,0 1 1,-1 0-1,1-1 1,-1 1 0,1 0-1,0-1 1,-1 0-1,1 1 1,0-1 0,0 0-1,-1 0 1,4 0-1,3 0 50,0-1 0,-1 1 0,1-1 0,0 0-1,0-1 1,-1 0 0,1 0 0,-1-1 0,0 0 0,1 0-1,-1-1 1,-1 0 0,1 0 0,0-1 0,-1 1-1,0-1 1,0-1 0,-1 1 0,10-12 0,-9 9-10,0-1 1,0 1 0,-1-1 0,0 0-1,0 0 1,-1-1 0,0 1 0,-1-1-1,0 0 1,-1 0 0,0 0 0,0-1-1,-1 1 1,0-18 0,-1 26-62,0 0 0,0 0 0,-1-1 0,1 1 0,0 0 0,-1 0 0,1 0 0,-1-1 0,0 1 0,0 0 0,0 0-1,0 0 1,0 0 0,0 0 0,0 0 0,-1 1 0,1-1 0,-1 0 0,1 1 0,-1-1 0,0 1 0,0-1 0,1 1 0,-1 0 0,0 0 0,0 0 0,0 0 0,0 0 0,-1 0 0,1 0 0,0 1 0,0-1 0,0 1 0,-1 0 0,1-1 0,0 1 0,0 0 0,-1 0 0,1 1 0,0-1 0,0 0 0,-4 2 0,1-1-124,0 0-1,0 1 1,0-1 0,0 1 0,0 1 0,0-1 0,1 0 0,-1 1 0,1 0 0,0 0-1,-1 1 1,1-1 0,1 1 0,-1 0 0,1 0 0,-1 0 0,-4 8 0,8-11-38,-1 0 1,0 1-1,1-1 0,-1 0 1,1 1-1,-1-1 1,1 1-1,0-1 1,-1 1-1,1-1 1,0 1-1,0-1 1,0 1-1,0-1 1,0 1-1,0-1 1,1 3-1,0-3-114,0 0 0,-1-1 0,1 1-1,0 0 1,0 0 0,-1-1 0,1 1-1,0-1 1,0 1 0,0 0 0,0-1-1,0 0 1,0 1 0,0-1 0,0 1 0,0-1-1,0 0 1,0 0 0,0 0 0,0 0-1,0 0 1,0 0 0,0 0 0,2 0-1,23 0-6554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1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13837,'0'0'2792,"-12"8"-219,-2 1-1999,-3 1 477,0 2 1,1 0-1,0 0 0,1 2 0,-24 26 0,39-39-1039,0-1-1,-1 1 0,1-1 1,0 0-1,0 1 0,0-1 1,0 1-1,0-1 0,1 1 1,-1-1-1,0 0 0,0 1 1,0-1-1,0 1 0,0-1 1,0 0-1,1 1 0,-1-1 1,0 1-1,0-1 0,1 0 1,-1 1-1,0-1 0,1 0 1,-1 0-1,0 1 0,1-1 1,-1 0-1,0 0 0,1 1 1,-1-1-1,0 0 0,1 0 1,-1 0-1,1 0 0,-1 1 1,1-1-1,-1 0 0,0 0 1,1 0-1,-1 0 0,1 0 1,-1 0-1,1 0 0,-1 0 1,0 0-1,1-1 0,-1 1 1,1 0-1,35 2-23,-23-1 50,8 1-52,0 2-1,28 8 1,-43-11 8,0 1 0,0 1 0,0-1-1,0 1 1,0 0 0,-1 0 0,1 0 0,-1 1 0,0 0 0,0 0-1,0 1 1,5 5 0,-9-8 7,0-1 0,0 0 1,0 1-1,-1-1 0,1 1 0,0-1 0,-1 1 0,1-1 1,0 1-1,-1 0 0,0-1 0,1 1 0,-1-1 0,0 1 1,0 0-1,0-1 0,0 1 0,0 0 0,0-1 0,-1 1 0,1 0 1,-1 2-1,-1-1 51,1-1-1,-1 1 1,0-1 0,0 1-1,0-1 1,0 0 0,0 0-1,0 0 1,-1 0 0,1 0-1,-5 2 1,-8 3 278,1 0 0,-1-1 0,-28 7 0,34-10-284,-3 1 14,-1-1-1,0 0 1,1 0 0,-1-1 0,0-1 0,0-1 0,-20 0 0,29-1-276,0 0 1,0 0 0,0 0-1,0 0 1,1 0-1,-1-1 1,0 0 0,1 0-1,-1 0 1,1 0 0,-6-5-1,6 4-434,0 0 0,0-1-1,1 1 1,-1-1 0,1 0-1,-1 0 1,1 0 0,0 0 0,1 0-1,-1-1 1,1 1 0,-1-6-1,-5-30-8835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9:1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5894,'0'0'9705,"73"-18"-6566,-27 8-128,7 0-769,6-1-256,5 1-929,3 1-737,2 0-256,3-3-224,-3-6-2691,2-4-5156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40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58 5509,'0'0'8616,"15"1"-7185,595-8 2566,-190-4-4161,-80 11-754,-1037 24 2615,-10 0 524,680-27-2199,27 2-22,0 1 0,0 0 0,0 0-1,-1 0 1,1 0 0,0 0 0,0-1 0,0 1 0,0 0-1,0 0 1,0 0 0,0-1 0,-1 1 0,1 0 0,0 0-1,0-1 1,0 1 0,0 0 0,0 0 0,0 0-1,0-1 1,0 1 0,0 0 0,0 0 0,0-1 0,0 1-1,0 0 1,0 0 0,0 0 0,1-1 0,-1 1-1,0 0 1,0 0 0,0 0 0,0-1 0,0 1 0,0 0-1,1 0 1,-1 0 0,0 0 0,0-1 0,0 1 0,0 0-1,1 0 1,-1 0 0,0 0 0,0 0 0,0 0-1,1 0 1,3-3 0,1 0 0,0 0-1,0 1 1,0 0 0,0 0-1,11-2 1,97-15 7,0 6-1,119 0 1,-163 10-6,366-7-1624,-390 12 363,-45-2 1219,0 0-1,1 0 0,-1 0 1,0-1-1,1 1 0,-1 0 0,1 0 1,-1 0-1,0 0 0,1 0 1,-1 1-1,0-1 0,1 0 0,-1 0 1,0 0-1,1 0 0,-1 0 1,0 0-1,1 0 0,-1 1 0,0-1 1,1 0-1,-1 0 0,0 1 1,1-1-1,-1 0 0,0 0 0,0 1 1,1-1-1,-1 0 0,0 1 1,0-1-1,0 0 0,0 0 0,1 1 1,-1-1-1,0 1 0,0-1 1,0 0-1,0 1 0,0-1 0,0 0 1,0 1-1,0-1 0,0 0 0,0 1 1,0-1-1,0 1 0,0-1 1,0 0-1,0 1 0,-18 13-1760,-10-5 549,0-1-1,-1 0 1,-30 2 0,-48 7-2382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46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8200,'0'0'11531,"83"-1"-10442,-30-6-481,15 2-255,6-1-225,2-2-96,-1 3-481,-7-2-928,-13 2-609,-19-2-1633,-18 0-962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4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12844,'0'0'4580,"83"6"-3234,-26-12-193,12-7-352,4 2-513,4-2-224,-6 4-352,-10 3-1186,-13 0-2594,-18 3-1441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4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10378,'9'-1'998,"27"-5"1091,56 0 0,-82 5-1784,1 1 0,-1 1 1,1 0-1,-1 0 1,0 1-1,0 0 0,0 1 1,0 0-1,0 1 0,-1 0 1,13 7-1,-20-10-232,0 0-1,0 1 0,-1 0 1,1-1-1,0 1 1,-1 0-1,1 0 0,-1 0 1,0 0-1,0 0 1,0 0-1,0 0 0,0 1 1,0-1-1,0 0 1,-1 1-1,1-1 0,-1 0 1,0 1-1,1-1 1,-1 0-1,0 1 0,-1-1 1,1 0-1,0 1 1,-1-1-1,1 1 0,-1-1 1,0 0-1,0 0 1,1 0-1,-2 1 0,1-1 1,0 0-1,0 0 1,-3 3-1,-6 8 472,0 0 1,0 0-1,-2-1 0,-12 11 1,17-17-501,-15 15-47,-59 60 973,37-21-5898,40-50-2033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48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55 162 6374,'0'0'6625,"-8"9"-3828,-27 32-864,34-40-1796,0 0 0,0 0 1,0 0-1,0 1 0,0-1 0,0 0 1,1 1-1,-1-1 0,0 1 0,1-1 1,-1 1-1,1-1 0,0 1 0,-1-1 1,1 4-1,0-5-97,0 1 0,0-1 0,1 1 0,-1-1 0,0 1 0,1-1 0,-1 1 0,0-1 0,1 0 1,-1 1-1,0-1 0,1 1 0,-1-1 0,1 0 0,-1 1 0,1-1 0,-1 0 0,1 0 0,-1 0 0,1 1 0,-1-1 0,1 0 0,-1 0 0,1 0 0,-1 0 0,1 0 1,-1 0-1,2 0 0,40-7 883,-29 2-737,0-1 1,0 0-1,-1-1 0,0-1 0,0 1 0,-1-2 0,0 0 1,-1 0-1,0-1 0,0 0 0,-1-1 0,0 0 0,-1-1 1,-1 1-1,11-22 0,-19 41-252,-2 8 59,0 0 1,1-1-1,1 1 0,1 0 0,2 26 0,-1-41 5,-1 1-1,1-1 1,0 1 0,1-1-1,-1 1 1,0-1 0,0 0-1,1 1 1,-1-1 0,0 0-1,1 0 1,-1 0-1,1 0 1,-1 0 0,1-1-1,0 1 1,-1 0 0,1-1-1,0 1 1,0-1 0,-1 0-1,1 1 1,2-1-1,47 1-514,-40-1 210,-3-1 155,-1 0 0,0 0-1,0 0 1,1-1-1,-1 0 1,10-5 0,-14 6 165,1-1 0,-1 1-1,0-1 1,0 0 0,0 0 0,0 0 0,0 0 0,0-1 0,-1 1 0,1-1 0,-1 1 0,1-1 0,-1 0 0,0 0 0,2-4 0,-28 1 1750,15-4-735,9 9-1001,1 0 0,-1 0 0,0 0 0,1 0 0,-1 0 0,0 0 0,1 1 0,-1-1 0,1 0 0,-1 0 0,1 0 0,0 1 0,-1-1 0,1 0 0,0 1 0,-1-1 0,1 0 0,0 1 0,1-1 0,12-8-5,0 1 0,29-13 0,24-14-3297,-61 31 2035,-1 0 0,0-1-1,0 1 1,0-1 0,7-9 0,6-16-8850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4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4965,'0'0'15796,"-2"11"-14333,-1 8-957,1 0 0,1-1 0,1 1 1,1 0-1,5 34 0,-1-29-319,-3-11-5,1-1 0,0 1-1,0-1 1,10 22 0,-11-32-156,-1 1 0,1 0 0,0-1 0,-1 1 0,1-1 0,0 1 0,1-1 0,-1 0 0,0 0 0,1 0 0,-1 0 0,1 0 0,-1-1 0,1 1 0,0-1 0,0 0 0,0 0 0,0 0 0,0 0 0,0 0 0,0 0 0,0-1 0,0 0 0,5 1 0,0-2-51,0 0 1,0 0-1,0-1 0,0 0 1,8-3-1,27-5-393,-42 10 409,0 0 1,-1 1-1,1-1 1,0 0-1,-1 1 1,1-1-1,-1 1 0,1-1 1,-1 1-1,1-1 1,-1 1-1,1-1 1,-1 1-1,1 0 0,-1-1 1,0 1-1,0 0 1,1-1-1,-1 1 1,0 0-1,0 0 0,1-1 1,-1 1-1,0 0 1,0-1-1,0 1 1,0 0-1,0 0 0,0-1 1,0 1-1,-1 0 1,1 0-1,0-1 1,0 1-1,-1 0 0,1-1 1,0 1-1,-1 1 1,-9 37 149,8-33-135,1-5-84,1 0-1,0 0 1,-1 0-1,1 0 1,0 1-1,0-1 0,-1 0 1,1 0-1,0 0 1,0 1-1,0-1 1,1 0-1,-1 0 1,0 0-1,0 0 1,1 0-1,-1 1 1,0-1-1,1 0 1,0 1-1,0-1-88,0-1-1,-1 1 1,1-1 0,0 1 0,0-1-1,-1 0 1,1 1 0,0-1-1,0 0 1,0 0 0,-1 1-1,1-1 1,0 0 0,0 0 0,0 0-1,0 0 1,-1 0 0,1 0-1,0 0 1,0-1 0,1 1-1,2-1-743,0 0 0,-1-1 0,1 1 0,0-1-1,0 0 1,-1 0 0,1 0 0,-1-1-1,0 1 1,4-4 0,9-14-5890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8488,'0'0'16976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4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5445,'0'0'13827,"-5"9"-12349,0-2-1065,2-3-113,0 1 0,0-1 0,0 1 1,1-1-1,-1 1 0,1 0 1,1 0-1,-1 0 0,1 0 1,-2 10-1,4-14-282,-1 0 0,1 0 0,-1-1 0,1 1 0,0 0 1,-1 0-1,1 0 0,0 0 0,0-1 0,0 1 0,0 0 0,-1-1 1,1 1-1,0-1 0,0 1 0,0-1 0,0 1 0,1-1 0,-1 0 0,0 1 1,0-1-1,0 0 0,0 0 0,0 0 0,1 0 0,35 4 198,-34-4-199,13 1 51,-7 0-31,0 0 0,0-1 0,0 0 0,0 0 0,17-4 0,-24 4 10,0-1 0,0 0 0,0 1 0,0-1 1,0 0-1,-1 0 0,1 0 0,0-1 0,-1 1 1,1 0-1,-1-1 0,1 1 0,-1-1 0,0 1 0,1-1 1,-1 0-1,0 1 0,0-1 0,0 0 0,0 0 1,-1 0-1,1 0 0,0 0 0,-1 0 0,0 0 0,1 0 1,-1 0-1,0 0 0,0 0 0,0 0 0,0-2 1,0 3-33,-1 0 1,1 0-1,-1 0 1,1 0-1,0 0 1,-1 0-1,0 1 1,1-1-1,-1 0 1,1 0-1,-1 0 1,0 1-1,0-1 1,1 0-1,-1 1 1,0-1-1,0 0 1,0 1-1,0-1 1,0 1-1,0 0 1,0-1-1,-1 1 1,-3-3-1603,12 0-3882,13-1 969,6-4-524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4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8232,'0'0'12678,"-8"9"-11033,6-7-1562,-3 3 184,0 0 0,1 0 0,0 1 0,0-1 0,0 1 1,0 0-1,1 0 0,0 0 0,0 1 0,1-1 0,0 1 0,0-1 0,-1 12 0,0 8 220,2-1 1,2 31-1,0-49-470,0-1-1,0 1 0,0 0 0,0 0 0,1-1 0,0 1 0,1-1 0,0 0 0,0 0 0,0 0 0,0 0 0,1 0 0,6 7 0,-8-11-14,1 0 0,-1 0 1,1-1-1,0 1 0,-1 0 0,1-1 1,0 0-1,0 0 0,0 0 0,0 0 1,0 0-1,0-1 0,0 1 0,0-1 1,0 0-1,6 0 0,56-8-856,-17 1 26,-48 7 822,1 0 1,-1 0 0,0 0-1,1 0 1,-1 0-1,1 0 1,-1 0 0,0 0-1,1 0 1,-1 0 0,0 1-1,1-1 1,-1 0 0,1 0-1,-1 0 1,0 1-1,0-1 1,1 0 0,-1 0-1,0 1 1,1-1 0,-1 0-1,0 1 1,0-1 0,1 0-1,-1 1 1,0-1 0,0 0-1,0 1 1,0-1-1,0 0 1,1 1 0,-1-1-1,0 1 1,0-1 0,0 0-1,0 1 1,-5 21 74,-14 17 365,9-23-775,-16 21 308,16-28-3549,0-4-3481,0-4-7836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110 164 352,'0'0'3267,"-8"1"-3320,-15-1-2,-16 0 4398,3 4 5489,32 0-4613,14-2-3421,17-1-797,-16-5-893,0 1 0,0-2 0,0 0 0,-1 0 0,1 0 0,-1-2 0,-1 1 0,1-1 0,-1-1 0,-1 1 0,1-2 0,-1 1 0,0-1 0,-1 0 0,0-1 0,-1 1 0,8-16-1,-13 23-106,-1 1 0,1 0-1,-1-1 1,1 1 0,-1-1-1,0 1 1,1 0-1,-1-1 1,0 1 0,0-1-1,0 1 1,0-1-1,0 1 1,-1-1 0,1 1-1,0-1 1,-1 1 0,0-2-1,1 2-1,-1 1 0,1-1 0,-1 1 0,0-1 0,1 1 0,-1 0 0,0-1 0,1 1 0,-1 0 0,0 0 0,1-1 0,-1 1 0,0 0 0,1 0 0,-1 0 0,0 0 0,0 0 0,1 0 0,-1 0 0,0 0 0,0 0 0,1 0 0,-1 0 0,0 1 0,0-1 0,-4 2-5,1-1 1,0 1-1,-1 0 1,1 0-1,0 1 1,0-1 0,1 1-1,-1 0 1,-6 6-1,6-5 16,0 0-1,0 0 1,1 0 0,-1 1-1,1-1 1,0 1-1,1 0 1,-1 0 0,1 0-1,0 0 1,0 0-1,0 0 1,1 1 0,-1 7-1,2-12-7,1 0 1,0 0-1,0-1 0,-1 1 0,1 0 0,0 0 0,0-1 1,0 1-1,0 0 0,0-1 0,0 1 0,0-1 1,0 1-1,0-1 0,0 0 0,0 1 0,0-1 0,0 0 1,1 0-1,-1 0 0,0 0 0,0 0 0,2 0 0,37 1 102,-32-1-94,25 0 7,-20-1-13,-1 0 0,1 1 0,0 1 0,-1 0 1,1 0-1,-1 2 0,1-1 0,-1 2 0,23 8 0,-34-11 46,0 0 0,1 0 0,-1 0 0,0 0 0,0 0 0,0 1 0,0-1 0,-1 0 0,1 0 0,0 1 0,0-1 0,-1 1 0,1-1 0,-1 1 0,1-1 0,-1 1 0,0-1 0,1 1 0,-1-1 0,0 1 0,0-1 0,0 1 0,0-1 0,-1 3 603,4-33 1221,0-94-1736,-1 123-175,0-1 0,0 0 0,0 0 0,0 0 1,0 1-1,0 0 0,0-1 0,0 1 0,0 0 0,0 0 0,0 0 0,0 0 0,0 0 0,4 1 0,1-1-177,22 1-994,25-1-2414,-18-6-1707,-1-6-3159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4773,'0'0'12790,"-6"9"-11354,0 1-1161,0 0 1,1 1-1,0 0 0,0 0 0,1 0 0,1 0 0,0 0 1,0 1-1,1 0 0,0 16 0,0 1 137,2 60 81,1-81-479,-1-1 0,1 0-1,1 1 1,-1-1-1,1 0 1,1 0-1,-1 0 1,1 0 0,6 9-1,-9-16-19,0 0 0,0 0 0,0 0-1,0 0 1,0 0 0,0 0 0,0 1 0,1-1-1,-1 0 1,0 0 0,0 0 0,0 0 0,0 0-1,0 0 1,0 0 0,0 0 0,1 0 0,-1 0 0,0 0-1,0 0 1,0 0 0,0 1 0,0-1 0,1 0-1,-1 0 1,0 0 0,0 0 0,0 0 0,0-1-1,0 1 1,1 0 0,-1 0 0,0 0 0,0 0-1,0 0 1,0 0 0,0 0 0,0 0 0,1 0 0,-1 0-1,0 0 1,0 0 0,0 0 0,0 0 0,0-1-1,0 1 1,0 0 0,0 0 0,0 0 0,1 0-1,-1 0 1,0 0 0,0-1 0,0 1 0,0 0-1,0 0 1,0 0 0,0 0 0,0 0 0,0-1-1,0 1 1,0 0 0,0 0 0,0 0 0,0 0 0,0 0-1,0 0 1,0-1 0,0 1 0,2-21-958,-4-26-441,-16 15 2219,15 28-630,1 1 0,-1-1 0,1 0-1,0 0 1,0 0 0,0 0 0,0-1 0,1 1 0,-2-7 0,4 10-82,0 1 1,-1-1-1,1 0 1,0 1-1,0-1 0,-1 1 1,1-1-1,0 1 1,0-1-1,0 1 1,0 0-1,0-1 1,0 1-1,-1 0 1,1 0-1,0 0 1,0 0-1,0 0 0,0 0 1,0 0-1,2 0 1,32 0-222,-26 1 247,5-2-229,55-3-1053,-64 4 319,0-1 1,0 0 0,-1-1 0,1 1 0,-1-1 0,8-4-1,-5-1-5090,-6-1-3481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10890,'0'0'8809,"52"0"-6952,-18 0-832,6 0-800,5 0-193,-1-2-1121,-2-4-1954,1-4-4837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 4356,'0'0'21647,"-11"-1"-21604,5 1-35,0 0-1,0 0 1,0 1 0,0-1 0,0 1-1,1 1 1,-10 2 0,13-3-9,0 0 0,0-1 0,1 1-1,-1 0 1,0 0 0,1 1 0,-1-1 0,1 0 0,-1 0-1,1 1 1,-1-1 0,1 1 0,0-1 0,0 1 0,0 0-1,0-1 1,0 1 0,0 0 0,0 0 0,1 0 0,-1-1-1,1 1 1,-1 0 0,1 0 0,0 0 0,0 0 0,-1 0-1,1 0 1,1 0 0,-1 0 0,0 0 0,0 0 0,1 0-1,1 3 1,-2-3-15,1 0 0,0 0-1,0 0 1,1-1 0,-1 1-1,0 0 1,1-1-1,-1 1 1,1-1 0,-1 0-1,1 1 1,0-1 0,-1 0-1,1 0 1,0 0-1,4 2 1,36 12-216,-31-11 150,34 9-358,-32-10 267,0 0 1,0 1-1,0 0 1,-1 1-1,0 1 1,0 0-1,14 9 0,-25-14 154,0 0 0,0 0-1,0 0 1,0 0-1,0 0 1,0 0-1,0 0 1,0 0 0,0 0-1,0 1 1,-1-1-1,1 0 1,0 1-1,-1-1 1,1 0 0,-1 1-1,1-1 1,-1 0-1,0 1 1,0-1 0,0 1-1,0-1 1,0 1-1,0 1 1,-1 0 42,0-1 1,0 0-1,0 0 0,0 0 1,0 0-1,0 0 0,-1 0 1,1 0-1,-1 0 0,0 0 1,1-1-1,-1 1 0,-3 1 1,-5 4 206,0-1 0,-1 0 1,1 0-1,-20 5 0,18-6-13,-1-2-1,0 0 0,0 0 0,0-1 0,-24 0 1,86-22-2796,-21 11 1501,4-1-2885,52-24 0,-34 1 1309,-46 29 2767,0 1-1,-1-1 1,0 0-1,1 0 1,-1 0 0,0 0-1,-1-1 1,5-6 7301,-8 27-4039,0-7-3243,0 1 0,0 0-1,1-1 1,0 1 0,3 17-1,8-20-2421,0-8-2338,-2-5-1624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12043,'0'0'11884,"-18"48"-12621,18-33-865,0-3-1889,0-2-4645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104 232 4164,'0'0'7767,"4"-8"-3443,-1 3-3643,0 2-180,0 0-1,-1-1 1,0 0 0,0 1-1,0-1 1,0 0-1,0 0 1,-1 0 0,0 0-1,0 0 1,0 0 0,0-1-1,-1 1 1,1 0 0,-1-6-1,-1 9-439,0 1 0,1-1-1,-1 0 1,0 1-1,0-1 1,0 1 0,0-1-1,0 1 1,1-1 0,-1 1-1,0 0 1,0-1 0,0 1-1,0 0 1,0 0-1,0 0 1,0 0 0,0 0-1,0 0 1,0 0 0,0 0-1,0 0 1,0 0 0,0 0-1,0 1 1,-1-1-1,-29 10-101,25-6 30,-1 2 0,1-1-1,0 1 1,1 0-1,0 0 1,-1 0 0,2 1-1,-1 0 1,1 0-1,0 0 1,1 0 0,0 1-1,0-1 1,0 1-1,1 0 1,0 0 0,1 0-1,0 0 1,0 0-1,0 0 1,2 17 0,0-23 9,0 1 1,0 0 0,0-1 0,1 1 0,-1-1 0,1 1 0,-1-1 0,1 1 0,0-1-1,0 0 1,0 0 0,0 0 0,0 0 0,1 0 0,-1-1 0,1 1 0,-1-1 0,1 0-1,-1 1 1,1-1 0,0 0 0,-1 0 0,1-1 0,0 1 0,0 0 0,0-1-1,0 0 1,5 0 0,6 1 19,0 0 1,0-1-1,1-1 0,22-4 0,-18-1-43,0 0 0,-1-1 0,1-1 0,-2-1 0,1-1 0,-1 0 0,-1-1 0,0-1 0,0-1 0,-1 0 0,-1-1 0,0 0 0,-1-1 0,-1-1 0,18-27 0,-25 34 2,-1 0 1,1 0-1,-2-1 0,1 1 1,-1-1-1,0 0 0,2-19 0,-5 26 9,0 1-1,1 0 0,-1-1 0,0 1 0,0 0 0,0-1 0,-1 1 0,1 0 0,-1-1 0,1 1 0,-1 0 0,0 0 0,0 0 0,1-1 0,-2 1 0,1 0 0,0 0 0,0 0 0,-1 0 0,1 1 1,-1-1-1,1 0 0,-1 1 0,0-1 0,0 1 0,0-1 0,0 1 0,0 0 0,0 0 0,0 0 0,0 0 0,0 0 0,0 0 0,-1 1 0,1-1 0,0 1 0,0-1 0,-1 1 0,-2 0 0,-3 0 19,-1 0-1,0 1 1,1 0-1,-1 0 1,1 1-1,-1 0 1,1 0-1,0 1 1,-10 5-1,15-7 22,-1 1-1,1-1 1,0 1 0,0 0-1,-1 0 1,1 0 0,1 0-1,-1 1 1,0-1 0,0 1-1,1 0 1,0 0 0,-1 0-1,1 0 1,0 0 0,1 0-1,-1 1 1,0-1 0,1 0-1,0 1 1,0 0 0,0-1-1,0 1 1,0 3 0,2-5-22,-1-1 1,0 0-1,1 0 1,-1 0-1,1 0 1,0 0-1,-1 0 1,1-1-1,0 1 1,-1 0-1,1 0 1,0 0-1,0-1 1,0 1-1,0 0 1,0-1-1,0 1 1,0-1-1,0 1 1,0-1-1,0 1 1,0-1-1,0 0 1,0 1-1,1-1 0,-1 0 1,0 0-1,0 0 1,0 0-1,2 0 1,48 0-397,-37 0 53,0-1-22,-1 1-1,1 1 1,-1 0 0,1 1-1,18 5 1,-29-6 320,0 0 1,0 1-1,0-1 0,0 1 1,0-1-1,0 1 0,0 0 0,-1 0 1,1 0-1,0 1 0,-1-1 1,0 1-1,0-1 0,0 1 0,0 0 1,0 0-1,0-1 0,-1 1 1,1 0-1,-1 1 0,0-1 1,0 0-1,0 0 0,0 1 0,-1-1 1,1 0-1,-1 6 0,0 61-2413,0-56-3364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125 115 9673,'0'0'8483,"-9"-6"-6780,3 2-1486,5 3-187,0 0 0,0-1 0,0 1 0,-1 0 1,1 0-1,0 0 0,-1 0 0,1 0 0,-1 0 0,1 1 1,-1-1-1,1 0 0,-1 1 0,1-1 0,-1 1 0,0-1 1,1 1-1,-1 0 0,1 0 0,-1 0 0,0 0 0,0 0 0,1 0 1,-1 0-1,1 1 0,-1-1 0,0 0 0,1 1 0,-1 0 1,1-1-1,-1 1 0,1 0 0,-1 0 0,1-1 0,-1 1 1,1 0-1,0 1 0,-2 0 0,-4 7 38,1 1 0,1-1 0,0 1 0,0 0-1,1 0 1,0 1 0,0-1 0,1 1 0,1 0 0,0 0 0,0 0 0,1 0-1,1 13 1,0-22-61,0-1-1,0 0 0,0 1 0,0-1 0,0 0 0,0 1 0,0-1 1,1 0-1,-1 1 0,0-1 0,1 0 0,-1 0 0,1 0 1,0 1-1,-1-1 0,1 0 0,0 0 0,0 0 0,0 0 1,-1 0-1,1 0 0,0 0 0,0 0 0,0-1 0,1 1 1,-1 0-1,0-1 0,1 2 0,2-2 10,-1 1 0,0 0 1,0-1-1,0 0 0,1 0 0,-1 0 0,0 0 1,1 0-1,-1-1 0,0 1 0,4-2 0,4-1 16,0-1 1,-1 0-1,0-1 0,0 0 0,0 0 0,10-8 0,-2-2-27,-1 0 0,-1-2 0,0 0 0,-1 0 0,-1-2 0,0 0-1,-2 0 1,0-1 0,-1-1 0,-1 0 0,10-31 0,-54 142-166,27-75 280,0 0 1,1 1 0,1-1-1,0 1 1,1 0 0,0 1 0,2-1-1,0 1 1,1 21 0,1-36-202,0 1 0,0-1-1,1 0 1,0 0 0,-1 0 0,1 0 0,0 0 0,0 1 0,0-1 0,0-1 0,0 1 0,1 0 0,-1 0 0,1 0 0,-1-1 0,1 1 0,0-1 0,-1 1 0,1-1 0,0 0 0,0 1 0,0-1 0,0 0 0,0 0 0,0 0 0,0-1 0,0 1-1,4 0 1,0 0-565,-1 0 0,1 0 0,-1-1 1,1 0-1,-1 0 0,1 0 0,0-1 0,-1 0 0,0 0 0,1 0 0,6-3 0,23-16-7147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9673,'0'0'4719,"-12"9"-1687,6-4-2805,-91 74 3995,89-72-3841,1 0-1,-1 1 1,1 0 0,1 0-1,0 0 1,0 1 0,0 0-1,1 0 1,1 0 0,-1 0-1,-2 11 1,7-19-377,0 0 0,-1 1 1,1-1-1,0 0 0,0 0 0,0 0 0,0 1 0,0-1 1,0 0-1,1 0 0,-1 0 0,0 0 0,1 1 1,-1-1-1,0 0 0,1 0 0,0 0 0,-1 0 1,1 0-1,-1 0 0,1 0 0,0 0 0,0 0 0,0 0 1,0-1-1,1 2 0,0 0-45,1-1 1,0 0-1,-1 0 0,1 0 1,0 0-1,0 0 0,0 0 1,0-1-1,0 1 0,4-1 1,2 0-290,0 0 0,-1-1 0,1 0 1,0-1-1,-1 1 0,17-7 1,-14 3-635,1-1 0,-1 0 0,0-1 0,0 0 0,-1-1 0,11-9 0,-16 3-6407,-5 14 7241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83 4452,'0'0'3614,"1"-9"1666,5-30-1565,-6 38-3526,0-1 0,1 1-1,-1 0 1,0 0 0,0 0-1,0-1 1,0 1 0,0 0-1,0 0 1,0-1-1,-1 1 1,1 0 0,0 0-1,-1 0 1,1 0 0,-1 0-1,1-1 1,-1 1-1,1 0 1,-1 0 0,0 0-1,1 0 1,-1 0 0,0 1-1,0-1 1,-1-1 0,0 1-70,0 0 1,0 1-1,0 0 1,0-1-1,1 1 1,-1 0 0,0 0-1,0 0 1,0 0-1,0 0 1,0 0 0,0 0-1,0 1 1,-3 0-1,-3 2-68,0 0 0,0 0-1,1 1 1,-1 0 0,-13 9-1,12-5 25,0 0 0,0 0-1,1 1 1,0 1 0,1-1 0,-1 1-1,2 0 1,0 0 0,0 1 0,1 0-1,0 0 1,1 1 0,0-1 0,0 1-1,2 0 1,-1 0 0,2 0 0,-1 0-1,2 17 1,0-26-63,0 0-1,1-1 1,-1 1 0,1-1-1,-1 1 1,1-1 0,0 1-1,0-1 1,0 0 0,1 1 0,-1-1-1,1 0 1,-1 0 0,1 0-1,-1 0 1,1 0 0,0 0-1,4 3 1,-2-3 8,1 1 0,0 0 0,-1-1 0,1 0 1,0 0-1,0-1 0,0 1 0,0-1 0,6 1 0,0-1 9,-1 0 1,0-1-1,0 0 0,0-1 0,1 0 0,-1 0 1,0-1-1,0-1 0,14-4 0,-14 2-1,-1 1-1,0-1 0,-1-1 1,11-7-1,-17 11 14,0 1 0,0-1 0,-1 1 0,1-1 0,0 1 0,-1-1 0,1 0-1,-1 0 1,0 0 0,1 0 0,-1 0 0,0 0 0,0 0 0,-1 0 0,1-1 0,0 1 0,-1 0 0,1 0 0,-1-1 0,0 1 0,1 0 0,-1-1 0,-1 1 0,1 0 0,0-3 0,-1 3-28,-1 1 1,1 0 0,0-1-1,0 1 1,0 0 0,-1 0 0,1 0-1,-1 0 1,1 0 0,-1 0 0,1 1-1,-1-1 1,1 0 0,-1 1 0,0-1-1,1 1 1,-1 0 0,0-1 0,1 1-1,-1 0 1,0 0 0,-3 0 0,-39 2-69,10 12-54,33-14 107,-1 1-1,1 0 1,-1 0 0,1 0-1,0 0 1,0 0-1,0 0 1,0 0-1,-1 0 1,1 0-1,1 0 1,-1 1-1,0-1 1,0 0 0,0 1-1,1-1 1,-1 1-1,1-1 1,-1 1-1,0 1 1,29-4 98,-19-2-74,0 0 0,0-1 1,0-1-1,14-9 0,-17 10-40,0 0 0,0 0 0,1 1 0,-1 0 0,1 0 0,0 0 0,0 1 0,0 0 0,13-2 0,-20 29-244,-2-17 273,0-1 0,0 1 1,-1-1-1,0 1 0,0-1 0,-1 0 0,0 0 0,0-1 0,-8 10 1,6-9-139,1 1 1,0 0 0,0 0 0,1 1-1,-5 13 1,12-28-9586,1-1 6916,6-11-5718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11339,'0'0'11189,"-4"11"-10548,0 0-546,-8 20 256,0 1 1,3 0-1,1 1 1,-7 56-1,15-89-573,0 1 0,0-1 1,1 1-1,-1 0 0,1-1 0,-1 1 0,0-1 1,1 1-1,-1-1 0,1 0 0,-1 1 0,1-1 0,-1 1 1,1-1-1,0 0 0,-1 1 0,1-1 0,-1 0 1,1 0-1,0 0 0,-1 1 0,1-1 0,0 0 1,-1 0-1,1 0 0,0 0 0,-1 0 0,1 0 1,-1 0-1,1 0 0,0 0 0,-1-1 0,1 1 0,0 0 1,-1 0-1,1-1 0,-1 1 0,1 0 0,1-1 1,13-5-6127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19 8072,'0'0'11296,"-9"-4"-9903,2 1-1248,-1 1-1,1-1 1,-1 1-1,0 1 1,0 0-1,-13-1 1,19 2-92,-1 0 1,0 0-1,0 0 0,1 0 0,-1 1 1,0-1-1,1 1 0,-1 0 0,0-1 1,1 1-1,-1 1 0,1-1 1,0 0-1,-1 0 0,1 1 0,0 0 1,0-1-1,0 1 0,0 0 1,0 0-1,0 0 0,0 0 0,0 0 1,1 1-1,0-1 0,-1 0 1,1 1-1,-1 2 0,2-4-50,0 0-1,0-1 1,0 1 0,0 0-1,0-1 1,0 1 0,0 0-1,0-1 1,0 1 0,1 0-1,-1-1 1,0 1 0,1-1 0,-1 1-1,0 0 1,1-1 0,-1 1-1,1-1 1,-1 1 0,0-1-1,1 1 1,0-1 0,-1 0-1,1 1 1,-1-1 0,1 1-1,-1-1 1,1 0 0,0 0-1,-1 1 1,1-1 0,0 0-1,-1 0 1,1 0 0,0 0-1,-1 0 1,1 0 0,0 0-1,-1 0 1,1 0 0,0 0-1,0 0 1,43 0-229,-32 0-63,3 0 32,81 5-1474,-88-4 1631,0 0 0,0 1 0,0 0 0,0 0 0,0 1 0,0 0 0,0 0 0,14 9 0,-21-11 132,-1-1 1,1 1 0,0-1 0,0 1 0,0 0 0,0-1-1,-1 1 1,1 0 0,0 0 0,0 0 0,-1 0 0,1 0-1,-1 0 1,1-1 0,-1 1 0,1 0 0,-1 0 0,0 1-1,0-1 1,1 0 0,-1 0 0,0 0 0,0 0 0,0 0-1,0 0 1,0 0 0,0 2 0,-1-1 59,0 0 1,0 0-1,0 0 0,-1 0 1,1 0-1,0 0 0,-1 0 1,1 0-1,-1-1 1,0 1-1,0-1 0,-2 3 1,-7 3 411,-1 0 0,0 0 1,-16 6-1,28-13-477,-2 1-7,-8 4 43,-1 0 1,0-1 0,0 0-1,-1 0 1,1-1 0,-1-1-1,0 0 1,0 0 0,-18-1-1,21-6-3399,5-10-3380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65 3267,'0'0'18647,"0"-9"-18401,0 5-219,-1 1-22,1 1 0,-1-1 0,1 1 0,0-1 0,0 1 0,0-1 0,1 1-1,-1-1 1,0 1 0,1-1 0,0 1 0,-1 0 0,3-5 0,-14 16-17,7-7 14,0 0 0,1 0-1,0 1 1,-1-1 0,1 1-1,0 0 1,0 0 0,1 0 0,-1 0-1,0 1 1,1-1 0,0 1 0,0-1-1,0 1 1,-2 5 0,36-30 371,6-9 178,-37 30-518,-1-1-1,1 1 1,-1-1-1,0 1 1,1 0 0,-1-1-1,0 1 1,0-1 0,1 1-1,-1-1 1,0 1 0,0-1-1,0 1 1,0-1 0,1 1-1,-1-1 1,0 1-1,0-1 1,0 1 0,0-1-1,0 1 1,0-1 0,0 1-1,-1-1 1,1 1 0,0-1-1,0 1 1,0-2 0,-2 1 25,1 1 0,0-1 0,0 0 1,-1 0-1,1 1 0,-1-1 0,1 1 0,0-1 1,-1 1-1,1-1 0,-1 1 0,1 0 1,-1 0-1,1 0 0,-3 0 0,-1-1-30,0 1 1,0 0-1,0 0 0,0 0 0,0 1 0,1 0 0,-1 0 0,0 0 0,0 0 0,1 1 0,-1-1 0,1 1 0,-1 1 0,1-1 0,0 0 0,0 1 0,0 0 0,0 0 1,1 0-1,-1 1 0,1-1 0,0 1 0,0 0 0,0 0 0,0 0 0,0 0 0,1 0 0,0 0 0,0 1 0,0-1 0,1 1 0,-1 0 0,1-1 0,0 1 0,1 0 1,-1 0-1,1 0 0,0 7 0,0-11-24,0 1 0,0-1 0,1 1 0,-1-1 0,0 1 0,1-1 0,-1 0 0,1 1 1,0-1-1,-1 0 0,1 1 0,0-1 0,0 0 0,0 0 0,0 0 0,0 0 0,0 0 0,0 0 0,0 0 1,0 0-1,1 0 0,-1 0 0,0-1 0,0 1 0,1 0 0,-1-1 0,1 1 0,-1-1 0,0 0 1,1 1-1,-1-1 0,1 0 0,-1 0 0,1 0 0,-1 0 0,1 0 0,-1 0 0,1 0 0,-1-1 0,0 1 1,3-1-1,4 0 24,0-1 0,0 0 0,-1 0 0,1-1 0,-1 1 0,13-8 0,-8 2-39,-1-1 0,0 0 1,17-19-1,18-15-624,-45 64-587,-9 14 1172,-2-1 0,-14 37 1,-4 8 384,6 2 535,-28 84-126,42-145-680,0-1-1,-1 0 1,-1 0 0,-1-1 0,-23 31 0,32-47-31,0 0 1,0 1-1,0-1 0,-1 0 1,1 0-1,0 0 1,-1 0-1,0-1 0,1 1 1,-1-1-1,0 1 0,0-1 1,-5 1-1,7-2-22,0 0 0,0 0 0,-1 0 0,1 0 0,0 0-1,0-1 1,0 1 0,0-1 0,-1 1 0,1-1 0,0 1 0,0-1 0,0 1 0,0-1 0,0 0-1,0 0 1,0 1 0,1-1 0,-1 0 0,0 0 0,0 0 0,1 0 0,-1 0 0,0 0-1,1 0 1,-1 0 0,1 0 0,-1-1 0,1 1 0,0 0 0,-1 0 0,1 0 0,0 0 0,0-1-1,0 1 1,0-2 0,-1-9-51,0 0 1,0 0-1,2 0 0,-1 0 0,1 1 1,1-1-1,0 0 0,1 0 0,0 1 0,1-1 1,0 1-1,1 0 0,0 0 0,1 1 1,0-1-1,1 1 0,0 1 0,15-17 1,14-11-951,0 1 0,3 2 0,47-32 0,-42 34-680,-10 6 409,-17 14 776,0 0 0,0-1 0,-1 0 0,-1-2 0,0 0 0,-1-1 0,-1 0 0,17-26 0,-30 41 584,1 0 1,0 0-1,-1-1 1,1 1-1,-1 0 1,1 0 0,-1 0-1,1 0 1,-1-1-1,0 1 1,0 0-1,0 0 1,0-1-1,0 1 1,0 0-1,0-1 1,0 1-1,0 0 1,0 0-1,-1-1 1,0-1 0,1 3-3,-1-1 1,0 0-1,0 1 1,0-1-1,1 1 1,-1-1-1,0 1 1,0-1 0,0 1-1,0 0 1,0 0-1,0-1 1,0 1-1,0 0 1,0 0-1,0 0 1,1 0-1,-1 0 1,0 0 0,0 0-1,-2 1 1,-3 0 175,0 0 1,0 0-1,0 1 1,0 0-1,0 1 0,1-1 1,-9 6-1,7-4-129,1 0-1,0 0 0,0 1 0,1-1 1,-1 1-1,1 1 0,0-1 0,0 1 1,1-1-1,-1 2 0,2-1 0,-1 0 1,0 1-1,1-1 0,0 1 0,1 0 1,0 0-1,0 0 0,0 0 0,1 1 1,0-1-1,0 0 0,1 13 0,1-18-178,-1 1 1,1-1-1,0 0 0,0 0 0,0 0 1,0 0-1,0 0 0,0 0 0,1 0 1,-1-1-1,1 1 0,-1 0 0,1-1 1,0 1-1,-1-1 0,1 0 0,0 1 1,0-1-1,0 0 0,0 0 0,0 0 1,0 0-1,0-1 0,1 1 0,-1 0 0,0-1 1,0 0-1,1 1 0,2-1 0,7 1-831,0-1-1,-1 0 1,1 0-1,17-3 0,17-11-3617,0-8-3705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16432,'-10'1'2290,"10"-1"-2220,-13 1 834,0 2 1,0-1-1,-18 7 0,28-9-818,1 1 0,-1 0 0,0 0 0,1 0 0,-1 0 0,1 1-1,-1-1 1,1 1 0,0-1 0,-1 1 0,1 0 0,0 0 0,0 0-1,0 0 1,1 0 0,-1 0 0,0 0 0,1 1 0,-1-1-1,1 1 1,0-1 0,0 1 0,0-1 0,0 1 0,1 0 0,-2 4-1,3-6-98,-1 0 0,1 1 0,-1-1-1,1 0 1,-1 0 0,1 0-1,0 0 1,-1 0 0,1 0-1,0 0 1,0 0 0,0 0-1,0 0 1,0 0 0,0 0 0,0 0-1,0-1 1,0 1 0,1-1-1,-1 1 1,0-1 0,0 1-1,1-1 1,1 1 0,39 9-1225,-34-8 871,53 9-1173,-26-5 724,-1 1 0,55 19 0,-88-26 838,0 0 1,0 0 0,-1 1 0,1-1-1,0 0 1,0 1 0,0-1-1,0 1 1,-1-1 0,1 1-1,0-1 1,-1 1 0,1-1-1,0 1 1,-1 0 0,1-1-1,-1 1 1,1 0 0,-1 0-1,1-1 1,-1 1 0,1 1-1,-1-1 32,0 0 0,0 0-1,-1-1 1,1 1-1,0 0 1,-1-1 0,1 1-1,0 0 1,-1-1 0,1 1-1,0 0 1,-1-1-1,1 1 1,-1 0 0,0-1-1,1 1 1,-1-1-1,1 1 1,-1-1 0,0 1-1,-43 19 1910,40-18-1906,-88 28 2215,83-28-2267,-1 0 0,1 0 0,-1-1 0,1 0 0,-1 0 0,0-1 0,-18-3 0,28 3-78,0 0 0,-1 0 1,1 0-1,0 0 0,-1 0 0,1 0 1,0 0-1,-1 0 0,1-1 1,0 1-1,-1 0 0,1 0 0,0 0 1,-1 0-1,1-1 0,0 1 1,-1 0-1,1 0 0,0-1 0,0 1 1,-1 0-1,1-1 0,0 1 1,0 0-1,0 0 0,0-1 0,-1 1 1,1 0-1,0-1 0,0 1 1,0-1-1,0 1 0,0 0 0,0-1 1,0 1-1,0 0 0,0-1 0,9-15-2712,17-7-2690,1 7-210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14 4228,'0'0'16864,"-9"0"-15908,2 0-835,1 0 0,-1 1 0,1 0 0,0 0 0,0 1 0,-1 0 0,1 0 0,0 0 0,-9 6 1,12-6-76,0-1-1,0 1 1,0 0 0,1 0 0,-1 0 0,1 0 0,-1 1 0,1-1 0,0 1 0,0 0 0,0-1 0,0 1 0,1 0 0,-1 0 0,1 0 0,-1 0 0,1 0 0,0 0-1,0 1 1,1-1 0,-1 0 0,1 0 0,0 1 0,0 5 0,0-7-36,1-1 0,0 1 0,0-1 0,0 0-1,0 1 1,0-1 0,0 0 0,1 1 0,-1-1 0,0 0 0,1 0 0,-1 0 0,1 0-1,-1 0 1,1 0 0,-1-1 0,1 1 0,0 0 0,-1-1 0,1 1 0,0-1-1,-1 0 1,1 0 0,0 1 0,0-1 0,-1 0 0,1-1 0,0 1 0,2 0-1,57-6-321,-39-2-67,0 0-1,-1-2 0,-1-1 1,1 0-1,-2-1 1,36-30-1,-28 22 133,-48 60 1187,17-35-708,0 1 0,1-1 0,-1 1 0,1 0 1,1 1-1,-1-1 0,1 0 0,0 1 1,0-1-1,1 1 0,-1 11 0,3-17-208,-1 0-1,1 0 0,-1 0 1,1 0-1,0 0 0,0 0 0,-1 0 1,1 0-1,0 0 0,0 0 1,0-1-1,0 1 0,0 0 1,0-1-1,0 1 0,0 0 1,0-1-1,1 0 0,-1 1 1,0-1-1,0 0 0,0 1 1,0-1-1,1 0 0,-1 0 1,0 0-1,0 0 0,1 0 1,0-1-1,44-1 198,-44 2-202,13-3-31,0-1 1,0 0 0,0-1 0,0 0-1,-1-1 1,18-11 0,-13 7-228,0 1 0,31-10 0,-46 22 221,-7 8 136,-9 14 188,10-22-274,1-1 1,0-1-1,0 0 1,0 1 0,0-1-1,1 1 1,-1-1 0,0 1-1,1-1 1,-1 1 0,1 0-1,0-1 1,-1 1 0,1 0-1,0-1 1,0 1 0,0 0 0,0-1-1,1 1 1,-1 0 0,0-1-1,1 1 1,-1-1 0,1 1-1,0 2 1,1-3-3,-1 0 0,1 0 0,-1 0 0,1 0 0,0 0 0,-1 0 0,1 0 0,0-1 0,0 1 0,-1-1 0,1 1 0,0-1 0,0 0 0,0 1 0,0-1 0,0 0 0,3-1 0,10 0-36,0-1-1,0-1 0,-1-1 1,17-5-1,0-3-514,-17 7-94,0 0 0,0 0-1,0 1 1,0 1 0,29-3 0,-41 21 2161,-2-14-1503,0 0-1,0 0 0,-1 0 1,1 0-1,0-1 0,0 1 0,0 0 1,0 0-1,0 0 0,1 0 1,-1 0-1,0 0 0,0 0 1,1 0-1,-1 0 0,0 0 1,1 0-1,-1-1 0,1 1 0,-1 0 1,2 1-1,12-1-1648,0-3-3675,-1-6-3671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8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56 2851,'6'-8'8541,"-1"-2"-6669,-3 6-1225,1 0-1,-1 0 1,0 0 0,1 0 0,0 1-1,0-1 1,0 1 0,6-5 0,-9 27 3248,1 12-3119,-6 21 707,-20 79 0,14-86-1166,3 1 1,-5 78-1,13-99-515,0 18 80,-2-36-5353,-5-22 3416,0-1-1,0 1 0,-2 1 0,-12-18 1,-23-26-238,2 3 6739,42 54-4298,-1 1-1,1-1 0,-1 1 1,1-1-1,0 1 1,-1-1-1,1 1 0,0-1 1,-1 1-1,1-1 0,0 1 1,0-1-1,0 0 0,-1 1 1,1-1-1,0 1 1,0-1-1,0 0 0,0 1 1,0-1-1,0 1 0,0-1 1,0 0-1,1 1 0,-1-1 1,0 1-1,0-1 1,0 0-1,1 1 0,-1-1 1,0 1-1,0-1 0,1 1 1,-1-1-1,1 1 1,-1-1-1,0 1 0,1 0 1,-1-1-1,1 1 0,-1-1 1,1 1-1,-1 0 0,1-1 1,-1 1-1,2 0 1,33-8 1237,-24 6-750,221-31 2225,-75 26-7113,-156 7 4248,0 0 1,0 0-1,0 0 0,0 1 1,0-1-1,0 0 0,0 0 1,0 0-1,0 1 0,0-1 1,0 1-1,-1-1 0,1 0 0,0 1 1,0-1-1,0 1 0,0 0 1,-1-1-1,1 1 0,0 0 1,-1-1-1,1 1 0,0 0 0,-1 0 1,1 0-1,-1 0 0,0-1 1,1 1-1,-1 0 0,1 0 1,-1 0-1,0 0 0,0 0 1,0 0-1,1 0 0,-1 0 0,0 0 1,0 0-1,0 0 0,-1 0 1,1 0-1,0 0 0,0 0 1,0 0-1,-1 0 0,1 0 0,-1 0 1,0 1-1,0 3 185,-1 1-1,0-1 1,-1 0-1,1 0 1,-1 0 0,0 0-1,-5 5 1,-17 15 388,18-19-451,0 0 0,1 0 0,0 1 1,0 0-1,0 0 0,1 0 0,-8 15 0,13-22-109,1 1 0,-1-1-1,0 1 1,0-1 0,0 1 0,0-1 0,1 1-1,-1-1 1,0 1 0,1-1 0,-1 0-1,0 1 1,1-1 0,-1 1 0,0-1 0,1 0-1,-1 1 1,1-1 0,-1 0 0,0 0-1,1 1 1,-1-1 0,1 0 0,-1 0 0,1 0-1,-1 1 1,1-1 0,-1 0 0,1 0-1,-1 0 1,1 0 0,0 0 0,-1 0 0,1 0-1,-1 0 1,1 0 0,-1 0 0,1-1-1,-1 1 1,1 0 0,-1 0 0,1 0 0,0-1-1,28-4 196,-4-5-245,-1-1 0,-1-2 0,0 0 0,-1-1 0,0-1 1,31-29-1,-1 3 132,-79 101-165,25-55 130,0 0 0,0 1-1,1-1 1,-1 1 0,1 0 0,1 0-1,-1-1 1,1 1 0,0 0 0,0 0 0,1 6-1,0-9-19,-1-1-1,1 0 0,0 1 0,0-1 0,0 0 1,0 0-1,0 0 0,1 0 0,-1 0 0,1 0 1,-1 0-1,1 0 0,0 0 0,-1-1 1,1 1-1,0-1 0,0 1 0,0-1 0,1 0 1,-1 0-1,0 0 0,0 0 0,1 0 0,-1 0 1,0-1-1,1 1 0,-1-1 0,3 1 1,2 0 29,0 0 1,-1-1 0,1 0 0,0 0 0,0-1 0,-1 1 0,1-1 0,0-1 0,-1 1 0,1-1 0,-1 0 0,1-1-1,-1 0 1,0 0 0,0 0 0,0-1 0,-1 1 0,1-1 0,-1-1 0,0 1 0,0-1 0,5-6 0,-3 3-24,-1-1 1,-1 0 0,1 0-1,-2 0 1,1-1 0,-1 0-1,-1 1 1,1-1 0,-2-1-1,1 1 1,-2 0 0,1-1-1,-1-18 1,-1 29-44,0 0-1,0 0 1,0-1 0,0 1-1,0 0 1,-1 0 0,1-1-1,0 1 1,0 0-1,0 0 1,0 0 0,-1 0-1,1-1 1,0 1-1,0 0 1,0 0 0,-1 0-1,1 0 1,0 0 0,0 0-1,-1-1 1,1 1-1,0 0 1,0 0 0,0 0-1,-1 0 1,1 0 0,0 0-1,0 0 1,-1 0-1,1 0 1,0 0 0,0 0-1,-1 0 1,1 0-1,0 0 1,0 1 0,-1-1-1,1 0 1,0 0 0,0 0-1,-1 0 1,1 0-1,0 0 1,0 1 0,0-1-1,-1 0 1,1 0 0,0 0-1,0 0 1,0 1-1,0-1 1,0 0 0,-1 0-1,1 1 1,0-1-1,0 0 1,0 0 0,0 1-1,0-1 1,0 0 0,-13 14-38,12-12 42,0 0-1,1 0 1,-1 0 0,0 0-1,0 0 1,1 0-1,-1 0 1,1 0-1,0 0 1,-1 0-1,1 0 1,0 0 0,0 0-1,1 0 1,-1 0-1,0 0 1,1 0-1,-1 0 1,1 0-1,-1 0 1,2 3 0,0-4 5,-1 0 0,0 1 0,1-1 1,-1 0-1,1 0 0,-1 0 0,1 0 0,-1 0 1,1 0-1,0-1 0,-1 1 0,1 0 1,0-1-1,0 0 0,0 1 0,-1-1 0,1 0 1,0 0-1,2 0 0,3 0 8,0-1 1,0 1-1,0-1 1,0-1-1,0 0 0,0 0 1,0 0-1,-1-1 0,1 1 1,-1-2-1,9-4 0,42-42-234,-59 88-342,2-30 503,0-6 55,0 0 1,0 1-1,1-1 0,-1 0 0,1 0 0,-1 1 1,1-1-1,0 0 0,-1 0 0,1 0 0,0 0 1,1 0-1,-1 0 0,0 0 0,1 0 0,-1 0 0,1-1 1,-1 1-1,1 0 0,0-1 0,-1 0 0,4 3 1,0-2 38,1 1 1,-1-1 0,1 0 0,0 0 0,0 0 0,0-1 0,0 0-1,9 1 1,5-1-1055,-1-1-1,1-1 1,-1-1-1,32-7 0,-48 9 508,0-1 469,4-7-12425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71 4773,'0'0'4505,"1"-11"-1313,0-2-2030,6-33 3453,-10 63-718,2 17-2614,-1 2-725,-3 18-194,2 88 0,4-108-2332,13 61 0,-19-109 1616,0 0 1,-2 1-1,1-1 0,-2 2 0,1-1 1,-19-21-1,14 18 906,0 0 1,2 0-1,0-1 0,-9-21 1,19 37-474,0 1 0,0-1 0,0 0 0,0 1 0,0-1 0,1 0 0,-1 1 0,0-1 0,0 0 0,0 1 0,1-1 0,-1 0 0,0 1 0,1-1 0,-1 1 0,1-1 0,-1 1 0,1-1 0,-1 1 0,1-1 0,-1 1 0,1-1 0,-1 1 0,1-1 0,-1 1 1,1 0-1,0 0 0,-1-1 0,1 1 0,0 0 0,-1 0 0,1-1 0,0 1 0,-1 0 0,1 0 0,0 0 0,-1 0 0,1 0 0,0 0 0,-1 0 0,2 1 0,41-2 148,-35 1-12,19 1-299,42-1-158,-65-1-322,-1 1 0,1-1 0,-1 0-1,1 0 1,-1 0 0,1 0 0,-1-1 0,6-3 0,1-5-5252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7335,'0'0'9801,"74"-15"-19698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0:5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56 3427,'0'0'11371,"-2"-8"-8974,2 6-2388,0 0 149,-1 0 0,1 0-1,0 0 1,-1 0 0,1 0-1,-1 0 1,0 0-1,1 1 1,-1-1 0,0 0-1,0 0 1,0 0 0,0 1-1,-1-1 1,1 1 0,0-1-1,-1 1 1,1-1 0,-1 1-1,1 0 1,-1 0 0,0 0-1,1 0 1,-1 0-1,0 0 1,0 0 0,0 0-1,0 1 1,0-1 0,0 1-1,0 0 1,0-1 0,0 1-1,0 0 1,0 0 0,0 0-1,0 0 1,0 1 0,-2-1-1,-2 0-34,-1 1-1,1-1 1,-1 1-1,1 0 1,-1 1-1,1-1 1,0 1-1,0 1 0,0-1 1,0 1-1,0 0 1,0 0-1,1 1 1,-1-1-1,1 1 1,-6 7-1,16-9-471,0 0 0,0-1 0,0 1 0,0-1 0,0 0 0,1-1 0,9 1 0,-4 0-243,-4 0 358,72 13-1716,-72-12 1857,-1 0 1,0 0 0,0 0 0,0 1-1,0 0 1,0 0 0,0 1-1,-1-1 1,10 9 0,-14-11 116,0 0 1,0 0-1,0 1 0,0-1 1,0 0-1,0 0 1,0 1-1,0-1 0,-1 0 1,1 1-1,0-1 1,-1 1-1,1-1 1,-1 1-1,0-1 0,1 1 1,-1-1-1,0 1 1,0-1-1,0 1 0,0-1 1,0 1-1,-1-1 1,1 3-1,-1-2 88,-1 1 0,1-1 0,0 1 0,-1-1 0,0 0 1,1 1-1,-1-1 0,0 0 0,0 0 0,0 0 0,0 0 0,-4 1 0,-5 5 370,-2-1 1,1-1-1,-1 0 0,-15 5 1,13-6-213,0-1 1,-1 0-1,1-1 1,-1 0-1,-29 0 1,45-3-299,-1 0 1,0 0 0,1 0 0,-1 0 0,0 0 0,1 0 0,-1 0-1,1 0 1,-1 0 0,0-1 0,1 1 0,-1 0 0,1 0 0,-1-1-1,0 1 1,1 0 0,-1-1 0,1 1 0,-1-1 0,1 1 0,0-1-1,-1 1 1,1 0 0,-1-1 0,1 0 0,0 1 0,-1-1 0,1 1-1,0-1 1,0 1 0,-1-1 0,1 0 0,0 1 0,0-1 0,0 1-1,0-1 1,0 0 0,0 1 0,0-1 0,0 0 0,0 1 0,0-1 0,0 0-1,0 1 1,0-1 0,1 1 0,-1-1 0,0 0 0,0 1 0,1-1-1,-1 1 1,0-1 0,1 1 0,0-2 0,23-30-3050,-11 22 1020,1 1 0,0 1 0,0 0 0,1 1 0,28-10 0,3 2-3896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0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173 287 5509,'0'0'10992,"-11"3"-10085,-3 2-617,0 1-1,0 0 0,1 1 1,-23 15-1,30-19-136,1 1 1,-1 0-1,1 0 1,0 1-1,0 0 1,0 0-1,1 0 1,0 0-1,0 1 1,0-1-1,1 1 1,-1 0-1,1 0 1,1 1-1,-3 6 1,5-12-143,0 0 0,0 0 1,0 0-1,0 0 0,0 0 1,0 0-1,0 0 0,0 0 0,0 0 1,0 0-1,1 0 0,-1 0 1,1 0-1,-1 0 0,0 0 0,1-1 1,-1 1-1,1 0 0,0 0 1,-1 0-1,1-1 0,0 1 0,0 0 1,-1 0-1,1-1 0,0 1 1,0-1-1,0 1 0,0-1 0,-1 1 1,1-1-1,0 0 0,0 1 1,0-1-1,0 0 0,0 0 0,0 1 1,0-1-1,2 0 0,49-1 276,-44 1-246,11-3-14,0 0-1,0-2 0,-1 0 1,0-1-1,0 0 1,0-2-1,-1 0 0,0-1 1,30-21-1,-32 20-17,-1-1 0,0-1 0,-1 0 0,0 0 0,-1-2 0,0 1 0,-1-2 0,-1 1 0,0-2 0,13-27 0,-20 35 4,0 0 0,0-1 0,-1 1 0,0-1 0,0 0 0,-1 1 0,0-1 0,-1 0 0,0 0 0,0 0 0,-1 0 0,-3-15 0,3 20-5,-1 0 1,1 1-1,-1-1 0,0 0 0,0 1 0,0-1 0,0 1 0,0 0 0,-1-1 0,0 1 0,0 0 0,1 1 0,-2-1 0,1 0 0,0 1 0,0 0 0,-1 0 1,1 0-1,-1 0 0,0 0 0,0 1 0,1-1 0,-1 1 0,0 0 0,0 0 0,0 1 0,0-1 0,0 1 0,-6 0 0,3 0 26,-1 1 0,1 0 0,0 0 0,-1 1-1,1 0 1,0 0 0,0 0 0,0 1 0,0 0-1,-10 7 1,14-9 17,0 1-1,0 0 1,0 0-1,0 1 1,0-1 0,1 0-1,-1 1 1,1 0-1,-1 0 1,1-1-1,0 1 1,0 0 0,0 1-1,1-1 1,-1 0-1,1 1 1,0-1-1,0 0 1,0 1 0,0-1-1,0 1 1,1 0-1,-1 6 1,2-9-56,-1 1 1,1-1-1,-1 0 1,1 1-1,0-1 1,-1 0 0,1 1-1,0-1 1,0 0-1,0 0 1,0 1-1,0-1 1,0 0-1,0 0 1,0 0-1,1 0 1,-1-1-1,0 1 1,1 0-1,-1 0 1,0-1-1,2 1 1,40 12-519,-29-9 199,4 1-71,1 0-189,-1 0 0,0 1 1,0 1-1,-1 0 0,26 16 0,-39-21 558,-1 1 0,1 0 0,0 1 0,-1-1 0,0 0 0,0 1 1,0 0-1,0-1 0,0 1 0,-1 1 0,1-1 0,-1 0 0,-1 0 0,1 1 0,0-1 0,-1 1 0,0 0 1,0-1-1,0 1 0,-1 0 0,0 0 0,1-1 0,-2 1 0,1 0 0,-1 0 0,1-1 0,-3 8 1,-7 16 157,8-24-310,0-1-1,1 1 1,-1 0 0,1 0 0,0 0 0,0-1 0,0 1-1,1 0 1,-1 8 0,5-9-3644,10-3-2440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12043,'0'0'13939,"0"12"-13288,-7 40-248,-3 48 305,9-99-700,1-1 0,0 0 0,0 0 1,0 1-1,0-1 0,0 0 0,0 0 1,0 1-1,0-1 0,0 0 0,0 0 1,0 1-1,0-1 0,0 0 1,1 0-1,-1 1 0,0-1 0,0 0 1,0 0-1,0 0 0,0 1 0,0-1 1,1 0-1,-1 0 0,0 0 0,0 1 1,0-1-1,1 0 0,-1 0 0,0 0 1,0 0-1,0 0 0,1 1 0,-1-1 1,0 0-1,0 0 0,1 0 1,-1 0-1,0 0 0,0 0 0,1 0 1,12-6 327,9-16 16,38-79-192,-60 100-309,0 4 105,0 1 0,0 0 0,0-1 0,0 1 0,1 0 0,-1-1 0,1 1 0,0-1 0,0 1 0,1-1 0,-1 1 0,1-1 1,-1 0-1,1 0 0,4 6 0,-3-7 54,-1 0 1,1-1-1,-1 1 1,1-1 0,0 0-1,0 0 1,-1 0 0,1 0-1,0 0 1,0-1-1,0 1 1,0-1 0,0 0-1,0 0 1,0 0-1,0 0 1,0-1 0,0 1-1,0-1 1,5-1-1,1-1 14,0 0-1,0 0 0,-1-1 0,1-1 0,-1 1 0,10-8 0,-11 8-41,0-1 0,0 1 0,0 0 0,1 0 0,-1 1 0,1 0 0,0 0 0,11-1 0,-18 4-1,-1 0-1,1 0 0,0 1 0,0-1 0,-1 0 0,1 1 0,0-1 0,-1 0 0,1 1 0,0-1 1,-1 1-1,1-1 0,0 1 0,-1 0 0,1-1 0,-1 1 0,1-1 0,-1 1 0,0 0 0,1-1 1,-1 1-1,0 0 0,1 0 0,-1-1 0,0 1 0,0 0 0,0 0 0,1 0 0,-1-1 0,0 1 1,0 0-1,0 0 0,0 0 0,-1 0 0,1 38 48,0-31-70,0-6-65,0-1 0,0 0 0,0 0 0,0 0-1,0 1 1,0-1 0,0 0 0,1 0-1,-1 0 1,0 1 0,1-1 0,-1 0-1,1 0 1,-1 0 0,1 0 0,0 0-1,-1 0 1,1 0 0,0 0 0,0 0 0,-1 0-1,1-1 1,0 1 0,0 0 0,2 0-1,-2 0-212,1-1 0,0 1 0,-1-1-1,1 0 1,0 0 0,0 0 0,-1 0 0,1 0-1,0-1 1,-1 1 0,1 0 0,0-1-1,-1 1 1,1-1 0,0 0 0,-1 1-1,1-1 1,-1 0 0,3-2 0,16-12-4565,2-2-1238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81 231 7143,'0'0'10116,"-10"7"-8349,6-4-1648,-42 35 1328,44-36-1361,0-1-1,1 1 1,-1 0 0,0 0 0,1 1-1,-1-1 1,1 0 0,0 0 0,0 1 0,0-1-1,0 1 1,0-1 0,0 1 0,1-1-1,-1 1 1,1-1 0,0 1 0,-1 0 0,1-1-1,0 1 1,1-1 0,-1 1 0,0 0-1,2 3 1,-1-4-68,1-1-1,0 1 1,-1-1 0,1 0-1,0 0 1,-1 1 0,1-1-1,0 0 1,0 0 0,0-1-1,0 1 1,0 0-1,0-1 1,0 1 0,0-1-1,0 0 1,1 1 0,-1-1-1,0 0 1,0 0-1,0-1 1,4 0 0,2 1 21,0-1 1,0 0-1,0 0 1,15-6-1,-15 3-128,0 0 0,-1-1-1,0 0 1,0-1 0,0 1-1,0-1 1,-1 0 0,0-1-1,0 0 1,-1 0 0,0 0-1,0 0 1,-1-1 0,7-15-1,-10 22-278,-13 27 75,10-22 330,0 1 0,1-1 0,-1 1 0,1-1 0,0 1 1,0 0-1,0-1 0,1 1 0,0 0 0,0-1 0,0 1 1,2 9-1,-2-12-28,1 0 0,0 0 1,0 0-1,1 0 0,-1 0 1,0 0-1,1-1 0,-1 1 0,1 0 1,-1-1-1,1 1 0,0-1 1,-1 0-1,1 1 0,0-1 0,0 0 1,0 0-1,0 0 0,0-1 1,0 1-1,1 0 0,-1-1 1,0 1-1,0-1 0,0 0 0,1 0 1,-1 0-1,3 0 0,5 0-223,1 0 0,-1-1 0,0 0 0,0 0-1,0-2 1,0 1 0,0-1 0,0 0 0,0-1-1,-1 0 1,0-1 0,0 0 0,0 0 0,-1-1 0,1 0-1,-1-1 1,-1 0 0,1 0 0,-1 0 0,-1-1 0,1 0-1,-1 0 1,0-1 0,6-13 0,-11 21 101,-1 0 1,1-1-1,0 1 1,-1 0-1,1 0 0,-1 0 1,0-1-1,1 1 1,-1 0-1,0-1 0,1 1 1,-1 0-1,0-1 1,0 1-1,0 0 1,0-1-1,-1 0 0,1 2 130,-1-1-1,0 1 1,1 0-1,-1 0 1,1 0-1,-1 0 1,0 0-1,1 0 0,-1 0 1,1 0-1,-1 1 1,0-1-1,1 0 1,-1 0-1,1 0 0,-1 1 1,1-1-1,-1 0 1,1 0-1,-1 1 1,1-1-1,-1 0 1,1 1-1,-1 0 0,-37 34 1760,25-21-1384,1 1 1,1 1-1,1 0 0,0 1 1,1 0-1,1 0 1,0 1-1,2 0 0,0 0 1,0 0-1,2 1 0,1 0 1,0 0-1,1 0 1,1 35-1,1-52-417,0 1 0,0-1-1,1 0 1,-1 1 0,0-1 0,1 0 0,-1 0-1,1 1 1,0-1 0,0 0 0,0 0 0,0 0-1,2 3 1,-2-4 7,0 0-1,0 0 1,0 0-1,0-1 1,0 1-1,0 0 1,0-1-1,0 1 1,0-1-1,0 1 1,0-1-1,0 0 1,0 1-1,0-1 1,0 0-1,1 0 1,-1 0-1,0 0 1,2 0-1,1 0 18,-1-1-1,0 0 1,1 0 0,-1 0-1,0-1 1,0 1-1,0-1 1,0 0-1,0 0 1,0 0-1,0 0 1,0 0-1,-1 0 1,1-1-1,-1 0 1,3-3 0,55-81-288,-5-2 1,-3-3 0,62-152-1,-108 232 356,-4 7 80,1-1 1,-1 1-1,0 0 0,-1-1 0,1 1 0,-1-1 0,1-6 0,-19 39 969,-4 27-940,3 0-1,-19 94 1,15-58 226,15-65 29,1 1 1,1 0-1,1 0 0,-1 49 1,5-74-416,0-1 0,0 0 0,0 1 0,0-1 0,0 1 0,0-1 0,0 0 0,0 1 0,0-1 1,0 1-1,0-1 0,0 0 0,0 1 0,0-1 0,0 0 0,1 1 0,-1-1 0,0 0 0,0 1 0,0-1 1,1 0-1,-1 1 0,0-1 0,0 0 0,1 1 0,-1-1 0,0 0 0,1 0 0,-1 0 0,0 1 0,1-1 1,-1 0-1,0 0 0,1 0 0,-1 0 0,0 0 0,1 1 0,-1-1 0,1 0 0,-1 0 0,0 0 0,1 0 1,-1 0-1,1 0 0,-1 0 0,0 0 0,1-1 0,-1 1 0,0 0 0,1 0 0,-1 0 0,1 0 0,-1 0 1,0-1-1,1 1 0,-1 0 0,1-1 0,15-16 369,-13 9-373,-1 1-1,0-1 1,0 0 0,0 0-1,-1 1 1,0-1 0,-1 0-1,0 0 1,0 0 0,-1 0-1,-2-14 1,-3 2-178,0 1 0,-1 0 0,-11-20 0,-13-35-287,31 73 453,0 1 0,0 0 0,0 0 0,0-1-1,0 1 1,0 0 0,0-1 0,0 1 0,0 0-1,0 0 1,0-1 0,0 1 0,0 0 0,0-1-1,0 1 1,0 0 0,0 0 0,1-1 0,-1 1 0,0 0-1,0 0 1,0-1 0,1 1 0,-1 0 0,0 0-1,0-1 1,0 1 0,1 0 0,-1 0 0,0 0 0,0 0-1,1-1 1,-1 1 0,0 0 0,0 0 0,1 0-1,-1 0 1,0 0 0,1 0 0,-1 0 0,0 0-1,1 0 1,-1 0 0,0 0 0,0 0 0,1 0 0,-1 0-1,0 0 1,1 0 0,-1 0 0,0 0 0,0 0-1,1 1 1,-1-1 0,0 0 0,0 0 0,1 0 0,-1 0-1,0 1 1,0-1 0,1 0 0,-1 0 0,30 13 231,-16-8-157,4 0-49,0 0 1,0-2-1,1 0 1,-1-1-1,1-1 0,-1-1 1,1 0-1,-1-2 1,1 0-1,-1-1 1,29-8-1,-36 7-41,0 1 1,0-1-1,-1 0 1,1-1-1,-1-1 1,0 1-1,-1-2 1,1 1-1,-1-1 1,-1-1-1,1 1 0,-1-1 1,-1-1-1,1 0 1,-1 0-1,-1 0 1,0-1-1,0 0 1,-1 0-1,4-11 1,-8 18 1,1 1 0,-2-1 0,1 1 0,0-1 0,0 0 1,-1 1-1,0-1 0,1 0 0,-1 1 0,0-1 1,0 0-1,-1 0 0,1 1 0,0-1 0,-1 1 1,0-1-1,1 0 0,-1 1 0,0-1 0,0 1 0,-1-1 1,1 1-1,-1 0 0,-2-4 0,2 5 4,0 0-1,0 0 1,-1 0 0,1 0-1,0 0 1,-1 0 0,1 1-1,0-1 1,-1 1 0,1 0-1,-1 0 1,1 0 0,-1 0-1,1 0 1,-1 0 0,1 1-1,-1-1 1,1 1-1,0-1 1,-1 1 0,1 0-1,0 0 1,0 0 0,-1 1-1,1-1 1,0 0 0,-3 3-1,-6 4 68,0 1 0,0 0-1,1 0 1,0 1 0,1 0-1,0 0 1,0 1 0,1 1-1,-6 11 1,9-14 25,0 1 1,0-1-1,1 1 1,1-1-1,0 1 1,0 0-1,0 1 1,2-1-1,-1 0 1,1 1-1,1-1 1,0 17-1,1-25-74,-1 0 0,1 0 0,-1 0 0,1 0-1,0 0 1,0 0 0,0 0 0,0 0 0,0-1 0,0 1 0,0 0-1,1 0 1,-1-1 0,1 1 0,-1-1 0,1 0 0,-1 1 0,1-1-1,0 0 1,0 0 0,2 1 0,1 0-3,0 0-1,0 0 1,0-1-1,0 0 0,0 0 1,0 0-1,0-1 1,0 0-1,6 0 1,-6 0-84,0 0-1,0 0 1,0-1 0,0 1 0,-1-1-1,1 0 1,0-1 0,0 1 0,-1-1-1,1 0 1,-1 0 0,1-1 0,-1 1-1,0-1 1,0 0 0,0 0-1,-1 0 1,1-1 0,-1 1 0,4-5-1,-5 1-569,-2 6 410,0 1 0,0 0 0,0 0 0,0-1 0,0 1 1,-1 0-1,1 0 0,0-1 0,0 1 0,0 0 1,-1 0-1,1 0 0,0-1 0,0 1 0,0 0 0,-1 0 1,1 0-1,0 0 0,-1 0 0,1 0 0,0-1 0,0 1 1,-1 0-1,1 0 0,0 0 0,0 0 0,-1 0 1,1 0-1,0 0 0,-1 0 0,1 0 0,0 0 0,0 0 1,-1 0-1,1 0 0,-1 1 0,-6-1-6754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73 26617,'-4'0'1698,"4"-9"704,4 0-1761,14-1-545,1 2-769,6-4-1569,-2 2-2755,-3-4-7911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3876,'0'0'16463,"-16"62"-15117,9-30-546,-3 3-319,2-2-353,5-3-64,3-7-288,7-10-417,13-10 65,2-3 351,4-11 1,-4-13-801,-8-6-1249,-9-6-2466,-5-3-5734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 11115,'-54'-5'1953,"54"9"866,0 0-1249,0 0-1250,0 1-224,9-2-352,5 0-2787,1-3-801,5 0-2081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8200,'0'0'13741,"72"-24"-12108,-29 22-159,7 0-545,3 2-385,4-2-416,1 0-96,-2 1-64,-8 0-961,-7-3-1185,-13 0-320,-11-5-1282,-16 0-2594</inkml:trace>
  <inkml:trace contextRef="#ctx0" brushRef="#br0" timeOffset="1">52 213 11563,'0'0'6983,"51"6"-4005,0-10-1248,10-5-289,6-2-480,0 2-608,-8 1-289,-9 5-385,-16 3-1376,-19 0-770,-15 4-1504,-8 5-2756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11147,'0'0'6630,"54"5"-4164,-9-6-896,11-7-289,8-1-128,1 0-416,1 4-609,-7-2-737,-6 3-2530,-12-3-5445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3491,'0'0'20879,"-3"9"-19929,3-8-863,-17 48 643,15-20-410,2-28-313,0 0 1,0-1-1,0 1 0,0 0 1,1-1-1,-1 1 1,0 0-1,0-1 0,1 1 1,-1 0-1,0-1 1,1 1-1,-1-1 1,1 1-1,-1-1 0,1 1 1,-1-1-1,1 1 1,-1-1-1,1 1 0,-1-1 1,1 0-1,-1 1 1,1-1-1,0 0 1,-1 0-1,1 1 0,0-1 1,-1 0-1,2 0 1,10 0 38,1 0 1,0-1 0,0 0-1,-1-1 1,1-1 0,-1 0 0,0-1-1,0 0 1,0 0 0,15-9-1,-14 6-62,0 2 0,0 0 0,0 0 0,1 1 0,-1 1-1,1 0 1,0 1 0,17-1 0,-30 4 8,0-1-1,0 1 1,0 0 0,0 0-1,0 0 1,0 0 0,0 0-1,0 0 1,-1 0 0,1 1-1,0-1 1,-1 0 0,1 0-1,-1 0 1,1 1-1,-1-1 1,1 0 0,-1 1-1,0-1 1,0 0 0,0 1-1,0-1 1,0 1 0,0-1-1,0 0 1,0 1 0,0-1-1,0 0 1,-2 3 0,-5 44 44,0-27-3,-3 21 57,11-42-68,-1 1 1,1-1-1,0 0 0,0 0 0,-1 0 0,1 0 0,0 0 1,0 0-1,-1 0 0,1 0 0,0 0 0,0 0 1,-1 0-1,1-1 0,0 1 0,-1 0 0,1 0 0,0-1 1,-1 1-1,1 0 0,0-1 0,-1 1 0,1-1 0,0 1 1,-1-1-1,1 0 0,21-13 116,-11 5-365,49-42-33,-29 10-7239,-24 23 244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13581,'0'0'10314,"51"-1"-11051,-17 7-1249,1-2-2658,-1-1-4549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2146,'0'0'15396,"-9"12"-12695,-11 15-870,0 1 0,-27 55 0,39-67-1557,0 1 0,2 0 1,0 0-1,0 0 0,2 1 0,0-1 0,2 1 0,-2 20 0,4-37-267,0 1 1,0 0 0,0 0-1,0-1 1,1 1-1,-1 0 1,0 0 0,1-1-1,-1 1 1,1 0 0,0-1-1,-1 1 1,1-1-1,0 1 1,0-1 0,0 1-1,0-1 1,0 0 0,0 1-1,1-1 1,-1 0-1,0 0 1,1 0 0,-1 0-1,1 0 1,-1 0 0,1 0-1,-1 0 1,1-1-1,0 1 1,-1-1 0,1 1-1,0-1 1,0 0 0,-1 1-1,1-1 1,0 0 0,0 0-1,-1 0 1,1-1-1,0 1 1,-1 0 0,1 0-1,3-2 1,4 0 50,0 0-1,1-1 1,-1 0 0,-1-1 0,1 0-1,16-9 1,5-10-107,-2 0-1,0-2 1,-1-1 0,-2-2-1,-1 0 1,-1-1-1,30-51 1,-51 74-704</inkml:trace>
  <inkml:trace contextRef="#ctx0" brushRef="#br0" timeOffset="1">186 270 5381,'0'0'10218,"-2"56"-7912,10-42-1409,7-1-641,5-2-160,9-4-1697,4-4-2820,5-3 2468,1 0-4518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 12684,'0'0'6358,"-9"-1"-4666,-4 1-1333,1 0-1,0 1 0,0 0 1,0 1-1,0 0 1,-18 6-1,24-6-171,-1 0 0,0 0 1,0 1-1,1 0 0,0 1 0,-1-1 1,1 1-1,1 0 0,-1 1 0,1 0 0,-1-1 1,1 2-1,0-1 0,-4 7 0,8-11-173,1-1-1,0 1 0,-1-1 0,1 0 1,0 1-1,-1-1 0,1 1 1,0-1-1,0 1 0,0-1 1,-1 1-1,1-1 0,0 1 0,0 0 1,0-1-1,0 1 0,0-1 1,0 1-1,0-1 0,0 1 0,0-1 1,0 1-1,0-1 0,0 1 1,0-1-1,1 1 0,-1-1 0,0 1 1,0-1-1,1 1 0,-1-1 1,0 1-1,1-1 0,-1 1 0,0-1 1,1 0-1,-1 1 0,1 0 1,26 3 338,33-12-86,18-12-265,-39 9-59,0 1 1,1 3-1,73-5 1,-113 12 60,1 0 0,-1 0-1,1 0 1,-1 1 0,1-1 0,-1 0 0,1 0 0,-1 1 0,0-1 0,1 0 0,-1 1-1,0-1 1,1 1 0,-1-1 0,0 0 0,1 1 0,-1-1 0,0 1 0,0-1 0,1 1-1,-1-1 1,0 1 0,0-1 0,0 1 0,0-1 0,0 1 0,0-1 0,0 1-1,0-1 1,0 1 0,0-1 0,0 1 0,0-1 0,0 1 0,0-1 0,0 1 0,0-1-1,0 1 1,-1-1 0,1 1 0,0-1 0,0 1 0,-1-1 0,1 0 0,0 1 0,-1 0-1,-12 23 156,10-21-124,1 0-1,-1 0 0,1 0 1,0 0-1,0 0 0,0 0 1,1 1-1,-1-1 1,-1 6-1,9 2 291,16-7-90,-9-5-203,1-1-1,-1 0 1,1-1 0,-1-1 0,0 0-1,-1 0 1,14-8 0,-14 7-90,0 0 0,1 0 0,0 1 1,0 0-1,0 1 0,0 1 0,14-1 1,-27 5 47,0 0 0,-1-1 0,1 1 0,0 0-1,0-1 1,-1 1 0,1 0 0,-1-1 0,0 1 0,1-1 0,-1 1 0,0-1 0,-2 3 0,-1 3 22,2-5 6,0 1 1,0-1-1,1 1 0,-1-1 0,1 1 0,0 0 1,0-1-1,0 1 0,0 0 0,0 0 0,0 0 1,1 3-1,3-5 46,0-1-1,0 1 1,1 0 0,-1-1 0,0 0 0,1 0 0,-1 0 0,6-1-1,-7 1-19,11-2-42,1 0 1,-1-1-1,0 0 0,0-2 0,-1 1 0,19-10 0,-19 8-155,-1 1 0,2 0 1,-1 1-1,0 0 0,1 1 0,0 0 1,20-1-1,-33 4 150,1 1-1,-1-1 1,1 0 0,-1 1-1,0-1 1,1 1 0,-1-1-1,0 1 1,1-1 0,-1 1-1,0-1 1,0 1 0,0 0 0,1-1-1,-1 1 1,0-1 0,0 1-1,0-1 1,0 1 0,0 0-1,0-1 1,0 1 0,0-1-1,0 1 1,0 0 0,-1-1-1,1 1 1,0-1 0,0 1 0,0-1-1,-1 1 1,1-1 0,0 1-1,-1-1 1,1 1 0,-1 0-1,-12 29-76,11-27-46,-1 5-369,-1 2-3738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4:3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15054,'0'0'64,"13"2"-309,416 54 442,-133-23 273,329 10 1110,2-50-236,-133-1-1353,460 36 94,1063 57 2899,-1921-88-2823,184-29-1,87-50 293,-351 78-481,-5 0 59,1 1 0,0 1 0,0 0 0,0 0 0,12 1 0,-21 1-77,0 0 0,0 1 0,0-1 0,0 1 0,-1-1 0,1 1 0,0 0 0,-1 0 0,1 0 0,0 1 0,-1-1 0,1 0 0,-1 1 0,0 0 0,0 0 0,1-1 0,-1 1 0,0 0 0,-1 1 1,1-1-1,0 0 0,-1 1 0,1-1 0,-1 1 0,0-1 0,2 4 0,1 5-1307,-1 0 0,0 0 1,0 0-1,1 16 0,-3 8-7012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70 13741,'0'0'6289,"-10"9"-4976,2-3-1084,2-2 108,0 0-1,0 1 0,0-1 1,1 1-1,0 1 0,0-1 1,0 1-1,1 0 0,0 0 1,0 0-1,0 1 0,-5 12 1,9-18-327,0-1 1,0 1 0,0 0 0,0-1 0,1 1 0,-1-1 0,0 1 0,0 0-1,1-1 1,-1 1 0,0-1 0,1 1 0,-1 0 0,0-1 0,1 1 0,-1-1-1,1 0 1,-1 1 0,1-1 0,-1 1 0,1-1 0,-1 0 0,1 1 0,-1-1 0,1 0-1,0 1 1,-1-1 0,1 0 0,0 0 0,-1 0 0,1 0 0,-1 0 0,1 0-1,0 0 1,-1 0 0,1 0 0,0 0 0,-1 0 0,1 0 0,0 0 0,-1 0-1,1 0 1,0-1 0,-1 1 0,1 0 0,0-1 0,35-8 204,-20-1-238,1-1 0,-1 0 0,-1-1 0,0 0 1,-1-1-1,0-1 0,-1 0 0,0-1 0,-2-1 0,17-27 1,-30 48-230,-32 66-50,32-67 304,0 1-1,0 0 1,1 0 0,-1 0 0,1 0 0,1 1 0,-1-1 0,1 0 0,-1 0 0,2 1 0,-1-1 0,0 0 0,1 0 0,0 0 0,2 6 0,-2-10-157,0 1 1,0-1-1,0 0 1,0 0-1,0 0 1,1 0-1,-1 0 1,0 0-1,1 0 1,-1 0-1,1-1 1,-1 1-1,1 0 1,-1-1-1,1 1 1,-1-1-1,1 0 1,0 1-1,-1-1 1,3 0-1,34-2-5414,-13-9-432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 5637,'0'0'17334,"-5"9"-15957,0 1-991,2-7-282,1 0 1,0 0 0,0 1-1,1-1 1,-1 1 0,1-1-1,0 1 1,0 0-1,0-1 1,0 1 0,1 0-1,-1 6 1,1-9-81,0 0 0,1 0 1,-1 0-1,0 0 0,1-1 0,-1 1 1,1 0-1,-1 0 0,1-1 0,-1 1 1,1 0-1,-1-1 0,1 1 0,0 0 1,-1-1-1,1 1 0,0-1 0,0 1 0,-1-1 1,1 1-1,0-1 0,0 0 0,0 1 1,-1-1-1,1 0 0,0 0 0,0 1 1,0-1-1,0 0 0,0 0 0,0 0 0,0 0 1,1-1-1,36 0 177,-33 0-137,14-3-15,0 0 1,0-1-1,0-1 1,-1-1-1,27-14 0,-22 10-39,0 1 0,42-12 0,-65 22-14,0 0 1,0 0-1,0 0 1,1 0-1,-1 0 1,0 0-1,0 0 1,1 0-1,-1 0 1,0 0-1,0 0 1,0 0-1,1 0 1,-1 0-1,0 0 1,0 0-1,0 1 1,1-1-1,-1 0 1,0 0-1,0 0 1,0 0-1,0 0 1,1 1-1,-1-1 1,0 0-1,0 0 1,0 0-1,0 0 1,0 1-1,0-1 1,1 0-1,-1 0 1,0 0-1,0 1 1,0-1-1,0 0 1,0 0-1,0 0 1,0 1-1,0-1 1,0 0-1,0 0 1,0 1-1,0-1 1,0 0-1,0 0 1,0 1-1,-4 18 5,-10 14 74,12-29-61,0 0 1,0 0 0,1-1 0,-1 1-1,1 0 1,0 0 0,0 1 0,0 7-1,1-11 6,0 0 0,1 0 0,-1 0 0,1 0 0,-1 0 0,1 0 0,-1 0-1,1-1 1,-1 1 0,1 0 0,0 0 0,0 0 0,-1-1 0,1 1 0,0 0 0,0 0-1,0-1 1,0 1 0,0-1 0,0 1 0,0-1 0,0 1 0,0-1 0,0 0 0,0 0-1,0 1 1,0-1 0,0 0 0,0 0 0,0 0 0,0 0 0,0 0 0,0 0 0,1 0-1,1-1 1,6 0 26,-1-1-1,1 1 1,0-1-1,-1-1 1,1 0-1,-1 0 1,0-1-1,0 0 1,0 0-1,10-8 0,-10 7-226,-1 0 0,1 0-1,0 1 1,0 1 0,0-1-1,0 1 1,0 0 0,1 1-1,0 0 1,12-1 0,-20 4 159,-1-1 0,1 1 0,0 0 0,-1 0 0,1-1 0,0 1 0,-1 0 0,1 0 0,-1 0 1,0 0-1,1 0 0,-1 0 0,0 0 0,1 0 0,-1 0 0,0 0 0,0 0 0,0 0 0,0 0 1,0 0-1,0 0 0,0 0 0,0 0 0,0 0 0,0 0 0,-1 0 0,1 0 0,0 0 0,-1 0 0,0 1 1,-9 35-5,7-30-12,1-2 17,-1-1 0,2 1-1,-1 0 1,0-1 0,1 1-1,0 0 1,-1 9 0,2-14-123,1 1-1,-1-1 1,1 1 0,-1-1-1,1 0 1,-1 1 0,1-1-1,-1 0 1,1 1 0,0-1 0,-1 0-1,1 0 1,-1 0 0,1 1-1,0-1 1,-1 0 0,1 0 0,0 0-1,-1 0 1,1 0 0,-1 0-1,1 0 1,0 0 0,-1-1-1,1 1 1,-1 0 0,1 0 0,0 0-1,-1-1 1,1 1 0,-1 0-1,1-1 1,-1 1 0,1 0 0,-1-1-1,1 0 1,25-11-6502,2-7-5205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5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14542,'0'0'10105,"8"3"-9026,-2-1-1025,0-1 0,0 0 1,1 0-1,-1 0 1,0-1-1,0 0 0,1 0 1,-1-1-1,0 0 1,0 0-1,1 0 0,-1-1 1,0 0-1,0 0 1,0 0-1,-1-1 0,1 0 1,-1 0-1,1 0 1,4-5-1,-5 4-64,0 0 0,0 1-1,-1-2 1,0 1 0,0 0 0,0-1 0,0 0 0,-1 0-1,0 0 1,5-11 0,-7 15-7,-1 0-1,1 0 1,-1-1 0,0 1-1,1 0 1,-1-1 0,0 1 0,0 0-1,0-1 1,0 1 0,0 0-1,0-1 1,0 1 0,0 0 0,-1-1-1,1 1 1,-1 0 0,1 0-1,-1-1 1,0-1 0,-1 2-13,1 0 0,-1-1 1,1 1-1,-1 0 0,1 0 0,-1 0 0,0 0 1,0 0-1,0 1 0,1-1 0,-1 1 1,0-1-1,0 1 0,0-1 0,0 1 0,0 0 1,0 0-1,-3 0 0,-2 1 0,1 0 0,-1 0-1,1 0 1,-1 1 0,1 0 0,0 0-1,0 1 1,0 0 0,0 0 0,1 0-1,-1 1 1,1-1 0,-1 1 0,1 1-1,-6 5 1,8-6 52,-1-1 1,1 1-1,-1 0 0,1 0 1,0 0-1,1 0 0,-1 0 0,1 1 1,0-1-1,0 1 0,0 0 1,0-1-1,1 1 0,0 0 0,0 0 1,0 0-1,1 0 0,0 0 0,0 0 1,1 9-1,0-12-12,-1 0-1,1 0 1,1 0 0,-1 0 0,0-1-1,0 1 1,1 0 0,-1-1-1,0 1 1,1-1 0,0 1-1,-1-1 1,1 0 0,0 0 0,0 0-1,0 0 1,0 0 0,-1 0-1,1 0 1,1 0 0,-1-1-1,0 1 1,4-1 0,54 5 116,-55-5-117,35-2-268,0-1 0,0-3 0,0-1 0,-1-2 0,41-14 0,-37 10 217,-51 20 399,1 1 0,0 0 0,0 0 0,1 0 0,0 1 0,0-1 0,-7 17 0,13-24-338,0 0 0,-1 1 0,1-1-1,0 0 1,0 0 0,0 0 0,0 0-1,0 0 1,1 0 0,-1 0 0,0 0 0,0 0-1,1 0 1,-1 0 0,0 0 0,1 0-1,-1 0 1,1 0 0,-1 0 0,1 0-1,0 0 1,-1 0 0,1-1 0,0 1-1,0 0 1,-1-1 0,1 1 0,0 0 0,0-1-1,0 1 1,1 0 0,2 1 8,1-1 1,-1 1-1,1-1 1,-1 0-1,1 0 1,0-1-1,-1 1 1,6-1-1,4 0-89,1-1 1,-1 0-1,1-1 0,20-6 0,33-18-2335,-45 17-1590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0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6086,'0'0'17253,"-7"8"-16655,-2 4-307,1 1-1,0-1 0,1 1 0,-9 23 0,14-31-191,0 0 0,1 1 0,-1-1 0,1 0 0,1 1 0,-1-1 0,1 0 0,0 9 0,0-12-79,1 0 0,-1 0 0,1 0 0,-1 1 0,1-1 0,0 0 0,0 0 0,0 0 0,0 0 0,0 0 0,0-1 0,0 1 0,1 0 0,-1 0 0,1-1 0,-1 1 0,1-1 0,0 1 0,0-1 0,0 0 0,2 2 0,6 1 12,-1-1 1,1 0-1,0 0 1,0-1 0,0 0-1,0-1 1,0 0 0,0 0-1,0-1 1,0 0-1,0-1 1,14-3 0,-4 0-12,0 0 0,0-2 0,-1 0-1,0-2 1,21-10 0,-20 6 28,-2 0 0,26-22 0,-26 20-19,0 0-1,23-13 0,-46 73-119,5-44 93,-1 0 1,1 1 0,0-1 0,0 0 0,1 0-1,-1 1 1,0-1 0,1 0 0,-1 0 0,1 0 0,0 0-1,0 0 1,-1 1 0,1-1 0,1-1 0,-1 1-1,0 0 1,0 0 0,1 0 0,-1-1 0,1 1 0,1 1-1,1 0 8,0-1 0,0 0-1,0 0 1,1 0 0,-1 0-1,0 0 1,1-1-1,-1 0 1,1 0 0,6 0-1,3 0 1,0 0-1,0-1 1,0-1-1,-1-1 0,1 0 1,23-6-1,12-12-233,-39 16 79,0-1-1,0 1 1,0 0 0,0 1 0,1 1-1,0-1 1,13 0 0,-23 4 132,0 0 0,0 0 1,1-1-1,-1 1 0,0 0 1,0 0-1,0 0 0,0 0 0,0 1 1,0-1-1,0 0 0,-1 0 1,1 1-1,0-1 0,-1 0 0,1 1 1,-1-1-1,1 3 0,12 17-69,-7-17 95,0 0 0,1-1 0,0 1 0,0-1 0,0-1 0,0 0 0,0 0 1,1 0-1,-1-1 0,1 0 0,14 0 0,8-1 43,47-5 0,6-10-557,-60 10 440,0 0 1,0 2 0,24-1 0,-46 5 92,0-1 0,-1 0-1,1 0 1,-1 0 0,1 1 0,-1-1 0,1 0-1,-1 1 1,1-1 0,-1 1 0,1-1 0,-1 1 0,0-1-1,1 1 1,-1-1 0,1 1 0,-1-1 0,0 1 0,0-1-1,1 1 1,-1-1 0,0 1 0,0 0 0,0-1-1,0 1 1,1-1 0,-1 1 0,0 0 0,0-1 0,0 2-1,-1-1-115,1-1-1,0 1 0,1 0 0,-1 0 0,0 0 0,0 0 0,0-1 1,0 1-1,1 0 0,-1 0 0,0 0 0,1-1 0,-1 1 1,1 0-1,-1 0 0,1-1 0,-1 1 0,1-1 0,-1 1 0,1 0 1,0-1-1,-1 1 0,1-1 0,0 1 0,-1-1 0,1 1 0,0-1 1,0 0-1,0 1 0,-1-1 0,3 0 0,10 0-6156,2-4-7565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5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7399,'0'0'12748,"62"-9"-15182,-2 3-417,8-4-704,7-4-2435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5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17328,'0'0'3716,"105"-20"-8905,-33 7 64</inkml:trace>
  <inkml:trace contextRef="#ctx0" brushRef="#br0" timeOffset="1">780 63 12364,'0'0'11402,"69"-24"-14092,-3 14-417,10-2-1730,8-4-1953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0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10666,'0'0'12076,"66"13"-22006,-23-13 4517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6887,'0'0'11787,"7"57"-10570,-13-20-577,-2 1-351,4 1-161,0-1-96,4-6 32,0-4-96,0-2-385,0-7-191,2-3-321,-2-6-1089,0-1-2626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14318,'0'-13'2220,"-1"6"-1917,1-1-1,0 1 1,1 0-1,0-1 1,0 1-1,1 0 1,-1 0-1,2 0 1,-1 0-1,1 0 1,0 0-1,0 1 1,1-1-1,0 1 1,0 0-1,0 0 1,11-10-1,-2 4-182,2 2-1,-1-1 1,2 2-1,-1 0 1,1 1-1,0 1 1,1 0-1,0 1 1,0 1-1,0 0 1,1 2-1,-1 0 1,1 0-1,0 2 1,0 0-1,0 2 1,-1-1-1,1 2 1,0 1-1,20 5 1,-34-7-131,1 0 0,0 1 0,-1 0 0,1 0 0,-1 0 0,0 0 0,0 1 0,0-1 0,0 1 0,0 0 0,-1 1 0,1-1 0,-1 0 1,0 1-1,0 0 0,0 0 0,0 0 0,-1 0 0,1 0 0,-1 1 0,0-1 0,-1 1 0,1-1 0,1 9 0,-2-7 60,-1 0 0,0 1-1,-1-1 1,1 0-1,-1 0 1,0 0 0,-1 0-1,1 0 1,-1 0 0,0-1-1,-1 1 1,1 0-1,-1-1 1,0 0 0,-1 0-1,1 0 1,-1 0 0,0 0-1,-5 4 1,-1 0 96,1 0 1,-1-1 0,0 0-1,-1 0 1,0-2-1,0 1 1,-1-1-1,1-1 1,-1 0-1,-1-1 1,1 0 0,0-1-1,-1 0 1,-22 2-1,42-7-5692,5-6 2010,-3 2 87,18-7-5914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17328,'0'0'2814,"-5"12"-433,-12 18-1090,-32 66 1755,46-88-2927,-1 1 1,1-1 0,1 0 0,0 1 0,0 0 0,0-1 0,1 1 0,0 0 0,1 15 0,0-24-118,0 1 1,0-1 0,0 0 0,0 0-1,0 0 1,0 1 0,0-1 0,0 0-1,0 0 1,1 0 0,-1 1 0,0-1-1,0 0 1,0 0 0,0 0 0,0 1-1,0-1 1,0 0 0,0 0 0,1 0-1,-1 0 1,0 0 0,0 1 0,0-1-1,0 0 1,1 0 0,-1 0 0,0 0-1,0 0 1,0 0 0,1 0 0,-1 0-1,0 0 1,0 0 0,0 1 0,1-1-1,-1 0 1,0 0 0,0 0 0,0 0-1,1 0 1,-1-1 0,0 1 0,0 0 0,11-7 151,6-13 32,-12 10-178,-1-1 0,-1 0 0,0 1 0,0-1 0,-1 0 0,-1 0 0,0 0 0,0 0 0,-1-1 0,-1 1 0,0 0 0,0 0 0,-5-17 0,6 28-9,0-1 0,0 1 1,1 0-1,-1-1 0,0 1 0,-1 0 0,1-1 0,0 1 0,0-1 0,0 1 1,0 0-1,0-1 0,0 1 0,0 0 0,0-1 0,-1 1 0,1 0 1,0 0-1,0-1 0,0 1 0,-1 0 0,1-1 0,0 1 0,0 0 1,-1 0-1,1 0 0,0-1 0,-1 1 0,1 0 0,0 0 0,-1 0 0,1 0 1,0 0-1,-1-1 0,1 1 0,0 0 0,-1 0 0,1 0 0,0 0 1,-1 0-1,1 0 0,0 0 0,-1 0 0,1 0 0,-1 0 0,1 0 1,0 1-1,-1-1 0,1 0 0,0 0 0,-1 0 0,1 0 0,0 0 0,0 1 1,-1-1-1,1 0 0,0 0 0,0 1 0,-1-1 0,1 0 0,0 0 1,0 1-1,-1-1 0,1 1 0,0-1 4,0 1 0,0 0 1,0-1-1,0 1 0,0 0 0,0-1 0,0 1 1,0 0-1,0-1 0,0 1 0,0 0 0,1-1 0,-1 1 1,0 0-1,1-1 0,-1 1 0,0-1 0,1 1 1,-1-1-1,0 1 0,1-1 0,-1 1 0,1-1 1,-1 1-1,1-1 0,-1 0 0,1 1 0,0-1 1,-1 0-1,1 1 0,-1-1 0,1 0 0,0 0 0,-1 1 1,1-1-1,0 0 0,-1 0 0,1 0 0,0 0 1,1 0-1,86 6-1459,48-16-8875,-113 4 9346,-22 6 1105,-1-1 0,1 1 0,0 0 0,-1-1 0,1 1 0,0 0 0,-1-1 0,1 1 0,-1-1 1,1 1-1,-1-1 0,1 0 0,-1 1 0,1-1 0,-1 1 0,0-1 0,1 0 0,-1 1 0,0-1 0,1 0 0,-1 1 0,0-1 0,0 0 0,0 0 0,1-1 0,-2 1 46,0 0 0,0 0-1,0 0 1,0 0 0,0 0 0,0 0 0,0 0-1,0 1 1,0-1 0,0 0 0,0 0 0,0 1-1,-1-1 1,1 1 0,0-1 0,-1 1 0,1-1-1,0 1 1,-1 0 0,1 0 0,0 0-1,-1 0 1,1 0 0,0 0 0,-1 0 0,1 0-1,0 0 1,-1 0 0,1 1 0,0-1 0,-2 1-1,-3 1-8,0 0-1,0 1 0,1-1 0,-1 1 1,0 0-1,1 1 0,0-1 0,0 1 1,0 0-1,0 0 0,1 1 0,0 0 1,0-1-1,0 1 0,0 1 0,-3 5 1,4-7-88,0 1 1,0 0 0,0 1 0,0-1 0,1 0-1,0 1 1,0-1 0,0 1 0,1 0 0,0-1 0,0 1-1,1 0 1,-1 0 0,1 0 0,0 0 0,1 0 0,1 8-1,-1-12-61,0 0-1,1 0 0,-1-1 1,0 1-1,1-1 0,0 1 1,-1-1-1,1 0 0,0 0 1,0 0-1,-1 0 0,1 0 1,0 0-1,0 0 0,0 0 1,0-1-1,0 1 0,0-1 0,1 1 1,-1-1-1,0 0 0,0 0 1,2 0-1,53-3 228,-47 0-184,-1 0 0,1-1 0,-1 0 0,0 0-1,0-1 1,0 0 0,-1-1 0,1 0-1,-1 0 1,8-9 0,-12 12-34,-1 0 1,1 0-1,-1 0 0,0-1 1,0 1-1,0-1 1,-1 0-1,1 0 0,-1 0 1,0 0-1,0 0 0,-1-1 1,1 1-1,-1-1 1,0 1-1,0-1 0,0 1 1,0-1-1,-1 0 0,0 1 1,0-1-1,0 0 1,-1 1-1,-1-7 0,2 10-103,-1 0-1,0 0 1,1 0-1,-1 0 1,0-1-1,0 1 0,0 0 1,0 1-1,0-1 1,0 0-1,0 0 1,0 0-1,0 0 0,0 1 1,0-1-1,0 1 1,-1-1-1,1 1 1,0-1-1,0 1 0,-1 0 1,-1-1-1,-31-1-4429,25 3 2375,5 1-2519,21-2-8606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6470,'9'-3'3625,"5"-3"-1623,1 1 1,0 1 0,0 0-1,1 1 1,27-2-1,-40 5-1690,0 0 0,0 0 0,0 0-1,0 0 1,0 1 0,0-1 0,0 1-1,0 0 1,0 0 0,-1 0 0,1 0-1,0 1 1,-1-1 0,1 1 0,-1-1-1,5 4 1,-5-2-257,-1-1 1,1 1-1,-1 0 0,0 0 1,0-1-1,0 1 0,0 0 0,0 0 1,0 0-1,-1 0 0,0 0 1,1 0-1,-1 0 0,0 0 0,-1 0 1,1 0-1,0 0 0,-1 0 0,1 0 1,-3 5-1,-1 2 111,0 0 0,-1-1 0,0 0 0,0 0 1,-1 0-1,0 0 0,-1-1 0,0 0 0,0 0 0,-16 13 0,12-12 56,1 1 0,0 1 0,0 0-1,-13 21 1,23-32-216,-1 1 0,1 0-1,-1-1 1,1 1 0,-1 0 0,1 0-1,0 0 1,-1-1 0,1 1 0,0 0-1,0 0 1,-1 0 0,1 0 0,0-1 0,0 1-1,0 0 1,0 0 0,0 0 0,0 0-1,1 0 1,-1-1 0,0 1 0,0 0-1,1 0 1,-1 0 0,0-1 0,1 1-1,-1 0 1,0 0 0,1-1 0,-1 1-1,1 0 1,0-1 0,-1 1 0,1 0-1,0-1 1,-1 1 0,1-1 0,0 1-1,-1-1 1,1 1 0,0-1 0,0 0-1,0 1 1,-1-1 0,1 0 0,0 0 0,0 0-1,0 1 1,0-1 0,-1 0 0,3 0-1,57 0 90,-47-1-78,94-10-893,-53-2-2162,-10-8-4531,-33 10 501,-10-1-2461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11723,'0'0'9946,"-10"8"-8793,6-6-868,-35 28 968,36-28-1212,1 0 0,-1 0 0,1 0 0,0 1 0,0-1 0,0 0 0,1 1 0,-1 0 0,0-1 0,1 1 0,0 0 0,-1 0 0,1 0 0,0 0 0,0 4 0,1-6-84,1 0 0,0 0 0,0 0 1,0-1-1,-1 1 0,1-1 0,0 1 1,0 0-1,0-1 0,0 0 0,0 1 1,0-1-1,0 1 0,0-1 0,0 0 1,1 0-1,-1 0 0,0 0 0,0 0 1,0 0-1,0 0 0,2 0 0,35 0-1550,-32 0 1298,79 1-730,-85-1 1078,0 0 0,0 0 0,-1 0 0,1 1 0,0-1 0,0 0 0,-1 0 0,1 0 0,0 0 0,0 0 0,0 1 0,-1-1 0,1 0 0,0 0 0,0 0 0,0 0 0,0 1 1,0-1-1,-1 0 0,1 0 0,0 0 0,0 1 0,0-1 0,0 0 0,0 0 0,0 1 0,0-1 0,0 0 0,0 0 0,0 1 0,0-1 0,0 0 0,0 0 0,0 1 0,0-1 0,0 0 0,0 0 1,0 1-1,0-1 0,0 0 0,0 0 0,0 0 0,1 1 0,-1-1 0,0 0 0,0 0 0,0 0 0,0 1 0,1-1 0,-1 0 0,0 0 0,0 0 0,0 0 0,0 1 0,1-1 0,-1 0 0,0 0 1,0 0-1,1 0 0,-1 0 0,0 0 0,0 0 0,1 0 0,-1 0 0,0 0 0,0 0 0,1 0 0,-17 12 1112,7-6-970,-1-2-1,1 1 1,-1-1-1,0 0 1,0-1-1,0-1 1,0 1 0,-18 1-1,28-5-365,0 1 0,0 0 0,0 0 1,-1-1-1,1 1 0,0 0 0,0-1 0,0 1 0,0 0 0,0 0 0,0-1 0,0 1 0,0 0 1,0 0-1,0-1 0,0 1 0,0 0 0,0-1 0,0 1 0,0 0 0,1 0 0,-1-1 0,0 1 1,0 0-1,0 0 0,0-1 0,0 1 0,1 0 0,-1 0 0,0 0 0,0-1 0,0 1 0,1 0 1,-1 0-1,0 0 0,0 0 0,1-1 0,-1 1 0,0 0 0,0 0 0,1 0 0,-1 0 0,0 0 1,0 0-1,1 0 0,-1 0 0,1 0 0,13-11-4230,6 1-1348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64 12396,'0'0'4132,"-55"-12"-1186,39 8-447,5 2-673,11 1-513,0-1-545,14-2-383,11-1-225,2 1-160,9-2-384,2 2-1090,0-3-1152,0 2-1923,0-3-5892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 13357,'0'0'6646,"13"0"-5167,2 0-1428,0-1 0,0-1 0,0 0 0,-1-1 0,1-1 1,-1 0-1,0-1 0,0-1 0,0 0 0,-1-1 0,17-11 1,-18 10-426,-1-1 1,0-1 0,19-20-1,-26 25 391,-1 1-1,0 0 0,0-1 1,0 0-1,0 1 0,-1-1 0,0 0 1,0 0-1,0-1 0,0 1 1,-1 0-1,0-1 0,1-9 0,-2 15 20,-1-1-1,1 0 0,0 0 0,0 0 1,-1 0-1,1 1 0,-1-1 0,1 0 1,-1 0-1,1 0 0,-1 1 0,1-1 1,-1 0-1,1 1 0,-1-1 0,0 1 1,0-1-1,1 1 0,-1-1 0,0 1 1,0-1-1,1 1 0,-1 0 0,0-1 1,0 1-1,0 0 0,0 0 0,0-1 1,1 1-1,-1 0 0,0 0 0,0 0 1,0 0-1,0 0 0,0 1 0,0-1 1,0 0-1,1 0 0,-1 0 0,0 1 1,0-1-1,0 0 0,-1 2 0,-4-1 136,0 1 1,0 0-1,1 1 0,-1-1 1,-9 7-1,-2 3 350,2 0 0,0 2 0,0-1 0,-13 18 0,23-24-330,-1 0 0,1 0 1,1 0-1,-1 0 1,1 1-1,0 0 0,1 0 1,0 0-1,0 0 0,1 1 1,0-1-1,-1 10 1,3-17-227,0 0 0,0 0 0,0 1 0,0-1 0,1 0 1,-1 0-1,0 0 0,0 0 0,1 1 0,-1-1 0,1 0 1,-1 0-1,1 0 0,-1 0 0,1 0 0,0 0 1,-1 0-1,1 0 0,0 0 0,0-1 0,0 1 0,0 0 1,0 0-1,0-1 0,0 1 0,0 0 0,0-1 0,0 1 1,0-1-1,0 0 0,0 1 0,2-1 0,40 3-6193,-20-5-162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4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188 258 17200,'0'0'2242,"-10"13"17,-3 3-1532,1 1 1,0 1 0,2 0 0,0 1 0,-14 38-1,-16 150 153,29-138-951,-20 72-1,30-134 77,1-5-3,0-1 1,0 1-1,0 0 0,-1-1 0,1 1 1,-1-1-1,1 1 0,-1-1 0,1 1 1,-1-1-1,0 0 0,0 1 1,0-1-1,0 0 0,0 0 0,0 1 1,0-1-1,-2 1 0,3-36 201,9-20-158,2 1 0,26-76 1,-22 79-43,12-32-365,36-80 0,-45 122 224,2 1 0,2 1 0,50-67 0,-64 96 167,0 0-1,1 0 1,0 1 0,0 0 0,11-7-1,-15 12-18,0 0 1,0 0-1,0 0 0,1 1 0,-1 0 0,1 0 0,-1 1 0,1-1 1,-1 1-1,1 0 0,0 1 0,7-1 0,-12 2 7,1-1-1,-1 0 1,1 1 0,-1 0-1,1-1 1,-1 1-1,0 0 1,1 0 0,-1-1-1,0 1 1,0 0 0,0 0-1,1 0 1,-1 1-1,0-1 1,0 0 0,-1 0-1,1 1 1,0-1 0,0 0-1,-1 1 1,1-1-1,-1 1 1,1-1 0,-1 1-1,1-1 1,-1 1 0,0-1-1,0 1 1,0-1-1,0 1 1,0-1 0,0 1-1,0-1 1,0 1-1,-1 2 1,0 3 55,0 0-1,0 0 1,0 0-1,-1 0 1,0 0-1,-6 13 1,0-5 199,-1-1 0,-1 1 0,0-2 0,-1 1-1,0-1 1,-1-1 0,-25 21 0,41-34-412,0 0 0,0 1-1,1 0 1,-1 0-1,0 0 1,0 0 0,6 1-1,4 0-131,-6 0 233,0-1 1,0 1-1,0 1 0,0 0 0,0 0 1,0 0-1,-1 1 0,1 0 0,-1 1 1,0-1-1,0 1 0,0 1 0,0-1 0,11 11 1,-16-12 47,1-1 0,-1 0 0,0 1 1,0 0-1,0-1 0,-1 1 0,1 0 1,-1 0-1,1 0 0,-1 0 0,0 0 1,0 0-1,-1 0 0,1 0 0,0 0 0,-1 1 1,0-1-1,0 0 0,0 0 0,0 1 1,0-1-1,-1 0 0,0 0 0,1 0 1,-1 0-1,0 0 0,0 1 0,-1-2 1,1 1-1,-1 0 0,1 0 0,-1 0 1,0-1-1,0 1 0,0-1 0,0 1 1,-1-1-1,1 0 0,-5 3 0,-7 7 256,0 0-1,-1-2 1,0 1-1,-1-2 1,0 0-1,-1-1 1,1-1-1,-2 0 1,1-1-1,-1-1 1,1-1-1,-1 0 1,-36 2-1,52-6-375,-1 0 0,1 0-1,0 0 1,-1 0 0,1-1-1,0 1 1,0 0 0,-1-1 0,1 0-1,0 1 1,0-1 0,0 0 0,0 0-1,-1 0 1,2-1 0,-1 1-1,0 0 1,0-1 0,0 1 0,-1-3-1,1 1-811,0 1 0,1-1 0,-1 0-1,1 0 1,0 0 0,0 0 0,0 0-1,0 0 1,0-6 0,-1-32-18454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14830,'0'0'7634,"-1"14"-7068,-22 156 292,9-85-203,-4 127-1,18-211-820,1 0-1,-1 0 0,0 0 0,0-1 1,1 1-1,-1 0 0,1 0 1,-1 0-1,1 0 0,-1 0 1,1 0-1,-1 0 0,1-1 1,0 1-1,-1 0 0,1-1 1,0 1-1,0 0 0,0-1 1,0 1-1,-1-1 0,1 1 1,0-1-1,0 1 0,0-1 1,0 0-1,0 0 0,0 1 1,0-1-1,0 0 0,0 0 1,0 0-1,0 0 0,0 0 1,0 0-1,0 0 0,0-1 0,0 1 1,0 0-1,0 0 0,0-1 1,0 1-1,0-1 0,1 0 1,11-5-6577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 11627,'-9'3'5333,"-8"4"-4276,0 1 0,1 0-1,-17 12 1,29-18-995,0 1 1,0-1-1,0 1 0,1 0 0,-1 0 1,1 1-1,0-1 0,0 1 0,0-1 1,0 1-1,1 0 0,-1 0 0,1 0 0,0 1 1,0-1-1,1 0 0,-1 1 0,1-1 1,-1 10-1,2-12-59,1-1 0,-1 0 0,1 0 0,0 0 0,-1 1 1,1-1-1,0 0 0,0 0 0,0 0 0,0 0 0,0 0 0,0 0 0,0-1 0,0 1 1,0 0-1,0 0 0,1-1 0,-1 1 0,0-1 0,0 1 0,1-1 0,-1 1 0,0-1 1,1 0-1,-1 0 0,0 0 0,1 0 0,-1 0 0,0 0 0,1 0 0,-1 0 0,2-1 1,50-4 133,-42 2-113,-1-1 1,1-1-1,-1 1 0,0-1 0,0-1 0,0 0 0,13-12 1,-19 15-17,1 0 1,-1-1-1,0 0 1,0 0-1,-1 0 1,1 0-1,-1 0 1,0-1-1,0 0 1,0 1-1,-1-1 1,0 0-1,0 0 1,0-1 0,0 1-1,-1 0 1,1-8-1,-15 19-104,8 1 129,-1 0 1,1 0-1,1 0 0,-1 1 1,1 0-1,1 0 1,0 0-1,0 1 0,0-1 1,1 1-1,0-1 0,1 1 1,0 0-1,0 0 0,1 11 1,0-19-18,0 0 0,0-1 1,0 1-1,0 0 0,0 0 1,1 0-1,-1-1 0,0 1 1,0 0-1,1 0 0,-1-1 0,1 1 1,-1 0-1,0-1 0,1 1 1,-1 0-1,1-1 0,0 1 0,-1-1 1,1 1-1,-1-1 0,1 1 1,0-1-1,-1 1 0,1-1 1,0 0-1,1 1 0,25-1 181,-20-2-171,-1 0 1,1 0-1,-1-1 1,0 0-1,0 0 0,8-5 1,-1-2-90,-1-1 0,1-1 0,-2 0 0,0-1 0,0 0 0,-1-1 0,-1 0 0,0 0 0,8-20 0,-36 118-471,17-75 642,0-1 0,1 1-1,0-1 1,0 1 0,1-1-1,1 1 1,0 9 0,0-17-60,-1 1 0,0-1 0,1 1 1,-1-1-1,1 1 0,-1-1 1,1 0-1,0 1 0,0-1 1,0 0-1,0 1 0,0-1 1,0 0-1,0 0 0,0 0 1,0 0-1,0 0 0,2 1 1,-1-1 0,0 0 1,1-1 0,-1 1-1,0-1 1,0 0 0,0 0 0,0 0-1,0 0 1,0 0 0,0 0 0,1 0-1,-1-1 1,0 1 0,0-1 0,0 1-1,0-1 1,3-2 0,2-1 30,0 0 1,0-1 0,-1 1 0,1-2-1,-1 1 1,0-1 0,-1 0 0,1 0-1,-1 0 1,8-13 0,-5 6-7,-1-1 1,0 1-1,0-1 0,8-29 1,-25 68-179,-2 28-17,11-49 76,1 0 0,0 0-1,0 0 1,0 0 0,0 0-1,0 0 1,1-1-1,0 1 1,0 0 0,0 0-1,0 0 1,0-1-1,1 1 1,0-1 0,0 1-1,0-1 1,4 6 0,-2-7-54,-1 1 0,1-1 0,-1 0 1,1-1-1,0 1 0,0-1 0,0 1 1,0-1-1,0 0 0,0-1 0,0 1 0,0-1 1,0 0-1,0 1 0,0-2 0,0 1 1,5-1-1,-2 0-713,-1 0-1,1-1 1,-1 0 0,0 0 0,0 0-1,0 0 1,0-1 0,0 0 0,0 0-1,-1-1 1,0 0 0,10-8 0,8-11-6054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64 6374,'0'0'14200,"-5"9"-12993,-2 6-747,1 1 1,0-1 0,1 1 0,1 0 0,0 0 0,1 1 0,1-1 0,0 29 0,2-16-179,-1 34-213,2 1 1,13 84 0,-14-147-87,0 0 0,0 1 0,0-1 1,0 1-1,0-1 0,0 0 1,1 0-1,-1 1 0,0-1 0,1 0 1,-1 1-1,1-1 0,0 0 0,-1 0 1,1 0-1,0 0 0,0 0 0,0 0 1,0 0-1,0 0 0,0 0 0,2 2 1,-2-4-3,0 1 0,0-1 1,0 1-1,0-1 0,0 1 1,0-1-1,-1 0 0,1 0 0,0 1 1,0-1-1,0 0 0,-1 0 1,1 0-1,0 0 0,-1 0 1,1 0-1,-1 0 0,1 0 0,-1 0 1,1-1-1,22-65-1013,-17 31 594,-2 1 0,0-63 1,-1 97 549,0 0 1,0 0 0,0 0-1,0 0 1,1 0 0,-1 1 0,0-1-1,0 1 1,0 0 0,4 0-1,12-2 117,-5-3-147,-1 0 0,0 0 0,0-2-1,-1 1 1,1-2 0,-2 0 0,1 0 0,-1-1 0,0 0 0,-1-1 0,0 0 0,0-1 0,-1 0 0,-1 0 0,0-1 0,-1 0-1,0-1 1,0 1 0,-2-1 0,1-1 0,-2 1 0,0-1 0,0 0 0,-1 0 0,1-23 0,-4 36-80,0 0 0,1 0-1,-1 0 1,0 0 0,-1 0 0,1 0 0,0 0 0,0 0 0,0 0-1,0 0 1,-1 0 0,1 0 0,-1 0 0,1 0 0,-1 0 0,1 0 0,-1 0-1,1 0 1,-1 0 0,-1-1 0,1 2-5,0-1 1,1 1-1,-1 0 0,0 0 1,1 0-1,-1 0 0,0 0 1,0 0-1,1 0 0,-1 0 0,0 0 1,0 0-1,1 0 0,-1 1 1,0-1-1,1 0 0,-1 0 1,0 1-1,1-1 0,-1 1 0,0-1 1,0 1-1,-3 2 3,1-1-1,0 1 1,0 0-1,0 1 1,0-1 0,0 0-1,0 1 1,1-1-1,-3 5 1,-3 14 149,1 0-1,1 1 1,1-1-1,0 1 1,2 0-1,1 0 1,1 1-1,0-1 1,2 0-1,5 31 1,9-12 26,-12-37-267,-1-1 0,0 1 0,0 1 0,0-1 1,-1 0-1,1 0 0,-1 1 0,0 4 0,-29-25-2454,3-9 2146,0-2 1,2 0-1,1-1 1,1-1 0,-19-33-1,39 59 464,0 0 0,0 0 0,0 0 1,0 0-1,0 0 0,1 0 0,-1 0 0,1 0 0,-1-1 0,1 1 1,0 0-1,0 0 0,0 0 0,0 0 0,0-1 0,0 1 0,0 0 1,2-3-1,-2 4-1,1-1 1,0 1-1,0-1 0,0 1 1,1-1-1,-1 1 0,0 0 1,0 0-1,1 0 1,-1 0-1,1 0 0,-1 0 1,1 0-1,-1 0 0,1 0 1,0 1-1,3-2 1,7 0 146,1 0 0,0 0 1,0 2-1,0-1 0,14 3 1,-7-2-272,74 5-448,-54 1-4582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6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14798,'0'0'5990,"81"-32"-4805,-31 22-577,8 7-512,2 3-256,0 0-2178,-4 0-6086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7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8008,'0'0'13452,"-4"12"-12512,-25 77 614,27-81-1499,0-1-1,1 1 1,0-1-1,0 1 1,1-1-1,0 1 1,0 0 0,1-1-1,-1 1 1,2-1-1,-1 1 1,4 9-1,-3-15-47,-1 0 0,1 1 1,0-1-1,0 0 0,0 0 0,0 0 0,0-1 0,1 1 0,-1 0 0,0-1 0,1 1 0,-1-1 0,1 0 0,-1 0 0,1 0 0,0 0 0,0-1 0,-1 1 1,1-1-1,0 1 0,0-1 0,0 0 0,-1 0 0,1 0 0,0 0 0,0-1 0,3 0 0,2 0 13,0-1 0,0 0 1,0 0-1,0 0 0,0-1 0,-1-1 0,1 1 0,8-6 0,0-3-3,0-1-1,-1-1 1,-1 0-1,0-1 1,0-1-1,-2 0 1,0-1-1,-1 0 1,0 0-1,10-27 1,-30 113-97,7-61 111,-1 0 56,1 0 1,0 1 0,0-1-1,1 0 1,0 1 0,0-1-1,1 1 1,0-1 0,3 16-1,-2-22-60,-1-1 1,1 0-1,0 0 0,0 0 0,0-1 0,0 1 0,0 0 0,0 0 0,0 0 0,1-1 0,-1 1 1,0 0-1,0-1 0,0 0 0,1 1 0,-1-1 0,0 1 0,1-1 0,-1 0 0,0 0 1,0 0-1,1 0 0,-1 0 0,0 0 0,2 0 0,36-6 325,-17-3-287,0-1-1,0-1 1,-2-1-1,1-1 0,-1 0 1,33-31-1,-12 11-8,-40 31-58,1 1-1,-1 0 0,0 0 0,0 0 0,1 0 0,-1 0 0,1 1 0,-1-1 0,1 0 0,-1 1 0,1-1 0,0 1 0,-1-1 0,1 1 0,-1 0 0,1-1 0,3 1 0,-5 1 2,1-1-1,-1 0 0,1 1 1,0-1-1,-1 1 0,1-1 0,-1 1 1,1 0-1,-1-1 0,1 1 0,-1 0 1,0-1-1,1 1 0,-1 0 0,0-1 1,1 1-1,-1 0 0,0-1 0,0 1 1,0 0-1,0 0 0,0-1 1,0 1-1,0 0 0,0 0 0,0 0 1,-1 12-3,0 0 0,-1-1 0,-6 20 0,4-14 45,3-15-37,1-1 1,-1 1-1,1-1 0,0 1 1,0-1-1,0 1 1,0-1-1,1 0 1,-1 1-1,1 3 1,0-6 8,-1 1-1,0 0 1,1 0 0,-1-1 0,1 1 0,-1 0 0,1-1 0,-1 1 0,1 0 0,-1-1 0,1 1 0,0-1 0,-1 1 0,1-1 0,0 1 0,0-1 0,-1 1 0,1-1 0,0 0 0,0 0 0,0 1 0,3-1 15,-1 0 1,0 0-1,0 0 1,0-1 0,0 1-1,0-1 1,1 0 0,-1 0-1,0 0 1,-1 0 0,1 0-1,0-1 1,0 0-1,4-2 1,43-37 107,-42 33-135,0 1 1,0 0-1,1 0 1,0 0-1,0 1 1,1 1 0,-1 0-1,20-7 1,-29 11-13,0 1 1,1 0-1,-1 0 1,1 0-1,-1 0 1,1 0-1,-1 0 0,1 0 1,-1 0-1,1 0 1,-1 0-1,1 0 1,-1 0-1,1 0 1,-1 0-1,1 0 1,-1 1-1,1-1 1,-1 0-1,1 0 1,-1 1-1,0-1 1,1 0-1,-1 0 1,1 1-1,-1-1 1,0 0-1,1 1 1,-1-1-1,0 1 1,1-1-1,-1 0 1,0 1-1,0-1 1,0 1-1,1-1 1,-1 1-1,0 0 1,-1 27-91,-18 26-77,12-40-118,4-8 32,0-1-1,1 1 0,-1 0 1,1 0-1,0 0 0,1 0 1,-2 12-1,8-17-3717,15-12 709,2-10-1782,3-4-364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8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12011,'0'0'6732,"-10"12"-4789,-3-1-1543,-46 49 1739,54-55-1798,1 0 0,-1 0 0,1 1 0,1 0 0,-1-1-1,1 1 1,0 1 0,0-1 0,1 0 0,-3 10 0,5-15-327,0-1 0,1 1 0,-1 0 0,0-1 1,1 1-1,-1 0 0,0-1 0,1 1 0,-1-1 0,1 1 0,-1-1 1,1 1-1,-1-1 0,1 1 0,0-1 0,-1 1 0,1-1 1,0 0-1,-1 1 0,1-1 0,0 0 0,-1 0 0,1 1 0,0-1 1,-1 0-1,1 0 0,0 0 0,0 0 0,-1 0 0,1 0 0,0 0 1,0 0-1,-1 0 0,1 0 0,0-1 0,-1 1 0,1 0 0,0 0 1,1-1-1,33-9 135,-21 3-153,-1-2-1,0 1 1,0-1-1,18-18 1,19-14-150,-50 41 152,1-1 1,-1 1-1,1 0 1,-1-1-1,0 1 1,1-1-1,-1 1 1,1 0-1,-1-1 1,1 1-1,-1 0 0,1 0 1,-1-1-1,1 1 1,-1 0-1,1 0 1,-1 0-1,1 0 1,-1 0-1,1 0 0,-1-1 1,1 1-1,-1 0 1,1 1-1,0-1 1,-1 0-1,1 0 1,-1 0-1,1 0 0,-1 0 1,1 0-1,-1 1 1,1-1-1,-1 0 1,1 0-1,-1 1 1,1 0-1,0 24-113,-19 41-86,15-59 192,2-6 23,1 1 1,-1-1 0,0 0 0,1 1 0,-1-1-1,0 1 1,1 0 0,0-1 0,-1 1-1,1-1 1,0 1 0,0 0 0,0-1 0,0 1-1,0-1 1,0 1 0,1 0 0,-1-1-1,1 1 1,-1-1 0,1 1 0,-1-1 0,1 1-1,0-1 1,0 1 0,-1-1 0,3 3-1,0-4 14,-1 1-1,0-1 1,1 0-1,-1 1 1,1-1-1,-1 0 0,1 0 1,-1-1-1,1 1 1,-1 0-1,1-1 1,-1 0-1,1 1 0,-1-1 1,0 0-1,1 0 1,2-3-1,83-45 158,-72 38-239,0 0 0,1 2 1,0 0-1,1 1 0,0 0 0,29-7 0,-46 15 45,-1 0 0,1 0 0,-1-1 0,1 1 0,-1 0 0,1 0 0,-1 0 0,1 0 0,-1 0 0,1 0 0,-1 0 0,1 0 0,-1 0 0,1 0 0,0 0 0,-1 0 0,1 0 0,-1 0-1,1 0 1,-1 1 0,1-1 0,-1 0 0,1 0 0,-1 1 0,1-1 0,-1 0 0,0 1 0,1-1 0,-1 0 0,1 1 0,-1-1 0,0 1 0,1-1 0,-1 1 0,-6 18-16,-23 19 131,28-38-111,-8 10 1,5-7 3,0 1 0,1 0 1,-1 0-1,0 0 0,1 0 1,0 1-1,0-1 0,1 1 1,-4 7-1,32-36-8215,-14 6 2131,2-3-3781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12716,'0'0'10308,"13"5"-8722,-3 0-1215,-5-3-272,-1 1 0,0-1 0,1-1 0,-1 1 0,1-1 1,-1 1-1,1-1 0,0-1 0,0 1 0,-1-1 0,1 1 0,0-1 0,0-1 0,0 1 0,-1-1 0,7-1 0,2-2 60,-1-1 0,0-1 0,0 0-1,21-14 1,-30 18-152,1-1 1,-1 1-1,1-1 1,-1 0-1,0 0 0,0 0 1,0 0-1,0-1 1,0 1-1,-1-1 0,0 1 1,0-1-1,0 0 1,0 0-1,0 0 0,-1 0 1,0 0-1,2-8 0,-3 11-7,0 1 0,0 0 0,0-1 0,0 1 0,0 0 0,0-1 0,0 1 0,-1 0 0,1 0 0,0-1 0,0 1 0,0 0 0,0-1-1,0 1 1,-1 0 0,1 0 0,0 0 0,0-1 0,0 1 0,-1 0 0,1 0 0,0 0 0,0-1 0,-1 1 0,1 0 0,0 0 0,0 0 0,-1 0-1,1 0 1,0 0 0,-1-1 0,1 1 0,0 0 0,-1 0 0,1 0 0,0 0 0,0 0 0,-1 0 0,-18 4-27,-12 11-18,-31 38 143,58-50-89,0 1 0,0 0 0,1 0 0,0 1 0,0-1-1,0 1 1,0 0 0,1-1 0,-1 1 0,1 0 0,0 0-1,-1 10 1,3-14-7,0 0 0,1 0 0,-1 0-1,0 0 1,1 0 0,-1 0 0,1 0 0,0 0-1,-1-1 1,1 1 0,0 0 0,0 0 0,-1 0-1,1-1 1,0 1 0,0 0 0,0-1 0,0 1-1,0-1 1,0 1 0,0-1 0,0 1 0,0-1-1,0 0 1,0 1 0,0-1 0,0 0 0,0 0-1,1 0 1,-1 0 0,2 0 0,46 2-63,-39-2 6,214 10 145,-224-49 1218,-3-16-676,2-31 316,1 85-947,1 0 0,0 1-1,-1-1 1,1 0 0,0 1-1,-1-1 1,1 0 0,0 1-1,0-1 1,0 1 0,0-1 0,0 1-1,0 0 1,-1-1 0,1 1-1,0 0 1,0 0 0,0 0-1,0-1 1,0 1 0,0 0-1,0 0 1,0 0 0,2 1-1,32 0-286,-29-1 123,46 5-1968,9 0-3858,-15-4-1575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9257,'0'0'13266,"-9"3"-12909,4-1-199,0 0 0,0 0-1,-1 1 1,1 0 0,1 0-1,-1 0 1,0 1 0,1-1 0,0 1-1,0 0 1,0 0 0,0 1-1,0-1 1,1 1 0,0 0-1,0 0 1,0 0 0,1 0-1,0 0 1,0 1 0,0-1-1,0 1 1,1-1 0,0 1 0,0 6-1,1-11-129,0 0-1,0 0 0,1 0 1,-1 0-1,0 0 0,1 0 1,-1 0-1,0-1 0,1 1 1,-1 0-1,1 0 1,-1 0-1,1-1 0,0 1 1,-1 0-1,1-1 0,0 1 1,0-1-1,-1 1 0,1-1 1,0 1-1,0-1 1,0 1-1,0-1 0,-1 0 1,1 1-1,0-1 0,0 0 1,0 0-1,0 0 0,0 0 1,0 1-1,0-1 1,0-1-1,0 1 0,0 0 1,0 0-1,-1 0 0,1 0 1,0-1-1,0 1 0,0 0 1,1-1-1,3 0 30,-1-1-1,1 1 0,-1 0 1,0-1-1,1 0 0,-1 0 1,7-5-1,-2-1-111,-2 0-1,1-1 1,-1 1-1,0-1 0,-1-1 1,0 1-1,-1-1 1,0 0-1,5-13 1,-25 51-759,-13 27 755,26-52 47,1 0 1,0 0-1,0 1 1,0-1-1,1 0 1,-1 0-1,1 1 1,0-1-1,0 0 1,0 1-1,0-1 1,0 0-1,1 0 1,-1 1-1,2 3 1,-1-6-98,0 0 1,0 0-1,0 0 1,0 0-1,0 0 0,0-1 1,0 1-1,0 0 1,0-1-1,0 1 0,0-1 1,0 1-1,1-1 1,-1 1-1,0-1 0,0 0 1,1 0-1,-1 0 1,0 1-1,0-1 0,1 0 1,-1-1-1,2 1 1,31-7-5192,-13-6-1037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0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23 177 4228,'0'0'17195,"-5"9"-17131,3-5-52,0-1-9,0 0-1,0 0 0,0 1 0,0-1 1,1 1-1,0-1 0,-2 8 1,3-10 2,0 0 0,0 0 0,0 0 0,0 1 1,0-1-1,0 0 0,1 0 0,-1 0 1,0 0-1,1 1 0,-1-1 0,1 0 1,-1 0-1,1 0 0,0 0 0,-1 0 1,1 0-1,0 0 0,0 0 0,0-1 0,0 1 1,0 0-1,0 0 0,0-1 0,0 1 1,0 0-1,0-1 0,0 1 0,0-1 1,0 0-1,0 1 0,0-1 0,1 0 1,-1 0-1,0 1 0,2-1 0,6 1 99,1 0 0,-1-1 0,1 0 0,0-1 0,-1 1 0,1-2 0,-1 0-1,1 0 1,-1 0 0,0-1 0,0-1 0,0 1 0,0-1 0,-1-1 0,1 0 0,9-7 0,5-5 93,-1 0 1,0-2 0,-1 0-1,22-28 1,-38 42-103,-1 0 35,1 1 0,-1-1-1,0 0 1,0-1-1,-1 1 1,0-1 0,0 1-1,0-1 1,0 0 0,2-11-1,-25 25-65,11 2-66,0 0 0,0 0 0,1 0 0,0 1-1,1 1 1,1-1 0,-1 1 0,2 0 0,0 1-1,0-1 1,1 1 0,1 0 0,0 0 0,1 0-1,0 0 1,1 18 0,0-29 11,1 1 0,0-1-1,0 0 1,1 1 0,-1-1 0,0 0-1,1 1 1,0-1 0,-1 0 0,1 1 0,0-1-1,0 0 1,0 0 0,0 0 0,1 0 0,-1 0-1,1 0 1,-1 0 0,1 0 0,-1-1 0,1 1-1,0-1 1,0 1 0,0-1 0,0 0-1,0 1 1,0-1 0,0 0 0,0 0 0,1-1-1,-1 1 1,0 0 0,1-1 0,-1 1 0,0-1-1,1 0 1,-1 0 0,1 0 0,-1 0 0,3-1-1,2 1 97,1-1-1,-1 0 1,1-1-1,-1 0 1,0 0-1,0-1 1,0 1-1,0-1 1,0-1-1,-1 0 1,0 0-1,7-5 1,-5 2-56,1 0 1,-2-1-1,1 0 0,-1 0 1,0-1-1,-1 1 1,0-2-1,0 1 0,-1-1 1,0 0-1,-1 0 0,0 0 1,-1 0-1,0-1 1,0 0-1,-1 1 0,-1-1 1,0 0-1,0-11 1,-1 21-53,0 1 0,0-1 1,0 1-1,0-1 1,0 1-1,0-1 0,-1 1 1,1-1-1,0 1 1,0-1-1,0 1 1,-1-1-1,1 1 0,0-1 1,0 1-1,-1 0 1,1-1-1,0 1 1,-1 0-1,1-1 0,0 1 1,-1 0-1,1-1 1,-1 1-1,1 0 1,-1-1-1,1 1 0,0 0 1,-1 0-1,1 0 1,-1 0-1,1-1 0,-1 1 1,1 0-1,-1 0 1,1 0-1,-1 0 1,1 0-1,-1 0 0,0 0 1,1 0-1,-1 1 1,1-1-1,0 0 1,-1 0-1,1 0 0,-1 0 1,1 1-1,-1-1 1,-21 17-136,19-13 130,1 1 1,-1 1 0,1-1 0,0 0 0,0 0 0,1 1 0,-1-1 0,1 1 0,0 7-1,1-11 13,-1 0 0,1-1-1,0 1 1,0 0 0,0 0-1,1-1 1,-1 1-1,0 0 1,1 0 0,-1-1-1,1 1 1,-1 0-1,1-1 1,0 1 0,0-1-1,0 1 1,0-1-1,0 1 1,0-1 0,0 1-1,0-1 1,0 0-1,1 0 1,-1 0 0,0 0-1,1 0 1,-1 0-1,1 0 1,0 0 0,-1 0-1,1-1 1,0 1-1,1 0 1,6 0 15,-1 0 0,0-1 1,1 0-1,-1 0 0,0-1 0,0 0 0,1 0 1,-1-1-1,0 0 0,0-1 0,0 1 0,-1-2 1,1 1-1,-1-1 0,1 0 0,-1 0 0,6-6 1,6-5-10,-1 0 1,-1-1-1,0-1 1,25-34 0,-28 26-74,-31 31-83,-33 31-70,49-35 215,-54 57 102,52-55-95,0 0 0,0 0 0,1 0 0,0 0 0,-1 0 0,2 1 0,-1-1 1,0 1-1,1-1 0,0 1 0,0 0 0,0-1 0,1 1 0,0 8 0,0-11-3,1-1-1,0 1 0,0-1 1,-1 1-1,1-1 0,0 0 1,0 1-1,1-1 1,-1 0-1,0 0 0,0 0 1,0 0-1,1 0 0,-1 0 1,1 0-1,-1 0 0,1 0 1,-1-1-1,1 1 1,-1-1-1,1 1 0,0-1 1,-1 1-1,1-1 0,-1 0 1,1 0-1,0 0 1,2 0-1,50-1-58,-46 0 33,0-1 1,0 0-1,-1 0 1,1-1 0,-1 0-1,1-1 1,-1 1-1,0-2 1,0 1-1,-1-1 1,1 0-1,-1 0 1,0 0-1,-1-1 1,9-10-1,-7 7-24,0 1-1,-1-2 0,0 1 0,0-1 0,-1 0 0,-1 0 0,1 0 0,-2 0 0,1-1 0,3-19 0,-11 29-398,-6 12 272,-8 12 124,13-13 66,1 0-1,0 1 0,0-1 1,1 1-1,0 0 1,1 0-1,1 0 0,-2 22 1,4-30-12,-1 1 0,0-1 0,1 0 0,-1 1 0,1-1 0,0 0 0,0 0 0,0 1 0,1-1 0,-1 0 1,1 0-1,0-1 0,0 1 0,0 0 0,0 0 0,0-1 0,0 1 0,1-1 0,-1 0 0,1 0 0,0 0 0,-1 0 0,1 0 0,0-1 1,0 1-1,0-1 0,0 0 0,1 1 0,-1-1 0,0-1 0,1 1 0,5 0 0,4 1-446,-1-1 0,0 0 0,1-1-1,-1 0 1,18-3 0,-23 1-328,0 1 0,0-1-1,-1 0 1,1-1 0,-1 0-1,1 0 1,-1 0 0,0-1-1,0 0 1,10-8 0,14-19-5354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1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15695,'0'0'1959,"-8"6"-208,-2 2-1354,1-1-1,1 2 1,-1-1 0,2 2-1,-1-1 1,1 1 0,0 0-1,1 0 1,1 0 0,-1 1 0,1 0-1,-5 22 1,2-2 267,3 1 0,-4 59 1,6-54-570,-11 59 0,22-126-669,0 4-178,-1-1 0,-2 1 0,4-40 0,-15 70 1200,1 9-63,5-11-332,-1 1-1,1-1 1,0 1 0,0 0-1,0-1 1,0 1 0,1-1 0,-1 1-1,1-1 1,0 1 0,0-1-1,-1 1 1,2-1 0,-1 0-1,0 1 1,0-1 0,1 0-1,-1 0 1,1 0 0,0 0-1,2 2 1,0-1-31,0-1 0,0 0 0,0 0-1,0 0 1,1 0 0,-1 0 0,1-1-1,0 0 1,-1 0 0,10 0 0,-2 0 46,-1 0 1,0-1 0,0-1 0,0 0-1,1 0 1,-1-1 0,0-1 0,19-6-1,-25 7-46,-1 1 0,0-1 0,0 0 0,0 0 0,0-1 0,-1 1 0,1-1 0,-1 0 0,1 0 0,-1 0 1,0 0-1,0-1 0,0 1 0,-1-1 0,1 1 0,-1-1 0,0 0 0,0 0 0,0 0 0,0 0 0,-1-1 0,0 1 0,0 0 0,1-8 0,-2 11-19,0 1 0,0-1 0,0 0 0,0 1 0,0-1 0,0 1 0,0-1 0,0 0 0,0 1 0,0-1 0,0 1 0,0-1 0,-1 0 0,1 1 0,0-1 0,-1 1 0,1-1 0,0 1 0,-1-1 0,1 1 0,0-1 0,-1 1 0,1-1 0,-1 1 0,1 0 0,-1-1 0,1 1 0,-1 0 0,1-1 0,-1 1 0,1 0 0,-1-1 0,0 1 0,1 0 0,-1 0 0,1 0 0,-1 0 0,0 0 0,1 0 0,-1 0 0,1 0 0,-1 0 0,0 0 0,1 0 0,-1 0 0,0 0 0,1 0 0,-1 1 0,0-1 0,-2 1-9,0 0-1,0 0 1,0 0-1,1 0 1,-1 1-1,0-1 1,1 1-1,-1-1 1,-2 4-1,0-1 19,1 1 0,0 0 0,0 0-1,1 0 1,0 0 0,-1 1 0,2-1 0,-1 1-1,1 0 1,0 0 0,0 0 0,0 0 0,1 0-1,0 0 1,0 0 0,1 1 0,-1-1 0,2 7-1,-1-11-1,1-1-1,0 0 1,-1 1-1,1-1 1,0 0-1,0 1 0,0-1 1,0 0-1,0 0 1,0 0-1,1 0 1,-1 0-1,0 0 1,1 0-1,-1 0 0,0 0 1,1-1-1,-1 1 1,1 0-1,-1-1 1,1 1-1,-1-1 0,1 0 1,-1 0-1,1 1 1,2-1-1,50 2 90,-43-2-106,3 0-21,-10 0 19,-1 0-1,1 0 1,-1 0 0,1 0-1,0 0 1,-1-1-1,1 0 1,-1 1 0,5-3-1,-6 2 13,-1 0 0,1-1-1,-1 1 1,0 0-1,0-1 1,0 1 0,1-1-1,-1 0 1,-1 1 0,1-1-1,0 0 1,0 1 0,-1-1-1,1 0 1,-1 0 0,1 0-1,-1 0 1,0 1-1,0-1 1,1 0 0,-2-3-1,3-39 93,6-40 1054,-8 83-1111,1-1-1,0 1 0,-1-1 1,1 1-1,0 0 0,0-1 1,0 1-1,0 0 0,0 0 1,0-1-1,0 1 0,0 0 1,1 0-1,-1 0 0,0 0 1,1 1-1,-1-1 0,1 0 1,-1 1-1,1-1 0,-1 0 1,1 1-1,-1 0 0,1-1 1,-1 1-1,1 0 1,0 0-1,-1 0 0,1 0 1,2 0-1,63 10-649,-34-4-900,-30-6 1513,-3 0-132,0 0 0,0 0-1,1 0 1,-1 1 0,0-1-1,0 0 1,1 0 0,-1 0 0,0 0-1,0 0 1,1 0 0,-1 0-1,0 0 1,0 0 0,1 0 0,-1 0-1,0 0 1,1 0 0,-1 0-1,0 0 1,0 0 0,1 0-1,-1 0 1,0 0 0,0 0 0,1 0-1,-1 0 1,0 0 0,0 0-1,1-1 1,-1 1 0,0 0 0,0 0-1,0 0 1,1 0 0,-1-1-1,0 1 1,0 0 0,0 0-1,0-1 1,1 1 0,-1 0 0,0 0-1,0-1 1,0 1 0,0 0-1,0 0 1,0-1 0,0 1-1,0 0 1,0 0 0,0-1 0,0 1-1,0 0 1,0-1 0,0 1-1,0 0 1,0 0 0,0-1 0,0 1-1,0 0 1,0 0 0,0-1-1,0 1 1,-1 0 0,-9-15-5955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1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14029,'0'0'10186,"70"8"-9642,-40 5-512,-2 0-832,-2-2-2211,-3-6-5061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11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14221,'0'0'6695,"7"79"-6183,-2-30-223,2 6-193,2 2-64,5 0-641,0-3-704,-1-6-641,-6-7-2338,-6-8-3459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11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13965,'0'0'7880,"54"36"-14126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5:1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1253 509 4516,'0'0'8248,"14"7"-8483,0 0 248,1 0 0,-1-1-1,1 0 1,1-1 0,-1-1-1,0-1 1,31 3 0,54-4-397,0-5 0,0-4 1,141-29-1,293-92-2029,-432 101 2122,378-89 1326,6 45 1683,234 51-2409,-698 18-237,-22 2-60,0 0-1,0-1 1,0 1-1,0 0 0,0 0 1,0 0-1,0 0 1,0 0-1,0-1 0,0 1 1,1 0-1,-1 0 0,0 0 1,0 0-1,0-1 1,0 1-1,0 0 0,0 0 1,0 0-1,-1 0 0,1 0 1,0-1-1,0 1 1,0 0-1,0 0 0,0 0 1,0 0-1,0 0 1,0-1-1,0 1 0,0 0 1,0 0-1,0 0 0,-1 0 1,1 0-1,0 0 1,0 0-1,0-1 0,0 1 1,0 0-1,0 0 1,-1 0-1,1 0 0,0 0 1,0 0-1,0 0 0,0 0 1,-1 0-1,1 0 1,0 0-1,0 0 0,0 0 1,-39-12 754,-42 3-621,-1 3 1,-102 6 0,78 1-87,-295-2 110,-467 3 1910,69 61-1666,194-7-367,682-55-2728,119-2 2817,606-106 33,-444 51 145,37 4 121,-18 27-121,-532 34-103,-242 43 0,277-32-155,-303 44-180,-663 108-105,366-33-4433,501-93 1092,0 0-3006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5:2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313 101 1666,'-11'2'694,"-59"4"2830,-95-4 0,98-2 1001,242 0-4045,431-12-341,-343-11-283,448-19 150,-700 42-9,-5-1 12,1 1-1,-1 0 0,1 0 1,-1 1-1,1-1 1,-1 2-1,0-1 1,1 1-1,-1 0 1,8 3-1,-14-4-8,1-1 0,-1 0-1,0 0 1,0 0-1,0 0 1,0 0-1,0 0 1,1 0 0,-1 0-1,0 0 1,0 1-1,0-1 1,0 0-1,0 0 1,0 0-1,0 0 1,1 0 0,-1 0-1,0 1 1,0-1-1,0 0 1,0 0-1,0 0 1,0 0 0,0 1-1,0-1 1,0 0-1,0 0 1,0 0-1,0 0 1,0 1 0,0-1-1,0 0 1,0 0-1,0 0 1,0 0-1,0 1 1,0-1 0,0 0-1,-1 0 1,1 0-1,0 0 1,0 0-1,0 1 1,0-1 0,0 0-1,0 0 1,0 0-1,-1 0 1,-11 7 38,-15 2 84,-96 17-300,-195 17-1,-133-18-134,125-9 385,276-13-36,-22 1 189,-89 16 0,160-20-224,0 0 0,0 0 0,1 0 0,-1 0 0,0 0 0,0 0 0,1 0 0,-1 0 0,0 0 0,0 0 0,1 1 0,-1-1 0,0 0 0,0 0 0,1 1 0,-1-1 0,0 0 0,1 1 0,-1-1 0,0 1 0,1-1 0,-1 1 0,1-1 0,-1 1 0,1 0 0,-1-1 0,1 1 0,-1-1 0,1 2 0,27 3-154,86-5 282,153-19-1,116-38-172,-263 38-30,-3 0-160,423-76 89,-515 87 322,-38 5 253,-49 3 4,-58 9-419,-136 28-1,-120 42-743,347-72 644,-168 39-655,-176 37-3666,217-55-2278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3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12 213 6182,'0'0'870,"-4"-8"-587,3 6-278,0-1-1,0 1 1,0 0 0,0 0-1,1-1 1,-1 1 0,0 0-1,1-1 1,0 1 0,0 0-1,0-1 1,0 1 0,0-5-1,2 5 9,-1 0-1,1 0 0,-1 0 1,1 1-1,-1-1 0,1 0 0,0 0 1,0 1-1,0-1 0,0 1 1,0 0-1,0 0 0,1 0 0,-1 0 1,0 0-1,1 0 0,-1 0 1,5 0-1,16-5 136,2 0 1,-1 2-1,0 1 0,1 0 1,0 2-1,33 3 0,152 26 1534,-28-2-799,714-13 1130,-895-13-2013,462-17 32,57-1 881,168 15-170,1369-43-77,-1528 8-480,751-27 2014,-964 80-1887,-255-7-315,0 2 0,-2 2 0,68 24 0,-111-30-223,0 1 0,27 15 0,1 10-4353,-29-16-1545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3:1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435 108 2274,'-16'1'59,"-263"42"3405,140-40 2286,190 3-3476,550-43-1047,-225 5-804,986 8-354,-1306 25-97,0 3 0,-1 3 0,74 17 0,-128-24 13,-1 0 1,1 0-1,-1 0 1,0 0-1,1 0 1,-1 0 0,1 0-1,-1 0 1,1 0-1,-1 0 1,1 0-1,-1 0 1,0 0-1,1 0 1,-1 0-1,1 1 1,-1-1-1,0 0 1,1 0-1,-1 0 1,1 1-1,-1-1 1,0 0-1,1 1 1,-1-1-1,0 0 1,0 1-1,1-1 1,-1 0-1,0 1 1,0-1-1,1 1 1,-1-1-1,0 0 1,0 1-1,-18 3-21,-36-2 188,-293-5-82,-214 2-39,1 36 28,-164 65-27,817-105-245,315-55-250,210-28-2304,8 35-657,-287 28 618,-277 18 1461,-41 1-422,-33 3-470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53:1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1002 1 2947,'-181'7'2370,"-8"6"-576,3 2-994,15-3-639,24-5-322,20-7-3266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16271,'0'0'6049,"-6"8"-4795,-2 5-744,0 1 0,1 0 0,0 1 0,1 0-1,1 0 1,1 0 0,0 0 0,0 1 0,-1 26-1,4 46-188,1-88-318,0 1 1,0-1 0,0 1 0,0-1-1,0 1 1,0-1 0,0 1 0,0-1-1,0 1 1,0-1 0,0 0 0,0 1-1,0-1 1,1 1 0,-1-1 0,0 1-1,0-1 1,1 0 0,-1 1-1,0-1 1,1 1 0,-1-1 0,0 0-1,1 1 1,-1-1 0,0 0 0,1 0-1,-1 1 1,1-1 0,-1 0 0,0 0-1,1 0 1,-1 1 0,1-1-1,-1 0 1,1 0 0,-1 0 0,1 0-1,23-7-389,18-21-1364,-39 25 1566,0 0 121,0 1-1,-1-1 1,1 1-1,0-1 0,1 1 1,-1 0-1,0 0 1,1 0-1,-1 1 1,1-1-1,-1 1 1,1 0-1,6-1 1,-10 2 59,1 0 1,-1 1 0,0-1 0,1 1 0,-1-1 0,0 1 0,1-1-1,-1 1 1,0-1 0,0 1 0,0-1 0,1 1 0,-1-1 0,0 1-1,0 0 1,0-1 0,0 1 0,0-1 0,0 1 0,0-1 0,0 1 0,0 0-1,0-1 1,0 1 0,0-1 0,0 1 0,-1-1 0,1 1 0,0-1-1,0 1 1,-1-1 0,1 1 0,0-1 0,-1 1 0,1-1 0,0 1-1,-2 0 1,-10 22 181,7-17-126,1-2 146,1 1 0,-1-1-1,1 1 1,0 0 0,0 0-1,1 0 1,-1 0-1,1 0 1,0 0 0,-1 6-1,30-10 519,-10-3-716,0 0 1,-1-1 0,1-1-1,-1 0 1,24-11 0,6-8-3150,-45 22 2666,0 1 0,0-1 0,1 0 1,-1 0-1,0 0 0,0 0 0,0 0 0,0 0 0,0 0 0,-1 0 0,1-1 0,0 1 0,0 0 0,-1 0 0,1-1 0,0-2 0,0-7-7802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1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2175 69 4356,'-123'-25'750,"0"6"-1,-2 6 0,0 4 1,0 7-1,-132 13 0,160 0-175,1 4-1,0 4 0,2 4 0,0 4 0,2 5 0,2 3 0,-90 49 0,136-60-224,0 2-1,2 2 1,1 1 0,1 3 0,-44 44 0,67-59-269,1 1 1,1 1-1,1 0 0,0 1 1,2 1-1,0 0 1,1 0-1,2 1 1,0 0-1,1 1 0,1 0 1,1 1-1,-3 26 1,7-23-60,1 0 0,1-1 0,1 1 0,1-1 0,1 1 0,2-1 0,1 0 0,1 0 0,1-1 0,1 0 0,1 0 0,1-1 0,1 0 0,2-1 0,24 33 0,-13-25-82,2 0 0,1-2 0,2-1 1,0-2-1,2-1 0,1-1 0,1-1 0,0-3 0,61 28 1,-40-26-9,2-2 1,0-2-1,0-3 1,2-3 0,81 8-1,-61-15 97,1-2 0,-1-5 0,124-17 0,-123 4 80,-1-4 0,-1-2 0,-1-5 0,-1-2 0,103-55 0,-75 25 351,-2-4-1,-3-4 0,95-83 1,-124 90-38,81-87 1,-134 128-362,-1-1 1,-1-1-1,0 0 0,-2-1 1,0 0-1,-2-1 1,0-1-1,-1 0 0,12-45 1,-20 57-49,0 1-1,-1 0 1,0-1 0,0 1 0,-1-1 0,-1 1 0,0-1 0,0 1 0,-1-1 0,0 1 0,-1 0 0,0 0 0,-1 0 0,0 0 0,0 1 0,-9-13-1,4 8-20,-2 1-1,0 1 1,-1 0-1,0 0 0,0 1 1,-1 1-1,-1 0 1,0 1-1,-24-12 0,-15-5-71,-2 2 0,-1 3 0,-1 2 0,-81-16 0,-243-24-2631,211 37-1121,89 9-465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11851,'0'0'11980,"74"24"-10955,-20-24-321,11 0-448,8 0-127,-1 0-97,-5 0-96,-8 0-865,-15 0-961,-19 0-801,-19 8-736,-7-3-2242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2306,'0'0'14862,"53"22"-12844,-2-22-480,11 0-225,14-9-576,2-3-385,2-1-288,-5 0-288,-11 0-1890,-14 0-4420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3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7783,'0'0'5990,"1"8"-3913,-1-6-1921,0 0 0,0 0 0,0 0 0,0 0 1,1 0-1,-1 1 0,1-1 0,-1 0 0,1 0 1,0-1-1,0 1 0,0 0 0,0 0 0,0 0 1,3 3-1,-1-3 26,-1-1-1,1 1 1,0-1 0,0 0 0,0 0 0,0 0-1,0 0 1,0 0 0,0 0 0,0-1 0,0 0-1,0 1 1,0-1 0,4-1 0,219-9 2536,22 1-5265,-246 9 2315,18 2-2422,-11 4-2612,-8-1-1007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3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7399,'0'0'11018,"55"12"-9800,-10-12-225,11-2-225,10-1-319,4 0-225,1 1-96,-3 2-128,-8 0 64,-5 0-64,-11 0-448,-10 0-1859,-14 0-6373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2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17072,'0'0'1538,"-10"9"-134,4-3-1091,-57 62 1111,59-64-1345,1 0 0,-1 1 0,1-1 0,0 1 0,1 0 0,-1-1 0,1 1 0,0 0-1,0 1 1,0-1 0,1 0 0,0 1 0,0-1 0,0 0 0,1 9 0,0-13-71,1 0-1,-1 0 1,1 0 0,0 0-1,0 0 1,0 0 0,-1 0 0,1 0-1,0 0 1,0 0 0,0-1 0,0 1-1,0 0 1,0-1 0,0 1 0,1-1-1,-1 1 1,0-1 0,0 0 0,0 1-1,1-1 1,-1 0 0,0 0 0,0 0-1,0 0 1,2 0 0,43 0 143,-34-1-111,9 1-139,-5-1 4,-1 1 0,1 1-1,0 0 1,0 1 0,15 4 0,-28-5 91,-1 0 0,1-1 0,0 1 0,-1 0 0,1 1 0,-1-1 1,1 0-1,-1 1 0,0-1 0,1 1 0,-1 0 0,0 0 0,0 0 0,0 0 1,-1 0-1,1 0 0,0 1 0,-1-1 0,1 0 0,-1 1 0,0-1 0,0 1 1,0 0-1,0-1 0,0 1 0,-1 0 0,1 0 0,-1-1 0,1 1 0,-1 0 1,0 0-1,-1 0 0,1-1 0,-1 7 0,-1-5 119,1 0 0,-1 0 0,0 0 0,0 0 0,0 0 0,0 0 0,-1 0 0,1-1 1,-1 1-1,0-1 0,0 0 0,-1 0 0,1 0 0,-1 0 0,-7 4 0,-65 34 1791,68-37-1697,-1 0-114,-85 37 914,86-39-1152,1 1 1,-1-1-1,0 0 1,0-1-1,0 0 0,0 0 1,-1-1-1,1 0 1,0 0-1,-10-3 0,16 3-105,1-1-1,-1 0 1,1 0-1,0 1 1,-1-1-1,1 0 0,-1-1 1,1 1-1,0 0 1,0 0-1,0 0 1,0-1-1,0 1 1,0-1-1,0 1 0,0 0 1,0-1-1,1 0 1,-1 1-1,1-1 1,-1 1-1,1-1 1,0 0-1,-1-2 0,-4-29-6055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15022,'0'0'6310,"55"-4"-4068,-23 4-768,7 0-161,5 0-384,5-1-577,3-3-288,5-3-288,-3-2-1730,0-4-1377,-4-5-5189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10698,'0'0'12396,"-3"73"-11724,2-42-223,1 1-161,0-2-64,0-1-160,1-7-32,4-2-160,0-5-833,-5-6-800,0-5-1923,-5-4-4323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15214,'0'0'5221,"69"-7"-2690,-29 1-1026,4-1-288,4-1-544,4 0-417,0 0-224,-3 0-608,-4 0-1154,-8 2-832,-9-1-1538,-7-2-3780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9321,'0'0'7447,"-8"9"-4420,-5 7-1910,0 1 1,-19 32-1,27-40-841,0 0-1,0 1 0,1 0 0,1 0 0,0 0 1,0 0-1,1 0 0,-2 22 0,3-30-267,1 1 0,0 0 0,0-1 1,0 1-1,0 0 0,1-1 0,-1 1 0,1-1 0,0 1 0,-1-1 0,1 1 0,0-1 0,0 1 0,1-1 0,-1 0 0,0 1 0,1-1 0,0 0 0,1 2 1,1-2-97,-1 0 0,0 0 0,1-1 0,-1 1 1,1-1-1,0 0 0,-1 0 0,1 0 0,0-1 1,-1 1-1,1-1 0,0 0 0,5-1 1,-3 1-449,-1 0 0,1-1-1,-1 0 1,1 0 0,-1-1 0,0 1 0,1-1 0,-1 0 0,0-1 0,0 1 0,0-1 0,-1 0 0,1 0 0,-1 0 0,1-1 0,4-5 0,12-13-4530</inkml:trace>
  <inkml:trace contextRef="#ctx0" brushRef="#br0" timeOffset="1">213 183 7335,'0'0'4772,"-37"57"-1921,29-38-609,6 1-480,2 1-577,0-1-448,0 0-481,1-3-224,10-3-64,-1-5-1217,7-9-2883,0 0-4132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7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11787,'0'0'12172,"50"-23"-11147,-25 18-353,4 1-415,-2 1-257,1 0-545,-6 0-1441,-2-1-1505,-6-1-4228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4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6246,'0'0'9321,"-33"55"-6599,23-36-768,5 1-769,-3 3-288,6 0-224,0 0-161,-1 3-191,3 0-33,0 0-160,0-1-160,0-3-929,0-4-1249,3-5-1794,6-9-3811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32 8488,'0'0'17457,"-9"10"-16630,3-3-691,2-3-73,-1 0 1,1 1-1,0-1 0,0 1 0,1 0 0,0 0 0,0 0 1,0 1-1,0-1 0,1 1 0,0-1 0,0 1 0,0 0 1,0 6-1,2-11-64,0 0-1,1 0 1,-1 0 0,0 0 0,1 0 0,-1 0 0,1 0 0,0 0 0,-1 0 0,1-1 0,0 1-1,-1 0 1,1-1 0,0 1 0,0 0 0,0-1 0,0 1 0,0-1 0,0 1 0,-1-1 0,1 1-1,2-1 1,30 11-389,-19-7 37,-1 0-287,0 2 0,0 0 0,21 13 0,-32-17 594,0-1 1,0 1-1,0 0 0,0 0 1,0-1-1,-1 1 1,1 0-1,0 1 0,-1-1 1,1 0-1,-1 0 1,1 4-1,-1-4 76,-1-1 1,0 0-1,0 1 1,0-1-1,0 1 1,0-1-1,0 1 1,0-1-1,0 0 1,-1 1-1,1-1 0,0 1 1,-1-1-1,0 0 1,1 1-1,-1-1 1,0 0-1,1 0 1,-1 0-1,0 1 1,0-1-1,0 0 0,0 0 1,-2 1-1,-9 9 162,-1-1-1,0 0 0,-1-1 1,0 0-1,-1-1 0,1-1 0,-2 0 1,1-1-1,-1-1 0,1 0 1,-27 4-1,40-9-276,1 0 1,0 0-1,0 0 0,0 0 1,0 0-1,0 0 0,0 0 1,0 0-1,0-1 1,0 1-1,0 0 0,0-1 1,0 1-1,0-1 0,0 1 1,0-1-1,1 1 1,-1-1-1,0 0 0,0 1 1,0-1-1,1 0 0,-1 0 1,0 1-1,1-1 1,-1 0-1,1 0 0,-1 0 1,1 0-1,-1 0 0,1 0 1,-1 0-1,1 0 1,0 0-1,0-1 0,1-42-6212,0 40 5754,7-34-7048</inkml:trace>
  <inkml:trace contextRef="#ctx0" brushRef="#br0" timeOffset="1">112 57 9833,'0'0'10026,"52"-22"-7176,-29 16-703,2-1-578,-1 3-512,5 2-577,-2 0-383,2 1-386,2-1-1697,-3-1-2113,2-5-5126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7079,'0'0'15406,"2"70"-13772,-2-39-385,0 2-512,-7 3-577,3-2-64,0-1-96,2-4-545,-1-7-896,1-7-833,-2-8-1121,-5-6-1090,-5-1-1216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5509,'0'0'9577,"56"10"-6149,-23-6-962,10-4-737,5 0-63,3 0-545,5-4-737,-2-5-287,-4-5-898,-6 0-2082,-7-5-3107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5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17489,'0'0'6854,"-56"57"-5925,41-33 0,-1 5-257,4-1-319,5 2-193,5-6-128,2-4-32,10-6 0,17-5-256,3-7-161,5-2-287,0 0-930,2-5-864,-7-8-1442,-5-2-2818</inkml:trace>
  <inkml:trace contextRef="#ctx0" brushRef="#br0" timeOffset="1">289 143 11819,'0'0'6182,"-40"67"-3812,27-40-544,3 0-96,3 1-481,7-4-545,0-1-511,7-7-193,11-5-1089,5-3-1698,2-7-2594,3-1-5766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7239,'0'0'11851,"-17"49"-8840,4-24-481,-1 4-896,0 2-417,4-2-512,0-2-449,6-5-224,3-1-513,1-6-1280,0-6-1955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6 7143,'0'0'15001,"-10"-2"-12818,4 1-2081,0 0 0,1 0 0,-1 1 0,0-1-1,1 2 1,-1-1 0,0 0 0,1 1 0,-1 0 0,1 1 0,-1-1 0,1 1 0,0 0 0,-1 0-1,1 1 1,0-1 0,0 1 0,1 0 0,-1 1 0,0-1 0,1 1 0,-4 4 0,-9 7 17,1 0 0,1 1 0,1 1 0,-18 27 0,27-36-95,0 0 1,1 0-1,0 1 1,0 0-1,1 0 0,0 0 1,0 0-1,1 1 1,1-1-1,-1 1 1,1-1-1,1 17 0,1-23-16,-1-1 0,1 1 0,0 0 0,0-1 0,0 1 0,0-1-1,0 1 1,0-1 0,1 0 0,-1 1 0,1-1 0,0 0 0,-1 0-1,1 0 1,0 0 0,0 0 0,1-1 0,-1 1 0,0-1 0,0 1-1,1-1 1,-1 0 0,1 0 0,-1 0 0,1 0 0,0 0 0,-1 0-1,1-1 1,0 1 0,-1-1 0,1 0 0,5 0 0,0 0-1,1 0 1,-1 0 0,1-1 0,-1 0-1,1 0 1,-1-1 0,0 0-1,0 0 1,13-7 0,-11 4-20,-1-1 1,0 0 0,0-1-1,-1 0 1,1-1 0,-2 1-1,1-2 1,-1 1 0,0-1-1,-1 0 1,0 0 0,-1-1-1,1 1 1,-2-1 0,0-1-1,0 1 1,0 0 0,-2-1-1,1 0 1,-1 0 0,-1 0-1,0 0 1,0-14-1,-2 22-91,1 1 0,0-1-1,-1 1 1,0-1-1,0 0 1,1 1-1,-1 0 1,-1-1 0,1 1-1,0-1 1,-1 1-1,1 0 1,-1 0-1,1 0 1,-1 0 0,0 0-1,0 0 1,-4-3-1,4 4-269,-1 0 0,1-1 0,-1 1 0,1 0-1,-1 0 1,0 1 0,1-1 0,-1 0 0,0 1-1,1 0 1,-5-1 0,7 1 280,0 0 0,0 0-1,0 0 1,0 1 0,0-1 0,0 0-1,0 0 1,0 0 0,1 0 0,-1 0 0,0 0-1,0 0 1,0 0 0,0 0 0,0 1-1,0-1 1,0 0 0,0 0 0,0 0 0,0 0-1,0 0 1,0 0 0,0 0 0,0 0-1,0 1 1,0-1 0,0 0 0,0 0-1,-1 0 1,1 0 0,0 0 0,0 0 0,0 0-1,0 0 1,0 0 0,0 1 0,0-1-1,0 0 1,0 0 0,0 0 0,0 0-1,0 0 1,-1 0 0,1 0 0,0 0 0,0 0-1,0 0 1,0 0 0,0 0 0,0 0-1,0 0 1,0 0 0,0 0 0,-1 0 0,1 0-1,0 0 1,0 0 0,0 0 0,0 0-1,0 0 1,0 0 0,0 0 0,0 0-1,-1 0 1,1 0 0,0 0 0,0 0 0,0 0-1,5 6-4844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68 5926,'0'0'18604,"-3"9"-17601,2-5-892,-1 1 26,0 1 1,1-1-1,0 0 1,0 0-1,0 0 1,1 1-1,0 8 1,0-12-126,0 0-1,1 0 1,0 0-1,0 0 1,-1 0-1,1 0 1,0 0-1,0 0 1,1 0-1,-1-1 1,0 1 0,1 0-1,-1-1 1,1 1-1,-1-1 1,1 1-1,0-1 1,0 0-1,0 0 1,-1 0 0,1 0-1,0 0 1,0 0-1,0 0 1,3 0-1,44 14-906,-32-10 727,0 0 0,-1 0 0,0 2 0,0 0 0,-1 1 0,17 10 0,-31-17 196,0 0 0,1 0 0,-1 0 0,0 0 0,1 0 0,-1 0 0,0 0 0,0 1 0,0-1 0,0 0 0,0 1 0,0-1-1,-1 1 1,1-1 0,0 1 0,-1-1 0,1 1 0,-1-1 0,0 1 0,1 0 0,-1-1 0,0 1 0,0 0 0,0-1 0,0 1 0,0 0 0,0-1 0,-1 1 0,1-1 0,0 1 0,-1 0 0,1-1 0,-1 1 0,0-1 0,0 1 0,1-1 0,-1 1 0,0-1-1,0 0 1,0 0 0,0 1 0,-1-1 0,1 0 0,0 0 0,0 0 0,-1 0 0,-1 1 0,-7 6 257,-1-1-1,0 0 1,0-1 0,-20 9-1,19-10-195,0 0 0,-1 0-1,1-1 1,-1-1 0,0 0 0,0-1 0,-25 2-1,37-4-195,0 0 0,0 0 0,0-1-1,-1 1 1,1 0 0,0 0 0,0 0-1,0-1 1,0 1 0,0-1 0,0 1 0,0 0-1,0-1 1,0 0 0,1 1 0,-1-1-1,0 0 1,0 1 0,0-1 0,1 0 0,-1 0-1,0 0 1,1 1 0,-1-1 0,1 0-1,-2-2 1,-2-30-5346,4 32 5169,0-36-7489</inkml:trace>
  <inkml:trace contextRef="#ctx0" brushRef="#br0" timeOffset="1">76 5 16848,'0'0'9641,"65"-4"-8296,-38 4-640,5 0-449,2 0-224,1 0-448,0 0-2435,0 0-4420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8488,'0'0'15631,"-11"62"-14478,1-27-480,-1 1-257,3 1-288,1-2-64,5-3-64,2-5-320,0-5-865,0-6-929,5-6-641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11211,'0'0'11851,"59"-27"-10890,-34 24-417,7 2-448,6 1-96,6 0-1089,5 0-2210,7 0-5125</inkml:trace>
  <inkml:trace contextRef="#ctx0" brushRef="#br0" timeOffset="1">824 208 13261,'0'0'16111,"39"-50"-16239,10 35-1122,8 1-1792,3 0-2083,4 1-3555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12236,'0'0'14541,"76"-4"-14413,-37 4-96,-1 0-704,2 0-4101,0 0-8711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3491,'0'0'11980,"51"0"-9706,-26-8-1153,2-1-769,6 1-288,4 0-993,5-1-2434,6 1-1858</inkml:trace>
  <inkml:trace contextRef="#ctx0" brushRef="#br0" timeOffset="1">600 49 3299,'0'0'6214,"50"0"-3876,-22 0 289,3-4-449,2-3-929,1 0-544,2 0-385,3 1-320,2 1-1281,7-1-2627,1-1-1633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2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59 3683,'0'0'24856,"-3"-6"-24728,5-4-1249,13-8-4164,7-7-13100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3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4292,'0'0'18786,"3"9"-18322,0 13-293,-1-1 0,0 41 0,-2-61-166,1 1 1,-1-1 0,0 0 0,0 1-1,1-1 1,-1 0 0,0 1 0,1-1-1,0 0 1,-1 1 0,1-1 0,0 0-1,-1 0 1,1 0 0,0 0 0,0 0-1,0 0 1,0 0 0,0 0-1,0 0 1,0 0 0,1 0 0,-1 0-1,0-1 1,3 2 0,42 10-370,-3 0-489,-39-10 827,-1 0 0,0 0 0,0 0-1,0 0 1,-1 0 0,1 1 0,0-1 0,-1 1-1,0 0 1,0-1 0,1 1 0,-1 0 0,-1 1 0,1-1-1,0 0 1,-1 0 0,0 1 0,0-1 0,0 1-1,0-1 1,0 1 0,-1-1 0,0 1 0,1 0 0,-1-1-1,-1 1 1,1-1 0,0 1 0,-1-1 0,0 1-1,-1 5 1,-1-2 102,1-1 1,-1 1-1,-1-1 0,1 1 0,-1-1 0,0 0 0,0 0 0,-1-1 1,1 1-1,-1-1 0,-1 0 0,1 0 0,-1-1 0,-11 8 0,11-9 112,0 0 0,0 0 0,-1 0-1,1-1 1,-1 0 0,0 0 0,1-1-1,-1 0 1,0 0 0,0 0 0,0-1-1,0 0 1,0 0 0,-8-2 0,11 1-282,0 0-1,-1-1 1,1 1 0,0-1 0,0 0 0,0 0 0,0-1 0,0 1-1,1-1 1,-1 0 0,1 0 0,-1 0 0,1 0 0,0 0 0,0-1 0,1 0-1,-1 1 1,1-1 0,-1 0 0,1 0 0,0 0 0,-1-6 0,-1-2-1141,1 0 1,0-1-1,-2-20 1,3-14-4799,1 9-1077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3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4292,'0'0'12204,"56"-38"-9994,-29 23-224,4 2-481,3-3-512,3 3-577,-1 4-320,-3 2-192,-3 3-1377,-7 2-1954,-5 2-4325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3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15727,'0'0'12524,"52"-18"-21108,-37 2-833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3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36 6470,'0'0'18295,"-10"-8"-17559,6 5-692,2 1-29,0 0 0,0 0 0,0 0 0,-1 0 0,1 0 0,-1 0 0,1 1 0,-1-1 1,0 1-1,1 0 0,-1 0 0,0 0 0,0 0 0,0 0 0,0 1 0,0-1 0,0 1 0,0 0 0,0 0 0,0 0 1,0 0-1,0 0 0,0 1 0,0-1 0,0 1 0,0 0 0,0 0 0,0 0 0,1 0 0,-1 0 0,0 1 0,1-1 0,-1 1 1,-2 2-1,-5 4 4,1 1 0,1 0 0,-1 0 0,1 1 0,1 0 0,0 0 0,-11 22 0,15-26 16,0 0-1,0 1 1,1 0-1,0 0 1,0 0-1,0 0 1,1 0-1,0 0 1,0 0-1,1 0 1,0 0-1,0 0 1,1 0-1,0 0 1,2 9-1,-2-13-13,1-1-1,-1 0 0,1 1 0,0-1 1,-1 0-1,1 0 0,0 0 0,0 0 1,0-1-1,1 1 0,-1 0 0,0-1 1,0 0-1,1 1 0,-1-1 0,1 0 1,0 0-1,-1 0 0,1-1 0,0 1 1,-1-1-1,1 1 0,0-1 0,-1 0 1,1 0-1,3-1 0,3 1 38,1 0 1,0-1-1,-1 0 1,1 0-1,-1-2 0,12-3 1,-10 2-35,0-1 1,-1-1 0,0 0-1,0 0 1,0-1-1,-1 0 1,0-1-1,10-10 1,-14 13-16,-1 0 1,0 0 0,0 0-1,0 0 1,-1-1-1,0 0 1,0 1 0,0-1-1,-1 0 1,0 0 0,0-1-1,0 1 1,-1 0-1,0-1 1,0 1 0,0-10-1,-2 14-25,0-1 0,0 1 0,0 0 1,0 0-1,0 0 0,0 0 0,-1 0 0,1 0 0,-1 0 0,1 0 0,-1 1 0,0-1 0,0 0 0,0 1 0,0 0 0,0-1 0,0 1 0,0 0 0,0 0 1,0 0-1,0 0 0,-1 0 0,1 1 0,0-1 0,-1 1 0,1 0 0,0-1 0,-1 1 0,1 0 0,-1 0 0,-3 1 0,2-1-248,1 0 0,0 1-1,0-1 1,0 1 0,0 0-1,0 0 1,0 0 0,1 0-1,-1 0 1,0 0 0,0 1-1,-2 1 1,4-2-185,-1 0 0,1 1 0,0-1-1,-1 0 1,1 1 0,0-1 0,0 1 0,0-1 0,0 1 0,1-1 0,-1 1 0,0 0 0,1-1 0,-1 1 0,1 0-1,-1 0 1,1-1 0,0 1 0,0 0 0,0 0 0,0 3 0,1 7-7500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3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8552,'0'0'10730,"1"71"-8295,-2-44-706,-2 3-319,-3-2-770,4-5-480,2-1-96,0-6-1345,6-10-1249,6-6-2307,2 0-5092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34 3427,'0'0'19827,"-1"-6"-18807,1 5-955,0 0 1,0 0-1,0-1 1,0 1-1,0 0 1,-1 0-1,1 0 1,0 0-1,-1 0 1,1 0-1,-1 0 1,1 0-1,-1 0 1,1 0-1,-1 0 1,0 0-1,0 0 1,1 0-1,-1 0 1,0 0-1,0 1 1,0-1-1,0 0 1,0 1-1,0-1 1,0 1-1,0-1 1,0 1-1,0-1 1,0 1-1,-2-1 1,0 2 111,0-1-1,-1 1 1,1 0 0,0 0-1,0 0 1,-1 1 0,1-1 0,0 1-1,0-1 1,1 1 0,-1 0-1,-5 4 1,2-2-169,1 1 0,0-1-1,-1 1 1,1 0 0,1 0 0,-1 0-1,1 1 1,0-1 0,0 1 0,1 0-1,0 0 1,0 1 0,0-1-1,1 0 1,0 1 0,0 0 0,0 0-1,1-1 1,-1 13 0,2-18-8,0 0 1,0 0-1,0-1 1,1 1-1,-1 0 0,0 0 1,0-1-1,0 1 1,1 0-1,-1-1 0,0 1 1,1-1-1,-1 1 1,1 0-1,-1-1 1,0 1-1,1-1 0,-1 1 1,1-1-1,0 1 1,-1-1-1,1 1 0,-1-1 1,1 0-1,0 1 1,-1-1-1,1 0 0,1 1 1,28 1 69,27-15-248,-45 7-159,1-1-1,-1 0 1,0 0 0,11-11 0,-19 15 271,0 0-1,0 0 1,0-1 0,-1 0 0,0 1-1,1-1 1,-1 0 0,-1-1 0,1 1-1,-1 0 1,1-1 0,-2 0-1,1 1 1,2-10 0,-4 14 68,0-1 0,0 1 1,0-1-1,0 1 0,0-1 0,0 1 1,0-1-1,0 1 0,-1-1 0,1 1 1,0-1-1,0 1 0,0-1 0,-1 1 1,1 0-1,0-1 0,-1 1 0,1-1 1,0 1-1,-1 0 0,1-1 0,0 1 1,-1 0-1,1-1 0,-1 1 0,1 0 1,-1 0-1,1-1 0,-1 1 0,1 0 0,-1 0 1,1 0-1,-1 0 0,1 0 0,-1 0 1,1 0-1,-1 0 0,1 0 0,-1 0 1,1 0-1,-1 0 0,1 0 0,-1 0 1,1 0-1,-1 0 0,1 0 0,-1 1 1,1-1-1,0 0 0,-1 0 0,1 1 1,-1-1-1,1 0 0,-1 1 0,1-1 1,-1 1-1,-27 17 281,22-11-207,1 0-1,0 0 1,0 1-1,1 0 0,-7 16 1,9-20 0,0 1 1,1-1-1,0 0 0,0 1 1,0-1-1,0 1 0,1-1 1,-1 1-1,1 0 0,0-1 1,1 1-1,-1-1 0,3 9 0,0-10-52,1 1-1,-1 0 0,1-1 1,0 1-1,0-1 0,0 0 0,1-1 1,-1 1-1,1-1 0,-1 0 1,10 3-1,9 6 23,-16-7-45,0 1 0,0-1 0,0 1 0,-1 1 0,0-1 0,11 13 0,-16-17 3,-1 0-1,1 0 1,0 0 0,0 1-1,-1-1 1,1 0 0,-1 0 0,1 1-1,-1-1 1,0 0 0,1 1-1,-1-1 1,0 1 0,0-1 0,0 0-1,0 1 1,0-1 0,0 1-1,0 0 1,-1 0 6,0 0-1,0-1 1,0 1-1,0 0 1,-1-1-1,1 0 1,0 1-1,0-1 1,-1 0-1,1 0 1,-1 1-1,1-1 1,-1 0-1,0 0 1,1-1-1,-1 1 1,0 0-1,-2 0 1,-13 5 295,0-2-1,0 0 1,0-1 0,0 0 0,0-2 0,-1 0-1,1-1 1,0 0 0,-20-4 0,35 4-312,1 0 1,-1-1-1,1 1 0,0 0 0,-1-1 1,1 1-1,0-1 0,-1 1 1,1-1-1,0 0 0,-1 0 1,1 1-1,0-1 0,0 0 0,0 0 1,-1-2-1,1 3-134,1-1-1,0 1 1,0-1 0,-1 0-1,1 0 1,0 1 0,0-1 0,0 0-1,0 1 1,0-1 0,0 0-1,0 0 1,0 1 0,0-1-1,0 0 1,0 1 0,1-1-1,-1 0 1,0 1 0,0-1-1,1 0 1,0 0 0,1-4-1094,1 1 1,1 1 0,-1-1-1,0 0 1,1 1-1,0-1 1,5-2 0,12-11-5994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0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68 13068,'0'0'6780,"-10"-3"-5835,-33-6-80,41 8-778,0 1-1,0 0 1,0 0 0,0 0-1,0 0 1,0 0 0,0 1-1,0-1 1,0 1 0,0-1-1,0 1 1,0 0 0,0 0-1,0 0 1,0 0 0,1 0-1,-1 0 1,0 0 0,1 0-1,-1 1 1,1-1 0,-1 1-1,1-1 1,0 1 0,0 0 0,0-1-1,-1 1 1,2 0 0,-1 0-1,0 0 1,0 0 0,0 2-1,0-2-24,1-1-1,-1 1 1,1 0-1,-1-1 1,1 1-1,0 0 1,-1-1-1,1 1 1,0-1-1,0 1 1,1 0-1,-1-1 1,0 1-1,0 0 1,1-1-1,-1 1 1,1-1-1,-1 1 1,1 0-1,0-1 1,0 0-1,-1 1 1,1-1-1,0 1 0,0-1 1,1 0-1,-1 0 1,0 0-1,0 0 1,0 1-1,1-2 1,-1 1-1,1 0 1,-1 0-1,1 0 1,2 0-1,7 2-10,1-2 1,-1 0-1,1 0 0,-1-1 0,1 0 0,-1-1 0,1 0 0,19-6 0,-28 7-62,0-1 1,0 0-1,0 1 0,0-1 1,0 0-1,-1-1 0,1 1 1,0 0-1,0-1 0,-1 0 0,1 1 1,-1-1-1,0 0 0,0 0 1,1 0-1,-1-1 0,0 1 1,-1 0-1,1-1 0,0 0 0,-1 1 1,1-1-1,-1 0 0,0 1 1,0-1-1,0 0 0,0 0 1,-1 0-1,1 0 0,-1 0 1,0 0-1,1 0 0,-1 0 0,-1 0 1,1 0-1,0 0 0,-2-6 1,0 6 10,1 0 1,-1 0-1,0 1 1,0-1-1,0 1 1,0 0-1,0-1 1,0 1-1,0 0 1,-1 0-1,1 0 0,-1 1 1,0-1-1,0 0 1,1 1-1,-1 0 1,0 0-1,0 0 1,0 0-1,-6-1 1,-5-1 32,0 0 1,1 1-1,-19 0 1,-1 9 162,32-7-253,1 0 0,-1 0 0,0 1 0,1-1-1,-1 0 1,1 1 0,-1-1 0,1 0-1,-1 1 1,1-1 0,-1 1 0,1-1-1,0 1 1,-1-1 0,1 1 0,0-1-1,-1 1 1,1 0 0,0-1 0,-1 1-1,1-1 1,0 1 0,0 0 0,0-1 0,0 1-1,0 0 1,0-1 0,0 1 0,0 0-1,0-1 1,0 1 0,0 0 0,0-1-1,0 1 1,0-1 0,1 1 0,-1 0-1,0-1 1,1 1 0,-1-1 0,0 1-1,1-1 1,-1 1 0,0-1 0,1 1 0,-1-1-1,1 1 1,-1-1 0,1 1 0,0 0-1,13 6-4810,4-3-3866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9161,'0'0'14670,"0"56"-13806,-3-27-31,-2 4-384,4 1-257,1-3-160,0-1 32,0-6-96,4-6-256,3-5-545,-2-4-320,-3-5-225,-17-12-15598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14 244 4356,'0'0'12844,"-3"10"-10810,-7 28-358,10-38-1609,0 1 0,0-1-1,-1 1 1,1-1-1,0 1 1,0 0-1,0-1 1,0 1-1,0-1 1,1 1-1,-1-1 1,0 1-1,0-1 1,0 1-1,0-1 1,1 1-1,-1-1 1,0 1-1,0-1 1,1 1-1,-1-1 1,0 1 0,1-1-1,-1 1 1,1-1-1,-1 0 1,0 1-1,1-1 1,-1 0-1,1 1 1,-1-1-1,1 0 1,-1 0-1,1 0 1,-1 1-1,1-1 1,0 0-1,-1 0 1,1 0-1,-1 0 1,1 0 0,-1 0-1,1 0 1,-1 0-1,1 0 1,0 0-1,-1 0 1,1 0-1,-1-1 1,1 1-1,-1 0 1,1 0-1,0-1 1,29-7 793,-11-2-739,1 0 1,-2-1-1,1-1 0,-1-1 1,-1-1-1,-1 0 1,0-1-1,0-1 1,-2 0-1,0-1 1,20-33-1,-17 4 73,-16 43-194,0 0 0,-1 0 1,1 0-1,-1 1 0,1-1 0,-1 0 1,0 0-1,0 0 0,0 0 0,-1 0 1,1 0-1,-1 0 0,0 1 0,-1-5 1,2 6-12,-1 1 1,0-1 0,1 1 0,-1-1 0,0 1 0,1-1 0,-1 1 0,0-1 0,0 1 0,0 0 0,1-1-1,-1 1 1,0 0 0,0 0 0,0 0 0,0 0 0,0-1 0,1 1 0,-1 0 0,0 0 0,0 1 0,0-1-1,0 0 1,0 0 0,1 0 0,-1 1 0,0-1 0,0 0 0,0 1 0,1-1 0,-1 0 0,0 1-1,-1 0 1,-23 18-116,-1 7 210,-27 34 0,46-50 59,0-1 0,0 1 0,1 0 1,0 1-1,1 0 0,0 0 0,-5 18 0,10-27-118,-1-1 0,1 1-1,-1-1 1,1 1 0,0-1 0,0 1 0,0-1-1,0 1 1,0-1 0,0 1 0,1-1-1,-1 1 1,0-1 0,1 1 0,-1-1 0,1 1-1,0-1 1,-1 1 0,1-1 0,0 0-1,0 0 1,0 1 0,0-1 0,0 0 0,1 1-1,1 0-7,-1 0-1,1-1 0,0 0 0,0 1 0,0-1 0,0 0 1,0 0-1,0-1 0,0 1 0,0-1 0,6 1 0,6-1 8,0-1-1,-1 0 1,1-1-1,21-6 1,-17 2 18,-1-2 1,1 0 0,-2 0-1,1-2 1,-1 0 0,0-1 0,-1-1-1,-1 0 1,18-19 0,-28 28-43,-12 36-321,3-24 169,0-1-193,0 0-1,1 1 1,0-1 0,1 1 0,0 0-1,0 0 1,0 10 0,2-18 195,0-1 1,0 0-1,0 0 1,0 0 0,0 1-1,0-1 1,0 0 0,0 0-1,0 0 1,0 0-1,0 1 1,0-1 0,0 0-1,0 0 1,0 0 0,0 1-1,1-1 1,-1 0-1,0 0 1,0 0 0,0 0-1,0 0 1,0 1-1,0-1 1,1 0 0,-1 0-1,0 0 1,0 0 0,0 0-1,0 0 1,1 0-1,-1 0 1,0 0 0,0 1-1,0-1 1,0 0 0,1 0-1,-1 0 1,0 0-1,0 0 1,0 0 0,1 0-1,-1 0 1,0 0-1,0 0 1,0 0 0,0 0-1,1-1 1,-1 1 0,0 0-1,0 0 1,0 0-1,0 0 1,1 0 0,-1 0-1,9-3-7307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1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5381,'0'0'15022,"63"-4"-13644,-24 0-450,11 0-255,6 0-481,3 1-192,-5-3-1505,-3-2-3524,-8 1-7687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7399,'0'0'18369,"-9"11"-17424,3-3-807,0-1-64,0 0 0,0 0 0,1 1 0,0-1 0,0 1 0,1 1 0,0-1-1,0 0 1,1 1 0,0 0 0,-3 14 0,6-21-76,1-1 0,-1 0 0,0 0 0,1 1 0,-1-1 0,0 0 0,1 0 0,0 0-1,-1 1 1,1-1 0,0 0 0,-1 0 0,1 0 0,0 0 0,0 0 0,0 0 0,0 0 0,0-1 0,0 1-1,0 0 1,0-1 0,0 1 0,1 0 0,-1-1 0,0 1 0,0-1 0,0 0 0,1 1 0,-1-1 0,0 0-1,1 0 1,-1 0 0,2 0 0,54 2-1176,-42-3 431,-10 1 493,1 0 1,-1 1-1,1 0 1,0 0-1,-1 0 1,0 0-1,1 1 1,-1 0-1,0 0 1,0 1-1,9 5 1,-12-7 245,-1 0 0,0 1-1,1-1 1,-1 0 0,0 1 0,0-1 0,0 1 0,0-1-1,0 1 1,0 0 0,0-1 0,0 1 0,-1 0 0,1 0-1,-1-1 1,1 1 0,-1 0 0,0 0 0,1 0 0,-1 0-1,0 0 1,0-1 0,-1 1 0,1 0 0,0 0 0,-1 0-1,1 0 1,-1-1 0,1 1 0,-1 0 0,0 0 0,0-1-1,0 1 1,0 0 0,0-1 0,0 1 0,0-1-1,0 0 1,-3 3 0,-4 6 260,-2 0 0,0-1 0,0 1 0,0-2 0,-1 0 0,0 0 0,-1-1-1,-15 7 1,19-9-118,-1-1-1,-1 0 0,1-1 0,0 0 0,-1-1 0,0 0 1,1 0-1,-1-1 0,0 0 0,0-1 0,0 0 0,-11-2 1,19 1-306,0 1 1,-1-1 0,1 0 0,0 0 0,0-1 0,-1 1 0,1 0-1,0-1 1,0 1 0,1-1 0,-1 1 0,0-1 0,0 0 0,1 0-1,-1 0 1,1 0 0,0 0 0,-1 0 0,1 0 0,0-1 0,-1-2-1,-1-4-1465,0-1-1,1 1 1,0 0-1,-1-13 1,1-19-7497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13677,'0'0'6438,"53"0"-4292,-21-1-801,3 0-160,4 0-576,1-1-481,1-2-352,-4-3-2242,-5-3-3428,-3-5-6245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2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17617,'0'0'10858,"51"3"-22389,-43-8 641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33 8392,'0'0'8728,"-12"-4"-6731,1 1-1730,0-1 0,1 2 0,-1 0 0,0 0 0,0 1 0,-14 0 0,20 1-191,0 0-1,-1 1 0,1 0 0,0 0 1,0 0-1,-1 1 0,1 0 0,0 0 1,1 0-1,-1 1 0,0-1 1,1 1-1,-1 0 0,1 1 0,0-1 1,0 1-1,-6 7 0,5-6 19,1 1 0,0-1 0,1 1-1,-1 0 1,1 0 0,0 1 0,1-1 0,0 0 0,0 1-1,0 0 1,0-1 0,1 1 0,0 0 0,1 12-1,0-16-60,0 0-1,1 0 0,-1 1 0,1-1 1,0 0-1,0 0 0,0 0 0,0 0 1,1 0-1,-1-1 0,1 1 0,-1 0 1,1-1-1,0 1 0,0-1 1,0 1-1,1-1 0,-1 0 0,1 0 1,-1 0-1,1 0 0,-1-1 0,1 1 1,0-1-1,0 1 0,0-1 0,0 0 1,0 0-1,0 0 0,0-1 0,0 1 1,6 0-1,4 0 10,0-1 0,0 0 0,0-1-1,-1 0 1,1-1 0,0 0 0,-1-1 0,1-1 0,-1 0 0,0 0 0,0-1 0,13-8 0,-19 9-14,1 0 0,0 0 0,-1 0 0,0-1 0,0 0 0,-1-1 1,1 1-1,-1-1 0,0 0 0,0 0 0,-1 0 0,0-1 0,0 0 0,-1 0 1,1 0-1,-1 0 0,-1 0 0,0-1 0,0 1 0,0-1 0,0-12 1,-1 19-17,-1-1 1,0 0-1,-1 0 1,1 0 0,0 0-1,0 1 1,-1-1 0,1 0-1,-1 0 1,0 1-1,1-1 1,-1 0 0,0 1-1,0-1 1,0 1-1,0-1 1,0 1 0,-1 0-1,1-1 1,0 1 0,-1 0-1,1 0 1,-2-1-1,-1-1-8,0 2-1,0-1 0,0 0 1,0 1-1,0 0 0,0 0 1,0 0-1,0 0 0,-9 1 0,6-1-110,0 1-1,0 1 1,-1-1-1,1 1 1,0 1-1,0-1 1,0 1-1,0 0 0,1 1 1,-1 0-1,0 0 1,-6 4-1,9-3-97,1 0 0,-1 0 0,1 0 1,0 0-1,0 0 0,0 1 0,0 0 0,-2 8 0,-1 16-2542,6-27 2227,0-1-1,0 1 0,0 0 0,1-1 0,-1 1 0,0 0 0,1-1 0,-1 1 0,1 0 1,0-1-1,0 1 0,0-1 0,1 3 0,13 6-7481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8072,'0'0'6822,"0"49"-3715,-10-19-352,-6 6-705,-4 0-929,4-1-513,2-3-352,8-6-191,3-4-354,3-10-1024,0-8-609,9-4-961,1-11-1633,1-15-3940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51 3459,'0'0'16613,"2"-6"-16298,1-3-1198,3-15 5441,-6 24-4439,-1-1 1,1 0-1,-1 0 0,1 1 0,-1-1 1,1 0-1,-1 1 0,1-1 0,-1 1 0,0-1 1,1 0-1,-1 1 0,0-1 0,1 1 0,-1 0 1,0-1-1,0 1 0,0 0 0,1-1 1,-1 1-1,0 0 0,0 0 0,0 0 0,0 0 1,1 0-1,-1-1 0,0 2 0,0-1 0,0 0 1,0 0-1,-1 0 0,-10 0 22,0 1 0,0 0 0,1 1 0,-1 0 0,0 1 0,1 0 0,-15 6 1,21-7-138,-1 1 1,1 0 0,0 0 0,0 0 0,0 0 0,1 1 0,-1-1 0,1 1 0,0 0 0,0 1 0,0-1 0,1 1 0,-1 0-1,1 0 1,0 0 0,1 0 0,-4 7 0,6-11 1,-1 0-1,1 1 1,-1-1-1,1 0 1,-1 1 0,1-1-1,0 1 1,0-1-1,0 1 1,-1-1 0,1 0-1,1 1 1,-1-1-1,0 1 1,0-1-1,1 1 1,-1-1 0,0 0-1,1 1 1,-1-1-1,1 0 1,0 1-1,-1-1 1,1 0 0,0 0-1,0 0 1,0 0-1,0 1 1,1 0 0,1 0 5,1-1 0,-1 1 0,0-1 1,1 1-1,-1-1 0,1 0 0,-1 0 0,1-1 1,0 1-1,-1-1 0,6 0 0,7 0-56,-1-1-1,0 0 0,0-2 0,0 1 0,14-6 0,-7 0-334,-1 0 0,21-13 1,-37 19 347,-1 0 1,1-1 0,-1 1 0,0-1-1,0 0 1,0-1 0,0 1 0,-1-1 0,1 1-1,-1-1 1,0 0 0,0-1 0,0 1-1,-1 0 1,4-8 0,-6 12 27,0 0 0,0 0 0,0 0 0,0 0 1,-1 1-1,1-1 0,0 0 0,0 0 0,0 0 0,-1 0 0,1 0 0,0 0 0,0 0 1,0 0-1,-1 0 0,1 1 0,0-1 0,0 0 0,-1 0 0,1 0 0,0 0 1,0 0-1,0 0 0,-1-1 0,1 1 0,0 0 0,0 0 0,-1 0 0,1 0 0,0 0 1,0 0-1,0 0 0,-1 0 0,1 0 0,0-1 0,0 1 0,0 0 0,0 0 0,-1 0 1,1 0-1,0-1 0,0 1 0,0 0 0,0 0 0,0 0 0,0 0 0,-1-1 1,1 1-1,0 0 0,0 0 0,0-1 0,0 1 0,0 0 0,0 0 0,0 0 0,0-1 1,0 1-1,0 0 0,0 0 0,0-1 0,-15 16-42,11-8 95,0 0 0,0 1 1,1-1-1,0 1 0,1 0 0,-1-1 0,2 1 0,-1 0 1,1 0-1,0 1 0,1-1 0,-1 0 0,2 9 1,1-4-14,1 1 1,0-1 0,1 0-1,1 0 1,0-1 0,0 1 0,8 11-1,-4 2 12,-8-25-18,-1-1 0,0 1 0,0 0 0,0-1 0,0 1 0,0 0 1,-1-1-1,1 1 0,0 0 0,0-1 0,0 1 0,0-1 0,-1 1 0,1-1 0,0 1 0,-1 0 0,1-1 0,0 1 0,-1-1 0,1 1 1,-1-1-1,0 1 0,-3 1 110,1-1 1,-1 0 0,0 1-1,0-2 1,0 1 0,0 0-1,0-1 1,-1 0 0,-4 0-1,-10 1 43,-60 1 745,74-3-885,0 1-1,0-1 0,0 1 0,0-1 1,0-1-1,0 1 0,1-1 0,-1 0 1,0 0-1,1 0 0,-1 0 0,-5-6 1,9 8-109,0-1-1,0 0 1,0 0 0,1 1 0,-1-1 0,0 0 0,1 0 0,-1 0 0,1 0 0,-1 0 0,1 0 0,0 0-1,-1 0 1,1 0 0,0 0 0,0 0 0,-1-1 0,1 1 0,0 0 0,0 0 0,0 0 0,0 0 0,1 0-1,-1 0 1,0 0 0,0 0 0,1 0 0,-1-1 0,1 1 0,-1 0 0,0 1 0,1-1 0,0 0 0,-1 0-1,1 0 1,0 0 0,-1 0 0,1 0 0,0 1 0,0-1 0,1 0 0,44-31-5581,-33 24 3633,15-11-5123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4420,'0'0'21722,"12"4"-20686,-6-1-926,-2-1-76,0-1 1,0 1 0,1-1-1,-1 1 1,1-1 0,-1 0-1,1-1 1,-1 1 0,1-1-1,-1 0 1,1 0 0,-1-1-1,1 1 1,-1-1 0,1 0-1,-1 0 1,1 0 0,4-3-1,8-4-53,0-2-1,0 0 0,27-23 0,-39 30-14,-1-1 1,0 0-1,1 0 0,-2 0 0,1 0 0,0-1 0,-1 0 0,0 0 1,0 0-1,0 0 0,-1 0 0,0 0 0,0-1 0,0 1 0,0-1 1,-1 0-1,1-6 0,-6 10-139,-3 9 114,-6 8 45,7-2 26,1 0 1,0 0-1,1 0 0,1 1 1,0 0-1,1-1 0,0 1 0,1 0 1,1 24-1,4-22-2043,5-11-3038,3-4-6158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1537,'0'0'22213,"0"13"-21422,-3 57 68,-1-15-346,6 67-1,8-83-257,-9-38-443,-1 1 0,1-1 1,0 1-1,-1-1 0,1 1 0,0-1 1,0 1-1,0-1 0,0 0 0,0 0 1,1 0-1,-1 0 0,0 0 0,0 0 1,1 0-1,-1 0 0,1 0 0,-1 0 1,0-1-1,1 1 0,2 0 0,-1-1-3880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8648,'0'0'11307,"77"19"-9545,-30-19-481,1 0-288,2 0-545,-1 0-384,-6-5-224,-8-1-1153,-7-1-1826,-9-2-5509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10250,'0'0'13645,"20"18"-22870,0-12-3715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6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6822,'0'0'17788,"5"11"-16832,-1-1-866,-1 0 1,0-1 0,-1 1 0,0 0-1,0 1 1,-1-1 0,0 11 0,-1-20-92,1 0 0,-1-1 0,1 1 0,-1 0 0,1 0 0,0-1 0,-1 1 0,1 0 0,0-1 0,0 1 1,-1-1-1,1 1 0,0-1 0,0 1 0,0-1 0,0 0 0,-1 1 0,1-1 0,0 0 0,0 0 0,0 1 0,0-1 1,0 0-1,0 0 0,0 0 0,0 0 0,0 0 0,2-1 0,35 0-357,-35 0 294,27-2-522,-22 1 468,0 1-1,0 0 1,1 0-1,-1 1 1,0 0-1,14 3 1,-20-3 112,0 1 1,0 0 0,0 0 0,0 0-1,-1 0 1,1 0 0,0 0-1,-1 0 1,1 1 0,0-1-1,-1 0 1,0 1 0,1-1-1,-1 1 1,0 0 0,0 0-1,0-1 1,0 1 0,0 0-1,0 0 1,0 0 0,-1 0-1,1 0 1,-1 0 0,1 0 0,-1 0-1,0 0 1,0 0 0,0 0-1,0 0 1,0 4 0,-1-2 16,1 1 0,-1 0 0,1 0 0,-1-1 0,-1 1 0,1 0 0,-1-1 0,0 1 0,0-1 0,0 0 0,0 0 0,-1 0 0,1 0 0,-6 5 0,1-1 73,0-1 0,0-1 0,-1 0 0,1 0 0,-2 0 0,-15 8 0,10-8-21,0 0 0,0 0 0,0-1 0,-1-1 0,0-1 0,0 0-1,0 0 1,0-2 0,-19 0 0,32-1-225,0 0 0,1 0 0,-1-1 0,0 1 0,1-1 0,-1 1 0,1-1 1,-1 0-1,1 1 0,-1-1 0,1 0 0,-1 0 0,1 0 0,0 0 0,-1-1 0,1 1 0,0 0 0,0 0 0,0-1 0,0 1 0,0 0 0,0-1 0,0 1 0,0-4 0,-9-41-8644,9 16 729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5317,'0'0'14029,"63"-29"-11947,-38 24-512,6-2-417,0 1-769,2 1-288,1 1-160,-1 0-1313,-1 0-1666,-4-2-4356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14221,'0'0'12684,"56"-15"-28571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98 4548,'0'0'8419,"0"-10"-5285,2-32-407,-2 40-2546,0 0-1,0 0 1,-1 0-1,1 0 1,-1 0-1,1 0 1,-1 0-1,0 0 1,0 1-1,0-1 1,0 0-1,0 0 1,0 1-1,0-1 1,-1 1-1,1-1 1,0 1-1,-1-1 1,1 1-1,-1 0 1,0 0-1,1 0 0,-1 0 1,0 0-1,0 0 1,0 0-1,0 1 1,0-1-1,0 0 1,0 1-1,0 0 1,0-1-1,0 1 1,-3 0-1,-1 0-67,0 0 0,0 0 0,0 0 0,0 1 0,0 0 0,0 0 0,0 1 0,0-1 1,-8 5-1,8-3-106,0 1 1,0 1 0,0-1 0,1 1-1,0 0 1,0 0 0,0 1 0,1 0 0,-1 0-1,1 0 1,1 0 0,-1 0 0,1 1 0,0-1-1,0 1 1,1 0 0,0 0 0,0 0-1,1 0 1,0 0 0,0 1 0,1-1 0,0 8-1,0-13-5,0-1-1,1 1 0,-1-1 1,0 1-1,1-1 0,-1 0 1,1 1-1,-1-1 0,1 0 1,0 1-1,-1-1 0,1 0 1,0 0-1,0 0 0,0 0 1,0 1-1,0-1 0,0-1 1,0 1-1,1 0 0,-1 0 1,0 0-1,2 0 0,1 1 10,1 0-1,-1-1 0,0 0 0,1 0 1,-1 0-1,0-1 0,10 1 0,-4-1-6,1-1-1,0 0 1,-1 0 0,1-1-1,-1-1 1,12-3-1,-13 2-23,0-1 1,0 0-1,-1 0 0,1 0 1,-2-1-1,11-8 0,-15 11 18,0 0-1,-1 0 0,1 0 0,0-1 1,-1 1-1,0 0 0,0-1 1,0 0-1,0 1 0,0-1 0,-1 0 1,1 0-1,-1 0 0,0 0 0,-1 0 1,1 0-1,0-6 0,-2 9-72,0-1 0,1 1 0,-1-1 0,0 1 0,0 0 0,0-1-1,0 1 1,0 0 0,0 0 0,0 0 0,0 0 0,0 0 0,-1 0-1,1 0 1,0 0 0,-1 0 0,1 0 0,-1 1 0,1-1 0,-1 1 0,1-1-1,-1 1 1,1 0 0,-1-1 0,1 1 0,-1 0 0,0 0 0,1 0 0,-1 0-1,-2 1 1,1-2-467,0 1 0,0 0 0,-1 0 0,1 0 0,0 1 0,0-1 0,0 1 0,0 0 0,0-1-1,0 1 1,0 1 0,0-1 0,0 0 0,0 1 0,-3 2 0,0 7-5357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7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6118,'0'0'11242,"0"51"-8935,-4-27-834,-2 3-768,1 0-513,2 0-128,3-1-673,0-8-2081,0-7-2980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79 12300,'0'0'6059,"-6"-8"-4292,2 3-1449,-19-29 544,21 32-693,1 0-1,-1 0 0,1 1 0,-1-1 1,0 1-1,0-1 0,0 1 1,0-1-1,0 1 0,0 0 0,0 0 1,0 0-1,0 0 0,-1 0 0,1 1 1,-4-1-1,4 1-8,0 1-1,0 0 1,0 0 0,0 1 0,1-1 0,-1 0-1,0 1 1,1-1 0,-1 1 0,1-1 0,0 1-1,-1-1 1,1 1 0,-1 2 0,1-3-142,0 0 1,0 0-1,0 0 0,1 0 1,-1 1-1,0-1 0,1 0 1,-1 0-1,1 0 0,-1 0 1,1 1-1,0-1 1,-1 0-1,1 1 0,0-1 1,0 0-1,0 0 0,0 1 1,0-1-1,0 0 0,0 1 1,1-1-1,-1 0 1,1 2-1,0-2-30,0-1 1,1 1-1,-1 0 1,1-1-1,-1 1 1,1-1-1,-1 0 1,1 1-1,-1-1 1,1 0-1,-1 0 1,1 0-1,-1 0 1,1 0-1,-1 0 1,1-1-1,-1 1 1,1 0-1,-1-1 1,1 1-1,-1-1 1,1 1-1,-1-1 1,0 0-1,1 0 1,1-1-1,32-25-382,-33 25 385,0 1 0,-1-1 0,1 1 1,-1 0-1,0-1 1,1 0-1,-1 1 1,0-1-1,0 0 1,0 1-1,-1-1 1,1 0-1,0 0 1,-1 0-1,1 0 1,-1 0-1,1-3 0,-3 5 7,0 1-1,0 0 1,0-1 0,-1 1-1,1 0 1,0 0-1,0 0 1,1 0-1,-1 0 1,0 0-1,0 1 1,-2 2-1,-70 78 1701,74-82-1688,0 0-1,0 0 1,0 0 0,0 0-1,0 0 1,0 0 0,1 0 0,-1 0-1,0 0 1,0 0 0,0 0-1,0 0 1,0 0 0,0 0-1,0 1 1,0-1 0,0 0 0,1 0-1,-1 0 1,0 0 0,0 0-1,0 0 1,0 0 0,0 1-1,0-1 1,0 0 0,0 0-1,0 0 1,0 0 0,0 0 0,0 0-1,0 0 1,0 1 0,0-1-1,0 0 1,0 0 0,0 0-1,0 0 1,0 0 0,0 0-1,0 1 1,0-1 0,0 0 0,0 0-1,0 0 1,-1 0 0,1 0-1,0 0 1,0 0 0,0 0-1,0 1 1,0-1 0,0 0 0,0 0-1,0 0 1,0 0 0,-1 0-1,1 0 1,0 0 0,0 0-1,0 0 1,0 0 0,0 0 1,1 0 0,-1-1 0,0 1 0,1 0 0,-1 0 0,1-1 0,-1 1 0,0-1 0,1 1 0,-1 0 0,0-1 0,0 1 0,1-1 0,-1 1 0,0-1 0,0 1 0,0 0 0,1-1 0,-1 1 0,0-1 0,0 1 0,0-1 0,0 1 0,0-1 0,0 1 0,0-2 0,-42 1 15,39 2 3,0 0 1,0 0-1,0 0 0,0 1 0,1-1 0,-1 1 0,0 0 0,1-1 1,-1 1-1,1 0 0,0 1 0,0-1 0,0 0 0,0 1 1,0-1-1,0 1 0,1-1 0,-1 1 0,1 0 0,-1 0 0,1 0 1,0 0-1,1 0 0,-1 0 0,0 3 0,1-5-7,1 0-1,-1-1 0,1 1 0,-1 0 1,1-1-1,-1 1 0,1 0 1,0-1-1,-1 1 0,1-1 0,0 1 1,0-1-1,0 1 0,-1-1 1,1 0-1,0 1 0,0-1 0,0 0 1,0 0-1,-1 0 0,1 0 1,0 1-1,0-1 0,0 0 0,0-1 1,0 1-1,0 0 0,1 0 1,30-2 92,-31 2-104,11-2-22,-1-1-1,1 0 1,0 0-1,-1-1 0,1-1 1,13-8-1,-18 10-27,-1 0 0,0-1 0,0 0 0,-1 0 0,1-1 0,-1 1 0,0-1 0,0 0 0,0 0 0,-1-1 0,0 0 0,6-9 0,-10 15 37,0 0 0,0 0 0,0 0 1,1-1-1,-1 1 0,0 0 0,0 0 1,0 0-1,0-1 0,1 1 0,-1 0 1,0 0-1,0-1 0,0 1 0,0 0 1,0 0-1,0-1 0,0 1 0,0 0 1,0 0-1,0-1 0,0 1 0,0 0 1,0-1-1,0 1 0,0 0 0,0 0 1,0-1-1,0 1 0,0 0 0,0 0 1,0-1-1,0 1 0,-1 0 0,1 0 1,0-1-1,0 1 0,0 0 0,0 0 0,-1 0 1,1-1-1,0 1 0,-13 7-84,-13 19 36,-3 29 86,28-52-17,0 1 0,-1-1 1,1 0-1,0 1 0,1-1 0,-1 1 0,1-1 1,-1 1-1,1-1 0,0 1 0,1-1 0,-1 1 1,0-1-1,1 0 0,2 7 0,-2-9-11,0 0 1,0 0-1,0 0 0,0 0 1,1 0-1,-1 0 0,1 0 1,-1 0-1,0 0 0,1 0 1,-1-1-1,1 1 0,0-1 0,-1 1 1,1-1-1,-1 0 0,1 1 1,0-1-1,2 0 0,40 0-248,-30-1-96,49 1-1452,-62 1 1786,0-1-1,-1 1 0,1 0 0,-1-1 0,1 1 0,0 0 1,-1-1-1,1 1 0,-1 0 0,0 0 0,1-1 0,-1 1 1,0 0-1,1 0 0,-1 0 0,0 0 0,0 0 0,0-1 1,0 1-1,0 0 0,0 0 0,0 0 0,0 0 0,0 0 1,0 0-1,0 0 0,-1 1 0,-4 29 362,2-22-139,-1-1-1,0 0 0,0 0 1,0 0-1,-1 0 0,0-1 1,-1 0-1,0 0 0,0 0 1,-9 7-1,13-12-190,0 0 0,0-1 0,-1 1 0,1-1 0,0 1 0,0-1-1,-1 0 1,1 0 0,-1 0 0,1 0 0,-1-1 0,1 1 0,-1 0 0,0-1 0,1 0 0,-1 0 0,0 0 0,1 0 0,-1 0 0,1 0 0,-1-1 0,0 1 0,1-1-1,-1 0 1,1 0 0,-1 0 0,1 0 0,0 0 0,-1 0 0,1-1 0,0 1 0,0-1 0,0 1 0,0-1 0,0 0 0,0 0 0,0 0 0,-2-4 0,-1-1-407,0 0 1,0 0 0,1-1 0,-1 0 0,-2-9 0,0-14-3862,7 29 3587,1 0-1,-1 0 1,0 0-1,0 0 1,1 0-1,-1 0 1,1 0-1,-1 0 1,1 0-1,0 0 1,0 1-1,0-1 1,1-1-1,9-9-5197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3491,'0'-2'760,"0"0"-1,0 0 0,1 0 0,-1 0 1,0 0-1,1 0 0,0 0 0,-1 0 1,1 1-1,0-1 0,0 0 0,0 0 1,0 1-1,0-1 0,0 1 0,1-1 1,0-1-1,1 1-257,0-1 0,0 1-1,1 0 1,-1 0 0,0 0 0,1 1-1,-1-1 1,7-1 0,-3 1-44,1 0 0,0 1 0,1 0 0,-1 0-1,0 1 1,0 0 0,0 0 0,9 2 0,-16-2-428,-1 0 0,1 1-1,0-1 1,0 0 0,0 0 0,0 1 0,0-1 0,0 0-1,0 1 1,0-1 0,-1 1 0,1 0 0,0-1-1,0 1 1,-1-1 0,1 1 0,0 0 0,-1 0-1,1-1 1,0 1 0,-1 0 0,1 0 0,-1 0-1,0 0 1,1 0 0,-1-1 0,0 1 0,1 0-1,-1 0 1,0 0 0,0 0 0,0 0 0,0 0-1,0 0 1,0 0 0,0 0 0,0 0 0,0 0-1,0 0 1,-1 0 0,1 0 0,0 0 0,-1 0-1,1-1 1,-1 1 0,1 0 0,-1 0 0,1 0-1,-1 0 1,-1 0 0,-1 6-6,-1-1 1,-1 0-1,1 0 0,-1-1 0,-7 7 1,-9 6-26,-30 26 285,49-41-257,-1-1 0,1 1 0,0 0 0,0 0 0,0 0 0,0 0 0,0 1 0,1-1 0,-1 0 0,1 1 0,0-1 0,0 1 0,0-1 0,0 7 0,1-9-23,1 0-1,-1 1 1,1-1 0,-1 0-1,1 1 1,-1-1-1,1 0 1,0 0-1,-1 0 1,1 0 0,0 0-1,0 0 1,0 0-1,0 0 1,0 0-1,0 0 1,0 0 0,0-1-1,1 1 1,-1 0-1,0-1 1,0 1-1,1-1 1,-1 0 0,0 1-1,1-1 1,-1 0-1,0 0 1,1 1-1,-1-1 1,2 0 0,53 1-661,-44-1 137,-3 0-195,-1 0-1,1-1 1,0 0 0,-1-1-1,0 1 1,13-5 0,19-11-4741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3972,'0'0'19346,"-1"55"-18353,-1-20-288,2 4-353,0-2-224,0-1-96,7-5 32,3-6-96,0-6-672,-1-4-706,-2-11-480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49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7719,'0'0'13325,"67"4"-12268,-24-3-416,9-1-481,5 2-288,4-2-1890,-1 0-3556,4 0-4803</inkml:trace>
  <inkml:trace contextRef="#ctx0" brushRef="#br0" timeOffset="1">1009 40 21941,'0'0'4836,"51"1"-4772,2-10-1153,12 0-1954,2 0-1889,1 2-1090,-4 1-416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1:5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9289,'0'0'4201,"11"1"-1863,108-5-657,-32-6-4424,-37 3-4059,1 0 5118,186-8 16245,-36 10-16536,-201 5 2054,-1 0-95,1 0 0,0 0 0,0 0 0,-1 0 0,1 0 0,0 0 0,0 0 0,-1 0 0,1 0 0,0 0 0,-1 0 0,1 0 0,0 0 0,0 0 0,-1 0 0,1 0 0,0-1 0,0 1 0,0 0 0,-1 0 0,1 0 0,0 0 0,0-1 0,0 1 0,-1 0 0,1 0 0,0 0 0,0-1 0,0 1 0,0 0 0,-1 0 0,1-1 0,0 1 0,0 0 0,0 0 0,0-1 0,0 1 0,0 0 0,0-1 0,-1-13-3459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93 217 12876,'0'0'3491,"-9"7"-608,5-5-2747,-7 6 653,0 0 0,1 0-1,-15 15 1,23-21-680,0 0 0,1-1 0,-1 1-1,0 0 1,1 0 0,-1 0 0,1 0 0,-1 1 0,1-1-1,0 0 1,0 1 0,0-1 0,0 1 0,1-1 0,-1 1-1,1-1 1,-1 1 0,1-1 0,0 1 0,0-1-1,0 1 1,0 0 0,0-1 0,1 1 0,-1-1 0,1 1-1,0-1 1,0 1 0,1 2 0,0-4-88,0 1 1,1 0 0,-1-1-1,0 1 1,1-1-1,0 1 1,-1-1-1,1 0 1,0 0 0,0-1-1,-1 1 1,1 0-1,0-1 1,0 0 0,0 0-1,0 0 1,0 0-1,4-1 1,1 1 94,0 0 0,0-1-1,-1-1 1,1 1 0,14-6 0,-11 1-84,0-1 0,-1 0 0,0 0 0,-1-1 0,1 0 0,-2-1 0,1 0 0,-1 0 0,0-1 0,-1 0 0,0 0 1,5-13-1,-4 8-13,0 0 1,-1-1-1,-1 0 1,-1 0-1,0-1 1,-1 0-1,-1 1 1,1-21-1,-3 35-36,-1 0-1,0 0 1,1 0-1,-1 0 1,0 0-1,0-1 0,0 1 1,-1 0-1,1 0 1,0 0-1,-1 0 1,0 0-1,1 0 1,-1 0-1,0 0 0,0 0 1,0 0-1,0 0 1,0 0-1,0 1 1,-1-1-1,1 0 1,-1 1-1,1-1 0,-1 1 1,0 0-1,1-1 1,-1 1-1,0 0 1,0 0-1,0 0 1,0 0-1,0 0 0,0 1 1,0-1-1,0 1 1,0-1-1,0 1 1,0 0-1,0 0 1,-1 0-1,1 0 0,0 0 1,0 0-1,0 0 1,0 1-1,0-1 1,0 1-1,0 0 1,0-1-1,-4 3 0,-6 3 46,0 0-1,1 1 0,-1 1 0,1-1 0,1 2 0,0 0 0,0 0 0,0 1 0,1 0 1,1 0-1,0 1 0,-13 23 0,20-33-22,0 0 0,1 0 0,-1 0 0,1 0 0,0 0 1,-1 0-1,1 0 0,0 0 0,-1 0 0,1 0 0,0 0 0,0 0 1,0 0-1,0 0 0,0 0 0,0 0 0,0 0 0,0 0 0,1 0 0,-1 0 1,0 0-1,1-1 0,-1 1 0,0 0 0,1 0 0,-1 0 0,1 0 0,0 0 1,-1 0-1,1-1 0,-1 1 0,1 0 0,0 0 0,0-1 0,0 1 1,-1-1-1,1 1 0,0-1 0,0 1 0,0-1 0,0 1 0,0-1 0,0 0 1,0 1-1,2-1 0,6 2 13,0-1 1,0 0-1,0-1 1,14-1-1,0 1-90,-10 0 57,-1 1 0,0 1 0,0 0 0,0 0 0,18 7 0,-28-8 13,1 0 0,0 0-1,0 1 1,-1-1 0,1 1-1,-1 0 1,1 0 0,-1 0-1,0 0 1,0 0 0,0 0-1,0 1 1,0-1 0,0 1-1,-1-1 1,1 1 0,-1 0-1,0-1 1,0 1 0,0 0 0,0 0-1,0 0 1,-1 0 0,1 0-1,-1 0 1,0 0 0,0 4-1,0-2-18,0 1-1,0-1 1,-1 1 0,0-1-1,0 1 1,-2 5-1,2-8-542,0-1 1,0 0-1,0 0 0,0 0 0,-1 0 0,1 0 0,0 0 0,-1 0 0,0-1 0,-2 4 1,-8 1-9559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13421,'0'0'1313,"69"33"417,-26-5-545,4 10-705,-7 6-160,-9 5 257,-11 5-161,-13 1-191,-7 1-129,-21-1-32,-19 2-64,-11-5-1346,-12-2-1504,-8-10-3044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1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9385,'0'0'12300,"56"29"-11019,-8-29-481,11 0-511,9 0-193,6-3-64,-3 1-128,-8 2-961,-10 0-737,-14 5-928,-22 5-1122,-17 0-416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16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1826,'0'0'17584,"18"56"-16495,25-50-352,7-2-417,12-3-191,5-1-97,4 0-1250,-4-7-2817,-6-7-4678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1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15951,'0'0'4735,"-1"10"-3272,-5 28-440,2-18-604,1 1 0,-1 28-1,5-48-418,-1 1 0,1-1 0,-1 1 0,1-1 0,0 0 0,-1 1 0,1-1-1,0 0 1,0 0 0,0 1 0,0-1 0,0 0 0,0 0 0,0 0-1,1 0 1,-1 0 0,0-1 0,0 1 0,1 0 0,-1 0 0,1-1 0,-1 1-1,0-1 1,1 1 0,-1-1 0,3 0 0,50 10-67,-34-7-12,-9-1-45,0 1 1,0 1-1,-1 0 0,1 0 1,-1 1-1,0 0 0,0 1 1,13 10-1,-21-15 121,0 0 0,0 1 0,0 0 0,0-1 0,0 1 0,0 0 0,0 0 0,-1 0 0,1 0 0,-1 1 0,0-1 0,1 0 0,-1 1 0,0-1 0,0 0 0,-1 1 0,1-1 0,0 1 0,-1 0 0,1-1 0,-1 1 0,0-1 0,0 1 0,0 0 0,0-1 0,-1 1 0,1-1 0,-1 1 0,1-1 0,-1 1 0,0-1 0,0 1 0,0-1 0,0 1 0,-1-1 0,1 0 0,-1 0 0,1 0 0,-1 0 0,0 0 0,-3 3 0,-6 6 165,-1-1 0,0 0 0,0-1 1,-1 0-1,0-1 0,-1-1 0,-15 7 0,20-10-5,0 0 0,-1-1 1,1-1-1,-1 1 0,1-1 1,-1-1-1,0 0 0,0 0 1,0-1-1,1 0 1,-1-1-1,-14-2 0,20 1-337,-1 0-1,1 0 0,-1 0 1,1-1-1,0 1 1,0-1-1,0 0 0,0 0 1,0 0-1,1-1 1,-1 1-1,1-1 0,0 0 1,0 0-1,-3-6 1,-1-2-1611,1-1 1,0 1 0,1-1 0,-6-18 0,1-12-4841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1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10698,'0'0'5958,"47"-46"-3524,-15 32-736,6 0-289,7 1-288,7 3-416,0 1-577,-2 4-64,-4 3-32,-9 1-897,-5-1-1441,-8-4-3299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17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5285,'0'0'8536,"-8"6"-7335,-12 11-824,1 1-1,1 1 1,0 1-1,2 0 1,0 1-1,1 1 1,2 0-1,0 1 1,1 0-1,1 1 1,2 0-1,0 1 1,1 0-1,2 0 1,1 1-1,1 0 1,0 0-1,2 29 1,2-50-359,0 0 0,0 0 0,1-1 1,-1 1-1,1 0 0,1-1 1,-1 1-1,1 0 0,-1-1 0,1 0 1,0 1-1,1-1 0,-1 0 1,1 0-1,0 0 0,0-1 0,0 1 1,0-1-1,1 1 0,-1-1 0,1 0 1,0-1-1,0 1 0,0-1 1,0 1-1,1-1 0,-1 0 0,1-1 1,6 3-1,7 0-660,-1-1 0,1-1 0,0 0 0,0-1 0,0-1 0,29-4 1,6-5-4874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1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68 11435,'0'0'5007,"-8"-10"-2669,-28-30-667,34 38-1535,-1 1 0,0-1 0,1 0 0,-1 0 0,0 1 0,1 0 0,-1-1 0,0 1 0,0 0 0,0 1 0,0-1 0,0 0-1,-1 1 1,1 0 0,0-1 0,0 1 0,0 1 0,0-1 0,0 0 0,0 1 0,-1-1 0,1 1 0,-5 2 0,2 0-46,0-1 0,1 1 0,-1 0 0,1 1 0,-1-1 1,1 1-1,0 0 0,1 0 0,-6 7 0,4-5-35,1 0 0,1 1-1,-1 0 1,1 0 0,1 0 0,-1 0-1,1 1 1,0-1 0,1 1-1,0 0 1,0 0 0,0-1 0,1 1-1,1 1 1,-1-1 0,1 0-1,1 0 1,-1 0 0,3 9 0,-1-14-45,-1 0-1,1-1 1,0 1 0,1-1 0,-1 0 0,0 0 0,1 1 0,-1-2 0,1 1-1,-1 0 1,1 0 0,0-1 0,0 0 0,0 1 0,0-1 0,0 0 0,0 0 0,0-1-1,0 1 1,0-1 0,0 1 0,0-1 0,0 0 0,6-1 0,2 1 15,0-1 1,-1 1 0,1-2 0,0 0-1,-1 0 1,13-5 0,-13 3-44,0-1 1,-1-1 0,0 1-1,0-1 1,-1-1-1,1 1 1,-1-2 0,11-12-1,-16 17 17,0 0-1,0-1 1,0 1-1,-1-1 1,0 0-1,0 0 1,0 0-1,0 0 1,0 0-1,-1 0 1,0 0-1,0 0 1,0-1-1,0 1 1,-1 0 0,1-1-1,-1 1 1,0-1-1,0 1 1,-1 0-1,0-1 1,1 1-1,-4-8 1,3 10-1,0 0 0,-1-1 0,1 1-1,-1 0 1,0 0 0,1 0 0,-1 0 0,0 1 0,0-1 0,0 0 0,0 1 0,-1-1 0,1 1 0,0 0 0,-1 0 0,1 0 0,-1 0 0,1 0 0,-6-1 0,0 1-40,-1 0 0,1 0 0,-1 0 0,-15 2 0,23-1-15,0 0 1,0 0-1,0 1 1,0-1-1,0 0 1,0 0-1,1 1 1,-1-1-1,0 0 1,0 1-1,0-1 1,1 1-1,-1-1 1,0 1-1,0-1 1,1 1-1,-1-1 1,0 1-1,1 0 1,-1 0-1,1-1 1,-1 1-1,1 0 1,-1 0-1,1-1 1,-1 1-1,1 1 1,-1 0-266,1-1 1,0 1 0,0-1 0,0 0-1,0 1 1,0-1 0,0 1 0,0-1-1,0 1 1,1-1 0,-1 0-1,1 1 1,-1-1 0,1 1 0,-1-1-1,1 0 1,0 0 0,-1 1 0,1-1-1,0 0 1,0 0 0,0 0 0,0 0-1,0 0 1,2 1 0,13 7-5156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1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12684,'0'0'5862,"-5"62"-3204,-4-30-1056,0 0-353,2 3-737,1-5-384,6-2-320,0-7-1569,0-7-1475,10-8-2657,4-6-3812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1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11 9769,'0'0'11932,"-3"-3"-11660,2 2-241,0 0 1,0 1 0,-1-1-1,1 0 1,0 1 0,0-1 0,0 1-1,0-1 1,-1 1 0,1-1-1,0 1 1,-1 0 0,1 0-1,0-1 1,0 1 0,-1 0-1,1 0 1,0 0 0,-1 1-1,1-1 1,0 0 0,-1 0-1,1 1 1,0-1 0,0 1-1,-2 0 1,-1 1 104,0 1-1,1-1 1,-1 1 0,0 0 0,1 0-1,0 0 1,0 0 0,-4 6-1,3-4 15,-1 0-92,0 1 0,1-1 0,-1 1 0,1 0 0,1 0 0,-1 0 0,1 1 0,0-1 0,1 1 0,-1 0 0,1-1-1,1 1 1,-2 9 0,4-16-54,-1 1-1,1 0 0,-1-1 1,1 1-1,0-1 0,-1 1 1,1-1-1,0 1 0,0-1 0,-1 1 1,1-1-1,0 0 0,0 1 1,-1-1-1,1 0 0,0 0 1,0 0-1,0 1 0,0-1 1,0 0-1,-1 0 0,1 0 1,2-1-1,29 1 11,-25 0-38,5-1-111,0 0 0,-1-1 0,1-1 0,-1 0 0,1 0 0,-1-1 0,12-6 0,-17 8 103,-1 0 0,1-1-1,-1 0 1,1 0 0,-1-1 0,0 0-1,0 0 1,-1 0 0,1 0-1,-1-1 1,0 1 0,0-1-1,-1 0 1,1 0 0,2-7 0,-5 12 42,-1-1 0,0 1 0,0 0 0,1-1 1,-1 1-1,0-1 0,0 1 0,0 0 0,0-1 0,0 1 1,0-1-1,0 1 0,0 0 0,0-1 0,0 1 1,0-1-1,0 1 0,0-1 0,0 1 0,0 0 1,0-1-1,0 1 0,0-1 0,-1 1 0,1 0 1,0-1-1,0 1 0,-1 0 0,1-1 0,0 1 1,0 0-1,-1-1 0,1 1 0,0 0 0,-1-1 1,1 1-1,0 0 0,-1 0 0,1 0 0,-1-1 0,1 1 1,0 0-1,-1 0 0,1 0 0,-1 0 0,1 0 1,0 0-1,-1 0 0,1 0 0,-1 0 0,1 0 1,-1 0-1,1 0 0,0 0 0,-1 0 0,1 0 1,-1 0-1,1 0 0,0 0 0,-1 1 0,-26 10 255,21-5-222,1-1 1,0 1 0,0 0-1,0 0 1,1 0 0,0 1-1,0 0 1,1-1-1,0 1 1,0 0 0,1 1-1,-1-1 1,-1 14 0,3-16-21,0 1 0,1-1 1,0 0-1,-1 0 1,2 0-1,-1 1 1,1-1-1,-1 0 0,1 0 1,1 0-1,-1 0 1,1 0-1,0 0 1,0 0-1,0-1 1,1 1-1,0-1 0,0 0 1,0 1-1,0-1 1,4 4-1,0-3-27,-1 1 1,-1 0-1,1 0 0,-1 0 0,0 1 1,-1-1-1,7 12 0,-10-16 26,-1 0 0,1-1 0,0 1 0,-1 0 0,1 0 0,-1 0 0,0 0 0,1 0 0,-1-1 0,0 1 0,0 0 0,0 0 0,-1 0 0,1 0 0,0 0 0,-1 0 0,1 0 0,-1-1 0,1 1 0,-1 0 0,0 0 0,0-1 0,0 1 0,0 0 0,0-1 0,0 1 0,-1-1 0,1 0 0,0 1 0,-1-1 0,1 0 0,-1 0 0,1 0 0,-1 0 0,0 0 0,1 0 0,-3 1 0,-10 3 306,1 0 0,-1-1 0,0 0 0,-1-1 1,1 0-1,-1-2 0,1 1 0,-1-2 0,1 0 0,-18-2 0,31 2-369,0 0 1,0 0-1,0 0 0,-1 0 1,1 0-1,0 0 0,0-1 1,0 1-1,0 0 0,-1 0 1,1-1-1,0 1 0,0-1 1,0 1-1,0-1 0,0 0 1,0 1-1,0-1 0,0 0 1,0 0-1,0 1 0,0-1 1,1 0-1,-1 0 0,0 0 1,0 0-1,1 0 1,-1 0-1,1 0 0,-1-1 1,1 1-1,0 0 0,-1 0 1,1 0-1,0 0 0,0-1 1,-1-1-1,2 0-507,0 0 1,-1 0-1,1 0 1,0 0-1,1 1 1,-1-1-1,0 0 0,1 1 1,0-1-1,-1 1 1,1-1-1,0 1 1,0 0-1,3-3 0,16-13-5799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1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54 13068,'0'0'2723,"-10"-4"-43,1 1-2212,0 0 1,0 1-1,0 0 1,0 0-1,0 1 0,-15 0 1,21 1-374,1 0 0,0 1 1,-1-1-1,1 0 0,-1 1 1,1 0-1,0 0 0,-1 0 1,1 0-1,0 0 0,0 0 1,0 0-1,0 1 0,0-1 1,0 1-1,0-1 0,0 1 1,0 0-1,1 0 0,-1 0 0,1 0 1,-1 0-1,1 0 0,0 0 1,0 0-1,0 1 0,0-1 1,0 0-1,1 1 0,-1-1 1,1 1-1,-1-1 0,1 1 1,0-1-1,0 4 0,0-4-52,0-1 0,0 1 0,0 0 0,0 0 0,0 0 0,0-1 0,0 1 0,1 0 0,-1 0 0,1 0 0,-1-1 0,1 1 0,0 0 0,0-1 0,0 1 1,0-1-1,0 1 0,0-1 0,0 1 0,0-1 0,0 0 0,1 1 0,-1-1 0,3 2 0,-1-2-11,0 1 1,1-1 0,-1 0-1,1 0 1,-1 0-1,1 0 1,0-1 0,-1 1-1,1-1 1,0 0-1,6 0 1,-2-1-19,-1 0 0,0 0-1,0-1 1,0 1 0,0-2 0,0 1 0,0-1-1,-1 0 1,1 0 0,-1-1 0,0 1 0,0-2 0,6-4-1,-10 7-13,-1 1 0,1-1-1,0-1 1,-1 1-1,1 0 1,-1 0 0,0 0-1,1-1 1,-1 1-1,0-1 1,0 1 0,-1-1-1,1 1 1,-1-1-1,1 1 1,-1-1 0,0 0-1,0 1 1,0-1 0,0 0-1,0 1 1,0-1-1,-1 1 1,0-1 0,1 0-1,-1 1 1,0-1-1,0 1 1,0 0 0,-1-1-1,1 1 1,0 0-1,-1 0 1,0 0 0,1 0-1,-1 0 1,0 0-1,0 0 1,0 1 0,0-1-1,0 1 1,-1-1-1,1 1 1,0 0 0,-1 0-1,1 0 1,-1 0-1,1 0 1,-1 0 0,1 1-1,-1-1 1,0 1-1,-3 0 1,-60-1-2153,63 1 1925,0 0-1,0 0 1,0 1-1,1-1 1,-1 1-1,0 0 1,1 0-1,-1-1 1,1 2-1,-1-1 1,1 0-1,-1 1 1,1-1-1,0 1 1,0-1-1,0 1 1,0 0-1,0 0 0,0 0 1,0 0-1,-2 4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7111,'0'0'7879,"1"56"-4291,1-27-994,0 7-1024,-2 4-449,0-2-577,0 0-384,0-4-96,0-8-64,0-6-448,0-7-769,0-5-513,-7-8-6406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6822,'0'0'15823,"4"10"-14568,2 24-1050,0 1 0,-2-1 1,-2 1-1,-2 50 0,0-60-1210,-5-1-2704,4-23 3345,1 0 0,-1-1-1,0 1 1,0 0 0,1 0 0,-1-1 0,0 1 0,0 0 0,0-1 0,0 1 0,0-1-1,0 1 1,0-1 0,0 0 0,0 1 0,0-1 0,0 0 0,0 1 0,-2-1 0,-14 0-6096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11179,'0'0'8840,"66"-5"-7687,-28 5-576,7 0-449,6 0-64,5 0-865,3-2-2114,2-11-3939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29 12492,'0'0'2370,"-10"-1"150,-2-1-1949,-12-3 440,-1 2-1,1 1 1,-1 0-1,-37 4 1,54-1-895,1 0 1,-1 1 0,0 0 0,1 0 0,-1 1-1,1 0 1,-1 0 0,1 0 0,0 1-1,1 1 1,-1-1 0,1 1 0,-1 0 0,2 0-1,-1 1 1,0-1 0,1 1 0,0 1-1,-5 8 1,6-8-4,0-1 0,1 1 0,0 0 0,0 1 0,1-1 0,0 0 0,0 1 0,0 8 0,1-14-101,1 0 1,0 0-1,0 1 0,0-1 1,0 0-1,0 0 0,0 1 0,1-1 1,-1 0-1,1 0 0,-1 1 1,1-1-1,0 0 0,0 0 1,0 0-1,0 0 0,0 0 1,0 0-1,1 0 0,-1 0 1,1-1-1,-1 1 0,1-1 1,0 1-1,-1-1 0,1 1 1,0-1-1,0 0 0,0 0 1,4 2-1,4-1 0,0 0 0,0 0-1,0-1 1,0-1 0,0 0 0,0 0 0,1-1-1,-1 0 1,0 0 0,0-1 0,0-1 0,-1 0 0,1 0-1,-1-1 1,1 0 0,-1 0 0,10-8 0,-12 8-17,0 0-1,0 0 1,0-1 0,0-1 0,-1 1 0,0-1 0,0 0 0,-1 0 0,1 0 0,-1-1 0,-1 0 0,1 0 0,-1 0 0,-1-1 0,1 1 0,-1-1 0,0 0 0,-1 0 0,0 0-1,0 0 1,0-12 0,-2 18 8,0 0-1,-1 0 0,1 0 0,0 0 1,-1 0-1,0 1 0,1-1 0,-1 0 1,0 0-1,0 0 0,0 0 0,0 1 0,0-1 1,-1 1-1,1-1 0,0 1 0,-1-1 1,1 1-1,-1 0 0,1-1 0,-1 1 1,0 0-1,0 0 0,1 0 0,-1 0 1,0 1-1,0-1 0,0 0 0,0 1 1,-4-1-1,-6-1-75,0 0 1,-1 1 0,-22 0-1,25 1-80,10 0 38,-1 0 1,0 0 0,0 0 0,1 0-1,-1 0 1,0 0 0,0 1 0,1-1 0,-1 0-1,0 0 1,1 0 0,-1 1 0,0-1-1,0 0 1,1 1 0,-1-1 0,1 0-1,-1 1 1,0-1 0,1 1 0,-1-1-1,1 1 1,-1 0 0,1-1 0,-1 1-1,1-1 1,0 1 0,-1 0 0,1-1-1,0 1 1,-1 0 0,1-1 0,0 1-1,0 1 1,-1 0-522,2 0 0,-1 0 0,0 0 0,0-1 1,1 1-1,-1 0 0,0-1 0,1 1 0,0 0 0,-1-1 0,1 1 0,0 0 0,0-1 0,0 1 0,1 1 0,15 15-9992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16528,'0'0'5157,"-3"56"-3204,-9-27-800,-5 5-640,2 1-257,3-2-160,3-3-128,6-4-801,3-7-1184,0-8-1411,4-8-1921,7-3-3139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63 15663,'0'0'2365,"-8"-7"106,4 3-2193,-1-1 0,0 1 0,0 0 0,0 1 0,-1-1 0,1 1 0,-1 0 0,0 1 0,1-1 0,-1 1 0,-1 0 0,1 1 0,0 0 0,-10-2 0,9 3-145,-1 0 1,1 1 0,-1-1-1,1 1 1,0 1 0,-1-1 0,1 1-1,0 1 1,-12 5 0,16-7-105,1 1 0,-1-1 0,0 1 0,1 0 1,-1 0-1,1 1 0,-1-1 0,1 0 0,0 1 0,0 0 0,0-1 1,0 1-1,1 0 0,-1 0 0,1 0 0,0 0 0,-1 0 1,1 0-1,1 0 0,-1 0 0,0 1 0,1-1 0,0 0 0,-1 4 1,2-6-28,-1 0 0,1 1 0,-1-1 0,1 0 0,0 0 0,-1 0 0,1 0 0,0 0 0,0 0 0,-1 0 0,1 0 0,0-1 0,0 1 0,0 0 0,0 0 0,0-1 0,0 1 0,0-1 0,1 1 0,-1-1 0,0 1 0,0-1 0,0 1 0,1-1 0,-1 0 0,0 0 0,0 0 0,1 0 1,-1 0-1,2 0 0,42 0-295,-33-2 91,-1-1-1,0 0 1,0 0-1,0-1 1,0-1-1,0 0 1,-1 0-1,0-1 1,0-1-1,-1 1 1,1-2-1,-2 1 1,9-9-1,31-23-309,-52 84 1147,-2-24-304,2-1 0,0 1 0,2 0 0,0 0 0,1 0 0,3 37 0,0-54-316,-1 0-1,1 1 1,0-1 0,0 0-1,0 0 1,0-1-1,5 6 1,12 26-166,-19-34 158,0 0 0,0 1 0,0-1 0,0 0 0,0 0 1,0 0-1,0 0 0,0 0 0,0 0 0,-1 1 0,1-1 0,0 0 0,-1 0 0,1 0 0,-1 0 0,1 0 0,-1 0 0,0 0 0,1 0 0,-1-1 1,0 1-1,0 0 0,1 0 0,-1 0 0,0-1 0,0 1 0,0 0 0,0-1 0,0 1 0,0-1 0,-1 1 0,-10 4 310,-1 0-1,0-1 1,1 0-1,-1-1 1,-1-1 0,1 0-1,0-1 1,0 0-1,-18-2 1,30 1-379,-1 0-1,1 0 1,-1 0-1,1 0 1,0-1 0,-1 1-1,1 0 1,0-1 0,-1 1-1,1-1 1,0 0 0,0 1-1,-1-1 1,1 0-1,0 0 1,0 1 0,0-1-1,0 0 1,0 0 0,0 0-1,0 0 1,0-1 0,1 1-1,-1 0 1,0 0 0,1 0-1,-1-1 1,1 1-1,-1 0 1,1-1 0,-1 1-1,1 0 1,0-1 0,0 1-1,0-1 1,0 1 0,0 0-1,0-1 1,0 1 0,0 0-1,0-1 1,2-2-1,-2-1-816,2 0 0,-1 0 0,0 0-1,1 0 1,0 0 0,0 1 0,1-1 0,-1 1-1,1-1 1,5-6 0,11-6-5121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2 171 12684,'0'0'6716,"-1"7"-4058,1-5-2560,0-1 0,0 1 0,-1-1-1,1 1 1,0-1 0,0 1 0,1-1 0,-1 1-1,0-1 1,0 1 0,1-1 0,-1 1 0,1-1-1,-1 0 1,1 1 0,-1-1 0,1 0 0,0 1-1,0-1 1,0 0 0,0 0 0,0 0 0,0 0-1,0 0 1,0 0 0,0 0 0,0 0 0,3 1-1,1 0 32,-1-1-1,1 0 1,0 0-1,-1-1 1,1 0-1,0 1 0,0-2 1,0 1-1,-1 0 1,1-1-1,5-1 1,5-3-195,0 0 0,-1 0 0,0-1 0,0-1 0,0 0 0,-1-1 0,0 0 0,-1-1 0,0-1 0,0 0 0,-1 0 1,0-1-1,-1-1 0,0 0 0,-1 0 0,-1-1 0,1 0 0,-2 0 0,8-19 0,-13 22-67,-39 124 512,31-88-355,1 0 1,-1 39-1,5-15-3840,1-34-2622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2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8456,'0'0'9737,"-23"64"-8167,17-36-609,5 1-385,1 2-384,0-2-160,0 0-128,0-2-801,6 0-63,-1-5-290,-5-4-1216,0-6-769,0-6-1474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11531,'0'0'4100,"70"-6"-2339,-25 0-1088,6-2-481,10 2-160,1-2-897,3 0-3715,0 2-3588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3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52 12332,'-14'3'1281,"12"-3"-1232,-18 5 946,-1 0 0,1 2 1,-34 15-1,49-19-845,0-1 0,0 0 0,1 1 1,-1 0-1,1 0 0,0 0 0,0 1 0,0-1 0,0 1 1,0 0-1,1 0 0,0 0 0,0 1 0,0-1 0,0 1 0,1-1 1,0 1-1,0 0 0,0 0 0,0 0 0,1 0 0,0 1 1,-1 8-1,2-12-134,0 0-1,0-1 1,1 1 0,-1 0 0,0 0 0,1-1-1,-1 1 1,1 0 0,0 0 0,0-1 0,-1 1-1,1-1 1,0 1 0,0-1 0,1 1 0,-1-1 0,0 0-1,0 1 1,1-1 0,-1 0 0,2 1 0,2 1 6,-1-1 1,1 1 0,-1-1 0,1-1 0,0 1 0,-1-1 0,10 2-1,0-1 5,1-1-1,-1-1 0,0 0 0,26-3 1,-32 1-22,0 0 1,0 0-1,-1-1 1,1 0-1,-1-1 1,1 0-1,-1 0 1,0 0-1,0-1 1,-1 0-1,0 0 1,1-1-1,-2 0 1,6-6-1,-7 8 88,0-1 0,-1 0-1,0 1 1,0-1 0,0 0-1,-1 0 1,1-1 0,-1 1-1,0 0 1,-1-1 0,0 0-1,1 1 1,-2-1 0,1 0-1,-1 1 1,0-1 0,0 0-1,0 1 1,-1-1 0,-2-11-1,1 14-58,1-1 0,-1 1 0,0 0 1,-1-1-1,1 1 0,0 0 0,-1 0 0,0 1 0,1-1 0,-1 1 0,0-1 0,0 1 0,-1 0 0,1 0 0,0 0 0,-1 0 0,1 1 0,-1 0 0,0-1 0,-4 0 0,-3-1-44,0 1-1,0 0 1,0 1-1,0 0 0,-22 1 1,31 0-56,1 1 1,-1-1 0,0 0 0,1 1 0,-1-1-1,1 0 1,-1 1 0,1 0 0,-1-1-1,1 1 1,-1 0 0,1 0 0,0 0 0,0 0-1,-1 0 1,1 0 0,0 0 0,0 1 0,0-1-1,0 0 1,0 1 0,0-1 0,0 0-1,1 1 1,-1-1 0,0 1 0,1-1 0,-1 1-1,1 2 1,-1-1-320,1 0 0,-1 0 0,1 0-1,0 0 1,1 0 0,-1 0 0,0 0 0,1 0-1,0 0 1,-1 0 0,1 0 0,0 0 0,1 0-1,-1 0 1,3 4 0,16 16-5130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14542,'0'0'7110,"-52"71"-5732,37-40-513,2 4-289,6-2-320,4-3-160,3-3-256,0-3-1121,10-8-801,3-8-576,1-8-4325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8:28:2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0 474 16239,'0'0'3171,"13"-50"-2146,28 17-256,15-12 0,23-11-257,17-5-223,12-1-225,2 4-128,-6 2-1538,-14 4-4292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0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348 216 4164,'-165'-42'2787,"61"19"853,83 15-2126,21 8-1479,0 0-1,1 0 1,-1 0-1,0 0 1,0 0-1,0 0 1,0 0 0,0 0-1,0 0 1,0 0-1,0 0 1,0 0-1,0 0 1,0 0-1,0 0 1,0 0-1,0 0 1,0 0 0,0 0-1,0-1 1,0 1-1,1 0 1,-1 0-1,0 0 1,0 0-1,0 0 1,0 0 0,0 0-1,0 0 1,0 0-1,0 0 1,0 0-1,0-1 1,0 1-1,0 0 1,-1 0 0,1 0-1,0 0 1,0 0-1,0 0 1,0 0-1,0 0 1,0 0-1,0 0 1,0 0 0,0 0-1,0 0 1,0-1-1,0 1 1,0 0-1,0 0 1,0 0-1,0 0 1,0 0-1,-1 0 1,38 6 755,20 8-701,0-1-1,0-4 1,1-2-1,93 0 1,234-30 1176,-38 1-32,312 47-320,-525-12-810,198-5 0,-278-11-91,-1-2 0,-1-2 0,0-3-1,0-1 1,0-4 0,84-34 0,-136 49 6,0 0 1,0 0-1,1 0 1,-1 0-1,0 0 1,0 0-1,0 0 1,0 0-1,1 0 1,-1 0-1,0 0 1,0 0-1,0 0 1,0 0-1,1 0 1,-1 0-1,0 0 1,0 0-1,0-1 1,0 1-1,0 0 1,1 0-1,-1 0 1,0 0-1,0 0 1,0 0 0,0 0-1,0 0 1,0-1-1,1 1 1,-1 0-1,0 0 1,0 0-1,0 0 1,0-1-1,0 1 1,0 0-1,0 0 1,0 0-1,0 0 1,0 0-1,0-1 1,0 1-1,0 0 1,0 0-1,0 0 1,0 0-1,0-1 1,0 1-1,0 0 1,0 0-1,0 0 1,0 0-1,0-1 1,0 1-1,0 0 1,0 0-1,-1 0 1,1 0 0,0 0-1,0-1 1,0 1-1,-17-4 555,-37 2-363,44 2-195,-5-1-14,-667-41 105,107 2 331,426 41-207,-277 38 0,300-18-198,-66 11 35,-283 12-1,456-45-52,-25 4-38,44-3 12,0 0 1,-1 0 0,1 1-1,0-1 1,0 0 0,0 0 0,-1 0-1,1 1 1,0-1 0,0 0 0,0 0-1,0 0 1,0 1 0,0-1 0,0 0-1,0 0 1,-1 1 0,1-1-1,0 0 1,0 0 0,0 1 0,0-1-1,0 0 1,0 1 0,0-1 0,0 0-1,0 0 1,1 1 0,-1-1-1,0 0 1,0 0 0,0 0 0,0 1-1,0-1 1,0 0 0,0 0 0,1 1-1,-1-1 1,0 0 0,0 0 0,0 0-1,0 0 1,1 1 0,-1-1-1,0 0 1,0 0 0,1 0 0,-1 0-1,0 0 1,0 0 0,0 1 0,1-1-1,-1 0 1,14 9-534,27 11 361,0-2 0,1-2 0,1-1-1,0-3 1,1-1 0,81 8-1,279-3 72,-287-16 139,106 4-12,390-1 71,-2-32-29,-523 23-81,-50 5 9,0-1-1,58-13 0,-147 12 476,-92 0-439,-184 3 128,247 3-636,0 5-1,-86 19 1,-51 28-6222,107-22 122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9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15951,'0'0'2616,"11"-8"-262,7-4-1677,1 1 0,1 1-1,0 1 1,0 1 0,1 0 0,0 2 0,0 0-1,25-3 1,-22 5-547,0 1 0,0 1-1,0 1 1,0 1-1,0 1 1,32 5 0,-54-6-138,0 1-1,0-1 1,0 1 0,0-1 0,0 1 0,0 0 0,0 0-1,-1 0 1,1 0 0,0 0 0,0 0 0,-1 0 0,1 0-1,-1 1 1,1-1 0,-1 1 0,0-1 0,1 1 0,-1 0-1,0-1 1,0 1 0,0 0 0,0 0 0,-1 0 0,1 0-1,0-1 1,-1 1 0,1 0 0,-1 0 0,0 0-1,1 0 1,-1 1 0,0-1 0,0 0 0,-1 0 0,1 0-1,0 0 1,-1 0 0,1 0 0,-2 2 0,0 2-30,-1 1 1,0 0-1,-1-1 1,1 0-1,-1 1 1,0-2-1,-1 1 1,0 0-1,-8 7 1,-8 6-130,0-2 1,-2-1 0,0 0 0,0-2-1,-1-1 1,-37 15 0,81-33-7644,11-5 1415,0-3-1154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29 8072,'0'0'15801,"-10"-3"-15187,7 2-561,1 0 0,-1 0 0,0 0 0,1 0-1,-1 1 1,0-1 0,0 1 0,0 0 0,0 0 0,1 0-1,-1 0 1,0 0 0,0 1 0,0-1 0,1 1 0,-1-1-1,0 1 1,0 0 0,1 0 0,-1 1 0,1-1 0,-1 1-1,1-1 1,0 1 0,-1 0 0,1-1 0,0 1 0,0 0-1,0 0 1,1 1 0,-1-1 0,0 0 0,1 1 0,-1-1-1,1 1 1,0-1 0,0 1 0,-1 4 0,2-6-48,0-1 0,-1 1 0,1 0 1,0 0-1,1 0 0,-1 0 0,0-1 1,0 1-1,0 0 0,0 0 0,1 0 0,-1 0 1,0-1-1,1 1 0,-1 0 0,0 0 0,1-1 1,-1 1-1,1 0 0,0-1 0,-1 1 1,1-1-1,-1 1 0,1 0 0,0-1 0,-1 0 1,1 1-1,0-1 0,0 1 0,-1-1 0,1 0 1,0 1-1,0-1 0,0 0 0,-1 0 1,1 0-1,0 0 0,0 1 0,0-1 0,0 0 1,1-1-1,45 2-152,-38-2-80,-1 1 72,-1-1 1,0 0-1,0-1 1,1 1-1,-1-2 1,0 1-1,-1-1 1,10-4-1,-13 5 143,0 1 0,0-1-1,0 0 1,0 1 0,-1-1 0,1-1-1,-1 1 1,0 0 0,1 0 0,-1-1-1,0 1 1,0-1 0,-1 0 0,1 0-1,0 1 1,-1-1 0,0 0 0,0 0-1,0-1 1,0 1 0,1-4 0,-3 7 31,1-1 0,0 0 0,0 0 0,-1 1 0,1-1 0,0 1 0,-1-1 0,1 0-1,-1 1 1,1-1 0,-1 1 0,1-1 0,-1 1 0,0-1 0,1 1 0,-1-1 0,1 1 0,-1 0 0,0-1 0,1 1 0,-1 0 0,0 0 0,1-1 0,-1 1 0,0 0 0,0 0 0,1 0 0,-1 0 0,0 0 0,0 0 0,1 0 0,-1 0 0,0 0 0,0 0 0,1 1 0,-1-1 0,0 0 0,1 0 0,-2 1 0,-32 10 327,26-5-243,0 0 0,1 1-1,-1 0 1,1 0 0,0 0 0,1 1 0,0 0 0,0 1 0,1-1 0,-8 19 0,13-26-96,0-1 0,0 1 0,1 0 0,-1-1 0,0 1 0,1-1 0,-1 1 0,1-1 0,-1 1 1,1 0-1,-1-1 0,1 0 0,-1 1 0,1-1 0,0 1 0,-1-1 0,1 0 0,-1 1 0,1-1 1,0 0-1,-1 0 0,1 1 0,0-1 0,-1 0 0,1 0 0,0 0 0,0 0 0,-1 0 1,1 0-1,0 0 0,-1 0 0,1 0 0,0 0 0,0-1 0,37 1-230,-31 0 11,-5 0 180,0 0 0,-1-1 1,1 1-1,0 0 1,0 0-1,0 1 0,0-1 1,0 0-1,0 1 1,0-1-1,0 1 0,0-1 1,-1 1-1,1 0 1,0 0-1,0 0 0,-1 0 1,1 0-1,-1 0 1,1 1-1,-1-1 0,3 2 1,-3 1 73,0 0-1,0 0 1,0 0 0,0 0 0,0 1 0,-1-1-1,0 0 1,0 0 0,0 5 0,0-3 42,0 6 286,-1 0-1,0-1 0,0 1 0,-1 0 1,0-1-1,-7 18 0,6-22-160,1-1-1,-2 0 1,1 0-1,-1 0 1,0-1-1,0 1 1,0-1-1,-1 0 1,0 0 0,0-1-1,0 1 1,-11 6-1,13-9-179,1-1 0,-1 0 0,0 1 0,0-1 0,-1 0 0,1-1 0,0 1 0,0 0 0,0-1 0,-1 0 0,1 0 0,0 0 0,0 0 0,-1 0 0,1-1 0,0 1 0,0-1 0,0 0 0,0 0 0,0 0 0,0 0 0,0-1 0,0 1 0,0-1 0,0 0 0,1 0 0,-5-4 0,0 1-234,1-1 0,0 0 0,1 0 0,0 0 0,0-1 0,0 0 0,1 0 0,-1 0 0,-5-15 0,10 22 79,0 0 0,0 0-1,0-1 1,0 1 0,0 0 0,0-1 0,0 1 0,0 0 0,-1 0 0,1-1 0,0 1 0,0 0 0,0-1 0,0 1 0,0 0 0,1 0 0,-1-1 0,0 1-1,0 0 1,0-1 0,0 1 0,0 0 0,0 0 0,0-1 0,1 1 0,-1 0 0,0 0 0,0-1 0,0 1 0,0 0 0,1 0 0,-1 0 0,0-1 0,0 1-1,1 0 1,-1 0 0,0 0 0,0 0 0,1 0 0,-1-1 0,0 1 0,1 0 0,16-1-3810,-7 1 934,9-3-3884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6246,'0'0'6475,"3"-8"-2706,-2 4-3540,0 1 0,1-1 0,-1 1 0,1-1 0,0 1 0,0 0 0,0-1 0,0 1 0,1 0 0,-1 0 0,1 1 0,-1-1 0,1 0 0,0 1 0,0 0 0,1 0 0,-1 0 0,0 0 0,1 0 0,-1 1 0,1-1 0,-1 1 0,1 0 0,0 0 0,0 0 0,-1 1 0,9-1 0,-6 0 33,8 0 170,-1 1-1,0 0 1,23 2 0,-35-2-406,1 0-1,0 1 1,-1-1-1,1 0 1,0 0-1,-1 1 1,1-1-1,-1 1 1,1-1-1,-1 1 1,1 0-1,-1 0 1,1-1-1,-1 1 1,1 0-1,-1 0 1,0 0-1,0 1 1,0-1-1,1 0 1,-1 0-1,0 1 1,0-1-1,-1 1 1,1-1-1,0 0 1,0 1-1,-1 0 1,1-1-1,-1 1 1,1-1-1,-1 1 1,0 0-1,0-1 1,0 1-1,1 0 1,-2-1-1,1 3 1,-1-1 8,0 0 0,0 0 0,0 0 1,0 0-1,-1-1 0,1 1 0,-1-1 0,0 1 1,0-1-1,0 1 0,0-1 0,0 0 0,-4 3 1,-40 27 510,7-4 80,37-27-588,0 1-1,0-1 0,0 1 1,0 0-1,0 0 0,0 0 1,0 0-1,1 1 0,-1-1 1,1 0-1,0 1 0,-1-1 1,1 1-1,0-1 0,0 1 1,1-1-1,-1 1 0,1 0 0,-1-1 1,1 1-1,0 0 0,0 0 1,0-1-1,0 1 0,1 4 1,1-4-59,-1 0 0,1-1 0,0 1 1,0-1-1,0 0 0,0 0 0,1 0 0,-1 0 1,0 0-1,1 0 0,-1 0 0,1-1 0,0 1 1,0-1-1,0 0 0,-1 0 0,1 0 0,0 0 1,0 0-1,0-1 0,0 1 0,4-1 0,57 4-3601,-21-6-2630,-1-5-5187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5381,'0'0'19795,"-37"78"-19411,35-41-256,2 2-32,0-1-64,0-3-32,0-4-64,0-8-576,1-2-898,0-10-672,-1-6-1601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14446,'0'0'7399,"69"4"-6438,-34 2-289,11-1-512,6 0-160,3-3-1089,3-2-2018,0 0-4163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18674,'0'0'6182,"64"-25"-6182,-21 12-545,8-3-2402,5-1-3939</inkml:trace>
  <inkml:trace contextRef="#ctx0" brushRef="#br0" timeOffset="1">626 32 13645,'0'0'4132,"56"-12"-5349,-23 3-2947,9-1-2402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30 256,'0'0'25977,"48"15"-25945,-20-19-128,5-1-641,-2 1-64,2 0-544,0 2-128,-3-2-161,-3-4-2978,-3-5-4389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6726,'0'0'3102,"8"6"-2178,7 4-641,0-1 1,1 0-1,0-2 1,0 0 0,1-1-1,0 0 1,19 3-1,68 6 804,0-4-1,0-5 0,146-11 1,517-89-1074,-573 62-250,127-17-682,162-14 3907,326 13 3217,-696 51-5955,0 4 0,138 25 0,-201-20 51,1 2 1,-2 2-1,0 2 0,0 3 0,-2 1 1,0 3-1,52 34 0,80 76-1358,-174-129 577,1-1-1,-1 1 1,1-1-1,0-1 1,0 1-1,9 2 0,-12-4-215,0-1 0,0 1-1,0-1 1,-1 0 0,1 0-1,0 0 1,0 0 0,0-1-1,0 1 1,4-2 0,19-13-12181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2:27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1 640 10346,'0'0'1132,"5"-11"-129,1 1-796,1 0 0,0 1 0,1 0 0,0 0 0,0 1 0,1 0 0,0 0 0,0 1 0,1 0 0,0 1 0,0 0 0,13-6 0,90-39 466,2 5 1,2 5-1,2 4 1,157-25-1,-90 33 174,0 8 1,221 4-1,-367 17-624,-1 3-1,0 1 1,1 2 0,-2 2-1,68 21 1,-58-10 10,-1 2 0,0 1 1,83 57-1,-82-48 51,1-1 0,81 35-1,-99-53-128,0-1-1,0-1 1,2-2-1,-1-1 0,62 4 1,-24-9-6,0-3 0,0-4-1,-1-2 1,0-4 0,0-2 0,-1-3 0,71-28 0,-59 13-125,-2-3 0,-2-3 0,-1-4 0,-2-3-1,98-77 1,-154 108 171,-1-1 0,27-29 0,-16 2-1676,-10-9-6137,-12 22-5942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1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64 406 4773,'-17'12'815,"-14"11"3871,30-22-4087,-1 1-1,1-1 0,0 1 1,0-1-1,-1 1 0,1-1 1,0 1-1,1-1 0,-1 1 1,0 0-1,0 0 0,1-1 1,-1 1-1,1 0 0,-1 0 1,1 2-1,6-2 2370,22-11-1692,-6-5-689,-1-1 1,-1 0-1,37-37 0,50-64-357,-84 89-129,159-197 193,-182 224-283,0 0 0,0 0 0,0 0 1,0 0-1,0 1 0,1-1 0,-1 0 1,0 0-1,0 0 0,0 0 0,0 0 1,0 0-1,0 0 0,0 0 0,1 0 1,-1 1-1,0-1 0,0 0 0,0 0 1,0 0-1,0 0 0,1 0 0,-1 0 1,0 0-1,0 0 0,0 0 0,0 0 1,0 0-1,1 0 0,-1 0 0,0 0 1,0 0-1,0 0 0,0 0 0,0 0 1,1 0-1,-1 0 0,0 0 0,0-1 1,0 1-1,0 0 0,0 0 0,0 0 1,1 0-1,-1 0 0,0 0 1,0 0-1,0 0 0,0-1 0,0 1 1,0 0-1,0 0 0,0 0 0,0 0 1,-4 24 216,-12 32 40,2-17 13,-47 141 631,55-158-856,1 1-1,1 0 0,1 0 1,1 0-1,2 1 0,1 24 0,9-31 406,-3-14-2342,-4-9-6527,-3-3 753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1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9257,'0'0'13735,"14"1"-12256,27 2-570,1-3 1,75-9-1,116-29-118,642-72-397,-423 108 503,-411 10-680,-34-6-157,0-1 0,1 1 0,-1-1 0,0 0 0,13-1 0,-40-23-9760,8 6-1425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 8840,'0'0'3951,"0"10"-257,-1 9-2219,0 1 0,-1 0 0,-1-1 1,-1 0-1,-9 25 0,12-40-1200,-2 4 115,1 0 0,-1-1 1,2 1-1,-1 0 0,0 12 0,19-30 352,-13 1-722,-1 0 1,1-1-1,-1 1 1,-1-1-1,0 0 1,0 0-1,0-19 1,0-11-530,-3 31-9,1 13-221,0-2 743,0-1-1,0 1 0,0-1 1,0 1-1,0 0 0,0-1 1,0 1-1,1-1 0,-1 1 1,1-1-1,-1 1 1,1-1-1,-1 1 0,1-1 1,0 1-1,0-1 0,-1 0 1,1 1-1,0-1 0,1 0 1,-1 0-1,2 2 0,0-2 48,0 0 0,0 0 0,0 0-1,1 0 1,-1-1 0,0 0 0,0 1-1,0-1 1,1 0 0,5-1 0,-1-1-32,0-1 0,0 1 0,0-1-1,0 0 1,-1-1 0,1 0 0,-1 0 0,0-1 0,0 0 0,-1 0 0,1 0 0,-1-1 0,0 0 0,-1 0 0,0-1 0,0 1 0,9-15 0,-16 26-257,-12 51-45,13-54 306,1-1 0,0 0 1,0 0-1,0 0 0,-1 1 1,1-1-1,0 0 0,1 0 1,-1 1-1,0-1 0,0 0 1,0 0-1,1 1 1,-1-1-1,1 0 0,-1 0 1,1 0-1,-1 0 0,1 0 1,-1 1-1,1-1 0,0 0 1,0-1-1,0 1 0,0 0 1,0 0-1,-1 0 0,1 0 1,1-1-1,-1 1 0,0 0 1,0-1-1,0 1 1,0-1-1,0 1 0,1-1 1,-1 0-1,0 0 0,0 1 1,0-1-1,3 0 0,4-1-76,1 0 1,0-1-1,0 0 0,-1-1 0,1 0 0,-1 0 0,0-1 0,0 1 0,0-2 1,0 1-1,-1-1 0,0-1 0,0 1 0,0-1 0,-1 0 0,1-1 0,-1 0 1,-1 1-1,0-2 0,9-15 0,-13 23-235,-5 9-230,-22 59 400,24-63 164,1 0 0,0 0 0,0 0 0,0 0 0,1 0 0,-1 0 0,1 1 0,1-1 0,-1 0 0,1 0 0,0 0 0,1 7 0,-1-12-76,-1 1-1,0 0 1,1-1-1,-1 1 1,1-1-1,-1 1 1,1-1-1,-1 1 1,1-1-1,-1 1 1,1-1-1,-1 0 1,1 1-1,0-1 1,-1 0-1,1 1 1,0-1-1,-1 0 1,1 0-1,0 1 1,-1-1-1,1 0 1,0 0-1,-1 0 1,1 0-1,0 0 1,0 0-1,-1 0 1,1 0-1,0 0 1,-1-1-1,1 1 1,0 0-1,-1 0 1,1-1-1,1 0 1,-1 1-471,1-1-1,-1 0 1,1 0 0,-1 1-1,1-1 1,-1 0-1,0 0 1,0-1 0,1 1-1,-1 0 1,0 0 0,0-1-1,0 1 1,0 0 0,1-3-1,3-16-8536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2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1 347 4805,'0'0'17403,"9"-6"-16314,26-25-338,-1-1 0,-1-2 0,31-41 0,19-20-24,-68 78-621,19-20 24,-32 35-115,0 0 0,0 0 0,0 1-1,0-1 1,0 0 0,0 1 0,0 0 0,1-1-1,-1 1 1,0 0 0,1 0 0,-1 1 0,5-2-1,-6 5 8,0 1-1,-1 0 0,1-1 1,-1 1-1,1-1 0,-1 1 1,0-1-1,0 1 1,-1 0-1,0 4 0,-5 23 119,-2 0 0,-18 51 0,17-58-51,0-1 0,2 1 1,1 1-1,1-1 0,-3 48 1,8-68-154,3 21 108,-3-24-119,0-1-1,0 0 0,0 1 0,1-1 0,-1 1 0,0-1 1,1 1-1,-1-1 0,0 0 0,1 1 0,-1-1 0,0 0 1,1 0-1,-1 1 0,1-1 0,-1 0 0,1 0 1,-1 1-1,0-1 0,1 0 0,-1 0 0,1 0 0,-1 0 1,1 0-1,-1 0 0,1 0 0,-1 0 0,1 0 0,-1 0 1,1 0-1,-1 0 0,1 0 0,-1 0 0,1 0 1,-1 0-1,1-1 0,-1 1 0,1 0 0,-1 0 0,0-1 1,1 1-1,-1 0 0,1 0 0,-1-1 0,1 0 0,14-20-7413,-5 8 426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2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13036,'0'0'13133,"57"23"-12140,-24-24-353,0-6-223,-2-2-193,0 0-128,-2 4-96,-8-2 0,-3 4-673,-3 0-672,-7 1-1538,-2-3-2113,0-2-5478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25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199 116 3075,'0'0'17611,"3"-8"-16233,-1 5-1364,-1 1 66,0 1 0,-1-1 1,1 1-1,0-1 1,0 1-1,-1-1 1,1 0-1,-1 1 1,0-1-1,1 0 1,-1 1-1,0-1 0,0 0 1,0 0-1,-1-2 1,0 2 7,-1 1-1,1 0 1,-1 0 0,0 0 0,0 0-1,1 0 1,-1 0 0,0 0 0,0 1-1,0-1 1,0 1 0,0 0 0,0-1 0,0 1-1,0 0 1,0 0 0,0 0 0,0 0-1,0 0 1,-2 1 0,-3 0-32,0 0 1,-1 1 0,1 0-1,0 0 1,0 1 0,0-1-1,0 2 1,0-1-1,1 1 1,-1 0 0,1 0-1,0 0 1,0 1 0,1 0-1,-1 1 1,1-1-1,-7 11 1,7-10-12,0 0 0,1 0 0,-1 1 0,1 0 0,1-1 0,-1 2 0,1-1 0,0 0-1,1 1 1,0-1 0,0 1 0,1 0 0,0-1 0,0 1 0,0 0 0,2 15 0,0-22-29,0 1 0,0 0 0,-1 0 0,1 0 0,0-1 0,1 1 0,-1-1 0,0 1 0,0-1 0,1 1 0,-1-1 0,1 0 0,-1 0 0,1 1 0,0-1 0,-1 0 0,1-1 0,0 1 0,0 0 0,0 0 1,-1-1-1,1 1 0,0-1 0,0 1 0,0-1 0,0 0 0,0 0 0,0 0 0,0 0 0,3-1 0,3 1 58,0 0 0,0-1 0,0 0-1,0-1 1,0 0 0,9-3 0,-4-1 47,-1 0-1,0-1 1,-1-1-1,1 1 1,-1-2-1,-1 1 1,0-2-1,0 1 0,14-19 1,-18 21-52,-1-1 1,1 0-1,-1 0 1,-1 0-1,1-1 1,-1 0 0,-1 0-1,0 0 1,0 0-1,-1 0 1,0-1-1,0 1 1,-1-1-1,0-14 1,-2 22-81,1-1 0,-1 1 0,1 0 0,-1 0 0,0-1 0,0 1 1,0 0-1,0 0 0,0 0 0,0 0 0,-1 0 0,1 0 0,-1 0 0,1 0 1,-1 1-1,0-1 0,0 1 0,1-1 0,-1 1 0,0 0 0,0-1 1,-1 1-1,1 0 0,0 1 0,0-1 0,0 0 0,-1 0 0,1 1 0,0 0 1,-1-1-1,1 1 0,0 0 0,-1 0 0,1 0 0,-1 0 0,1 1 0,0-1 1,-4 1-1,4 0-280,0 0 1,0-1-1,0 1 1,0 0-1,0 0 1,0 0-1,1 0 1,-1 0-1,0 0 1,0 1-1,1-1 1,-1 1-1,1-1 1,-1 1-1,1-1 1,0 1-1,0 0 0,0 0 1,0-1-1,0 1 1,0 0-1,0 0 1,0 0-1,1 0 1,-1 0-1,1 0 1,-1 1-1,1-1 1,0 2-1,0 7-5213,0-2-3283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2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13901,'0'0'6919,"-13"60"-5350,5-30-320,1 3-512,-1 3-481,2-2-192,2-3-32,1-4 0,0-6-32,3-7-320,0-8-385,6-16-5316,0-10 896,3-7-3203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2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27 3587,'0'0'10613,"0"-4"-9725,-4-13 8623,-2 15-9411,0 1-1,0 0 0,0 0 0,-1 1 0,1 0 1,0 0-1,0 0 0,0 1 0,0 0 1,-1 0-1,1 0 0,0 1 0,1 0 0,-1 0 1,0 1-1,-5 3 0,7-4-61,0 1 0,0-1 0,0 1 0,0 0-1,1 0 1,0 1 0,-1-1 0,1 1 0,0-1 0,1 1 0,-1 0-1,1 0 1,0 0 0,0 1 0,0-1 0,0 0 0,1 1 0,-1 0-1,1-1 1,1 1 0,-2 7 0,2-11-23,0 0 1,0 0-1,0 0 0,0 0 1,1-1-1,-1 1 0,0 0 1,0 0-1,1 0 0,-1 0 1,0 0-1,1-1 0,-1 1 1,1 0-1,-1 0 0,1-1 1,-1 1-1,1 0 0,-1-1 1,1 1-1,0 0 0,-1-1 1,1 1-1,0-1 0,0 1 1,-1-1-1,1 0 0,1 1 1,31 3 170,-25-5-162,1-1 1,0 1 0,-1-1 0,1-1 0,11-4-1,-8 1-12,-1 0 0,0-1 0,-1 0 0,1 0 0,-1-1 0,-1-1 0,0 0 0,0 0 0,0 0 1,-1-1-1,8-14 0,-22 35 8,0 1 0,1 0 1,0 0-1,-4 17 1,8-26 6,0 1 0,0-1 0,1 1-1,-1 0 1,1-1 0,0 1 0,0 0 0,1-1 0,-1 1 0,1 0 0,-1-1 0,1 1-1,0-1 1,1 1 0,-1-1 0,0 1 0,1-1 0,0 0 0,0 0 0,0 0-1,0 0 1,5 5 0,-2-3-21,0 0 0,0 0 0,-1 0 0,1 1-1,-1 0 1,-1 0 0,1 0 0,-1 1 0,0-1-1,0 1 1,-1 0 0,3 7 0,-5-11 66,0 1 0,1-1 0,-1 1 0,0-1 0,0 1 0,-1-1-1,1 1 1,-1-1 0,0 1 0,0-1 0,0 0 0,0 1 0,-1-1 0,1 0 0,-1 0 0,0 0 0,0 0 0,0 0 0,0 0 0,0-1 0,-1 1-1,1-1 1,-1 1 0,1-1 0,-1 0 0,-4 2 0,0 0-15,1 0 0,-1 0-1,0-1 1,1 0 0,-2-1 0,1 1-1,0-1 1,0-1 0,-1 1 0,1-1-1,0 0 1,-1-1 0,1 0-1,-1 0 1,1-1 0,-1 0 0,1 0-1,-1-1 1,1 0 0,0 0 0,0 0-1,0-1 1,0 0 0,1-1 0,-1 1-1,1-1 1,0-1 0,0 1 0,0-1-1,0 0 1,1 0 0,0-1 0,0 0-1,-7-10 1,12 16-102,0-1 0,0 1 1,0 0-1,0 0 0,-1-1 0,1 1 1,0 0-1,0-1 0,0 1 0,0 0 0,0 0 1,0-1-1,0 1 0,0 0 0,0-1 1,0 1-1,0 0 0,0 0 0,1-1 0,-1 1 1,0 0-1,0-1 0,0 1 0,0 0 1,0 0-1,1-1 0,-1 1 0,0 0 0,0 0 1,0 0-1,1-1 0,-1 1 0,0 0 1,0 0-1,1 0 0,-1 0 0,0-1 1,0 1-1,1 0 0,-1 0 0,0 0 0,0 0 1,1 0-1,-1 0 0,0 0 0,1 0 1,20-4-5011,-10 3 1025,11-5-6145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2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192 100 9449,'0'0'4762,"-2"-10"-1783,0 4-2610,1 0-1,-1 1 1,1-1 0,-2 1 0,1-1 0,0 1 0,-1 0 0,0-1 0,-1 1 0,-3-5 0,4 8-256,1-1 0,-1 1 0,0 0 0,1 0 0,-1 0 0,0 0 0,0 1 0,0-1 0,-1 1 0,1 0 0,0 0 0,0 0 0,-1 0 0,1 0 0,-1 1 0,1 0 0,-1-1 0,1 1 0,0 1 0,-1-1 0,1 0 0,-7 2 0,4 0-95,1 0 1,0 0 0,0 0 0,1 1 0,-1 0-1,0 0 1,1 0 0,-1 0 0,-5 6 0,8-7 6,0 0 1,0 0-1,0 0 1,0 1-1,0-1 1,0 0-1,0 1 1,1-1-1,-1 1 1,1 0-1,0-1 1,0 1-1,0 0 1,0 0-1,0 0 1,1 0-1,-1 0 1,1 4-1,2-6-11,0-1 0,0 1 0,0 0 0,0-1 0,1 1 0,-1-1 0,0 0 0,0 0 0,1 0 0,-1 0 0,0 0 0,0 0 0,1-1 0,-1 1 0,4-2 0,33-17 42,-32 15-87,0 0 0,1 1-1,-1-1 1,1 2-1,0-1 1,15-3 0,-21 6 31,-1 0 0,1 1 0,0-1 0,0 0 0,0 1 0,0-1 0,0 1 1,0-1-1,-1 1 0,1 0 0,0 0 0,0-1 0,-1 2 0,1-1 0,-1 0 0,1 0 0,-1 0 1,1 1-1,-1-1 0,0 0 0,0 1 0,0 0 0,1-1 0,-1 1 0,-1-1 0,1 1 0,0 0 1,0 0-1,-1 0 0,1-1 0,-1 1 0,1 0 0,-1 0 0,0 3 0,5 20 335,-1 1 1,-2-1-1,0 1 0,-2 0 0,-1-1 0,-1 1 0,-1-1 0,-7 28 0,8-45-65,-1-1 0,0 0 0,-1 1 0,1-1 0,-1 0 0,-1-1 0,-8 11 0,13-16-239,-1 1-1,0-1 0,0 0 0,0 0 0,0 0 0,-1 0 1,1 0-1,0 0 0,0 0 0,-1 0 0,1 0 1,-1 0-1,1-1 0,0 1 0,-1 0 0,1-1 0,-1 1 1,0-1-1,1 0 0,-1 0 0,1 1 0,-1-1 0,1 0 1,-1 0-1,0-1 0,1 1 0,-1 0 0,1 0 1,-1-1-1,1 1 0,-1-1 0,1 1 0,-1-1 0,1 0 1,-1 0-1,1 1 0,0-1 0,-1 0 0,1 0 1,0 0-1,0-1 0,0 1 0,0 0 0,-2-2 0,-6-9-2,0-1 0,1 0 0,-12-24 0,17 31-121,0 0 0,1 0 0,0 0 0,0-1 0,1 1 0,-1-1 0,1 1 0,1 0 1,-1-1-1,1 1 0,1-13 0,2 15-399,0-1-1,0 0 1,1 1 0,-1-1-1,1 1 1,0 0 0,1 1 0,-1-1-1,0 1 1,1-1 0,0 2-1,0-1 1,8-4 0,11-7-3875,6-6-2701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2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84 12364,'0'0'14707,"9"1"-14195,3-1-420,-1 0-1,0-1 0,1 0 0,20-5 0,-29 5-82,0 1 0,0-1 0,0 0 0,0 0 0,0-1 0,0 1 0,0-1 0,0 1 0,0-1 0,0 0 0,-1 0 0,1 0 0,-1 0-1,1-1 1,-1 1 0,0 0 0,0-1 0,0 0 0,0 0 0,-1 1 0,1-1 0,-1 0 0,0 0 0,1 0 0,0-6 0,-2 9-7,0-1 1,0 1-1,0-1 0,0 0 0,0 1 0,0-1 1,0 1-1,0-1 0,0 0 0,-1 1 1,1-1-1,0 1 0,0-1 0,-1 1 0,1-1 1,0 1-1,0-1 0,-1 1 0,1-1 0,-1 1 1,1-1-1,0 1 0,-1-1 0,1 1 1,-1 0-1,1-1 0,-1 1 0,1 0 0,-1-1 1,1 1-1,-1 0 0,0 0 0,0-1 1,-29 0-14,21 2 6,1 0-1,0 1 1,-1 0-1,-14 6 0,14-3 11,1 0 0,0 0 0,1 1 0,0 0-1,-1 1 1,2-1 0,-8 10 0,11-12 9,0 0 0,0 0 1,1 0-1,-1 1 0,1-1 0,0 1 1,0-1-1,1 1 0,0 0 1,-1 0-1,2 0 0,-1 0 1,0 0-1,1-1 0,0 8 0,1-10-70,0 0 0,-1 0-1,1-1 1,0 1 0,0 0-1,0-1 1,0 1 0,1-1 0,-1 1-1,0-1 1,1 0 0,-1 0-1,0 1 1,1-1 0,0 0-1,-1 0 1,1 0 0,0-1-1,-1 1 1,1 0 0,0-1-1,0 1 1,0-1 0,-1 1 0,1-1-1,0 0 1,0 0 0,0 0-1,3 0 1,62-1-4801,-63 0 4309,35-5-4369,3-9-2744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29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21 13196,'0'0'5745,"-11"2"-3631,11-2-2111,-12 2 591,0 1 1,-1 0-1,-19 9 0,28-10-463,1-1-1,0 1 1,0 0 0,0 0 0,0 0-1,0 0 1,1 0 0,-1 1 0,1-1-1,-4 5 1,6-6-101,-1 0 0,0 1 0,0-1 0,1 1 0,-1-1 0,1 1 0,-1-1 0,1 1 0,0 0 1,0-1-1,0 1 0,0-1 0,0 1 0,0 0 0,0-1 0,0 1 0,0-1 0,1 1 0,-1 0 0,1-1 0,-1 1 0,1-1 0,0 1 0,0 1 0,1-2-6,-1 0-1,1 1 1,-1-1 0,1 0-1,-1 0 1,1 0-1,0 0 1,0 0 0,-1 0-1,1 0 1,0 0-1,0-1 1,0 1 0,0-1-1,0 1 1,0-1-1,0 0 1,0 0-1,0 0 1,0 0 0,0 0-1,0-1 1,0 1-1,0 0 1,2-2 0,2 1 7,0 0 0,-1 0 1,1-1-1,-1 0 1,1 0-1,-1-1 1,8-4-1,-8 4 4,-1-1 0,0 0 0,1 0 0,-1-1 0,-1 1 0,1-1 0,-1 0 0,0 0 0,0 0 0,0 0 0,-1-1 0,1 1 0,-1-1 0,-1 1 0,1-1 0,-1 0 0,1-6 0,-2 12-27,0 0 0,-1-1 1,1 1-1,0-1 0,0 1 0,0 0 1,0-1-1,-1 1 0,1 0 0,0-1 1,0 1-1,0 0 0,-1-1 0,1 1 1,0 0-1,-1-1 0,1 1 0,0 0 0,-1 0 1,1-1-1,0 1 0,-1 0 0,1 0 1,0 0-1,-1 0 0,1 0 0,-1-1 1,1 1-1,0 0 0,-1 0 0,1 0 1,-1 0-1,1 0 0,0 0 0,-1 0 0,1 0 1,-1 0-1,1 1 0,0-1 0,-1 0 1,1 0-1,0 0 0,-1 0 0,1 0 1,-1 1-1,1-1 0,0 0 0,-1 0 1,1 1-1,-20 12-57,18-12 54,1 0-1,0 0 1,-1 0 0,1 1-1,0-1 1,0 1 0,0-1-1,0 1 1,0-1 0,0 1-1,0-1 1,1 1-1,-1 0 1,1 0 0,-1-1-1,1 1 1,-1 0 0,1 0-1,0 0 1,0-1 0,0 1-1,0 0 1,0 0 0,1 0-1,-1-1 1,0 1 0,1 2-1,1-2 6,0-1 0,0 1 0,0-1 0,0 1 0,1-1 0,-1 0 0,0 0 0,0 0 0,1 0 0,-1 0 0,1-1 0,-1 1 0,0-1 0,1 1 0,-1-1 0,1 0 0,-1 0 0,6-1 0,8 0 15,0 0 0,1-2 0,-1 0 0,17-7-1,-18 6-47,0 0-1,0 1 0,0 0 0,31-1 1,-45 5 23,0-1 1,0 0 0,0 0-1,-1 1 1,1-1-1,0 1 1,0-1 0,0 1-1,-1-1 1,1 1 0,0-1-1,0 1 1,-1 0 0,1-1-1,0 1 1,-1 0-1,1-1 1,-1 1 0,1 0-1,-1 0 1,1 0 0,-1 0-1,0-1 1,0 1 0,1 0-1,-1 0 1,0 0 0,0 0-1,0 0 1,0 0-1,0 0 1,0 1 0,-1 41 884,-1-28 2,25-17-331,28-22-449,-44 19-157,0 1-1,0 0 1,1 0 0,0 1 0,0 0-1,0 1 1,0 0 0,0 0 0,17-1-1,-16 8 38,13 4 144,-15-9-111,1-1-1,-1 0 1,0-1 0,0 0-1,13-5 1,-13 5-129,-1-1 0,1 1 0,-1 1 1,1-1-1,0 1 0,0 0 0,7 1 0,-13 0 90,0 1 1,0-1-1,-1 1 0,1 0 1,0 0-1,-1 0 0,1-1 0,-1 1 1,1 0-1,-1 0 0,1 0 0,-1 0 1,1 0-1,-1 0 0,0 0 0,0 0 1,1 0-1,-1 0 0,0 0 0,0 0 1,0 0-1,0 0 0,0 0 1,0 0-1,-1 1 0,0 29 133,0-15 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3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45 104 11211,'0'0'15743,"11"3"-14911,-7-1-789,0 0 1,0-1-1,1 0 0,-1 0 0,0 0 0,1 0 0,-1-1 0,0 1 1,1-1-1,-1 0 0,1-1 0,-1 1 0,0-1 0,1 0 1,-1 0-1,0 0 0,0-1 0,1 1 0,-1-1 0,-1 0 0,1 0 1,0 0-1,6-6 0,-6 6-28,0-1 1,-1 0-1,1 0 1,-1 0-1,0 0 1,0-1-1,0 1 1,0-1-1,-1 0 0,0 0 1,1 0-1,-1 0 1,-1 0-1,1 0 1,-1 0-1,1-1 1,-1 1-1,0-5 1,-1 8-14,0 0 1,0 1-1,0-1 1,0 0 0,0 0-1,-1 1 1,1-1 0,0 0-1,0 1 1,-1-1 0,1 0-1,-1 1 1,1-1 0,0 1-1,-1-1 1,1 0-1,-1 1 1,1-1 0,-1 1-1,0-1 1,1 1 0,-1 0-1,1-1 1,-1 1 0,0 0-1,1-1 1,-1 1-1,0 0 1,-1-1 0,-30 0-15,23 1-2,1 2 1,-1 0-1,0 0 1,-16 6 0,17-3 13,0 0 0,-1 0 1,2 1-1,-1 0 1,1 1-1,0-1 0,0 2 1,1-1-1,-6 9 1,9-12 14,0 0 1,0 0-1,1 1 1,0-1-1,-1 1 1,2-1-1,-1 1 1,0 0 0,1 0-1,0 0 1,0 0-1,1-1 1,-1 1-1,1 1 1,0-1-1,1 0 1,-1 0-1,1-1 1,1 8 0,0-9-12,-1-1 0,1 0 1,0 1-1,0-1 1,0 0-1,0 0 1,0 0-1,0 0 1,0-1-1,1 1 1,-1-1-1,1 1 0,-1-1 1,1 0-1,0 0 1,-1 0-1,1 0 1,0 0-1,0-1 1,0 1-1,0-1 1,-1 0-1,4 0 1,10 1-267,-1 0 0,30-4 1,-34 1-316,-1 0 1,1-1 0,0 0 0,-1 0 0,19-10-1,-15 5-1361,1 0 0,-2-1-1,18-14 1,1-6-4938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3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9513,'0'0'6086,"-9"6"-3321,-2 2-2110,1 0 0,0 1 0,1 0 0,0 0 0,0 1 0,1 1 0,0-1 0,1 1 0,0 0 0,1 1 0,0 0 0,-6 17 0,8-17-303,0 1 0,0-1 1,1 0-1,1 1 0,0 0 1,1-1-1,1 1 0,0 19 1,0-31-348,1 0 1,-1 1 0,0-1-1,1 1 1,-1-1 0,1 0-1,-1 1 1,1-1 0,-1 0-1,1 1 1,0-1 0,0 0-1,0 0 1,0 0 0,0 0-1,0 0 1,0 0 0,0 0-1,0 0 1,0 0 0,0 0-1,3 0 1,-1 1 14,1-1 0,-1 0 1,1 0-1,-1-1 0,1 1 0,0-1 0,-1 1 0,8-1 1,4-2-7,0 0-1,1-1 1,16-5 0,-31 8-24,4-2-41,-1 0 0,1 1 0,0 0 0,0 0-1,0 1 1,0-1 0,0 1 0,0 0 0,6 1-1,-9-1 42,-1 1 0,0 0-1,1 0 1,-1 0 0,0 0-1,0 0 1,0 0 0,0 0-1,0 0 1,0 1 0,0-1-1,0 0 1,0 1 0,0-1-1,-1 0 1,1 1 0,0-1-1,-1 1 1,0-1 0,1 1-1,-1 0 1,0-1 0,1 1-1,-1-1 1,0 1 0,0-1-1,-1 1 1,1 0 0,-1 1-1,5 29 74,2-27 59,5-20-40,4-21-28,-14 29-92,2 1 0,-1-1 0,1 0 0,0 1 0,1 0 0,-1-1-1,6-5 1,32 35-383,-35-22 428,-1 0 0,0 0 0,1-1 0,-1 0 1,1 0-1,-1 0 0,0-1 0,1 0 0,-1 0 0,0 0 1,1 0-1,-1-1 0,0 0 0,0 0 0,0 0 0,-1-1 1,1 0-1,0 1 0,-1-2 0,0 1 0,0 0 1,0-1-1,0 0 0,0 0 0,-1 0 0,0-1 0,0 1 1,5-9-1,-15 26 9,1 0 1,0 0 0,1 0-1,1 1 1,0 0-1,1 0 1,1 0 0,-2 27-1,4-41-53,0 1 1,0-1-1,-1 0 0,1 1 0,0-1 1,0 0-1,0 1 0,0-1 0,0 0 0,0 1 1,0-1-1,0 0 0,0 1 0,0-1 0,0 0 1,0 1-1,0-1 0,0 0 0,0 1 0,1-1 1,-1 0-1,0 0 0,0 1 0,0-1 0,0 0 1,1 1-1,-1-1 0,0 0 0,0 0 0,0 1 1,1-1-1,-1 0 0,0 0 0,1 0 0,-1 1 1,0-1-1,0 0 0,1 0 0,-1 0 0,0 0 1,1 0-1,-1 0 0,0 1 0,1-1 0,-1 0 1,0 0-1,1 0 0,-1 0 0,0 0 0,1 0 1,-1 0-1,0-1 0,1 1 0,-1 0 1,0 0-1,1 0 0,-1 0 0,0 0 0,1 0 1,-1-1-1,1 1 0,13-17-6106,-9-4-1053,-1-6-5216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10090,'0'0'10345,"53"30"-10697,-29-24-1698,4 0-3427,2 0-4773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3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6854,'0'0'18322,"-20"50"-17650,23-39-543,12-1-129,7 0-1250,4-1-1664,2 0-1090,0 0-1249,0-3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3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11275,'0'0'12321,"-11"3"-10330,3 0-1677,-4 0 194,0 1 0,0 0 0,0 1 1,1 1-1,-20 12 0,31-18-498,-1 0-1,0 1 1,1-1-1,-1 0 1,0 1 0,1-1-1,-1 1 1,1 0 0,-1-1-1,1 1 1,-1-1-1,1 1 1,-1 0 0,1-1-1,0 1 1,-1 0-1,1-1 1,0 1 0,0 0-1,-1 0 1,1-1-1,0 1 1,0 0 0,0 1-1,14 6-212,35-6-794,-41-3 761,23 0-297,-21 0 450,0 0 0,-1 1 1,1 0-1,0 1 0,15 3 0,-25-4 93,1 0 0,0 0 0,-1 0 0,1 0 0,-1 0 0,1 1 1,-1-1-1,1 0 0,-1 0 0,1 1 0,0-1 0,-1 1 0,0-1 0,1 0 0,-1 1 0,1-1 0,-1 1 0,1-1 1,-1 1-1,0-1 0,1 1 0,-1-1 0,0 1 0,0-1 0,1 1 0,-1-1 0,0 1 0,0 0 0,0-1 0,0 1 1,0 0-1,-10 19 637,-25 11 636,30-27-1120,-2 1-71,0 1 0,-1-1 0,0 0 0,0 0 0,0-1 0,0 0 0,-1-1 0,0 0 0,-13 3 0,21-6-198,1 0 0,0 0 0,-1 0 0,1 0 0,0 0 0,0 0 0,-1 0 0,1 0 0,0 0 0,0 0 0,-1 0 0,1 0 0,0 0 0,0 0 0,-1-1 0,1 1 0,0 0 0,0 0 0,-1 0 0,1 0 0,0-1-1,0 1 1,0 0 0,0 0 0,-1-1 0,1 1 0,0 0 0,0 0 0,0-1 0,0 1 0,0 0 0,0 0 0,0-1 0,-1 1 0,1 0 0,0 0 0,0-1 0,0 1 0,0-1 0,5-14-3973,11-12-4160,5 9 568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3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46 159 8680,'0'0'9476,"-7"11"-7891,4-6-1457,-2 2 211,1 0 0,0 1 1,0-1-1,1 1 1,0-1-1,0 1 1,0 0-1,1 0 0,1 1 1,-1-1-1,1 0 1,1 1-1,0 7 1,0-14-298,1-1 0,-1 0 0,1 1 0,-1-1 0,1 0 0,0 0 0,0 1 0,0-1 1,0 0-1,0 0 0,0 0 0,0 0 0,0 0 0,0 0 0,0 0 0,0-1 0,1 1 1,-1 0-1,0-1 0,1 1 0,-1-1 0,0 1 0,1-1 0,-1 1 0,1-1 0,-1 0 1,0 0-1,1 0 0,-1 0 0,1 0 0,-1 0 0,1 0 0,1-1 0,3 1 85,0-1-1,0 0 1,1 0-1,-1 0 1,0-1-1,10-4 0,-1-3-92,0-1 0,0-1 0,-1 0 0,-1 0 0,0-2-1,0 0 1,-1 0 0,-1-1 0,0 0 0,-1-1-1,-1 0 1,0-1 0,-1 0 0,-1 0 0,0-1-1,-2 1 1,7-28 0,-12 42-34,1 1 0,-1 0 0,0-1 0,0 1 0,0 0-1,0-1 1,0 1 0,0 0 0,0-1 0,0 1 0,0 0 0,-1-1 0,1 1 0,0 0-1,-1 0 1,0-1 0,1 1 0,-1 0 0,-1-2 0,2 3-3,-1 0 1,0-1-1,1 1 0,-1 0 1,0 0-1,1 0 1,-1 0-1,0 0 1,0 0-1,1 0 0,-1 0 1,0 0-1,0 0 1,1 0-1,-1 0 0,0 1 1,1-1-1,-1 0 1,0 0-1,1 1 0,-1-1 1,0 1-1,1-1 1,-2 1-1,-4 4 5,0-1-1,1 1 0,-1 0 1,1 1-1,-6 7 0,-1 4 201,0 0 1,-17 37-1,25-47-71,2 0 0,-1 0 0,1 0 0,0 1 0,0-1 0,1 1 0,-1-1-1,2 1 1,-1-1 0,1 1 0,2 12 0,-1-18-124,-1 0-1,1 0 1,0 0 0,0-1-1,0 1 1,1 0-1,-1 0 1,0-1-1,1 1 1,-1-1-1,1 1 1,-1-1 0,1 0-1,0 0 1,-1 1-1,1-1 1,0 0-1,0-1 1,0 1-1,0 0 1,0 0-1,0-1 1,0 1 0,0-1-1,0 0 1,0 0-1,0 0 1,0 0-1,3 0 1,5 0 15,-1 0 1,0-1-1,0 0 1,0 0-1,13-5 0,-7 1-43,-1 0 0,0-1 1,0-1-1,-1-1 0,0 0 0,-1 0 0,1-1 0,-1-1 0,-1 0 0,0-1 0,-1 0 0,16-21 0,-26 32 22,1-1 1,-1 1-1,1-1 0,-1 1 0,1-1 0,-1 0 1,1 1-1,-1-1 0,0 0 0,1 1 1,-1-1-1,0 0 0,0 0 0,1 1 1,-1-1-1,0 0 0,0 0 0,0 1 0,0-1 1,0 0-1,0 0 0,0 1 0,0-1 1,0 0-1,-1 0 0,1 1 0,-1-2 0,-17 5 84,-26 24 122,35-17-79,0-1 1,1 1 0,0 0 0,-7 13-1,13-20-90,0 0-1,0 0 0,1-1 0,-1 1 0,1 0 1,0 1-1,0-1 0,0 0 0,0 0 1,0 0-1,1 1 0,-1-1 0,1 0 1,0 0-1,0 1 0,0-1 0,1 0 1,-1 1-1,1-1 0,0 0 0,2 6 0,-2-8-31,0 1-1,1-1 1,0 1-1,-1-1 0,1 0 1,0 0-1,0 1 1,0-1-1,-1-1 0,1 1 1,0 0-1,0 0 0,1-1 1,-1 1-1,0-1 1,0 0-1,0 1 0,3-1 1,47-1-269,-43 0 39,-2 1-324,0-1 0,0 0 0,0-1 0,0 1 0,0-1 0,-1-1 0,1 1 0,9-6-1,19-14-5947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3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19 4100,'0'0'19287,"-5"12"-17493,-6 17-1352,1 2 1,2-1-1,1 2 0,1-1 0,-3 64 0,9-75-577,0 46-4566,0-65 4534,-1 0 0,1 0 0,0 0 0,-1 0 0,1 1 0,-1-1 0,1-1 0,-1 1 0,0 0 0,1 0 0,-1 0 1,0 0-1,0 0 0,1 0 0,-1-1 0,0 1 0,0 0 0,0-1 0,0 1 0,0-1 0,0 1 0,0-1 0,0 1 0,0-1 0,0 0 0,-1 0 0,1 1 1,0-1-1,0 0 0,0 0 0,0 0 0,0 0 0,0 0 0,-1 0 0,1-1 0,0 1 0,0 0 0,0-1 0,0 1 0,-1-1 0,-4 0-430,1 0-1,0 0 0,-1-1 0,1 1 0,0-1 0,0-1 1,-7-3-1,5 0 321,0-1 1,1 0 0,-1 0-1,1-1 1,1 0 0,-1 0 0,1 0-1,1-1 1,0 0 0,0 1-1,0-1 1,-3-15 0,5 14 863,-1-1 0,1 1 0,1 0 0,0-1 0,0 1 1,1-1-1,1 0 0,-1 1 0,2 0 0,0-1 1,4-15-1,-3 20-180,0 0 0,0 0 1,1 0-1,0 1 0,0-1 1,1 1-1,-1 0 0,1 0 1,0 0-1,1 1 0,-1 0 1,1 0-1,0 0 0,-1 1 1,2-1-1,-1 2 0,0-1 0,1 1 1,-1 0-1,12-3 0,9 0 332,0 1 0,0 1 0,48 0 0,-64 4-636,0-1 1,0 1-1,0 1 0,0 0 0,0 0 0,0 1 0,11 5 1,-20-7-80,1 0 1,-1 0 0,0 0 0,1 0 0,-1 0-1,0 1 1,0-1 0,0 1 0,0-1-1,0 1 1,-1 0 0,1 0 0,0 0 0,-1 0-1,1 0 1,-1 0 0,0 0 0,0 0-1,0 1 1,0-1 0,0 0 0,0 1 0,0-1-1,-1 1 1,0-1 0,1 1 0,-1-1-1,0 1 1,0-1 0,0 1 0,0-1 0,-1 1-1,1-1 1,-1 1 0,1-1 0,-1 0-1,-2 5 1,-1 1 96,-1 0 0,0 0 1,0 0-1,0-1 0,-1 0 0,0 0 0,-1-1 0,-8 8 0,-66 47 928,59-46-791,2-3-66,16-10-153,-1 1 1,0-1 0,1 1 0,0 0 0,0 0 0,-1 0 0,2 0 0,-1 1-1,0 0 1,-3 5 0,12-8-27,-1 0 1,1 1-1,0-1 0,0-1 0,-1 1 0,9-1 1,-8 1-11,90 12-1581,-4 0-6752,-59-10 1332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3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7944,'0'0'18668,"14"4"-17803,-4-1-735,-4 0-96,0-1-1,0 0 1,0-1 0,0 0-1,0 0 1,0 0 0,0 0-1,0-1 1,1 0 0,-1-1-1,0 1 1,0-1 0,0 0-1,8-3 1,-1-1-7,0 0 0,-1-1 1,1-1-1,16-11 0,-26 15-16,0 1 1,1-1-1,-1 0 0,0 1 1,-1-1-1,1 0 0,0-1 1,-1 1-1,0 0 0,1-1 1,-1 0-1,-1 1 0,1-1 1,0 0-1,-1 0 1,0 0-1,0 0 0,0 0 1,0-6-1,-1 9-9,0 0 0,0 0 0,0 0 0,-1 0 0,1 0 0,0 0 0,-1 0 0,1 0 0,0 0 0,-1 0 0,1 0 0,-1 0 0,0 1 0,1-1 0,-1 0 0,0 0 1,1 1-1,-1-1 0,0 0 0,0 1 0,0-1 0,1 0 0,-1 1 0,0 0 0,0-1 0,0 1 0,0-1 0,0 1 0,0 0 0,0 0 0,0-1 0,0 1 0,0 0 0,0 0 0,0 0 0,0 0 0,0 0 0,0 0 0,0 1 0,0-1 0,0 0 0,0 0 0,-2 1 0,-1 0-11,-1 0 0,1 1-1,0-1 1,-1 1 0,1 0-1,0 0 1,0 0 0,-7 5-1,3 0 34,2 0 0,-1 1 0,1 0 0,0 0 0,0 0-1,1 0 1,0 1 0,1 0 0,0 0 0,1 1 0,-1-1 0,2 1 0,-1-1-1,1 1 1,1 0 0,-1 16 0,2-25-13,0 0-1,0 0 1,0 1 0,0-1 0,0 0-1,1 0 1,-1 0 0,0 1-1,1-1 1,-1 0 0,1 0 0,0 0-1,-1 0 1,1 0 0,0 0 0,-1 0-1,1 0 1,0 0 0,0 0-1,0 0 1,0-1 0,0 1 0,0 0-1,0 0 1,0-1 0,1 1-1,2 1 6,-1-1 0,1 0 0,-1-1 0,1 1 0,0-1 0,-1 1-1,1-1 1,0 0 0,4-1 0,1 0 9,0 0-1,0-1 0,0 0 1,0-1-1,0 0 1,16-8-1,-11 2-9,0-1 0,-1-1 0,-1 0 0,0-1 0,0 0 1,-1-1-1,-1 0 0,0-1 0,-1 0 0,12-24 0,-46 107-90,22-61-253,1 0 1,0 0-1,0 0 0,1 1 1,0-1-1,0 1 1,1 9-1,0-17 225,0 1 0,0-1 0,0 1 0,0-1 0,0 1 0,1-1 0,-1 1 0,0-1 0,1 1 0,-1-1 1,1 0-1,0 1 0,-1-1 0,1 0 0,0 1 0,0-1 0,0 0 0,0 0 0,0 0 0,0 0 0,0 0 0,0 0 0,1 0 0,-1 0 0,0 0 0,0 0 1,1-1-1,-1 1 0,1-1 0,-1 1 0,0-1 0,1 1 0,-1-1 0,1 0 0,-1 0 0,1 1 0,-1-1 0,1 0 0,-1-1 0,1 1 0,-1 0 0,1 0 1,-1-1-1,1 1 0,2-1 0,10-8-6079,1-9-5200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3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12780,'0'0'13197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3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16464,'0'0'2674,"-7"11"81,-7 13-1679,0 1 0,2 0 0,2 1 0,0 0 0,1 1 0,-8 45 0,8 19-364,8-83-698,1 0 0,0 0 0,1 1 0,0-1 0,0 0 0,1 0 0,0 0 0,5 14 0,-6-20-19,-1-1 0,1 1-1,0-1 1,0 1 0,0-1-1,0 0 1,0 1-1,0-1 1,0 0 0,0 0-1,1 0 1,-1 0 0,0 0-1,1 0 1,-1 0 0,1 0-1,-1-1 1,1 1-1,-1 0 1,1-1 0,0 1-1,-1-1 1,1 0 0,0 0-1,-1 0 1,1 1 0,0-1-1,-1-1 1,1 1-1,0 0 1,-1 0 0,1-1-1,-1 1 1,1-1 0,0 1-1,-1-1 1,1 0 0,-1 1-1,1-1 1,-1 0-1,0 0 1,3-2 0,8-6-125,-1 0-1,-1-1 1,1 0 0,9-13 0,-4 5 88,-10 12 33,-3 3 8,-1 0 0,1 0 1,0 0-1,1 1 0,-1-1 1,0 1-1,1-1 0,0 1 0,7-3 1,-11 6 9,0-1 1,1 0 0,-1 0-1,1 1 1,-1-1-1,0 1 1,1-1 0,-1 0-1,0 1 1,1-1-1,-1 1 1,0-1 0,0 1-1,1-1 1,-1 1-1,0-1 1,0 1 0,0-1-1,0 1 1,1-1 0,-1 1-1,0-1 1,0 1-1,0-1 1,0 1 0,0-1-1,-1 1 1,1-1-1,0 1 1,0 0 0,-2 20 119,-1-5-57,-1 0-1,-1 0 1,-13 30 0,11-31-20,1 0-1,1 0 0,0 1 1,-4 24-1,18-91-10290,-2 20 1810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3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70 124 11018,'0'0'4821,"9"1"-1586,-2 0-2872,0-1 1,0 1-1,0-1 0,1-1 0,-1 1 1,0-1-1,0 0 0,0-1 0,0 0 1,0 0-1,-1 0 0,1-1 0,0 0 1,-1 0-1,0-1 0,0 0 0,0 0 1,0 0-1,-1-1 0,1 1 0,8-11 1,-12 12-260,0 1 1,-1-1-1,1 1 1,0-1-1,-1 1 1,1-1-1,-1 0 1,0 0 0,0 1-1,0-1 1,0 0-1,-1 0 1,1 0-1,-1-6 1,0 8-74,-1 0 0,1-1 0,-1 1 0,0 0 0,0 0 0,1 0 0,-1 0 0,0 0 0,0 0 0,0 0 0,0 1 0,0-1 0,0 0 0,0 0 0,0 1 0,0-1 0,0 0 0,-1 1 0,1 0 0,0-1 0,0 1 0,-1 0 0,1-1 0,0 1 0,-1 0 0,1 0 0,0 0 0,0 0 0,-1 0 0,1 0 0,0 1 0,-1-1 0,1 0 0,-2 1 0,-7 1 9,0 1 0,0 0 0,0 0 0,0 1 0,0 0 0,1 0 0,0 1 0,0 1 0,0 0 0,1 0 0,-1 0 0,2 1 0,-15 15-1,15-15 19,0 1 0,1 0 0,0 1-1,0-1 1,1 1 0,0 0-1,0 0 1,1 1 0,0-1 0,1 1-1,0 0 1,0 0 0,1 0-1,-1 11 1,3-18-60,0 0-1,1 1 1,-1-1-1,1 0 0,-1 0 1,1 0-1,0 1 1,0-1-1,0 0 1,1 0-1,-1 0 1,1-1-1,0 1 1,-1 0-1,1-1 1,1 1-1,-1-1 0,5 5 1,-2-3 29,1 0 0,0 0 0,1 0-1,-1-1 1,0 0 0,1 0 0,0-1 0,9 3 0,1-2-509,0 0 0,30 1 0,23-6-4629,-29-7-1669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3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8104,'0'0'8039,"64"39"-7014,-26-39-512,7 0 31,7 0 1,4 0-353,2 0-96,-2 0-32,-6 0-256,-7 0-1314,-12 0-2369,-13 0-1218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39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12332,'0'0'4324,"89"22"-2659,-24-23-704,14-11-705,7-2-127,1 0-129,1-1-705,-9 1-2050,-12-3-3266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4869,'0'0'14904,"-11"3"-13089,0 1-1549,-6 1 620,1 0 1,-1 1-1,1 1 1,0 1-1,-21 13 0,36-21-885,1 0 0,0 0 0,-1 0 0,1 1-1,0-1 1,0 0 0,-1 0 0,1 0 0,0 0-1,0 1 1,-1-1 0,1 0 0,0 0 0,0 0-1,0 1 1,0-1 0,-1 0 0,1 0 0,0 1-1,0-1 1,0 0 0,0 0 0,0 1-1,0-1 1,0 0 0,0 1 0,-1-1 0,1 0-1,0 0 1,0 1 0,0-1 0,0 0 0,1 1-1,-1-1 1,0 0 0,0 1 0,0-1 0,0 0-1,0 0 1,0 1 0,0-1 0,0 0 0,1 1-1,16 4-718,33-5-1983,-41 0 1788,-6 0 676,10 0-677,-1 0 1,0 1-1,25 5 1,-36-6 904,0 0-1,1 0 1,-1 1 0,1-1-1,-1 0 1,0 1 0,0-1 0,1 1-1,-1-1 1,0 1 0,0-1 0,1 1-1,-1 0 1,0 0 0,0 0-1,0 0 1,0 0 0,0 0 0,0 0-1,0 0 1,-1 0 0,1 0 0,0 0-1,0 0 1,-1 1 0,1-1-1,-1 0 1,1 1 0,-1-1 0,0 0-1,1 1 1,-1-1 0,0 0 0,0 1-1,0-1 1,0 0 0,0 1 0,0-1-1,-1 1 1,1-1 0,0 0-1,-1 1 1,1-1 0,-1 0 0,1 0-1,-1 1 1,1-1 0,-2 2 0,-2 1 475,1 1-1,-1-1 1,0 0 0,0 0 0,0 0 0,-1 0 0,1-1 0,-1 0 0,0 0 0,0 0 0,0 0 0,0-1 0,-9 3 0,3-1 215,0-1-1,-1 0 1,1-1 0,-1 0-1,-18 0 1,17-6-677,13-5-3849,16-7-6680,-1 9 2512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4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65 5509,'0'0'844,"5"-8"2695,3-2-2268,6-11-137,-6-4 6721,-27 62-4422,13-26-3256,0 1-1,1 0 1,1 0 0,0 1-1,1-1 1,0 1 0,0 0 0,2 0-1,-1 15 1,2-26-169,1 0 0,-1 0 0,1 0 0,-1 1 0,1-1 0,0 0 0,0 0 0,0 0 0,0-1 0,0 1 0,0 0 0,1 0 0,-1-1-1,1 1 1,-1 0 0,1-1 0,-1 0 0,1 1 0,0-1 0,0 0 0,0 0 0,-1 0 0,1 0 0,0 0 0,0 0 0,0-1 0,1 1 0,3 0 0,9 2 6,1 0 0,-1-2-1,20 1 1,3 0-353,-35-2 326,-1 0 1,1 1 0,-1-1-1,1 1 1,-1-1 0,0 1-1,1 0 1,-1-1 0,1 1-1,-1 1 1,0-1 0,0 0-1,0 0 1,0 1 0,0-1-1,0 1 1,0 0 0,0 0-1,0 0 1,-1 0-1,1 0 1,-1 0 0,1 0-1,-1 0 1,0 0 0,0 1-1,0-1 1,0 0 0,0 1-1,-1-1 1,1 1 0,-1-1-1,0 1 1,1-1 0,-1 1-1,0-1 1,-1 1 0,1-1-1,0 1 1,-1-1 0,0 4-1,-2 3 68,0-1 0,0 1 0,-1-1 0,0 0 0,0 0 0,-1 0-1,0-1 1,0 1 0,-1-1 0,-10 9 0,2-3 194,-1 0-1,-1-1 1,0-1 0,-1-1 0,-21 10-1,30-15-325,0-2 1,-1 1-1,0-1 0,0-1 0,0 1 0,0-1 0,0-1 1,0 0-1,-1 0 0,1-1 0,0 0 0,0-1 0,-11-1 0,18 1-203,0 0 0,0 0-1,0 0 1,0 0-1,0 0 1,1-1 0,-1 1-1,0 0 1,0-1 0,1 1-1,-1-1 1,1 0-1,0 1 1,-1-1 0,1 0-1,0 0 1,0 0 0,0 0-1,0 0 1,1 0-1,-1 0 1,0-3 0,-9-33-6036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4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14958,'0'0'4260,"54"-27"-2018,-21 21-864,4 0-321,5 3-833,6 2-160,2 1-32,3 0-897,-3 0-704,0 0-1122,-6 0-3523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4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12812,'0'0'13901,"55"-38"-18481,-45 12-5510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4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1 422 6502,'0'0'12812,"9"2"-11637,-3-2-1059,0 0 0,0 0 0,0 0 1,0-1-1,0 0 0,0 0 0,0 0 0,0-1 0,-1 0 1,10-4-1,3-3 68,1-2 0,21-16 1,158-129 26,-165 125-176,-1-1 1,-1-2-1,39-56 0,-58 70-3,-18 22-42,-23 31 9,17-13 154,1 0-1,1 1 0,1 0 0,1 0 0,0 1 0,2 0 0,1 1 1,0-1-1,2 1 0,1 0 0,0 39 0,2-57-96,1-1 1,0 0-1,-1 1 0,1-1 0,1 0 1,-1 1-1,1-1 0,2 5 0,10 8-969,6-10-4104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4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9865,'0'0'8937,"9"5"-7523,3 0-1127,1 0-1,-1-1 0,1 0 0,0-1 1,0-1-1,0 0 0,1 0 0,21-1 1,127-11 905,-79 3-807,215-4 87,267-26-1969,-558 37 1071,25-6-184,-19-2-2710,-15 3 490,-5-2-2022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4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9737,'0'0'12150,"11"-2"-11691,5-5-422,0 0 0,0-1 0,-1-1 0,0 0 0,0-1-1,-1-1 1,0 0 0,-1-1 0,16-18 0,44-51 705,-88 122-53,-33 59 24,45-92-821,0 0 0,0 0 0,1 1 0,0-1 0,0 1 0,1-1 0,1 1 0,-1-1 0,1 1-1,2 14 1,-2-23-44,0 1 0,0-1 0,1 0-1,-1 1 1,0-1 0,0 0 0,1 1 0,-1-1-1,0 0 1,0 1 0,1-1 0,-1 0-1,0 0 1,1 1 0,-1-1 0,1 0 0,-1 0-1,0 1 1,1-1 0,-1 0 0,0 0-1,1 0 1,-1 0 0,1 0 0,-1 0 0,1 0-1,-1 0 1,0 0 0,1 0 0,-1 0-1,1 0 1,-1 0 0,1 0 0,1 0-908,9 0-5325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4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11018,'0'0'13485,"52"30"-13004,-20-30-321,-2-4-96,0-1-64,-5 0-1474,-7-3-2177,-5-1-4805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4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19 17585,'0'0'5872,"-10"2"-5653,3-1-219,1 0 0,-1 1 1,0 1-1,1-1 0,0 1 0,-1 0 1,1 0-1,0 1 0,1-1 0,-1 1 1,1 1-1,0-1 0,0 1 0,0 0 1,0 0-1,1 0 0,0 1 1,0 0-1,-3 6 0,2-5 112,1 1 0,0 0 0,1-1 1,-1 1-1,2 0 0,-1 1 0,1-1 0,0 0 0,1 1 0,0-1 0,0 18 0,2-24-99,-1-1-1,1 1 0,-1-1 0,1 1 0,0-1 1,0 1-1,0-1 0,0 1 0,0-1 0,0 0 1,0 0-1,0 1 0,0-1 0,0 0 0,1 0 0,-1 0 1,0 0-1,1 0 0,-1-1 0,1 1 0,-1 0 1,1-1-1,0 1 0,-1-1 0,1 1 0,-1-1 1,1 0-1,0 0 0,-1 1 0,1-1 0,0-1 1,-1 1-1,1 0 0,0 0 0,-1 0 0,3-2 1,3 2 16,1-2 1,-1 1 0,0-1-1,0 0 1,0-1 0,-1 1-1,8-5 1,-4 0-9,0 1 0,-1-2 0,0 1 0,-1-1 0,1-1 0,-2 1 0,10-13 0,-13 15-7,0 0-1,-1-1 1,0 1-1,0 0 1,0-1-1,0 0 1,-1 0 0,0 0-1,-1 0 1,0 0-1,0 0 1,0 0-1,-1-8 1,0 13-16,0 0 0,-1 0 0,1 0 0,-1 0 0,0 0 0,0 1 0,1-1 0,-1 0 0,0 0 0,0 0 0,-1 1 0,1-1-1,0 0 1,-1 1 0,1-1 0,-1 1 0,1 0 0,-1-1 0,1 1 0,-1 0 0,0 0 0,0 0 0,0 0 0,-2 0 0,-1-1 47,-1 0-1,1 0 0,-1 1 1,0 0-1,0 0 0,1 1 1,-1-1-1,0 1 0,-7 1 0,8-1-97,-1 1 0,1 0-1,0 0 1,0 0-1,0 1 1,0 0 0,1 0-1,-1 0 1,0 0-1,-6 5 1,9-5-73,1-1 1,-1 0-1,0 1 0,1-1 1,-1 1-1,1 0 0,0 0 1,0-1-1,-1 1 0,1 0 1,0 0-1,1 0 0,-1 0 1,0 0-1,1 0 0,-1 0 1,1 0-1,-1 0 0,1 1 1,0-1-1,0 0 0,0 0 1,0 0-1,1 4 0,-1-5-125,0 0 1,1-1-1,-1 1 0,0 0 1,1 0-1,-1-1 0,1 1 1,-1-1-1,1 1 0,-1 0 1,1-1-1,0 1 0,-1-1 1,1 1-1,-1-1 0,1 1 1,0-1-1,0 0 0,-1 1 1,1-1-1,0 0 0,0 1 0,-1-1 1,1 0-1,0 0 0,1 0 1,-2 0 126,15 3-6784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11627,'0'0'9833,"-23"57"-8423,17-39-546,2 3-383,2-1-385,0-3-32,1 0-32,1-2-32,0-4-288,0-5-1057,5-6-898,5 0-1921,2-14-3427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4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14894,'0'0'2883,"-10"1"-1292,4 0-1368,0 0-1,-1 0 1,1 1 0,0 0 0,0 0 0,0 0 0,-8 5 0,12-6-168,0 1-1,-1 0 1,1-1 0,0 1 0,0 0-1,0 0 1,0 0 0,0 1 0,0-1 0,1 0-1,-1 1 1,1-1 0,0 1 0,0 0-1,0-1 1,0 1 0,0 0 0,0-1-1,1 1 1,-1 0 0,1 0 0,0 5 0,0-7-32,0 0 0,0-1 1,0 1-1,0-1 1,0 1-1,0 0 1,0-1-1,0 1 1,0-1-1,1 1 1,-1-1-1,0 1 1,0-1-1,1 1 1,-1-1-1,0 1 1,1-1-1,-1 1 1,1-1-1,-1 1 0,1-1 1,-1 0-1,0 1 1,1-1-1,-1 0 1,1 1-1,0-1 1,-1 0-1,1 0 1,-1 1-1,1-1 1,-1 0-1,1 0 1,1 0-1,28-4 198,26-21-185,-54 23-21,1 0-2,1 0 0,-1 0 0,0 0 0,0 0 0,0 0 0,-1-1-1,1 1 1,0-1 0,-1 0 0,0 0 0,0 0 0,0 0-1,0 0 1,2-6 0,-6 10 4,-1-1 0,1 1 0,0 0 0,-1 0 0,1 0 0,0 0-1,-1 1 1,1-1 0,0 0 0,0 1 0,-3 3 0,-1 0 38,2 1 1,-1 0-1,0 0 1,1 1-1,0-1 0,1 1 1,0 0-1,0 0 1,0 0-1,-2 11 0,4-15-28,1 0 0,-1-1-1,1 1 1,0 0 0,0-1-1,0 1 1,0 0 0,0 0-1,1-1 1,-1 1 0,1 0-1,0-1 1,0 1 0,0 0-1,0-1 1,0 0 0,0 1-1,1-1 1,-1 1 0,1-1-1,0 0 1,-1 0 0,1 0-1,0 0 1,0 0 0,1-1-1,-1 1 1,0-1 0,0 1-1,1-1 1,2 2 0,0-1-66,4 2 116,-1 0-1,1 1 1,-1 0 0,11 8-1,-18-12-18,1 0-1,-1 0 1,0 0-1,0 0 1,1 0 0,-1 0-1,0 1 1,0-1-1,0 0 1,-1 1-1,1-1 1,0 1 0,0-1-1,-1 1 1,1-1-1,-1 1 1,1-1-1,-1 1 1,0 0 0,0-1-1,0 1 1,1 0-1,-2-1 1,1 1-1,0-1 1,0 1 0,0 0-1,-1-1 1,1 1-1,-1-1 1,1 1 0,-1-1-1,0 1 1,-1 2-1,-1-1 45,0 0 1,0 0-1,0-1 0,-1 1 0,0-1 0,1 1 1,-1-1-1,0 0 0,0 0 0,0-1 1,-6 2-1,-49 13 927,53-14-883,-62 10 960,63-11-1053,0-1 0,0 1-1,0-1 1,0 0 0,0 0 0,0-1 0,0 0 0,0 0 0,0 0 0,1 0 0,-9-3 0,13 3-74,-1 1 1,0-1 0,0 0-1,0 1 1,1-1 0,-1 0-1,0 1 1,1-1-1,-1 0 1,0 0 0,1 0-1,-1 1 1,1-1 0,-1 0-1,1 0 1,0 0-1,-1 0 1,1 0 0,0 0-1,0 0 1,0 0 0,-1 0-1,1 0 1,0 0-1,0 0 1,0 0 0,1 0-1,-1 0 1,0 0 0,0 0-1,1 0 1,-1 0-1,0 0 1,1 0 0,-1 1-1,1-1 1,-1 0 0,1 0-1,-1 0 1,1 0-1,0 1 1,-1-1 0,1 0-1,0 1 1,0-1 0,-1 0-1,1 1 1,2-1-1,43-30-4961,-44 29 4306,28-13-5575,1-2-4250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17585,'0'0'10180,"-5"10"-9411,-4 12-419,1-4-163,0 0 0,1 1 0,0 1 1,2-1-1,-5 30 0,11-49-167,0 0-1,0 1 1,0-1-1,0-1 0,0 1 1,0 0-1,-1 0 1,1 0-1,0 0 1,0-1-1,0 1 1,0 0-1,0-1 1,0 1-1,-1-1 1,1 1-1,0-1 1,0 1-1,0-2 1,4-4-37,0 0 0,0 0 1,0-1-1,-1 0 1,0 0-1,-1 0 0,0-1 1,0 1-1,3-13 0,7-37-884,-13 59 898,0 0 1,0 0-1,1 1 0,-1-1 1,1 0-1,-1 0 1,1 0-1,0 1 0,0-1 1,0 0-1,0 0 0,0 0 1,0 0-1,1-1 0,-1 1 1,0 0-1,1-1 0,0 1 1,-1 0-1,1-1 0,0 0 1,0 1-1,0-1 1,0 0-1,0 0 0,0 0 1,0 0-1,0-1 0,0 1 1,1 0-1,-1-1 0,0 0 1,3 1-1,0-1 23,-1 1 0,1-1 0,-1 0 0,1 0 0,-1-1 0,1 1 0,-1-1 0,0 0 1,1 0-1,-1-1 0,0 1 0,0-1 0,0 0 0,0 0 0,0 0 0,6-5 0,35-45 87,-45 52-161,-3 33-266,-3 0 296,2-13 123,1 1 0,-1 30-1,4-52-132,0 1-1,0 0 1,0 0 0,1 0-1,-1-1 1,0 1-1,0 0 1,0 0 0,0 0-1,1 0 1,-1-1-1,0 1 1,0 0-1,1 0 1,-1 0 0,0 0-1,0 0 1,1 0-1,-1 0 1,0 0 0,0 0-1,1 0 1,-1 0-1,0 0 1,0 0-1,1 0 1,-1 0 0,0 0-1,0 0 1,0 0-1,1 0 1,-1 0 0,0 0-1,0 0 1,1 0-1,-1 0 1,0 0-1,0 1 1,1-1 0,-1 0-1,0 0 1,0 0-1,0 0 1,0 1 0,1-1-1,-1 0 1,0 0-1,0 0 1,0 1-1,0-1 1,0 0 0,0 0-1,0 1 1,1-1-1,-1 0 1,0 0 0,0 1-1,0-1 1,0 0-1,0 0 1,0 1-1,0-1 1,12-19-5709,-5-2-1288,-4-4-3929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4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12396,'0'0'6342,"67"-6"-5189,-6-6-577,12 2-319,8-2-193,1 2-32,-8 2-577,-8 3-864,-16 1-1602,-16 3-1057,-19 0-576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4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12204,'0'0'6886,"71"8"-5669,-1-21-352,9 0-513,8 1-288,3 2-32,-5 4-800,-9 1-2051,-10-1-4035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33 9033,'12'-21'3800,"-11"20"-3423,-1 0-1,1 1 0,0-1 0,-1 0 1,1 0-1,0 0 0,0 1 0,0-1 0,0 0 1,0 1-1,0-1 0,0 1 0,0-1 0,0 1 1,0-1-1,0 1 0,0 0 0,1-1 1,0 39 2158,-18 87-1702,16-123-828,0 0 0,1 0 0,-1 0-1,1 0 1,0 0 0,-1 0 0,1-1 0,0 1 0,0 0 0,0 0-1,0-1 1,0 1 0,0-1 0,1 1 0,-1-1 0,1 1-1,-1-1 1,1 0 0,-1 0 0,1 0 0,-1 0 0,1 0-1,0 0 1,3 1 0,58 18-138,-19-8-319,-42-11 444,1 0 0,-1 1 0,1-1 0,-1 0 0,0 1 0,1-1 0,-1 1 0,0 0 0,0 0 0,0 0 1,0 0-1,0 0 0,-1 0 0,1 0 0,-1 0 0,1 1 0,-1-1 0,0 1 0,0-1 0,0 1 0,0 0 0,0-1 1,-1 1-1,1 0 0,-1-1 0,0 1 0,0 0 0,0 0 0,0 3 0,-1-1 33,-1-1 0,1 1 0,-1-1 0,0 0 0,0 0 0,0 1 0,-1-1 0,1-1 0,-1 1 0,0 0 0,0-1 0,-1 1 0,1-1 0,-1 0 0,1 0 0,-8 4-1,1-2 163,1 1 0,-2-1-1,1 0 1,-1-1-1,1 0 1,-1-1-1,0 0 1,-1-1 0,1 0-1,0-1 1,-1 0-1,-12-1 1,19-1-295,0 1 1,0-1 0,0 0-1,0 0 1,1-1-1,-1 0 1,0 1-1,1-1 1,0-1 0,-1 1-1,1-1 1,-7-5-1,8 5-438,0-1 0,-1 1 0,2-1 0,-1 0 0,0 0 0,1 0 0,0-1 0,0 1 0,0 0-1,0-1 1,1 0 0,-1 1 0,1-1 0,1 0 0,-2-5 0,0-25-7291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13805,'0'0'7207,"60"-23"-6374,-30 21-481,3 0-288,5 2-128,0 0-1954,2-1-3075,0-1-5669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16688,'0'0'9160,"44"-44"-16687,-30 28-4676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1 397 11499,'0'0'6806,"11"-12"-5508,110-95 591,-75 70-1674,-2-2 1,-1-2 0,-3-2 0,42-55 0,-71 79-70,-14 21 89,-19 34 94,11-7-59,1 0 0,2 0 0,1 1 0,1 0 0,1 1 0,2-1 1,1 1-1,2-1 0,3 34 0,-2-60-259,0 1 1,0-1-1,1 1 0,-1-1 1,1 1-1,0-1 0,1 0 1,-1 0-1,1 0 1,-1 0-1,1 0 0,0-1 1,5 4-1,16 8-4959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10858,'0'0'9262,"15"5"-7457,16 1-1303,1-1-1,0-2 1,0 0 0,62-5 0,56-10-388,137-10-278,-96 15-4233,-143 4-3018,-36 0 1569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79 9641,'0'0'2119,"-5"-10"524,5 9-2584,-2-3 139,1 0-1,-1 0 1,1 1-1,-1-1 1,0 0-1,0 1 1,-1 0-1,1-1 1,-1 1-1,0 0 1,1 0-1,-1 1 1,-1-1-1,1 0 1,0 1-1,-1 0 1,1 0-1,-1 0 1,1 0-1,-1 1 1,0-1-1,0 1 1,0 0-1,0 0 1,-7-1-1,2 2-61,1 0 0,-1 0-1,0 1 1,0 0 0,0 1 0,0 0-1,1 0 1,-1 1 0,1 0 0,0 0-1,-1 1 1,2 0 0,-1 0 0,0 1-1,1 0 1,0 0 0,0 1 0,0 0-1,1 0 1,0 1 0,0 0 0,1 0-1,0 0 1,0 1 0,0-1 0,1 1-1,-6 17 1,8-21-38,0 0-1,1 1 0,-1-1 1,1 1-1,0 0 1,0-1-1,1 1 1,0 0-1,-1 0 1,1-1-1,1 1 0,1 8 1,-2-11-81,1 0 1,0 0-1,0 0 1,1 0-1,-1 0 1,0 0-1,1-1 1,-1 1-1,1 0 1,-1-1-1,1 1 1,0-1-1,0 1 1,0-1-1,-1 0 1,1 0-1,1 0 1,-1 0-1,0 0 1,0 0-1,0-1 1,0 1-1,1-1 1,-1 1-1,0-1 0,0 0 1,4 0-1,2 1 4,0-1-1,0 1 1,0-1 0,0-1-1,0 0 1,0 0-1,0 0 1,0-1-1,0-1 1,0 1-1,0-1 1,-1 0-1,1-1 1,-1 0-1,0 0 1,0 0-1,-1-1 1,1 0-1,-1-1 1,0 1-1,-1-1 1,1 0-1,-1-1 1,0 1-1,-1-1 1,1 0-1,-1 0 1,-1 0-1,1-1 1,-1 1-1,-1-1 1,1 0-1,-1 0 1,-1 0-1,1 0 1,-2 0-1,1-13 1,-1 19-21,0 0-1,0 0 1,-1 0-1,1 0 1,0 0 0,-1 1-1,0-1 1,1 0 0,-1 0-1,0 1 1,0-1 0,0 0-1,0 1 1,0-1 0,0 1-1,-1-1 1,1 1-1,0 0 1,-1 0 0,1-1-1,-1 1 1,1 0 0,-1 0-1,0 1 1,0-1 0,1 0-1,-1 0 1,0 1 0,0-1-1,0 1 1,1 0-1,-1-1 1,0 1 0,0 0-1,0 0 1,-2 0 0,2 0-27,-1 0 0,1 0 1,0 1-1,0-1 1,0 0-1,0 1 0,0 0 1,0-1-1,0 1 1,0 0-1,0 0 0,0 0 1,1 0-1,-1 0 0,0 0 1,1 1-1,-1-1 1,1 1-1,-1-1 0,1 1 1,-1-1-1,1 1 1,0 0-1,0 0 0,0 0 1,0-1-1,0 1 0,0 0 1,1 0-1,-1 0 1,1 0-1,-1 5 0,1-4-176,-1-1-195,1 0-1,0 1 1,-1-1-1,1 0 0,1 0 1,-1 1-1,0-1 1,0 0-1,1 0 0,-1 0 1,1 0-1,0 1 1,0-1-1,-1 0 0,1 0 1,1 0-1,0 1 1,11 6-5864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13869,'0'0'1313,"-38"55"1538,23-24-289,1-2-768,5-2-897,9-4-769,0-5-128,0-4-961,13-10-1665,-1-4-2467,5-1-4772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13645,'0'0'7292,"9"-2"-5626,6-3-1375,0-1 0,0-1 0,-1 0 1,0 0-1,-1-1 0,1-1 0,-2-1 1,23-20-1,65-80-40,-101 121 411,-19 37 213,12-34-733,2 0-1,-1 0 1,2 1 0,0 0 0,1 0-1,0 0 1,1 1 0,1-1 0,0 1-1,2 31 1,0-44-220,1 0-1,0 0 1,-1 0-1,1 0 1,0 0 0,1 0-1,-1 0 1,0-1-1,1 1 1,0 0 0,-1-1-1,1 1 1,0-1-1,0 1 1,1-1 0,-1 0-1,0 0 1,4 2-1,-3-2-686,0-1-1,0 1 1,0-1-1,0 0 0,0 0 1,0 0-1,0 0 1,1-1-1,-1 1 0,0-1 1,4 0-1,20 0-13316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2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10890,'0'0'9097,"58"53"-13069,-36-43-768,0-1-545,0-1-673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13164,'0'0'6791,"48"-5"-5510,1-3 32,17 1-224,10-4-384,10 2-449,3 2-192,-3 0-32,-12 1-993,-11 3-1153,-23 2-1281,-19 1-1441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12107,'0'0'4677,"53"17"-2147,-4-17-992,8 0-417,9-2-417,6-3-479,-1-3-193,0 4-160,-9-1-1314,-8-2-2690,-8-5-6982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13549,'0'0'10789,"8"9"-10667,52 69 17,-54-72-146,2 0-1,-1-1 0,0 0 1,1 0-1,0-1 0,0 1 1,1-2-1,-1 1 0,1-1 1,16 3-1,-15-4-43,-1 1 0,1 0-1,-1 1 1,0-1 0,0 2 0,0-1 0,-1 1 0,16 12 0,-22-16 54,-1 1 1,0-1-1,1 0 1,-1 0 0,0 0-1,0 1 1,0-1-1,0 1 1,0-1-1,0 1 1,-1-1-1,1 1 1,0-1-1,-1 1 1,1 0 0,-1-1-1,0 1 1,0 0-1,1-1 1,-1 1-1,0 0 1,0 0-1,0-1 1,-1 1-1,1 0 1,0-1 0,-1 1-1,1 0 1,-1-1-1,1 1 1,-1-1-1,0 1 1,0-1-1,0 1 1,0-1 0,0 1-1,0-1 1,0 0-1,0 1 1,0-1-1,-1 0 1,1 0-1,0 0 1,-1 0-1,1 0 1,-1 0 0,-2 0-1,-8 6 150,0-1 0,0 0-1,-1-1 1,-21 6 0,9-4 191,0-1 0,0-1 0,0-1 0,0-1 0,-1-1 0,-28-2 0,52 0-395,-1 0 0,1 0 0,-1-1 1,1 1-1,-1-1 0,1 0 1,0 1-1,-1-1 0,1-1 1,0 1-1,0 0 0,0 0 0,-1-1 1,2 1-1,-1-1 0,0 0 1,0 1-1,0-1 0,1 0 1,-1 0-1,1 0 0,-1 0 0,1 0 1,0-1-1,0 1 0,0 0 1,-1-5-1,0-3-1108,0 0 0,1 0 0,0 0 0,1-1 0,1-13 0,-1 18 399,2-34-6196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5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14061,'0'0'5189,"71"-24"-2690,-36 15-930,5 3-160,7 0-704,0 2-609,3 4-64,-1 0-897,0 0-1249,-3 0-2178,-4 4-3907</inkml:trace>
  <inkml:trace contextRef="#ctx0" brushRef="#br0" timeOffset="1">605 184 17553,'0'0'9673,"71"-3"-9641,-43-3-577,-5-1-2049,-3 0-1570,-5-1-4837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1 285 15727,'0'0'11739,"15"-10"-11184,29-19-384,117-82 186,-136 93-542,-1-2 1,-1-1-1,-1 0 1,26-33-1,-65 76-34,6-8 325,-1 0 0,2 1 0,0 1-1,1 0 1,0 0 0,1 0 0,1 1 0,1 0-1,0 1 1,-3 19 0,9-34-98,-2 8 214,1 0-1,0 0 0,0 0 1,2 18-1,-1-27-284,1 0-1,-1 0 0,0 0 1,1 0-1,-1 0 1,1 0-1,-1-1 0,1 1 1,0 0-1,0 0 1,0-1-1,0 1 1,0 0-1,0-1 0,0 1 1,0-1-1,1 0 1,-1 1-1,1-1 0,-1 0 1,1 0-1,-1 0 1,1 0-1,0 0 0,-1 0 1,1 0-1,0-1 1,0 1-1,0-1 1,0 1-1,-1-1 0,1 0 1,0 1-1,3-1 1,9-3-3856,-3-12-2647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 16528,'0'0'4067,"-10"-1"-2198,6 0-1757,-1 1 1,0 0-1,1 0 0,-1 1 0,1-1 1,-1 1-1,0 0 0,1 0 1,-1 1-1,1-1 0,0 1 1,0 0-1,-1 0 0,1 0 1,0 1-1,1-1 0,-1 1 1,0 0-1,1 0 0,-1 1 0,1-1 1,0 1-1,0-1 0,1 1 1,-4 6-1,-1 0 151,1 1 0,0-1 0,0 1 0,1 1 0,1-1 0,0 1 0,0 0-1,1-1 1,1 2 0,0-1 0,-1 22 0,3-29-229,0 0 1,0 0-1,1 0 0,0 0 1,0 0-1,0 0 0,0 0 0,1 0 1,-1 0-1,1-1 0,0 1 0,1 0 1,-1-1-1,1 0 0,0 0 0,0 0 1,0 0-1,1 0 0,-1 0 0,1-1 1,0 0-1,0 0 0,0 0 1,1 0-1,-1 0 0,1-1 0,-1 0 1,1 0-1,0 0 0,7 1 0,-1-1-9,1 0-1,0-1 1,0 0-1,0-1 1,0 0-1,-1-1 1,1-1-1,0 0 1,-1 0-1,1-1 1,-1 0-1,0-1 1,0-1-1,0 0 1,0 0-1,11-8 1,-14 8-13,0-1 0,0 0 1,0 0-1,0 0 0,-1-1 0,0 0 1,-1-1-1,0 1 0,0-1 1,0-1-1,-1 1 0,0-1 0,-1 0 1,0 0-1,0 0 0,-1 0 0,0-1 1,-1 1-1,2-17 0,-3 23-27,-1-1 0,0 1 0,0-1 0,-1 1 0,1-1 0,-1 1 0,0-1 0,0 1 0,0-1 0,0 1 0,0 0 0,-1-1 0,1 1 0,-1 0 0,0 0 0,0 0 0,0 1 0,-1-1 0,1 0-1,-1 1 1,1-1 0,-1 1 0,0 0 0,0 0 0,0 0 0,0 0 0,0 1 0,0-1 0,0 1 0,-1 0 0,1 0 0,-1 0 0,1 0 0,0 0 0,-1 1 0,-5 0 0,-1-1-386,1 0 0,0 1 0,0 1 0,-1 0 0,-16 3 0,18-2-724,0 0 0,0 1 0,1 0 0,-1 0 0,1 0 0,-9 7 0,-3 4-9653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15855,'0'0'1890,"82"-22"-673,-27 13-96,13 0-673,10 3-351,6 0-33,6 0-865,-4-1-1794,-10 0-2081,-15-2-321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11787,'0'0'1153,"-78"30"481,61-18 480,14 3-1025,4-5-64,29-1-64,15 0-417,14-4-256,12-1-159,7-4-97,4 0 32,-3 0-128,-5-4-993,-6-9-1057,-9 0-2050,-6-6-1826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4 14189,'0'0'6423,"-12"-2"-5249,7 1-1065,0 1 1,1-1-1,-1 1 0,0 0 0,0 0 1,0 1-1,1-1 0,-1 1 0,0 0 1,0 0-1,1 1 0,-1 0 1,1-1-1,-1 1 0,1 1 0,0-1 1,0 1-1,0-1 0,0 1 1,0 0-1,1 1 0,-1-1 0,1 1 1,0-1-1,0 1 0,0 0 1,0 0-1,1 0 0,0 1 0,0-1 1,0 1-1,0-1 0,-1 7 0,3-9-96,0 0 0,0 0 0,0 0 0,0 0 0,1 0 0,-1 0 0,1 0 0,-1 0 0,1-1 0,0 1 0,-1 0 0,1 0 0,0 0 0,0-1 0,1 1 0,-1 0 0,0-1 0,0 1 0,1-1 0,-1 1 0,1-1 0,-1 0 0,1 0 0,0 0 0,-1 0 0,1 0 0,0 0 0,0 0 0,0 0 0,3 0 0,8 4 20,1-1 0,0 0 0,17 2 0,-18-3-12,18 3-30,56 13-790,-80-17 686,1 1-1,0 0 0,-1 0 0,0 1 1,1 0-1,-2 0 0,1 0 0,8 7 1,-14-9 107,1-1 1,-1 1 0,1-1-1,-1 1 1,1-1 0,-1 1-1,0 0 1,0 0-1,0-1 1,0 1 0,0 0-1,0 0 1,0 0 0,-1 0-1,1 0 1,-1 0 0,1 0-1,-1 0 1,0 1 0,0-1-1,0 0 1,0 3 0,-1-2 28,0 0 1,0 0 0,-1-1 0,1 1 0,-1 0 0,1-1-1,-1 1 1,0-1 0,0 1 0,0-1 0,0 0 0,-1 0-1,-3 3 1,-6 3 174,-1 0 0,0 0 0,0-2 0,-1 0 0,-15 5 0,-1-1 260,-1-2-1,0-1 0,-1-2 1,0-1-1,-63 0 0,93-3-601,1-1 0,-1-1-1,0 1 1,0 0 0,0 0-1,0-1 1,0 1 0,0-1 0,0 1-1,0-1 1,1 0 0,-1 0 0,0 0-1,1 0 1,-1 0 0,1 0-1,-1-1 1,1 1 0,-1 0 0,1-1-1,0 1 1,-1-1 0,1 1-1,0-1 1,0 0 0,0 1 0,1-1-1,-1 0 1,-1-3 0,0-4-1323,1 1-1,0-1 1,0 0 0,1 0 0,0-11-1,1 10 144,0-35-9833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16496,'0'0'3747,"48"-18"-1921,-16 18-449,5 0-352,9 0-705,9 2-255,11 4-546,6 1-1889,7-5-2178,7-2-4453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9161,'0'0'16122,"-3"6"-15327,-4 5-653,1-1-1,0 2 1,1-1-1,0 1 1,1 0 0,0 0-1,1 0 1,1 0-1,0 0 1,0 1 0,1-1-1,1 1 1,0-1 0,1 1-1,0-1 1,1 1-1,0-1 1,6 18 0,-4-20-315,0 1 0,-1 0 0,-1 0 0,1 0 0,-2 0 0,1 1 0,-2-1 0,0 0 0,-2 22 0,2-32 176,0 0 0,0 0 1,0 0-1,0-1 0,-1 1 0,1 0 0,0 0 1,-1 0-1,1 0 0,0 0 0,-1-1 0,1 1 1,-1 0-1,1 0 0,-1-1 0,0 1 0,1 0 1,-1-1-1,0 1 0,0 0 0,1-1 1,-1 1-1,0-1 0,0 1 0,0-1 0,0 0 1,1 1-1,-1-1 0,0 0 0,0 0 0,0 0 1,0 1-1,0-1 0,0 0 0,0 0 1,0 0-1,0 0 0,0-1 0,0 1 0,1 0 1,-1 0-1,0 0 0,0-1 0,0 1 0,-1-1 1,-1-1 4,1 1 0,0-1 1,0 0-1,0 0 0,0 0 0,0 0 1,0 0-1,1 0 0,-1 0 1,1-1-1,-1 1 0,1-1 1,0 1-1,-2-5 0,1 0-100,1 0 0,0 0 0,0 0 0,0 0-1,1 0 1,0-1 0,0 1 0,1 0 0,0 0 0,0 0 0,1 0 0,0 0-1,0 1 1,1-1 0,-1 0 0,1 1 0,6-9 0,4-4 64,2 0 0,0 1 0,35-31 0,-35 35 102,0-1 1,-1 0-1,0 0 0,-1-2 1,16-26-1,-35 54 290,1 1 0,0 0 0,1 0 1,0 0-1,1 1 0,1-1 0,0 1 0,0 0 0,1 18 0,1-31-366,0 1 0,0-1 0,0 1 0,0-1-1,0 1 1,0-1 0,0 1 0,1-1 0,-1 1 0,0-1 0,0 0 0,0 1-1,1-1 1,-1 1 0,0-1 0,1 1 0,-1-1 0,0 0 0,1 1 0,-1-1-1,0 0 1,1 1 0,-1-1 0,1 0 0,-1 0 0,1 1 0,-1-1 0,1 0-1,-1 0 1,1 0 0,-1 0 0,1 0 0,-1 0 0,1 1 0,-1-1 0,1 0-1,-1 0 1,1-1 0,-1 1 0,1 0 0,-1 0 0,1 0 0,-1 0 0,1 0-1,-1 0 1,0-1 0,1 1 0,-1 0 0,1-1 0,19-15-6378,-13 1-2476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4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0 14414,'-41'7'1360,"-1"2"1,2 2 0,-65 26 0,91-31-948,0 0 1,1 1-1,-1 1 1,1 0-1,1 1 1,0 1-1,0-1 1,1 2-1,0 0 1,1 0-1,0 1 1,1 0-1,-10 17 1,16-25-373,1 0 1,0 0-1,0 0 1,0 1 0,0-1-1,1 1 1,-1-1-1,1 1 1,0 0 0,1 0-1,-1-1 1,1 1 0,0 0-1,0 0 1,1-1-1,-1 1 1,1 0 0,0 0-1,0-1 1,1 1-1,-1-1 1,1 1 0,0-1-1,0 0 1,1 1 0,-1-1-1,1 0 1,0-1-1,0 1 1,0 0 0,0-1-1,1 0 1,0 1-1,-1-2 1,1 1 0,0 0-1,0-1 1,6 3-1,10 4-5,1-1 0,0-1 0,0-1 0,1-1-1,-1-1 1,38 2 0,-23-4-13,0-2 0,0-1-1,48-8 1,-67 6-12,0-1-1,-1-1 1,0 0 0,1-1 0,-2-1-1,22-12 1,-31 16-1,0-1 1,0 0-1,0 0 0,0-1 1,-1 1-1,0-1 1,0-1-1,0 1 0,-1-1 1,1 1-1,-1-1 0,-1 0 1,1-1-1,-1 1 1,0-1-1,0 1 0,3-14 1,-6 15-5,0-1 0,0 1 1,-1 0-1,0 0 0,0-1 1,0 1-1,0 0 0,-1 0 1,1 0-1,-2 0 1,1 1-1,0-1 0,-1 0 1,0 1-1,0 0 0,0-1 1,0 1-1,-1 0 0,0 1 1,0-1-1,0 1 0,0 0 1,0-1-1,-7-2 0,-8-6-42,-1 1 0,0 1 0,-1 0 0,-30-8 0,26 10-271,-1 1 0,-1 2 0,-32-3 0,46 7-367,0 0 0,0 2 0,-20 2 0,27-2-178,0 0-1,0 1 1,1-1 0,-1 1 0,1 1-1,-1-1 1,1 1 0,-10 6-1,-8 13-8644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4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47 582 4837,'-6'3'11,"-14"8"3134,0 6 6260,25-17-6432,14-4-1756,5-9-675,-1 0 0,-1-2 0,0 0 0,-1-1-1,-1-1 1,19-21 0,-1 3-331,-34 32-210,208-194-773,-84 53-5231,-93 93 1374,-9 0-1552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45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15727,'0'0'7175,"15"-4"-6108,101-39-214,22-8-668,-118 45-171,1 0-1,0 2 1,0 0-1,32-1 0,-51 4-13,0 1-1,0 0 0,0 1 0,0-1 1,0 0-1,0 1 0,0-1 0,0 1 1,0-1-1,-1 1 0,1 0 0,0 0 1,0 0-1,-1 0 0,1 0 0,0 0 1,-1 1-1,1-1 0,-1 0 1,1 1-1,-1-1 0,0 1 0,0-1 1,0 1-1,2 2 0,-1 2 22,0-1 0,-1 0 1,1 1-1,-1-1 0,0 1 0,0-1 0,-1 1 1,0 0-1,0 6 0,-2 11 144,-1-1 1,-1 0-1,-10 36 1,-37 81 583,9-25-1913,20-36-6071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4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12 289 5093,'1'-9'1966,"0"5"-853,-1 0 0,1 0 1,0 0-1,0 0 0,0 0 0,0 0 0,1 0 0,3-5 0,-4 10-900,0 0-1,0 0 0,-1 1 0,1-1 0,0 1 1,0-1-1,-1 0 0,1 1 0,-1-1 0,1 1 1,-1 0-1,1-1 0,-1 1 0,0-1 0,0 3 1,6 159 1584,-7-114-1280,2 0-1,9 50 1,-9-94 736,1-6-417,1-18-70,1-28-397,-4 42-348,-2-168 311,0 153-319,0 1-1,-2 0 0,0 0 0,-1 0 0,0 0 0,-16-32 0,11 41-127,5 20 21,5-8 90,0 0 0,-1-1 0,1 1 0,0 0 0,0 0 0,1-1 0,-1 1-1,0 0 1,1-1 0,-1 1 0,0 0 0,1-1 0,0 1 0,-1-1-1,1 1 1,0-1 0,2 3 0,-1-3 8,0 1-1,-1-1 1,1 0 0,0 0-1,1 0 1,-1 0 0,0-1-1,0 1 1,0-1-1,0 1 1,1-1 0,-1 0-1,0 0 1,0 0 0,1 0-1,-1 0 1,0 0-1,0 0 1,0-1 0,1 1-1,-1-1 1,0 0 0,0 0-1,0 0 1,0 0 0,0 0-1,0 0 1,0 0-1,0 0 1,-1-1 0,1 1-1,0-1 1,2-3 0,3-3 7,0-1 0,0 0 0,-1 0 0,9-19 0,-9 19-78,-9 60 142,-1-23 37,3 1 0,0-1 0,2 1 0,1-1 0,6 34 1,-7-59-88,-1 0 1,1 0 0,0 0 0,0 0-1,0 0 1,0 0 0,0-1 0,1 1-1,-1-1 1,1 1 0,0-1 0,-1 1-1,1-1 1,0 0 0,1 0 0,-1 0-1,0 0 1,1 0 0,-1 0 0,1-1 0,-1 1-1,1-1 1,0 1 0,-1-1 0,1 0-1,0 0 1,0-1 0,0 1 0,4 0-1,-2-1-6,-1-1 1,0 0-1,1 0 0,-1 0 0,0 0 0,0-1 0,0 1 0,0-1 0,0 0 1,0 0-1,-1 0 0,1-1 0,-1 0 0,1 1 0,-1-1 0,0 0 0,0-1 1,0 1-1,-1 0 0,3-5 0,3-5-30,-1-1 1,0 0-1,-2-1 0,1 1 1,-2-1-1,5-24 0,-9 172 230,0-133-204,0 1 0,-1-1 0,1 1 1,0-1-1,0 1 0,0 0 0,0-1 0,0 1 0,0-1 0,0 1 0,0 0 0,1-1 1,-1 1-1,0-1 0,0 1 0,0-1 0,1 1 0,-1-1 0,0 1 0,0 0 0,1-1 1,-1 0-1,0 1 0,1-1 0,-1 1 0,1-1 0,-1 1 0,1-1 0,-1 0 0,1 1 1,-1-1-1,2 1 0,15-11 289,12-26-93,-21 20-232,-1-1 0,-1 0-1,0-1 1,-2 1 0,0-1-1,0 0 1,0-23 0,-5 70-31,2 38 14,-1-63 51,0 0 0,1 0 0,0 0-1,0 0 1,0 0 0,1 0 0,-1 0 0,1 0 0,0-1 0,0 1 0,0-1 0,0 1-1,4 3 1,-1-5-5,0 0-1,-1 0 0,1 0 1,0-1-1,0 0 0,0 0 0,0 0 1,0-1-1,0 1 0,0-1 1,0 0-1,0-1 0,9-1 1,7 1-1493,-20 0 1372,0 1 0,0-1 1,-1 1-1,1-1 1,0 0-1,0 0 0,-1 1 1,1-1-1,0 0 0,-1 0 1,1 0-1,-1 0 0,1 0 1,-1 0-1,1 0 1,-1 0-1,0 0 0,0 0 1,1 0-1,-1 0 0,0 0 1,0 0-1,0 0 1,0-1-1,3-34-1356,-3 29 944,5-57-1310,16-172 707,-22 192 2415,1 44-1266,0 0 0,0-1 0,0 1 0,0 0 0,0 0 0,0-1 0,0 1 0,0 0 0,0 0 1,-1 0-1,1-1 0,0 1 0,0 0 0,0 0 0,0 0 0,0 0 0,0-1 0,0 1 0,-1 0 0,1 0 0,0 0 1,0 0-1,0 0 0,0-1 0,0 1 0,-1 0 0,1 0 0,0 0 0,0 0 0,0 0 0,-1 0 0,1 0 1,0 0-1,0 0 0,0 0 0,-1 0 0,1 0 0,0 0 0,0 0 0,0 0 0,-1 0 0,1 0 0,0 0 1,0 0-1,0 0 0,-1 0 0,1 0 0,0 0 0,-12 21 307,5 5-15,1 1 0,1-1 0,1 1 0,1 0 0,2 0 0,1 0 0,3 36 0,-2-55-231,0-1 1,0 1 0,1-1 0,0 0 0,0 0 0,0 0 0,1 0 0,0 0 0,1 0 0,-1-1 0,1 1 0,6 5 0,-9-10-47,1 0 1,0 0 0,0 0-1,0 0 1,0 0-1,1-1 1,-1 1 0,0-1-1,1 0 1,-1 0 0,1 1-1,-1-2 1,1 1 0,-1 0-1,1 0 1,0-1 0,-1 0-1,1 1 1,0-1 0,0 0-1,-1 0 1,1 0 0,0-1-1,0 1 1,-1-1 0,1 0-1,-1 1 1,1-1 0,-1 0-1,1 0 1,-1-1 0,1 1-1,-1-1 1,0 1 0,0-1-1,3-1 1,5-6 10,1-1 0,-1 0-1,-1 0 1,0-1 0,0 0 0,-2-1 0,1 1 0,-1-1-1,-1-1 1,0 0 0,0 1 0,3-15 0,-3 8-37,-1-1 1,-1 1 0,-1 0-1,0-1 1,-2 0 0,0 0-1,-4-38 1,3 57-13,0 1-1,0-1 1,0 0 0,0 1 0,0-1 0,0 1-1,0-1 1,0 0 0,0 1 0,0-1-1,0 0 1,-1 1 0,1-1 0,0 1 0,-1-1-1,1 0 1,0 1 0,-1-1 0,1 1-1,-1-1 1,1 1 0,0-1 0,-1 1 0,1 0-1,-1-1 1,0 1 0,1 0 0,-1-1-1,1 1 1,-1 0 0,0-1 0,1 1 0,-1 0-1,1 0 1,-1 0 0,0 0 0,1 0 0,-1 0-1,-1 0 1,1 0-9,0 1 1,-1-1-1,1 1 0,0-1 0,0 1 0,0 0 1,0 0-1,0-1 0,0 1 0,0 0 1,0 0-1,0 0 0,0 0 0,0 0 0,0 1 1,1-1-1,-1 0 0,0 2 0,-5 10 8,2 0 0,0 0-1,0 1 1,1-1 0,1 1-1,0 0 1,1 0 0,0 0-1,3 24 1,0-18 4,1 1 0,1-1 0,1 0 0,1 0 0,16 37 1,-19-49-8,-8-16-12,-16-24-76,11 20 59,0 1-1,-1 1 0,0 0 1,-1 1-1,-19-13 1,29 21 13,80 4 184,-62-1-151,0-1 0,0 0 1,0-1-1,16-3 0,-26 2-171,0-1-1,-1 1 0,1-1 0,-1 0 0,1 0 1,-1-1-1,0 0 0,0 0 0,0 0 1,0 0-1,0-1 0,-1 0 0,0 0 1,0 0-1,4-5 0,37-58-3886,-44 93 3839,-6-4 382,-7 44 467,12-64-613,-1 0 1,1 0-1,0 1 0,0-1 0,0 0 1,0 1-1,0-1 0,0 0 0,1 0 1,-1 1-1,1-1 0,0 0 0,0 0 0,-1 0 1,1 0-1,1 1 0,-1-2 0,0 1 1,0 0-1,1 0 0,3 3 0,-5-4-46,1-1 0,0 1-1,0 0 1,-1-1 0,1 1-1,0-1 1,0 0 0,0 1-1,0-1 1,0 1 0,0-1-1,0 0 1,0 0 0,0 0 0,0 0-1,0 0 1,0 0 0,0 0-1,0 0 1,0 0 0,0 0-1,0 0 1,0 0 0,0-1-1,0 1 1,0 0 0,-1-1-1,1 1 1,0-1 0,0 1-1,0-1 1,0 0 0,-1 1-1,2-2 1,0 0-491,-1 0 0,0 0 0,0-1-1,0 1 1,0 0 0,0 0 0,0-1 0,-1 1 0,1-1 0,-1 1-1,0-1 1,1-3 0,-1-15-5924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4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65 9097,'-9'-11'6694,"4"-4"-3331,2 4-224,3 0-1313,0 4-833,0 0-545,0 5-416,5 2 0,2 0-961,-2 0-1185,2 5-864,-2 5-2852,-2 0-3587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4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7143,'0'0'13917,"0"11"-12796,4 62 764,22 117 0,-13-113-1661,6 133-1,-19-163 565,0-40 182,0-29-223,0 14-668,-5-118 452,2 39-831,8-112 0,-5 191 238,1 1 0,0-1 0,1 0 0,0 1 0,0-1 1,1 1-1,0-1 0,6-10 0,-8 16 38,1 0 0,0-1 0,0 1 0,0 0 0,0 0 0,0 0-1,0 1 1,0-1 0,1 0 0,-1 1 0,1 0 0,-1-1 0,1 1 0,-1 0 0,1 0 0,0 1 0,0-1 0,-1 0 0,1 1 0,0 0 0,0 0 0,0 0-1,-1 0 1,1 0 0,0 0 0,4 1 0,-6 0 20,1-1-1,-1 0 0,1 0 1,-1 1-1,1-1 0,-1 1 1,1-1-1,-1 1 0,1 0 1,-1 0-1,0-1 0,1 1 1,-1 0-1,0 0 0,0 0 1,0 1-1,0-1 0,0 0 1,0 0-1,0 0 0,0 1 1,0-1-1,1 3 1,-1-1 0,-1 0 0,1 0 0,-1 0 0,1 0 0,-1 0 0,0 0 0,0 0 0,-1 1 0,1-1 0,0 0 0,-2 4 1,-1 2 7,0-1 1,0 1-1,0-1 1,-1 1-1,-1-1 0,1 0 1,-8 8-1,-39 38 290,48-51-261,-1 1 1,0-1 0,-1 0-1,1 0 1,0 0 0,-1-1 0,1 0-1,-1 0 1,0 0 0,0 0-1,0-1 1,-6 2 0,10-4-62,1 1 0,-1-1 0,0 1 0,0-1 0,0 1 0,0-1 0,0 1 0,1-1 0,-1 0 0,0 0 0,0 1 0,1-1 0,-1 0 0,1 0 0,-1 0 0,1 0 0,-1 0 0,1 1 1,-1-1-1,1 0 0,0 0 0,0 0 0,-1 0 0,1 0 0,0 0 0,0 0 0,0 0 0,0 0 0,0-1 0,0 1 0,0 0 0,1-1 0,2-38-2476,1 22 95,2 1 0,10-24 0,-3 7-1500,4-10-971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4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7623,'0'0'10698,"3"9"-8498,0 12-845,-1 0 1,0 34 0,2 29 881,-4-81-2226,1 0 1,0 0-1,0-1 0,0 1 0,0 0 0,0 0 0,1-1 0,-1 1 0,1 0 0,0-1 0,-1 0 0,1 1 1,1-1-1,-1 0 0,0 0 0,0 0 0,1 0 0,-1 0 0,1-1 0,-1 1 0,1-1 0,0 0 0,0 0 1,0 0-1,0 0 0,-1 0 0,1 0 0,4 0 0,-3-1-14,1 1 1,-1 0-1,1-1 1,-1 0-1,1 0 0,-1-1 1,1 1-1,-1-1 1,0 0-1,1 0 0,-1 0 1,0-1-1,0 1 1,0-1-1,0 0 0,0 0 1,0-1-1,6-5 1,-2-1-19,-1-2 1,0 1-1,0-1 1,-1 0-1,6-16 1,-14 34 214,-1 0-1,1-1 1,1 1 0,0 0-1,0 0 1,0 1 0,1-1-1,0 0 1,1 9 0,-1-14-148,1-1 1,-1 1 0,1 0-1,-1-1 1,1 1 0,0-1-1,-1 0 1,1 1 0,0-1-1,0 0 1,0 1 0,0-1-1,0 0 1,0 0-1,1 0 1,-1 0 0,0 0-1,2 1 1,0-1-46,0 0 0,0 0 1,-1 0-1,1-1 0,0 1 0,0-1 0,0 1 1,0-1-1,0 0 0,0 0 0,0-1 0,0 1 1,4-1-1,-5 0-188,0 1 0,0-1 0,0 0 0,0 0 0,0 0 0,0 0 1,0 0-1,0 0 0,0-1 0,0 1 0,0-1 0,-1 1 0,1-1 0,-1 1 0,1-1 1,-1 0-1,0 0 0,1 0 0,-1 0 0,0 0 0,1-4 0,1-1-1524,-1 0 1,0 0-1,-1-1 0,1 1 0,-1-11 1,0-20-8828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13421,'0'0'12427,"49"42"-13131,-31-37-1987,-1-2-1697,-5-3-4004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12716,'0'0'8947,"-2"10"-7249,-3 14-750,1 0 0,1-1 0,1 1 1,1 0-1,3 35 0,0-44-874,0 0 0,0 0 0,2 0 0,-1-1-1,2 1 1,0-1 0,1 0 0,0-1 0,1 1 0,14 19 0,-20-31-54,0-1-1,0 0 1,0 1 0,0-1-1,1 0 1,-1 0 0,0 0-1,0 0 1,1 0 0,-1 0-1,0 0 1,1-1 0,-1 1-1,1 0 1,-1-1 0,1 1-1,0-1 1,-1 1 0,1-1-1,-1 0 1,1 0 0,0 0-1,-1 0 1,1 0 0,3 0-1,-2-1 13,1-1 0,-1 1 0,1-1-1,-1 0 1,0 0 0,1 0 0,-1 0-1,0 0 1,0-1 0,4-4-1,5-7 9,0-1 0,-1 0 0,13-23 0,-17 26-235,0 0 1,-1-1-1,0 0 1,0 0 0,-2 0-1,0-1 1,0 0-1,-1 0 1,-1 0-1,0 0 1,-1-25 0,-1 38-34,0 0 1,0 1-1,-1-1 1,1 0-1,0 1 1,0-1-1,-1 1 1,1-1-1,0 1 1,-1-1-1,1 1 1,-1-1 0,1 1-1,-1-1 1,1 1-1,-1-1 1,1 1-1,-1 0 1,1-1-1,-1 1 1,1 0-1,-1-1 1,0 1-1,1 0 1,-1 0-1,1 0 1,-1 0-1,0-1 1,1 1-1,-1 0 1,0 0 0,1 0-1,-1 0 1,0 0-1,1 1 1,-1-1-1,0 0 1,1 0-1,-1 0 1,1 1-1,-1-1 1,0 0-1,1 0 1,-1 1-1,1-1 1,-1 0-1,1 1 1,-1-1-1,1 1 1,-1-1 0,1 1-1,0-1 1,-1 2-1,-7 12-5468</inkml:trace>
  <inkml:trace contextRef="#ctx0" brushRef="#br0" timeOffset="1">175 250 9897,'0'0'9738,"2"54"-7785,10-45-287,2-5-609,5-4-865,2 0-160,2 0-833,-2-4-608,3-10-769,-2-4-993,-6-3-1409,-2 1 768,-7-1-1665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70 271 3171,'0'0'13688,"-9"8"-11841,-30 25-433,37-30-1239,0-1 0,0 1 0,0 0 0,0 0 0,0 0-1,1 0 1,0 0 0,-1 0 0,1 0 0,0 0 0,0 0 0,1 1-1,-1-1 1,0 6 0,1-8-143,0 0-1,0 1 1,0-1 0,0 0-1,0 0 1,0 0 0,0 1-1,0-1 1,1 0 0,-1 0-1,0 1 1,1-1 0,-1 0-1,1 0 1,-1 0 0,1 0-1,-1 0 1,1 0 0,0 0-1,0 0 1,0 0 0,-1 0-1,1 0 1,0 0 0,0-1-1,0 1 1,0 0 0,0-1-1,0 1 1,1 0 0,-1-1-1,2 1 1,1-1-25,0 0 0,0 0-1,0-1 1,0 1 0,-1-1 0,1 0 0,0 0 0,0 0 0,0 0-1,-1-1 1,1 0 0,-1 0 0,1 0 0,-1 0 0,0 0 0,1-1-1,-1 1 1,-1-1 0,1 0 0,0 0 0,2-3 0,8-12-407,0 0 0,18-35 0,-5 9-1685,-30 95 2480,4-48-338,-1-1 0,1 1 0,0 0-1,0-1 1,0 1 0,0 0 0,1-1 0,-1 1-1,1 0 1,-1-1 0,1 1 0,0 0 0,0-1-1,0 0 1,1 1 0,-1-1 0,0 1 0,1-1-1,0 0 1,-1 0 0,4 2 0,-3-2-42,0-1 1,0 0-1,0 0 1,0 0 0,1-1-1,-1 1 1,0-1-1,0 1 1,1-1 0,-1 0-1,1 1 1,-1-1-1,0 0 1,1-1 0,-1 1-1,0 0 1,1-1-1,-1 1 1,0-1 0,0 0-1,1 0 1,-1 0-1,0 0 1,0 0 0,3-3-1,5-2-1,-1-1 0,1-1 0,-2 1 0,1-2-1,-1 1 1,0-1 0,-1 0 0,0-1 0,-1 0 0,1 0 0,-2 0 0,0-1-1,7-18 1,-6 11-49,-1 0 0,0 0 0,-1 0 0,-1 0 1,-1-1-1,0 1 0,-3-37 0,1 56 37,0-1 0,0 0 0,0 1 0,-1-1 0,1 0 0,0 1 0,0-1 0,-1 0 0,1 0 0,0 1 0,-1-1 0,1 0 0,0 0 0,0 1 0,-1-1 0,1 0 0,0 0 0,-1 0 0,1 0 0,-1 0 0,1 0 0,0 1 0,-1-1 0,1 0 0,0 0 0,-1 0 0,1 0 0,-1 0 0,1 0 0,0 0 0,-1-1 0,1 1 0,0 0 1,-1 0-1,1 0 0,0 0 0,-1 0 0,1 0 0,0-1 0,-1 1 0,1 0 0,0 0 0,-1-1 0,1 1 0,0 0 0,0 0 0,-1-1 0,1 1 0,0 0 0,0-1 0,-1 1 0,1 0 0,0-1 0,0 1 0,0 0 0,0-1 0,0 1 0,0 0 0,0-1 0,0 1 0,0-1 0,0 1 0,0 0 0,0-1 0,0 0 0,-17 28 244,9-1 71,1 0-1,1 1 1,1 0 0,2 0-1,0 0 1,2 0 0,1 1 0,6 46-1,-4-69-309,-1 1 0,0 0 0,1-1 0,0 0 0,0 1-1,5 6 1,-6-10 2,0 0-1,0-1 0,0 1 0,0 0 1,0-1-1,0 1 0,1-1 0,-1 1 1,1-1-1,-1 0 0,1 0 0,-1 0 1,1 0-1,0 0 0,0 0 0,-1 0 1,1 0-1,0-1 0,0 1 0,0 0 1,3-1-1,-5 0 22,1-1 1,0 0-1,0 0 1,0 0-1,-1 0 1,1 0-1,0 0 1,-1 0-1,1 0 1,-1 0-1,1 0 1,-1 0-1,0-1 1,1 1-1,-1 0 1,0 0-1,0 0 1,0 0-1,0-1 1,0 1-1,0 0 0,0 0 1,0-2-1,-2-33 397,-1 28-421,1 0-1,-1 1 0,0-1 1,-1 1-1,1 0 0,-1 0 1,-1 0-1,0 0 0,0 1 1,0 0-1,0 0 0,-1 0 1,0 1-1,-11-8 1,17 13-10,0 0 1,0 0 0,0 0 0,0 0 0,0 0 0,0 0 0,0 0 0,1 0 0,-1 0 0,0 0 0,0 1 0,0-1 0,0 0 0,0 0 0,0 0 0,0 0 0,0 0 0,0 0 0,0 0-1,0 1 1,0-1 0,0 0 0,0 0 0,0 0 0,0 0 0,0 0 0,0 0 0,0 1 0,0-1 0,0 0 0,0 0 0,0 0 0,0 0 0,0 0 0,0 0 0,0 0 0,0 1 0,0-1 0,0 0-1,0 0 1,0 0 0,-1 0 0,1 0 0,0 0 0,0 0 0,0 0 0,0 0 0,0 0 0,0 1 0,0-1 0,0 0 0,-1 0 0,1 0 0,0 0 0,0 0 0,0 0 0,0 0 0,0 0 0,0 0-1,-1 0 1,1 0 0,0 0 0,9 10 3,0-5-590,0-2-1,1 1 0,0-1 1,-1-1-1,1 0 0,0 0 0,0-1 1,17 0-1,-20-1-822,1 0-1,-1 0 1,1-1-1,-1-1 1,0 1-1,1-1 1,8-3 0,6-7-4668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93 195 10410,'0'0'17665,"-9"-4"-17569,6 3-96,0 0 1,0 0 0,0 0-1,0 0 1,-1 1 0,1-1-1,0 1 1,0 0 0,0 0-1,-1 0 1,1 0-1,0 0 1,0 1 0,-6 1-1,7-1-11,0 0 0,0 0 0,0 0 0,1 1-1,-1-1 1,0 1 0,0-1 0,1 1-1,-1-1 1,1 1 0,-1 0 0,1 0 0,0 0-1,0 0 1,0 0 0,0 0 0,0 0 0,0 0-1,0 0 1,1 1 0,-1-1 0,1 0-1,0 0 1,0 1 0,-1-1 0,1 0 0,1 4-1,-1-5 2,0 0 1,0 0-1,0 0 0,0 0 0,0 0 0,0 0 0,1 0 0,-1 0 0,0-1 0,1 1 0,-1 0 0,0 0 1,1 0-1,-1 0 0,1-1 0,-1 1 0,1 0 0,0-1 0,-1 1 0,1 0 0,0-1 0,-1 1 1,1-1-1,0 1 0,0-1 0,-1 1 0,1-1 0,1 1 0,1 0-36,0 0-1,0-1 0,0 0 1,0 1-1,0-1 1,0 0-1,0 0 1,0-1-1,4 0 1,2-1-58,0 0-1,-1 0 1,1-1 0,0-1 0,10-5 0,-1-2 119,-2-2-1,1 0 0,-2-1 1,0 0-1,15-18 1,-21 21-3,-1 0 0,0 0 1,0 0-1,-1-1 0,0 0 1,-1-1-1,-1 0 0,6-20 1,-10 32-12,-1 0 0,1 0-1,-1 0 1,0 1 0,0-1 0,0 0 0,1 0 0,-1 0 0,0 0 0,0 0 0,0 0 0,0 0 0,-1 1 0,1-1 0,0 0 0,0 0 0,0 0 0,-1 0 0,1 0 0,-1 0 0,-11 6-175,-14 27-51,11-9 195,1 1 1,-14 37-1,23-51 120,2 0-1,-1 0 1,1 0-1,1 1 1,0-1-1,0 1 0,1-1 1,1 1-1,0 15 1,1-25-79,-1 0 1,1-1-1,-1 1 1,1 0-1,-1 0 1,1 0-1,-1 0 1,1-1-1,0 1 1,-1 0-1,1-1 1,0 1 0,0 0-1,0-1 1,-1 1-1,1-1 1,0 1-1,0-1 1,0 0-1,0 1 1,0-1-1,0 0 1,0 0-1,0 0 1,0 1-1,0-1 1,0 0-1,0 0 1,0-1 0,0 1-1,0 0 1,0 0-1,0 0 1,0-1-1,0 1 1,1-1-1,37-12 411,-26 4-402,0 0 0,0 0 0,-1-2 0,0 1 0,-1-1 0,0-1 0,-1 0 0,-1-1 0,1 0-1,9-19 1,-19 31-132,0 9 45,-1-1 0,-1 0 0,1 1 0,-1-1 0,-5 14 0,4-14 184,0 0-1,1 0 1,0 0 0,1 0 0,-2 15 0,3-21-112,1-1-1,-1 0 1,0 1-1,0-1 1,1 0 0,-1 1-1,0-1 1,1 0-1,-1 0 1,0 1 0,1-1-1,-1 0 1,0 0-1,1 0 1,-1 0-1,0 1 1,1-1 0,-1 0-1,1 0 1,-1 0-1,0 0 1,1 0 0,-1 0-1,1 0 1,-1 0-1,0 0 1,1 0-1,-1 0 1,1 0 0,-1-1-1,0 1 1,1 0-1,-1 0 1,1 0-1,-1 0 1,0-1 0,1 1-1,-1 0 1,0 0-1,1-1 1,-1 1 0,18-10-801,8-16-3100,-2-4-4422,-6 3-2781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42 108 5669,'0'0'19138,"-7"9"-19063,-20 33-37,26-41-36,0 0 1,1 1 0,-1-1 0,0 1 0,0-1-1,1 1 1,-1-1 0,1 1 0,-1-1 0,1 1 0,0 0-1,0-1 1,0 1 0,0 0 0,0-1 0,0 1-1,0-1 1,0 1 0,1 0 0,-1-1 0,0 1-1,1-1 1,0 1 0,-1-1 0,1 1 0,0-1 0,0 1-1,0-1 1,0 0 0,0 1 0,0-1 0,0 0-1,0 0 1,0 0 0,1 0 0,-1 0 0,0 0 0,1 0-1,-1 0 1,1 0 0,-1-1 0,3 1 0,5 3 8,-1-1 0,1-1-1,0 0 1,0 0 0,13 1 0,-8-2 38,65 4-241,-73-5 173,-1 0 0,1-1-1,0 0 1,-1 1 0,1-2 0,-1 1 0,1-1-1,-1 0 1,0 0 0,0 0 0,6-4 0,-10 5 65,0 0-1,0 0 1,0 0 0,0 0 0,0 0 0,0 0 0,0-1 0,0 1-1,0 0 1,-1-1 0,1 1 0,0 0 0,-1-1 0,1 1-1,-1-1 1,0 1 0,1-1 0,-1 1 0,0-1 0,0 1 0,0-1-1,0 1 1,0-1 0,-1 1 0,1-1 0,0 1 0,-1-1 0,1 1-1,-1-1 1,1 1 0,-1 0 0,0-1 0,1 1 0,-1 0-1,0-1 1,0 1 0,0 0 0,0 0 0,0 0 0,-2-2 0,-7-8 505,-1 1 1,0 0 0,-16-12 0,11 10-449,-8-6 150,18 14-224,0 0 1,0 0-1,1 0 1,0-1-1,0 0 1,-4-5-1,35 10 89,25 0-279,-1 1-270,49-6 1,-82 3-1646,-1-1 0,1 0 0,27-11 0,-5-4-9065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11883,'0'0'2803,"-1"12"64,-4 12-2153,-1 1 1,-1-1-1,-2 0 1,0-1 0,-1 0-1,-20 32 1,-15 19-479,15-28-90,-39 85 0,65-119-2805,14-30-583,17-34-4235,-7 8-1363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5573,'0'0'11819,"13"53"-10473,-13-17-225,0 2 64,0 1 32,0-3-160,8-2-288,9-6-449,1-1-224,5-5-32,-5-1-128,-3-1-1185,-5-4-1089,-3-1-1250,-7-3-2690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2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6887,'0'0'12651,"99"-18"-11690,-38-4 0,13 0-96,1-1-320,-1 1-353,-8 5-192,-12 3-1634,-11 3-2722,-13-2-3876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14926,'0'0'2931,"1"10"-160,-1-7-2640,1 1 1,-1-1 0,1 1 0,0-1-1,0 0 1,0 1 0,1-1 0,-1 0 0,1 0-1,-1 0 1,1 0 0,0 0 0,0 0-1,1 0 1,-1-1 0,0 1 0,1-1 0,0 1-1,-1-1 1,1 0 0,0 0 0,0 0-1,0-1 1,1 1 0,-1-1 0,0 0 0,1 0-1,-1 0 1,0 0 0,1 0 0,-1-1 0,1 1-1,-1-1 1,6 0 0,4 1-234,0-1-1,0 0 1,0-1 0,0 0 0,0 0 0,-1-2 0,1 0-1,0 0 1,-1-1 0,14-7 0,-20 8-334,0 0 1,0-1-1,0 0 0,-1 0 1,0 0-1,1-1 1,-2 0-1,9-10 0,-9 9-307,0 1 0,-1-1 0,0 0 0,0 0 0,-1 0 0,0-1 0,0 1 0,0-1 0,-1 1 0,1-10 0,-1 7 1521,-4 24 1285,-8 44 2164,6-41-3729,-2 1 554,1 1 1,1-1-1,1 1 1,-2 24 0,6-39-1092,0 1 0,0-1 0,1 1 1,-1-1-1,1 1 0,1-1 0,-1 0 1,4 9-1,-3-11-380,0 1 0,0-1 0,0 1 0,0-1 0,1 0 0,-1 0 0,1 0 0,0 0 0,0-1 0,0 1 0,0-1 0,1 0 0,3 3 0,8 1-6686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0 726 9545,'0'0'4757,"15"-5"-2072,327-110 4575,617-236-5498,-885 318-1974,-2-3 0,116-77 0,-185 111 203,1 0-4,1-1 0,-1 1 0,-1-1 1,1 0-1,0 0 0,-1-1 0,0 1 1,1-1-1,-2 1 0,1-1 1,0 0-1,-1 0 0,1-1 0,-1 1 1,2-6-1,-5 9-140,0 0 0,-1 0 0,1 1 0,0-1 0,0 0-1,0 0 1,-1 1 0,1-1 0,0 1 0,-1-1 0,1 1 0,0-1 0,-1 1 0,1 0 0,-1 0 0,1 0 0,-1 0 0,1 0 0,0 0 0,-1 0 0,-2 1 0,-38 0-5737,14 3-1012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3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4292,'0'0'15375,"12"54"-13454,-14-17-735,-8 4-258,-3 6-575,-3 1-289,-1-4-32,0-2 0,3-6 0,2-8-32,-1-8-416,4-9-706,1-7-607,0-4-1058,1-9-1825,3-17-1218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11371,'0'0'6566,"9"12"-5125,-2-4-1201,0 0-8,0 0 1,-1 0-1,0 1 0,0 0 0,-1 0 1,-1 1-1,7 17 0,-4-5 108,1 0 0,0-1 0,2 0 0,0-1 0,14 20 0,-17-30-381,1 0-1,0-1 1,0 0 0,1-1-1,0 1 1,1-2-1,-1 1 1,1-2-1,1 1 1,-1-1 0,14 5-1,-10-6-853,12 5-836,-15 0-7692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5189,'0'0'12780,"68"-3"-11082,-19-12-641,10-4-64,4-5-161,-1 3-639,-5 1-322,-11 1-2113,-12 2-4933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32 11499,'0'0'4276,"-10"-7"-2712,4 3-1339,3 2-173,0 0 1,1 0-1,-1 0 0,0 0 1,0 0-1,0 1 1,0-1-1,0 1 1,-1 0-1,1 0 1,0 0-1,-1 1 0,1-1 1,0 1-1,-1-1 1,1 1-1,-1 0 1,1 0-1,0 1 0,-1-1 1,1 1-1,-5 1 1,-2 4 30,0 0 0,0 1 1,1 0-1,0 0 0,1 1 0,0 0 1,0 0-1,0 1 0,1 0 1,-11 20-1,7-10 410,1 1 1,0 1 0,2 0 0,-11 36-1,16-44-265,0 0-1,1 0 1,0 0 0,1 0-1,0 0 1,1 0-1,3 17 1,-3-26-215,1-1-1,-1 1 1,1-1 0,0 0-1,1 1 1,-1-1 0,0 0-1,1 0 1,0 1 0,0-1-1,0-1 1,0 1 0,0 0-1,1 0 1,-1-1 0,1 1-1,-1-1 1,1 0 0,0 0-1,0 0 1,0 0 0,0-1-1,0 1 1,1-1 0,-1 0-1,0 1 1,1-2 0,-1 1-1,1 0 1,-1-1 0,5 1-1,1-1 5,1-1 0,-1 0-1,1 0 1,-1-1-1,1 0 1,-1-1 0,0 0-1,0 0 1,0-1 0,-1 0-1,1-1 1,-1 0-1,0 0 1,0-1 0,-1 0-1,11-10 1,-12 11-6,0-1 0,-1 1 0,0-1 0,0-1 0,0 1 0,0-1 0,-1 1 0,0-1-1,-1 0 1,0-1 0,0 1 0,0-1 0,-1 1 0,0-1 0,0 0 0,-1 0 0,0 0 0,-1 0 0,1 0 0,-2-10 0,0 16-1,0 0 1,0 1-1,1-1 1,-1 0-1,0 1 1,-1-1-1,1 1 0,0-1 1,0 1-1,-1 0 1,1-1-1,-1 1 1,1 0-1,-1 0 1,1 0-1,-1 0 0,0 0 1,1 0-1,-1 1 1,0-1-1,0 1 1,0-1-1,0 1 1,1-1-1,-1 1 1,0 0-1,0 0 0,0 0 1,0 0-1,-3 1 1,3-1 9,1 0 1,-1 0-1,0 0 0,0 0 1,0 0-1,0 1 1,1-1-1,-1 0 0,0 1 1,0 0-1,1-1 1,-1 1-1,0 0 0,1 0 1,-1 0-1,1 0 1,-1 0-1,1 0 1,0 1-1,-1-1 0,1 0 1,0 1-1,0-1 1,0 1-1,0-1 0,0 1 1,0 0-1,0-1 1,1 1-1,-1 0 0,0 2 1,1-3-13,1 0-1,-1 0 1,1 0 0,-1 0 0,1 0 0,-1 0-1,1 0 1,0-1 0,0 1 0,-1 0 0,1 0-1,0 0 1,0-1 0,0 1 0,0-1 0,0 1-1,0-1 1,0 1 0,0-1 0,0 1 0,0-1-1,0 0 1,0 1 0,0-1 0,0 0 0,0 0-1,0 0 1,0 0 0,0 0 0,0 0 0,1 0-1,0-1 1,43-2 60,-35 0-60,0-1 0,0 0 0,-1 0-1,0-1 1,12-7 0,-13 7-7,1 0 0,0 0 0,0 1 1,0 0-1,18-4 0,-27 8-4,1 0 1,-1 0-1,1 0 1,-1 0-1,1 0 1,-1 0-1,1 0 0,-1 0 1,0 1-1,1-1 1,-1 0-1,1 0 1,-1 0-1,0 1 1,1-1-1,-1 0 1,0 0-1,1 1 0,-1-1 1,0 0-1,1 1 1,-1-1-1,0 0 1,1 1-1,-1-1 1,0 1-1,0-1 0,0 0 1,0 1-1,1-1 1,-1 1-1,0-1 1,0 1-1,0-1 1,0 1-1,0-1 1,0 0-1,0 2 0,0 23-31,0-18 29,-4 71 48,1-49-915,2 1 0,3 33 0,4-45-3089,6-11-3219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17264,'0'0'3534,"-1"9"-2893,-6 21 189,-8 38 855,3 0-1,-5 110 0,18-219-3365,1 31 1649,-2 0-1,1 0 1,-1-1-1,-1 1 1,0 0-1,0 0 0,-1 0 1,-1 0-1,1 0 1,-2 0-1,-5-12 1,13 26-122,-1 0 0,1-1 0,0 1 0,0-1 0,0 0 0,1 0 1,-1-1-1,1 1 0,-1-1 0,1 0 0,0 0 0,0 0 1,0-1-1,0 0 0,0 0 0,0 0 0,0-1 0,7 1 0,13 1-3820,0-2 0,39-3 0,-32-2 391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3555,'0'0'14862,"80"-26"-13580,-32-1-386,11-1-351,5-2-513,-2 1 0,-5 0-1249,-6 5-2435,-17 3-2818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13645,'0'0'5509,"102"-28"-4996,-28-2-225,7-3-160,6-1-128,-6 0-865,-10 0-3459,-17 2-3363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8072,'0'0'10778,"4"9"-10122,-1-4-632,-1 0 1,0 0-1,1-1 0,0 0 0,0 1 0,1-1 0,-1 0 0,1 0 0,0-1 0,0 1 0,0-1 0,0 0 0,1 0 0,-1 0 0,1 0 0,0-1 0,0 0 0,0 0 0,8 2 0,18 0 32,-21-3-60,0 0 0,-1 0 0,1 1 0,14 5 0,-22-6 6,0 0 0,0 0 0,0 0 0,0 0 0,0 0 0,0 0-1,-1 1 1,1-1 0,0 0 0,-1 1 0,0 0 0,1-1 0,-1 1 0,0 0 0,1-1-1,-1 1 1,0 0 0,0 0 0,-1 0 0,1 0 0,0 0 0,-1 0 0,1 1 0,-1-1-1,1 4 1,-2 5 125,0 0-1,-1 0 1,0 0-1,0 0 0,-1 0 1,-1 0-1,0 0 1,0-1-1,-1 0 1,0 0-1,-1 0 0,0 0 1,-1-1-1,0 0 1,0-1-1,-1 1 0,0-1 1,0-1-1,-1 0 1,0 0-1,-15 9 1,21-15-142,1 1 1,-1-1 0,1 0 0,-1 1 0,0-1 0,1-1-1,-1 1 1,0 0 0,0-1 0,1 1 0,-1-1 0,0 0-1,0 0 1,0 0 0,0 0 0,1 0 0,-1-1 0,0 1-1,0-1 1,1 0 0,-1 0 0,0 0 0,1 0-1,-1 0 1,1-1 0,-1 1 0,1-1 0,0 0 0,-1 1-1,1-1 1,0 0 0,0 0 0,-2-4 0,-2-4-1258,0 0 0,0 0 0,1-1 0,1 1 0,0-1 1,-5-22-1,-3-15-8642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10922,'0'0'3876,"56"-31"-1474,-27 14-1409,6 0-705,5-1-223,4-2-546,2 2-2338,-4-2-2530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8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36 11339,'-11'13'1911,"-15"16"-96,-33 49 1,51-66-1493,0-1 1,2 2 0,-1-1 0,1 1 0,1-1 0,1 2 0,0-1 0,0 0 0,-2 19 0,6-29-314,0 0 0,0 0 0,0 0 0,0 0 0,1 0 0,-1 0 0,1 0 0,0 0 0,-1 0 0,1-1 0,1 1 0,-1 0 0,0 0 0,1-1 0,-1 1 0,1-1 0,0 0 0,0 1 0,0-1 0,0 0 0,0 0 0,0 0 0,0 0 0,1 0 0,-1-1 0,1 1 0,0-1 0,-1 0 0,1 0 0,0 1 0,0-2 0,-1 1 0,1 0 0,0-1 0,0 1 0,0-1 0,0 0 0,0 0 0,3 0 0,5 0-3,-1 0 0,0-1-1,1 0 1,-1-1 0,0 0 0,1 0 0,-1-1 0,0 0 0,-1-1 0,13-7-1,-9 3 6,0-1-1,-1 0 1,0-1-1,0 0 1,-1-1-1,-1-1 1,0 1-1,0-2 0,9-15 1,-15 21 66,0 0 0,0 0-1,0-1 1,-1 1 0,0-1 0,-1 0 0,0 0-1,0 0 1,-1 0 0,0 0 0,0-1 0,-1 1 0,0 0-1,0 0 1,-1-1 0,0 1 0,0 0 0,-1 0 0,-3-8-1,3 12-62,0 0-1,0 0 1,0 1-1,0-1 0,-1 1 1,1-1-1,-1 1 1,0 0-1,0 0 0,-1 0 1,1 1-1,0-1 1,-1 1-1,0 0 1,1-1-1,-1 2 0,0-1 1,0 0-1,0 1 1,0 0-1,0 0 0,-1 0 1,1 0-1,-6 1 1,3-1-25,1 1 1,0 0 0,0 1 0,0-1-1,-1 1 1,1 0 0,0 1 0,0 0-1,0 0 1,1 0 0,-1 0 0,0 1-1,1 0 1,-1 0 0,1 1 0,-6 4-1,3 0-193,0 0 0,1 1 0,0 0 1,0 0-1,1 0 0,0 1 0,-5 11 0,0 11-2998,7 0-3564,4-19-432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78 495 6342,'-8'6'5280,"7"-5"-4728,-37 24 1972,35-24-2166,1 1 0,0-1 0,-1 1 0,1 0 0,0 0 0,0 0 0,0 0 0,0 0-1,1 0 1,-1 1 0,0-1 0,1 1 0,0-1 0,-2 4 0,29-10 1430,20-14-882,-1-2-1,53-33 0,-22 11-300,652-377 35,-723 414-2228,-10 8 392,-27 15-826,-45 25-5893,50-30 1803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4965,'0'0'14760,"-8"7"-13708,0 1-861,2 0-1,-1 0 1,1 0-1,0 0 1,1 1-1,-1 0 1,2 0-1,-1 1 1,2-1-1,-1 1 1,1 0-1,1 0 1,0 0-1,0 0 1,0 17-1,2-26-183,0 0 0,0 0-1,0 0 1,0 0 0,0 1 0,0-1-1,1 0 1,-1 0 0,0 0 0,1 0-1,-1 0 1,1 0 0,-1 0 0,1 0-1,0 0 1,-1 0 0,1-1 0,0 1-1,0 0 1,-1 0 0,1-1 0,0 1-1,0 0 1,0-1 0,2 2 0,0-1 13,0 0 0,1 0 0,-1 0 0,0-1 0,1 1 0,-1-1 0,1 0 0,5 0 1,8-2 53,0 0 0,27-8 0,-39 8-71,2 0-7,1 0 1,-1 1-1,0-1 0,0 2 1,1-1-1,-1 1 0,0 0 0,10 1 1,-15-1 2,0 1 0,-1 0 0,1 0 1,0 0-1,0 0 0,0 0 0,-1 0 1,1 0-1,0 0 0,-1 1 0,1-1 0,-1 1 1,0-1-1,1 1 0,-1-1 0,0 1 1,0 0-1,0 0 0,0-1 0,0 1 1,-1 0-1,1 0 0,0 0 0,-1 0 0,1 0 1,-1 0-1,0 0 0,0 0 0,0 0 1,0 0-1,0 0 0,-1 4 0,0 3 69,0-1 0,-1 1 0,0-1 0,-1 0 0,0 0 0,0 0 0,-1 0 0,0 0 0,0-1 0,0 1 1,-1-1-1,-1 0 0,1-1 0,-1 1 0,-11 9 0,1-2 417,0 0 1,-1-1 0,-1-2 0,0 1 0,-28 12 0,41-21-482,-1-1-1,0 1 1,0-1-1,0 0 1,0-1-1,-1 1 1,1-1-1,0-1 1,-1 1-1,1-1 1,-13-1-1,16 0-219,0 0 1,0 0-1,0 0 0,0-1 1,1 1-1,-1-1 0,0 0 1,1 1-1,-1-1 0,1 0 1,0-1-1,0 1 0,-1 0 1,1-1-1,1 1 0,-1-1 0,0 0 1,1 1-1,-1-1 0,1 0 1,0 0-1,0 0 0,0 0 1,0 0-1,1 0 0,-1-3 1,-7-41-4504,5-7-2211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7:5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3171,'0'0'7303,"59"-43"-4292,-27 25-129,7-1-928,7 1-801,2-2-384,2 5-513,1-4-224,-2-2-1409,-5-5-4100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0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18 184 15599,'0'0'8648,"66"-9"-7303,-18-11-480,6-3-481,3-4-320,-2 0-96,-5 1-1121,-7 5-833,-9 5-608,-16 6-1698,-17 6-3427</inkml:trace>
  <inkml:trace contextRef="#ctx0" brushRef="#br0" timeOffset="1">1 324 8680,'0'0'10250,"56"0"-9097,0-25-64,9-3-352,6-5-545,0 3-160,-2-1-416,-9 3-1891,-9 4-2817,-10 2-1379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00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7239,'0'0'2776,"0"-7"-2210,1-21 1297,-1 55 6244,2 6-3686,5 20-3227,14 62-1,-12-84-1290,0-1 0,2 0 0,2 0 0,28 50-1,-41-80-32,9 11-963,-9-11 976,0 0 0,0 1-1,0-1 1,0 0 0,0 0 0,0 0 0,1 1 0,-1-1 0,0 0 0,0 0-1,0 0 1,1 0 0,-1 0 0,0 0 0,0 1 0,0-1 0,1 0 0,-1 0-1,0 0 1,0 0 0,0 0 0,1 0 0,-1 0 0,0 0 0,0 0 0,1 0-1,-1 0 1,0 0 0,0 0 0,1 0 0,-1 0 0,0 0 0,0 0 0,0 0-1,1 0 1,-1-1 0,0 1 0,0 0 0,0 0 0,1 0 0,-1 0 0,0 0-1,0-1 1,0 1 0,0 0 0,1 0 0,-1 0 0,0-1 0,0 1 0,0 0-1,0 0 1,0 0 0,0-1 0,5-17-5851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4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135 220 5862,'0'0'5642,"-10"4"-2674,0 1-2249,-1 0-1,1 0 0,0 1 1,0 1-1,-15 13 0,21-17-394,-1 1 0,2 0-1,-1 0 1,0 0 0,1 0 0,0 0 0,0 1-1,0 0 1,0 0 0,1-1 0,0 1-1,0 1 1,0-1 0,0 0 0,1 0-1,0 1 1,0 5 0,1-11-303,0 1 1,0-1-1,0 1 0,0-1 0,1 0 1,-1 1-1,0-1 0,0 1 1,1-1-1,-1 0 0,0 1 0,1-1 1,-1 0-1,0 0 0,1 1 1,-1-1-1,0 0 0,1 0 1,-1 1-1,1-1 0,-1 0 0,0 0 1,1 0-1,-1 0 0,1 0 1,-1 0-1,1 0 0,-1 1 0,0-1 1,1 0-1,-1-1 0,1 1 1,-1 0-1,1 0 0,-1 0 1,1 0-1,-1 0 0,0 0 0,1 0 1,-1-1-1,1 1 0,-1 0 1,0 0-1,1-1 0,20-9 270,-9 1-348,-2-2-1,1 1 0,-1-1 1,-1-1-1,0 0 0,10-17 1,22-29-2577,-37 123 1737,-4-62 939,0-1 0,0 1 0,0-1 0,0 1 0,0-1 0,1 1 0,-1-1 0,1 1 0,0-1 1,0 1-1,0-1 0,0 0 0,0 0 0,0 1 0,0-1 0,1 0 0,-1 0 0,1 0 0,0 0 0,0-1 0,-1 1 1,1 0-1,0-1 0,0 1 0,4 1 0,-4-2-9,1 0 0,0-1 1,0 1-1,0-1 0,0 0 0,0 0 1,0 0-1,0 0 0,0 0 0,0 0 1,0-1-1,0 1 0,-1-1 0,1 0 1,0 0-1,0 0 0,-1-1 0,1 1 1,0 0-1,-1-1 0,5-3 0,5-5-17,0-1 1,0 0-1,-1 0 0,-1-2 0,0 1 0,0-1 0,-1-1 0,-1 1 0,-1-2 0,1 1 0,-2-1 0,0 0 0,-1 0 0,-1 0 0,0-1 0,-1 0 0,-1 0 0,0 0 0,-1-29 0,-1 45-15,0-1 0,0 1-1,0 0 1,0 0 0,0-1 0,0 1 0,0 0 0,1 0 0,-1 0 0,0-1 0,0 1 0,-1 0 0,1 0-1,0-1 1,0 1 0,0 0 0,0 0 0,0-1 0,0 1 0,0 0 0,0 0 0,0 0 0,0-1 0,0 1-1,-1 0 1,1 0 0,0 0 0,0 0 0,0-1 0,0 1 0,-1 0 0,1 0 0,0 0 0,0 0 0,0 0-1,-1 0 1,1-1 0,0 1 0,0 0 0,-1 0 0,1 0 0,0 0 0,0 0 0,-1 0 0,-8 9 12,-7 16 24,2 7 497,2 1 0,-12 50 0,20-65-315,1 0 1,1-1-1,0 1 1,1 0-1,1 0 1,4 31 0,-4-49-214,0 1 1,0-1 0,0 1 0,0-1 0,0 1 0,0-1 0,1 1 0,-1 0 0,0-1 0,0 1 0,0-1 0,1 1-1,-1-1 1,0 1 0,0-1 0,1 0 0,-1 1 0,0-1 0,1 1 0,-1-1 0,1 0 0,-1 1 0,1-1 0,-1 0-1,0 1 1,1-1 0,-1 0 0,1 0 0,-1 1 0,1-1 0,0 0 0,-1 0 0,1 0 0,-1 0 0,1 0 0,-1 0 0,1 0-1,-1 0 1,1 0 0,-1 0 0,1 0 0,0 0 0,-1 0 0,1 0 0,-1 0 0,1-1 0,-1 1 0,1 0 0,-1 0-1,1-1 1,-1 1 0,0 0 0,1-1 0,-1 1 0,1 0 0,-1-1 0,0 1 0,1-1 0,-1 1 0,0 0 0,1-1 0,-1 0-1,23-31 247,-20 21-214,-1 0 0,0 0-1,0 0 1,-1-18 0,0 25-38,-1 1 1,0-1 0,0 0-1,-1 1 1,1-1-1,-1 1 1,1-1 0,-1 1-1,0 0 1,0-1-1,-1 1 1,1 0 0,-1-1-1,0 1 1,0 0 0,0 0-1,0 1 1,-3-5-1,4 7-8,1 0-1,0 0 1,0 0-1,-1 0 0,1-1 1,0 1-1,-1 0 1,1 0-1,0 0 0,-1 0 1,1 0-1,0 0 1,-1 0-1,1 0 0,0 0 1,0 0-1,-1 0 1,1 0-1,0 1 0,-1-1 1,1 0-1,0 0 1,-1 0-1,1 0 0,0 0 1,0 1-1,-1-1 1,1 0-1,0 0 0,0 0 1,-1 1-1,1-1 1,0 0-1,0 0 0,0 1 1,0-1-1,-1 0 1,1 1-1,0-1 0,0 0 1,0 0-1,0 1 1,0-1-1,0 0 0,0 1 1,0-1-1,0 0 1,0 1-1,0-1 0,0 0 1,0 1-1,0-1 0,0 0 1,0 1-1,0-1 1,0 0-1,0 0 0,0 1 1,1-1-1,-1 0 1,0 1-1,6 23-65,-3-21 63,0 0 1,0 0-1,0 0 1,0 0-1,0-1 1,1 1-1,0-1 1,-1 0-1,1 0 1,0-1-1,0 1 0,0-1 1,0 1-1,0-1 1,0-1-1,0 1 1,0-1-1,1 1 1,-1-1-1,0 0 1,0-1-1,1 1 1,6-2-1,-3 1-9,0-1 1,-1 0-1,1 0 1,-1 0-1,0-1 1,1 0-1,-1-1 1,-1 1-1,1-1 1,0-1-1,-1 1 1,6-6-1,-11 9 20,0 0 0,0 1 0,0-1 0,-1 0 0,1 0-1,0 1 1,0-1 0,-1 0 0,1 0 0,-1 0 0,1 0 0,-1 0 0,1 0 0,-1 0-1,1 0 1,-1 0 0,0 0 0,0 0 0,1 0 0,-1 0 0,0 0 0,0 0 0,0 0-1,0-1 1,0 1 0,-1 0 0,1 0 0,0 0 0,0 0 0,-1 0 0,0-1 0,0 1-2,0 1 1,0-1 0,0 1 0,0 0 0,0 0 0,0 0 0,0-1 0,0 1 0,0 0 0,0 0 0,0 0 0,0 0 0,0 1 0,0-1 0,0 0 0,0 0 0,0 1 0,0-1-1,0 0 1,1 1 0,-1-1 0,0 1 0,0-1 0,0 1 0,0 0 0,0-1 0,1 1 0,-1 0 0,0 0 0,1-1 0,-1 1 0,0 1 0,-5 5 99,0 0 0,1 0 1,0 0-1,0 1 0,-6 13 0,9-17-26,0 0 0,1 0 0,-1 0-1,1 0 1,0 1 0,0-1 0,1 0-1,-1 0 1,1 1 0,0-1 0,0 0-1,0 1 1,1-1 0,0 4 0,0-7-60,0 1-1,0-2 1,0 1 0,0 0 0,0 0 0,0 0 0,0 0 0,0-1 0,0 1 0,1 0-1,-1-1 1,0 1 0,0-1 0,1 1 0,-1-1 0,0 0 0,1 0 0,-1 1 0,0-1-1,1 0 1,-1 0 0,0 0 0,1-1 0,1 1 0,37-6 177,-25 0-164,0 0-1,27-16 1,-33 16-135,1 0 1,-1 1-1,1 1 1,0-1-1,1 2 1,-1-1-1,1 1 0,-1 1 1,18-2-1,-28 4 114,1 1-1,0 0 0,-1-1 1,1 1-1,-1-1 1,1 1-1,-1 0 0,0 0 1,1-1-1,-1 1 0,0 0 1,1-1-1,-1 1 1,0 0-1,0 0 0,1 0 1,-1-1-1,0 1 1,0 0-1,0 0 0,0 0 1,0-1-1,0 1 0,-1 0 1,1 0-1,0 0 1,0-1-1,-1 1 0,1 0 1,-1 1-1,-6 27 277,5-25-224,1 0 1,0 0 0,0 0-1,0 0 1,1 0-1,-1 0 1,1 8 0,0-12-68,1 1 0,-1-1 0,0 1 0,0-1 0,0 1 0,0-1 0,0 1 1,1-1-1,-1 0 0,0 1 0,0-1 0,1 1 0,-1-1 0,0 1 0,1-1 0,-1 0 1,0 1-1,1-1 0,-1 0 0,0 0 0,1 1 0,-1-1 0,1 0 0,-1 0 0,1 1 1,0-1-1,21-6-1295,-1-16-3096,-14 3-1768,-5-1-2399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0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60 17392,'0'0'1677,"-12"11"-417,2-2-968,0 0 1,1 1-1,0 0 0,1 1 1,0 0-1,0 0 1,1 1-1,1 0 1,0 0-1,0 1 1,1-1-1,1 1 1,-4 20-1,6-21-125,1 1 0,0-1 0,1 0 0,1 0 0,0 1 0,5 22 0,-5-31-160,0-1-1,0 1 1,0 0-1,1-1 1,-1 0-1,1 1 1,0-1-1,0 0 1,1 0-1,-1 0 1,0 0-1,1 0 1,0-1-1,-1 1 1,1-1 0,0 1-1,1-1 1,-1 0-1,0 0 1,1-1-1,-1 1 1,1-1-1,-1 0 1,1 1-1,-1-2 1,6 2-1,-1-1 16,-1 0 0,1-1-1,-1 0 1,1-1 0,-1 1-1,0-1 1,1-1 0,-1 1-1,0-1 1,0-1 0,0 1-1,0-1 1,0 0 0,6-5 0,-4 2-8,0-1 0,0 0 1,0 0-1,-1-1 0,0 0 1,-1-1-1,0 0 0,10-15 1,-7 7-5,-2 1 0,0-1 0,0-1 0,-2 1 0,0-1 1,-1-1-1,-1 1 0,0-1 0,-2 1 0,1-37 0,-3 51-19,0 0-1,0 1 1,-1-1-1,1 0 1,-1 1-1,0-1 1,0 0-1,0 1 1,-1-1 0,1 1-1,-1 0 1,0 0-1,0-1 1,0 1-1,0 0 1,-1 0-1,1 1 1,-1-1-1,1 1 1,-1-1-1,0 1 1,-4-3-1,3 4-40,0-1-1,0 1 0,0-1 1,0 1-1,0 1 1,0-1-1,0 0 0,0 1 1,0 0-1,0 0 0,0 0 1,-1 1-1,1-1 0,0 1 1,0 0-1,0 0 1,0 1-1,0-1 0,1 1 1,-6 2-1,-1 2-426,0 0 0,0 1 0,1 0 0,-13 11 0,-13 18-4985,16-14-3256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06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1622 398 6438,'-5'-10'2125,"-16"-25"-1774,-1 1 0,-1 2 0,-2 0 1,-1 2-1,-2 0 0,-60-49 0,71 65-237,-2 1 0,0 1-1,0 1 1,-1 0 0,-1 1-1,0 1 1,0 2 0,0 0-1,-1 1 1,0 1 0,0 0 0,-1 2-1,1 1 1,-32 1 0,24 4-165,0 2 0,0 1 0,1 1 0,0 2 0,1 1 1,0 1-1,0 1 0,-34 21 0,-3 7-94,2 3 1,-65 56-1,84-61 294,2 1 0,2 2 0,1 1-1,2 3 1,3 1 0,1 1 0,2 2 0,3 1-1,2 1 1,2 1 0,2 1 0,3 2 0,2 0 0,3 0-1,-14 106 1,21-98-190,3 0 0,2 0 0,3 1 0,4-1 0,1 0 0,19 74-1,-16-101 28,2 0 0,2-1 0,1 0-1,1-1 1,2 0 0,1-2-1,2 0 1,1-1 0,2-1 0,1-1-1,49 47 1,-41-49 33,2-2 1,0-1-1,2-1 0,0-2 0,1-2 1,1-1-1,1-2 0,1-2 0,0-1 1,0-3-1,2 0 0,51 3 0,-45-8-12,1-3-1,-1-2 0,1-2 1,0-3-1,-1-1 0,0-2 1,-1-3-1,0-1 1,0-3-1,58-27 0,-42 11 113,0-2 0,-3-4 0,0-2 0,-3-2 0,-2-3 0,-1-3-1,-3-2 1,72-86 0,-88 90 14,-2-2 0,-2 0 0,-2-2-1,-3-2 1,-1 0 0,-3-1 0,-2-2 0,-2 0 0,-3-1 0,-2 0-1,6-65 1,-14 69 131,-2-1 0,-2 1-1,-3-1 1,-1 1 0,-19-91-1,15 114-198,-2 1 1,0 0-1,-2 1 0,0 0 0,-2 0 0,-1 1 0,-1 1 0,-1 1 1,-1 0-1,-1 1 0,-1 0 0,-23-19 0,13 17-83,-1 1 0,-1 2 0,-1 0 0,-1 3 0,0 0 0,-2 2 0,1 2 0,-2 1 0,0 2 0,-68-12 0,61 16-483,-2 3 0,1 1-1,0 2 1,0 3 0,-1 1 0,1 2 0,0 2 0,-83 25 0,-28 25-2120,-4 12-924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0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2489 3940,'-4'-8'251,"3"6"-127,-7-15 1417,1 0-1,-8-27 1,14 40-1420,-1 0 1,1 1 0,1-1 0,-1 0 0,0 0-1,1 0 1,0 1 0,0-1 0,0 0 0,0 0-1,1 0 1,-1 0 0,1 0 0,0 1 0,0-1-1,0 0 1,1 1 0,-1-1 0,1 1 0,0-1 0,3-3-1,29-23-104,2 1 0,2 2-1,0 2 1,1 1-1,1 2 1,2 2 0,0 2-1,64-19 1,21 5 340,187-21 0,-157 31 573,962-122 2657,578-34-2359,-924 38-1223,-5-32 644,408-80 811,-1088 236-1438,1262-265 90,-564 63-131,-14-42-58,-617 200 80,65-27-7,270-69-1,-457 147-1114,-24 6 328,-23 7 390,-2 0 392,0 2 0,0 0 0,-25 14 0,9 2-3270,29-20-853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08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13 100 8680,'-12'10'2544,"18"-3"-1104,25 1-662,22-5-268,0-3 0,0-1 0,88-15 1,154-46-283,-129 24-95,-150 35-117,-10 1 23,1 0 1,0 1 0,0 0 0,0 0-1,0 1 1,14 0 0,-21 0-27,0 0 1,1 0-1,-1 1 0,0-1 0,1 0 1,-1 0-1,0 0 0,0 0 1,1 0-1,-1 0 0,0 0 0,0 0 1,0 1-1,1-1 0,-1 0 1,0 0-1,0 0 0,0 0 0,1 1 1,-1-1-1,0 0 0,0 0 1,0 0-1,0 1 0,0-1 1,1 0-1,-1 0 0,0 1 0,0-1 1,0 0-1,0 0 0,0 1 1,0-1-1,0 0 0,0 1 0,0-1 1,0 0-1,0 0 0,0 1 1,0-1-1,0 0 0,0 0 0,0 1 1,-1-1-1,1 0 0,0 0 1,0 1-1,0-1 0,-2 5 137,0 1-1,-1-1 0,0 0 1,0 0-1,0 0 0,0 0 1,-1-1-1,1 1 0,-9 7 1,-50 38 679,31-26-573,-86 69 86,56-48-326,2 3 0,2 2 0,-67 78-1,115-118-601,1 1-1,0 0 1,1 1 0,0 0-1,1 0 1,-9 24-1,11-9-4447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1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11755,'0'0'9091,"13"9"-7687,-11-8-1358,12 9 260,0-1 1,1 0-1,0-1 1,0-1-1,31 11 1,85 17 201,103 32-310,-84-9-4230,-137-51 477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1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0 5125,'0'0'16042,"-10"6"-14740,-30 11-651,-1-2 0,-1-1-1,-75 14 1,82-22-576,0 2 0,0 1 0,1 2 0,0 2 0,1 1 0,-49 27 1,78-38-77,0 1 0,-1-1 0,1 1 0,1 0 1,-1 0-1,0 0 0,1 1 0,0-1 0,0 1 0,0 0 1,-3 8-1,5-11-3,1-1 0,-1 1 0,1 0 1,-1 0-1,1-1 0,0 1 0,0 0 0,-1 0 0,1-1 1,0 1-1,1 0 0,-1 0 0,0 0 0,0-1 1,1 1-1,-1 0 0,1-1 0,0 1 0,-1 0 0,1-1 1,0 1-1,0-1 0,0 1 0,0-1 0,0 1 1,0-1-1,1 0 0,-1 1 0,0-1 0,1 0 0,-1 0 1,1 0-1,-1 0 0,1 0 0,-1 0 0,1-1 1,2 2-1,17 5-425,0-1 1,41 6-1,-38-8 50,0 1 0,29 9-1,17 14-1681,-5-3-3923,-17-5-3929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15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961 169 7976,'-13'-9'618,"-29"-20"637,0 1 1,-2 2-1,-51-21 0,82 41-1134,-1 1-1,0 0 0,-1 2 1,1-1-1,0 2 0,-1 0 0,0 0 1,0 1-1,1 1 0,-1 1 1,0 0-1,0 1 0,1 0 0,-1 1 1,-19 7-1,-1 6 150,0 2 0,1 1 0,0 1-1,2 2 1,0 1 0,2 2 0,1 1 0,1 1 0,1 2-1,-38 51 1,53-62-164,0 2-1,1-1 0,1 2 1,0-1-1,2 1 1,0 1-1,-7 35 1,13-49-89,1 1 1,-1-1-1,1 0 1,1 1-1,0-1 1,0 1 0,0-1-1,1 0 1,0 1-1,1-1 1,0 0-1,0 0 1,1 0 0,0 0-1,1 0 1,-1-1-1,1 1 1,1-1-1,-1 0 1,1 0 0,1 0-1,-1-1 1,9 8-1,-1-5 15,0-1 1,0 0-1,1-1 0,0-1 0,0 0 0,1-1 0,0 0 0,0-1 0,0-1 0,28 3 0,16-2 96,85-5 0,-125 0-117,56-3 37,0-3 0,98-22 0,-128 18-29,0-1 0,-1-3 0,0-2 1,80-42-1,-108 49-7,-1 0 1,0-2-1,0 1 1,-1-2-1,-1 0 1,0 0-1,0-1 1,-2-1-1,17-27 1,-24 37-16,-1 0 1,-1 0-1,1-1 0,-1 1 0,0-1 1,0 0-1,0 0 0,-1 1 0,0-1 1,0 0-1,-1 0 0,1 0 0,-1 0 1,-1 0-1,1 0 0,-1 0 0,0 0 1,0 0-1,-1 0 0,0 0 1,0 1-1,0-1 0,-1 1 0,0-1 1,0 1-1,0 0 0,0 0 0,-1 0 1,0 1-1,0-1 0,0 1 0,-1 0 1,-5-5-1,-12-6-105,1 1-1,-2 1 1,0 1 0,0 1-1,-1 1 1,0 1-1,-1 1 1,-43-8 0,-2 5-83,-140-6 1,162 16-553,0 1 0,0 3 0,0 2 0,-58 13-1,39 0-3831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2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97 4644,'6'-5'-61,"36"-29"5254,-41 33-4910,0 0-1,0 0 1,0 0-1,0-1 1,0 1-1,0 0 1,0-1-1,0 1 1,0-1-1,0 1 1,-1-1-1,1 1 1,-1-1-1,1 1 1,-1-1-1,0 0 1,0 1-1,1-1 1,-1 1-1,0-1 1,-1 0-1,1 1 1,0-1-1,0 0 1,-1 1-1,1-1 1,-1 1-1,0-3 1,0 3-166,-1 0 0,0-1 0,1 1 0,-1 0 0,0 0 0,0 0 0,0 0 0,0 1 0,1-1 0,-1 0 0,0 1 0,0 0 0,0-1 0,0 1 1,0 0-1,-1 0 0,1 0 0,-2 0 0,-41 4 430,35-2-440,1 1 0,-1 0 0,1 1 0,-1 0 0,1 1 0,1 0 1,-1 0-1,-9 7 0,13-8-49,0 0-1,1-1 1,-1 2 0,1-1 0,-1 0 0,1 1-1,1 0 1,-1 0 0,1 0 0,0 0 0,0 1-1,0-1 1,1 1 0,-4 9 0,6-13-56,0 0 0,0-1 1,0 1-1,1 0 0,-1-1 0,0 1 1,1 0-1,-1-1 0,1 1 0,-1-1 1,1 1-1,0-1 0,-1 1 1,1-1-1,0 1 0,0-1 0,0 0 1,0 1-1,1-1 0,-1 0 1,0 0-1,0 0 0,1 0 0,-1 0 1,1 0-1,2 1 0,50 19 87,-30-13-74,-7-1-12,-1 0-1,1 1 0,24 16 1,-38-22-1,0 0 1,0 0-1,-1 0 1,1 0-1,-1 0 1,1 0-1,-1 1 1,0-1-1,0 1 1,0 0-1,0-1 1,0 1-1,0 0 1,-1 0 0,0 0-1,1 0 1,-1 1-1,0-1 1,-1 0-1,1 0 1,-1 1-1,1-1 1,-1 0-1,0 1 1,0-1-1,0 0 1,-2 7-1,1-6 56,-1-1 0,0 0 0,0 0 0,-1 0 0,1 0-1,0 0 1,-1 0 0,0-1 0,0 1 0,0-1 0,0 1 0,0-1-1,0 0 1,0-1 0,-1 1 0,1 0 0,-6 1 0,-62 17 1292,41-14-964,-1-2 0,-54 2 0,84-6-402,1 0 0,-1 0-1,1 0 1,-1 0 0,1 1-1,-1-1 1,1-1 0,-1 1-1,1 0 1,-1 0 0,1 0-1,-1 0 1,1 0 0,-1 0-1,1 0 1,0-1 0,-1 1-1,1 0 1,-1 0 0,1-1-1,-1 1 1,1 0 0,0-1-1,-1 1 1,1 0 0,0-1-1,-1 1 1,1 0 0,0-1-1,-1 1 1,1-1 0,0 1-1,0-1 1,0 1 0,-1-1-1,1 1 1,0-1 0,0 0-1,10-22-1544,25-18-1803,43-32-4719,-33 31 2152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26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10570,'0'0'12524,"-2"11"-11248,-9 30-939,3-1 1,1 2 0,-2 49-1,11-55-473,7 45 1,1 1-2375,-21-137-5046,-22-37 7146,8 27 2167,25 65-1655,0-1-1,0 1 0,0-1 0,0 1 0,-1-1 0,1 0 0,0 1 0,0-1 0,0 1 0,0-1 0,0 1 0,0-1 0,0 1 0,1-1 0,-1 1 0,0-1 0,0 0 0,0 1 0,0-1 0,1 1 0,-1-1 0,0 1 0,1 0 0,-1-1 0,0 1 0,1-1 0,-1 1 0,0-1 0,1 1 0,-1 0 0,1-1 0,0 1 0,24-6 753,40 10-2972,-52-2 1292,25 0-2686,0-1-1373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2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9577,'0'0'6508,"-10"2"-4031,3-1-2121,0 1 0,0-1 1,0 2-1,1-1 0,-1 1 1,0 0-1,1 1 0,0-1 1,-10 8-1,13-8-193,-1 0 0,1 0 0,0 0 0,0 1 0,0-1 0,0 1 0,0 0 0,1 0 0,0 0 0,0 0-1,0 0 1,0 0 0,1 0 0,-1 1 0,1-1 0,0 1 0,1-1 0,-1 1 0,1 4 0,0-8-142,0 1-1,0-1 0,0 0 1,0 0-1,0 0 1,1 0-1,-1 0 1,1 0-1,-1 1 1,1-1-1,-1 0 1,1 0-1,-1 0 1,1 0-1,0-1 1,0 1-1,-1 0 1,1 0-1,0 0 1,0-1-1,0 1 1,0 0-1,2 0 1,32 9 170,-22-10-159,0 0 0,0-1 0,22-3 0,-26 2-54,0-1-1,1 0 1,-1-1-1,-1 0 1,1 0-1,-1-1 1,1 0-1,10-9 1,-15 11-4,0 0 1,0 0 0,0 0-1,-1-1 1,0 0 0,0 1 0,0-1-1,0 0 1,0-1 0,-1 1-1,0 0 1,0-1 0,0 1 0,0-1-1,-1 0 1,0 1 0,0-1-1,1-6 1,-2 11 24,0 0 0,0-1-1,0 1 1,0 0 0,0-1 0,0 1 0,0 0-1,0 0 1,0-1 0,0 1 0,0 0-1,0 0 1,-1-1 0,1 1 0,0 0 0,0 0-1,0-1 1,0 1 0,0 0 0,-1 0-1,1 0 1,0-1 0,0 1 0,0 0-1,-1 0 1,1 0 0,0 0 0,0 0 0,0-1-1,-1 1 1,1 0 0,0 0 0,0 0-1,-1 0 1,1 0 0,0 0 0,0 0 0,-1 0-1,1 0 1,0 0 0,-1 0 0,1 0-1,-1 0 1,-15 7-36,-13 13 85,23-14 17,0 0-1,1 0 1,-1 1-1,1 0 0,1 0 1,-1 0-1,1 1 1,0-1-1,1 1 0,0 0 1,0 0-1,0 0 1,1 1-1,1-1 0,-2 12 1,3-19-62,0 0 1,0 0-1,0 0 1,0 1-1,0-1 1,1 0 0,-1 0-1,0 0 1,1 0-1,-1 0 1,0 0-1,1 0 1,-1 0-1,1 0 1,0 0-1,-1 0 1,1 0-1,0 0 1,-1-1 0,1 1-1,0 0 1,0 0-1,0-1 1,0 1-1,0-1 1,1 2-1,0-2-57,1 1 0,-1 0-1,1-1 1,-1 1-1,1-1 1,0 0 0,-1 0-1,1 0 1,-1 0 0,1 0-1,2-1 1,2 0-424,-1-1 0,0 1-1,0-1 1,0 0 0,0-1 0,-1 1 0,1-1 0,0-1 0,6-4-1,12-18-3663,-4-3-1827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5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564 111 4388,'0'0'3844,"-14"-2"-2867,-2-1-806,1 1-1,0 1 1,-1 1 0,1 0 0,-1 1 0,1 1 0,0 0-1,-1 1 1,1 0 0,-20 9 0,7 0 222,0 3 0,2 0-1,-1 1 1,2 2 0,0 0 0,2 2 0,0 1 0,-24 27 0,35-33-160,0 0 1,1 1 0,1 0-1,0 0 1,2 1 0,0 0 0,0 1-1,2 0 1,0 0 0,1 0-1,1 1 1,1 0 0,0 0-1,1 24 1,2-32-227,0 0-1,1 0 1,0-1-1,0 1 1,2-1-1,-1 1 1,1-1-1,1 0 1,0 0-1,0 0 1,1 0-1,11 16 1,-11-19-3,1-1 1,0 0-1,0-1 1,0 0-1,0 1 1,1-2-1,0 1 1,0-1-1,0 0 1,1-1-1,-1 1 1,1-2-1,0 1 1,0-1-1,0 0 1,0 0-1,13 0 1,0-2 54,1 0 1,-1-1 0,1-2 0,-1 0 0,0-1-1,0-1 1,-1-1 0,1-1 0,-1 0 0,-1-2-1,1 0 1,-2-2 0,33-22 0,-24 14 159,0-3 1,-2 0 0,0-1-1,-1-1 1,-2-2-1,0 0 1,-2-1-1,17-32 1,-24 36 208,-2 0 1,0-1-1,-2-1 0,9-38 0,-14 51-293,-2-1 1,0 1-1,-1-1 0,0 0 0,0 1 0,-2-1 1,0 0-1,0 1 0,-1-1 0,0 1 0,-6-16 1,5 22-168,0 0 1,0 0 0,-1 1-1,1-1 1,-1 1 0,-1 0 0,1 0-1,-1 0 1,0 1 0,0-1-1,0 1 1,0 1 0,-1-1 0,0 1-1,0 0 1,-11-5 0,-11-2-1446,0 2-1,-48-9 1,4 1-3617,35 4 466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15086,'0'0'6406,"8"-2"-4580,4 1-737,7 0-897,6 1-160,3-1-1089,7-2-2754,4-1-7272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2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12075,'0'0'5307,"-7"9"-2990,-4 2-1595,7-7-478,0 0 1,1 0-1,-1 0 0,1 0 1,0 1-1,0-1 0,0 1 1,0 0-1,-1 6 0,3-11-230,1 1 0,0-1 0,0 1 0,0-1 0,0 0-1,-1 1 1,1-1 0,0 1 0,0-1 0,0 1 0,0-1-1,0 1 1,0 0 0,0-1 0,0 1 0,0-1 0,0 1 0,1-1-1,-1 1 1,0-1 0,0 0 0,0 1 0,1-1 0,-1 1-1,0-1 1,0 1 0,1-1 0,-1 0 0,0 1 0,1-1 0,-1 1-1,1-1 1,-1 0 0,0 0 0,1 1 0,-1-1 0,2 1-1,25 1-1120,-24-3 997,-1 1 0,1 0 0,0-1 0,0 0 0,0 0 0,0 0 0,-1 0 0,1 0 0,0 0 0,-1-1 0,1 1 0,-1-1 0,0 0 0,1 1 0,-1-1 0,0 0 0,0-1 0,0 1 0,1-3 0,0-4 425,-6 7-54,-10 15 159,-16 26 463,26-32-681,0-1 1,0 1-1,1-1 0,0 1 0,0 0 1,1 0-1,0 0 0,-1 11 0,2-18-196,0 0-1,0 1 0,0-1 0,1 1 0,-1-1 0,0 1 0,0-1 0,0 1 0,0-1 0,0 0 0,1 1 0,-1-1 0,0 1 0,0-1 0,0 0 0,1 1 0,-1-1 0,0 0 0,1 1 0,-1-1 0,0 0 0,1 1 0,-1-1 0,1 0 0,-1 0 0,0 1 0,1-1 0,-1 0 0,1 0 0,-1 0 0,0 0 0,1 0 0,0 1 0,21-3 89,19-14-76,-32 9-128,1 0-1,-2 0 0,1-1 0,7-8 0,-13 13 109,0-1 0,0 1-1,-1 0 1,1-1 0,-1 0 0,0 1 0,0-1-1,0 0 1,-1 0 0,0 0 0,1 0 0,-1 0 0,-1-1-1,2-4 1,-7 4 163,-6 11-31,-6 10 124,16-15-214,0 0 1,0 0-1,0 0 0,0 1 1,0-1-1,0 0 1,0 0-1,0 1 0,0-1 1,1 0-1,-1 1 1,1-1-1,-1 0 1,1 1-1,0-1 0,-1 1 1,1-1-1,0 1 1,0-1-1,0 1 0,0-1 1,0 1-1,0-1 1,0 1-1,1-1 0,0 2 1,0-1-109,1-1 0,-1 0 0,1 0 0,0 0 0,0 0 0,0 0 0,-1 0 0,1-1 0,0 1 0,0 0 0,0-1-1,0 0 1,0 1 0,0-1 0,0 0 0,0 0 0,4-1 0,8 2-1314,-10-1 460,0 0 0,0 1 0,1-2 0,-1 1 0,0 0 0,0-1 0,0 0 0,-1 0 0,7-1 0,2-7-4197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2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14350,'0'0'5349,"-8"7"-3876,3-2-1273,0 0 0,0 0 1,0 0-1,1 0 0,0 1 0,0 0 0,1 0 1,-1 0-1,1 0 0,0 0 0,1 1 0,0-1 0,-3 14 1,-4 45-38,2 0-1,4 1 1,6 86 0,3-230-1247,-9 62 1080,0 0-1,-1 0 1,0 0-1,-1 1 1,-1 0-1,-11-20 0,5 8 59,12 27-43,0-1 0,-1 1 1,1 0-1,0-1 0,0 1 1,0-1-1,0 1 0,0 0 1,0-1-1,0 1 0,0 0 1,0-1-1,0 1 0,0-1 1,0 1-1,0 0 0,0-1 1,0 1-1,0-1 0,1 1 1,-1 0-1,0-1 0,0 1 1,0 0-1,1-1 0,-1 1 1,0 0-1,0 0 0,1-1 1,-1 1-1,0 0 0,0-1 1,1 1-1,-1 0 0,0 0 1,1-1-1,21-4-719,36 5-4621,-42 1 1535,16-1-3760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2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6342,'0'0'16335,"-12"4"-13623,4-1-2311,-1-1-37,1 1 0,-1 0 0,0 0 0,1 1 0,0 1 0,0-1 0,0 1 0,1 1 0,-9 7 1,15-13-382,1 1 0,0-1 0,0 1 0,0-1 0,0 1 0,0-1 0,0 1 0,0-1 0,0 1 0,0 0 1,0-1-1,0 1 0,0-1 0,0 1 0,0-1 0,0 1 0,0-1 0,1 1 0,-1-1 0,0 1 0,0-1 1,1 1-1,-1-1 0,0 1 0,1-1 0,-1 0 0,1 1 0,-1-1 0,0 0 0,1 1 0,-1-1 1,1 0-1,-1 1 0,1-1 0,-1 0 0,1 0 0,-1 1 0,1-1 0,-1 0 0,1 0 0,-1 0 0,1 0 1,-1 0-1,1 0 0,33 10-1293,-26-8 855,11 3-445,-7-2 575,1 0 0,-1 1-1,0 1 1,0 0 0,0 0 0,-1 1-1,0 0 1,14 11 0,-25-16 362,1-1 0,-1 1 1,1-1-1,-1 1 0,1-1 0,-1 1 0,1-1 1,-1 1-1,0 0 0,1-1 0,-1 1 1,0-1-1,0 1 0,1 0 0,-1 0 0,0-1 1,0 1-1,0 0 0,0-1 0,0 1 1,0 0-1,0-1 0,0 1 0,0 0 0,0 0 1,0-1-1,0 1 0,-1 0 0,1 0 1,-20 15 1002,-34 1 711,50-16-1549,-72 12 1403,26-16-6776,43-2-1763,4-4-7640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2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72 5061,'0'0'8536,"6"-9"-6524,15-29-229,-21 37-1744,0 1 0,0-1 0,0 1 0,0-1 0,0 1-1,0-1 1,0 1 0,0-1 0,0 1 0,0-1-1,0 0 1,0 1 0,0-1 0,-1 1 0,1-1 0,0 1-1,0-1 1,0 1 0,-1-1 0,1 1 0,0 0-1,-1-1 1,1 1 0,0-1 0,-1 1 0,1 0 0,-1-1-1,1 1 1,-1 0 0,1-1 0,-1 1 0,1 0-1,-1 0 1,1-1 0,-1 1 0,1 0 0,-1 0 0,1 0-1,-1 0 1,1 0 0,-1 0 0,1 0 0,-1 0-1,1 0 1,-1 0 0,0 0 0,-28 1 877,28-1-838,-4 2 25,0-1 0,0 1 0,0 0-1,0 0 1,1 0 0,-1 1 0,1 0 0,-1 0 0,1 0-1,0 0 1,0 0 0,0 1 0,1 0 0,-1 0 0,1 0-1,0 0 1,-3 7 0,2-5-23,0 0 0,1 0-1,0 0 1,0 1 0,1-1 0,-1 1-1,1 0 1,1-1 0,0 1 0,0 0 0,0 0-1,0 11 1,2-17-77,0 0 0,-1 1 1,1-1-1,0 0 0,-1 0 0,1 0 0,0 0 0,0 0 0,0 0 0,0 0 0,0 0 1,0 0-1,0 0 0,0-1 0,1 1 0,-1 0 0,0-1 0,0 1 0,1-1 0,-1 1 0,0-1 1,1 0-1,-1 1 0,0-1 0,1 0 0,-1 0 0,0 0 0,1 0 0,-1 0 0,1 0 1,-1 0-1,0-1 0,2 0 0,4 1 19,1-1 1,-1 0-1,0-1 1,0 0-1,9-4 0,-5 1-50,-1 0-1,0-1 1,-1 0-1,1-1 0,-1-1 1,0 1-1,8-11 1,-13 15 21,-1-1 0,0 1 0,0-1 0,-1 0 0,1 0 0,-1 0 0,0 0 0,0-1 0,0 1 1,-1 0-1,1-1 0,-1 0 0,0 1 0,0-1 0,-1 0 0,1 1 0,-1-1 0,0 0 1,-1 1-1,0-7 0,1 10 11,0 1-1,0-1 1,0 1 0,0-1 0,-1 0-1,1 1 1,0-1 0,0 1 0,0-1 0,-1 1-1,1-1 1,0 1 0,-1-1 0,1 1 0,-1-1-1,1 1 1,0-1 0,-1 1 0,1 0 0,-1-1-1,1 1 1,-1 0 0,1-1 0,-1 1-1,1 0 1,-1-1 0,0 1 0,1 0 0,-1 0-1,1 0 1,-1 0 0,1 0 0,-1 0 0,0 0-1,1 0 1,-1 0 0,1 0 0,-1 0-1,0 0 1,1 0 0,-1 0 0,1 0 0,-1 1-1,0-1 1,1 0 0,-1 0 0,1 1 0,-1-1-1,1 0 1,-1 1 0,1-1 0,-1 1 0,1-1-1,0 0 1,-1 1 0,1-1 0,0 1-1,-1 0 1,-23 31 632,22-28-511,1 1 0,-1 0-1,1 0 1,0 0 0,0 0-1,1 0 1,0 0 0,-1 1-1,2-1 1,-1 0 0,2 9-1,-1-12-95,0 0 0,0 0-1,0 0 1,0 0 0,0 0-1,0 0 1,0 0 0,1 0-1,-1 0 1,1-1 0,-1 1-1,1-1 1,0 1 0,0-1-1,-1 0 1,1 1 0,0-1-1,0 0 1,0 0 0,0 0-1,1-1 1,-1 1 0,0 0-1,0-1 1,0 1 0,1-1-1,-1 0 1,3 0 0,4 0-6,-1 0-1,1 0 1,0-1 0,-1 0 0,1-1 0,-1 0-1,0 0 1,0 0 0,1-1 0,-2-1 0,10-4-1,-13 6-13,0-1 0,0 1 0,-1-1-1,1 0 1,-1 0 0,1 0 0,-1 0-1,0-1 1,0 1 0,-1-1 0,1 0-1,-1 1 1,1-1 0,-1-1 0,-1 1 0,1 0-1,0 0 1,-1-1 0,0 1 0,0-1-1,0 1 1,0-9 0,-15 94 498,13-77-478,1-1 1,0 1-1,0-1 1,0 0-1,1 1 1,-1-1-1,1 0 0,0 0 1,0 1-1,0-1 1,0 0-1,1 0 1,-1 0-1,1 0 0,0 0 1,0-1-1,0 1 1,0 0-1,0-1 1,0 1-1,1-1 0,-1 0 1,1 0-1,0 0 1,0 0-1,0 0 1,-1-1-1,2 1 0,-1-1 1,0 0-1,0 0 1,0 0-1,0 0 1,1-1-1,-1 1 0,0-1 1,1 0-1,4 0 1,-1 0-14,0 0 0,0 0 1,0-1-1,0 0 1,0 0-1,0-1 0,0 1 1,-1-2-1,1 1 0,-1-1 1,1 0-1,-1 0 0,0-1 1,0 0-1,0 0 0,8-8 1,-10 8-12,0 0-1,-1 0 1,1 0 0,-1 0 0,0-1 0,-1 1 0,1-1 0,-1 0-1,0 0 1,0 0 0,0 0 0,-1 0 0,0 0 0,0 0 0,0-1-1,0 1 1,-1 0 0,0-1 0,0 1 0,-1 0 0,1 0 0,-3-11-1,2 15-6,1 1 0,0-1 0,0 0 0,-1 1 0,1-1 0,0 0 0,0 1 0,-1-1-1,1 1 1,-1-1 0,1 1 0,-1-1 0,1 1 0,-1-1 0,1 1 0,-1-1 0,1 1-1,-1-1 1,1 1 0,-1 0 0,0-1 0,1 1 0,-1 0 0,0 0 0,1 0-1,-1-1 1,0 1 0,1 0 0,-1 0 0,0 0 0,1 0 0,-1 0 0,0 0 0,0 0-1,1 0 1,-1 1 0,0-1 0,1 0 0,-1 0 0,0 0 0,1 1 0,-1-1 0,1 0-1,-1 1 1,0-1 0,1 1 0,-2 0 0,0 1-7,-1-1 1,1 1-1,-1 0 1,1 0-1,0 0 1,0 0-1,0 0 1,0 1-1,-3 4 1,3-5-75,1-1 1,0 1-1,1 0 0,-1-1 1,0 1-1,0 0 1,1 0-1,-1 0 1,1-1-1,-1 1 1,1 0-1,0 0 1,0 0-1,0 0 0,0 0 1,0 0-1,0 0 1,0 0-1,1 0 1,-1-1-1,1 1 1,-1 0-1,1 0 1,0 0-1,0-1 1,0 1-1,0 0 0,0-1 1,0 1-1,0-1 1,0 1-1,1-1 1,-1 0-1,1 1 1,-1-1-1,1 0 1,2 1-1,1 0-758,-1 0 0,1-1 1,0 0-1,0 0 0,0 0 0,0-1 1,0 0-1,0 0 0,0 0 0,0 0 0,0-1 1,0 0-1,0 0 0,5-2 0,21-11-6803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12524,'0'0'6860,"-9"2"-4399,-4 2-1753,1 0 0,0 1 1,-17 9-1,26-13-593,0 1 0,-1 0 0,1 0 0,0 0 0,0 0 0,1 0 0,-1 1 0,0-1 0,1 1 0,-1 0 0,1-1 0,0 1 0,0 0 0,0 1-1,0-1 1,1 0 0,-1 0 0,1 1 0,0-1 0,-1 6 0,2-8-144,0 0-1,1 0 1,-1 0-1,1 0 1,-1 0-1,1 0 1,0 0 0,-1 0-1,1 0 1,0 0-1,0 0 1,-1 0-1,1-1 1,0 1-1,0 0 1,0 0-1,0-1 1,0 1-1,0-1 1,0 1-1,0-1 1,0 0-1,0 1 1,1-1 0,-1 0-1,0 0 1,2 1-1,43 6-1603,-30-5 1027,-7 0 359,50 12-442,-56-13 688,0-1 0,0 2 0,0-1 0,0 0 0,0 0 0,0 1 1,-1 0-1,1-1 0,0 1 0,-1 0 0,0 0 0,1 1 0,-1-1 1,0 0-1,2 4 0,-4-5 64,1 0 0,-1 0 0,0 0 0,0 0 0,0 1 0,1-1 0,-1 0 0,0 0 0,-1 1 0,1-1 0,0 0 0,0 0 0,0 0 0,-1 0 0,1 1 0,-1-1 0,1 0 1,-1 0-1,1 0 0,-1 0 0,0 0 0,1 0 0,-1 0 0,0 0 0,0 0 0,0 0 0,0-1 0,1 1 0,-1 0 0,0 0 0,-1-1 0,1 1 0,-2 0 0,-42 20 925,36-18-713,4-1-290,0 0 0,-1 0 0,1 0 0,-1-1 1,1 0-1,-1 0 0,1 0 0,-12-1 0,17 0-116,-1-1 0,1 1 0,0-1 0,0 1 0,0 0 0,-1-1-1,1 1 1,0-1 0,0 1 0,0-1 0,0 1 0,0 0 0,0-1 0,0 1-1,0-1 1,0 1 0,0-1 0,0 1 0,0 0 0,0-1 0,1 1 0,-1-1-1,0 1 1,0-1 0,0 1 0,1 0 0,-1-1 0,0 1 0,0 0 0,1-1-1,-1 1 1,0 0 0,1-1 0,-1 1 0,0 0 0,1-1 0,11-14-3356,8-3-2994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12204,'0'0'2103,"-9"0"-267,7 0-1740,-42 6 2734,43-6-2730,-1 1 1,0-1-1,0 1 0,0-1 0,1 1 0,-1 0 0,0 0 1,0 0-1,1 0 0,-1 0 0,1 0 0,-1 0 1,1 0-1,0 1 0,-1-1 0,1 1 0,0-1 0,0 1 1,0-1-1,0 1 0,0 0 0,0-1 0,0 1 0,1 0 1,-1 2-1,1-3-99,0-1 1,1 1-1,-1 0 1,1-1-1,-1 1 0,1-1 1,-1 1-1,1-1 1,0 1-1,-1-1 1,1 1-1,0-1 1,-1 0-1,1 1 0,0-1 1,0 0-1,-1 1 1,1-1-1,0 0 1,0 0-1,-1 0 1,1 0-1,0 0 0,0 0 1,-1 0-1,1 0 1,0 0-1,1 0 1,27-1-134,-28 1 110,4-1-95,-1 0-1,1 0 1,-1 0 0,0 0 0,0-1-1,1 0 1,-1 0 0,0 0 0,-1 0 0,7-5-1,13-7-840,-32 54 771,-1-1 1029,2 1-1,2 0 0,2 1 0,1-1 0,4 60 0,-1-51-1088,0-46 337,0 0 0,0 0 1,-1 0-1,1 0 1,-1 0-1,0 0 0,0 0 1,0 0-1,0 0 0,0 0 1,-1 0-1,1-1 1,-1 1-1,0 0 0,0-1 1,0 0-1,0 1 1,0-1-1,0 0 0,-1 0 1,1 0-1,-1 0 0,1-1 1,-1 1-1,0-1 1,0 0-1,0 1 0,1-1 1,-1 0-1,0-1 1,0 1-1,-1 0 0,1-1 1,0 0-1,0 0 0,0 0 1,0 0-1,0 0 1,0-1-1,0 1 0,0-1 1,0 0-1,0 0 1,0 0-1,0 0 0,0 0 1,0-1-1,1 1 0,-1-1 1,1 0-1,-1 1 1,1-1-1,0-1 0,-1 1 1,1 0-1,0 0 1,-2-5-1,1 2-211,0-1-1,0 0 1,1 0 0,0 0 0,0 0-1,0 0 1,1 0 0,0 0 0,0-1-1,0 1 1,1-1 0,0 1-1,0 0 1,1-1 0,0 1 0,0 0-1,0 0 1,4-8 0,-2 5-780,1 0 0,1 1 0,0-1 0,0 1 0,0 0 0,1 0 0,1 1 0,-1 0 0,1 0 0,0 0 0,11-6 0,16-12-5255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104 200 11211,'0'0'9123,"-9"-2"-7644,4 0-1329,1 1 0,0 1 1,0-1-1,-1 1 1,1 0-1,-1 0 0,1 0 1,0 0-1,-1 1 1,1-1-1,0 1 0,-5 2 1,7-2-76,0 0-1,0 0 1,0 0 0,0 0 0,0 1 0,0-1 0,0 1 0,0-1 0,1 1-1,-1 0 1,1 0 0,-1 0 0,1-1 0,0 1 0,0 0 0,0 1 0,0-1-1,0 0 1,0 0 0,0 0 0,1 1 0,-1-1 0,1 0 0,-1 1 0,1-1-1,0 0 1,0 1 0,0-1 0,1 5 0,0-6-66,0 1 0,0-1 0,-1 0 0,1 0 0,0 1 0,0-1 0,1 0 0,-1 0 0,0 0 0,0 0 0,0 0 1,1-1-1,-1 1 0,0 0 0,1 0 0,-1-1 0,1 1 0,-1-1 0,1 1 0,-1-1 0,1 0 0,-1 0 0,1 1 0,-1-1 0,1 0 0,-1 0 0,1-1 0,1 1 0,48-5-36,-45 3-100,0 0-1,-1-1 1,0 0 0,1 0 0,-1-1 0,0 1-1,-1-1 1,1 0 0,-1 0 0,0-1 0,0 1 0,0-1-1,0 0 1,-1 0 0,0 0 0,0-1 0,0 1-1,-1-1 1,1 1 0,-1-1 0,-1 0 0,2-8-1,-23 39 267,17-20-55,0 0 0,1 1 0,0-1 0,0 1 0,0-1 0,1 1 0,-1 0 0,1 0 0,1 0 0,-1 7 0,1-11-193,1 0 1,-1-1-1,0 1 0,1-1 1,-1 1-1,1 0 0,0-1 1,-1 1-1,1-1 0,0 0 1,0 1-1,0-1 0,0 0 0,0 1 1,0-1-1,0 0 0,1 0 1,-1 0-1,0 0 0,1 0 1,-1 0-1,1 0 0,-1 0 0,1-1 1,-1 1-1,1-1 0,-1 1 1,1-1-1,0 1 0,-1-1 1,1 0-1,0 0 0,-1 0 1,1 0-1,0 0 0,-1 0 0,1 0 1,2-2-1,1 1-351,-1 0 1,0 0-1,1-1 1,-1 0-1,0 0 0,0 0 1,-1 0-1,1 0 0,0-1 1,-1 0-1,1 0 1,-1 0-1,0 0 0,0 0 1,0-1-1,-1 1 0,1-1 1,3-7-1,5-7-839,-2-1 0,12-30-1,-15 33 1498,21-64 451,-21 53 2690,-4 0 3312,-7 30-3378,-13 16-2067,15-14-1053,0 0 0,0 1 0,1-1 0,-1 1 0,1 0 0,1 0 0,-1 0 0,1 0 0,0 0 0,0 0 0,1 0 0,-1 0 0,1 0 0,2 8 0,-2-9-282,2 0-1,-1-1 1,0 1-1,1 0 1,0-1-1,0 0 1,0 1-1,1-1 1,0 0-1,-1 0 1,1 0-1,1-1 1,-1 1-1,0-1 1,1 1-1,0-1 1,0 0-1,5 3 1,20 9-1252,-22-12 1283,1 1 0,-1 0-1,0 0 1,0 0 0,-1 1 0,1 0 0,-1 1 0,8 8 0,-13-13 186,-1-1-1,0 1 0,1 0 0,-1-1 1,0 1-1,1 0 0,-1-1 0,0 1 1,1 0-1,-1-1 0,0 1 0,0 0 1,0 0-1,0-1 0,0 1 0,0 0 1,0 0-1,0-1 0,0 1 0,0 0 1,0 0-1,-1-1 0,1 1 0,0 0 1,0-1-1,-1 1 0,1 0 0,-1-1 1,0 2-1,-22 14 1156,-32-1 64,48-14-1305,0 0 1,-1-1 0,1 1-1,0-1 1,0-1-1,-12-1 1,17 1-258,0 1 0,0-1 1,0 0-1,0 0 1,1 0-1,-1 0 0,0 0 1,0 0-1,1 0 0,-1 0 1,1-1-1,-1 1 0,1-1 1,0 1-1,-1-1 0,1 1 1,0-1-1,0 0 0,0 0 1,0 1-1,0-1 0,1 0 1,-1 0-1,1 0 1,-1 0-1,1 0 0,0 0 1,-1-2-1,0-17-5842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60 7559,'0'0'5130,"9"0"-1313,-5 0-3575,0 0 341,1 0 1,0 0-1,-1 0 1,1-1-1,-1 0 0,9-2 1,-12 3-509,0-1 0,1 0 1,-1 1-1,0-1 0,0 0 1,0 1-1,0-1 0,0 0 1,0 0-1,0 0 0,0 0 0,0 0 1,0 0-1,-1 0 0,1 0 1,0-1-1,-1 1 0,1 0 1,-1 0-1,1 0 0,-1-1 1,1 1-1,-1 0 0,0-1 0,0 1 1,0 0-1,0-1 0,0 1 1,0 0-1,0-1 0,0 1 1,0 0-1,-1-1 0,0-1 1,1 2-74,-1 0 1,0 0 0,0 0-1,0 0 1,0 0 0,1 0 0,-2 0-1,1 0 1,0 1 0,0-1-1,0 0 1,0 1 0,0-1 0,-1 1-1,1-1 1,0 1 0,0-1 0,-1 1-1,1 0 1,0 0 0,-1 0-1,1-1 1,0 1 0,-1 1 0,1-1-1,0 0 1,0 0 0,-1 0-1,-1 1 1,-1 0-12,-1-1 0,0 1 1,1 0-1,-1 0 0,0 1 0,1-1 0,-7 4 0,8-3 54,-1 1-1,1-1 1,-1 1-1,1 0 1,0 0 0,0 0-1,0 0 1,1 0-1,-1 1 1,1-1-1,0 1 1,0 0 0,0 0-1,0 0 1,1 0-1,-1 0 1,1 0-1,0 0 1,0 0-1,1 0 1,-1 1 0,1 6-1,0-10-25,1 0-1,-1 0 1,0-1-1,1 1 1,-1 0 0,1 0-1,-1-1 1,1 1-1,-1 0 1,1 0-1,0-1 1,-1 1 0,1-1-1,0 1 1,-1-1-1,1 1 1,0-1-1,0 1 1,-1-1 0,1 0-1,0 1 1,0-1-1,0 0 1,0 0-1,0 0 1,1 1 0,28 0 35,-22-2-12,16 0-174,0-2 0,0-1 0,0 0 0,39-14 0,38-8-820,-101 26 966,1-1-1,1 1 1,-1 0 0,0-1 0,0 1-1,0 0 1,0 0 0,0 0-1,0 0 1,0 0 0,0 0 0,0 0-1,0 0 1,0 1 0,0-1 0,0 0-1,0 1 1,0-1 0,0 0-1,0 1 1,0-1 0,0 1 0,0 0-1,1 1 1,-1 18 1900,-2-19-1862,1 0 0,0 0-1,-1 0 1,1 0 0,0-1-1,0 1 1,-1 0-1,1 0 1,0 0 0,0 0-1,0 0 1,0 0 0,0 0-1,1 0 1,-1 0-1,0 0 1,0 0 0,0-1-1,1 1 1,-1 0-1,1 0 1,-1 0 0,0 0-1,1 0 1,-1-1 0,1 1-1,0 0 1,-1-1-1,1 1 1,0 0 0,-1-1-1,1 1 1,0-1 0,0 1-1,0-1 1,-1 1-1,1-1 1,1 1 0,8 1-38,0-1 0,0 0 0,1-1 0,-1 0 1,0-1-1,0 0 0,0 0 0,0-1 0,12-3 0,14-10-3105,-7-5-4353,-18 8-4541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3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34 263 2755,'0'0'21802,"-5"4"-20713,2-1-988,1 1 0,-1-1 1,0 1-1,1-1 1,0 1-1,-1 0 1,1 0-1,1 0 0,-1 0 1,1 0-1,-1 0 1,1 0-1,1 1 1,-1-1-1,0 0 0,1 1 1,0 6-1,0-10-98,0 0-1,0-1 0,0 1 1,0 0-1,1-1 1,-1 1-1,0 0 0,0-1 1,0 1-1,1 0 0,-1-1 1,0 1-1,1-1 1,-1 1-1,1 0 0,-1-1 1,0 1-1,1-1 0,-1 1 1,1-1-1,-1 0 1,1 1-1,0-1 0,-1 1 1,1-1-1,-1 0 0,1 0 1,0 1-1,0-1 1,26 2 48,26-17-174,80-68-1088,-132 89 1217,0-1 0,0 1 0,0-1 0,-1 1 0,0 0 0,-1 6 0,-1 1 68,1 31 555,1-43-613,1 0 0,-1 1 0,1-1 0,-1 0 0,1 0 0,-1 0 0,1 0 0,-1 0-1,1 0 1,0 0 0,0 0 0,0 0 0,0 0 0,-1 0 0,1 0 0,0-1 0,0 1-1,1 0 1,-1-1 0,0 1 0,0-1 0,0 1 0,0-1 0,0 1 0,1-1 0,-1 0 0,0 0-1,0 0 1,1 1 0,-1-1 0,2-1 0,3 1-32,0-1 0,0 1-1,-1-2 1,1 1 0,0-1 0,-1 1 0,1-2-1,-1 1 1,0 0 0,0-1 0,0 0 0,0 0 0,0-1-1,-1 1 1,1-1 0,-1 0 0,0 0 0,0-1-1,-1 1 1,1-1 0,-1 0 0,0 0 0,0 0-1,-1 0 1,1 0 0,-1-1 0,0 1 0,-1-1-1,3-10 1,-13 90 369,9-73-344,1 0 0,-1 0 0,0 0 1,1 0-1,0 0 0,-1 0 0,1-1 0,0 1 1,-1 0-1,1 0 0,0-1 0,0 1 1,0 0-1,-1-1 0,1 1 0,0-1 1,0 1-1,0-1 0,0 1 0,0-1 1,0 0-1,0 1 0,0-1 0,0 0 1,0 0-1,0 0 0,1 0 0,-1 0 1,0 0-1,0 0 0,0 0 0,0 0 0,0-1 1,1 1-1,41-9 79,-35 5-135,-1-1 0,0 0-1,1 0 1,-2-1 0,1 1 0,-1-2 0,0 1 0,0-1 0,0 1 0,-1-1 0,0-1 0,-1 1 0,1-1 0,-1 0 0,3-10 0,-14 35-371,3-7 548,0 0 0,0 1 0,1-1 0,-3 17 1,6-25-117,-1-1 1,1 1-1,0-1 1,0 1 0,0-1-1,0 1 1,0-1 0,0 1-1,0-1 1,0 1 0,1-1-1,-1 1 1,1-1-1,-1 1 1,1-1 0,-1 1-1,1-1 1,0 0 0,0 1-1,0-1 1,0 0 0,0 0-1,0 1 1,0-1-1,0 0 1,0 0 0,0 0-1,1-1 1,-1 1 0,0 0-1,1 0 1,-1-1 0,1 1-1,-1-1 1,1 1-1,-1-1 1,1 1 0,-1-1-1,1 0 1,1 0 0,3 0-82,-1 0 1,0-1 0,1 0-1,-1 0 1,0-1 0,1 1-1,-1-1 1,0 0 0,0 0 0,0-1-1,-1 1 1,1-1 0,-1 0-1,1-1 1,-1 1 0,0-1-1,0 0 1,-1 0 0,1 0-1,-1 0 1,0-1 0,0 1-1,0-1 1,0 0 0,2-8-1,-7 19-95,-2 1 204,0 1-1,1 1 1,0-1 0,1 0-1,-1 1 1,2-1 0,-2 16-1,3-23-36,0 0-1,1 0 1,-1-1-1,0 1 1,1 0-1,-1 0 1,1 0 0,-1 0-1,1-1 1,-1 1-1,1 0 1,-1-1-1,1 1 1,0 0-1,0-1 1,-1 1-1,1-1 1,0 1-1,0-1 1,0 1 0,-1-1-1,1 0 1,0 1-1,0-1 1,0 0-1,0 0 1,0 0-1,0 1 1,0-1-1,0 0 1,-1 0-1,1 0 1,0-1-1,0 1 1,0 0 0,0 0-1,0 0 1,0-1-1,0 1 1,0 0-1,1-1 1,2 0 4,1 0 0,-1-1-1,1 1 1,-1-1 0,1 0 0,-1 0 0,6-4 0,15-17-58,-1 0 0,-1-2-1,-1-1 1,-1-1 0,-1 0 0,-2-2 0,-1 0 0,-1-1 0,16-41 0,-30 67 42,-1 0 1,0 1 0,0-1 0,0 0 0,0 0-1,-1 0 1,1 1 0,-1-1 0,0 0-1,-1-6 1,1 9 2,-1 0 1,1 0-1,-1 0 0,0 0 1,1 0-1,-1 0 0,0 0 1,0 0-1,0 0 0,1 0 1,-1 1-1,0-1 0,0 0 1,0 0-1,0 1 0,-1-1 1,1 1-1,0-1 0,0 1 0,0-1 1,0 1-1,-1 0 0,1 0 1,0 0-1,0-1 0,0 1 1,-1 0-1,1 0 0,0 0 1,0 1-1,0-1 0,-1 0 1,1 0-1,-2 2 0,-2-1-1,-1 1 0,1 0 0,0 0 0,0 0 0,1 1 0,-1 0 0,0 0 0,1 0 0,0 1 0,-1-1 0,2 1 0,-1 0 0,0 0 0,1 0 0,-1 1 0,-2 4 0,-4 8 72,0 0-1,0 0 1,-7 20 0,12-22-9,-1 0-1,2 0 1,0 0 0,1 1 0,0-1 0,0 29 0,2-42-44,1 1 1,0 0 0,0 0-1,0 0 1,1 0 0,-1 0-1,1 0 1,0 0 0,-1 0-1,1 0 1,0-1 0,1 1-1,-1 0 1,0-1 0,1 1-1,0-1 1,-1 1 0,1-1-1,0 0 1,0 0 0,0 0-1,1 0 1,-1 0 0,0 0-1,1 0 1,-1-1 0,1 0-1,-1 1 1,1-1 0,0 0-1,0 0 1,0 0 0,-1 0-1,1-1 1,0 1 0,0-1-1,0 0 1,0 0 0,0 0-1,0 0 1,0-1 0,3 0-1,-2 1 55,0-2-1,0 1 0,0 0 1,0-1-1,0 1 0,0-1 0,-1 0 1,1 0-1,-1-1 0,1 1 1,-1-1-1,5-5 0,38-46 192,-24 27-180,1 2-74,-5 7 26,-1-2-1,21-31 0,-34 44-33,0 1-1,-1-1 0,1 0 1,-2 0-1,1 0 1,-1 0-1,0 0 1,0 0-1,-1-1 0,0 1 1,0-1-1,-1 1 1,0-9-1,0 16 1,0 1-1,0-1 1,-1 0 0,1 0-1,0 0 1,0 0-1,0 1 1,0-1 0,0 0-1,0 0 1,0 0-1,0 1 1,0-1 0,0 0-1,0 0 1,0 0-1,-1 0 1,1 1 0,0-1-1,0 0 1,0 0-1,0 0 1,-1 0 0,1 0-1,0 0 1,0 0-1,0 1 1,0-1 0,-1 0-1,1 0 1,0 0-1,0 0 1,0 0 0,-1 0-1,1 0 1,0 0-1,0 0 1,0 0 0,-1 0-1,1 0 1,0 0-1,0 0 1,0 0 0,0 0-1,-1 0 1,1-1-1,0 1 1,0 0 0,0 0-1,-1 0 1,1 0-1,0 0 1,0 0 0,0 0-1,0-1 1,0 1-1,-1 0 1,1 0 0,0 0-1,0 0 1,0 0-1,0-1 1,0 1 0,0 0-1,0 0 1,0 0 0,0-1-1,0 1 1,-9 13-132,-8 26 209,2 1 0,1 0-1,2 0 1,3 1 0,1 1 0,1-1-1,3 1 1,0 48 0,4-90-63,0 1 1,0-1-1,0 1 0,0-1 1,-1 1-1,1-1 1,0 1-1,0-1 0,0 1 1,0-1-1,0 1 0,0-1 1,0 0-1,0 1 1,1-1-1,-1 1 0,0-1 1,0 1-1,0-1 0,0 1 1,1-1-1,-1 1 1,0-1-1,0 0 0,1 1 1,-1-1-1,0 1 0,1-1 1,-1 0-1,0 1 1,1-1-1,-1 0 0,1 0 1,-1 1-1,0-1 1,1 0-1,-1 0 0,1 0 1,-1 1-1,1-1 0,-1 0 1,1 0-1,-1 0 1,1 0-1,0 0 0,0-1 22,0 1-1,0-1 0,0 0 0,-1 1 0,1-1 0,0 0 1,0 0-1,-1 0 0,1 0 0,0 1 0,-1-1 1,1 0-1,-1 0 0,1 0 0,-1-1 0,0 1 0,1 0 1,-1 0-1,0-1 0,5-19-108,-2 0-1,0-1 1,-2 1-1,0 0 1,-2-1 0,0 1-1,-7-39 1,7 58 47,1 0 0,-1 0 0,1 1 0,-1-1 0,0 0 0,1 1 0,-1-1 0,0 0 0,0 1 0,0 0 0,0-1 0,0 1-1,-1-1 1,1 1 0,0 0 0,-1 0 0,1 0 0,-1 0 0,1 0 0,-1 0 0,1 0 0,-1 0 0,-3 0 0,6 2 13,-1 1 0,1-1 0,-1 1 0,1-1 0,-1 0 0,1 1 0,0-1 0,-1 0 0,1 1-1,0-1 1,0 0 0,0 0 0,0 0 0,0 0 0,1 0 0,0 2 0,8 2-41,0 0 0,1-1 0,-1 0 0,1 0 0,0-1 0,-1-1 0,1 1 1,1-2-1,-1 0 0,0 0 0,0-1 0,17-1 0,-18 0-47,0 0 0,-1-1 0,1 0-1,0 0 1,-1-1 0,0 0 0,0 0 0,0-1 0,0-1 0,0 1-1,-1-1 1,0-1 0,0 0 0,10-9 0,-25 25 348,1 1 0,0 0 0,0 1 0,1-1 0,1 1 0,0 0 0,0 0 0,1 1 1,1-1-1,-1 19 0,3-31-302,-1 0 0,1 1 0,0-1 0,0 0 0,0 1 0,0-1 0,0 0 0,0 0 0,0 1 0,0-1 0,0 0 0,0 1 0,0-1 0,0 0 0,1 0 0,-1 1 0,0-1 0,0 0 0,0 1 0,0-1 0,0 0 1,0 0-1,1 1 0,-1-1 0,0 0 0,0 0 0,0 0 0,1 1 0,-1-1 0,0 0 0,0 0 0,1 0 0,-1 0 0,0 0 0,0 1 0,1-1 0,-1 0 0,0 0 0,1 0 0,-1 0 0,0 0 0,0 0 0,1 0 0,-1 0 0,0 0 0,1 0 0,-1 0 1,0 0-1,1 0 0,-1 0 0,13-12-6658,-4-8-2184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16944,'-3'0'3171,"8"0"-3203,2 0-4644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15150,'0'0'4618,"-2"11"-3086,-3 8-709,2-1 1,0 1-1,2 0 0,0 31 0,1-49-797,0 0 0,1 1 1,-1-1-1,0 0 0,1 1 0,-1-1 1,1 0-1,0 1 0,-1-1 0,1 0 0,0 0 1,0 0-1,0 0 0,0 0 0,0 0 1,0 0-1,0 0 0,0 0 0,0 0 0,0-1 1,0 1-1,1 0 0,-1-1 0,0 1 0,1-1 1,-1 1-1,0-1 0,1 0 0,-1 0 1,0 1-1,1-1 0,-1 0 0,0 0 0,1 0 1,-1 0-1,1-1 0,-1 1 0,0 0 0,1-1 1,-1 1-1,0 0 0,1-1 0,1 0 1,5-2 104,0 0 1,0 0-1,0-1 1,0 0 0,11-7-1,22-24 75,-33 27-192,1-1 0,1 2 1,-1-1-1,22-11 1,-30 19-20,0-1 0,-1 1 1,1 0-1,0 0 0,-1-1 1,1 1-1,0 0 0,-1 0 1,1 0-1,0 0 0,0 0 0,-1 0 1,1 0-1,0 0 0,0 0 1,-1 0-1,1 0 0,0 0 1,0 0-1,-1 1 0,1-1 1,0 0-1,-1 1 0,1-1 0,0 0 1,-1 1-1,1-1 0,-1 1 1,1-1-1,0 1 0,-1-1 1,1 1-1,-1-1 0,1 1 1,-1 0-1,0-1 0,1 1 0,-1 0 1,0-1-1,1 1 0,-1 0 1,0-1-1,0 1 0,0 0 1,0 0-1,1-1 0,-1 2 1,1 43 10,-1-35 5,-2 60 293,2-69-219,15-29-490,2-24-5418,-13 14-2720,-4 9-3191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61 3908,'0'0'6390,"4"-9"-2696,22-42 3838,-27 73-5311,-5 24-1289,-19 74 0,0-4 130,16-75-681,6-28-256,0 0 0,1 0-1,-1 18 1,14-55 111,-4 13-199,43-95-87,-35 72-259,1-1-1,1 2 1,2 0 0,1 1-1,29-33 1,-47 62 303,0 1 1,0 0 0,0-1-1,1 1 1,-1 0-1,1 0 1,0 1 0,-1-1-1,1 0 1,0 1-1,0 0 1,0-1-1,0 1 1,0 0 0,0 1-1,0-1 1,1 0-1,-1 1 1,0 0 0,0 0-1,1 0 1,4 1-1,-6 0 4,0 0 0,0 0-1,0 0 1,0 0 0,-1 0 0,1 1-1,0-1 1,-1 0 0,1 1-1,-1 0 1,1-1 0,-1 1-1,0 0 1,0 0 0,0 0-1,0 0 1,0 0 0,0 0 0,0 0-1,-1 0 1,1 0 0,-1 0-1,0 0 1,1 0 0,-1 1-1,0-1 1,0 0 0,0 0 0,-1 0-1,1 0 1,0 1 0,-1-1-1,-1 3 1,1 1 9,-2 1 0,1-1 0,-1 0 0,0 0 0,0-1 0,0 1 0,-1-1 0,0 1 0,0-1 0,0 0-1,-1 0 1,0-1 0,-6 6 0,-14 9 246,-38 23-1,54-36-149,2-1-50,-1 0-1,0-1 1,0 1 0,0-1 0,0-1 0,-1 0 0,1 0-1,-1 0 1,-10 0 0,19-2-67,-1-1-1,1 0 0,-1 0 1,1 0-1,-1 0 0,1 0 1,0 0-1,-1 0 0,1 0 1,-1 0-1,1 0 0,-1-1 1,1 1-1,-1 0 1,1 0-1,0 0 0,-1 0 1,1-1-1,-1 1 0,1 0 1,0 0-1,-1-1 0,1 1 1,0 0-1,-1-1 0,1 1 1,0 0-1,-1-1 0,1 1 1,0-1-1,0 1 1,0 0-1,-1-1 0,1 1 1,0-1-1,3-20-1313,18-19-2209,37-34-6125,-26 34 3854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7976,'0'0'5317,"4"9"-3775,-2-3-1370,1-1 0,-1 1-1,0 0 1,0 0-1,-1 0 1,0 0 0,0 0-1,0 0 1,-1 0-1,1 0 1,-2 1-1,1-1 1,-3 11 0,-1 0 28,0 0 0,2 0 0,0 0 0,0 1 1,2 25-1,1-41-194,-1 0 1,1 0 0,0-1-1,0 1 1,0 0 0,0-1-1,0 1 1,0-1 0,1 1-1,-1-1 1,0 1-1,1-1 1,-1 0 0,1 0-1,0 0 1,-1 0 0,1 0-1,0 0 1,-1 0 0,1 0-1,0-1 1,0 1 0,0-1-1,0 1 1,0-1-1,0 0 1,-1 0 0,1 0-1,3 0 1,4 1 24,1-1-1,-1 0 1,0-1-1,19-3 1,-19 2-55,0-1-1,0-1 0,0 0 1,-1 0-1,1-1 1,-1 0-1,15-11 1,-19 13 178,0-1 0,0 1 1,0-1-1,0 0 1,-1 0-1,0 0 0,0-1 1,0 1-1,0-1 1,0 0-1,-1 0 1,0 1-1,0-1 0,0-1 1,1-7-1,-3 13-97,0 0 1,0-1-1,0 1 0,0 0 0,0-1 0,0 1 0,0 0 0,1 0 1,-1-1-1,0 1 0,0 0 0,0-1 0,-1 1 0,1 0 1,0-1-1,0 1 0,0 0 0,0 0 0,0-1 0,0 1 0,0 0 1,0 0-1,-1-1 0,1 1 0,0 0 0,0 0 0,0-1 0,-1 1 1,1 0-1,0 0 0,0 0 0,0-1 0,-1 1 0,1 0 1,0 0-1,0 0 0,-1 0 0,1 0 0,0-1 0,-1 1 0,1 0 1,-14 7 1000,-11 16-97,-4 30 459,28-50-1344,-1 1 0,1-1 1,0 0-1,0 0 0,1 1 0,-1-1 0,1 0 0,-1 1 0,1-1 0,0 1 0,1-1 0,-1 0 0,0 1 0,1-1 1,1 5-1,-1-7-103,0 0 0,0 1 0,1-1 0,-1 0 0,0 0 1,1 0-1,-1-1 0,0 1 0,1 0 0,-1 0 0,1-1 0,-1 1 1,1-1-1,0 1 0,-1-1 0,1 0 0,-1 0 0,1 0 1,0 0-1,-1 0 0,1 0 0,-1 0 0,1 0 0,2-1 0,-1 1-464,1-1 0,-1 1 0,0-1-1,0 0 1,0 0 0,0 0 0,0 0-1,0 0 1,0-1 0,-1 0 0,6-3-1,5-13-4675,0-4-2670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10250,'0'0'15118,"-1"14"-13922,-7 25-404,-14 45-1,12-54-387,1 0-1,2 1 0,1 0 1,2 0-1,-2 55 1,6-85-401,0 0 0,0 0 0,1 0 0,-1-1 1,0 1-1,0 0 0,1 0 0,-1 0 1,1 0-1,-1 0 0,0 0 0,1-1 0,0 1 1,-1 0-1,1 0 0,-1-1 0,1 1 0,0 0 1,0-1-1,-1 1 0,1 0 0,0-1 1,0 1-1,0-1 0,-1 0 0,1 1 0,0-1 1,0 0-1,0 1 0,0-1 0,0 0 0,0 0 1,0 0-1,0 0 0,0 0 0,0 0 1,0 0-1,0 0 0,0 0 0,0 0 0,0-1 1,-1 1-1,1 0 0,0-1 0,0 1 0,0-1 1,0 1-1,1-1 0,4-2 22,-1 1 0,1-1-1,-1 0 1,0-1 0,0 1 0,7-6 0,8-13 12,-1-1 0,-1-1 1,27-46-1,14-21-4137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5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7399,'0'0'5477,"-25"50"-1889,19-31-578,6-2-703,0-3-674,7-5-736,15-4-673,2-1-192,5-4-961,1 0-1024,1-1-2243,-1-11-3972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133 236 12876,'-9'4'3118,"3"-2"-2779,-61 28 4369,63-28-4445,1 0 0,-1 0 0,1 0 0,0 0 0,-1 1 0,1-1 0,0 1 0,0 0 0,1 0 0,-1 0 0,0 0 0,1 0 0,0 1 0,0-1 0,0 1 0,-2 5 0,4-8-255,0 0 0,1 0 0,-1 0 1,0 0-1,1 0 0,-1 0 0,1 0 0,-1 0 0,1-1 0,-1 1 0,1 0 0,0 0 1,-1-1-1,1 1 0,0 0 0,0-1 0,0 1 0,-1-1 0,1 1 0,0-1 0,0 1 0,0-1 1,0 0-1,0 1 0,0-1 0,0 0 0,0 0 0,0 1 0,0-1 0,0 0 0,0 0 0,0 0 1,0-1-1,0 1 0,0 0 0,1 0 0,42-3-340,-37 1 135,-1-1-1,1 1 0,-1-1 1,1 0-1,-1 0 1,0-1-1,0 0 1,0 0-1,-1-1 0,9-8 1,-4 3-550,0-1-1,0-1 1,15-24 0,-23 31 517,-9 26 600,-6 23 254,13-43-618,0 0 0,0 0 0,0 1-1,0-1 1,0 0 0,0 0 0,1 0-1,-1 0 1,0 0 0,1 0-1,-1 0 1,0 0 0,1 0 0,-1 0-1,1 0 1,0 0 0,-1-1 0,1 1-1,0 0 1,-1 0 0,1-1 0,0 1-1,0 0 1,0-1 0,0 1-1,-1 0 1,1-1 0,0 1 0,0-1-1,0 0 1,0 1 0,0-1 0,0 0-1,1 0 1,-1 1 0,0-1-1,1 0 1,3 0-146,0 0 0,0 0-1,0 0 1,0 0 0,0-1 0,0 0 0,0 0-1,0 0 1,0 0 0,0-1 0,-1 0-1,1 0 1,0 0 0,5-5 0,-1 1-235,-1-1 0,0 0 0,0 0 0,0-1 0,-1 0 0,9-12 0,0-4-83,-2-1-1,-1 0 1,0 0 0,10-35-1,-19 51 591,-2 1 0,1-1-1,-1 0 1,0 0 0,0-18-1,-16 36 2763,5 3-2394,0 0 0,1 1 0,1 0 1,0 0-1,0 1 0,2 0 1,0 0-1,0 0 0,-4 25 0,5-15-266,0 1 0,2-1 0,1 1 0,1 0 0,3 29 0,-3-53-237,0 0 1,0 1-1,0-1 0,0 0 1,1 0-1,-1 1 1,0-1-1,1 0 1,-1 0-1,1 1 1,0-1-1,-1 0 0,1 0 1,0 0-1,0 0 1,-1 0-1,1 0 1,0 0-1,0 0 0,0 0 1,0 0-1,0-1 1,0 1-1,1 0 1,-1-1-1,0 1 1,0-1-1,0 1 0,1-1 1,-1 0-1,0 1 1,0-1-1,1 0 1,-1 0-1,0 0 0,3 0 1,-2 0-3,1-1-1,-1 1 1,1-1-1,-1 1 1,0-1 0,1 0-1,-1 0 1,0 0-1,0-1 1,1 1-1,-1 0 1,0-1 0,0 1-1,0-1 1,-1 0-1,1 0 1,0 0 0,1-2-1,1-3-146,-1 0-1,1 0 0,-2 0 0,1-1 1,-1 1-1,0-1 0,0 0 1,-1 0-1,0 1 0,0-1 1,-1 0-1,0 0 0,-1 0 1,-2-12-1,3 20 127,0 0 1,-1 1-1,1-1 1,-1 0-1,1 0 1,-1 0-1,1 0 1,0 1-1,-1-1 1,1 0-1,-1 0 1,1 1-1,0-1 0,-1 0 1,1 1-1,0-1 1,0 0-1,-1 1 1,1-1-1,0 1 1,0-1-1,-1 0 1,1 1-1,0-1 0,0 1 1,0-1-1,0 1 1,0-1-1,0 0 1,0 1-1,0-1 1,0 1-1,0-1 1,0 1-1,0-1 1,0 1-1,0-1 0,0 1 1,0-1-1,0 0 1,0 1-1,1-1 1,-1 1-1,0-1 1,0 0-1,0 1 1,1-1-1,-1 0 0,0 1 1,1-1-1,-1 0 1,0 1-1,1-1 1,-1 0-1,0 1 1,1-1-1,-1 0 1,1 0-1,-1 0 1,1 1-1,-1-1 0,0 0 1,1 0-1,0 0 1,3 2-335,1 0 0,0 0 0,0-1 0,0 0 0,0 0 0,0 0 0,0-1 0,0 1 0,0-1 0,0 0 0,0-1 0,0 1 0,0-1 0,0 0 0,6-2 0,0-1 445,-1 0 0,0 0 1,-1-1-1,1-1 1,17-12 1531,-30 19-1284,0 0 0,0 0-1,-1 0 1,1 1-1,0-1 1,0 1 0,1 0-1,-1 0 1,0 0-1,0 0 1,1 1 0,0-1-1,-1 1 1,-1 2 0,-28 39 998,30-41-1263,0-1 1,1 1-1,-1 0 0,1-1 0,0 1 1,0 0-1,0 0 0,0 0 1,0 0-1,1 0 0,-1 0 0,1 0 1,0 0-1,0 6 0,0-8-61,1 0 0,0 1 0,0-1 0,-1 0-1,1 1 1,0-1 0,0 0 0,0 0 0,0 0 0,0 0-1,1 0 1,-1 0 0,0 0 0,0 0 0,1 0 0,-1 0-1,1-1 1,-1 1 0,0-1 0,1 1 0,-1-1 0,1 1-1,-1-1 1,1 0 0,-1 0 0,1 0 0,0 0 0,2 0-1,16 1-313,-1 0-1,1-2 1,0 0-1,-1-1 1,1-1-1,-1-1 1,0 0-1,0-2 1,27-11 0,-45 16 492,0 1 0,-1-1 1,1 0-1,0 1 0,-1-1 1,1 0-1,0 0 0,-1 0 1,1 1-1,-1-1 1,1 0-1,-1 0 0,0 0 1,1 0-1,-1 0 0,0 0 1,0 0-1,0 0 1,1 0-1,-1 0 0,0 0 1,0 0-1,-1 0 0,1 0 1,0 0-1,0-1 1,-10-35 1198,2 11-1106,8 24-253,-1 0 0,1 0-1,-1 0 1,1 0 0,0-1 0,0 1 0,0 0-1,0 0 1,0 0 0,1-1 0,-1 1-1,0 0 1,1 0 0,0 0 0,-1 0-1,1 0 1,0 0 0,0 0 0,0 0 0,1 0-1,-1 1 1,0-1 0,1 0 0,2-2-1,1 2-49,0 0 0,0 1 0,1 0 0,-1 0 0,1 0 0,-1 0 0,0 1 0,1 0 0,6 1 0,3-1-437,32-1-2700,-15-2-2872,7-5-7354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5637,'0'5'11691,"12"-3"-10441,21 1 1312,15-3-352,17 0-961,15 0-704,9 0-417,3 0-128,-6-7-897,-11-1-865,-18 1-736,-19-2-2018,-28 1-2115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12492,'0'0'8264,"63"32"-7175,7-34-225,11-8-319,10 0-321,3 1-160,-5 1-128,-3-2-2082,-12-2-4548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1 418 11915,'0'0'9332,"16"-5"-7843,56-24-981,0-4 0,-2-2 0,-2-4 0,-1-2 0,79-66 0,-131 95-442,-3 4-31,0-1 1,-1 0-1,0-1 1,-1 0-1,0-1 1,0 0-1,-1 0 0,13-23 1,-22 34-37,0 0 0,0 0-1,0 0 1,0 1 0,-1-1 0,1 0 0,0 0 0,0 0 0,0 0-1,0 0 1,0 0 0,-1 0 0,1 0 0,0 0 0,0 0 0,0 0 0,0 0-1,-1 0 1,1 0 0,0 0 0,0 0 0,0 0 0,0 0 0,-1 0 0,1 0-1,0 0 1,0 0 0,0 0 0,0 0 0,-1 0 0,1 0 0,0 0 0,0 0-1,0 0 1,0-1 0,0 1 0,-1 0 0,1 0 0,0 0 0,0 0 0,0 0-1,0 0 1,0-1 0,0 1 0,0 0 0,0 0 0,0 0 0,-1 0 0,1-1-1,0 1 1,0 0 0,0 0 0,0 0 0,0 0 0,0-1 0,0 1 0,0 0-1,-13 10-55,4 1 130,1-1 1,1 1-1,0 0 1,1 1-1,0 0 1,0 0-1,1 0 0,1 0 1,0 1-1,1 0 1,-2 16-1,0 6 186,2 0 0,1 0 0,3 38-1,0-65-583,0-1 0,0 1 0,1-1 0,0 0 0,0 0 0,4 9 0,15 19-7975,-13-25-119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4260,'0'0'10218,"10"0"-7966,250-24 3872,-107 6-4133,358-18 924,447-59-4885,-931 91 1899,-19 3 71,0 1-1,-1-1 1,1-1-1,-1 0 1,1 0-1,-1 0 1,0-1-1,12-6 1,-53 6-4412,11-1-1287,2-2-3947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0 323 6374,'0'0'13608,"8"1"-12231,-1-1-1214,0-1 1,0 0-1,0 0 0,0 0 1,0-1-1,0 0 0,0 0 1,-1-1-1,1 0 1,-1 0-1,0-1 0,0 1 1,8-8-1,19-14 408,32-33 0,-37 33-242,121-128 1026,-126 127-1306,-23 26-50,-1 1 0,1-1 0,0 0 0,0 0 0,0 0 0,0 0 1,0 0-1,0 1 0,0-1 0,0 0 0,0 0 0,0 0 0,0 0 0,0 1 0,0-1 0,0 0 0,0 0 0,0 0 0,0 0 0,0 1 0,0-1 1,0 0-1,0 0 0,0 0 0,0 0 0,0 1 0,0-1 0,0 0 0,0 0 0,0 0 0,0 0 0,0 0 0,0 1 0,1-1 0,-1 0 0,0 0 0,0 0 1,0 0-1,0 0 0,0 0 0,0 0 0,1 0 0,-1 1 0,0-1 0,0 0 0,0 0 0,0 0 0,1 0 0,-1 0 0,0 0 0,0 0 0,0 0 1,0 0-1,1 0 0,-1 0 0,0 0 0,0 0 0,0 0 0,0 0 0,1 0 0,-1 0 0,0 0 0,0 0 0,0-1 0,0 1 0,0 0 0,1 0 0,-1 0 1,-2 17-75,-7 13 89,-1-1-1,-2 0 0,-17 31 1,14-31-5,2 0 0,-19 61-1,28-63 260,4-12-1590,4-7-4638,4-8-1669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15727,'0'0'5990,"63"41"-18642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6022,'0'0'17744,"63"7"-16238,-17-14-545,7-5-449,9-1-416,-2 0-96,-2 0-864,-4-1-2339,-8 1-3075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20 13485,'0'0'6694,"-9"-4"-5802,5 1-838,0 1 0,-1 0 0,1 1 1,0-1-1,-1 1 0,1 0 1,-1 0-1,1 0 0,-1 0 0,0 1 1,1 0-1,-1 0 0,0 0 0,1 1 1,-1-1-1,0 1 0,1 0 1,-1 0-1,1 1 0,0-1 0,-1 1 1,1 0-1,-6 4 0,-18 11 567,0 0 0,2 2 0,0 1 0,2 1 0,-30 32 0,52-51-579,0 0 1,0 0-1,0 1 0,0-1 0,1 1 0,-1-1 0,1 1 0,0-1 0,0 1 0,0 0 1,0 0-1,0-1 0,0 1 0,1 0 0,-1 0 0,1 0 0,0 0 0,0 4 0,1-5-44,0 0 0,0 0-1,-1 0 1,1-1 0,0 1-1,1 0 1,-1-1 0,0 1-1,0-1 1,1 1 0,-1-1-1,1 1 1,-1-1 0,1 0-1,0 0 1,-1 0-1,1 0 1,0 0 0,0 0-1,0 0 1,0-1 0,0 1-1,0-1 1,0 1 0,0-1-1,2 1 1,19 3-576,0-1-1,0-1 1,0-1 0,1-1-1,-1-1 1,0-1 0,1-1-1,34-9 1,-57 11 178,7-3-1510,-5-2-4215,-3 1-3131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39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9 7239,'0'0'10410,"-45"45"-8296,42-34-673,3-4-512,3-2-481,14-5-320,7 0 1,1 0-65,4-6-192,-3-5-737,-2 1-833,-3-2-704,-3-1-897,-4-1-161,-4 4-1184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8:40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5061,'0'0'13549,"-54"63"-11307,32-41-352,-1 1-225,-4 3-352,3-1-288,-2 2-256,5-2-545,5-3-160,4-1-128,3-6-1057,5-5-2306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44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2113 202 7591,'-5'-12'84,"0"0"-1,0 0 1,-2 1-1,1 0 1,-1 0-1,-1 1 0,0-1 1,-1 2-1,1-1 1,-2 1-1,1 1 1,-1 0-1,-1 0 1,0 1-1,0 0 1,0 1-1,-1 0 1,1 1-1,-1 0 1,-1 1-1,-19-5 1,-5 4 136,0 2 1,0 0-1,-1 3 0,1 1 1,0 2-1,0 2 1,0 1-1,1 1 1,0 3-1,0 0 1,-45 22-1,3 3 224,1 4 0,3 3-1,-129 96 1,94-52-388,4 4 0,-135 150 0,166-155-53,4 3 1,5 3-1,-82 146 0,121-185 166,1 1 0,3 1 0,2 1 1,2 0-1,3 2 0,3 0 0,2 0 0,2 1 0,0 78 0,8-103-165,2 1 1,1-1-1,2 0 1,1 0 0,1 0-1,2-1 1,1-1-1,2 1 1,1-1-1,1-1 1,2-1-1,0 0 1,2-1-1,2-1 1,0 0 0,2-2-1,40 38 1,-36-42-97,0-1 0,2-1 0,0-1 0,1-2 1,0-1-1,61 22 0,-47-24 93,1-1 0,1-2 0,-1-3 0,73 4 0,-46-10 85,1-4-1,-1-2 1,-1-4 0,1-3 0,-2-3-1,97-34 1,-65 11 110,-2-4 0,-1-5 0,-3-3-1,108-78 1,-89 45 149,-3-5-1,172-179 1,-232 211-224,-1-2 0,-4-2 0,-2-2 0,36-68 0,-58 89-20,-2-2 0,-1 0 0,-3-1 1,-2 0-1,-1-1 0,-3-1 0,9-79 0,-17 85 31,-1 0 0,-1 0 0,-3 0 0,-1 0 0,-2 1-1,-2 0 1,-14-45 0,11 55-78,-1 0 0,-1 0 0,-1 1 1,-2 1-1,0 1 0,-2 0 0,-1 1 0,-1 1 1,-39-36-1,28 34-52,-1 1 1,-1 1 0,-1 2-1,-1 1 1,-1 2 0,-1 2-1,-1 1 1,0 2 0,-1 1-1,-46-8 1,8 7 0,0 4-1,0 3 1,0 3 0,-112 9-1,124 0-261,-1 3 1,1 3-1,1 3 0,0 2 0,-121 50 0,145-48 20,1 2 1,0 1-1,2 2 0,1 2 1,0 1-1,2 2 1,1 1-1,2 2 0,-54 67 1,36-27-2389,-40 78 1,32-39-2350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46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2131 166 9385,'-9'-15'342,"6"9"-310,-2-3 4,0 0 1,0 0-1,-1 1 1,0-1-1,-1 2 1,0-1-1,0 1 1,-1 0-1,1 0 1,-2 1 0,1 0-1,-11-6 1,-2 4-37,-1 1 0,0 0 0,1 2 0,-2 0 0,1 2 0,-38-1 0,-1 3-40,-76 9 0,71 2 77,0 1 1,1 4 0,1 3 0,-105 43 0,62-13 495,-182 113-1,211-111-366,2 3-1,3 3 0,3 4 1,2 2-1,-77 93 1,111-114-76,1 2 0,3 2 1,2 1-1,1 0 0,3 2 0,2 2 1,2-1-1,2 2 0,3 1 1,-14 79-1,22-89-97,3 0 0,1 0-1,2 1 1,3-1 0,0 1 0,14 63-1,-12-89-24,0 0 0,1 0-1,1 0 1,1-1-1,0 0 1,1 0-1,1-1 1,1 0-1,0 0 1,0-1-1,2 0 1,-1-1-1,2 0 1,0-1 0,0-1-1,1 0 1,1-1-1,18 11 1,-7-10 62,0 0 1,1-1 0,1-2 0,-1-1 0,1-1-1,1-1 1,-1-2 0,35 0 0,27-3 567,115-16 0,605-137 2016,-787 147-2559,437-107 605,-318 71-104,163-71 1,-258 92-282,0-2 1,-1-2-1,-2-2 0,-1-2 1,55-48-1,-78 59-165,0-1 0,-2-1-1,0-1 1,-1-1-1,-1 0 1,-2-1 0,0-1-1,-1 0 1,-1-1 0,-2 0-1,15-50 1,-20 52-67,0 0 1,-2 0 0,-1-1 0,0 1-1,-2-1 1,-1 1 0,0 0-1,-7-28 1,4 33-28,-1 0 1,-1 0-1,0 1 0,-2-1 0,0 1 0,-1 1 0,0 0 1,-1 0-1,-1 1 0,-22-23 0,10 15-63,-2 1 0,0 2 0,-2 0 0,0 2-1,-1 1 1,0 1 0,-2 1 0,0 2 0,0 1 0,-1 2 0,-1 0 0,-32-4 0,-23-1-474,-1 4 0,0 4 0,-108 5 0,39 11-2831,-271 54-1,278-37-298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0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6534,'0'0'646,"11"-8"-160,2-1-442,0 1 0,1 0 0,0 1-1,0 1 1,0 1 0,1 0 0,0 0 0,17-2 0,170-15 234,217 6 1,-285 13 221,1016 8 1253,-393 4-1061,-41-4-382,1097-27 1067,-755-30-496,-939 47-1126,-68 5-2639,-22-3-319,7-14-3027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1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31 364 5862,'-28'-25'2320,"28"25"-2278,0 0 1,-1-1-1,1 1 0,0 0 1,0 0-1,-1-1 0,1 1 1,0-1-1,0 1 1,0 0-1,0-1 0,0 1 1,0 0-1,0-1 0,-1 1 1,1-1-1,0 1 0,0 0 1,0-1-1,0 1 0,1 0 1,-1-1-1,0 1 0,0-1 1,0 1-1,0 0 0,0-1 1,0 1-1,1-1 1,19-4 172,1034-64 748,-591 26-191,2366-80 594,-2040 122-1299,508-9 1020,-1235 9-1026,19 1 274,0-4 1,0-3 0,111-24-1,-188 30-263,-2 1-23,1-1 0,-1 1-1,1-1 1,-1 1 0,1-1 0,-1 0 0,0 0 0,0 0-1,1 0 1,-1-1 0,0 1 0,0 0 0,0-1-1,0 0 1,-1 1 0,1-1 0,2-3 0,-4 4-56,-1 0-1,1 1 1,-1-1 0,0 0 0,1 1 0,-1-1-1,0 1 1,0-1 0,1 1 0,-1-1 0,0 1 0,0-1-1,0 1 1,0 0 0,1-1 0,-1 1 0,0 0-1,0 0 1,0 0 0,0 0 0,0-1 0,0 1 0,0 1-1,0-1 1,0 0 0,-1 0 0,-30 2-1945,22 4 499,10-6 1395,0 0 0,-1 1 0,1-1 0,0 0 0,0 0 0,0 0 0,0 0-1,-1 0 1,1 0 0,0 1 0,0-1 0,0 0 0,0 0 0,0 0 0,0 0-1,-1 1 1,1-1 0,0 0 0,0 0 0,0 0 0,0 1 0,0-1 0,0 0-1,0 0 1,0 0 0,0 1 0,0-1 0,0 0 0,0 0 0,0 0 0,0 0-1,0 1 1,0-1 0,0 0 0,0 0 0,0 0 0,1 1 0,-1-1 0,0 0-1,0 0 1,0 0 0,0 0 0,0 1 0,0-1 0,0 0 0,1 0 0,-1 0-1,0 0 1,0 0 0,0 0 0,0 1 0,1-1 0,-1 0 0,17 2-4197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1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9600 333 7527,'-901'-108'2939,"-9"78"-3978,71 3 511,-162-43 1215,-657-25 420,-123 92-605,809 65 29,810-39-428,1 6 1,2 8-1,-299 112 0,392-122-40,1 2 0,2 4 0,-109 74-1,149-89 3,1 1-1,0 1 0,2 1 1,0 0-1,-16 25 0,24-29-28,1 0-1,2 1 1,-1 0-1,2 0 0,1 1 1,0 0-1,1 0 1,-4 24-1,7-21-29,0 0 0,1 0 0,2 0 0,0 0 0,1 0 0,1 0 0,1 0 0,2 0 0,0 0 0,14 38 0,-8-36-8,0 0-1,2-1 0,1-1 1,0 0-1,2 0 1,1-2-1,0 0 0,37 32 1,-12-19 8,1-2 1,1-2 0,2-1-1,1-3 1,0-2-1,2-2 1,1-2-1,78 19 1,42 0-21,215 20 1,830 40 32,5-58-8,-736-27-20,310 12 34,568 14-44,-2-37 398,681-164 453,-1807 125-828,255-73 0,-410 86 71,-1-2 0,-1-4 0,-2-3 1,-2-3-1,-1-4 0,128-93 0,-178 115-59,-1 0-1,0-2 1,-2 0-1,0-2 1,-2 0-1,0 0 1,-1-2 0,-2 0-1,15-33 1,-21 39 10,-2 0 0,0-1 0,-2 1-1,0-1 1,0 0 0,-2 0 0,0 0 0,-2 0 0,0 0 0,-1 0 0,-1 0 0,0 0 0,-2 0 0,-9-29 0,3 20 63,-2 0 0,-1 1 0,-2 0 0,0 1 0,-2 0 0,0 2 0,-2 0 0,-1 1 0,-1 1 0,-39-33 0,13 18 32,0 3 0,-2 2 1,-2 1-1,-87-37 0,45 31-99,-2 5 0,0 3 0,-2 5 0,-177-21 0,85 29-258,-305 14-1,312 15-690,-273 56 0,-172 79-3267,349-79-125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1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1455 0 2050,'-285'24'974,"-211"14"331,329-38-1097,119-3 339,0 2-1,1 3 0,-1 1 1,0 3-1,-58 14 0,97-17-495,-25 7 126,2 1 0,-54 25 0,88-32 352,12-2-292,18-1 17,156-17 870,-14-1-572,491 51-35,-273-5-222,425-2 760,81 4-557,803 12 153,1-59 90,-1200 9-628,195 4 566,436-11 52,-1083 12-721,273-17 41,-258 12-31,0-3 1,117-35 0,-162 38-13,0 0 1,0-1 0,24-15-1,-40 21 18,-1 0-1,0 0 1,1 0-1,-1 0 0,0 0 1,0-1-1,0 0 0,0 1 1,0-1-1,-1 0 0,1 0 1,-1-1-1,0 1 0,0 0 1,0-1-1,-1 1 0,1-1 1,-1 0-1,1 1 1,-1-1-1,-1 0 0,1 0 1,0 0-1,-1 0 0,0-4 1,0 7-30,0 0 0,0 1 0,-1-1 0,1 0 0,0 1 0,-1-1 0,1 0 0,-1 1 0,1-1 0,0 1 1,-1-1-1,1 1 0,-1-1 0,0 1 0,1-1 0,-1 1 0,1 0 0,-1-1 0,0 1 0,1 0 0,-1-1 0,0 1 0,1 0 1,-1 0-1,0 0 0,1 0 0,-1-1 0,0 1 0,1 0 0,-1 0 0,0 0 0,0 1 0,1-1 0,-1 0 0,0 0 1,1 0-1,-1 0 0,0 1 0,1-1 0,-1 0 0,0 1 0,1-1 0,-1 0 0,0 1 0,0 0 0,-26 16-2154,19-8-559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96 144 15759,'0'0'6337,"-8"0"-4512,0 0-1596,2 0-76,1 0 0,-1 0 0,0 0 0,1 1 0,-1 0 0,-8 2 0,12-2-141,0 0-1,0 0 1,0 0-1,1 0 1,-1 0 0,1 0-1,-1 0 1,0 1-1,1-1 1,0 1 0,-1-1-1,1 1 1,0-1-1,0 1 1,0 0 0,0 0-1,0-1 1,0 1 0,0 0-1,1 0 1,-1 0-1,1 0 1,-1 0 0,1 0-1,0 3 1,-1-4-8,1 0 0,0 0 0,0-1 0,0 1 0,-1 0 1,1 0-1,0 0 0,0-1 0,0 1 0,0 0 0,0 0 0,0 0 1,1 0-1,-1-1 0,0 1 0,0 0 0,1 0 0,-1-1 0,0 1 1,1 0-1,-1 0 0,1-1 0,-1 1 0,1 0 0,-1-1 0,1 1 0,-1-1 1,1 1-1,0-1 0,-1 1 0,1-1 0,0 1 0,-1-1 0,1 1 1,0-1-1,0 0 0,-1 1 0,1-1 0,0 0 0,0 0 0,0 0 0,-1 0 1,1 0-1,0 0 0,0 0 0,0 0 0,-1 0 0,1 0 0,0 0 1,0 0-1,0 0 0,-1-1 0,1 1 0,0 0 0,0-1 0,-1 1 0,1 0 1,1-2-1,5-1 47,1-1 1,-1 0-1,0 0 1,11-9 0,-8 4-50,0 0 1,0-1-1,0 0 1,-1 0-1,-1-1 1,0-1-1,0 1 1,-1-1-1,-1 0 1,0 0-1,-1-1 1,0 0-1,-1 0 1,4-15-1,-26 124-538,12-72 661,1-1 1,1 1-1,1 0 0,1 44 1,2-67-113,0 1-1,1-1 1,-1 0 0,0 1 0,1-1 0,-1 0 0,1 1 0,-1-1-1,1 0 1,0 0 0,-1 0 0,1 0 0,0 0 0,0 0-1,0 0 1,0 0 0,0 0 0,0 0 0,0 0 0,0 0 0,1-1-1,-1 1 1,0 0 0,0-1 0,1 1 0,-1-1 0,0 1 0,0-1-1,1 0 1,-1 0 0,1 1 0,-1-1 0,0 0 0,1 0-1,-1 0 1,0-1 0,3 1 0,0-1 15,0 1 0,-1-1 0,1 0 0,0 0 0,-1 0 0,1 0 0,-1-1 0,1 1 0,-1-1 0,0 0 0,0 0 0,0 0 1,4-3-1,-1-2-7,-1 0 0,1-1 0,-1 0 0,-1 0 0,1 0 0,-2 0 0,1-1 0,-1 1 0,0-1 0,-1 0 0,0 0 0,0 0 0,-1 0 0,0 0 0,-1 0 0,0-1 1,-2-15-1,2 25-23,0-1 1,0 1-1,0-1 1,0 1-1,0 0 1,0-1-1,0 1 1,0-1-1,0 1 1,-1 0-1,1-1 1,0 1-1,0-1 1,0 1-1,-1 0 1,1-1-1,0 1 1,-1 0-1,1-1 1,0 1-1,-1 0 1,1 0-1,0-1 1,-1 1-1,1 0 1,-1 0-1,1 0 1,0 0-1,-1-1 1,1 1-1,-1 0 1,1 0-1,0 0 1,-1 0-1,1 0 1,-1 0-1,1 0 1,-1 0-1,1 0 1,0 0-1,-1 0 1,1 0-1,-1 1 1,1-1-1,-1 0 1,1 0-1,0 0 1,-1 1-1,1-1 1,0 0-1,-1 0 1,1 1-1,0-1 1,-1 0-1,1 0 1,-1 1-1,-16 20-62,14-14 109,0-1 0,0 1 0,1 0-1,0 1 1,0-1 0,1 0 0,-1 1 0,2-1 0,-1 0-1,1 9 1,1-14-27,-1 1 1,0-1-1,1 1 0,-1-1 0,1 0 0,0 1 0,0-1 0,0 0 1,0 0-1,0 1 0,0-1 0,1 0 0,-1 0 0,1 0 1,-1-1-1,1 1 0,0 0 0,0-1 0,0 1 0,0-1 1,0 1-1,0-1 0,0 0 0,0 0 0,0 0 0,1 0 0,-1 0 1,0-1-1,1 1 0,-1-1 0,1 1 0,-1-1 0,3 0 1,10 1-18,0-1 0,0 0 0,-1-1 0,1-1 0,-1 0 0,1-1 0,-1 0 0,0-1 0,19-9 0,-32 13 27,-1 0 0,1 0-1,-1-1 1,0 1 0,1 0-1,-1 0 1,0-1 0,1 1-1,-1 0 1,0-1 0,1 1 0,-1 0-1,0-1 1,0 1 0,1-1-1,-1 1 1,0 0 0,0-1-1,0 1 1,0-1 0,0 1-1,1-1 1,-1 1 0,0 0 0,0-1-1,0 1 1,0-1 0,0 1-1,0-1 1,0 1 0,-1-1-1,1 1 1,0 0 0,0-1-1,0 1 1,0-1 0,-1 1 0,1 0-1,0-1 1,0 1 0,0-1-1,-1 1 1,1 0 0,0-1-1,-1 1 1,1 0 0,0 0 0,-1-1-1,1 1 1,0 0 0,-1 0-1,1-1 1,-1 1 0,0 0-1,-27-20 950,21 15-936,-9-13 54,16 18-123,0 0-1,0-1 1,0 1 0,0 0 0,0-1 0,0 1-1,0 0 1,0-1 0,0 1 0,0 0 0,0-1 0,0 1-1,0 0 1,0-1 0,1 1 0,-1 0 0,0-1-1,0 1 1,0 0 0,0 0 0,1-1 0,-1 1-1,0 0 1,0-1 0,0 1 0,1 0 0,-1 0 0,0 0-1,0-1 1,1 1 0,-1 0 0,0 0 0,1 0-1,40-7-3656,-21 6 1791,19-4-3183,9-5-3502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2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8904,'10'-3'438,"39"-13"-230,0 2 1,1 3-1,65-7 0,169-4 696,-191 16-815,876-66 260,977-44 663,247 108 1412,-787 79-1501,-307-7-992,-928-57-294,224 3-4089,-283-15 411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5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5157,'0'0'17286,"5"4"-17084,-3-2-191,-1-1 0,1 0 1,-1 0-1,1 0 0,-1 0 0,1 0 0,0-1 0,0 1 0,-1 0 0,1-1 0,0 1 0,0-1 0,0 0 0,0 0 0,0 1 0,0-1 0,-1-1 0,1 1 0,0 0 0,0 0 0,0-1 0,0 1 0,0-1 0,-1 1 0,1-1 0,3-1 0,5-4 18,0-1 0,-1 1-1,17-16 1,-21 18-31,3-4 1,-6 6 3,0-1 0,0 0 0,1 1-1,-1 0 1,1-1 0,0 1 0,0 0-1,-1 1 1,1-1 0,0 0-1,0 1 1,1-1 0,-1 1 0,0 0-1,6-1 1,-8 6-5,0-1 0,0 1 0,0-1 1,-1 1-1,1-1 0,-1 1 0,0 0 0,0-1 0,0 1 0,-1 6 0,0-2 41,-1 29 394,-7 43 1,4-43-783,-1 45 0,21-132-9900,-13 18 3300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5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10698,'0'0'9390,"10"10"-8664,1-1-645,0 2-1,-1-1 1,-1 1-1,0 1 1,0-1-1,-1 2 1,0-1 0,-1 1-1,-1 0 1,0 0-1,5 19 1,-6-5 47,-1 1 0,-1-1 0,-1 1 0,-1 0 0,-2 0 0,-1 0 0,-1 0 0,-11 45 0,8-50-1578,-1 0-1,-2-1 0,-13 27 1,4-19-5047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64 16592,'0'0'550,"7"-8"357,-2 2-683,-3 2-93,1 0 0,-1 0 0,1 1 0,0-1 0,0 1 0,1 0 0,-1 0 0,1 0 0,-1 0 0,1 0 0,0 1 0,0 0 0,0 0 0,0 0 0,1 0-1,4-1 1,-8 4-107,0-1 0,0 0-1,0 0 1,0 1-1,0-1 1,0 1 0,0-1-1,-1 1 1,1-1-1,0 1 1,0 0 0,0-1-1,-1 1 1,1 0-1,0-1 1,-1 1 0,1 0-1,0 0 1,-1 0-1,1 0 1,-1 0 0,1 0-1,-1 0 1,0-1-1,1 1 1,-1 0 0,0 0-1,0 0 1,0 1-1,0-1 1,0 0 0,0 0-1,0 0 1,0 1-1,-1 45 278,0-41-216,-2 16 2,-2 0-1,0-1 1,-2 1-1,0-1 1,-1-1-1,-18 32 1,15-31 146,1 0-1,1 0 1,1 1 0,1 0-1,-8 41 1,15-61-223,0-1-1,0 0 1,-1 1-1,2-1 1,-1 0 0,0 1-1,0-1 1,0 0-1,0 1 1,1-1-1,-1 0 1,1 0 0,-1 1-1,1-1 1,0 0-1,-1 0 1,1 0-1,0 0 1,0 0-1,-1 0 1,1 0 0,0 0-1,0 0 1,0 0-1,0 0 1,1 0-1,1 0 1,1 1 12,0 0-1,0-1 1,0 0-1,0 0 1,0 0-1,0-1 1,1 1-1,-1-1 1,5 0-1,3-1-375,1 0-1,-1-1 1,0 0-1,-1-1 0,23-8 1,8-13-3137,-17 2-1682,-1-6-4324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5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15150,'0'0'2894,"4"8"-2627,21 36 361,-15-28-244,-1-1 1,0 2 0,-1-1-1,-1 1 1,0 0-1,7 32 1,-12-29-213,-1 0 0,0 0 0,-2 0-1,0 0 1,-1 0 0,-1 0 0,-1-1 0,-7 20-1,6-24-766,0-1 0,-2 0-1,1-1 1,-2 1 0,0-1-1,-18 21 1,1-7-4930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5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13068,'0'0'8366,"8"7"-8206,-4-4-127,-1 1 0,0-1 0,1 1 0,-1 0 1,-1-1-1,1 1 0,0 0 0,-1 1 0,0-1 0,0 0 0,0 1 1,-1-1-1,1 1 0,-1-1 0,0 1 0,0 0 0,-1 0 1,1 8-1,-8 44 186,10-56-266,0 0 0,0-1 0,1 1 0,-1-1 0,0 0 1,0 0-1,1 0 0,-1 0 0,0 0 0,0-1 1,5 0-1,-8 0 43,6 0-69,0 0 0,1 0 1,-1 1-1,0 0 0,1 0 0,-1 0 1,0 1-1,11 2 0,-15-2 58,1 0-1,-1 0 0,1 1 1,-1-1-1,0 0 0,0 1 1,0 0-1,0-1 0,0 1 1,0 0-1,0 0 0,-1 0 1,1 1-1,-1-1 0,1 0 1,-1 0-1,0 1 0,0-1 1,0 1-1,0-1 0,0 1 1,-1-1-1,1 5 0,1 4 239,-1 1 0,0-1 0,-1 0-1,0 1 1,-1-1 0,0 0-1,-1 0 1,0 0 0,-1 0 0,0 0-1,0 0 1,-1 0 0,-1-1-1,0 0 1,0 0 0,-1 0 0,-1-1-1,1 0 1,-1 0 0,-1 0-1,0-1 1,0 0 0,0-1 0,-12 8-1,18-14-192,0 1 0,0-1-1,0 0 1,0 0-1,0 0 1,0 0 0,0 0-1,0 0 1,-1-1 0,1 1-1,0-1 1,-1 1-1,1-1 1,0 0 0,-1 0-1,1 0 1,-3-1-1,3 1-105,1-1 0,-1 0 0,1 1 0,0-1-1,0 0 1,-1 0 0,1 0 0,0 0 0,0 0-1,0 0 1,0 0 0,0-1 0,0 1 0,0 0-1,0-1 1,0 1 0,1 0 0,-1-1 0,0-1-1,-2-8-1026,1 0-1,0 0 1,0 0-1,1 0 0,1-19 1,0-23-5431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5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11851,'0'0'2184,"9"4"-1127,5 6-680,0-1 1,-1 2 0,0 0 0,0 0 0,-1 2-1,-1-1 1,0 1 0,0 1 0,-2 0 0,0 0-1,0 1 1,-1 0 0,-1 1 0,-1 0 0,8 28-1,-8-21-278,-1 1-1,-1-1 0,-1 1 0,-1 0 0,-1 0 0,-1 0 1,-2 0-1,0 0 0,-1-1 0,-1 1 0,-9 26 0,-5 2-178,-1-1-1,-52 94 0,52-115-1430,0-1-1,-2 0 0,-25 27 1,-6-6-7084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0:3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1 297 9033,'0'0'2066,"8"0"-2045,20-1 266,-1-1 0,1-1 0,29-8 0,2-3-3,1 2 0,1 3 0,0 3 0,64 1 1,243 25 636,-19-1-221,-136-27-352,238-41-1,-410 44-337,304-28 118,401 15 0,-168 69-105,-51 0-3,372-79 1,433 8-21,-1174 20-1,0-7-1,166-30 0,-78-5-2,469-59 13,-596 90 30,99-4-174,-212 16-313,-7 0-2723,-14 1-1698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59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1 329 12684,'0'0'6257,"14"0"-5259,-4-1-908,1 0 0,-1-1-1,1 0 1,-1-1 0,0 0 0,0 0 0,0-1 0,0 0 0,0-1-1,-1 0 1,10-8 0,198-159-6,-92 68-168,-124 104 80,-1-1-1,0 1 0,1-1 1,-1 1-1,1-1 0,-1 1 1,1 0-1,-1-1 0,0 1 1,1 0-1,0-1 0,-1 1 1,1 0-1,-1-1 0,1 1 1,-1 0-1,1 0 0,-1 0 1,1 0-1,0-1 0,-1 1 1,1 0-1,0 0 0,-1 0 1,1 0-1,-1 0 0,1 1 1,0-1-1,0 0 0,-3 17-81,-17 26 189,-39 62 360,22-41-163,-51 123 0,84-179-335,0 1 0,1-1 1,0 1-1,1 0 0,-1 16 1,2-25-37,0 1 1,0-1 0,0 1 0,0-1 0,0 1 0,0-1-1,0 1 1,0-1 0,0 1 0,0-1 0,0 1 0,0-1-1,0 1 1,0-1 0,0 0 0,0 1 0,1-1 0,-1 1 0,0-1-1,0 1 1,0-1 0,1 0 0,-1 1 0,0-1 0,1 0-1,-1 1 1,0-1 0,1 0 0,-1 1 0,0-1 0,1 0-1,-1 0 1,1 1 0,-1-1 0,1 0 0,-1 0 0,0 0-1,1 0 1,-1 1 0,1-1 0,-1 0 0,1 0 0,-1 0-1,1 0 1,-1 0 0,1 0 0,-1 0 0,1-1 0,-1 1-1,1 0 1,-1 0 0,0 0 0,1 0 0,-1 0 0,1-1 0,-1 1-1,1 0 1,-1 0 0,0-1 0,1 1 0,-1 0 0,1-1-1,20-15-6046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59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1153,'0'0'9849,"10"3"-8936,1-1-629,0 1-1,0 1 1,0-1 0,0 2-1,-1 0 1,1 0-1,-1 1 1,-1 0 0,1 0-1,-1 1 1,0 1-1,-1-1 1,1 1 0,-2 1-1,1 0 1,-1 0 0,0 0-1,-1 1 1,0 0-1,-1 0 1,0 0 0,-1 1-1,7 22 1,-8-11-84,0 0 0,-2 0 0,-1 0 0,0 1 0,-2-1 0,0 0 0,-1 0 0,-2 0 0,0-1 0,-1 1-1,-16 33 1,-11 16-191,-79 128-1,107-191-17,-149 213-5559,75-129-2242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80 11307,'0'0'7110,"-5"11"-5465,-1 5-950,1 0 0,0 1 1,1-1-1,1 1 0,1 0 1,0 0-1,1 26 0,2-41-663,-1-1 1,0 1-1,0-1 0,0 0 0,1 1 0,-1-1 1,1 1-1,-1-1 0,1 0 0,0 1 0,-1-1 1,1 0-1,0 0 0,0 0 0,0 1 0,0-1 1,0 0-1,0 0 0,0 0 0,0-1 0,0 1 1,1 0-1,1 1 0,0-1 9,1 0-1,-1 0 0,0 0 1,0-1-1,1 1 1,-1-1-1,0 0 0,1 0 1,-1 0-1,5-1 1,0-1 9,1 1 1,0-2 0,-1 1-1,1-1 1,-1 0 0,0-1-1,10-6 1,-4 0-34,0-1-1,-1 0 1,-1-1 0,19-22-1,-26 28-100,0 0-1,-1 0 1,0-1 0,0 0-1,0 1 1,-1-1-1,0 0 1,0-1-1,-1 1 1,0 0 0,0-1-1,1-13 1,-21 71-781,13-33 943,2 1 0,0-1-1,0 1 1,2 0 0,0 0 0,3 28 0,-1-44-36,-1-1 1,1 1 0,0 0 0,0-1 0,-1 1 0,1 0 0,0-1 0,0 1 0,1-1 0,-1 0 0,0 1 0,0-1 0,1 0 0,-1 0 0,1 0 0,-1 0 0,1 0 0,-1 0 0,1 0-1,-1 0 1,1-1 0,0 1 0,0 0 0,-1-1 0,1 0 0,0 1 0,0-1 0,0 0 0,-1 0 0,1 0 0,0 0 0,0 0 0,0-1 0,-1 1 0,1 0 0,0-1 0,2 0 0,4-1 138,-1 0 0,0 0 0,1 0 0,-1-1 0,0 0 0,0 0 0,11-8 0,-8 3-98,-1-1 0,0 0 1,0-1-1,-1 0 0,-1 0 1,1 0-1,-1-1 0,-1 0 1,5-13-1,-8 18-48,0-1 0,0 0 1,-1 0-1,0 0 0,-1 0 0,1 0 1,-1-1-1,-1 1 0,1 0 1,-1-1-1,0 1 0,-1 0 0,0-1 1,0 1-1,-1 0 0,0 0 1,-3-8-1,5 13-42,-1 1 0,1-1 1,-1 1-1,0-1 0,1 1 1,-1-1-1,0 1 0,0 0 0,0-1 1,0 1-1,0 0 0,-1 0 1,1 0-1,0 0 0,-1 0 0,1 0 1,0 0-1,-1 0 0,1 0 1,-1 0-1,1 1 0,-1-1 0,0 1 1,1-1-1,-1 1 0,1 0 1,-1 0-1,0 0 0,1-1 0,-1 1 1,-2 1-1,2 0-141,0-1-1,1 1 1,-1 0-1,1 0 1,-1 0-1,1 1 1,-1-1-1,1 0 1,-1 0-1,1 1 1,0-1-1,0 1 1,0-1-1,0 1 1,0-1-1,0 1 1,0 0-1,1 0 1,-1-1-1,0 1 1,1 0 0,0 0-1,-1 0 1,1-1-1,0 1 1,0 0-1,0 2 1,0 26-7112,0-18 1286,0 1-4575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0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656 37 4100,'-8'-1'4153,"-84"-13"-2106,34 5-828,-88-3-1,138 12-1109,0 1-1,0 1 1,0 0-1,0 0 1,1 1-1,-1-1 1,1 2-1,-1-1 0,1 1 1,0 0-1,1 0 1,-1 1-1,1 0 1,0 0-1,0 1 1,0 0-1,-7 9 0,-10 14 186,2 0 0,-26 49 0,41-68-288,-13 23-1,2 0 0,2 1 0,1 1 0,1 0 0,2 1 0,2 1-1,1-1 1,2 1 0,1 1 0,1 71 0,4-100-13,1 1 0,0 0 0,1-1 0,0 1 0,0-1 0,1 1 0,0-1 0,0 0 0,1 0 0,1-1 0,-1 1 0,11 13 0,-11-17 5,1 0 0,0 0 0,0 0 0,1-1 0,-1 0 0,1 0 0,0 0 0,0-1 0,0 1 0,1-1 0,-1-1 0,1 0 0,-1 1 0,1-2 0,0 1 0,0-1 1,0 0-1,9 0 0,5-2 212,0-1 0,0-1 0,0 0 0,0-2 0,0 0 0,-1-1 1,0-2-1,-1 0 0,1 0 0,-2-2 0,26-17 0,-9 4 83,-2-2-1,0-1 0,-2-2 1,53-59-1,-65 62-176,0 0 0,-1-1 0,-2-1 0,-1 0 0,21-55 1,-28 62-61,-2 0 1,0-1 0,-2 1 0,0-1 0,-1 0 0,-1 0 0,-1-1-1,-1 1 1,-4-32 0,3 46-38,0 1-1,0-1 1,-1 1-1,0-1 1,0 1-1,-1 0 1,1-1-1,-1 1 1,-1 1-1,1-1 1,-1 0-1,0 1 1,0 0-1,0 0 1,-1 0-1,0 0 0,0 1 1,0 0-1,-1 0 1,1 0-1,-1 1 1,0-1-1,0 1 1,0 1-1,0-1 1,-1 1-1,1 0 1,-9-1-1,2 2-201,0-1 0,0 2 0,0 0 0,-1 1-1,1 0 1,1 1 0,-1 0 0,0 1 0,0 0 0,1 1-1,0 1 1,-1 0 0,-17 11 0,-5 4-3195,5-4-2088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2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8872,'0'0'9871,"6"0"-8926,85 6 161,99-6 1,-109-2-1081,-1 3-1,103 14 1,-88 3 310,-183-12-250,63-2-1376,0-2 0,-48-2 0,46-5-4076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1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9673,'0'0'8776,"58"40"-7719,-16-39-320,10-1-224,2 0-417,2 0-32,-1 0-673,-10 0-1088,-10 0-1314,-16 0-865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1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11211,'0'0'2818,"66"16"-1312,-16-13-417,11-2-289,6-1-575,4 0-161,0 0-1313,-3-7-5638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0:2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8072,'0'0'10890,"62"27"-10378,-33-26-319,10 0-97,3-1-64,3 0-256,0 0-705,-3-4-353,-5-1-703,-6 0-930,-7 0-673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0:21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12940,'0'0'4890,"-9"13"-3315,-124 200 2028,9 25-3416,117-223-1131,-22 50 1287,23-42-3831,4 0-4471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0:2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9993,'0'0'10827,"0"10"-9808,-3 19-626,-1-1 0,-1 1-1,-1-1 1,-13 36-1,6-22-1915,-10 61 0,23-101 967,0-1 358,0-1 0,0 0 0,0 1 0,0-1 0,0 0 0,0 1 0,0-1 0,0 1 0,0-1 0,0 0 0,0 1 0,-1-1 0,1 0 0,0 1 0,0-1 0,0 0 0,0 0 0,-1 1 0,1-1 0,0 0 0,0 1 0,0-1 0,-1 0 0,1 0 0,0 1 0,-1-1 0,1 0 0,0 0 0,0 0 0,-1 0 0,1 1 0,-1-1 0,-4 0-5492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0:2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13389,'0'0'5327,"12"-5"-4472,18-4-352,0 1 1,1 1 0,0 2 0,61-3 0,-47 7-440,-8-1-33,54 5 0,-81-2-35,-1 1 0,1-1 1,0 2-1,-1-1 0,0 1 1,1 1-1,-1-1 1,0 2-1,-1-1 0,13 9 1,-19-11-5,1 0 1,-1 0 0,1 0-1,-1 0 1,0 1 0,0-1 0,0 1-1,0-1 1,-1 1 0,1-1-1,-1 1 1,1 0 0,-1 0-1,0 0 1,0 0 0,-1 0 0,1 0-1,0 0 1,-1 0 0,0 4-1,0-2 44,-1 1 1,0-1-1,0 1 0,0-1 0,-1 0 0,0 1 0,0-1 1,0 0-1,0 0 0,-6 7 0,-4 5 283,-1 0 1,-1-1-1,-1-1 1,-28 25-1,10-13 338,-1-1 0,-38 20 0,58-37-516,-2-1 1,1-1-1,-1 0 0,0-1 1,0-1-1,0 0 1,-34 4-1,49-9-181,-1 1 0,0-1-1,1 0 1,-1 1 0,0-1 0,0 0 0,1 0 0,-1 0 0,0 0-1,0-1 1,1 1 0,-1 0 0,0-1 0,1 0 0,-1 1-1,0-1 1,1 0 0,-1 1 0,1-1 0,-1 0 0,1 0-1,0 0 1,-1-1 0,1 1 0,0 0 0,0 0 0,0-1-1,-1 1 1,1-1 0,1 1 0,-1-1 0,0 1 0,0-1-1,1 1 1,-1-1 0,1 0 0,-1 1 0,1-1 0,0 0-1,-1-3 1,1-2-617,1 0-1,0 0 1,0 0 0,1 0-1,0 0 1,0 0-1,0 1 1,1-1-1,4-6 1,20-35-6902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0:23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13293,'0'0'2850,"66"28"-1729,-17-24-224,9-1-288,8-3-449,3 0-64,-6 0-576,-7 0-1859,-13-4-1761,-18 1 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0:2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9513,'0'0'6182,"71"9"-4773,-12-9-96,10 0-320,10 0-448,1-5-385,-4 2-128,-11 1-929,-15 1-2754,-15-1-4101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67 5990,'0'0'22314,"0"-13"-21764,-5 187-358,5-174-186,0 1 0,1-1 0,-1 1 0,0-1 0,0 1 0,1 0 0,-1-1 0,1 0-1,-1 1 1,0-1 0,1 1 0,-1-1 0,1 1 0,-1-1 0,1 0 0,-1 1 0,1-1 0,-1 0 0,1 0 0,-1 1-1,1-1 1,0 0 0,-1 0 0,1 0 0,-1 0 0,1 0 0,0 0 0,-1 0 0,1 0 0,-1 0 0,1 0 0,0 0-1,-1 0 1,1 0 0,-1 0 0,2-1 0,25-6 298,-17 0-326,1-1 0,-1-1-1,-1 1 1,1-1-1,-2-1 1,1 0 0,11-17-1,0 1-123,-20 25 125,0 1 0,0 0 0,0-1 1,0 1-1,0 0 0,0-1 0,1 1 1,-1 0-1,0-1 0,0 1 0,1 0 0,-1 0 1,0-1-1,0 1 0,1 0 0,-1 0 1,0 0-1,0-1 0,1 1 0,-1 0 1,0 0-1,1 0 0,-1 0 0,0 0 1,1 0-1,-1 0 0,0 0 0,1-1 0,-1 1 1,0 0-1,1 0 0,-1 0 0,0 1 1,1-1-1,-1 0 0,0 0 0,1 0 1,-1 0-1,0 0 0,1 0 0,-1 0 1,0 1-1,1-1 0,4 19-292,-4 34 298,-1-48-46,-7 24 320,4-24 340,5-20-314,18-115-120,-20 129-170,1-1 0,0 1-1,-1 0 1,1 0 0,0 0 0,0 0 0,-1-1-1,1 1 1,0 0 0,0 1 0,0-1 0,0 0 0,1 0-1,-1 0 1,0 1 0,0-1 0,0 0 0,1 1-1,-1-1 1,0 1 0,1 0 0,1-1 0,40-6-365,-2 0-3615,-38 6 3266,0 0-1,0-1 0,-1 1 1,1-1-1,-1 0 0,1 0 0,-1 0 1,0 0-1,0 0 0,4-4 1,4-13-5474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0:50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8456,'0'0'13437,"12"-12"-12903,218-216 314,-230 228-839,0 0 0,0 0-1,1-1 1,-1 1-1,0 0 1,0 0 0,0-1-1,1 1 1,-1 0-1,0 0 1,0-1 0,1 1-1,-1 0 1,0 0-1,0 0 1,1 0 0,-1-1-1,0 1 1,0 0-1,1 0 1,-1 0 0,0 0-1,1 0 1,-1 0-1,0 0 1,1 0 0,-1 0-1,0 0 1,1 0-1,-1 0 1,0 0 0,1 0-1,-1 0 1,0 0-1,0 0 1,1 0 0,-1 1-1,0-1 1,1 0-1,-1 0 1,0 0 0,0 0-1,1 1 1,-1-1-1,0 0 1,0 0 0,0 1-1,1-1 1,-1 0-1,0 1 1,4 23 365,-10 32 276,-9-2-131,11-44-511,0 0 0,1 1 1,1 0-1,-1-1 0,2 1 0,-1 0 0,2 0 0,0 18 1,0-29-98,1 1-1,-1-1 1,0 0 0,1 1 0,-1-1 0,1 0 0,-1 0 0,1 1 0,-1-1 0,1 0 0,-1 0 0,1 0 0,-1 0 0,1 0-1,-1 1 1,1-1 0,0 0 0,-1 0 0,1 0 0,-1-1 0,1 1 0,-1 0 0,1 0 0,-1 0 0,1 0 0,-1 0-1,1-1 1,-1 1 0,1 0 0,-1 0 0,1-1 0,0 0 0,17-8-2849,3-10-2566,2-6-2519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0:5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 12556,'0'0'7404,"0"11"-6747,-1 3-448,0-6-72,1 1 0,0 0 0,1 0 0,2 14 0,-3-20-121,0-1 0,1 0 0,0 0 0,-1 0 0,1 0 0,0 1-1,0-1 1,1 0 0,-1 0 0,0-1 0,1 1 0,-1 0 0,1 0 0,-1-1 0,1 1 0,0-1-1,0 1 1,-1-1 0,1 0 0,0 0 0,0 1 0,0-1 0,1-1 0,3 2 0,4 0 229,-1-1-1,1 0 1,0-1 0,0 0 0,-1 0 0,1-1 0,0-1 0,-1 1-1,1-2 1,-1 1 0,0-1 0,12-6 0,-18 8-144,1 0 0,0-1 0,-1 0 0,1 0-1,-1 0 1,0 0 0,0 0 0,0-1 0,0 1 0,0-1 0,0 0 0,-1 0 0,1 0 0,-1 0 0,0-1 0,0 1-1,0 0 1,-1-1 0,1 0 0,-1 1 0,1-1 0,-1 0 0,0 0 0,-1 1 0,1-1 0,-1 0 0,0 0 0,0 0-1,0 0 1,0 0 0,-1 0 0,1 0 0,-2-4 0,1 7-75,-1-1 0,1 1-1,0-1 1,-1 1 0,1-1 0,-1 1 0,1 0 0,-1 0-1,0 0 1,1 0 0,-1 0 0,0 0 0,0 1 0,0-1-1,1 0 1,-1 1 0,0 0 0,0-1 0,0 1 0,0 0-1,0 0 1,0 0 0,0 0 0,0 0 0,-2 1 0,-52 7 23,50-6-60,0 0 0,0 0-1,1 1 1,-1-1 0,1 2 0,-1-1 0,1 0 0,0 1 0,1 0 0,-1 0 0,1 1 0,-1-1 0,-5 10 0,11-14-280,1 1 0,0 0-1,0-1 1,0 1 0,0-1 0,0 1 0,0-1 0,0 0 0,0 0 0,0 0 0,0 0-1,0 0 1,0-1 0,3 0 0,0 0-1082,1 0-1,-1-1 1,0 0 0,0 0 0,1-1-1,-2 1 1,10-7 0,13-11-11658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0:5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19 13132,'0'0'11003,"-9"-1"-10256,7 0-710,-1 1 0,1 0 0,-1 0 0,1-1 0,-1 2 0,0-1-1,1 0 1,-1 0 0,1 1 0,-1 0 0,1-1 0,0 1 0,-1 0 0,1 0 0,0 0-1,-1 1 1,1-1 0,0 0 0,-2 3 0,0 0 68,0 0 0,1 1 0,-1 0 0,1-1 0,0 1 0,1 0 0,-1 1 0,1-1 0,-3 10 1,4-11-39,-1 0 0,1 1 0,0-1 0,0 0 0,1 1 0,-1-1 0,1 1 0,0-1 0,0 1 0,1 5 0,0-9-44,-1 1 1,1 0-1,-1-1 0,1 0 0,0 1 0,0-1 0,0 1 0,0-1 0,0 0 0,0 0 0,0 1 0,0-1 1,0 0-1,1 0 0,-1 0 0,0 0 0,1 0 0,-1-1 0,0 1 0,1 0 0,-1-1 0,1 1 1,0-1-1,-1 1 0,1-1 0,-1 0 0,1 0 0,0 1 0,2-2 0,7 2 126,-1-2 1,1 0-1,0 0 0,-1-1 0,1 0 0,-1-1 0,1 0 0,-1-1 0,0 0 1,14-8-1,-20 10-154,0 0 0,0 0 0,0-1 0,0 1 0,-1-1-1,1 0 1,-1 0 0,0 0 0,0 0 0,0 0 0,0-1 0,-1 0 0,1 1 0,-1-1 0,0 0 0,0 0 0,0 0 0,-1 0 0,0-1 0,1 1 0,-1 0 0,-1-1 0,1 1 0,-1-1 0,1 1 0,-1-1 0,-1 1 0,0-5 0,1 7-95,-1 1 1,1 0-1,-1 0 1,1-1-1,-1 1 1,0 0-1,1 0 1,-1 0-1,0 0 1,0 0-1,0 0 0,0 0 1,0 0-1,0 0 1,0 0-1,0 0 1,0 1-1,-1-1 1,1 0-1,0 1 1,0-1-1,-1 1 0,1 0 1,-3-1-1,-37-3-5363,30 4 2674,-12-2-4855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0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4548,'0'0'17558,"-3"8"-17024,-5 16-138,1 1 0,2 0 0,0 0 0,2 0 0,-1 30 0,2 29-5035,-4-89-3097,-3-9 796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0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10442,'0'0'9737,"71"12"-8167,-35-10-577,5-2-161,0 0-607,4 0-161,-4-6-1057,-5-4-2242,-6-3-5125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0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65 7623,'1'-1'507,"0"-1"0,0 0 0,0 1 0,-1-1 0,1 0 1,0 0-1,-1 0 0,1 0 0,-1 1 0,0-1 0,0 0 0,0 0 0,0 0 0,0 0 0,0 0 0,0 0 0,0 0 0,-1 0 0,1 1 0,-1-1 0,-1-2 0,1 2-322,0 0 0,0 1 0,-1-1 0,1 1-1,-1-1 1,1 1 0,-1 0 0,0 0 0,1 0-1,-1 0 1,0 0 0,0 0 0,0 0 0,0 1-1,0-1 1,-3 0 0,0 0-191,0 0-1,-1 1 1,1-1 0,0 1-1,0 1 1,0-1-1,0 1 1,0-1 0,0 2-1,0-1 1,0 0 0,0 1-1,0 0 1,1 0-1,-6 4 1,-1 2-1,1 1-1,0 1 1,1 0 0,0 0 0,1 1-1,0 0 1,-10 19 0,15-24 6,-1 0 1,1 1-1,1-1 0,-1 1 1,1 0-1,0 0 0,1-1 1,-1 1-1,1 0 0,1 1 1,-1-1-1,1 0 0,1 0 1,-1 0-1,1 0 0,2 9 1,-1-14 12,-1 0 0,0 0 1,1-1-1,-1 1 1,1 0-1,0-1 0,0 0 1,-1 1-1,1-1 1,0 0-1,0 0 0,0 0 1,0 0-1,0 0 1,0 0-1,1-1 0,-1 1 1,0-1-1,0 1 1,0-1-1,1 0 0,-1 0 1,0 0-1,0 0 1,1 0-1,2-1 0,4 0 102,0 0 1,1 0-1,-1-1 0,0 0 0,10-4 0,-11 3-11,0-1 1,0 0-1,-1 0 0,0-1 1,1 0-1,-2-1 0,1 1 0,0-1 1,-1 0-1,0-1 0,-1 1 1,0-1-1,0-1 0,0 1 0,-1 0 1,0-1-1,0 0 0,-1 0 0,0 0 1,0-1-1,-1 1 0,0-1 1,-1 1-1,1-1 0,-1-9 0,-1 17-114,0-1 0,0 0 0,-1 1 0,1-1 0,0 1 0,-1-1 0,1 1 0,0-1 0,-1 1 0,0 0 0,1-1 0,-1 1 0,0 0 0,0-1 0,0 1 0,0 0 0,0 0 0,0 0 0,0 0 0,0 0 0,0 0 0,0 0 0,-1 0 0,1 0-1,0 0 1,-1 1 0,1-1 0,-1 0 0,1 1 0,0-1 0,-1 1 0,1 0 0,-1 0 0,0-1 0,1 1 0,-1 0 0,1 0 0,-1 0 0,1 1 0,-3-1 0,1 0-172,0 1 1,0-1-1,0 1 0,0 0 1,0 0-1,0 0 0,0 0 1,0 0-1,0 1 1,1-1-1,-1 1 0,0-1 1,1 1-1,0 0 0,-1 0 1,1 1-1,0-1 0,0 0 1,-3 5-1,-4 29-6260,8-19 1499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05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14382,'0'0'2722,"-16"47"-191,4-16-962,-1-2-704,3 3-321,5-5-415,5-5-97,0-7-193,7-6-1152,7-9-737,1 0-1569,-3-14-2499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0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18 13004,'0'0'6187,"-8"5"-4799,0 1-1031,1 0-1,-1 1 1,1 0-1,1 0 0,0 0 1,-6 9-1,10-14-322,1-1-1,0 1 0,-1 0 1,1 0-1,0 0 0,0 0 1,0 0-1,0 0 0,0 0 1,1 0-1,-1 0 0,1 0 1,-1 0-1,1 1 1,0-1-1,0 0 0,0 0 1,0 1-1,0-1 0,0 0 1,1 0-1,-1 0 0,1 0 1,-1 1-1,1-1 0,0 0 1,0 0-1,0 0 0,0 0 1,0 0-1,0-1 1,1 1-1,-1 0 0,1 0 1,-1-1-1,1 1 0,-1-1 1,4 3-1,31 15 179,-25-14-250,1 1 0,-1 0 0,0 1 1,0 0-1,13 13 0,-22-19 27,0 1 0,-1 0 0,1 0 0,-1 0-1,1 0 1,-1 1 0,0-1 0,1 0 0,-1 0-1,0 1 1,-1-1 0,1 1 0,0-1 0,-1 1-1,1-1 1,-1 1 0,0-1 0,0 1 0,0 0-1,0-1 1,0 1 0,-1-1 0,1 1 0,-1-1-1,0 1 1,1-1 0,-1 0 0,0 1 0,-1-1-1,1 0 1,0 1 0,-3 2 0,-2 2 15,0 0-1,0 0 1,0-1 0,-1 0 0,0 0 0,0 0 0,0-1 0,-17 8-1,19-10 82,0 0 0,-1 0 0,0-1 0,0 0 0,1 0-1,-1-1 1,0 1 0,-1-1 0,1-1 0,0 1 0,0-1-1,0 0 1,-12-2 0,17 2-74,0-1 0,0 0-1,-1 0 1,1 0 0,0 0-1,0 0 1,0 0 0,0 0 0,0 0-1,0 0 1,0 0 0,0 0-1,0-1 1,1 1 0,-1 0 0,0-1-1,1 1 1,-1-1 0,1 1-1,-1-1 1,1 1 0,0-1 0,0 1-1,0-1 1,0 1 0,0-1-1,0 1 1,0-3 0,1-1-24,-1 0 0,1 0 0,0 0 1,0 0-1,0 0 0,0 0 0,4-7 0,6-3-37,0 0 0,0 0-1,2 2 1,22-22 0,-25 27 54,0-1 0,0 0 0,-1-1 0,0 0-1,-1 0 1,0-1 0,-1 0 0,0-1 0,0 0 0,8-22 0,-15 32 0,1 0-1,0 0 0,-1 0 0,0 0 1,1-1-1,-1 1 0,0 0 1,0 0-1,0 0 0,0 0 1,-1-1-1,1 1 0,-1 0 1,1 0-1,-1 0 0,0 0 1,1 0-1,-1 0 0,0 0 1,0 0-1,-1 0 0,1 0 1,0 1-1,-1-1 0,1 0 0,-1 1 1,1 0-1,-1-1 0,0 1 1,1 0-1,-1-1 0,0 1 1,0 0-1,0 0 0,0 1 1,0-1-1,0 0 0,-3 0 1,-7-1 16,1 0 0,-1 0 0,0 1 1,1 1-1,-22 1 0,32-1-74,0 0 0,0 0 0,0 0 1,0 0-1,1 0 0,-1 0 0,0 0 0,0 0 0,0 0 0,0 1 0,0-1 0,1 0 0,-1 1 1,0-1-1,0 0 0,0 1 0,1-1 0,-1 1 0,0-1 0,1 1 0,-1 0 0,0-1 1,1 1-1,-1 0 0,1-1 0,-1 1 0,1 0 0,-1 0 0,1-1 0,0 1 0,-1 0 1,1 0-1,0 0 0,0-1 0,-1 1 0,1 0 0,0 0 0,0 0 0,0 0 0,0 0 0,0 0 1,0-1-1,0 1 0,1 0 0,-1 0 0,0 0 0,0 0 0,1-1 0,-1 1 0,0 0 1,1 0-1,-1 0 0,1-1 0,0 2 0,1 1-448,0 1 1,0-1-1,0 1 0,1-1 1,-1 0-1,1 0 0,0 0 0,0-1 1,0 1-1,7 4 0,10 2-5685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0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16367,'0'0'5478,"-33"59"-3076,30-42-1153,3-3-384,0-4-513,9-2-192,6-5-63,7-2-1,3-1-64,-2 0-577,1 0-864,-3-4-961,-5-4-449,0-2-1441,-6 1-1057,-2-5-1602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06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9673,'0'0'11275,"-33"63"-9417,22-39-97,-1 4-319,-2 2-449,1 0-513,5 0-352,2 1-64,4-6-64,2-4-544,0-10-1763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13581,'0'0'9577,"-2"10"-8483,-4 25-471,2 1-1,2-1 0,2 51 0,18 118 1315,-18-203-1972,0 1 1,0-1-1,0 0 0,1 0 1,-1 0-1,0 1 1,0-1-1,1 0 1,-1 0-1,1 0 0,-1 0 1,1 0-1,-1 0 1,1 1-1,0-2 1,0 1-1,-1 0 0,1 0 1,0 0-1,0 0 1,1 1-1,-1-2 5,0-1-1,-1 1 0,1 0 1,-1 0-1,1-1 1,0 1-1,-1-1 1,1 1-1,-1 0 1,1-1-1,-1 1 0,1-1 1,-1 1-1,0-1 1,1 1-1,-1-1 1,0 1-1,1-1 1,-1 0-1,0 1 0,0-1 1,1 1-1,-1-1 1,0 0-1,0 1 1,0-1-1,0 0 1,0 1-1,0-1 0,0 0 1,0 1-1,0-1 1,0 0-1,0 1 1,0-1-1,-1 1 1,1-2-1,0-6-167,-1 0 0,0 0 0,0 0 0,-1 0 1,1 1-1,-2-1 0,1 0 0,-1 1 0,-7-13 0,-1 1 119,-2 1 0,-16-19 0,-11-17 144,48 59 413,1 0 0,-1-1 0,1 0 1,0 0-1,18 4 0,6 0-3465,-7-4-3857,-6-4-1766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0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12780,'0'0'9513,"3"54"-8552,-3-27-416,-5 3-321,3-1-160,2-4-64,0-2 32,0-6-192,0-3-225,7-6-255,-1-4-385,-4-4-865,-2-7-8007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0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8520,'0'0'12716,"58"-1"-11403,-24 1-608,9 0-545,-1-1-160,5-4-672,-2-5-3556,-7-1-7720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0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13389,'1'9'6735,"-2"26"-5089,-16 31 287,12-52-1791,1 1 0,1-1 1,0 0-1,1 1 0,-1 25 1,3-38-110,1 0 1,-1 0 0,1 0-1,-1 0 1,1 0 0,0 0 0,0 0-1,0 0 1,0 0 0,0 0 0,0-1-1,0 1 1,1 0 0,-1-1-1,0 1 1,1-1 0,0 0 0,-1 1-1,1-1 1,0 0 0,0 0 0,-1 0-1,1 0 1,0 0 0,0 0-1,0-1 1,0 1 0,0-1 0,0 1-1,1-1 1,1 0 0,10 2 70,-1-1 1,1 0 0,22-2-1,-24 0-96,-9 1-135,-1 0-1,1-1 1,-1 1 0,1-1 0,-1 1-1,0-1 1,1 0 0,-1 0 0,0 0-1,0 0 1,0 0 0,1 0 0,-1-1-1,0 1 1,-1-1 0,1 0 0,0 1-1,0-1 1,-1 0 0,2-2 0,-1 1-709,0 0 0,-1 0 1,1 0-1,-1 0 0,0 0 1,0 0-1,0-1 0,-1 1 1,1-4-1,0-13-6478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0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11211,'0'0'3299,"-23"52"-32,18-27-1185,3 1-449,2-7-416,0 0-640,12-4-449,8-4-64,7-8-1345,2-3-2018,2-3-3395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0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20 12684,'0'0'6518,"-9"5"-4505,-32 21-519,39-25-1422,0 1-1,1-1 1,-1 0-1,1 0 0,-1 1 1,1-1-1,0 0 0,-1 1 1,1 0-1,0-1 0,0 1 1,0 0-1,0-1 1,0 1-1,1 0 0,-1 0 1,0 0-1,1 0 0,-1 0 1,1 0-1,0-1 0,0 1 1,0 0-1,0 0 1,0 0-1,0 0 0,0 0 1,1 0-1,-1 0 0,1 0 1,-1 0-1,2 2 0,-1-1-54,1 0 0,0-1-1,0 1 1,0-1-1,0 1 1,0-1-1,1 0 1,-1 0 0,1 0-1,-1 0 1,1-1-1,0 1 1,-1-1-1,1 1 1,0-1 0,0 0-1,3 1 1,1-1-4,0 1 1,0-1-1,0 0 1,0-1-1,0 0 0,0 0 1,-1-1-1,1 1 1,0-1-1,0-1 1,0 1-1,-1-1 1,8-3-1,-11 3-15,0 0 0,0 1 0,0-1 0,-1 0 0,1-1 0,-1 1 0,1 0-1,-1-1 1,0 1 0,0-1 0,0 0 0,0 0 0,0 1 0,-1-1 0,1-1 0,-1 1 0,0 0 0,0 0 0,0 0-1,0 0 1,-1-1 0,1 1 0,-1 0 0,0-1 0,0 1 0,0-1 0,0 1 0,-2-6 0,1 6-37,0 0 1,0 0-1,-1 0 0,1 0 1,-1 1-1,1-1 1,-1 0-1,0 1 0,0 0 1,0-1-1,-1 1 1,1 0-1,0 0 0,-1 0 1,1 0-1,-1 1 0,0-1 1,1 1-1,-1-1 1,0 1-1,0 0 0,0 0 1,0 1-1,0-1 1,0 0-1,0 1 0,0 0 1,-1 0-1,1 0 1,-4 0-1,4 0-99,0 0 0,0 0 0,0 0 0,0 0 0,0 0 0,0 1 0,0-1 0,0 1 0,1 0 0,-1 0 0,0 0 0,0 0 1,1 0-1,-1 0 0,1 1 0,-1 0 0,1-1 0,-1 1 0,1 0 0,0 0 0,0 0 0,0 0 0,0 1 0,1-1 0,-1 1 0,0-1 0,1 1 0,0-1 0,-1 1 0,1 0 0,0 0 0,-1 4 0,2-4-434,0-1 0,-1 0 0,1 1 0,0-1 0,1 0 0,-1 1 0,0-1 0,1 0 0,-1 0 0,1 1 0,-1-1 0,3 4 0,11 5-4814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0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18 10378,'0'0'3619,"-10"8"-955,-2 1-1949,1 0 0,0 1 1,-14 17-1,21-23-496,0 1 1,1 0 0,0 0-1,0 0 1,0 1 0,0-1 0,1 1-1,0-1 1,0 1 0,0 0-1,1 0 1,0 0 0,-1 11-1,3-15-205,-1-1 0,1 1 0,-1 0 0,1 0 0,-1 0 1,1 0-1,0-1 0,0 1 0,0 0 0,0-1 0,0 1 0,0 0 0,1-1 0,-1 0 0,1 1 0,-1-1 0,0 0 0,1 0 0,0 0 0,-1 0 0,1 0 0,0 0 0,0 0 0,-1 0 0,1-1 0,0 1 0,0-1 0,0 1 0,0-1 0,0 0 0,0 0 0,0 0 0,0 0 0,2 0 0,0 0-1,1 1 0,-1-1 0,0-1 0,1 1-1,-1-1 1,0 1 0,1-1 0,-1-1 0,0 1 0,0 0-1,0-1 1,0 0 0,0 0 0,6-5 0,-6 4-35,-1-1 0,0 0 1,-1 1-1,1-2 0,0 1 1,-1 0-1,0 0 0,0-1 1,-1 1-1,1-1 0,-1 1 1,0-1-1,0 0 1,0 0-1,-1 1 0,0-1 1,0 0-1,0 0 0,0 0 1,-1 1-1,0-1 0,0 0 1,0 1-1,0-1 0,-1 0 1,0 1-1,0 0 0,0-1 1,0 1-1,-1 0 0,0 0 1,0 0-1,0 1 0,0-1 1,0 1-1,-1-1 0,1 1 1,-1 0-1,0 1 0,0-1 1,0 1-1,-1-1 0,1 1 1,0 0-1,-1 1 1,1-1-1,-1 1 0,0 0 1,1 0-1,-1 0 0,0 1 1,-7 0-1,11 0-115,0 0 0,1 0 0,-1 0-1,0 0 1,1 0 0,-1 0 0,0 0 0,1 0 0,-1 0 0,0 0-1,1 0 1,-1 1 0,1-1 0,-1 0 0,0 0 0,1 1 0,-1-1-1,1 0 1,-1 1 0,1-1 0,-1 1 0,1-1 0,-1 1 0,1-1 0,-1 1-1,1-1 1,0 1 0,-1-1 0,1 1 0,0 0 0,0-1 0,-1 1-1,1-1 1,0 1 0,0 0 0,0-1 0,0 1 0,0 0 0,0-1-1,0 1 1,0 0 0,0-1 0,0 1 0,0 1 0,0 9-5095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0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10378,'0'0'7591,"-15"68"-5285,5-39-704,5 0-545,0 0-385,5-3-383,0-6-225,15-2-64,5-4-833,-2-2-320,2-6-705,-4-4-704,-7-2-1698</inkml:trace>
  <inkml:trace contextRef="#ctx0" brushRef="#br0" timeOffset="1">74 137 9545,'0'0'4612,"-58"-34"-1985,47 28-1122,6 3 2115,25 3-3300,9 0-224,8-1-64,6-2-1441,4-2-1826,-2-4-4709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0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12300,'0'0'5509,"10"-2"-3465,90-10 1247,-88 11-2957,1 1-1,0 0 1,0 1 0,0 0 0,0 1-1,21 6 1,-33-8-332,0 0-1,0 1 1,0-1-1,0 0 1,0 0-1,0 1 1,-1-1-1,1 1 1,0-1-1,0 1 1,0-1-1,-1 1 1,1-1 0,0 1-1,-1 0 1,1-1-1,0 1 1,-1 0-1,1 0 1,-1-1-1,1 1 1,-1 0-1,0 0 1,1 0-1,-1 0 1,0 0-1,1-1 1,-1 1-1,0 0 1,0 0 0,0 0-1,0 0 1,0 0-1,0 0 1,0 0-1,0 0 1,0 0-1,-1 0 1,1 0-1,0-1 1,-1 1-1,1 0 1,0 0-1,-1 0 1,1 0-1,-1-1 1,1 1 0,-1 0-1,1 0 1,-1-1-1,0 1 1,-1 0-1,-41 36 188,37-33-144,-8 5 51,-39 31 354,51-39-430,0 1 0,1-1-1,-1 1 1,0 0 0,1 0 0,-1 0 0,1 0 0,-1 0-1,1 0 1,0 0 0,0 0 0,0 0 0,0 1 0,0-1-1,1 0 1,-1 1 0,1-1 0,-1 0 0,1 1 0,0-1 0,0 4-1,1-5-16,-1 0-1,1 0 0,0-1 0,-1 1 1,1 0-1,0 0 0,-1 0 1,1-1-1,0 1 0,0-1 0,0 1 1,0 0-1,0-1 0,0 1 1,0-1-1,0 0 0,0 1 0,0-1 1,0 0-1,0 0 0,0 1 1,0-1-1,0 0 0,2 0 0,32 0-71,-26 0-20,19-1-938,-1-1-1,33-6 1,53-20-5970,-55 9 618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1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29 13100,'-8'0'3764,"-6"0"-2811,0 1 1,0 1-1,0 0 1,0 0-1,1 1 0,-15 6 1,23-8-818,1 1 1,-1-1-1,1 1 1,0 0-1,-1 1 1,1-1 0,0 1-1,0 0 1,1 0-1,-1 0 1,1 0-1,-1 0 1,1 1-1,0 0 1,0 0-1,1 0 1,-1 0-1,1 0 1,0 0 0,0 0-1,0 1 1,1-1-1,-3 10 1,4-12-120,1 0 0,-1 0 1,0 0-1,1 0 0,-1 0 1,1-1-1,0 1 0,-1 0 1,1 0-1,0 0 0,0-1 1,0 1-1,0-1 0,1 1 0,-1 0 1,0-1-1,1 0 0,-1 1 1,1-1-1,-1 0 0,1 0 1,0 0-1,-1 0 0,1 0 1,0 0-1,0 0 0,0-1 1,-1 1-1,1-1 0,0 1 1,0-1-1,0 0 0,3 0 0,11 3 45,0-1-1,30 0 0,-40-2-43,12 0-1,1 0-1,0-2 1,0 0 0,-1-1 0,32-10-1,-44 12-15,-1-1-1,-1 0 0,1 0 0,0 0 1,0 0-1,-1-1 0,1 0 0,-1 0 1,0 0-1,0-1 0,0 1 0,0-1 0,-1 0 1,1 0-1,-1 0 0,0 0 0,0-1 1,-1 1-1,1-1 0,-1 0 0,0 0 1,0 0-1,-1 0 0,1 0 0,0-7 1,-2 10 0,0 0 0,0 0 0,0 1 0,0-1 0,0 0 0,0 0 0,-1 0 1,1 0-1,-1 1 0,1-1 0,-1 0 0,0 0 0,0 1 0,0-1 0,1 0 1,-2 1-1,1-1 0,0 1 0,0-1 0,0 1 0,-1 0 0,1 0 0,-2-2 1,-1 1 3,-1-1 0,1 1 1,-1 0-1,1 0 1,-1 0-1,0 1 1,1-1-1,-10 0 1,1 0 5,-1 1 0,1 1 1,-1 0-1,1 0 0,-25 6 1,-3 11-110,39-16 68,0 0 0,1 0 0,-1 0 0,1 0-1,-1 1 1,1-1 0,0 0 0,-1 1 0,1-1-1,0 1 1,0-1 0,0 1 0,0-1 0,0 1-1,1 0 1,-1 0 0,0-1 0,1 1 0,-1 0-1,1 3 1,0-5-68,0 0-1,0 0 1,0 0 0,0 1-1,0-1 1,0 0-1,0 0 1,0 1-1,0-1 1,0 0-1,0 0 1,0 0 0,0 1-1,0-1 1,1 0-1,-1 0 1,0 0-1,0 1 1,0-1-1,0 0 1,0 0 0,1 0-1,-1 0 1,0 1-1,0-1 1,0 0-1,1 0 1,-1 0-1,0 0 1,0 0 0,1 0-1,-1 0 1,0 0-1,0 0 1,0 0-1,1 0 1,-1 0-1,0 0 1,0 0 0,1 0-1,-1 0 1,0 0-1,0 0 1,1 0-1,-1 0 1,0 0-1,3 0-1039,11 0-5871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1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76 15567,'0'0'5269,"-10"-3"-3716,-34-11-864,42 14-649,1-1 0,-1 1 0,0 0-1,1 0 1,-1-1 0,0 1 0,0 0 0,1 1 0,-1-1 0,0 0 0,1 0 0,-1 1 0,0-1 0,1 1 0,-1 0-1,0-1 1,1 1 0,-1 0 0,1 0 0,0 0 0,-1 0 0,1 0 0,0 0 0,-1 0 0,1 0 0,0 1 0,0-1-1,0 1 1,0-1 0,0 0 0,0 1 0,1 0 0,-1-1 0,0 1 0,1-1 0,-1 1 0,1 0 0,0-1 0,-1 1-1,1 0 1,0 0 0,0 2 0,-1 1 133,1 1-1,-1 0 1,1 0-1,1-1 1,-1 1-1,1 0 1,0 0-1,0-1 1,1 1-1,3 9 1,-1-10-116,0 0 0,1-1 0,-1 1 0,1-1 0,0 0 0,1 0 0,-1 0 0,0-1 0,1 0 0,0 0 0,0-1 0,0 1 0,0-1 0,0 0 0,1-1 0,-1 0 0,0 0 0,1 0 0,-1-1 0,12 0 0,-12 0-33,0 0 1,0 0 0,0 0 0,0-1 0,0 0-1,0 0 1,0 0 0,-1-1 0,1 0 0,0 0-1,-1-1 1,1 0 0,-1 1 0,0-2 0,0 1-1,0-1 1,0 1 0,-1-1 0,1-1 0,-1 1-1,0-1 1,3-4 0,-5 6 1,-1 0 0,1 0-1,-1 0 1,0 0 0,0 0 0,0 0-1,0 0 1,0-1 0,-1 1 0,1 0 0,-1 0-1,0-1 1,0 1 0,0 0 0,-1 0 0,1-1-1,-1 1 1,0 0 0,0 0 0,0 0-1,-2-5 1,0 4-21,0 0-1,0 0 1,0 0-1,-1 0 1,0 1-1,0-1 1,0 1-1,0 0 1,0 0-1,-1 0 1,1 1-1,-7-3 1,-12-4-862,0 2 1,-1 0-1,0 1 1,-34-3-1,19 3-3622,2 0-4345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8616,'0'0'13859,"-8"0"-11324,-2 1-2033,1 0 0,0 1 0,0 0 0,0 0 0,0 1 0,-15 7-1,21-9-436,0 0-1,0 0 1,1 0-1,-1 1 0,0-1 1,1 1-1,-1 0 1,1 0-1,0 0 1,0 0-1,0 0 0,0 0 1,0 1-1,0-1 1,0 1-1,1-1 0,-1 1 1,1 0-1,0-1 1,0 1-1,0 0 1,0 0-1,0 0 0,0 0 1,1 0-1,0 0 1,-1 0-1,2 6 0,-1-8-65,1 0 0,-1 0-1,1 0 1,-1 0 0,1-1-1,0 1 1,-1 0-1,1 0 1,0 0 0,0-1-1,0 1 1,0 0-1,-1-1 1,1 1 0,0-1-1,0 1 1,0-1 0,0 0-1,0 1 1,1-1-1,-1 0 1,0 1 0,0-1-1,0 0 1,0 0 0,2 0-1,35 0-444,-28 0 177,115 0-1194,-125 0 1459,1 0 0,-1 0 1,1 0-1,-1 0 0,1 0 0,-1 0 0,1 0 1,-1 1-1,1-1 0,-1 0 0,1 0 0,-1 1 1,1-1-1,-1 0 0,1 1 0,-1-1 0,0 0 0,1 1 1,-1-1-1,0 1 0,1-1 0,-1 1 0,0-1 1,0 1-1,1-1 0,-1 1 0,0-1 0,0 1 1,0-1-1,0 1 0,0-1 0,1 1 0,-1-1 1,0 1-1,0-1 0,0 1 0,0-1 0,-1 1 1,1 0-1,0-1 0,0 1 0,0-1 0,0 1 1,-1-1-1,1 1 0,0-1 0,0 0 0,-1 1 0,1-1 1,0 1-1,-1-1 0,1 1 0,-1 0 0,-18 26-89,13-21 137,0-1 0,0 1 0,-1-1 1,1-1-1,-1 1 0,0-1 0,-1 0 0,1-1 0,-1 0 0,1 0 0,-1 0 1,0-1-1,0 0 0,-10 0 0,18-2-75,-1 0 0,1 0 0,0 0 0,-1 0 0,1 0 0,0 0 0,-1 0 0,1 0 0,0 0 0,-1 0 0,1 0 0,0 0 0,-1 0 0,1 0 0,0 0 0,-1 0 0,1-1 0,0 1 1,0 0-1,-1 0 0,1 0 0,0 0 0,0-1 0,-1 1 0,1 0 0,0 0 0,0-1 0,-1 1 0,1 0 0,0-1 0,0 1 0,0 0 0,0-1 0,0 1 0,-1 0 0,1-1 0,0 1 0,0 0 0,0-1 0,0 1 0,0-1 0,8-17-2708,18-13-3818,1 13-527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1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7527,'0'0'10757,"13"-8"-10245,11-6-302,2 2-1,-1 1 0,2 1 0,-1 1 0,49-9 0,69-4-681,1 7-1,0 5 1,154 11-1,-77 12-2284,95 1 5728,-59-20-2253,107 1 1462,-361 5-2200,23-2 73,-26 2-232,0 0 1,0-1-1,0 1 0,0-1 1,-1 1-1,1-1 0,0 0 1,0 1-1,-1-1 0,1 0 1,0 1-1,-1-1 1,1 0-1,-1 0 0,1 0 1,-1 0-1,1 0 0,-1 1 1,0-1-1,1 0 0,-1 0 1,0 0-1,0 0 0,0 0 1,0-1-1,1-13-6200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1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54 6822,'0'0'3102,"10"-5"208,28-19-139,-37 24-2940,0-1 1,0 1-1,0 0 0,0-1 1,-1 1-1,1-1 0,0 1 1,0-1-1,-1 1 0,1-1 1,-1 0-1,1 1 0,0-1 1,-1 0-1,1 0 0,-1 1 1,1-1-1,-1 0 0,0 0 1,1 0-1,-1 1 0,0-1 1,1 0-1,-1 0 0,0-1 1,-1 1-146,1 1 1,-1-1 0,0 1 0,1-1-1,-1 1 1,0-1 0,0 1 0,0-1-1,0 1 1,1 0 0,-1-1-1,0 1 1,0 0 0,0 0 0,0-1-1,0 1 1,0 0 0,-1 0 0,-45 2 28,31 1-3,0 1 1,1 0-1,0 1 1,0 1-1,1 0 0,-1 1 1,-19 14-1,11-6 148,2 0 0,0 2-1,-32 32 1,49-45-190,1 0 0,-1 1 0,1-1 0,0 1 0,0 0 0,1-1 0,-1 1 0,1 1 0,-3 7 0,5-11-62,0-1 0,-1 1 0,1-1 0,0 1 0,0-1 0,0 0 0,0 1 0,0-1 0,1 1 0,-1-1 0,0 1 0,1-1 0,-1 0 0,1 1 0,-1-1 0,1 0 0,-1 1-1,1-1 1,0 0 0,0 0 0,0 0 0,0 0 0,0 0 0,0 0 0,0 0 0,0 0 0,0 0 0,0 0 0,1 0 0,-1-1 0,0 1 0,1 0 0,-1-1 0,0 1 0,1-1 0,-1 0 0,0 1 0,1-1 0,2 0 0,40 6-420,1-2 0,-1-3 0,1-1 0,77-10 0,-51-3-2994,-2-4-1997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1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8904,'0'0'7447,"11"0"-6384,324-3 5515,183-10-8976,-512 12 2099,-4 2 58,0-1 0,0 0 0,0 0 0,0 0 0,0-1 0,-1 1 1,1 0-1,0-1 0,0 1 0,0-1 0,0 0 0,-1 1 0,1-1 0,0 0 0,2-2 0,-2-3-5828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1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6726,'0'0'18503,"-1"14"-17761,-2 10-556,-1 1 0,-1-1 0,-2 0-1,-11 29 1,-11 29 903,18-38-3948,11-26-6496,-7-32 3093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1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12139,'0'0'8040,"6"49"-6438,31-47-65,11-2-416,6 0-544,3-8-353,1-5-96,-4-2-192,-10 1-641,-9 1-608,-12 0-545,-15 2-864,-8 0-1698,-11 1-2787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1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11787,'0'0'9609,"76"-11"-8616,-28 11-128,6 0-641,5 0-160,4 0-480,0-5-1314,-3-9-2914,-3-5-4997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1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10954,'0'0'4356,"50"8"-2946,1-8-225,18-7 192,17-3-352,13-3-384,8 0-321,4 4-256,-2-1 0,-11 2-320,-10 1-641,-17 1-865,-18-1-1056,-17 0-1538,-18-2-1666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1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40 10762,'0'0'4581,"-10"-8"-2718,3 3-1640,4 3-187,0-1 0,0 0 0,0 1 0,0 0 0,0 0 0,0 0 0,-1 0 0,1 1 0,-1-1 0,0 1 0,1 0 0,-1 0 0,0 0 0,0 0 0,1 1 0,-1 0 0,0-1 0,0 1 0,0 1 0,0-1 0,1 0 0,-6 2 0,-3 4 67,-1 1-1,1 0 0,0 1 1,1 0-1,0 0 1,0 1-1,-17 21 0,8-8 451,2 1 0,-28 44-1,40-57-354,0 1 0,1-1 0,1 1 0,-1 0 0,2 1 0,-1-1 0,2 1 0,-3 16 0,5-24-177,-1-1 0,1 1 0,0-1 0,1 1 0,-1-1 0,1 1 0,-1-1 0,1 1 0,0-1 0,0 0 0,1 1 1,-1-1-1,1 0 0,-1 0 0,1 0 0,0 0 0,0 0 0,0 0 0,1-1 0,-1 1 0,1-1 0,-1 1 0,1-1 0,0 0 0,0 0 1,0 0-1,0-1 0,0 1 0,0-1 0,1 1 0,3 0 0,8 2 27,1-1 1,-1 0-1,0-1 1,1-1-1,-1 0 1,1-1-1,17-2 1,-24 1-35,1-1 1,-1 1-1,1-1 1,-1-1-1,0 0 1,0 0-1,0 0 1,0-2-1,0 1 1,-1-1-1,0 0 1,12-9-1,-19 13-6,0 0 0,0 1-1,0-1 1,0 0-1,0 0 1,0 0-1,0 0 1,-1 0 0,1 0-1,0 0 1,-1 0-1,1 0 1,0 0-1,-1 0 1,1 0 0,-1 0-1,0-1 1,1 1-1,-1 0 1,0 0-1,0-1 1,0 1 0,0 0-1,0 0 1,0-1-1,0 1 1,0 0-1,-1-2 1,0 2 4,0-1 0,-1 1 0,1-1 1,-1 1-1,1 0 0,-1 0 0,1 0 0,-1 0 0,0 0 0,0 0 1,0 0-1,1 1 0,-1-1 0,0 1 0,-4-1 0,-11-2 82,0 1-1,-34 0 1,47 2-79,23-2 153,6-2-283,0 2 1,45 1-1,-69 2 106,0-1 0,0 1-1,0 0 1,0-1 0,0 1-1,0 0 1,0-1 0,0 1-1,0 0 1,0 0 0,0 0 0,0 0-1,-1 0 1,1 0 0,0 0-1,-1 0 1,1 0 0,-1 0-1,1 0 1,-1 1 0,1-1-1,-1 0 1,0 0 0,0 0-1,0 1 1,0-1 0,0 0-1,0 0 1,0 1 0,0-1 0,0 0-1,0 0 1,-1 3 0,-10 42-32,-13 6 11,16-35 86,0 1 0,-8 27 1,14-40-562,1 1-1,0-1 1,0 1 0,1 0 0,0 0 0,0-1-1,1 9 1,1-10-5890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2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77 4708,'0'0'2744,"-11"3"-1025,-4 0-1052,8-2-147,0 0 1,0 1-1,0-1 1,0 2 0,1-1-1,-1 1 1,-8 4 0,31-3 2773,12-3-2862,432-38 864,-259 14-2555,133-11-6316,-233 21 4206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2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10346,'0'0'1057,"59"0"-577,-7-4 321,17-5-417,20 0 1,15-1-97,15-3-224,5 1-96,-1-1-993,-7-1-993,-12 1-993,-12-2-2274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9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78 234 11627,'0'0'9524,"-8"6"-9151,-1 1-44,1 1 0,0-1 0,0 2 0,-9 12 0,15-19-222,0 1 0,0-1 1,0 0-1,0 1 1,1 0-1,0-1 0,-1 1 1,1 0-1,0 0 0,0 0 1,0 0-1,1 0 0,-1 0 1,1 0-1,-1 0 0,1 0 1,0 0-1,0 0 0,1 0 1,-1 0-1,0 0 1,1 0-1,0 0 0,0 0 1,0-1-1,1 4 0,0-4-92,0-1 0,-1 0 0,1 0-1,0 1 1,0-1 0,0 0 0,-1 0 0,1 0-1,0-1 1,1 1 0,-1-1 0,0 1-1,0-1 1,0 1 0,0-1 0,0 0 0,0 0-1,1 0 1,-1 0 0,0-1 0,0 1 0,4-1-1,-2 0 2,1 0 1,0 0-1,0-1 0,0 1 0,-1-1 1,1 0-1,-1 0 0,9-6 0,-2-4 30,-1 0 0,0-1 1,0 0-1,-1-1 0,-1 1 0,0-2 0,-1 1 1,-1-1-1,0 0 0,-1-1 0,0 1 0,-2-1 0,0 0 1,0 0-1,-2 0 0,0 0 0,-1 0 0,0-1 1,-4-19-1,4 34-46,0 0 0,-1-1 0,1 1-1,-1 0 1,1 0 0,-1 0 0,0 0 0,0 0 0,0 0 0,0 0 0,0 0 0,0 1 0,-1-1 0,1 0 0,0 1 0,-1-1 0,0 1 0,1-1 0,-1 1 0,0 0 0,0 0-1,1-1 1,-1 1 0,0 1 0,0-1 0,0 0 0,0 0 0,-1 1 0,1-1 0,0 1 0,0 0 0,0-1 0,0 1 0,0 0 0,-4 1 0,2 0 1,-1 0 1,1 0 0,0 0-1,0 1 1,0 0 0,0-1 0,1 2-1,-1-1 1,0 0 0,1 1-1,0-1 1,-1 1 0,1 0-1,0 0 1,1 1 0,-6 6-1,5-5 85,0 0 0,0 0 0,0 1 0,1-1-1,-1 1 1,1 0 0,1 0 0,-1 0 0,1-1 0,0 1-1,1 0 1,-1 8 0,1-11-43,1 0-1,0 1 1,-1-1-1,1 0 0,0 0 1,0 0-1,0 0 1,1 0-1,-1 0 1,1-1-1,0 1 1,0 0-1,0-1 1,0 1-1,0-1 1,0 0-1,1 1 1,-1-1-1,1 0 1,-1-1-1,1 1 1,0 0-1,5 2 1,20 8-244,-16-8-134,0 1 0,-1 1 1,0 0-1,15 11 0,-23-15 269,0 1-1,0 0 0,-1-1 0,1 1 0,-1 0 0,1 0 1,-1 1-1,0-1 0,0 0 0,0 1 0,-1-1 0,1 1 0,-1 0 1,0-1-1,0 1 0,0 0 0,-1 0 0,1 7 0,-1 34-1611,0-28-3786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2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10762,'0'0'32,"94"0"609,-28-3 992,19-4-800,16-3-545,16 0-159,13-3-97,8-2-513,2-2-1633,-6 0-1569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2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4933,'9'-1'7089,"94"-13"-3985,-88 13-2898,1 0-1,0 1 0,0 1 0,0 0 0,21 5 0,-36-6-135,-1 0 0,1 0 0,0 1-1,-1-1 1,1 0 0,0 1 0,-1-1 0,1 0 0,0 1 0,-1-1 0,1 1 0,-1-1 0,1 1-1,-1-1 1,1 1 0,-1-1 0,0 1 0,1-1 0,-1 1 0,1 0 0,-1-1 0,0 1 0,0-1-1,1 1 1,-1 0 0,0-1 0,0 1 0,0 0 0,0 0 0,0-1 0,0 1 0,0 0 0,0-1-1,0 1 1,0 0 0,0-1 0,0 1 0,-1 0 0,1-1 0,0 1 0,0 0 0,-1-1 0,1 1-1,0 0 1,-1-1 0,0 2 0,-25 31 1247,19-24-1056,-8 13 16,0 0 0,1 1 0,1 1-1,2 0 1,0 1 0,-11 41 0,22-65-566,-6-13-16750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3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13997,'0'0'4773,"60"4"-3620,-25-3-448,12-1-545,4 0-160,8 0-1346,0-6-2946,1-5-2914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3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12556,'-9'0'2648,"-3"1"-2090,0 0 1,0 1-1,1 1 1,-1 0-1,1 0 1,0 1-1,0 1 1,0-1-1,0 2 1,-13 9-1,18-12-393,0 1 0,0 0-1,0 1 1,1-1 0,0 1 0,0 0 0,0 0-1,1 1 1,0-1 0,0 1 0,0 0-1,0 1 1,1-1 0,0 0 0,1 1 0,-1-1-1,1 1 1,0 0 0,1 0 0,-1 8-1,2-12-143,0 0-1,0-1 1,1 1-1,0-1 0,-1 0 1,1 1-1,0-1 0,0 1 1,0-1-1,0 0 0,1 0 1,-1 0-1,0 0 0,1 0 1,0 0-1,-1 0 0,1 0 1,0 0-1,0-1 0,0 1 1,0-1-1,0 0 1,1 1-1,-1-1 0,0 0 1,0 0-1,1 0 0,-1-1 1,1 1-1,-1-1 0,1 1 1,4-1-1,8 3 40,1-2 1,0 0-1,29-3 0,-40 1-55,0 1-1,0-1 1,0 0-1,0-1 1,-1 1-1,1-1 1,0 0-1,-1 0 1,1 0-1,-1-1 1,0 1-1,0-1 0,0 0 1,0-1-1,-1 1 1,1-1-1,-1 1 1,0-1-1,0 0 1,0 0-1,0 0 1,-1-1-1,0 1 1,1-1-1,-2 1 1,1-1-1,0 0 1,-1 1-1,0-1 1,0 0-1,-1 0 0,1 0 1,-1 0-1,0 0 1,0 0-1,-2-6 1,2 9-10,-1-1-1,0 1 1,0 0 0,0-1 0,0 1-1,-1 0 1,1-1 0,0 1 0,-1 0-1,0 0 1,1 0 0,-1 0-1,0 1 1,0-1 0,0 0 0,0 1-1,-1-1 1,1 1 0,0 0 0,0 0-1,-5-2 1,2 1-82,-1 0-1,1 1 1,-1 0 0,0 0-1,0 0 1,1 0-1,-1 1 1,-10 0 0,16 1 34,-1-1 1,1 0-1,0 0 1,-1 0 0,1 0-1,-1 0 1,1 0-1,0 0 1,-1 1 0,1-1-1,0 0 1,-1 0-1,1 1 1,0-1 0,-1 0-1,1 0 1,0 1-1,0-1 1,-1 0 0,1 1-1,0-1 1,0 0-1,-1 1 1,1-1 0,0 1-1,0-1 1,0 0-1,0 1 1,0-1 0,0 1-1,0-1 1,0 0-1,0 1 1,0-1 0,0 1-1,0-1 1,0 0-1,0 1 1,0-1 0,0 1-1,0-1 1,0 0-1,0 1 1,1-1 0,-1 0-1,0 1 1,0-1-1,0 0 1,1 1 0,-1-1-1,0 0 1,1 1-1,-1-1 1,1 1 0,16 17-2496,-10-15 1038,0 0-1,1-1 0,-1 0 0,16 3 1,10-2-3765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30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 10890,'0'0'5985,"-11"5"-4261,11-5-1722,-15 7 615,0 0 0,0 1 0,-19 14 0,30-20-479,1 1 1,-1-1-1,1 1 0,0 0 0,0-1 0,1 1 0,-1 0 1,0 1-1,1-1 0,0 0 0,0 1 0,0 0 1,0-1-1,0 1 0,1 0 0,0 0 0,0 0 1,0 0-1,0 0 0,0 0 0,1 0 0,0 0 1,0 6-1,1-8-116,0 0 1,0-1 0,1 1-1,-1 0 1,1-1-1,-1 1 1,1-1-1,-1 1 1,1-1 0,0 0-1,0 0 1,0 1-1,-1-1 1,1-1 0,0 1-1,0 0 1,1 0-1,-1-1 1,0 1 0,0-1-1,0 0 1,0 0-1,0 1 1,1-1 0,-1-1-1,3 1 1,6 0 65,1 0-1,-1-1 1,22-3 0,-26 1-73,1 1 1,0-1-1,-1-1 0,0 1 1,0-1-1,0-1 1,0 1-1,12-11 1,-17 13-12,0 0 1,0 0-1,0 0 0,0 0 1,0 0-1,0 0 1,-1 0-1,1-1 1,-1 1-1,1-1 1,-1 1-1,0-1 0,0 0 1,0 1-1,0-1 1,-1 0-1,1 0 1,-1 0-1,1 1 0,-1-1 1,0 0-1,0 0 1,-1 0-1,1 0 1,0 0-1,-1 1 1,0-1-1,1 0 0,-3-3 1,1 3-17,0 0-1,-1 1 1,1-1-1,-1 1 1,0-1 0,0 1-1,0 0 1,0 0-1,0 0 1,0 0 0,-1 1-1,1-1 1,-1 1-1,1 0 1,-1 0 0,1 0-1,-1 1 1,-3-1-1,-3-1-399,0 1 1,0 1-1,0 0 0,0 0 0,-15 3 0,23-3 24,1 0-1,0 0 0,0 1 0,-1-1 1,1 1-1,0-1 0,0 1 0,0-1 1,0 1-1,0 0 0,0 0 0,0-1 0,0 1 1,0 0-1,0 0 0,-1 2 0,1 2-7522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3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12268,'0'0'8167,"1"65"-7654,-1-38-321,0 2-192,0-2 32,0-3-64,0-3-384,6-6-449,-4-1-352,1-6-289,-3-1-1729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3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12172,'0'0'6406,"74"-7"-5446,-36 2-671,8 1-257,5-1-609,2 1-1633,4-1-3107,-1-1-4580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3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27 13357,'-9'-1'1825,"1"0"-1593,0 0 0,-1 1 0,1-1 0,0 1 0,-1 1 0,1 0 0,0 0-1,-1 1 1,1 0 0,0 0 0,0 1 0,0 0 0,1 0 0,-1 1 0,-11 7 0,13-6-90,0 0 1,0 1 0,1 0 0,0 0 0,0 1 0,0-1 0,0 1 0,1 0 0,0 0 0,-3 10 0,6-15-121,1 0 0,-1 0 0,0 0 0,1 0 0,0 0 0,-1 1 0,1-1 0,0 0 0,0 0 0,0 0 0,0 1 0,1-1 1,-1 0-1,1 0 0,-1 0 0,1 0 0,0 0 0,0 0 0,0 0 0,0 0 0,0 0 0,0 0 0,0 0 0,1 0 0,-1-1 0,0 1 1,1 0-1,0-1 0,-1 0 0,1 1 0,0-1 0,0 0 0,0 0 0,0 0 0,0 0 0,0 0 0,0 0 0,0-1 0,0 1 0,4 0 1,1 1 8,0 0 1,1-1 0,-1 1-1,1-1 1,-1-1 0,1 0-1,0 0 1,-1 0 0,1-1-1,-1 0 1,1-1-1,13-4 1,-17 5-18,0-1 0,0 0 0,-1 0 0,1 0-1,0-1 1,-1 1 0,0-1 0,0 0 0,1 0 0,-2 0 0,1 0-1,0 0 1,-1-1 0,1 1 0,-1-1 0,0 0 0,0 0 0,-1 0-1,1 0 1,-1 0 0,0 0 0,0 0 0,0 0 0,0-5 0,0 3 2,0-1 0,-1 1 1,0 0-1,0-1 0,-1 1 0,0 0 1,0 0-1,0-1 0,-1 1 1,0 0-1,-4-9 0,5 12-60,-1 1 0,0-1 0,1 1 0,-1 0 0,0 0-1,0 0 1,0 0 0,-1 0 0,1 0 0,0 0 0,-1 1-1,1-1 1,-1 1 0,1 0 0,-1 0 0,0 0-1,0 0 1,1 0 0,-1 1 0,0-1 0,0 1 0,0-1-1,0 1 1,0 0 0,0 1 0,0-1 0,-3 1 0,5-1-87,0 0-1,0 1 1,0-1 0,0 0 0,0 1 0,-1-1 0,1 1 0,0 0 0,0-1 0,1 1 0,-1 0 0,0-1 0,0 1 0,0 0 0,0 0 0,1 0-1,-1 0 1,0 0 0,1 0 0,-1 0 0,0 0 0,1 0 0,0 0 0,-1 0 0,1 0 0,0 0 0,-1 1 0,1-1 0,0 0 0,0 2-1,3 23-6332,7-9-572</inkml:trace>
  <inkml:trace contextRef="#ctx0" brushRef="#br0" timeOffset="1">372 154 13549,'0'0'7655,"-37"57"-6662,30-41-513,5 0-351,2-2-129,0-1-1089,7-5-1346,5-3-1793,2-5-2466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32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42 1986,'0'0'16052,"-9"0"-14797,-27 0-465,35 0-750,0 1-1,0-1 0,0 0 1,0 1-1,0-1 1,0 1-1,0-1 1,1 1-1,-1 0 1,0-1-1,0 1 1,0 0-1,1 0 1,-1-1-1,0 1 1,1 0-1,-1 0 1,1 0-1,-1 0 1,1 0-1,-1 0 1,1 0-1,-1 0 1,1 0-1,0 0 1,0 0-1,0 0 1,0 0-1,-1 0 1,1 0-1,0 0 1,1 0-1,-1 2 1,8 31 443,-3-25-416,1 0 0,1 0 0,0 0 0,0-1 0,16 13 0,25 31-475,-46-49 312,1 0 0,-1 1 0,0 0 0,0-1 0,-1 1 0,1 0 0,-1 0 0,0 0 0,0 0-1,0 0 1,0 0 0,-1 0 0,1 8 0,-2-9 96,0 0 0,0 0 0,0-1 0,-1 1 0,1 0 0,-1-1 0,1 1 0,-1-1 0,0 1 0,0-1 0,0 0 0,0 0 0,0 0 0,-1 0 0,1 0 0,0 0 0,-1-1 0,0 1 0,1-1 0,-1 0 0,0 0 0,0 0 0,0 0 0,0 0 0,1 0 0,-6 0 0,-8 2 276,0 0 0,0-1 1,-25 0-1,37-1-214,0-1-1,1 0 1,-1 0 0,0-1-1,1 1 1,-1-1 0,0 0-1,1 0 1,-1 0 0,1 0-1,-1 0 1,1-1-1,0 0 1,0 1 0,0-1-1,0 0 1,0-1 0,0 1-1,0 0 1,1-1-1,-1 0 1,1 0 0,-1 1-1,1-1 1,0-1 0,0 1-1,1 0 1,-1 0 0,1-1-1,0 1 1,-1-1-1,1 1 1,1-1 0,-1 1-1,1-1 1,-1 0 0,1 1-1,0-1 1,0 0 0,0 1-1,1-1 1,0 0-1,1-4 1,0 4-87,0 0-1,0 0 1,0 0-1,1 1 1,-1-1-1,1 1 1,0-1-1,0 1 1,0 0-1,1 0 1,-1 0-1,1 1 1,-1-1-1,7-2 1,64-28-369,-56 26 247,7-2 117,-6 2-6,-1 0 1,26-15-1,-41 21 68,0-1-1,1 0 1,-1 0 0,0 0-1,-1-1 1,1 1 0,0-1-1,-1 1 1,1-1 0,-1 0-1,0 0 1,0 0-1,0 0 1,0-1 0,0 1-1,-1 0 1,0-1 0,1 0-1,0-4 1,-2 7-14,0 0 0,0 0 0,0-1 0,0 1 0,0 0 0,-1 0 0,1 0 0,0 0 0,0 0 0,-1-1 0,1 1 0,-1 0 0,1 0 0,-1 0 0,1 0 0,-1 0 0,0 0 0,0 0 0,1 1 0,-1-1 0,0 0 0,0 0 0,0 1 0,-1-2 0,-32-10 86,-39 10-116,71 2 25,0 0-30,1 1 0,-1-1-1,1 0 1,0 0 0,-1 0-1,1 1 1,-1-1 0,1 1-1,0-1 1,-1 1 0,1-1-1,0 1 1,0 0 0,0 0-1,-1 0 1,1 0 0,0 0 0,0 0-1,0 0 1,0 0 0,0 0-1,1 0 1,-1 0 0,0 0-1,0 1 1,1-1 0,-1 0-1,1 1 1,-1-1 0,1 0 0,0 1-1,-1-1 1,1 1 0,0-1-1,0 1 1,0 2 0,7 24-2925,11-7-4291,1-9-1522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32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14350,'0'0'9705,"-40"49"-8937,42-40-479,13-3-161,9-2-64,1-4-352,0 0-994,1 0-864,-2-7-1153,-4-9-1922,-3 1-512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4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62 229 15150,'0'0'10560,"-9"3"-9941,5 0-511,-1-1 0,1 1 0,-1 0 0,1 0 0,0 0 0,0 0 0,-5 6 0,8-7-73,-1 0-1,1 0 0,0 0 1,0 0-1,0 0 0,0 0 0,0 0 1,0 0-1,0 0 0,0 0 1,1 0-1,-1 1 0,1-1 1,0 0-1,0 0 0,0 1 0,0-1 1,0 0-1,0 0 0,0 1 1,1-1-1,-1 0 0,1 0 1,0 0-1,1 4 0,-1-5-25,0 0 0,0 0 0,0 0 0,0 0-1,0 0 1,0 0 0,0 0 0,0-1 0,0 1-1,0 0 1,1-1 0,-1 1 0,0-1 0,1 1-1,-1-1 1,0 1 0,1-1 0,-1 0 0,0 0 0,1 0-1,-1 0 1,0 0 0,1 0 0,-1 0 0,1 0-1,-1 0 1,0-1 0,1 1 0,1-1 0,1 0 16,1 0 1,-1-1 0,0 1-1,1-1 1,-1 0 0,0 0-1,6-5 1,-1 0-91,1-2 0,-1 1 0,-1-1 0,0-1 0,0 1 0,-1-1 0,0-1 0,0 1 0,-1-1 0,4-12 0,-9 21 6,-2 8 23,0 0 1,0 0-1,0 0 1,-1 0-1,0 0 0,-3 5 1,-6 27-111,10-32 173,0 0-1,1 0 1,-1 0 0,2 0-1,-1 0 1,2 11 0,-2-16-21,1 0 0,-1 0 1,1 0-1,-1 0 0,1 0 0,0 0 1,-1 0-1,1 0 0,0 0 0,0 0 1,0 0-1,0 0 0,-1-1 1,1 1-1,0 0 0,1-1 0,-1 1 1,0 0-1,0-1 0,0 1 0,0-1 1,0 0-1,0 1 0,1-1 1,-1 0-1,0 0 0,0 0 0,0 0 1,1 0-1,-1 0 0,0 0 0,0 0 1,1 0-1,-1-1 0,0 1 1,0 0-1,0-1 0,0 1 0,2-2 1,3 0 6,0-1 1,0 0-1,0 0 0,-1-1 1,1 0-1,-1 0 1,0 0-1,0-1 1,0 1-1,-1-1 1,7-9-1,2-4-49,0-1 0,11-21 0,-17 25 38,0 0 0,-1 0 0,-1 0 1,-1 0-1,0-1 0,-1 0 0,0 0 0,-2 0 0,1-20 0,-2 36-2,0-1-1,0 1 0,0 0 1,1-1-1,-1 1 0,0-1 1,0 1-1,0 0 0,0-1 1,0 1-1,0-1 0,0 1 1,0 0-1,0-1 0,0 1 0,0-1 1,0 1-1,0 0 0,-1-1 1,1 1-1,0 0 0,0-1 1,0 1-1,0-1 0,-1 1 1,1 0-1,0 0 0,0-1 1,-1 1-1,1 0 0,0-1 1,-1 1-1,1 0 0,0 0 0,-1-1 1,1 1-1,0 0 0,-1 0 1,1 0-1,0 0 0,-1 0 1,0-1-1,-14 16-64,-11 28-38,15-20 164,1 1 0,2 1 0,0-1 0,1 1 1,2 0-1,0 1 0,2-1 0,1 1 0,1 0 0,3 38 1,-1-63-69,-1 1 0,0-1 0,0 0 0,1 0 0,-1 1 0,0-1 0,1 0 1,-1 0-1,1 0 0,0 0 0,-1 0 0,1 1 0,0-1 0,0 0 0,0 0 1,-1-1-1,1 1 0,0 0 0,0 0 0,1 0 0,-1-1 0,0 1 1,0 0-1,0-1 0,0 1 0,0-1 0,1 0 0,-1 1 0,0-1 0,0 0 1,1 0-1,-1 1 0,3-1 0,-2-1-7,1 1 0,-1 0-1,1-1 1,-1 1 0,1-1 0,-1 0 0,1 0-1,-1 0 1,0 0 0,1 0 0,-1 0-1,0-1 1,0 1 0,0-1 0,0 1 0,2-4-1,12-14 22,-1-2 0,-1 0 0,-1-1-1,-1 0 1,16-40 0,34-126 46,-49 147-51,-11 32-68,-3 12 26,-9 25 13,-12 48 6,14-7 51,2 1 0,3 79 0,5-144 167,2-15-141,3-18-250,-7 16 100,0 1 0,0 0-1,-1 0 1,-1 0 0,0 0 0,0 0-1,-1 0 1,-9-20 0,-1 4-11,-35-52 1,45 75 115,1 0 46,-1 0 1,1 0-1,-1 0 0,1 0 1,0-1-1,1 1 1,-2-6-1,44 7 60,-6 8-803,-18-2-1757,0-1-4651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1:3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9673,'0'0'5926,"-51"60"-3556,28-33-768,1 2 159,1 3-287,2 1-578,4 0-703,3 1-129,4-2-96,0-3-1378,2-2-2914,5-5-9225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4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36 4292,'0'0'18412,"-9"-8"-17627,4 4-673,3 2-78,0 0 1,0 0-1,0 0 1,0 0-1,0 1 0,0-1 1,0 1-1,-1-1 1,1 1-1,0 0 1,-1 0-1,1 0 0,-1 0 1,0 1-1,1-1 1,-1 0-1,0 1 1,1 0-1,-1 0 0,0 0 1,1 0-1,-1 0 1,0 0-1,1 1 1,-1 0-1,1-1 0,-1 1 1,-2 1-1,-9 5 96,0 1 0,1 0-1,0 1 1,1 1 0,-1 0-1,2 0 1,0 1 0,-19 24-1,23-26-70,1 0-1,0 0 0,0 1 0,1-1 0,1 1 0,0 1 0,0-1 0,0 1 0,2-1 0,-1 1 1,1 0-1,1 0 0,0 16 0,1-25-44,0-1 0,0 1-1,0 0 1,1 0 0,-1 0 0,1-1 0,-1 1 0,1 0 0,0-1-1,-1 1 1,1-1 0,0 1 0,0-1 0,0 1 0,0-1 0,1 0-1,-1 1 1,0-1 0,0 0 0,1 0 0,-1 0 0,3 1 0,0 0 28,0 0 1,0 0 0,1 0 0,-1-1 0,1 0-1,-1 0 1,1 0 0,7 0 0,2-1 45,1 0 1,0-1 0,-1-1 0,26-5 0,26-18-25,-64 24-59,1 0 0,0 0 0,-1 0 0,1-1 1,-1 1-1,0-1 0,1 0 0,-1 1 0,0-1 0,0 0 0,0 0 0,0-1 0,-1 1 0,1 0 0,-1-1 0,1 1 1,-1-1-1,0 1 0,0-1 0,0 1 0,0-1 0,1-3 0,-3 5-6,0 0 0,0 0 1,1 0-1,-1 0 0,0 1 0,0-1 0,0 0 0,0 0 0,0 0 1,0 1-1,0-1 0,0 1 0,-1-1 0,1 1 0,0-1 1,0 1-1,0-1 0,-1 1 0,1 0 0,0 0 0,0 0 0,-1 0 1,1 0-1,0 0 0,0 0 0,-1 0 0,-1 1 0,-40 4 153,10 16 163,32-21-303,0 1 0,0 0 0,0-1 1,0 1-1,0 0 0,0-1 0,0 1 0,1 0 1,-1 0-1,0 0 0,1 0 0,-1 0 0,0 0 0,1 0 1,-1 0-1,1 0 0,0 0 0,-1 0 0,1 0 1,0 0-1,-1 0 0,1 1 0,0-1 0,0 0 1,0 0-1,0 0 0,0 0 0,0 0 0,1 1 0,-1-1 1,1 1-1,2 0 8,1-1 1,-1 0 0,1 0-1,0 0 1,0 0-1,-1-1 1,1 1-1,0-1 1,0 0 0,0 0-1,-1-1 1,7 0-1,3 0 12,2 1-92,-11-1-23,1 1-1,-1 0 0,0 0 0,0 1 0,1-1 1,-1 1-1,0 0 0,5 1 0,-8-1 58,1 0-1,-1 0 0,0 0 1,1 0-1,-1 1 1,0-1-1,0 0 0,0 0 1,0 1-1,0-1 1,0 1-1,-1-1 0,1 1 1,0-1-1,-1 1 0,1-1 1,-1 1-1,1 0 1,-1-1-1,0 1 0,0 0 1,0-1-1,0 1 1,0 3-1,1 67-1601,-1-71 1423,0 0 0,1-1 1,-1 1-1,1 0 0,-1-1 1,1 1-1,0 0 0,-1-1 1,1 1-1,0-1 0,-1 1 1,1-1-1,0 1 0,-1-1 1,1 0-1,0 1 0,0-1 1,0 0-1,-1 0 0,1 1 0,0-1 1,0 0-1,0 0 0,0 0 1,-1 0-1,1 0 0,0 0 1,0 0-1,0 0 0,0-1 1,-1 1-1,1 0 0,0 0 1,0-1-1,0 1 0,-1 0 1,2-2-1,15-9-6196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4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8648,'0'0'13613,"-11"0"-12919,5 0-582,0 0-1,0 1 1,0 0-1,0 0 1,0 0-1,0 1 1,1-1-1,-1 1 1,0 1-1,1-1 1,-1 1 0,1 0-1,0 0 1,0 1-1,0 0 1,1-1-1,-1 2 1,-4 4-1,-3 4 255,-1 1-1,2 1 1,0 0 0,0 0-1,-10 23 1,16-28-308,1-1-1,1 1 1,-1 0 0,2 0 0,-1 0 0,1 0 0,1 0 0,0 1 0,0-1 0,1 0 0,1 12-1,0-18-51,0 0 0,1-1 0,-1 1 0,1-1 0,0 1 0,0-1 0,0 0 0,0 1 0,0-1 0,1 0 0,0 0 0,-1-1 0,1 1 0,0 0 0,0-1-1,1 0 1,-1 0 0,0 0 0,1 0 0,-1 0 0,1-1 0,0 0 0,4 2 0,-1-1 1,0 0 0,0 0 1,0 0-1,1-1 0,-1 0 0,0-1 1,1 0-1,-1 0 0,0 0 1,0-1-1,13-2 0,-18 2-3,0 0 1,0 0-1,-1 0 0,1 0 1,-1 0-1,1 0 1,-1-1-1,0 1 0,1 0 1,-1-1-1,0 1 0,0-1 1,0 1-1,0-1 1,0 0-1,0 1 0,0-1 1,-1 0-1,1 0 0,0 1 1,-1-1-1,0 0 0,1 0 1,-1 0-1,0 0 1,0-3-1,0 4-16,0-1 1,0 1-1,0-1 1,0 1-1,-1 0 0,1-1 1,0 1-1,-1-1 1,1 1-1,-1 0 1,1-1-1,-1 1 0,0 0 1,1 0-1,-1 0 1,0-1-1,0 1 1,0 0-1,0 0 0,0 0 1,0 0-1,0 1 1,0-1-1,-1 0 0,1 0 1,0 1-1,0-1 1,-1 0-1,1 1 1,0 0-1,-1-1 0,1 1 1,-1 0-1,1-1 1,-3 1-1,4 0-68,0 0-14,1 0 0,-1 0 0,1 1 0,-1-1 0,1 0 0,-1 0 0,1-1 0,-1 1 0,1 0 0,-1 0 0,1 0 0,-1 0 0,1 0 0,-1 0 0,1-1 1,-1 1-1,0 0 0,1 0 0,-1-1 0,1 1 0,-1 0 0,0-1 0,1 1 0,-1 0 0,0-1 0,1 1 0,-1-1 0,0 1 0,1 0 0,-1-1 0,0 1 0,0-1 0,20-20 746,-17 18-867,8-16 553,-11 19-318,0-1 0,0 1 0,0 0 0,0-1 0,0 1 0,0-1 0,0 1 0,-1 0 0,1-1 0,0 1-1,0 0 1,0-1 0,0 1 0,-1 0 0,1-1 0,0 1 0,0 0 0,-1 0 0,1-1 0,0 1 0,-1 0 0,1 0 0,0-1 0,-1 1 0,1 0 0,0 0 0,-1 0 0,1 0 0,0 0 0,-1-1 0,-41 0 1028,31 2-1014,5 0 79,-1 0-1,1 1 1,-1-1-1,1 1 1,0 1-1,0-1 1,-7 5-1,-18 6 675,30-13-643,34-10 11,-17 3-499,0 2 0,1 0 0,-1 1 0,1 0 0,0 2 0,0 0 0,0 0 0,27 3 0,-43-1 341,1 1 0,-1-1 0,1 1 1,-1 0-1,0 0 0,0-1 0,1 1 0,-1 0 0,0 0 0,0 0 1,0 0-1,0 1 0,0-1 0,0 0 0,-1 0 0,1 0 0,0 1 1,0-1-1,-1 1 0,1-1 0,-1 0 0,0 1 0,1-1 1,-1 1-1,0-1 0,0 1 0,0-1 0,0 1 0,0-1 0,0 1 1,0 1-1,-5 50 286,-20 11 1239,14-42-2909,15-32-9104,4-11-3821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4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18802,'0'0'8392,"58"-13"-7976,-37 8-288,3 1-128,2 0-576,3 4-1474,-1-2-993,-1-1-1345,3-2-8777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4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9129,'0'0'14061,"-17"61"-12524,14-40-608,3 1-576,0-2-289,0-1-192,3-3-1506,2-2-1121,0-5-2305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42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14061,'0'0'5435,"12"-8"-3807,-3 1-1337,-3 3-164,-1 0 1,1 0-1,0 1 1,0 0-1,0 0 1,1 0-1,-1 0 0,0 1 1,1 1-1,0-1 1,12-1-1,0 2 130,8-1-13,49 3 0,-70-1-242,-1 0 0,1 1 0,0 0 0,0 0 0,-1 1 0,1 0 0,-1 0 0,1 0 0,-1 0 0,0 1 0,0 0 0,0 0-1,0 0 1,7 7 0,-11-8 39,1 1-1,0-1 0,-1 1 0,0-1 0,1 1 1,-1-1-1,0 1 0,-1 0 0,1-1 0,0 1 0,-1 0 1,1 0-1,-1 0 0,0 0 0,0-1 0,0 1 0,0 0 1,-1 0-1,1 0 0,-1-1 0,0 1 0,1 0 1,-1 0-1,-1-1 0,1 1 0,0-1 0,-1 1 0,1-1 1,-1 1-1,-2 2 0,-7 9 551,-1 0 0,0-1 1,-22 19-1,25-24-310,-12 10 415,4-1-826,19-16-32,-1-1 0,1 1 0,-1 0 0,1-1 0,-1 1 0,1-1 0,-1 1 0,1-1 0,-1 0 1,1 0-1,0 0 0,-1 0 0,1 0 0,-1 0 0,1 0 0,0 0 0,2-2 0,9 2-663,0 0 0,0 0 0,19 4-1,-29-4 754,0 1 0,-1 0-1,1 0 1,0 0-1,0 0 1,-1 0-1,1 0 1,-1 1-1,1-1 1,2 3-1,-4-3 68,0 0-1,0 0 0,0 0 0,-1 0 0,1 0 0,-1 0 1,1 0-1,-1 0 0,1 1 0,-1-1 0,1 0 0,-1 0 1,0 0-1,0 0 0,1 1 0,-1-1 0,0 0 1,0 0-1,0 1 0,-1-1 0,1 0 0,0 0 0,0 0 1,-1 1-1,0 0 0,0 1 165,-1 0 0,0 0-1,0 0 1,-1 0 0,1 0 0,0-1 0,-1 1-1,0-1 1,0 0 0,1 0 0,-1 0 0,0 0-1,-1 0 1,1 0 0,-7 1 0,-56 19 2930,58-20-2569,-1 1-196,1-1 0,-1 0-1,0 0 1,1-1 0,-1-1 0,0 1 0,0-1 0,-9-2 0,16 2-419,0 0-1,0-1 1,0 1 0,1-1-1,-1 0 1,0 0 0,0 0 0,1 0-1,-1 0 1,0 0 0,1 0-1,-1 0 1,1-1 0,-1 1-1,1 0 1,-2-3 0,2 1-373,0 1 0,0-1 0,0 0 0,0 1 0,0-1 0,1 0 0,-1 1 0,1-1 0,0 0 0,0 1 0,0-1 0,0 0 0,0 0 0,0 1 0,1-4 0,5-12-6504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4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53 16367,'0'0'10795,"10"4"-10192,34 9-336,-42-12-262,-1-1 0,1 0 0,0 0 0,0 0 0,0 0 1,0 0-1,0 0 0,0-1 0,-1 1 0,1-1 0,0 1 0,0-1 0,-1 0 0,1 0 1,0 1-1,-1-1 0,1 0 0,0-1 0,-1 1 0,0 0 0,1 0 0,-1-1 0,0 1 1,1-1-1,-1 1 0,0-1 0,0 1 0,0-1 0,0 0 0,1-3 0,-2 4-7,1 0 0,-1 0 0,1 0 0,-1 0 0,0 0-1,1-1 1,-1 1 0,0 0 0,0 0 0,0 0 0,0 0 0,0-1-1,0 1 1,0 0 0,0 0 0,-1 0 0,1 0 0,0-1 0,-1 1-1,1 0 1,0 0 0,-1 0 0,0 0 0,1 0 0,-1 0 0,0 0-1,1 0 1,-1 0 0,0 0 0,0 0 0,0 1 0,0-1-1,0 0 1,0 1 0,0-1 0,0 0 0,0 1 0,0-1 0,0 1-1,0 0 1,0-1 0,0 1 0,-2 0 0,-5-1 0,1 1 0,-1 0 0,1 1 0,0 0 0,-1 0 0,1 0 0,0 1 0,0 0-1,0 1 1,0-1 0,0 1 0,1 1 0,-1-1 0,-10 9 0,13-9 2,0 0 0,0 0-1,0 1 1,0 0 0,0 0-1,1 0 1,0 0 0,0 0 0,0 0-1,0 1 1,1 0 0,0-1-1,0 1 1,0 0 0,0 0-1,1 0 1,0 0 0,0 1-1,0-1 1,1 0 0,0 9 0,0-12-84,1 0-1,0 0 1,0-1 0,0 1 0,0 0 0,0-1 0,1 1 0,-1-1 0,0 0 0,1 1 0,-1-1 0,1 0 0,-1 0 0,1 0 0,0 0 0,0 0 0,-1 0 0,1 0 0,0 0 0,0-1 0,0 1 0,0-1 0,0 0 0,-1 1 0,1-1 0,0 0 0,0 0 0,0 0 0,3-1 0,62-2-5088,-26-5-1165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4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170 155 14189,'0'0'3753,"-12"4"-699,-5 1-2158,0 1 1,1 1-1,-26 15 1,37-20-773,1 0 0,0 1 1,-1 0-1,1-1 0,1 2 1,-1-1-1,0 0 0,1 1 0,0 0 1,-1-1-1,2 1 0,-1 1 1,0-1-1,1 0 0,0 1 1,0-1-1,0 1 0,0-1 1,1 1-1,0 0 0,-1 6 1,2-10-119,0 0 0,0 0 1,0-1-1,0 1 0,0 0 1,0 0-1,0-1 0,1 1 1,-1 0-1,0 0 0,0-1 1,1 1-1,-1 0 0,1-1 1,-1 1-1,1 0 0,-1-1 1,1 1-1,-1-1 0,1 1 1,-1-1-1,1 1 0,-1-1 1,1 1-1,0-1 0,-1 1 1,1-1-1,0 0 0,0 0 1,-1 1-1,1-1 0,1 0 1,32-2 53,-24-1-130,-1 0 0,1 0 0,-1-1 0,15-9 0,-12 4-60,0-1-1,-1 0 1,-1 0-1,0-1 1,0-1-1,14-22 1,39-84-1112,-30 53 963,-62 178 4112,25-96-3693,0 1 1,1-1-1,2 1 0,-1 0 1,2 0-1,3 25 0,-3-41-225,0-1 0,0 0 0,0 0-1,1 1 1,-1-1 0,1 0 0,-1 0-1,1 1 1,-1-1 0,1 0 0,0 0 0,0 0-1,-1 0 1,1 0 0,0 0 0,0 0-1,2 1 1,14 3-5684,-2-5-3605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4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14990,'0'0'13901,"61"6"-33535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4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10154,'0'0'15502,"-29"66"-14605,29-44-288,14-6-289,10-6-224,10-7-32,7-3-128,4-6-1185,-2-12-2114,-2-4-2082,-8-2-5189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6:2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45 5765,'0'0'1399,"-10"0"-411,-2 2-670,9-2-203,-1 1 1,0-1 0,0 0 0,0 0 0,0 0 0,1 0 0,-1-1 0,0 1-1,0-1 1,1 0 0,-7-2 0,9 2-109,0 0 0,1 1 0,-1-1 0,0 0 1,0 1-1,1-1 0,-1 0 0,1 0 0,-1 0 0,1 0 0,-1 1 0,1-1 1,-1 0-1,1 0 0,0 0 0,-1 0 0,1 0 0,0 0 0,0 0 0,0 0 0,0 0 1,0 0-1,0 0 0,0 0 0,0 0 0,0 0 0,0 0 0,1 0 0,-1 0 1,0 0-1,1 0 0,-1 0 0,1 0 0,-1 0 0,1 0 0,-1 1 0,1-1 0,0 0 1,-1 0-1,1 1 0,0-1 0,0 0 0,-1 1 0,1-1 0,0 1 0,0-1 1,0 1-1,0-1 0,0 1 0,1-1 0,29 3 91,0 1 1,0 2-1,32 9 0,48 7 171,591 46 2459,-8-39-893,-295-20-729,-277-3-1054,543 0 35,-208-62 67,61-4 39,113 52-117,-314 7-56,414 24 290,-138 1-243,139 13 5,-718-35-72,619 65 65,2-36-2,-409-30-22,1277-8 158,-587 34 426,195-6-598,-757-22-22,601-22 28,-311 4-8,122-11-18,100-2-8,382 25 59,-1265 18-212,-7 0-815,0 0 0,-1-2 0,-32 8 0,-51 5-4700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4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13229,'0'0'10537,"63"-15"-9576,-35 8-704,0-1-482,3 1-1921,3-2-3107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4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10666,'0'0'3940,"-49"67"-1282,23-31-384,1-2-416,1 0-192,2-3-353,7-4-640,5-7-481,7-5-160,3-4-993,0-8-1794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4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15855,'0'0'10250,"51"13"-9065,-13-13-384,8 0-513,7 0-224,0 0-64,-2-4-160,-9 0-1057,-10 1-1282,-11 1-1088,-14 1-1666</inkml:trace>
  <inkml:trace contextRef="#ctx0" brushRef="#br0" timeOffset="1">23 91 13869,'0'0'9705,"71"14"-8520,-23-14-576,6-4-449,2-3-128,0 0-224,-4-1-1794,-5-2-2722,-5 0-10475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4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4484,'0'0'16111,"-1"52"-14733,12-35-97,7-2-160,4-1-512,5-3-449,4-6-128,4-2-1217,-1-3-1858,-2-4-3043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4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15919,'0'0'2659,"-55"59"448,32-29-961,1 1-609,6-2-640,2-2-609,4 2-256,2-1-32,4-1-384,1-2-833,3-5-993,0-6-1634,0-5-3907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4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15727,'0'0'6246,"-41"68"-5189,26-36 0,1 3-256,2 0-481,3-2-224,3-4-96,4-5 0,2-6-513,0-6-1024,0-8-897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4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32 2370,'0'0'20462,"13"-4"-19576,9-3-721,1 1 0,0 1-1,0 1 1,0 1-1,26 1 1,-15 2-135,0 1 1,58 10-1,-84-10-28,-1 0-1,1 1 1,-1 0 0,0 1-1,1-1 1,-1 1 0,0 1-1,0-1 1,-1 1 0,1 1-1,-1-1 1,0 1 0,0 0-1,-1 0 1,1 1 0,-1-1-1,0 1 1,6 10 0,-9-12 18,-1 0 0,1 0 0,-1 0 0,1 0 0,-1 0 0,0 0 0,-1 1 0,1-1 0,-1 0 0,0 0 1,0 1-1,0-1 0,-1 0 0,1 1 0,-1-1 0,-2 5 0,0-1 60,0-1 1,0 1-1,-1-1 0,0 0 0,0 0 1,-1-1-1,0 1 0,-7 6 1,-3 2 266,-1-2 1,0 0 0,0 0-1,-2-2 1,-36 20-1,40-25-104,0 0-1,0 0 0,-1-2 0,0 0 0,0 0 0,0-1 0,0-1 1,-1-1-1,-21 0 0,29-2-377,1 1 0,-1-2 0,1 1 1,-1-1-1,1 0 0,-1-1 0,1 0 0,-12-7 1,13 7-591,1-1 0,-1 0 0,1-1 0,0 1 1,0-1-1,1 0 0,-1-1 0,1 1 0,0-1 0,1 1 1,-4-8-1,-2-8-7240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4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557 0 8776,'0'0'10154,"-1"4"-9519,-27 133 640,-15 232 0,33-257-616,-19 105 855,13-113-1228,-4 123 1,20-186-270,-33 686 1845,-12-239-1735,-10 90 66,-18 259 6,-14 110-131,-5 69 476,79-837-319,2-31-2051,11-148 1590,1 0-1,-1 1 0,0-1 1,0 0-1,1 0 0,-1 1 1,0-1-1,1 0 0,-1 0 1,0 0-1,1 1 0,-1-1 0,1 0 1,-1 0-1,0 0 0,1 0 1,-1 0-1,0 0 0,1 0 1,-1 0-1,1 0 0,-1 0 1,1 0-1,-1 0 0,0 0 1,1 0-1,-1 0 0,1 0 1,-1 0-1,0 0 0,1 0 1,-1-1-1,0 1 0,1 0 1,-1 0-1,0-1 0,1 1 1,-1 0-1,8-11-7258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4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8 259 11371,'-1'-1'76,"0"0"0,1 0 0,-1 0 0,0 0 0,1 1 0,-1-1 0,1-1 0,-1 1 0,1 0 0,0 0 0,-1 0 0,1 0 0,0 0 1,0 0-1,-1 0 0,1 0 0,0-1 0,0 1 0,0 0 0,1 0 0,-1 0 0,0 0 0,0 0 0,1 0 0,-1 0 0,0-1 0,1 1 0,-1 0 0,1 0 0,-1 0 0,1 1 1,0-1-1,-1 0 0,1 0 0,0 0 0,0 0 0,0 0 0,0 1 0,-1-1 0,1 0 0,0 1 0,0-1 0,0 1 0,0-1 0,0 1 0,1 0 0,-1-1 0,0 1 0,0 0 1,0 0-1,0-1 0,0 1 0,0 0 0,3 1 0,11-3 460,1 1 1,0 0-1,21 3 1,-15 0-156,231 19 922,-39 0-1213,939-51 246,-1061 24-132,2055-83 2008,-1072 52-2118,225-4 1973,0 42-1177,20-10 888,-1319 9-1777,6 0-1,0 0 0,-1 0 0,1-1-1,0 0 1,10-3 0,-57-12-4249,8 2-2344,21 4 1462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4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25 15471,'0'0'6171,"13"-4"-5717,25-4-287,0 2 1,0 2-1,1 1 1,64 4 0,-90-1-145,56 6 43,-65-6-60,0 1-1,0 0 0,0 0 0,0 0 0,0 0 0,-1 0 0,1 1 0,0 0 0,-1 0 0,1 0 0,-1 0 0,0 0 0,4 4 0,-5-4 9,-1 0 1,0 1 0,0-1-1,0 0 1,0 1 0,0-1-1,-1 1 1,1-1 0,-1 1-1,1-1 1,-1 1-1,0 0 1,0-1 0,0 1-1,0-1 1,-1 1 0,1 0-1,-1-1 1,1 1 0,-1-1-1,0 0 1,-2 4-1,-1 4 166,-1 0-1,0-1 0,-1 1 1,-7 8-1,-27 32 758,-2-2 1,-93 82-1,-30 1-6183,162-130 137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4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1 554 11147,'0'0'5696,"9"1"-4853,-4-1-729,0 0-1,0-1 1,0 1-1,0-1 1,0 0 0,0 0-1,0-1 1,0 0-1,0 1 1,0-2-1,-1 1 1,1 0 0,-1-1-1,1 0 1,-1 0-1,0-1 1,4-3 0,15-15 752,35-43 1,-40 44-550,42-52 266,-4-2 0,-3-2 0,44-85 0,-81 139-584,-16 23 0,0 0 1,0 0 0,1 0-1,-1 0 1,0 0 0,0 0-1,0-1 1,1 1 0,-1 0-1,0 0 1,0 0 0,0 0-1,1 0 1,-1 0 0,0 0-1,0 0 1,0 0 0,1 0-1,-1 0 1,0 0 0,0 0-1,0 0 1,1 1 0,-1-1-1,0 0 1,0 0 0,0 0-1,0 0 1,1 0 0,-1 0-1,0 0 1,0 0 0,0 1-1,0-1 1,0 0 0,1 0-1,-1 0 1,0 0-1,0 1 1,0-1 0,0 0-1,0 0 1,0 0 0,0 1-1,0-1 1,0 0 0,0 0-1,1 0 1,-1 1 0,0-1-1,0 0 1,1 48 61,-1-30 36,-2 59 170,0-45-245,1 1 1,1-1-1,2 0 1,10 50-1,-11-77-136,1 1-1,0-1 0,0 0 0,0 0 0,1 0 1,0 0-1,0 0 0,0-1 0,0 0 1,1 1-1,8 6 0,-9-8-278,1 0-1,0-1 1,0 1-1,0-1 1,0 0-1,0 0 1,0 0 0,1-1-1,4 2 1,33 0-5763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4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11275,'0'0'15086,"58"-5"-24535,-40-4-6470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5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28 8008,'0'0'11210,"-11"57"-9704,11-37-33,0 1-128,2 1-480,13-5-641,2-7-96,7-6-96,9-4-32,5-9-416,4-13-225,-1-7-512,-3 0-416,-9-2-994,-9 4-1665,-9 9-256,-7 5-192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5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2626,'0'0'6342,"-34"76"-4131,19-40 31,-1 4-353,-2 1-447,3 3-225,-1-3-224,3-3 0,5-5-545,2-3-352,4-4-64,2-7-1249,0-6-1954,0-8-3811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5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11243,'0'0'5477,"-10"53"-3908,2-18 33,-1 4-353,-2 1-512,4 3-225,0-5-352,4-3-96,3-6-64,0-7-608,0-7-1090,0-9-1409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5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15150,'0'0'7826,"12"-7"-7217,20-8-482,1 1 0,1 2 0,0 1 0,0 2 0,1 1 0,0 2 0,1 2-1,60-1 1,-90 5-160,1 0-1,-1 0 0,0 1 0,1 0 0,-1 0 0,0 1 0,0 0 1,1 0-1,-2 0 0,1 1 0,0 0 0,0 0 0,-1 0 0,0 1 1,1 0-1,3 4 0,-5-4 19,-1 0 1,0 0 0,0 0-1,-1 1 1,1-1 0,-1 0-1,0 1 1,0 0 0,0 0-1,-1-1 1,0 1-1,0 0 1,0 0 0,0 0-1,-1 0 1,0 0 0,0 1-1,0-1 1,-1 0 0,0 0-1,-1 6 1,-1-1 66,-1 0 0,0 0-1,-1-1 1,0 1 0,0-1 0,-1 0 0,0 0 0,0-1-1,-1 0 1,-1 0 0,1 0 0,-1-1 0,-14 10 0,-1 0 245,-1-1 1,0-1 0,-50 21-1,59-29-159,-1-1-1,-32 7 0,45-12-307,-1 0 0,1-1 1,-1 1-1,1-1 0,-1 1 0,0-1 0,1 0 0,-1-1 1,0 1-1,1-1 0,-1 1 0,1-1 0,-1 0 0,1 0 0,-1-1 1,1 1-1,0-1 0,0 0 0,0 1 0,-3-4 0,-10-20-5515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5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22229,'0'0'4773,"-11"58"-3748,11-27-513,0 1-384,11-6-64,12-1 0,10-11-256,3-8-384,8-6-225,1-5-609,-4-13-447,-3-9-674,-8-4-1312,-5 1-2051,-12 5-992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09:5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0 3011,'0'0'12428,"-42"55"-8745,18-14-608,1 3-769,1 6-736,-4 2-353,5-1-224,-1 0-385,2-4-319,0 0-161,2-1-96,0-2-481,0-2-1312,2-2-2211,1-5-3459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0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7399,'0'0'15855,"4"-5"-14990,-2 4-775,0-1 1,1 0-1,-1 0 0,1 1 1,-1 0-1,1-1 0,0 1 1,-1 0-1,1 0 1,0 1-1,0-1 0,0 0 1,0 1-1,0 0 1,-1 0-1,6 0 0,64 6 404,-24-1-325,297-4-1349,-340-2 827,31-3-1341,-35 3 1447,0 1 1,0 0-1,0-1 1,0 1-1,0 0 1,0-1-1,-1 1 1,1-1 0,0 0-1,0 1 1,0-1-1,-1 0 1,1 1-1,0-1 1,-1 0-1,1 0 1,-1 1-1,1-1 1,0-1-1,0-11-5710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0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11275,'0'0'8456,"11"1"-7239,15-1-916,-1-2 0,0 0 1,0-1-1,0-2 0,27-9 1,72-10-98,-124 23-205,1 1-1,-1 0 0,1 0 0,0 0 0,-1 0 0,1 0 1,0 0-1,-1 0 0,1 0 0,0 0 0,-1 0 0,1 0 0,0 0 1,-1 0-1,1 0 0,0 1 0,-1-1 0,1 0 0,-1 0 1,1 1-1,0-1 0,-1 0 0,1 1 0,-1-1 0,1 1 1,-1-1-1,1 1 0,-1-1 0,0 1 0,1-1 0,-1 1 1,0-1-1,1 1 0,-1 0 0,0-1 0,1 1 0,-1-1 1,0 1-1,0 1 0,0 1 10,0 0 0,0 1 0,-1-1 0,0 0 0,1 0 0,-1 1 0,0-1 0,0 0 0,-2 3 0,-36 60 428,-36 30 632,56-75-819,1 1 0,0 1 0,2 0 1,1 1-1,-22 45 0,32-51 385,2-11-5964,-2-24-1115,-2-8 268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0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8456,'0'0'9321,"68"-9"-9097,-32 9-128,7 0-96,7 0-1313,2-1-1506,-1-8-544,-3-5-2178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0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63 9257,'0'0'7623,"-10"0"-6310,5 0-1184,-1 0 0,1 0 0,0 1 0,-1 0 0,1 0 1,0 0-1,0 1 0,0 0 0,0 0 0,0 0 0,0 1 0,0-1 0,1 1 0,-1 0 0,1 0 0,0 1 0,0 0 0,0-1 0,0 1 0,1 0 0,-1 1 0,-2 4 0,-1-1 101,1 0-1,0 0 0,1 0 0,0 0 0,0 1 0,1 0 1,0 0-1,1 0 0,-1 1 0,2-1 0,0 1 0,0 0 1,-1 11-1,3-20-213,0 1 1,0 0-1,1-1 1,-1 1 0,0-1-1,1 1 1,-1-1-1,1 0 1,-1 1 0,1-1-1,0 1 1,0-1-1,-1 0 1,1 0 0,0 1-1,0-1 1,0 0-1,0 0 1,1 0-1,-1 0 1,3 1 0,-1 0 15,1 0 1,-1 0 0,1-1-1,-1 0 1,1 0 0,0 0-1,0 0 1,6 0 0,1-1 33,0 0 0,0 0 1,-1-1-1,1 0 0,20-6 1,-22 4-38,0-1 0,-1 0 0,1-1 0,-1 0 1,0 0-1,0 0 0,0-1 0,-1 0 0,0-1 1,0 0-1,0 0 0,-1 0 0,0-1 0,-1 0 0,0 0 1,0 0-1,0-1 0,-1 0 0,-1 0 0,1 0 1,-1 0-1,-1 0 0,0-1 0,0 1 0,-1-1 0,0 1 1,-1-1-1,0 0 0,-2-15 0,2 23-32,0-1 0,0 1 0,-1 0-1,1 0 1,-1 0 0,1 0 0,-1-1 0,0 1 0,0 0-1,0 0 1,0 0 0,0 1 0,0-1 0,0 0-1,-1 0 1,1 1 0,-1-1 0,1 0 0,-1 1 0,0 0-1,0-1 1,0 1 0,1 0 0,-1 0 0,0 0-1,0 0 1,0 0 0,-1 1 0,1-1 0,0 0-1,0 1 1,0 0 0,0-1 0,-1 1 0,1 0 0,0 0-1,0 1 1,0-1 0,-1 0 0,1 1 0,0-1-1,-3 2 1,-2 0-8,-1 0 1,1 0-1,0 1 0,1 0 0,-1 1 0,0 0 0,1 0 1,0 0-1,0 0 0,0 1 0,-7 8 0,11-12-85,0 1 0,1 0 0,-1-1 0,1 1-1,0 0 1,-1 0 0,1 0 0,0 0 0,0 0 0,0 0 0,1 0-1,-1 0 1,0 0 0,1 0 0,-1 0 0,1 1 0,0-1-1,0 0 1,-1 0 0,2 0 0,-1 1 0,0-1 0,1 4-1,0-5-369,1 1 0,0 0 0,-1-1 0,1 1-1,0-1 1,0 1 0,-1-1 0,1 0-1,0 0 1,0 0 0,1 0 0,-1 0 0,0 0-1,0-1 1,0 1 0,1-1 0,-1 1-1,0-1 1,0 0 0,1 0 0,-1 0 0,4-1-1,24 1-6579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4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17457,'0'0'8199,"41"-8"-12331,-24-19-9032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05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11499,'0'0'5776,"-10"7"-4335,-11 6-528,1 2 0,0 1 0,-22 22-1,35-31-631,-1 1 0,2-1 0,-1 1 0,1 1 0,1-1 0,-1 1 0,1 0 0,1 0 0,0 0 0,0 1-1,1 0 1,-4 14 0,7-21-264,0-1 0,0 0 1,0 1-1,0-1 0,0 0 0,0 1 0,0-1 0,1 1 0,-1-1 0,1 0 0,0 0 1,0 1-1,0-1 0,0 0 0,0 0 0,0 0 0,0 0 0,1 0 0,-1 0 0,1-1 1,0 1-1,-1 0 0,4 1 0,-1 0 22,1 0 1,-1-1-1,1 0 1,0 0-1,0 0 0,0-1 1,0 1-1,0-1 1,0 0-1,8 0 0,-2-1 14,-1 0-1,1 0 1,-1-1-1,0 0 0,0 0 1,0-1-1,1-1 0,-2 0 1,1 0-1,18-9 0,-25 10-19,1-1 1,-1 1-1,0 0 0,1-1 0,-1 0 0,0 0 1,-1 0-1,1 0 0,-1 0 0,1-1 0,-1 1 1,0-1-1,0 1 0,0-1 0,-1 0 0,1 0 0,-1 0 1,0 0-1,0 0 0,0 0 0,-1 0 0,1 0 1,-1 0-1,0 0 0,0 0 0,-1 0 0,1 0 1,-1 0-1,0 0 0,-1-4 0,0 4-121,1 0 0,-1 0 0,-1 0 1,1 0-1,0 1 0,-1-1 0,0 1 0,0 0 0,0 0 0,0 0 0,0 0 1,-4-3-1,2 3-290,1 1 0,-1-1 0,0 1 0,1 0 0,-1 0 0,0 1 0,0-1 0,0 1 0,0 0 0,-1 1 0,-6-1 0,-5 1-3995,5 0-4019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24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4239 4068,'0'0'8381,"-5"0"-7682,-6-2-497,-7 0 3632,18 2-3716,42-5 1190,48-41-1070,-1-4 0,118-88 0,105-61 265,26-6-323,-151 86-104,294-197 660,-94 58-127,-1 7-118,162-100-58,-272 174-315,90-54-12,105-75 119,-255 158-156,28-17-58,275-176-12,-292 187-129,54-31-7,-250 168 141,92-50 184,199-144-1,91-77 75,-405 282-2905,-18 8-4382,3 2-635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2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4068,'0'0'19955,"55"30"-19187,-49-6-351,1 0-257,3-3-96,1-5-32,3-3 0,2-5-288,3-5-609,3-3-544,1-7-1314,-3-13-2882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2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12107,'0'0'2467,"-45"55"512,22-23-673,2 2-513,1 1-191,5-1-801,7-4-545,8-4-192,0-7-320,2-6-1121,11-10-802,-1-3-2145,0-2-2979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2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12300,'0'0'8520,"0"49"-7143,-6-23-512,-1 2-641,2-1-160,1-1-672,4-3-1218,0-6-1345,-1-8-2851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2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9001,'0'0'12678,"12"-7"-11594,-2 2-912,-4 1-89,1 0 1,-1 1-1,1-1 0,0 2 1,0-1-1,1 1 1,-1 0-1,0 0 0,1 1 1,14-1-1,-8 2-90,0 0 0,0 1 0,0 1 0,-1 0-1,1 1 1,0 0 0,25 11 0,-35-13-8,0 1-1,-1 1 1,1-1 0,-1 0-1,1 1 1,-1 0-1,0-1 1,0 1-1,0 0 1,0 1 0,-1-1-1,1 1 1,-1-1-1,0 1 1,0-1 0,0 1-1,-1 0 1,1 0-1,-1 0 1,0 0 0,0 0-1,0 1 1,0-1-1,-1 0 1,0 0-1,0 0 1,0 1 0,0-1-1,-1 0 1,0 0-1,-1 5 1,1-4 97,-1 0-1,0 0 1,-1 0 0,1 0 0,-1 0-1,0 0 1,0-1 0,-1 1-1,1-1 1,-1 0 0,0 0 0,0-1-1,-1 1 1,1-1 0,0 1-1,-1-2 1,0 1 0,0 0 0,0-1-1,0 0 1,-8 2 0,-2 2 199,-1-2 0,0 0 1,-1 0-1,1-2 1,-32 2-1,43-4-295,-1-1 0,1 1 1,0-1-1,0 0 0,0 0 0,0 0 1,-7-3-1,12 4-103,-1-1 1,0 1-1,1 0 1,-1-1-1,1 1 1,-1 0-1,0-1 1,1 1-1,-1-1 1,1 1-1,0-1 1,-1 1-1,1-1 1,-1 1-1,1-1 1,0 0-1,-1 1 1,1-1-1,0 0 1,-1 1 0,1-1-1,0 0 1,0-1-1,0 1-333,0-1 0,1 1-1,-1 0 1,1-1 0,0 1 0,-1 0 0,1-1-1,0 1 1,-1 0 0,1 0 0,0-1 0,0 1-1,0 0 1,0 0 0,1 0 0,1-1 0,13-11-8604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2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12844,'0'0'12876,"58"0"-12075,-16 0-417,2-1-287,0-3-65,-3 4-865,-5 0-1826,-12 0-1056,-10 0-2691</inkml:trace>
  <inkml:trace contextRef="#ctx0" brushRef="#br0" timeOffset="1">46 103 12524,'0'0'6534,"67"0"-4516,-22-5-833,4-3-929,1 1-1185,-6-4-3715,-5 2-6054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2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11563,'0'-1'314,"0"1"0,0-1 0,0 0 0,0 1 0,0-1 0,0 1 0,0-1 1,1 0-1,-1 1 0,0-1 0,0 1 0,0-1 0,0 1 0,1-1 0,-1 1 0,0-1 0,1 1 0,-1-1 0,0 1 0,1-1 1,-1 1-1,0-1 0,1 1 0,-1 0 0,2-1 0,18-10 2245,33 0-3545,-42 8 1737,56-7-618,-66 10-140,0 0-1,0 1 0,-1-1 1,1 1-1,0-1 0,-1 1 1,1-1-1,-1 1 0,1-1 1,0 1-1,-1 0 0,1-1 0,-1 1 1,0 0-1,1-1 0,-1 1 1,0 0-1,1 0 0,-1 0 1,0-1-1,0 1 0,1 0 1,-1 0-1,0 0 0,0-1 1,0 1-1,0 0 0,0 0 1,-1 1-1,0 33 45,1-29-20,-4 28 21,-2 0 0,-1-1 0,-2 0 0,-1-1 0,-22 48 0,9-21-100,15-44-1526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2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8776,'0'0'3556,"32"51"-3396,-8-45-1634,6-3-2465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2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13068,'0'0'620,"-9"10"1248,7-8-1775,-10 10 622,0 1 0,1 1 0,-13 19 0,21-28-645,1-1 0,-1 0-1,1 1 1,0 0-1,0-1 1,0 1 0,1 0-1,0 0 1,0 0-1,0 0 1,0 0 0,1 0-1,0 0 1,0 0-1,0 0 1,0 0 0,1 0-1,0 0 1,2 6 0,-2-9-24,0 1 0,1-1 0,-1 0 0,1 0 0,-1 0 0,1-1 0,0 1 0,-1 0 0,1-1 0,0 1 0,0-1 0,0 1 0,0-1 0,1 0 0,-1 0 0,0 0 0,0 0 0,1 0 0,-1-1 0,1 1 0,-1-1 0,0 1 0,1-1 0,-1 0 0,1 0 0,-1 0 0,1 0 0,-1 0 0,1-1 0,-1 1 0,0-1 0,3-1 0,2 1 192,0-1 1,0 0-1,-1-1 1,1 1 0,-1-1-1,0-1 1,0 1-1,0-1 1,0 0-1,6-6 1,-7 4-99,0 1-1,0-1 1,-1 0-1,0 0 1,0 0 0,0-1-1,-1 1 1,0-1-1,-1 0 1,1 0 0,-1 0-1,0 0 1,-1-1-1,0 1 1,0 0 0,-1 0-1,0-1 1,0 1-1,-2-12 1,2 17-151,-1 0 0,1 1 0,-1-1 0,0 1 0,0-1 0,0 1 0,0-1 0,0 1-1,0-1 1,0 1 0,0 0 0,0 0 0,-1 0 0,1-1 0,0 1 0,-1 0 0,1 1 0,-1-1 0,1 0 0,-1 0 0,0 1 0,1-1 0,-1 1 0,0-1 0,1 1-1,-1 0 1,0-1 0,0 1 0,1 0 0,-1 0 0,0 0 0,1 1 0,-1-1 0,0 0 0,0 1 0,1-1 0,-1 1 0,-2 0 0,0 0-309,0 0 1,0 1 0,1-1-1,-1 1 1,0 0-1,0 0 1,1 0 0,-1 0-1,1 0 1,0 1 0,0 0-1,0-1 1,0 1 0,0 1-1,-4 5 1,2 11-6119,5-14 1510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10730,'0'0'14259,"0"9"-12935,2 27-480,13 69 1,-7-66-1015,-2 1 0,0 42 1,-7-55-1946,0-22-7381,-3-10 1686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2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8 14542,'-9'0'1553,"5"-1"-1303,-3 0 26,1 0-1,0 1 0,0-1 1,0 1-1,0 0 1,-1 1-1,1 0 0,0 0 1,0 0-1,0 0 1,0 1-1,0 0 0,1 0 1,-1 1-1,0 0 1,1 0-1,0 0 0,-7 6 1,8-6-239,1-1 0,1 1 0,-1 1 0,0-1 0,1 0 0,0 0 0,0 1 0,0 0 0,0-1 0,0 1 0,1 0 0,-1 0 1,1 0-1,0 0 0,1 0 0,-1 0 0,1 0 0,-1 0 0,1 0 0,0 0 0,1 5 0,0-7 13,0 1 0,0 0 0,1 0 0,-1-1 0,1 1 0,0-1 0,-1 1 0,1-1 0,0 0-1,0 1 1,1-1 0,-1 0 0,0-1 0,1 1 0,-1 0 0,1-1 0,-1 1 0,1-1 0,0 0 0,0 0 0,-1 0 0,1 0 0,0 0 0,0-1-1,0 1 1,0-1 0,0 0 0,5 0 0,2 1 103,-1-2 0,1 1 0,-1-1 0,1 0 0,-1-1 0,1 0 0,-1-1 0,0 0 0,14-6 0,-20 7-135,0 1 0,-1 0-1,1-1 1,0 0 0,-1 1 0,0-1-1,1 0 1,-1 0 0,0 0 0,0-1-1,0 1 1,0 0 0,0-1 0,-1 0-1,1 1 1,-1-1 0,1 0 0,-1 1 0,0-1-1,0 0 1,-1 0 0,1 0 0,0 0-1,-1 0 1,0 0 0,0 0 0,0 0-1,0 0 1,0 0 0,0-1 0,-1 1-1,0 0 1,1 1 0,-3-5 0,2 4-136,-1 1 1,0-1-1,0 1 1,0 0 0,0 0-1,0 0 1,0 0-1,0 0 1,0 0 0,-1 1-1,1-1 1,-1 1 0,0 0-1,1-1 1,-1 1-1,-3 0 1,4 0-237,-1 0 0,1 0 0,0 0 0,0 1 0,-1-1 1,1 1-1,0 0 0,-1-1 0,1 1 0,-1 0 0,1 1 0,0-1 0,-1 0 0,1 1 0,0-1 1,-1 1-1,1 0 0,0-1 0,0 1 0,-3 2 0,1 5-4680,4 1-1757</inkml:trace>
  <inkml:trace contextRef="#ctx0" brushRef="#br0" timeOffset="1">390 0 10730,'0'0'8680,"-24"48"-7270,13-25-674,1 0-95,5-1-257,-1 0-256,5-4-31,1 0-65,0-5-449,0-3-1248,0-3-1859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2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8008,'0'0'14509,"50"-9"-14317,-23 9-192,3 0-1313,2 0-2018,-5 0-3203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2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16 5573,'0'0'8713,"-12"0"-6402,1 2-1889,0-1-1,0 1 1,0 1-1,1 0 1,-1 0-1,1 1 1,-19 10-1,25-12-351,0 0-1,0 1 1,0-1-1,0 1 1,0 0-1,1 0 1,-1 0-1,1 1 0,0-1 1,0 1-1,0 0 1,1 0-1,-1 0 1,1 0-1,0 0 1,0 1-1,0-1 1,1 0-1,-1 1 1,1 0-1,0-1 0,1 1 1,-1 0-1,1 8 1,0-12-48,1 1 0,0-1 1,0 1-1,-1-1 0,1 1 1,0-1-1,0 0 0,0 0 0,0 0 1,1 1-1,-1-1 0,0 0 0,0 0 1,1 0-1,-1-1 0,0 1 1,1 0-1,-1 0 0,1-1 0,-1 1 1,1-1-1,0 0 0,-1 1 1,1-1-1,-1 0 0,1 0 0,0 0 1,-1 0-1,1 0 0,1 0 0,53-5 494,-50 3-494,1 0-1,-1-1 0,0 1 0,0-2 0,-1 1 0,1-1 0,-1 1 1,0-2-1,1 1 0,-2 0 0,1-1 0,-1 0 0,1 0 1,-1-1-1,-1 1 0,1-1 0,-1 0 0,0 1 0,0-2 1,-1 1-1,0 0 0,0 0 0,0-1 0,-1 1 0,0-1 1,0 1-1,0-9 0,-1 14-24,0 0-1,0 0 1,0 1 0,0-1-1,0 0 1,0 0 0,0 0-1,-1 0 1,1 0 0,0 0-1,0 1 1,-1-1 0,1 0-1,-1 0 1,1 0 0,-1 1-1,1-1 1,-1 0 0,1 1-1,-1-1 1,0 0 0,1 1-1,-1-1 1,0 1 0,1-1-1,-1 1 1,-1-1 0,0 0-13,0 1 1,0-1-1,0 1 1,0 0-1,0 0 1,0 0-1,0 0 1,0 0-1,0 0 1,0 1-1,-4 0 1,0 0-20,1 1-1,-1 0 1,1 1 0,-1-1 0,1 1 0,0 0 0,-9 7-1,10-6-165,1 0-1,-1 0 0,1 0 0,0 0 0,0 1 0,1-1 0,-4 9 1,-1 20-7724,7-18 221</inkml:trace>
  <inkml:trace contextRef="#ctx0" brushRef="#br0" timeOffset="1">243 199 6150,'0'0'4292,"-40"49"-1153,25-26-769,8-1-1601,-1-1-641,8-7-1313,0-5-2146,0-6-1442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3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61 15887,'0'0'4329,"-7"8"-4243,-24 28-49,30-35-33,1 0 0,-1 0 0,1 0 0,-1 0 0,1 0 1,-1 0-1,1 0 0,0 0 0,-1 0 0,1 0 0,0 0 0,0 1 0,0-1 0,0 0 0,0 0 0,0 0 0,0 0 0,0 0 0,0 0 0,1 1 0,-1-1 0,0 0 0,1 0 0,-1 0 0,1 0 1,-1 0-1,1 0 0,-1 0 0,1 0 0,0-1 0,-1 1 0,1 0 0,2 1 0,32 23 70,-25-18-62,-8-6 32,6 5-208,0 0 0,-1 0 0,0 1 0,9 11 0,-15-17 149,0-1 1,0 1-1,0 1 0,0-1 0,-1 0 1,1 0-1,0 0 0,-1 0 1,1 0-1,-1 1 0,0-1 0,1 0 1,-1 1-1,0-1 0,0 0 0,1 0 1,-1 1-1,0-1 0,0 0 1,0 1-1,-1-1 0,1 0 0,0 1 1,0-1-1,-1 0 0,1 0 1,-1 1-1,1-1 0,-1 0 0,0 0 1,1 0-1,-1 0 0,0 0 1,0 0-1,0 0 0,0 0 0,0 0 1,0 0-1,0 0 0,0 0 1,0-1-1,-1 2 0,-7 3 184,1-1 0,-1 0-1,1-1 1,-1 0 0,0 0 0,0-1 0,0 0-1,-1 0 1,1-1 0,0 0 0,-1-1-1,-16-1 1,25 1-141,0 0-1,0-1 1,0 1 0,0 0-1,0-1 1,0 1-1,0 0 1,0-1 0,0 1-1,0-1 1,0 0 0,1 1-1,-1-1 1,0 0-1,0 1 1,0-1 0,1 0-1,-1 0 1,0 0-1,1 0 1,-1 0 0,1 1-1,-1-1 1,1 0-1,0 0 1,-1 0 0,1 0-1,0 0 1,0-1-1,-1 1 1,1 0 0,0 0-1,0 0 1,0 0-1,0 0 1,0 0 0,1 0-1,-1 0 1,0 0 0,0 0-1,1 0 1,-1 0-1,1-2 1,1-1-15,-1 1 1,1-1-1,0 0 0,0 0 1,0 1-1,0-1 0,1 1 1,-1-1-1,1 1 0,4-4 0,53-31 234,-47 32 23,-1-1-1,0-1 1,0 0-1,-1 0 0,0-1 1,-1-1-1,12-12 1,-20 19-239,-1 1 0,1 0 0,-1-1 0,0 1 0,1-1 0,-1 0 0,0 1 0,-1-1 0,1 0 0,0 0 0,-1 1 0,1-1 0,-1 0 0,0 0 0,0 0 0,0 0 0,-1 0 0,1 1 0,0-1 0,-1 0 0,0 0 0,0 1 0,0-1 1,0 0-1,-2-3 0,2 4-37,0 1 0,-1-1 0,1 0 0,-1 0 0,0 1 1,1-1-1,-1 1 0,0 0 0,0-1 0,0 1 0,0 0 0,0 0 1,0 0-1,0 0 0,0 0 0,0 1 0,-1-1 0,1 1 1,0-1-1,0 1 0,-1 0 0,1 0 0,0 0 0,-1 0 0,1 0 1,0 1-1,0-1 0,-1 1 0,1-1 0,0 1 0,0 0 1,-3 1-1,4-1-27,-1 0 0,0 1 0,0-1 0,0 1 0,0-1 0,1 1 0,-1 0 0,1-1 0,0 1 0,-1 0 0,1 0 1,0 0-1,0 0 0,0 0 0,0 1 0,0-1 0,1 0 0,-1 0 0,0 4 0,3 19-2790,-2-24 2455,1 0-1,-1 1 1,1-1 0,-1 0-1,1 0 1,0 0 0,0 0 0,-1 0-1,1 0 1,0 0 0,0-1-1,0 1 1,0 0 0,0 0 0,0-1-1,0 1 1,2 0 0,13 4-5350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3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15054,'0'0'10666,"4"49"-10602,7-42-128,2-1-704,2-3-930,2-3-768,-1 0-1762,1 0-1410,-2-10-2465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3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6278,'0'0'15631,"-48"66"-13774,27-38-95,2 4-545,-2 6-576,5 6-481,0 2-96,2 0-544,1-2-1474,4-6-5765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58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7172 3523,'0'0'10026,"-3"4"-9343,1-3-868,-10 10 1864,12-11-1635,0 0-1,0 0 1,0 0-1,-1 0 1,1 0-1,0 0 1,0 1-1,-1-1 1,1 0-1,0 0 1,0 0-1,-1 0 1,1 0-1,0 0 1,0-1-1,-1 1 1,1 0-1,0 0 1,0 0-1,-1 0 1,1 0 0,0 0-1,0 0 1,-1 0-1,1-1 1,0 1-1,0 0 1,0 0-1,-1 0 1,1 0-1,0-1 1,0 1-1,0 0 1,0 0-1,0 0 1,-1-1-1,1 1 1,0 0-1,0 0 1,0-1-1,0 1 1,0 0-1,0 0 1,0-1 0,0 1-1,0 0 1,0 0-1,0-1 1,0 1-1,0 0 1,0 0-1,0-1 1,0 1-1,0 0 1,0 0-1,0-1 1,0 1-1,1 0 1,-1-1-1,0 1 395,0-3 739,-1 2-1125,1 1-1,0-1 1,-1 1 0,1-1 0,0 1 0,0-1 0,0 1-1,0-1 1,0 1 0,-1-1 0,1 1 0,0-1 0,0 1 0,0-1-1,0 0 1,0 1 0,1-1 0,-1 1 0,0-1 0,0 1-1,0-1 1,0 1 0,0-1 0,1 1 0,-1-1 0,0 1 0,1-1-1,-1 1 1,0 0 0,1-1 0,-1 1 0,0-1 0,1 1-1,-1 0 1,1-1 0,-1 1 0,1 0 0,-1 0 0,0-1-1,1 1 1,-1 0 0,2 0 0,2-2-33,-1-1-1,1 1 1,-1-1-1,1 1 1,-1-1-1,0 0 1,0 0-1,5-6 1,10-9 22,21-17-69,-2-1 0,-2-2 0,44-61 1,-38 47-14,68-69 1,-60 70 40,62-84 0,-24 26 0,153-143-31,10-13-103,27-53 75,-16 4 59,-20 47 171,-108 102-103,24-27-51,-56 88 76,111-149 1,70-90 275,-88 115-215,205-247-95,-214 236-41,19-24-10,71-88 286,-6 8-203,-33 13-176,-159 213 18,159-183 0,72-43-307,-252 278 351,-3-2 0,48-81 0,-83 124 10,1 0 0,1 2 0,1 0 0,1 2 0,0 0 0,31-19 0,-27 20 17,-1-1 1,0-1-1,-1-2 1,-2 0-1,23-30 1,3-20 75,39-50-232,-74 106 114,2 1 0,0 1 0,0 0 0,2 1 1,19-13-1,-24 20 205,12-12-3207,-23 18 2470,0 0-1,-1 0 0,1 0 0,-1 0 0,0 0 0,1 0 0,-1 0 0,0 0 1,0-1-1,1 1 0,-1 0 0,0 0 0,0 0 0,0 0 0,0 0 0,-1-2 1,-3-12-8757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5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9385,'0'0'15855,"27"62"-15311,-8-40-383,6-3-97,5-3-32,5-5-769,4-3-1377,2-8-737,-5 0-2530,-6-13-2306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5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13261,'0'0'4131,"-67"40"-2113,38-15-448,0 1-321,-2 5-608,6 1-449,5-1-160,4-5 0,10 0-416,5-6-1154,1-8-1537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2:59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11659,'0'0'11115,"61"2"-10155,-24-2-479,4 0-289,-2 0-128,1 0-224,-1 0-1249,-14-1-1378,-5 0-1345,-14-1-1665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1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15855,'0'0'11819,"0"-5"-12075,13 13-1185,1 0-1570,3 0-1762,-1 0-3907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0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9769,'0'0'10026,"69"5"-8265,-25-10-992,4 1-673,1-1-96,-1 1-1121,-5 0-2434,-6 0-3620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0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 12588,'0'0'7591,"-27"57"-6118,29-45-544,14-5-608,10-2-193,6-5-160,2 0-481,1 0-416,0-10-1024,-2-4-1731,-5-1-1024,-5 1-353</inkml:trace>
  <inkml:trace contextRef="#ctx0" brushRef="#br0" timeOffset="1">301 1 7559,'0'0'5509,"-65"55"-3331,37-28-32,-2-1-96,5 2-352,6-2-801,9-1-641,8-7-224,2-4-352,5-5-897,7-5-1314,2-4-4387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0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7847,'0'0'11884,"-20"62"-11052,8-37-511,-1 0-225,4 0-64,1-5 0,3-3 0,3-2-705,2-8-960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0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33 14894,'0'0'4362,"10"-5"-2916,5-1-1199,0 1 0,1 0-1,0 2 1,0 0-1,0 0 1,0 2 0,0 0-1,0 0 1,27 4 0,-19 1-168,-1 0 0,1 1 0,28 12 0,-41-13-69,-1 0-1,1 1 0,-1 0 1,0 0-1,0 2 0,-1-1 0,1 1 1,15 15-1,-24-21-5,0 0 1,0 0-1,0 0 1,0 0-1,-1 1 1,1-1-1,0 0 1,0 0-1,-1 0 1,1 1-1,0-1 1,-1 0-1,0 1 1,1-1-1,-1 0 1,0 1-1,0-1 0,1 1 1,-1-1-1,0 1 1,0-1-1,-1 0 1,1 1-1,0-1 1,0 1-1,-1-1 1,1 0-1,-1 1 1,1-1-1,-1 0 1,1 1-1,-1-1 1,0 0-1,0 0 1,0 0-1,0 0 0,0 0 1,0 0-1,0 0 1,0 0-1,0 0 1,0 0-1,0 0 1,0-1-1,-1 1 1,1 0-1,-2 0 1,-8 4 92,0 0 0,0-1 1,-1 0-1,-15 3 0,20-6-61,-50 13-369,-1-4 1,0-1 0,-82 0-1,116-11-4258,13-9-4505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1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9097,'0'0'13837,"56"13"-12940,-14-13-513,7 0-288,2 0-32,-3 0-416,-5 0-1026,-10 4-672,-10 2-448,-13 0-737,-10 2-961,-4-1-2338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1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6470,'0'0'15054,"65"40"-14733,-14-40-225,2 0-64,0-1-1377,-7-7-1538,-5-1-3491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1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 13325,'0'0'3987,"10"-1"-3181,-2 1-616,11-1 205,0 0-1,0 2 1,0 0-1,28 6 1,-42-6-342,-1 0 0,0 0 0,0 1 0,0-1 0,0 1 0,0 0 0,0 0 0,-1 1 0,1-1 0,-1 1 0,7 5 0,-8-5-52,-1-1 1,1 0 0,-1 1 0,1-1-1,-1 1 1,0 0 0,0-1 0,0 1-1,-1 0 1,1 0 0,-1-1 0,1 1-1,-1 0 1,0 0 0,0 0-1,0 0 1,0 0 0,-1-1 0,1 1-1,-2 4 1,0-1 131,0-1 0,-1 1-1,1-1 1,-1 0 0,0 0 0,-1 0-1,1 0 1,-1 0 0,0-1 0,-7 7 0,-54 42 849,47-39-777,-1 1-293,-37 27 533,19-22-3391,34-20-2019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3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6438,'0'61'1281,"0"-4"-896,0 1-1314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3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11147,'1'54'1921,"0"2"-575,4-2-289,-2-3-513,3 2-288,-4-3-192,-2-6 769,0-4 545,0-6 255,-5-6-256,-4-10-864,0-11-321,0-7-96,0-6-640,0-17-1731,0-5-3906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3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9449,'0'0'3972,"55"0"-3972,-14-2 32,14-2-128,9 1-1057,12 3-225,11 0-223,5 0-1218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15631,'0'0'5771,"-9"2"-4965,6-2-714,-65 15 432,65-14-518,0 0 1,-1 0 0,1 1 0,0 0-1,0-1 1,0 1 0,0 0 0,-3 4-1,5-5-13,0-1-1,0 1 0,1 0 1,-1 0-1,1 0 0,-1 0 1,1 0-1,-1 0 0,1 0 1,-1 0-1,1 0 0,0 0 1,0 0-1,-1 0 0,1 0 1,0 0-1,0 1 0,0-1 1,0 0-1,0 0 0,0 0 1,1 0-1,-1 0 0,0 0 1,0 0-1,1 1 0,2 0-42,1 0-1,-1 0 1,0 0-1,1-1 0,-1 1 1,0-1-1,1 0 1,0 0-1,-1-1 0,1 1 1,0-1-1,-1 1 0,1-1 1,6-1-1,0 2-348,-2-1-67,1 1 0,0 1 0,0 0 1,14 5-1,-21-7 424,0 1 0,0 0 0,0 0 0,0 0 0,-1 0-1,1 0 1,0 0 0,-1 0 0,1 0 0,-1 1 0,1-1 0,-1 1 0,0-1 0,0 1 0,1 0 0,-1-1 0,0 1 0,-1 0 0,1 0 0,0-1 0,0 1 0,-1 0 0,1 0 0,-1 0 0,1 0-1,-1 4 1,0-3 249,0 1-1,0 0 1,-1-1-1,1 1 1,-1 0-1,0-1 1,0 1-1,0-1 1,0 1-1,-1-1 1,1 0-1,-1 1 1,0-1-1,0 0 1,0 0-1,0 0 1,-1 0-1,1-1 1,-1 1-1,0-1 1,0 1-1,0-1 1,0 0-1,0 0 1,0 0-1,0-1 1,-4 2-1,-5 1 417,0 0-1,1-1 0,-1-1 0,-1 0 1,1-1-1,-24 0 0,22-6-2227,15-5-6244,5 5 193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3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4484,'0'0'14222,"-8"69"-14190,8-32-32,0 7 32,0 8 32,0 6-64,0 4 32,0 5-128,0 9-769,0 2-2306,0 2-1121,0-1-4548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3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14350,'13'3'416,"27"8"214,0-2 0,1-1 0,54 2 0,-50-11-35,47-7 1,110-28-4564,34-4-1060,-196 37 5544,-1 1 0,43 4 0,-71 0 709,0 0 0,0 1 1,0 0-1,12 5 0,-13-4-815,0-1-1,0 0 1,0-1 0,0 0-1,18 2 1,-18-4-456,36-2-1382,-19-9-3888,-8-6-4688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3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16528,'0'0'8231,"24"65"-7750,-15-36-321,6-2-96,3-1-96,3-3-609,2-6-864,3-6-577,1-8-993,-1-3-2690,1-7-4965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3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15407,'0'0'2498,"-45"64"-480,19-26-449,0 3-448,2-3-96,3-5-160,6-5-577,4-8-223,8-6-194,3-7-1216,5-16-11435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3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13933,'0'0'6299,"-9"6"-5434,-14 17-667,0 1-1,2 0 1,0 2-1,-27 46 1,-32 43 1345,215-341-8328,-132 229 8697,-4 14-1218,-4 22-97,-2-16-391,1 1-1,1 0 1,1 1 0,2-1 0,0 1 0,2 36 0,0-60-169,0 0 0,1-1 0,-1 1 0,0 0 0,0 0 0,0 0 0,1 0 0,-1 0 0,0 0 0,1 0 0,-1-1 0,1 1 0,-1 0 0,1 0 0,-1-1 0,1 1 0,-1 0 0,1-1 0,0 1 0,0 0 1,-1-1-1,1 1 0,1 0 0,-2-1-6,1 0 0,-1 0 1,1 0-1,-1 0 1,1 0-1,-1-1 0,1 1 1,-1 0-1,1 0 0,-1 0 1,0 0-1,1-1 1,-1 1-1,1 0 0,-1 0 1,0-1-1,1 1 1,-1 0-1,0-1 0,1 1 1,-1 0-1,0-1 0,0 1 1,1 0-1,-1-1 1,0 1-1,0-1 0,0 1 1,1 0-1,-1-1 0,0 1 1,0-1-1,0 1 1,0-1-1,0 1 0,0-1 1,0 1-1,0-1 1,0 1-1,0 0 0,0-1 1,0 1-1,0-1 0,-1 0 1,1-6-2,-1-1 0,0 1 1,-1 0-1,0-1 0,0 1 0,-1 0 1,1 0-1,-8-11 0,-36-56-168,25 43-183,2 3-31,4 8 188,13 16 394,6 7 339,4 4-451,-1-2 0,1 1 1,1-1-1,-1-1 0,1 1 1,-1-1-1,1-1 0,0 0 0,1 0 1,-1-1-1,0 0 0,18 2 0,6-2-125,0-1 0,46-4 0,11-11-1993,-33-4-2390,9-10-6484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1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16656,'0'0'5317,"-20"83"-4228,9-23-32,4 14-449,3 7-159,4 5-193,0-2-128,6-6-64,6-8-32,1-5 0,0-9-832,-5-7-898,0-13-1409,-4-12-5221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2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14574,'0'0'6635,"14"4"-6095,213 54 132,-224-58-675,-1 1 0,1 0-1,-1-1 1,1 1 0,-1 0-1,0 0 1,1 0 0,-1 0-1,0 0 1,0 1 0,0-1-1,0 1 1,0-1 0,0 1-1,0 0 1,0 0 0,-1 0 0,1 0-1,-1 0 1,1 0 0,-1 0-1,0 1 1,0-1 0,0 0-1,1 4 1,-2-2 2,0 0 1,0 1-1,-1-1 0,1 0 1,-1 0-1,0 0 0,0 0 1,-1 0-1,1 0 0,-1 0 1,0-1-1,0 1 0,0-1 1,-5 7-1,-27 40 217,-3-2 1,-2-1-1,-60 56 0,99-102-360,-1 0 0,1-1 0,-1 1 0,0 0 0,1-1 0,-1 1 0,0-1 0,0 1 0,1-1-1,-1 1 1,0-1 0,0 0 0,0 1 0,1-1 0,-1 0 0,0 0 0,0 1 0,0-1 0,0 0 0,0 0 0,0 0 0,0 0 0,0 0 0,-1-1 0,1 1-357,0-1 0,1 0 0,-1 0 0,0 0 0,0 0 0,1 0-1,-1 0 1,0 0 0,1 0 0,-1 0 0,1 0 0,0 0 0,-1-1 0,1 1 0,0 0 0,0 0 0,-1-2 0,-3-19-8211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2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11115,'0'0'5797,"50"41"-5413,-23-33-223,6-4-65,4-4-1282,8 0-1888,-1-8-2820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2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12 13741,'0'0'2274,"-10"0"-171,-1 1-1809,0 1-1,0 0 0,0 1 0,0 0 1,1 1-1,-1 0 0,1 0 0,0 1 1,-19 13-1,24-15-212,-1 0 0,1 1 1,0 0-1,0 1 0,0-1 0,1 1 1,0 0-1,0 0 0,0 0 1,0 0-1,1 1 0,0 0 0,0 0 1,0-1-1,1 2 0,0-1 0,0 0 1,0 0-1,1 1 0,-1 8 1,2-13-73,0 0 0,0 0 0,1-1 0,-1 1 0,1 0 0,-1 0 0,1 0 0,-1 0 0,1-1 0,0 1 0,0 0 0,0-1 0,0 1 0,0-1 1,0 1-1,0-1 0,0 1 0,1-1 0,-1 0 0,1 0 0,1 2 0,2-1 14,-1 1 0,0-1 0,1 0 0,0 0 0,0-1 0,0 1 0,9 0 0,1 0 25,1-1 0,-1 0 1,0-2-1,24-2 0,-32 1-43,1 0 1,0 0-1,0-1 1,-1 0-1,1 0 0,-1-1 1,0 0-1,0 0 0,-1-1 1,1 0-1,-1 0 0,9-9 1,-12 10-2,1 1 1,-1-1-1,0 0 1,0 0-1,0-1 1,-1 1 0,1 0-1,-1-1 1,0 0-1,0 1 1,-1-1-1,0 0 1,1 0 0,-2 0-1,1 0 1,0 0-1,-1 0 1,0 0-1,0 0 1,-2-10 0,0 12 2,1-1 0,-1 1 0,0-1 0,0 1 0,0 0 0,0 0 0,-1 0 0,1 0 0,-1 0 0,1 1 0,-1-1 0,0 1 0,0-1 0,-1 1 0,1 0 1,0 0-1,-1 1 0,1-1 0,-1 1 0,-6-2 0,1 0-20,0 1 1,0 0-1,0 0 1,0 1-1,0 0 1,0 0-1,-15 2 1,24-1-22,0 0 0,-1 0 0,1 0 0,-1 1 0,1-1 0,-1 0 1,1 0-1,0 0 0,-1 0 0,1 1 0,-1-1 0,1 0 0,0 0 1,-1 1-1,1-1 0,0 0 0,0 1 0,-1-1 0,1 0 0,0 1 1,0-1-1,-1 0 0,1 1 0,0-1 0,0 0 0,0 1 0,-1-1 1,1 1-1,0-1 0,0 1 0,0-1 0,0 0 0,0 1 0,0-1 1,0 1-1,0-1 0,0 1 0,0-1 0,0 0 0,0 1 0,1-1 1,-1 1-1,0-1 0,0 0 0,0 1 0,1-1 0,-1 1 0,0-1 1,0 0-1,1 1 0,-1-1 0,0 0 0,0 1 0,1-1 0,-1 0 0,1 0 1,-1 1-1,0-1 0,1 0 0,-1 0 0,1 1 0,21 18-2762,-14-16 1366,1-1-1,-1 0 0,0 0 1,1 0-1,14 0 0,17-1-7019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2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11243,'0'0'7436,"-9"0"-5012,1 1-2173,-1 0 0,1 1 0,0 0 0,-1 0 0,1 1 0,0 0 0,0 0 1,0 1-1,1 0 0,-1 0 0,-10 10 0,13-11-148,1 0-1,0 0 1,0 1 0,0 0 0,1-1-1,-1 1 1,1 0 0,0 1-1,0-1 1,0 1 0,1-1 0,0 1-1,0 0 1,0 0 0,0 0-1,1 0 1,-1 0 0,1 0 0,1 0-1,-1 1 1,1-1 0,0 8-1,1-11-88,0 1-1,-1-1 1,1 0-1,1 0 1,-1 0 0,0 0-1,0 0 1,1 0-1,-1 0 1,1 0-1,0 0 1,-1 0-1,1-1 1,0 1-1,0-1 1,0 0-1,0 1 1,0-1-1,0 0 1,1 0-1,-1 0 1,0 0-1,0-1 1,1 1-1,-1-1 1,0 1-1,5-1 1,10 2 44,-1-1-1,33-1 1,-36-1-22,1 0-35,-1 0 0,1-2 1,-1 1-1,1-2 0,-1 0 1,0 0-1,19-9 0,-28 11-13,1 0 0,-1-1 0,0 1-1,1-1 1,-1 0 0,0 0 0,-1 0-1,1 0 1,0-1 0,-1 1 0,0-1-1,0 0 1,0 0 0,0 0 0,-1 0 0,1-1-1,-1 1 1,0-1 0,0 1 0,-1-1-1,0 0 1,0 0 0,1-8 0,-2 12 6,0-1-1,0 0 1,0 1 0,0-1 0,-1 0 0,1 1 0,-1-1-1,1 1 1,-1-1 0,0 1 0,1-1 0,-1 1 0,0 0 0,0-1-1,0 1 1,0 0 0,0-1 0,-1 1 0,1 0 0,0 0-1,-2-1 1,-1-1 2,0 1 0,-1 0 0,1 1-1,0-1 1,-1 0 0,1 1 0,-9-1-1,-7 0-259,0 0 0,-34 3 0,45 0 3,-39 7-4794,36-5-1485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15503,'0'0'8669,"-2"11"-7179,2-10-1463,-15 76 1725,14-67-1644,0-1 0,0 1-1,1 0 1,0 0 0,1 0 0,0-1 0,3 13 0,-4-20-97,1-1 0,0 1 0,0-1 1,-1 0-1,1 1 0,0-1 0,0 0 0,1 1 0,-1-1 0,0 0 0,0 0 1,1 0-1,-1 0 0,0 0 0,1 0 0,-1 0 0,1 0 0,-1-1 0,1 1 1,0-1-1,-1 1 0,1-1 0,-1 0 0,1 1 0,0-1 0,-1 0 0,1 0 1,0 0-1,-1 0 0,1 0 0,0-1 0,-1 1 0,1 0 0,0-1 0,-1 0 1,1 1-1,2-2 0,4-1 52,0 0 0,1-1 0,-1 0 0,-1-1 0,12-7 0,22-27 33,-33 29-82,1 1 0,0 1 0,1 0-1,12-9 1,-21 17-20,-1 0 0,0 0 1,0 0-1,0-1 0,0 1 0,1 0 0,-1 0 0,0 0 0,0 0 0,0 0 0,0 0 0,1 0 0,-1 0 0,0 0 0,0 0 0,0 0 0,1 0 0,-1 0 1,0 0-1,0 0 0,0 0 0,1 0 0,-1 0 0,0 0 0,0 0 0,0 0 0,1 0 0,-1 0 0,0 0 0,0 0 0,0 0 0,0 0 0,1 1 0,-1-1 1,0 0-1,0 0 0,0 0 0,0 0 0,1 0 0,-1 1 0,0-1 0,0 0 0,0 0 0,0 0 0,0 0 0,0 1 0,0-1 0,0 0 0,0 15-98,-7 16 126,-4-7 25,7-16 38,0 0 0,1 0 0,0 0 0,0 0-1,1 0 1,0 0 0,-1 13 0,3-20-97,1-1 0,-1 1 0,1-1 0,0 1 0,-1-1 1,1 1-1,0-1 0,0 1 0,-1-1 0,1 0 0,0 0 0,0 1 1,-1-1-1,1 0 0,0 0 0,0 0 0,0 0 0,-1 0 0,1 0 1,0 0-1,0 0 0,0 0 0,-1 0 0,1 0 0,0-1 1,0 1-1,-1 0 0,1 0 0,0-1 0,1 0 0,26-10-6774,-18 1 76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23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10858,'0'0'5926,"0"10"-5510,0 8 737,-5 2 97,1 3-418,0 1-479,4-2-225,0-1-64,0-3 0,0-4-160,2-4-673,4-3-320,-4-5-673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2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9065,'0'0'7270,"55"8"-6245,-17-1-384,9-2-225,6 0-287,7-4-33,2-1-1249,1 0-4132,-5-2-3652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24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9 11563,'0'0'2061,"-9"-2"-17,2 0-1805,0 0 1,0 1-1,0 0 0,-1 0 0,1 1 1,0 0-1,-1 0 0,1 1 0,0 0 0,0 0 1,-1 1-1,1 0 0,0 0 0,0 0 1,-10 6-1,8-2 47,0 1 0,1 0-1,0 0 1,0 1 0,1 0 0,0 1 0,0-1 0,-7 15 0,12-21-262,1 0 0,0 0 1,0 0-1,0 0 0,0 0 1,0 0-1,1 0 1,-1 0-1,1 0 0,-1 0 1,1 0-1,0 1 0,0-1 1,0 0-1,0 0 0,0 0 1,0 1-1,0-1 1,1 0-1,-1 0 0,1 0 1,0 0-1,0 0 0,0 0 1,0 0-1,0 0 0,0 0 1,0 0-1,0 0 0,1-1 1,-1 1-1,1 0 1,-1-1-1,1 0 0,0 1 1,0-1-1,-1 0 0,1 0 1,0 0-1,0 0 0,0 0 1,0 0-1,0 0 1,1-1-1,-1 1 0,0-1 1,3 1-1,10 2 17,0 0 0,0-1 0,0 0 0,0-1 0,0-1 0,1 0 1,-1-2-1,23-3 0,-31 3-45,0 0-1,-1 0 1,1 0 0,-1-1 0,1 0 0,-1 0-1,0 0 1,0-1 0,7-6 0,-10 7-12,0 0 0,0 0 0,0 0 1,-1-1-1,1 1 0,-1-1 0,0 1 0,0-1 0,-1 0 1,1 0-1,-1 0 0,1 0 0,-1 0 0,0 0 0,-1 0 1,1-7-1,-1 8 7,0 0 0,-1 1 1,1-1-1,-1 0 0,0 1 0,0-1 1,0 1-1,0-1 0,0 1 1,0 0-1,0-1 0,-1 1 0,0 0 1,1 0-1,-1 0 0,0 0 1,0 0-1,0 1 0,0-1 0,0 0 1,0 1-1,-1-1 0,1 1 1,-5-2-1,4 1-73,-1 1 0,1-1 0,-1 1 0,0 0 0,0 0 0,1 0 0,-1 1 0,0-1 0,0 1 0,0 0 0,0 0 0,0 0 0,0 1 0,0-1 0,1 1 0,-8 2 0,10-2-98,0 0 1,0 0-1,0 0 1,0 0 0,0 0-1,0 0 1,0 1-1,0-1 1,0 0 0,1 1-1,-1-1 1,0 0 0,1 1-1,-1-1 1,1 1-1,0-1 1,-1 1 0,1-1-1,0 1 1,0-1-1,0 3 1,4 20-5606,6-11 334</inkml:trace>
  <inkml:trace contextRef="#ctx0" brushRef="#br0" timeOffset="1">496 139 8040,'0'0'10025,"-37"53"-7142,23-28-769,1 2-160,2 0-833,4 0-481,5-4-415,2 0-161,0-5-225,11-3-1152,3-7-1121,1-7-1410,0-1-2658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2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20 12684,'0'0'8696,"-8"6"-8626,-24 23-49,31-28-16,0 0 0,0 1 1,0 0-1,0-1 0,0 1 0,0-1 0,0 1 0,0 0 1,1 0-1,-1 0 0,1-1 0,-1 1 0,1 0 1,0 0-1,0 0 0,0 0 0,0 0 0,0-1 0,0 1 1,0 0-1,1 0 0,-1 0 0,1 0 0,-1-1 1,1 1-1,0 0 0,1 2 0,28 36 81,-28-38-77,14 15 39,-7-8-102,0 0-1,0 1 1,-1 0 0,0 1-1,10 18 1,-17-27 49,0 0 0,0 0 1,0 0-1,-1 1 0,1-1 0,-1 0 1,1 0-1,-1 1 0,0-1 0,0 0 1,0 1-1,0-1 0,0 0 0,-1 1 1,1-1-1,-1 0 0,1 1 0,-1-1 1,0 0-1,0 0 0,0 0 0,0 0 1,0 0-1,0 0 0,-1 0 0,1 0 0,-1 0 1,1-1-1,-1 1 0,0-1 0,0 1 1,0-1-1,0 1 0,0-1 0,0 0 1,0 0-1,-3 1 0,-5 3 132,1 0 1,0-1-1,-1 0 0,0-1 0,0 0 0,0-1 1,0 0-1,-1 0 0,1-1 0,0-1 1,-19-1-1,27 1-86,0 0 0,-1-1-1,1 0 1,0 0 0,0 1 0,0-1 0,0 0 0,0-1-1,0 1 1,0 0 0,0 0 0,1-1 0,-1 0-1,0 1 1,1-1 0,-1 0 0,1 1 0,0-1 0,0 0-1,0 0 1,-1 0 0,2 0 0,-1 0 0,0 0 0,0-1-1,1 1 1,-1 0 0,1 0 0,0 0 0,-1-1 0,1 1-1,0 0 1,0-1 0,1 1 0,0-4 0,-1 0-113,1 0 1,0 0 0,0 0 0,0 1 0,1-1 0,0 0-1,0 1 1,0-1 0,1 1 0,0 0 0,0 0 0,7-10-1,1 6-45,1 0 0,1 0-1,-1 2 1,1-1-1,1 1 1,26-9 0,-24 10 141,-1-1 1,1 0-1,-1-1 1,22-16-1,-36 23 10,0 1 0,1-1 0,-1 0 0,0 0 0,0 1 0,0-1 0,0 0-1,0 0 1,0 0 0,0-1 0,0 1 0,0 0 0,0 0 0,0 0 0,-1-1 0,1 1 0,-1 0 0,1-1 0,-1 1 0,1 0-1,-1-1 1,0 1 0,1-1 0,-1 1 0,0-1 0,0 1 0,0-1 0,0 1 0,0 0 0,-1-1 0,1 1 0,0-1 0,-1 1-1,1 0 1,-1-1 0,1 1 0,-1 0 0,0-1 0,0 1 0,1 0 0,-1 0 0,0 0 0,0-1 0,0 1 0,0 0 0,0 0-1,-1 1 1,1-1 0,0 0 0,0 0 0,0 1 0,-1-1 0,0 0 0,-5-3 17,0 1 0,0 0 0,0 0 0,0 0 0,-1 1-1,1 0 1,-1 1 0,-13-2 0,19 4-100,1-1-1,0 0 0,-1 0 0,1 0 1,0 1-1,-1-1 0,1 1 0,0-1 1,-1 1-1,1 0 0,0-1 0,0 1 1,-1 0-1,1 0 0,0 0 1,0 0-1,0 0 0,0 0 0,-1 2 1,2-3-134,-1 1 1,1-1 0,0 1 0,-1 0 0,1 0 0,0-1 0,0 1 0,0 0-1,-1-1 1,1 1 0,0 0 0,0 0 0,0-1 0,0 1 0,0 0 0,0 0-1,1-1 1,-1 1 0,0 0 0,0-1 0,0 1 0,1 0 0,-1-1-1,0 1 1,1 0 0,-1-1 0,0 1 0,1 0 0,-1-1 0,1 1 0,-1-1-1,1 1 1,0-1 0,-1 1 0,1-1 0,-1 0 0,1 1 0,0-1 0,0 1-1,14 5-5240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24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17328,'0'0'4421,"-50"52"-2019,37-33-480,5-3-641,5-1-801,3-5-416,4-4 0,14-1-64,4-4-704,2-1-962,3 0-1601,-2-12-1089,-2-6-1794,-2-1-448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25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4837,'0'0'14061,"-31"67"-11691,13-36-96,0 1-320,2 3-545,1 1-736,3 1-513,5-3-128,3-2-512,4-6-1282,0-7-1569,14-11-3459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2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4805,'0'0'14830,"67"13"-13261,-22-11-512,9-2-416,12 0-385,2 0-160,-1 0-96,-6 0-833,-13-3-1153,-15 2-2017,-18 0-1859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2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10442,'0'0'5669,"68"4"-4227,-21-4-481,4 0-225,10 0-351,-1 0-289,0 1-32,-5 0-769,-6 0-2626,-10 1-4613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2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6 13997,'0'0'10891,"-34"57"-10059,40-38-415,14-2-289,9-3 32,7-2-160,9-6-448,3-4-1218,1-2-1377,-5-2-1409,-5-12-2787</inkml:trace>
  <inkml:trace contextRef="#ctx0" brushRef="#br0" timeOffset="1">393 0 8488,'0'0'8200,"-58"59"-5414,38-33-383,1 1-385,0 0-449,-1 3-608,2 1-609,0 5-256,-2 4-64,0 5-352,-1 5-1185,0-4-2147,1-3-5893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4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1954,'0'0'17584,"0"51"-17327,0-21 768,-5 6-673,-1 5-224,4 3-64,2 3-64,0-4 32,5-4-128,7-4-1057,0-8-993,-1-9-2562,0-8-1570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16367,'0'0'9546,"-10"1"-9296,2 0-163,0 0 0,-1 1-1,1 0 1,0 1 0,0-1-1,0 2 1,1-1 0,-1 1-1,1 0 1,0 1 0,0-1-1,0 1 1,1 1 0,-1-1-1,1 1 1,-8 11 0,14-17-85,0 0 1,-1 1-1,1-1 0,0 0 1,0 1-1,-1-1 1,1 0-1,0 1 0,0-1 1,0 1-1,0-1 0,-1 0 1,1 1-1,0-1 1,0 1-1,0-1 0,0 1 1,0-1-1,0 0 1,0 1-1,0-1 0,0 1 1,0-1-1,1 1 0,-1-1 1,0 0-1,0 1 1,0-1-1,0 0 0,1 1 1,-1-1-1,0 1 1,0-1-1,1 1 0,18 5 121,34-6-104,-40 0-201,13-2-318,-19 1 330,0 0-1,1 1 1,-1 0-1,1 0 1,-1 0-1,0 1 0,1 0 1,-1 0-1,10 4 1,-16-4 190,0 0 0,0 0 0,0 0 0,0 0 0,0 0 0,0 0 0,-1 0 0,1 0 0,0 0 1,-1 0-1,1 0 0,-1 1 0,1-1 0,-1 0 0,0 0 0,1 0 0,-1 1 0,0-1 0,0 0 0,0 1 0,0-1 0,0 0 0,0 0 1,0 1-1,0-1 0,-1 0 0,1 0 0,-1 1 0,1-1 0,-1 0 0,1 0 0,-1 0 0,1 0 0,-1 1 0,0-1 0,0 0 0,1 0 1,-1 0-1,0-1 0,0 1 0,0 0 0,-1 1 0,-4 4 209,0-1 0,0 1 0,0-1 0,0 0 0,-9 5 0,3-3-11,-1-1 1,0-1 0,0 0 0,0 0 0,0-1 0,-1-1 0,0 0 0,1-1-1,-17 0 1,30-2-285,-1 0-1,1 1 1,-1-1-1,0 0 0,1 0 1,-1-1-1,0 1 1,1 0-1,-1 0 0,0 0 1,1 0-1,-1 0 1,1-1-1,-1 1 0,1 0 1,-1-1-1,0 1 1,1 0-1,-1-1 0,1 1 1,-1 0-1,1-1 1,0 1-1,-1-1 0,1 1 1,-1-1-1,1 0 1,0-18-5495,3 2-2500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4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20371,'0'0'4805,"70"6"-4485,-31-6-224,9 0-384,7 0-2371,1-7-2337,1-2-1282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4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21 15150,'0'0'6001,"-8"-4"-4186,4 2-1752,0-1 0,0 1 0,0 1 0,0-1 0,0 1 0,-1-1 0,1 1 1,0 0-1,-1 1 0,1-1 0,-1 1 0,1 0 0,-1 0 0,1 0 0,0 1 0,-1-1 1,1 1-1,-1 0 0,1 0 0,0 1 0,0-1 0,0 1 0,0 0 0,0 0 0,0 1 1,0-1-1,-6 6 0,2-1-51,0 1 1,0-1-1,1 1 1,0 1 0,1 0-1,-10 16 1,13-21-13,1 0-1,0-1 1,1 1 0,-1 0 0,0 0 0,1 0 0,0 0 0,0 0 0,0 1-1,1-1 1,0 0 0,-1 0 0,1 1 0,1-1 0,-1 0 0,0 0 0,1 0 0,0 1-1,0-1 1,3 6 0,-2-8 9,0 1 0,0-1 0,1 0 0,-1 0 1,1 0-1,0 0 0,-1 0 0,1 0 0,0-1 0,0 1 0,0-1 0,0 0 0,0 0 0,1 0 0,-1 0 0,0-1 0,0 1 0,0-1 1,1 0-1,5 0 0,0 0 22,0-1 1,0 1-1,0-2 1,0 1-1,0-1 1,15-5-1,-15 3-15,0-1 1,0 0-1,-1-1 0,1 1 0,-1-2 1,0 1-1,10-12 0,-14 14-4,0 0 0,-1 0 0,0-1 0,0 1 0,0-1 0,0 0-1,-1 0 1,1 0 0,-1 0 0,-1 0 0,1 0 0,-1-1 0,0 1 0,0 0 0,0-9 0,-1 13-19,0 0 1,-1 0 0,1 0 0,-1 0-1,1 0 1,-1 0 0,1 0 0,-1 0 0,0 0-1,0 0 1,1 0 0,-1 0 0,0 0 0,0 1-1,0-1 1,0 0 0,0 1 0,0-1 0,0 1-1,0-1 1,0 1 0,0-1 0,0 1 0,0 0-1,-1-1 1,1 1 0,0 0 0,0 0 0,0 0-1,0 0 1,-1 0 0,1 0 0,0 0-1,0 0 1,-2 1 0,0-1-126,-1 1 0,1-1 0,0 0 0,0 1 0,0 0 0,0 0 0,0 0 0,0 0 0,0 0 0,0 1 0,1-1 0,-1 1 0,-2 2 0,3-2-365,0 1 0,0-1 0,1 1 0,-1 0 0,1-1 0,0 1 1,0 0-1,0 0 0,0 0 0,0 4 0,0 10-5952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4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10922,'0'0'11852,"-28"63"-10667,26-48-1025,2 0-96,0-2-288,13-5-2755,4-6-5445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49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18 14510,'0'0'2397,"-8"7"37,-24 23-929,31-29-1485,-1-1 0,1 1-1,0 0 1,1 1-1,-1-1 1,0 0 0,0 0-1,0 0 1,1 0-1,-1 1 1,0-1 0,1 0-1,-1 1 1,1-1-1,0 0 1,-1 1 0,1-1-1,0 1 1,0-1-1,0 1 1,0-1-1,0 0 1,0 1 0,1-1-1,-1 1 1,0-1-1,1 0 1,-1 1 0,1-1-1,-1 0 1,1 1-1,-1-1 1,1 0 0,0 0-1,0 0 1,0 0-1,0 1 1,1 0 0,5 4-15,-1-1 0,1 0 1,0 0-1,0 0 0,10 3 1,-1 1 46,-7-3-47,-1 0-1,0 0 1,0 0-1,0 1 1,-1 0-1,8 10 1,-14-16-6,0 1-1,0-1 1,0 1 0,-1-1 0,1 1-1,0-1 1,-1 1 0,1 0-1,-1-1 1,1 1 0,-1 0 0,0 0-1,1-1 1,-1 1 0,0 0-1,0 0 1,-1 2 0,0-1 5,0-1 1,0 0-1,0 0 1,0-1 0,-1 1-1,1 0 1,0 0-1,-1-1 1,0 1-1,1 0 1,-1-1 0,0 0-1,0 1 1,0-1-1,1 0 1,-1 0-1,-4 1 1,-3 2 88,1 0 1,0-1-1,-1-1 1,0 1-1,0-1 0,0-1 1,1 0-1,-1 0 1,-11-1-1,18 0-53,-1 0 0,0 0 0,1 0 0,-1-1 0,0 1-1,1-1 1,-1 0 0,1 0 0,-1 0 0,1 0 0,-1 0 0,1 0 0,0-1-1,-1 1 1,1-1 0,0 0 0,0 0 0,0 1 0,0-1 0,1 0 0,-1-1 0,0 1-1,1 0 1,0 0 0,-1-1 0,1 1 0,0-1 0,0 1 0,0-1 0,1 1-1,-1-1 1,1 0 0,-1-3 0,0 1-71,1 0-1,-1-1 1,1 1-1,1 0 0,-1 0 1,1 0-1,-1 0 1,2 0-1,-1 0 1,0 0-1,1 0 1,0 0-1,0 0 1,0 1-1,1-1 1,0 1-1,5-7 0,-3 6 3,0 0 0,0 1 0,1 0 0,0 0 0,0 0 0,0 0 0,0 1 0,1 0 0,-1 0 0,1 1 0,0 0 0,10-2 0,21-1 136,-31 5 91,-1 0 1,1-1 0,-1 0 0,1 0 0,0 0-1,-1-1 1,0 0 0,1 0 0,-1-1-1,0 1 1,0-1 0,7-5 0,-13 7-152,1 1 1,-1-1 0,1 1 0,0-1-1,-1 0 1,0 1 0,1-1-1,-1 0 1,1 0 0,-1 1 0,0-1-1,1 0 1,-1 0 0,0 1-1,0-1 1,0 0 0,0 0 0,0 0-1,1 1 1,-2-1 0,1 0 0,0 0-1,0 0 1,0 1 0,0-1-1,0 0 1,-1 0 0,1 1 0,0-1-1,-1-1 1,-1 0-11,1 0 0,-1 1-1,1-1 1,-1 0 0,0 1 0,0-1 0,0 1-1,0 0 1,0-1 0,-4-1 0,2 1-125,0 1 1,0-1-1,0 1 0,-1-1 1,1 1-1,-1 0 1,1 1-1,-1-1 0,1 1 1,-1 0-1,-6 0 1,11 1-155,-1-1 1,1 1-1,-1 0 1,1-1 0,0 1-1,-1-1 1,1 1 0,0-1-1,0 1 1,-1 0-1,1-1 1,0 1 0,0 0-1,0-1 1,0 1 0,0 0-1,0-1 1,0 1-1,0 0 1,0-1 0,0 1-1,0 0 1,0-1 0,1 1-1,-1 0 1,0-1 0,1 2-1,5 5-5753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4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14061,'0'0'5248,"-9"6"-1933,-27 19-672,34-24-2537,0 0 1,1 0 0,-1 1 0,1-1-1,0 0 1,-1 1 0,1-1 0,0 1-1,0-1 1,0 1 0,0-1 0,0 1-1,0 0 1,0 0 0,0-1 0,1 1-1,-1 0 1,1 0 0,-1 0 0,1 2-1,0-2-70,1-1-1,-1 1 1,1-1-1,-1 1 1,1-1-1,0 0 1,-1 1-1,1-1 1,0 0-1,0 0 1,0 1-1,0-1 1,0 0-1,0 0 1,0 0-1,1 0 0,-1 0 1,0 0-1,2 0 1,4 3-253,-1-1 0,1 0 1,0-1-1,0 0 0,1 0 0,-1 0 0,12 1 1,-11-3-615,0 0 0,-1 0 0,1-1-1,0 0 1,-1 0 0,1 0 0,-1-1 0,0-1 0,1 1 0,-1-1 0,0 0 0,0-1 0,11-8 0,-12 8 563,0-1-1,-1 0 1,0 0 0,0 0-1,5-8 1,-9 12 1992,-11 9 2613,-6 15-2682,9-14-819,-3 4-297,0 0-1,1 1 1,1 0 0,0 0-1,1 0 1,0 1-1,-8 30 1,12-31-1109,0 1-1,1 0 1,1 1-1,0-1 1,2 17-1,1-10-4233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50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16848,'0'0'5039,"9"0"-4638,39-2-59,52-8 1,55-4-884,-152 14 463,0 0 1,0 0 0,0 0-1,-1 0 1,1 1-1,0-1 1,0 1-1,0-1 1,0 1-1,-1 0 1,1 0 0,0 1-1,-1-1 1,1 0-1,-1 1 1,4 2-1,-5-2 44,1 0 0,-1 0 0,0 0 0,0 1 0,0-1-1,0 0 1,-1 0 0,1 1 0,0-1 0,-1 1 0,0-1-1,1 0 1,-1 1 0,0-1 0,0 1 0,-1-1 0,1 1-1,0-1 1,-1 0 0,0 3 0,-7 20 88,0-1 1,-1-1-1,-2 0 1,-23 40-1,-7 14 528,5 23 54,30-70-8660,6-50 310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50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13357,'0'0'4772,"81"31"-4163,-34-30-449,6-1-32,9 0-1537,-1-8-3652,0-7-6438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5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8 16303,'-12'1'1324,"-2"2"-841,0 0 0,0 0 1,0 1-1,1 1 0,0 0 0,-1 1 0,-23 15 0,31-17-346,0 0 0,0 0 0,0 0 0,0 1 0,1 0 0,0 1 0,0-1 0,0 1-1,1 0 1,0 0 0,0 0 0,1 0 0,-1 1 0,1-1 0,1 1 0,-1 0 0,1 0 0,0 0 0,-1 12 0,3-17-129,0 1 0,0-1-1,0 0 1,0 0 0,1 1 0,-1-1 0,1 0 0,-1 0 0,1 0-1,0 0 1,0 0 0,-1 0 0,2 0 0,-1 0 0,0 0 0,0 0-1,1 0 1,-1 0 0,1-1 0,1 3 0,1-2 7,0 1 1,0-1 0,0 1-1,0-1 1,0 0 0,0-1 0,1 1-1,-1-1 1,8 2 0,-1-2 9,1 1 0,-1-1 0,1-1 0,0 0 1,-1-1-1,1 0 0,15-4 0,-17 2-89,-2 0-1,1-1 1,0 0 0,-1 0-1,1-1 1,-1 0-1,0 0 1,-1-1 0,0 0-1,1 0 1,-2-1 0,8-9-1,-9 10 49,0 0 0,-1 0 0,0 0 0,-1 0 0,0-1 0,0 0 0,0 0-1,0 0 1,-1 0 0,0 0 0,-1 0 0,0 0 0,0 0 0,0-1 0,-1 1 0,-1-10 0,1 14 8,-1 1 1,0-1-1,0 1 0,0-1 1,0 1-1,0 0 1,0-1-1,-1 1 0,1 0 1,-1 0-1,0 0 1,1 0-1,-1 0 1,0 0-1,0 0 0,0 1 1,-1-1-1,1 1 1,0-1-1,0 1 0,-1 0 1,1 0-1,-1 0 1,1 0-1,-1 0 1,1 1-1,-1-1 0,0 1 1,1 0-1,-1 0 1,0 0-1,1 0 0,-1 0 1,-3 1-1,2-1-48,-1 0 0,1 1 0,-1-1 0,1 1 0,-1 0-1,1 0 1,0 1 0,-1-1 0,1 1 0,0 0 0,0 0 0,0 1 0,0-1-1,0 1 1,1 0 0,-1 0 0,1 0 0,0 0 0,-5 6 0,7-6-104,0 0 1,-1 0-1,1 0 1,0 0-1,0 0 1,1 0-1,-1 0 1,1 0-1,-1 0 1,1 1 0,0-1-1,1 6 1,-1-7-186,1 0 0,-1 0 0,1 0 0,0 0 0,-1 0 0,1 0 0,0 0 1,0 0-1,0-1 0,0 1 0,1 0 0,-1-1 0,0 1 0,1 0 0,-1-1 1,1 0-1,0 1 0,-1-1 0,1 0 0,2 1 0,25 9-5773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5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10 16656,'0'0'3032,"-9"-1"-384,1 1-2396,0 1 1,1 0-1,-1 0 1,0 1-1,0-1 1,1 2-1,-1-1 1,1 1-1,0 0 1,0 1-1,0 0 1,0 0-1,-8 7 1,9-7-157,1 0 1,0 1-1,0-1 0,1 1 1,-1 0-1,1 0 0,0 1 1,0-1-1,1 1 0,0 0 1,0 0-1,0 0 0,1 0 0,0 1 1,0-1-1,0 1 0,-1 12 1,3-17-90,0 0 0,0 0 0,0 0 0,0 1 0,1-1 0,-1 0 0,1 0 1,-1 0-1,1 0 0,0 0 0,0 0 0,-1 0 0,1 0 0,1 0 0,-1 0 0,0 0 0,0-1 1,1 1-1,-1 0 0,1-1 0,2 3 0,-1-2 8,1 0 1,0 0-1,0 0 0,0 0 0,0-1 1,0 0-1,0 1 0,0-1 1,0-1-1,7 2 0,-1-2 8,-1 0-1,1 0 1,-1 0-1,1-1 1,-1-1 0,1 0-1,-1 0 1,0-1-1,15-6 1,-15 4-1,-1-1 0,1 0-1,-1 0 1,-1-1 0,1 0 0,-1 0 0,0-1 0,5-8 0,-9 13-15,-1 0-1,0 0 1,1-1 0,-1 1-1,-1-1 1,1 1-1,0-1 1,-1 1 0,0-1-1,0 0 1,0 0 0,0 1-1,-1-1 1,1 0-1,-1 0 1,0 0 0,0 0-1,0 0 1,-1 1 0,0-1-1,1 0 1,-1 0-1,0 0 1,-2-3 0,1 4-108,0 1 1,0-1 0,0 1 0,0 0 0,-1 0 0,1 0 0,-1 0-1,1 0 1,-1 0 0,0 0 0,0 1 0,0 0 0,1-1 0,-1 1-1,0 0 1,-1 1 0,-2-2 0,-59-4-4832,45 5 2469,10-1-8753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5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12748,'0'0'4741,"53"0"-2307,-13 0-929,12 0-63,6 0-193,5 2-673,1 4-480,-4 2-64,-4 0-512,-10-1-1378,-14-3-992,-14-1-1699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53 7431,'0'0'7532,"-1"-9"-4473,-2-26-208,2 26-337,-1 25 17,-15 87-728,9-61-1285,2 0 0,-2 49 1,8-90-513,0 0 0,0 0 1,0 0-1,0 0 0,0 0 0,1 0 1,-1 1-1,0-1 0,0 0 1,1 0-1,-1 0 0,1 0 0,-1 0 1,1 0-1,-1 0 0,1 0 1,-1 0-1,1-1 0,0 1 0,0 0 1,-1 0-1,1 0 0,0-1 1,0 1-1,0 0 0,0-1 0,2 2 1,-1-2 5,1 1 0,0-1 0,0 1 0,-1-1 0,1 0 0,0 0 0,0 0 0,-1-1 0,1 1 1,0 0-1,3-2 0,11-3 38,0-1 1,29-16 0,-36 17-49,-4 2-11,0 0 0,0 1 0,0 0 0,0 0-1,0 0 1,0 1 0,1 0 0,-1 0 0,12 0 0,-17 1 7,-1 1-1,1-1 1,-1 0 0,1 1-1,-1-1 1,1 1 0,-1-1-1,0 1 1,1-1 0,-1 1-1,0-1 1,0 1 0,1-1-1,-1 1 1,0 0 0,0-1-1,0 1 1,0-1 0,1 1-1,-1 0 1,0-1 0,0 1-1,0-1 1,0 1 0,-1 0-1,1-1 1,0 1 0,0-1-1,0 1 1,0 0 0,-1-1-1,1 1 1,0-1 0,0 1-1,-1-1 1,1 1 0,0-1-1,-1 1 1,0 0 0,-11 22 100,4-15 74,0-1-1,0 0 1,-1-1-1,0 0 1,0 0-1,0 0 0,-1-1 1,0-1-1,0 0 1,0 0-1,-1-1 0,1 0 1,-1-1-1,1 0 1,-1-1-1,0 0 1,-17-1-1,28 0-209,-1 0 0,0 0 0,0 0-1,0 0 1,0 0 0,1 0 0,-1 0 0,0-1 0,0 1-1,0 0 1,1 0 0,-1-1 0,0 1 0,1-1 0,-1 1-1,0-1 1,1 1 0,-1-1 0,0 1 0,1-1 0,-1 1 0,1-1-1,-1 0 1,1 1 0,-1-1 0,1 0 0,0 0 0,-1 1-1,1-1 1,0 0 0,-1 0 0,1 1 0,0-1 0,0 0-1,0 0 1,0 0 0,0-1 0,0 0-211,0 1 0,0-1 0,1 1 1,-1-1-1,0 1 0,1-1 0,-1 1 0,1 0 0,0-1 0,-1 1 0,1 0 1,0-1-1,0 1 0,0 0 0,0 0 0,0 0 0,0 0 0,0 0 0,3-2 1,42-16-11177,-17 9-623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5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8680,'0'0'7944,"26"47"-6951,10-40 0,11-5-193,7 0-319,11-2-353,2 0-64,1-3-448,2-10-4005,-5-2-8583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5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5189,'2'0'9801,"5"1"-7751,2 11 128,6 2-160,3 5-577,4 0-223,5-1-610,2-3-384,2-1-192,2-5 65,-1-5-162,-1-4-831,-4 0-770,-5-4-960,-4-10-2179,-4-8-1377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5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9545,'0'0'9929,"-38"59"-8423,22-26-289,-2 3 0,0 3 0,0 2-224,5 0-416,4-1-353,4-3-224,5-4 32,0-8-801,2-9-1665,7-12-1346,2-4-3779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5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9865,'0'0'13218,"-4"14"-11846,-11 23-539,-27 47 1,-22 50 489,60-123-1256,0 1 1,1-1 0,0 1-1,1 0 1,0 0 0,1 18-1,0-27-104,1 0-1,0 0 0,1 0 0,-1 0 0,0 0 0,1 0 1,0 0-1,0 0 0,0 0 0,0 0 0,0 0 0,0-1 0,1 1 1,-1-1-1,1 1 0,0-1 0,0 1 0,0-1 0,0 0 1,0 0-1,0 0 0,1 0 0,-1 0 0,1 0 0,-1-1 1,1 0-1,0 1 0,0-1 0,-1 0 0,5 1 0,1 0-979,0-1 0,0 0-1,0 0 1,0-1 0,0 0-1,12-1 1,22-7-7877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54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10378,'0'0'14825,"9"-3"-14025,7-2-733,0-1-1,-1-1 1,0 0-1,0-1 0,27-19 1,-7 0-325,41-38 0,-104 120 1213,15-34-444,1-1-1,-10 28 1,19-41-432,0-1 0,0 2-1,1-1 1,0 0 0,1 0 0,0 1-1,0-1 1,0 1 0,1-1 0,0 1 0,1 8-1,0-16-170,-1 1 0,0-1 0,0 0 0,0 0 0,0 1 0,1-1 0,-1 0 0,0 0 0,0 1 0,0-1 0,1 0 0,-1 0 0,0 0 0,0 1 0,1-1 0,-1 0-1,0 0 1,1 0 0,-1 0 0,0 0 0,0 1 0,1-1 0,-1 0 0,0 0 0,1 0 0,-1 0 0,0 0 0,1 0 0,-1 0 0,0 0 0,1 0 0,-1 0 0,0 0 0,0-1-1,1 1 1,-1 0 0,0 0 0,1 0 0,-1 0 0,0 0 0,0-1 0,1 1 0,-1 0 0,0 0 0,0 0 0,1-1 0,-1 1 0,0 0 0,0 0 0,0-1 0,1 1 0,-1 0-1,13-14-8011,-5-4-4836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5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11115,'0'0'13324,"63"9"-12299,-30-9-544,7 0-385,5 0-96,3 0-1698,2-3-1697,0 0-4260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5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9 12332,'0'0'4212,"-13"-2"-2210,12 2-1955,-6-2 115,-1 1 0,1-1 0,0 2 0,0-1 0,0 1 0,0 0 0,-1 0 0,1 1 0,0 0 1,0 0-1,0 1 0,0 0 0,0 0 0,0 1 0,1 0 0,-1 0 0,1 0 0,0 1 0,-11 8 0,11-7-49,0 0 0,1 0 0,-1 1 0,1 0 0,1 0 0,-1 1 0,1-1 0,0 1 0,0 0-1,1 0 1,0 0 0,0 1 0,1-1 0,0 1 0,0 0 0,1-1 0,0 1 0,0 8 0,1-14-102,0-1 0,0 1 0,0 0-1,1-1 1,-1 1 0,1-1 0,-1 1 0,1-1 0,0 1-1,-1-1 1,1 0 0,0 1 0,0-1 0,0 0 0,0 1-1,0-1 1,0 0 0,1 0 0,-1 0 0,0 0 0,1 0-1,2 1 1,0 0 9,1 0 1,-1 0-1,1-1 0,-1 0 0,1 0 0,0 0 1,9 0-1,-3 0 4,0-2 1,1 1-1,-1-1 1,0-1-1,0 0 0,15-5 1,-17 3-16,0 0 0,-1 0 0,1-1 0,-1 0 0,0 0-1,-1-1 1,1 0 0,7-9 0,-11 11 28,-1 0-1,1-1 0,-1 1 1,0-1-1,0 0 0,0 1 1,-1-1-1,0-1 0,0 1 1,0 0-1,-1 0 0,1-1 1,-1 1-1,0-1 1,0-6-1,-2 10-26,1 1-1,0-1 1,-1 1 0,1 0-1,-1-1 1,1 1 0,-1-1 0,1 1-1,-1 0 1,0 0 0,0-1 0,0 1-1,0 0 1,0 0 0,0 0-1,0 0 1,0 0 0,0 0 0,0 0-1,-1 0 1,1 0 0,0 1-1,-1-1 1,1 0 0,0 1 0,-1 0-1,1-1 1,-1 1 0,1 0 0,-1-1-1,1 1 1,-1 0 0,1 0-1,-1 0 1,1 0 0,-1 0 0,1 1-1,0-1 1,-1 0 0,-1 1 0,-1 0-24,0-1 0,1 1 1,-1 0-1,0 0 1,0 0-1,1 0 1,-1 1-1,1-1 0,-1 1 1,1 0-1,0 0 1,-1 1-1,1-1 1,0 0-1,-4 5 0,6-4-123,-1 0-1,1 1 0,-1-1 1,1 0-1,0 0 0,0 1 0,1-1 1,-1 0-1,1 1 0,-1 3 1,1-4-227,0-1 0,0 0 0,0 0 0,1 1-1,-1-1 1,1 0 0,-1 0 0,1 0 0,0 0 0,0 0 0,0 0 0,0 0 0,0 0 0,0 0 0,0 0 0,3 3 0,16 8-5903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5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7719,'0'0'13773,"-28"61"-13004,15-39-577,5 2-128,5-2 0,3 0-352,0-5-2018,0-7-2659,11-7-4836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56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40 14606,'0'0'2183,"-11"7"289,9-6-2362,-6 4 279,0 0 0,1 1 0,-1 0 0,1 0 0,0 0 0,-7 9 1,13-13-364,-1-1 1,1 1 0,0 0 0,0 0 0,-1 0 0,1 1 0,1-1-1,-1 0 1,0 0 0,0 0 0,1 1 0,-1-1 0,1 0 0,0 1-1,0-1 1,0 0 0,0 1 0,0-1 0,0 0 0,1 1 0,-1-1 0,1 0-1,0 0 1,-1 1 0,1-1 0,0 0 0,0 0 0,0 0 0,1 0-1,-1 0 1,0 0 0,1 0 0,0-1 0,-1 1 0,1 0 0,2 1 0,5 4-71,0 0 0,1 0 1,0-1-1,0-1 1,20 9-1,-20-10 41,-1 0 0,0 0-1,1 1 1,-2 1-1,1-1 1,-1 1 0,9 8-1,-17-13 5,1-1-1,-1 1 0,1 0 0,0-1 1,-1 1-1,1 0 0,-1 0 1,1-1-1,-1 1 0,0 0 1,1 0-1,-1 0 0,0-1 0,0 1 1,1 0-1,-1 0 0,0 0 1,0 0-1,0 0 0,0-1 1,0 1-1,0 0 0,0 0 0,0 0 1,-1 0-1,1 0 0,0 0 1,0-1-1,-1 1 0,0 1 1,0 0 5,-1 0 0,0 0 0,0 0 1,0 0-1,0-1 0,0 1 0,0 0 1,0-1-1,0 0 0,-4 2 0,-58 19 130,-14-6 325,72-15-337,-1 0 1,0-1 0,0 0 0,1 0-1,-1 0 1,0-1 0,1 0 0,-1 0-1,-12-4 1,18 4-120,0 1 0,-1-1 1,1 0-1,0 0 0,-1 0 0,1 0 0,0 0 0,0 0 1,0 0-1,0-1 0,0 1 0,0 0 0,0 0 0,1-1 0,-1 1 1,0-1-1,1 1 0,-1-1 0,1 1 0,-1-1 0,1 1 1,0-1-1,0 1 0,-1-1 0,1 1 0,0-1 0,1 1 1,-1-1-1,0 0 0,0 1 0,1-1 0,0-2 0,0 1-63,0-1-1,1 1 0,-1 0 1,1 0-1,-1 0 0,1 0 1,0 0-1,0 0 0,1 0 1,-1 1-1,1-1 0,-1 1 0,5-4 1,17-7-168,-1 2 0,2 0-1,39-11 1,-43 16 307,-1 0-1,0-2 1,0-1-1,-1 0 0,0-1 1,25-18-1,-42 27-52,0 0 0,0-1 0,0 1 0,0-1 0,0 1-1,-1-1 1,1 0 0,-1 0 0,1 1 0,-1-1 0,1 0 0,-1 0 0,0 0-1,0-1 1,0 1 0,0 0 0,-1 0 0,1 0 0,0-1 0,-1 1 0,0 0-1,1-1 1,-1 1 0,0-1 0,0 1 0,0 0 0,-1-1 0,1 1 0,-1 0-1,1-1 1,-1 1 0,0 0 0,0 0 0,0 0 0,0-1 0,0 1 0,0 0-1,0 0 1,-1 1 0,1-1 0,-1 0 0,1 0 0,-1 1 0,0-1 0,0 1 0,0-1-1,0 1 1,0 0 0,0 0 0,0 0 0,0 0 0,0 0 0,-5-1 0,-49-17 114,52 18-367,0 0 0,-1 0-1,1 1 1,0-1 0,0 1-1,0 0 1,0 0 0,0 0-1,-1 0 1,1 1 0,0 0-1,-4 1 1,7 5-7911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3:56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13196,'0'0'6951,"3"58"-4196,1-29-994,4 4-511,0 3-322,2 4-415,-4 4-321,-4 2-128,-2-2-32,-11 5 0,-16 0-128,-14 2-384,-11 0-385,-8-2-1121,-10-6-1121,-1-7-4740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12075,'0'0'12113,"10"7"-11029,-6-4-1043,0 0-1,0 0 1,0 0 0,1 0-1,-1-1 1,1 0-1,-1 0 1,1 0 0,0 0-1,0-1 1,0 0 0,0 0-1,0 0 1,1-1 0,-1 1-1,0-1 1,0-1 0,0 1-1,0-1 1,0 0 0,0 0-1,0 0 1,0 0 0,0-1-1,8-4 1,-4 0-18,0 1 1,0-1-1,-1-1 0,0 1 1,-1-2-1,12-11 0,-16 14 1,0 0 0,0 1 0,0-1 0,-1 0-1,1-1 1,-1 1 0,0 0 0,-1-1-1,1 1 1,-1-1 0,0 1 0,-1-1 0,1-8-1,-1 13-22,0 0 0,0 1 0,0-1 0,-1 0 0,1 0 0,0 0 0,0 0 0,-1 0 0,1 0 0,0 1 0,-1-1 0,1 0 0,-1 0 0,1 1 0,-1-1 0,1 0 0,-1 0 0,0 1 0,1-1 0,-1 1 0,0-1 0,1 1 0,-1-1 0,0 1 0,0-1 0,0 1 0,1-1 0,-1 1-1,0 0 1,0 0 0,0-1 0,0 1 0,0 0 0,0 0 0,1 0 0,-1 0 0,0 0 0,0 0 0,0 0 0,0 0 0,0 1 0,0-1 0,0 0 0,1 0 0,-1 1 0,0-1 0,0 1 0,0-1 0,1 0 0,-2 2 0,-4 0 33,0 1 1,0 0-1,0 0 1,0 0-1,-8 7 1,0 2 37,-55 53 1184,63-58-1082,0-1-1,0 2 1,1-1-1,0 0 1,0 1 0,1 0-1,-7 16 1,11-23-169,0 0 1,0 0-1,0 0 1,0 0-1,0 0 1,0 0-1,0 0 0,0 0 1,1 0-1,-1 0 1,0 0-1,1 0 1,-1 0-1,0 0 1,1 0-1,-1 0 0,1 0 1,0 0-1,-1 0 1,1-1-1,0 1 1,-1 0-1,1-1 1,0 1-1,0 0 0,0-1 1,0 1-1,-1-1 1,1 1-1,0-1 1,0 1-1,0-1 1,0 0-1,0 0 0,0 1 1,0-1-1,0 0 1,0 0-1,0 0 1,0 0-1,0 0 1,2 0-1,59 0 176,-45-1-158,9 0-131,-1-2 0,38-8 0,-34 6 111,-28 5-7,-1 0 0,1 1 1,-1-1-1,1 0 0,0 1 0,-1-1 0,1 1 0,-1-1 0,1 1 0,-1 0 0,0-1 0,1 1 0,-1-1 1,1 1-1,-1 0 0,0-1 0,0 1 0,1 0 0,-1-1 0,0 1 0,0 0 0,0-1 0,0 1 0,0 0 0,0 0 1,0-1-1,0 1 0,0 0 0,0-1 0,0 2 0,0 33 89,-1-26-75,22-29 422,-16 11-390,1-1 0,-1 0 0,-1 0 0,0 0-1,0-1 1,-1 1 0,0-1 0,-1 0 0,0 0 0,-1 0 0,0 0 0,-1-16 0,-17 58 80,16-31-91,1 0 0,0 1 0,0-1 0,-1 0 0,1 1 0,0-1 0,0 1 0,0-1 0,0 0 0,0 1 0,0-1 0,0 1 0,0-1 0,0 1 0,0-1 0,0 0-1,0 1 1,0-1 0,0 1 0,0-1 0,0 0 0,0 1 0,0-1 0,1 1 0,-1-1 0,0 0 0,0 1 0,0-1 0,1 0 0,-1 1 0,0-1 0,0 0 0,1 1 0,-1-1 0,0 0 0,1 1-1,-1-1 1,1 0 0,-1 0 0,0 0 0,1 1 0,-1-1 0,0 0 0,1 0 0,-1 0 0,1 0 0,-1 0 0,1 0 0,-1 0 0,0 0 0,1 0 0,-1 0 0,1 0 0,-1 0 0,1 0 0,-1 0-1,0 0 1,1 0 0,-1 0 0,1-1 0,2 1-189,-3 0-162,-17 1-7478,9 0 771,-1 0-8721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2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94 7655,'0'0'3171,"-9"1"-1217,0 0-1303,5 0-317,0-1 1,0 0-1,1 1 1,-1 0 0,1 0-1,-1 0 1,0 0 0,-3 3-1,46-11 1679,-5-6-1866,159-50-276,-165 56-504,1 2 1,1 0-1,-1 2 1,57 1-1,-71 4 573,0 1-1,1 0 0,-1 1 1,-1 1-1,1 0 0,-1 1 1,17 10-1,-15-8 211,-1-1 1,2 0-1,-1-1 0,1-1 1,28 5-1,2-7-351,0-3-1,-1-2 1,1-2 0,0-2 0,57-14-1,-32 6-533,-60 12 755,61-8 28,-69 9 124,1 1 0,-1 0 0,1 1 0,-1-1 0,1 1 0,-1 0 0,1 0 0,-1 0 0,0 0 0,1 1 0,-1 0 1,0 0-1,4 3 0,-1-1 51,0 1 1,0-1 0,1 0-1,-1 0 1,1-1 0,0 0 0,0 0-1,0-1 1,0 0 0,1-1-1,-1 0 1,0 0 0,1 0-1,-1-1 1,14-2 0,4-2-207,1-2 1,0 0-1,36-16 1,28-6 6,-74 26-65,-17 2-48,0 0-1,0 0 1,1 0 0,-1 0-1,0-1 1,0 1 0,0 0 0,1 0-1,-1 0 1,0 0 0,0 0 0,1 0-1,-1 0 1,0 0 0,0 0-1,0 0 1,1 0 0,-1 0 0,0 0-1,0 0 1,1 0 0,-1 0-1,0 0 1,0 0 0,0 0 0,1 1-1,-1-1 1,0 0 0,0 0-1,0 0 1,0 0 0,1 0 0,-1 0-1,0 1 1,0-1 0,0 0 0,0 0-1,0 0 1,1 0 0,-1 1-1,0-1 1,0 0 0,0 0 0,0 0-1,0 1 1,0-1 0,0 0-1,0 0 1,0 1 0,0-1 0,0 0-1,0 0 1,-5 5-4022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2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46 8456,'0'0'11504,"-8"0"-11205,5 0-283,1 0 0,0 0 0,-1 0 0,1 0 1,0 0-1,-1 0 0,1 1 0,0-1 0,0 1 0,-1 0 0,1 0 0,0 0 0,0 0 0,0 0 0,0 0 0,0 0 0,0 1 1,0-1-1,-2 3 0,2-1 23,0 1 0,0-1 0,0 1 0,0 0 1,1 0-1,0-1 0,0 1 0,0 0 0,0 0 1,1 0-1,-1 0 0,1 0 0,0 8 0,0-11-35,0 0-1,0 0 1,1 1-1,-1-1 0,0 0 1,0 0-1,0 1 1,1-1-1,-1 0 1,1 0-1,-1 0 0,1 0 1,-1 0-1,1 0 1,0 0-1,0 0 1,-1 0-1,1 0 0,0 0 1,0 0-1,0 0 1,0 0-1,0-1 0,2 2 1,-1-1 13,1 0 0,0 0 1,0 0-1,-1-1 0,1 1 0,0-1 1,0 1-1,0-1 0,0 0 0,4-1 0,1 1 54,0-1-1,0-1 1,0 0-1,-1 0 0,1 0 1,0-1-1,7-4 0,-7 2 18,1-1-1,-1 0 0,0-1 0,0 1 0,7-9 1,-13 13-44,1-1 1,-1 1-1,0-1 1,0 1 0,-1-1-1,1 0 1,0 0-1,-1 0 1,0 0-1,0 0 1,0 0 0,0 0-1,0-1 1,0 1-1,-1 0 1,0 0-1,1-1 1,-1 1 0,-1-6-1,0 7-21,0 0-1,0 1 1,0-1 0,0 1-1,-1-1 1,1 1 0,0-1-1,-1 1 1,1-1 0,-1 1-1,0 0 1,1 0 0,-1 0-1,0 0 1,1 0 0,-1 0-1,0 1 1,0-1-1,0 0 1,0 1 0,0 0-1,0-1 1,0 1 0,0 0-1,0 0 1,-4 0 0,0 0-21,-1 0 0,0 1 1,1-1-1,-1 1 0,1 0 0,-1 1 1,-6 2-1,10-3-6,0 1 0,0 0-1,0 0 1,0 0 0,0 0 0,1 0 0,-1 1-1,1-1 1,-1 1 0,1 0 0,0 0 0,0 0-1,0 0 1,1 0 0,-1 0 0,1 0 0,-1 1-1,1-1 1,0 0 0,-1 6 0,2-7-81,0 0 0,0-1 0,0 1 0,0 0 0,0 0 0,0 0 0,0 0 0,1 0 0,-1 0 0,1 0 0,-1-1 1,1 1-1,0 0 0,-1 0 0,1 0 0,0-1 0,0 1 0,0-1 0,1 1 0,-1-1 0,0 1 0,0-1 0,1 0 0,-1 1 0,1-1 1,-1 0-1,1 0 0,0 0 0,-1 0 0,1 0 0,0-1 0,0 1 0,0-1 0,0 1 0,-1-1 0,1 1 0,0-1 0,2 0 1,9 2-1656,-1-1 1,1-1-1,0 0 1,-1 0-1,18-4 1,-1-8-3279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2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3491,'0'0'14809,"-6"10"-13021,0 2-1535,0 0-1,1 0 1,1 1-1,-1 0 1,2-1-1,0 1 1,0 1-1,2-1 1,-1 15-1,1-21-757,4 37 1481,5-26-3174,-7-17 1803,-1 0 1,1-1-1,0 1 1,0 0-1,-1-1 0,1 1 1,0-1-1,0 0 1,-1 1-1,1-1 0,0 1 1,0-1-1,0 0 1,0 0-1,0 0 0,-1 1 1,1-1-1,2 0 1,3 0-6141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2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11659,'0'0'7869,"9"-8"-6652,-6 5-1148,2-1 52,-1 0 0,1 0 0,0 0 0,0 1 0,0-1 0,0 1 0,1 0 0,-1 1 0,1-1 0,0 1 0,0 1 0,0-1 0,0 1 0,12-2 0,-14 3-78,1 0-1,0 0 0,0 0 0,-1 1 0,1 0 0,0 0 1,-1 0-1,1 0 0,4 2 0,-7-2-10,-1 0 0,0 0-1,0 0 1,0 0 0,0 0-1,0 0 1,0 0 0,0 1 0,0-1-1,-1 0 1,1 0 0,0 1 0,-1-1-1,1 0 1,-1 1 0,1-1 0,-1 1-1,0-1 1,1 1 0,-1-1 0,0 0-1,0 1 1,0-1 0,0 1-1,0-1 1,-1 1 0,1-1 0,0 1-1,-1-1 1,1 0 0,-1 1 0,1-1-1,-1 0 1,0 1 0,-1 1 0,-4 8 215,-1 0 0,-1 0 1,0-1-1,0 0 1,-1 0-1,0-1 1,-1 0-1,-14 11 1,-28 26 637,52-46-882,0 1 0,0-1 0,0 0 1,-1 0-1,1 0 0,0 0 0,0 0 1,0 1-1,0-1 0,-1 0 0,1 0 0,0 0 1,0 0-1,0 1 0,0-1 0,0 0 0,0 0 1,0 1-1,0-1 0,-1 0 0,1 0 1,0 0-1,0 1 0,0-1 0,0 0 0,0 0 1,0 1-1,0-1 0,0 0 0,0 0 0,1 0 1,-1 1-1,0-1 0,0 0 0,0 0 0,0 1 1,0-1-1,0 0 0,0 0 0,0 0 1,1 1-1,-1-1 0,0 0 0,0 0 0,0 0 1,0 0-1,1 0 0,-1 1 0,0-1 0,0 0 1,18 3 30,24-7-3,67-17-2136,-36 2-3872,-25 4-1593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29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23158,'0'0'3876,"64"-13"-6695,-43 13-1569,-4 0-3556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17521,'0'0'9256,"10"13"-9384,5-13-1505,1 0-2147,-3-4-3651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5093,'0'0'17985,"-11"7"-17499,-2 3-361,1 0-1,1 0 1,0 1 0,0 1 0,1 0 0,0 0 0,1 1 0,1 0 0,-12 24 0,9-15-15,2 0 0,0 0 0,2 1 0,1 0 1,0 0-1,2 0 0,0 1 0,2 0 0,1 0 0,1 28 1,1-47-249,0 0 1,0 0-1,0 0 1,0 0 0,1-1-1,-1 1 1,1 0-1,1-1 1,-1 1 0,1-1-1,-1 0 1,1 0-1,0 0 1,1 0 0,-1 0-1,1 0 1,0-1-1,7 6 1,-5-6-832,0 0 0,-1 0 0,1 0 0,0-1 0,0 0 1,1 0-1,-1 0 0,0-1 0,7 1 0,24-1-10514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14830,'0'0'8488,"11"-1"-7073,6-4-1236,0 0-1,-1 0 1,1-2 0,-1 0 0,0-1 0,-1 0 0,0-1-1,0-1 1,20-18 0,3-3-64,60-65 0,-93 95-45,-6 10-53,-6 15 18,-17 30 66,15-38-89,1 0 0,0 1 0,2-1 0,0 2 0,1-1 0,0 1 0,2 0 0,-2 21 0,5-38-109,0 0 1,0 0 0,0 0-1,0 0 1,0 0 0,0 0-1,0 0 1,0 0 0,1 0-1,-1 0 1,0 0 0,1 0-1,-1 0 1,1 0 0,-1 0-1,1 0 1,-1 0 0,1-1-1,0 1 1,-1 0 0,1 0-1,0-1 1,0 1 0,-1 0-1,3 0 1,-2 0-531,1-1 0,0 0 0,0 1 1,0-1-1,0 0 0,-1 0 0,1 0 0,0 0 1,0 0-1,0 0 0,0 0 0,0-1 0,2 0 1,14-7-9250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17457,'0'0'9256,"53"40"-9128,-15-40-160,4 0-1057,8 0-865,-4-5-1120,0-4-3973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14 6342,'0'0'11835,"-11"-3"-9310,7 2-2349,-1-1 3,0 0 0,0 1 1,0-1-1,0 1 0,0 1 0,0-1 0,-1 1 0,1 0 0,0 0 0,0 0 0,0 1 1,-1-1-1,1 2 0,0-1 0,0 0 0,0 1 0,0 0 0,1 0 0,-8 4 0,5-1-30,0 0 0,0 0 0,0 1-1,1 0 1,0 0 0,0 1-1,0-1 1,1 1 0,0 0 0,0 1-1,1 0 1,0-1 0,0 1-1,1 0 1,0 1 0,1-1 0,0 1-1,0-1 1,0 1 0,0 14-1,2-21-133,0 0 1,1 0-1,-1 0 0,0 0 0,1 0 0,-1-1 0,1 1 0,0 0 0,0 0 0,0-1 0,-1 1 0,1-1 0,1 1 0,-1-1 0,0 1 0,0-1 0,0 1 0,1-1 0,-1 0 0,1 0 0,-1 0 0,3 1 0,0 0 7,0 0-1,0-1 0,0 0 0,0 0 0,0 0 0,0 0 0,0 0 0,0-1 0,8 0 1,-4 0-7,0-1 0,0 0-1,-1 0 1,1-1 0,-1 0 0,1 0 0,-1-1 0,0 0 0,0 0 0,0 0 0,6-5 0,-5 1 0,-1 0 1,0 0-1,0-1 0,-1 0 1,0 0-1,6-12 0,-9 16-8,-1 0-1,0-1 0,0 1 1,0-1-1,0 1 0,-1-1 1,0 0-1,0 1 0,0-1 0,-1 0 1,1 0-1,-1 0 0,0 1 1,-1-1-1,0-5 0,1 9-9,-1 1 0,1-1 0,0 0 0,-1 1 0,1-1 0,0 1 0,-1-1 0,1 1 0,-1-1 0,1 1 0,-1 0 0,1-1 0,-1 1 0,1-1 0,-1 1 0,1 0 0,-1 0 0,0-1-1,1 1 1,-1 0 0,0 0 0,1 0 0,-1 0 0,1 0 0,-1-1 0,0 1 0,1 0 0,-1 1 0,0-1 0,1 0 0,-1 0 0,0 0 0,1 0 0,-1 0 0,0 1 0,1-1 0,-1 0 0,1 0 0,-1 1 0,0 0 0,-22 13-230,21-11-62,0 0 0,1 0 0,-1 0 0,1 0 1,-1 0-1,1 0 0,0 0 0,0 0 0,0 0 1,0 7-1,2 17-7822,4-13-686</inkml:trace>
  <inkml:trace contextRef="#ctx0" brushRef="#br0" timeOffset="1">327 238 15759,'0'0'5157,"-35"70"-3299,26-45-609,5-1-705,4-1-384,0-6-224,13-4-1665,2-7-898,7-6-2498,-1-1-4836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7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52 133 8648,'0'0'5098,"-8"2"-4201,1-2-623,4 0-194,0 1 1,1-1-1,-1 0 0,0 1 1,1-1-1,-1 1 1,0 0-1,1 0 0,-1 0 1,1 0-1,-1 0 0,-2 3 1,52 7 906,3-6-424,-19-2 93,0 0 1,0 2-1,-1 1 0,51 18 0,-41-10-622,0-1 1,0-2-1,2-2 1,-1-2-1,1-2 1,0-1-1,0-3 1,0-1-1,0-2 1,78-14-1,-19 3 289,201 1-1,4 0-1,113-37-243,438-35 645,-18 55-225,-286 12 2,-242 2-431,99-4-59,2 34 61,430 22-39,111-14 149,-143-16-133,-497-26 499,107-2 1042,-327 27-345,-89-4-3682,-3-2 2307,-1 0-1,0 0 1,0 0-1,0 0 0,1 1 1,-1-1-1,0 0 1,0 0-1,1 0 0,-1 0 1,0 0-1,0 0 1,1 0-1,-1 0 0,0 0 1,0 0-1,1 0 1,-1 0-1,0 0 0,0 0 1,1 0-1,-1 0 0,0 0 1,0 0-1,1 0 1,-1 0-1,0 0 0,0 0 1,0 0-1,1-1 1,-1 1-1,0 0 0,0 0 1,1 0-1,-1 0 1,0-1-1,0 1 0,0 0 1,2-12-5645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43 10410,'1'-2'544,"0"1"1,0-1-1,-1 1 1,1-1-1,0 1 1,-1-1-1,1 0 1,-1 1-1,1-1 1,-1 0 0,0 0-1,1 1 1,-1-1-1,0 0 1,0 0-1,-1 1 1,1-1-1,0 0 1,0 1-1,-2-3 1,2 3-368,-1 1 0,0-1 1,0 1-1,0-1 1,0 1-1,0-1 0,0 1 1,0 0-1,0-1 1,0 1-1,0 0 0,0 0 1,0 0-1,0 0 1,0 0-1,0 0 0,0 0 1,0 0-1,0 0 1,0 0-1,0 1 0,0-1 1,-2 1-1,-6 2-44,-1 1 0,0 1 0,1-1 0,0 1 0,-10 8 0,8-5-62,7-6-45,1 0 1,-1 0-1,1 0 0,-1 1 1,1-1-1,0 1 0,0 0 1,0 0-1,0 0 0,0 1 1,1-1-1,0 1 0,-1-1 1,1 1-1,1 0 0,-1 0 1,0 0-1,-1 6 0,4-9-24,-1 0 1,0 0-1,1-1 0,-1 1 0,1 0 0,-1-1 0,1 1 0,-1 0 1,1-1-1,-1 1 0,1-1 0,0 1 0,-1-1 0,1 1 0,0-1 0,-1 1 1,1-1-1,0 0 0,0 1 0,-1-1 0,1 0 0,0 0 0,0 0 1,-1 1-1,1-1 0,1 0 0,29 4 85,-21-3-72,18 2 8,34 6-87,-58-9 47,0 1 0,0 0 0,-1 0 0,1 1 0,0-1 0,0 1 0,-1 0 0,1 0 0,-1 0 0,1 0 0,3 5 0,-6-7 21,0 1 0,-1 0 0,1 0 0,0-1-1,-1 1 1,1 0 0,-1 0 0,1 0 0,-1 0 0,1 0 0,-1-1 0,0 1 0,1 0 0,-1 0-1,0 0 1,0 0 0,0 0 0,0 0 0,0 0 0,0 0 0,0 0 0,0 0 0,0 0 0,0 0-1,-1 0 1,0 2 0,0-1 59,0 0-1,0-1 1,-1 1-1,1 0 0,-1-1 1,1 1-1,-1-1 1,0 1-1,0-1 1,1 0-1,-4 2 0,-5 2 384,1-1 0,-1 0-1,-20 4 1,17-4-228,-1-1 0,0-1 1,0 0-1,0-1 0,0-1 0,0 0 1,-17-3-1,30 3-248,0 0 0,1 0 0,-1 0 0,1 0 0,-1 0 0,0 0 0,1-1 0,-1 1 0,1 0 0,-1 0 0,0-1 0,1 1 0,-1 0 0,1-1 0,-1 1-1,1-1 1,-1 1 0,1 0 0,-1-1 0,1 1 0,0-1 0,-1 1 0,1-1 0,0 0 0,-1 1 0,1-1 0,0 1 0,0-1 0,-1 1 0,1-1 0,0 0 0,0 1 0,0-1 0,0 0 0,0 1 0,0-1 0,0 0 0,0 1 0,0-1 0,0 1 0,0-1 0,0 0 0,1 1 0,-1-1 0,0 0 0,0 1 0,1-1 0,-1 1 0,0-1 0,1 1 0,-1-1 0,1 1 0,-1-1 0,0 1 0,1-1 0,-1 1 0,1 0 0,-1-1 0,1 1 0,0 0 0,0-1 0,34-25-3805,68-14-10104,-67 26 5424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26 13645,'0'0'3262,"-10"4"-540,5-2-2464,-33 15 1847,36-15-2004,0-1 1,1 1-1,-1-1 0,0 1 1,1-1-1,-1 1 0,1 0 0,-1 0 1,1 0-1,0 0 0,0 0 0,0 0 1,0 0-1,0 0 0,0 0 0,1 0 1,-1 0-1,1 1 0,-1-1 1,1 4-1,0-2-80,0-1 0,0 1 0,1-1 1,-1 1-1,1 0 0,0-1 0,0 1 0,0-1 1,0 0-1,1 1 0,0-1 0,-1 0 0,1 0 1,0 0-1,1 0 0,-1 0 0,0 0 0,5 3 1,2 1-33,0-1 0,0 0 0,1-1 0,17 8 0,-19-10-166,0 1 0,0-1-1,0 2 1,-1-1-1,0 1 1,1 0 0,-1 1-1,-1 0 1,7 6-1,-12-11 165,0 0 0,0 0 0,-1 1 0,1-1-1,0 0 1,0 1 0,-1-1 0,1 0-1,-1 1 1,1-1 0,-1 1 0,1-1-1,-1 1 1,0-1 0,0 1 0,0-1 0,0 1-1,0-1 1,0 1 0,0-1 0,-1 1-1,1-1 1,0 1 0,-1-1 0,1 0-1,-2 3 1,0-1 51,0 0 0,-1 0 0,1 0 0,-1-1 0,0 1 0,1-1 0,-1 0 0,0 1 0,0-1 0,-6 2 0,-4 2 308,-1 0-1,1-1 1,-1 0-1,-23 3 1,34-7-239,0 0-1,0-1 1,-1 1 0,1-1 0,0 0 0,0 0 0,-1 0-1,1 0 1,0-1 0,0 1 0,0-1 0,-1 0 0,1 0-1,0 0 1,0 0 0,0-1 0,0 1 0,1-1-1,-4-2 1,4 2-94,0 0 0,1-1 0,-1 0 0,1 1-1,0-1 1,0 0 0,0 1 0,0-1 0,0 0-1,1 0 1,-1 0 0,1 0 0,0 0 0,0 0-1,0 0 1,0 0 0,0 0 0,1 1 0,-1-1-1,1 0 1,2-5 0,-1 2-53,0 1 1,0 0-1,0 0 0,1 1 1,0-1-1,0 0 0,1 1 1,-1 0-1,1 0 0,0 0 0,0 0 1,0 1-1,0-1 0,10-5 1,9-4 18,46-20 0,-29 14 34,-31 15 77,1-2 0,-1 1 0,0-2 0,0 1 0,-1-1 0,9-8 1,-16 14-60,0 0 0,0-1 0,0 1 0,0-1 0,0 1 0,0-1 0,0 1 0,0-1 0,-1 1 0,1-1 0,-1 0 0,1 1 0,-1-1 0,1 0 0,-1 0 0,0 1 0,0-1 0,0-2 0,-1 2-22,1 0-1,-1 1 1,0-1 0,0 0 0,0 1-1,0-1 1,0 0 0,-1 1 0,1-1-1,0 1 1,-1-1 0,1 1 0,-1 0-1,1 0 1,-1 0 0,0 0 0,1 0-1,-1 0 1,0 0 0,-2 0 0,-8-4 4,0 0 1,0 2 0,-18-5-1,-7 5-1890,6 10-4821,23-3 255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3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13869,'0'0'12076,"6"12"-10838,6 12-690,5 8-253,-1 0 0,-2 1 0,-1 1-1,9 34 1,-20-59-301,0 1 0,0-1-1,-1 0 1,0 1 0,-1-1 0,0 0-1,-1 1 1,1-1 0,-2 1 0,1-1-1,-1 0 1,-1 0 0,0 0 0,0 0-1,-1 0 1,0-1 0,0 1 0,-1-1-1,0 0 1,0-1 0,-9 10 0,5-8-248,0-1 1,0 0 0,-1 0-1,0-1 1,-1 0 0,1-1 0,-1 0-1,-1-1 1,1 0 0,-14 3-1,9-4-1001,1 0-1,0-1 0,-1-1 1,-22 0-1,-12-2-6447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6278,'10'-4'2739,"22"-9"-668,1 2 1,1 1 0,43-6 0,-29 9-291,92-1-1,-58 10-1573,0 5 1,135 27-1,-99-16-1533,0-5 1,220-5-1,-274-8 1123,-50 1 577,1 1-1,-1 1 1,0 0 0,0 0-1,-1 1 1,1 1-1,15 8 1,-15-7 18,1 1-1,1-2 1,-1 0-1,1-1 1,25 3-1,-19-6-292,1 0 0,-1-1 0,26-5 0,-41 5-299,0-2 0,-1 1 0,0-1 0,1 0 0,-1 0 0,0 0 1,0-1-1,0 0 0,0 0 0,-1-1 0,1 0 0,-1 0 0,0 0 1,0 0-1,5-7 0,1-10-3035,-10 2-2098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10 9545,'0'0'4329,"-11"-2"-2092,1 0-1993,0 0-1,0 1 0,0 1 0,1-1 1,-1 1-1,0 1 0,0 0 0,0 1 1,0-1-1,0 2 0,1-1 1,-1 2-1,-10 4 0,11-3 76,1 0 1,-1 1-1,1 1 0,-12 11 1,17-16-234,1 1 1,-1 0 0,1 0 0,0 0-1,0 0 1,0 1 0,0-1-1,1 1 1,-1-1 0,1 1 0,0-1-1,0 1 1,0 0 0,0 0 0,1 6-1,0-9-75,0 1 0,1-1 0,-1 1-1,1-1 1,0 1 0,0-1 0,-1 1-1,1-1 1,0 0 0,0 1 0,0-1-1,0 0 1,0 0 0,1 0 0,-1 0 0,0 0-1,0 0 1,1 0 0,-1 0 0,1 0-1,-1-1 1,0 1 0,1-1 0,-1 1-1,1-1 1,0 1 0,-1-1 0,1 0-1,-1 0 1,1 0 0,2 0 0,59 1 194,-56-1-194,-2 0 3,0-1 0,-1 1 0,1-1 1,0 0-1,-1 0 0,1 0 0,-1-1 0,1 0 1,-1 0-1,1 0 0,-1 0 0,0-1 0,0 1 0,0-1 1,-1 0-1,1 0 0,-1-1 0,1 1 0,-1-1 1,0 1-1,-1-1 0,1 0 0,0 0 0,-1 0 1,0-1-1,0 1 0,0-1 0,-1 1 0,0-1 0,1 1 1,-2-1-1,1 0 0,0 1 0,-1-1 0,0 0 1,0 0-1,-1-6 0,0 9-14,1 1 0,-1-1 0,0 0 0,1 1-1,-1-1 1,0 1 0,0 0 0,0-1 0,0 1 0,0 0 0,-1 0 0,1 0 0,0-1 0,0 1-1,-1 0 1,1 1 0,-1-1 0,1 0 0,-1 0 0,1 1 0,-1-1 0,1 0 0,-1 1 0,0 0-1,1-1 1,-1 1 0,0 0 0,1 0 0,-1 0 0,0 0 0,1 0 0,-1 0 0,0 1-1,1-1 1,-4 1 0,2 0-37,-1 0 0,1 0 0,-1 0 0,1 0 0,-1 0-1,1 1 1,0 0 0,-1-1 0,1 1 0,0 0 0,0 1 0,0-1 0,1 0-1,-1 1 1,-3 3 0,4-1-261,-1 0 0,1 0-1,0 0 1,1 0 0,-1 1 0,1-1-1,0 0 1,-1 9 0,2-12-130,0 1 1,0-1-1,0 1 1,1-1-1,-1 1 1,1-1-1,-1 1 1,1-1-1,0 0 1,0 1-1,0-1 1,0 0-1,2 3 1,15 12-4810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14510,'0'0'4356,"-41"52"-1826,25-29-928,4 3-481,4-3-705,8 2-352,0-6-320,8-2-1506,5-7-1056,0-5-1442,-1-5-3396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5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12588,'0'0'2306,"10"-1"273,2-1-1982,0 1 1,0 1 0,1 0 0,-1 1 0,0 0 0,0 0 0,0 1 0,0 1 0,-1 0 0,13 6-1,-16-6-448,-2 1 0,1 0 0,0 0-1,-1 1 1,0 0 0,0 0 0,0 0-1,-1 1 1,7 8 0,-11-12-106,1 0 0,-1 0-1,0 0 1,0 0 0,-1 0 0,1 0-1,0 0 1,-1 1 0,1-1 0,-1 0-1,0 1 1,1-1 0,-1 0 0,0 1-1,-1-1 1,1 0 0,0 0 0,-1 1-1,1-1 1,-1 0 0,0 0 0,0 1-1,1-1 1,-1 0 0,-1 0 0,1 0-1,0 0 1,-1 0 0,1-1 0,0 1-1,-1 0 1,0-1 0,0 1 0,1-1 0,-4 3-1,-48 30 1355,43-28-1214,0-1 0,1 1-1,0 1 1,0 0 0,-16 15-1,24-21-180,1 0 0,-1 0 0,0 0 0,0 0 0,0 0 0,1 0-1,-1 0 1,0 0 0,1 1 0,-1-1 0,1 0 0,-1 0 0,1 1 0,0-1-1,0 0 1,-1 0 0,1 1 0,0-1 0,0 0 0,0 1 0,0-1 0,1 0-1,-1 1 1,0-1 0,0 0 0,2 2 0,-1-1-48,1 0-1,-1 0 1,1 0 0,0 0 0,-1-1-1,1 1 1,0-1 0,0 1 0,0-1-1,1 0 1,-1 0 0,0 0 0,3 1-1,7 2-1245,0-1 0,0 0 0,0-1 0,20 1 0,7-2-5173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4292,'0'0'14067,"11"0"-12717,62 1 348,16-1-1119,129 16 0,-214-16-626,1 1 0,0 0 0,-1 0 0,1 1 0,-1-1-1,1 1 1,-1 0 0,0 0 0,0 0 0,8 6 0,-11-6 36,0-1 0,0 0 0,0 0 0,-1 1 1,1-1-1,0 1 0,-1-1 0,1 1 0,-1-1 1,1 1-1,-1-1 0,1 1 0,-1-1 0,0 1 1,0-1-1,0 1 0,0 0 0,0-1 0,0 1 1,-1-1-1,1 1 0,0-1 0,-1 1 0,1-1 1,-1 1-1,0-1 0,1 1 0,-1-1 0,0 0 1,0 1-1,0-1 0,0 0 0,0 0 1,0 0-1,0 1 0,-2 0 0,-31 34 342,-48 41 0,56-55-432,1 0 1,1 2-1,1 1 1,1 0-1,-23 37 1,45-62-409,-3 5-1088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6758,'0'0'9353,"49"30"-7015,-12-21-864,9-4-577,9-2-577,7-3-256,3 0-1025,0-3-2114,-5-7-3395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19 13837,'-10'0'1959,"-6"0"-1291,0 1-1,0 0 0,0 2 1,0 0-1,1 1 0,-23 8 1,33-10-506,0-1 0,0 1 1,1 0-1,-1 1 0,1-1 1,0 1-1,-1 0 0,1 0 1,1 1-1,-1-1 0,0 1 0,1 0 1,0-1-1,0 2 0,0-1 1,0 0-1,0 0 0,1 1 1,0 0-1,0-1 0,0 1 1,1 0-1,0 0 0,0 0 1,0 0-1,0 8 0,1-10-135,0 0-1,1 0 0,-1 0 1,1-1-1,0 1 0,0 0 1,0 0-1,0-1 1,0 1-1,1 0 0,-1-1 1,1 1-1,0-1 0,0 0 1,-1 0-1,2 1 1,-1-1-1,0 0 0,0-1 1,1 1-1,-1 0 0,1-1 1,-1 1-1,1-1 1,-1 0-1,1 0 0,0 0 1,0 0-1,0 0 0,0-1 1,5 1-1,8 2 29,0-2-1,1 0 0,-1 0 1,22-3-1,-28 1-52,-1-1 0,0 0 0,1-1 0,-1 1 0,0-2 0,-1 1 0,1-1 0,-1 0 0,0-1 1,1 0-1,10-10 0,-15 12-2,0 0 1,0-1-1,0 1 1,-1-1 0,1 0-1,-1 0 1,0-1-1,0 1 1,0-1-1,-1 1 1,0-1 0,1 0-1,-2 0 1,1 0-1,-1 0 1,1 0-1,-1-1 1,-1 1 0,1 0-1,-1 0 1,0-11-1,-1 13 4,0 0-1,0 1 1,0-1-1,0 0 1,0 0-1,-1 1 1,1-1 0,-1 1-1,0-1 1,0 1-1,0 0 1,0 0-1,0 0 1,0 0-1,-1 0 1,1 0-1,0 0 1,-1 1-1,0 0 1,1-1-1,-1 1 1,0 0-1,0 0 1,1 0 0,-1 0-1,-5 0 1,-5-1-10,0 0 1,0 1 0,0 0 0,-20 2 0,32-1-20,-1 0 0,1 0 0,0 1 0,0-1 0,0 0 0,0 0 0,-1 1 0,1-1 0,0 0 0,0 1 0,0-1 0,0 1 0,0 0 0,0-1 0,0 1 1,0 0-1,0-1 0,0 1 0,0 0 0,1 0 0,-1 0 0,0 0 0,0 0 0,1 0 0,-1 0 0,1 0 0,-1 0 0,1 0 0,-1 0 0,1 1 0,-1 1 0,1-2-190,0 1-1,0-1 0,0 1 1,1-1-1,-1 0 0,0 1 1,1-1-1,-1 1 0,0-1 1,1 0-1,0 1 0,-1-1 0,1 0 1,0 0-1,0 0 0,-1 1 1,1-1-1,0 0 0,0 0 1,0 0-1,0 0 0,1 0 1,-1-1-1,0 1 0,3 1 1,23 8-5380,9-5-2744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8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29 16752,'-8'2'1142,"-3"1"-500,0 1 0,1 0 0,-1 1 0,1 0 0,-18 12 0,25-15-545,0-1 1,1 1 0,0 0 0,-1-1 0,1 1 0,0 0 0,0 1-1,0-1 1,0 0 0,0 1 0,0-1 0,1 1 0,-1-1 0,1 1-1,0 0 1,0 0 0,0-1 0,0 1 0,0 0 0,1 0-1,-1 0 1,1 0 0,0 0 0,0 0 0,0 0 0,0 0 0,0 0-1,1 0 1,-1 0 0,1 0 0,2 5 0,-1-5-79,0 0 1,0-1-1,0 1 0,1 0 1,0-1-1,-1 1 0,1-1 0,0 0 1,0 0-1,0 0 0,0 0 1,1-1-1,-1 1 0,0-1 1,1 0-1,-1 0 0,1 0 1,-1 0-1,6 0 0,74 4 173,-80-5-188,9-1 1,0 0 0,0 0 0,-1-2 0,1 1 0,0-1 0,-1-1 0,0 0 0,15-8 0,-23 11 46,0 0-1,0-1 1,0 0 0,0 1-1,0-1 1,0 0-1,0 0 1,-1-1 0,1 1-1,-1-1 1,0 1 0,1-1-1,-1 0 1,-1 1 0,1-1-1,0 0 1,0 0 0,-1-1-1,0 1 1,0 0-1,0 0 1,0-1 0,0 1-1,-1 0 1,1-1 0,-1 1-1,0-1 1,0 1 0,0-1-1,-1 1 1,1 0-1,-1-1 1,-1-6 0,-1 6 8,1 0 1,-1 1 0,1-1 0,-1 0-1,0 1 1,-1-1 0,1 1 0,0 0-1,-1 0 1,0 0 0,0 1 0,0-1-1,0 1 1,0 0 0,0 0-1,-1 1 1,1-1 0,0 1 0,-9-2-1,-6-1-620,0 1-1,0 1 1,-28 0-1,8 4-3105,2 3-2569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10314,'0'0'12844,"-8"1"-11413,0 1-1300,0 1 1,1 0-1,0 0 1,-1 1 0,1-1-1,1 2 1,-1-1-1,0 1 1,1 0 0,0 0-1,0 1 1,1-1 0,0 1-1,-1 1 1,2-1-1,-1 1 1,1-1 0,0 1-1,1 1 1,-1-1-1,2 0 1,-1 1 0,1 0-1,0-1 1,-1 9 0,3-15-125,0 0 1,0 0 0,0 0 0,0 0 0,0 0 0,0-1 0,0 1 0,1 0 0,-1 0 0,0 0 0,1-1 0,-1 1 0,0 0 0,1 0 0,-1-1 0,1 1 0,-1 0 0,1-1 0,-1 1 0,1 0 0,0-1 0,-1 1 0,1-1 0,0 1 0,-1-1 0,1 1 0,0-1 0,0 0 0,-1 1 0,1-1 0,1 0 0,34 0 259,-24-2-207,0-1 1,0-1-1,20-9 0,25-21 26,-41 23-88,0 2 1,1-1 0,0 2 0,24-9 0,-45 59 738,4-41-711,1 0 1,0 0 0,-1 0-1,1-1 1,0 1 0,-1 0-1,1 0 1,0-1 0,0 1-1,0-1 1,-1 1 0,1-1-1,0 1 1,0-1 0,0 1-1,0-1 1,0 0 0,0 0-1,0 1 1,0-1 0,0 0-1,0 0 1,0 0 0,0 0-1,0 0 1,0 0 0,0 0-1,0 0 1,0-1 0,0 1-1,2-1 1,38-6 75,-13 1-999,1 2 0,45-1 1,-16 1-6375,-38 1 4486,-1-1 1,0-1-1,33-13 0,-48 17 2318,23-9-3547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8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4837,'0'0'6480,"14"1"-3576,77-4 452,130-20-1,-59 4-1748,553-20 154,4 32-2413,-197 3 1502,-495 5-374,-5-1 457,-41-6-5486,6 2-1304,-1-4-3586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23 216 8360,'0'0'4148,"-4"9"-1991,-12 26-129,16-34-1961,0-1 0,-1 0 0,1 1 0,0-1 0,0 0 0,-1 1 0,1-1 0,0 0 0,0 1 0,0-1 0,0 1 0,0-1 0,-1 1 0,1-1 0,0 0 0,0 1 0,0-1 0,0 1 0,0-1 0,0 1 0,0-1 0,1 0 0,-1 1 0,0-1 0,0 1 0,0-1 0,0 0 0,0 1 0,1-1 0,-1 1 0,0-1 0,0 0 0,1 1 0,-1-1 0,0 0 0,1 0 0,-1 1 0,0-1 0,1 0-1,-1 1 1,0-1 0,1 0 0,-1 0 0,0 0 0,1 0 0,-1 1 0,1-1 0,0 0 0,19-2 958,-17 1-821,13-5 100,1 0 0,-1-2 0,-1 0 1,1 0-1,-1-1 0,-1-1 0,19-16 0,-1 2-191,184-136 74,-215 159-201,0 0 0,0 1 0,0-1-1,0 0 1,0 0 0,0 1 0,1-1 0,-1 1-1,0-1 1,0 1 0,0-1 0,1 1 0,-1 0-1,0 0 1,0-1 0,1 1 0,-1 0 0,0 0-1,2 1 1,-2-1 7,-1 1 0,0-1 0,1 1 0,-1-1 0,0 1-1,1 0 1,-1-1 0,0 1 0,0 0 0,0-1 0,1 1 0,-1 0-1,0-1 1,0 1 0,0 0 0,0-1 0,0 1 0,0 0 0,-1 0 0,1-1-1,0 1 1,0 0 0,0-1 0,-1 2 0,-23 54-15,20-49 79,-19 38-22,13-28-72,1-1 1,0 1-1,2 1 1,0-1-1,1 1 1,1 1 0,0-1-1,-2 26 1,6-41-557,2 4-259,3-5-4173,7-2-3586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3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13325,'0'0'6406,"53"3"-5125,-20-3 64,8 0-448,7 0-417,5-1-415,0-4-962,-5-2-2402,-2 0-4933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4773,'0'0'17985,"-9"6"-17500,9-5-484,-15 9 201,0 1-1,1 0 0,-17 19 1,28-27-140,0 0 0,0 1 0,0-1 0,0 1 1,1 0-1,-1 0 0,1 0 0,0 0 0,0 0 1,1 0-1,-1 0 0,1 1 0,0-1 0,0 0 1,0 1-1,0-1 0,1 1 0,0-1 0,0 1 1,0-1-1,1 1 0,0 5 0,0-8-47,0-1-1,0 1 1,1-1 0,-1 1-1,0-1 1,1 1 0,-1-1-1,1 1 1,-1-1-1,1 0 1,-1 0 0,1 0-1,0 0 1,0 0 0,0 0-1,-1-1 1,1 1 0,0-1-1,0 1 1,0-1 0,0 0-1,0 1 1,0-1-1,2 0 1,52-2 279,-53 2-281,8-2 2,1 0 1,-1-1 0,0-1 0,0 1 0,0-2-1,0 1 1,-1-2 0,18-11 0,-23 14-21,0 0 0,-1 0 1,1-1-1,-1 0 0,1 0 0,-1 0 1,0 0-1,-1-1 0,1 1 1,-1-1-1,0 0 0,0 0 1,0-1-1,-1 1 0,0 0 1,0-1-1,0 1 0,0-1 0,0-6 1,-2 10 2,0 0 1,-1 1 0,1-1 0,0 1-1,-1-1 1,1 1 0,-1-1-1,1 1 1,-1-1 0,0 1-1,0 0 1,0-1 0,0 1-1,0 0 1,0 0 0,0-1-1,0 1 1,0 0 0,0 0-1,0 0 1,-1 1 0,1-1-1,-1 0 1,1 0 0,0 1 0,-1-1-1,1 1 1,-1-1 0,1 1-1,-1-1 1,0 1 0,1 0-1,-1 0 1,1 0 0,-1 0-1,1 0 1,-1 0 0,0 0-1,-1 1 1,-3-1-19,0 1-1,1 0 1,-1 0-1,0 0 1,1 1-1,-1-1 1,1 1 0,0 1-1,-1-1 1,-4 4-1,6-2-99,0-1-1,1 1 0,-1 0 0,1 0 1,0 0-1,1 0 0,-5 9 1,1 13-2330,6-25 2155,0 0 1,0 0-1,0 0 1,1 0 0,-1 0-1,0 0 1,1 0-1,-1 0 1,1 0-1,-1 0 1,1 0-1,-1 0 1,1 0-1,-1 0 1,1 0-1,0 0 1,0 0-1,0-1 1,1 2-1,14 5-6298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16496,'0'0'1249,"-32"49"769,18-22-193,1 2-800,4 0-608,5-2-353,4-4-352,0-5-1730,2-7-1730,9-9-2850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52 15855,'0'0'1740,"-10"4"209,1 0-1524,0 0 1,1 1 0,-1 0-1,1 0 1,-11 9 0,18-13-371,0 0 0,-1 1 0,1-1 1,0 0-1,0 1 0,-1-1 0,1 1 1,0 0-1,1-1 0,-1 1 0,0 0 1,0-1-1,1 1 0,-1 0 1,1 0-1,-1 0 0,1 2 0,0-2-53,1 0 0,-1 0 0,1 0-1,0-1 1,-1 1 0,1 0 0,0 0-1,0-1 1,0 1 0,0 0 0,1-1 0,-1 1-1,0-1 1,1 0 0,-1 1 0,1-1-1,-1 0 1,1 0 0,0 0 0,-1 0-1,3 1 1,7 3 19,0 0-1,0-1 1,0 0-1,1-1 1,-1 0-1,14 1 0,-15-3-29,1 1 0,-1 0 0,0 1 0,0 0-1,0 1 1,0-1 0,13 9 0,-22-11 10,0-1 0,-1 0 1,1 1-1,-1-1 1,1 1-1,0-1 0,-1 1 1,1 0-1,-1-1 0,0 1 1,1-1-1,-1 1 1,1 0-1,-1 0 0,0-1 1,1 1-1,-1 0 1,0-1-1,0 1 0,0 0 1,0 0-1,0-1 1,0 1-1,0 0 0,0 0 1,0 0-1,0-1 0,0 1 1,0 0-1,0 0 1,0-1-1,-1 1 0,1 0 1,0-1-1,-1 1 1,1 0-1,0-1 0,-1 1 1,1 0-1,-1-1 1,1 1-1,-1-1 0,1 1 1,-1-1-1,0 1 0,1-1 1,-1 1-1,0-1 1,-36 24 365,33-22-349,-10 6 241,0-1 0,-1 0 0,-1-1 0,1 0 0,-1-1 0,0-1 0,0-1 0,0 0 0,-31 1-1,46-4-260,0 0-1,0 0 1,0-1-1,0 1 0,0 0 1,0-1-1,0 1 0,0 0 1,0-1-1,1 1 1,-1-1-1,0 0 0,0 1 1,0-1-1,1 0 0,-1 1 1,0-1-1,0 0 1,1 0-1,-1 0 0,1 0 1,-1 1-1,1-1 0,-1 0 1,1 0-1,0 0 0,-1 0 1,1 0-1,0 0 1,0 0-1,0 0 0,-1 0 1,1 0-1,0 0 0,1 0 1,-1 0-1,0 0 1,0-1-1,0 1 0,1-1 1,0-1-69,-1 0 0,1 0 0,0 0 0,0 0 0,0 0 0,1 0 0,-1 0 0,0 0 0,1 1 0,0-1 0,0 1 0,3-4 0,14-7-32,1 1 1,1 1-1,0 1 0,43-15 0,-47 19 266,0 1 0,0-2 0,-1 0 0,0-1 0,0-1 0,-1 0 0,0-1 0,-1-1 0,22-21 0,-34 31-68,-1 0 1,1-1-1,-1 1 0,0-1 1,0 0-1,0 1 0,0-1 1,0 0-1,0 1 0,0-1 1,0 0-1,-1 0 0,1 0 1,-1 0-1,1 0 0,-1 0 1,0 0-1,0 0 0,0 0 1,0 1-1,0-4 0,-1 3-41,0 1 0,0-1 0,0 1 0,0-1 0,0 1 0,0-1 0,-1 1 0,1 0 0,0 0 0,-1 0 0,1 0 0,-1 0 0,1 0 0,-1 0 0,1 0 0,-1 0 0,0 1 0,-2-2 0,-8-1-11,-1 0 0,0 1-1,1 0 1,-24 0-1,17 1-396,-30 0 707,46 1-768,1 0 0,-1 0 1,1 0-1,0 1 1,-1-1-1,1 1 0,0-1 1,0 1-1,-1 0 1,1 0-1,0 0 0,0 0 1,0 0-1,0 1 0,-2 1 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7527,'0'0'14702,"59"19"-13421,-13-19-448,7 0-545,6 0-224,1 0-64,-4 0-864,-6 0-610,-14 0-640,-14-1-1121,-17 1-2146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11339,'0'0'8904,"77"45"-8007,-21-44-385,5-1-287,8 0-193,2 0-577,-2-10-3298,-7-8-5959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14318,'0'0'4863,"12"-1"-3972,49-4-173,250-15-598,-310 19-126,-1 1 0,1 0 0,0 0 0,-1 0 0,1 0 0,0 0 0,0 0 0,-1 0 0,1 1 0,0-1 0,-1 0 0,1 0-1,0 0 1,-1 1 0,1-1 0,0 0 0,-1 1 0,1-1 0,-1 1 0,1-1 0,-1 1 0,1-1 0,-1 1 0,1-1 0,-1 1-1,1-1 1,-1 1 0,1 0 0,-1-1 0,0 1 0,1 1 0,-7 24 163,-28 29 468,31-51-567,-26 35 268,8-14-79,1 2 0,2 0 0,0 1 0,2 1 1,2 0-1,-18 50 0,27-56-577,5-14-8827,0-16-932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12236,'0'0'4740,"52"-11"-3235,-15 10-800,5-1-577,10-1-96,7 3-544,7-1-3076,2-1-223,0-3-3908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96 4708,'0'0'17025,"-10"3"-15707,-40 13-219,47-14-1021,0-1 0,0 1 0,1 0 0,-1 0 0,0 0 1,1 0-1,-1 0 0,1 1 0,0-1 0,0 1 0,0 0 1,0-1-1,0 1 0,0 0 0,1 0 0,0 0 1,-1 0-1,0 4 0,2-7-73,0 1 0,0-1-1,1 1 1,-1 0 0,0-1 0,0 1 0,0-1 0,0 1-1,1 0 1,-1-1 0,0 1 0,0-1 0,1 1 0,-1-1-1,1 1 1,-1-1 0,0 1 0,1-1 0,-1 0 0,1 1-1,-1-1 1,1 0 0,-1 1 0,1-1 0,-1 0 0,1 1-1,0-1 1,-1 0 0,1 0 0,-1 0 0,1 0 0,0 1-1,-1-1 1,1 0 0,-1 0 0,1 0 0,0 0 0,-1 0-1,1-1 1,-1 1 0,2 0 0,28-3 86,-15-1-131,-1-1 0,-1 0 1,1-1-1,-1-1 0,0 0 1,-1-1-1,0 0 1,13-12-1,1-2 34,-1-1 1,30-36-1,-90 94-225,22-23 399,0 0-1,-20 25 1,31-33-91,-1-1 0,1 1 0,0 0-1,0-1 1,0 1 0,1 0 0,-1 0 0,1 0 0,0 0 0,0 0 0,0 1 0,1-1 0,-1 0 0,1 0 0,0 0 0,1 8 0,0-10-69,0 0-1,0-1 1,0 1-1,0-1 1,1 1 0,-1-1-1,0 1 1,1-1 0,-1 0-1,0 0 1,1 0-1,0 0 1,-1 0 0,1 0-1,0 0 1,-1 0 0,1-1-1,0 1 1,0-1-1,0 1 1,0-1 0,-1 0-1,1 1 1,0-1-1,0 0 1,0 0 0,0-1-1,0 1 1,0 0 0,2-1-1,3 0-3,-1 0 0,0 0 0,1 0 0,-1 0 0,0-1 0,0 0 0,0-1 0,6-2 0,-3-1-31,-2 1 41,1 0-1,-1 0 0,0-1 1,0 0-1,-1 0 1,0 0-1,11-15 0,-17 21 169,-8 22 400,7-20-571,0-1 1,0 1-1,0 0 1,0 0-1,0 0 1,0 1-1,1-1 1,-1 0-1,1 0 0,-1 0 1,1 0-1,0 1 1,0-1-1,0 0 1,0 0-1,1 3 1,-1-4-33,1 0 1,0-1-1,-1 1 1,1 0-1,-1-1 0,1 1 1,0-1-1,-1 1 1,1-1-1,0 1 0,0-1 1,0 0-1,-1 1 1,1-1-1,0 0 1,0 0-1,0 1 0,0-1 1,-1 0-1,1 0 1,0 0-1,0 0 0,0 0 1,0 0-1,0 0 1,-1-1-1,3 1 1,10-3-116,1-1 1,-1-1 0,26-12-1,-16 7 1187,-12 7-841,0 0 0,0 1 0,0 1 0,0 0 0,16 0-1,39-5 443,-61 5-653,73-20-94,-71 19 86,0-1-1,0 1 1,-1-2-1,1 1 1,-1-1-1,0 0 1,0 0-1,9-9 1,-14 13 9,-1-1 0,1 1 0,0-1 0,-1 1 0,1-1 0,0 1 0,-1-1 0,1 0 1,-1 1-1,1-1 0,-1 0 0,0 1 0,1-1 0,-1 0 0,1 0 0,-1 1 0,0-1 1,0 0-1,0 0 0,1 0 0,-1 1 0,0-1 0,0 0 0,0 0 0,0 0 0,0 0 1,-1 1-1,1-1 0,0 0 0,0 0 0,0 0 0,-1-1 0,-1 1 1,1 0-1,-1 0 1,1 0 0,-1 0-1,0 1 1,1-1 0,-1 0-1,0 1 1,1 0 0,-1-1-1,0 1 1,0 0 0,1 0-1,-3 0 1,-6-1 4,1 2 0,-1-1 0,1 1-1,0 1 1,-10 2 0,13-1 63,-1 0-1,1 0 1,0 1 0,0 0-1,0 1 1,0-1 0,1 1-1,-1 0 1,1 0 0,1 1-1,-1-1 1,-3 8 0,6-11-49,1-1 0,0 1 0,0 0 0,0 0 0,0 0 0,0 0 0,1 0 0,-1 0 0,1 0 0,-1 1 0,1-1 1,0 0-1,-1 0 0,1 0 0,0 0 0,1 1 0,-1-1 0,0 0 0,1 0 0,-1 0 0,1 0 0,-1 0 0,1 0 1,0 0-1,0 0 0,0 0 0,0 0 0,1 0 0,-1-1 0,0 1 0,1 0 0,-1-1 0,1 1 0,-1-1 0,1 1 1,0-1-1,0 0 0,-1 0 0,1 0 0,0 0 0,0 0 0,0 0 0,3 0 0,9 4-113,0 0 0,1-2 0,-1 0-1,1 0 1,-1-1 0,19-1 0,-19 0-1392,0-2 0,1 0 0,20-4 0,0-8-5812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30 12716,'0'0'4260,"-13"-1"-1110,-5 0-2497,0 0 1,0 2-1,0 0 1,0 1-1,-26 7 0,39-8-528,0 0-1,0 1 1,0-1-1,0 1 1,0 0-1,0 0 0,1 1 1,-1 0-1,1-1 1,0 1-1,-1 1 0,1-1 1,1 1-1,-1-1 1,0 1-1,1 0 1,0 0-1,0 1 0,0-1 1,1 1-1,-1-1 1,1 1-1,0 0 0,0 0 1,1 0-1,0 0 1,-2 7-1,3-10-105,0 1-1,0-1 1,0 1-1,0-1 1,1 1 0,-1-1-1,0 1 1,1-1-1,0 1 1,0-1 0,0 0-1,0 1 1,0-1-1,0 0 1,0 0 0,1 1-1,-1-1 1,1 0-1,0 0 1,3 3 0,-1-2-2,0 0 1,1-1-1,-1 1 0,1-1 1,-1 0-1,1 0 1,0-1-1,0 1 1,0-1-1,6 1 1,-2-1-45,-1 0 1,1 0 0,-1-1-1,1 0 1,0-1 0,-1 0-1,1 0 1,-1-1 0,0 0-1,0 0 1,1-1 0,12-7-1,-13 5-70,-1-1-1,1 0 0,-2 0 0,1-1 1,-1 0-1,0 0 0,0 0 1,6-13-1,-9 16 87,-1-1 1,1 1-1,-1-1 1,0 0 0,-1 0-1,1 1 1,-1-1-1,0 0 1,0-1-1,-1 1 1,1 0 0,-1 0-1,0 0 1,-1 0-1,1 0 1,-3-9-1,1 11 8,1 0-1,-1 1 1,0 0 0,0-1-1,0 1 1,-1 0-1,1 0 1,0 0 0,-1 1-1,0-1 1,1 0-1,-1 1 1,0 0 0,0-1-1,1 1 1,-1 0-1,0 1 1,0-1 0,0 0-1,0 1 1,-4 0-1,4-1-16,0 1 0,0 0 1,0 0-1,0 0 0,0 0 0,1 1 0,-1-1 0,0 1 0,0 0 0,-3 1 0,5-2-16,0 1 0,0-1 1,0 1-1,0 0 0,0-1 1,0 1-1,1 0 0,-1-1 0,0 1 1,0 0-1,1 0 0,-1 0 1,0 0-1,1 0 0,-1 0 1,1 0-1,-1 0 0,1 0 1,0 0-1,-1 0 0,1 0 1,0 0-1,0 0 0,-1 0 0,1 2 1,1-1-160,-1 0 1,1 0 0,-1-1 0,1 1-1,-1 0 1,1 0 0,0 0-1,0-1 1,0 1 0,0 0-1,0-1 1,1 1 0,-1-1-1,0 1 1,1-1 0,-1 0-1,1 1 1,-1-1 0,1 0-1,0 0 1,-1 0 0,1 0 0,0-1-1,3 2 1,49 14-5187,-10-10 699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89 11339,'0'0'5498,"-13"4"-3709,1 1-1386,0 0 1,1 0-1,0 1 1,0 1 0,0-1-1,-10 10 1,15-11-165,1 0 0,-1 0 0,1 0 0,0 1 0,1 0 0,-1 0 0,1 0 0,0 0 1,1 1-1,-1 0 0,2-1 0,-1 1 0,0 0 0,0 9 0,2-13-204,0 0 0,0 0 1,1 0-1,0 1 0,-1-1 0,1 0 1,0 1-1,1-1 0,-1 0 0,1 0 1,-1 1-1,1-1 0,0 0 0,0 0 1,0 0-1,1 0 0,-1 0 0,1 0 1,0 0-1,-1-1 0,5 5 0,-2-4-15,1 0 0,-1 0 0,0-1-1,1 1 1,-1-1 0,1 0-1,0-1 1,0 1 0,-1-1 0,1 0-1,0 0 1,0-1 0,10 1 0,0-1 19,-1-1 1,0 0 0,0-1-1,0 0 1,0-1 0,-1 0-1,1-1 1,-1-1-1,0 0 1,0-1 0,0-1-1,16-10 1,-21 12 17,-1-1 0,0 1-1,0-1 1,-1 0 0,0-1 0,0 1 0,0-1-1,-1-1 1,0 1 0,0-1 0,0 0 0,-1 0 0,-1 0-1,1 0 1,-2-1 0,1 1 0,-1-1 0,0 0-1,-1 0 1,1-15 0,-2 21 30,0-1 1,0 0 0,-1 0-1,0 1 1,0-1-1,0 0 1,0 1-1,0-1 1,-1 1-1,0-1 1,1 1-1,-1 0 1,0 0-1,-1-1 1,1 2-1,-4-5 1,0 2-41,1 1 1,-1-1-1,0 1 0,0 0 0,0 1 1,0 0-1,-1 0 0,-10-4 0,7 4-85,1 0 0,-1 1-1,0 0 1,0 1 0,0 0-1,-1 0 1,1 1-1,0 1 1,0 0 0,0 0-1,0 1 1,-18 5 0,23-5-235,1 0 0,0 0 0,0 1 0,0-1 0,1 1 0,-1 0 0,1 0 0,-1 0 0,-3 6 0,-12 20-4866,7-7-1470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5701,'8'0'8270,"10"-2"-3572,153-9-1869,474 6-1397,62-4-243,-464-8-1467,-265 17-726,-37-1-2937,20-2-2319,5-3-4774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5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77 13645,'0'0'8024,"-8"-8"-6685,3 3-1287,1 1-1,-1 0 0,0 0 0,0 1 0,-1-1 0,1 1 1,-1 0-1,1 1 0,-1-1 0,0 1 0,0 0 0,0 1 0,0-1 1,0 1-1,-1 0 0,1 1 0,0 0 0,0 0 0,-1 0 1,1 1-1,0-1 0,0 2 0,-10 2 0,9-2-49,1 0-1,0 0 1,0 1-1,0 0 1,0 1-1,1-1 1,-1 1 0,1 0-1,0 0 1,0 1-1,0-1 1,-5 8-1,7-8 4,0 0 0,0 0 0,1 0 0,-1 0 0,1 0-1,0 0 1,1 1 0,-1-1 0,1 0 0,0 1 0,0 0-1,0-1 1,1 1 0,-1 0 0,1-1 0,0 1 0,0 0 0,2 5-1,-1-8 14,0 1-1,0-1 0,1 0 0,-1 1 1,1-1-1,-1 0 0,1 0 0,0 0 1,0 0-1,0 0 0,0 0 0,0-1 1,0 1-1,1-1 0,-1 1 0,0-1 1,1 0-1,-1 0 0,1 0 0,-1 0 0,1 0 1,0-1-1,-1 1 0,1-1 0,0 0 1,0 0-1,4 0 0,4 0 35,1 0 0,-1 0 0,0-1 1,0-1-1,18-4 0,-19 3-39,1-1 1,-1-1-1,0 0 1,-1 0-1,1-1 0,-1 0 1,0-1-1,-1 0 1,15-14-1,-18 15 28,0 0-1,0 1 1,-1-2-1,0 1 1,0 0-1,0-1 1,0 0-1,-1 0 1,-1 0-1,1 0 1,-1 0-1,0-1 1,0 1-1,0-16 1,-2 23-40,0-1 1,0 0-1,0 1 0,0-1 1,0 0-1,0 1 1,0-1-1,0 0 0,-1 1 1,1-1-1,0 0 0,0 1 1,-1-1-1,1 0 1,0 1-1,-1-1 0,1 1 1,-1-1-1,1 1 1,0-1-1,-1 1 0,0-1 1,1 1-1,-1-1 0,1 1 1,-1 0-1,1-1 1,-1 1-1,0 0 0,1 0 1,-1-1-1,0 1 1,1 0-1,-1 0 0,0 0 1,1 0-1,-1 0 0,0 0 1,1 0-1,-1 0 1,0 0-1,1 0 0,-1 0 1,0 0-1,1 0 1,-1 1-1,0-1 0,1 0 1,-1 1-1,0-1 0,1 0 1,-1 1-1,0 0 1,-2 0-14,1 0 1,-1 0-1,1 1 1,-1-1-1,1 1 1,0 0-1,-1 0 1,1 0-1,0 0 1,0 0-1,0 0 1,-1 3-1,1 0-255,1-1 0,-1 1 0,1 0 0,0 0 0,1 0 0,-1-1 0,1 1 0,0 9 0,1-11-328,-1 0 0,0 0-1,1 0 1,0-1 0,0 1 0,0 0 0,0 0 0,0-1 0,3 5 0,12 9-6420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17585,'0'0'832,"-28"52"1379,21-25-578,4-4-864,3-3-545,0-6-288,14-7-1409,4-7-2019,-2 0-2818,2-12-3459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5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13869,'10'-4'3257,"9"-4"-1532,1 1 1,30-7-1,-43 12-1430,1 0 0,-1 1-1,1 0 1,-1 1-1,1-1 1,-1 1-1,1 1 1,-1 0-1,1 0 1,-1 0-1,0 1 1,10 3-1,-16-5-273,1 1 0,-1 0 0,1-1 0,-1 1 0,0 0 0,0 0-1,1 0 1,-1 0 0,0 0 0,0 0 0,0 0 0,0 0 0,0 0-1,0 1 1,0-1 0,0 0 0,0 1 0,-1-1 0,1 1 0,-1-1 0,1 1-1,-1-1 1,1 1 0,-1-1 0,0 1 0,0-1 0,0 1 0,0 0-1,0-1 1,0 1 0,0-1 0,0 1 0,-1-1 0,1 1 0,-1-1 0,1 1-1,-1-1 1,1 1 0,-1-1 0,0 0 0,0 1 0,0-1 0,0 0-1,0 1 1,-2 1 0,-5 7 138,-1 0-1,-1-1 0,0 1 1,-12 8-1,15-13-41,-15 12 216,-29 23 338,48-38-610,0 1 1,0 0-1,1 0 0,-1 0 1,0 1-1,1-1 0,0 1 1,0-1-1,0 1 0,1 0 1,-3 7-1,4-10-57,0 0 0,0 0 0,0 0 0,0 0 1,0 0-1,1 0 0,-1 0 0,0 0 0,1-1 0,-1 1 0,1 0 0,-1 0 0,1 0 0,-1-1 0,1 1 0,0 0 0,-1 0 0,1-1 1,0 1-1,-1-1 0,1 1 0,0 0 0,0-1 0,0 0 0,-1 1 0,1-1 0,0 1 0,0-1 0,0 0 0,0 0 0,0 1 0,0-1 1,0 0-1,0 0 0,1 0 0,42 4 123,-35-4-118,22 2-1162,1-1 0,-1-2 0,1-1 0,45-9 0,-16-6-5200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4388,'0'0'15855,"75"29"-14317,-26-28-674,8-1-255,4 0-321,4-1-224,-3-5-352,-8-3-1025,-11 4-609,-15-2-1922,-16 1-2978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6534,'0'0'13229,"77"24"-11980,-17-24-352,13 0-257,7 0-447,4-3-97,1 0-449,-6-3-1344,-11-1-3044,-8-5-8423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9225,'65'-5'11573,"35"-15"-9493,-7 2-2270,-75 15 17,-6 1-137,-1 0-1,1 1 1,0 0 0,19 2 0,-31-1 288,1 1 1,0-1 0,-1 0-1,1 1 1,0-1 0,-1 1-1,1-1 1,0 1-1,-1-1 1,1 1 0,-1-1-1,1 1 1,-1 0 0,0-1-1,1 1 1,-1 0-1,0 0 1,1-1 0,-1 1-1,0 0 1,0-1 0,1 1-1,-1 0 1,0 0-1,0 0 1,0-1 0,0 1-1,0 0 1,0 0 0,0-1-1,-1 1 1,1 0-1,0 0 1,0 0 0,0-1-1,-1 1 1,1 0 0,-1 0-1,-12 33 39,-43 78 495,-37 83 1311,84-171-1677,1 0 1,0 0-1,3 0 0,0 0 0,1 1 0,-1 37 0,5-62-207,0 0 0,0 0 1,-1 0-1,1 1 0,0-1 0,0 0 0,0 0 1,0 0-1,0 1 0,0-1 0,0 0 0,0 0 1,0 1-1,0-1 0,-1 0 0,1 0 0,0 1 1,0-1-1,1 0 0,-1 0 0,0 1 1,0-1-1,0 0 0,0 0 0,0 1 0,0-1 1,0 0-1,0 0 0,0 1 0,0-1 0,1 0 1,-1 0-1,0 0 0,0 1 0,0-1 0,0 0 1,1 0-1,-1 0 0,0 0 0,0 0 1,0 1-1,1-1 0,-1 0 0,0 0 0,0 0 1,1 0-1,-1 0 0,0 0 0,0 0 0,1 0 1,-1 0-1,0 0 0,0 0 0,1 0 0,-1 0 1,0 0-1,0 0 0,1 0 0,-1 0 1,0 0-1,1 0 0,6-17-7594,-7-6-518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13100,'0'0'5093,"55"0"-4580,-19 0-385,9 0-96,8 0-1666,0-10-3683,2-5-6310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9289,'-1'0'487,"0"0"0,-1 0 0,1 1 0,0-1 0,0 0 0,0 1 0,0-1 0,0 0 0,0 1 0,0 0 0,0-1 0,0 1 0,0-1 0,1 1 0,-1 0 0,0 0 0,0-1 0,0 1 0,1 0 0,-1 0 0,0 0 0,0 1 0,-11 32 2922,7 40-2694,5-69-9,-1-2-621,1 0 1,0 1-1,0-1 1,0 0-1,0 1 1,1-1-1,0 0 1,-1 0-1,1 1 1,0-1-1,0 0 1,1 0-1,-1 0 1,1 0-1,-1 0 1,1-1-1,4 6 0,-4-7-25,1 1-1,0-1 1,0 0-1,0 1 1,0-1-1,0 0 1,0-1-1,0 1 1,0-1-1,0 1 1,0-1-1,0 0 1,0 0-1,0 0 1,1-1-1,-1 1 0,0-1 1,0 1-1,4-3 1,2 0 5,0 0 0,-1-1-1,1 0 1,-1 0 0,1-1 0,-1 0 0,12-11 0,-12 10-53,-1 0 1,1 1-1,0 0 1,0 0 0,1 1-1,-1 0 1,13-4-1,-20 8-13,0 0 0,0 0 0,-1 0 0,1 0 0,0 1 0,0-1 0,-1 0 0,1 0 0,0 1 0,0-1 0,-1 1 0,1-1 0,0 0 0,-1 1 0,1 0 0,0-1 0,-1 1 0,1-1 0,-1 1 0,1 0 0,-1-1 0,1 1 0,-1 0 0,0-1 0,1 1 0,-1 0 0,0 0 0,1-1 0,-1 1 0,0 0 0,0 0 0,0 0 0,0-1 0,0 1 0,0 0 0,0 0 0,0 0 0,0 1 0,0 48 246,0-31-147,0-18-83,0 0-1,1-1 1,-1 1-1,0-1 1,1 1-1,-1-1 0,1 1 1,-1-1-1,1 1 1,-1-1-1,1 0 1,-1 1-1,1-1 1,0 0-1,-1 1 0,1-1 1,-1 0-1,1 0 1,0 1-1,-1-1 1,1 0-1,0 0 1,-1 0-1,1 0 0,0 0 1,-1 0-1,1 0 1,0 0-1,-1 0 1,1 0-1,0-1 0,-1 1 1,1 0-1,1-1 1,26-7 574,11-15-385,-20 11-106,0 2 0,22-9 0,-35 16-220,0 1 0,0 0 0,0 1 0,1-1 0,-1 1 0,0 1 0,1-1 0,-1 1 0,1 0 0,-1 0 0,10 3 0,3 12-1118,10 10-4028,-29-25 5086,1 0 0,-1 1 0,1-1 0,-1 0 0,1 0 0,-1 1-1,1-1 1,-1 0 0,1 0 0,-1 0 0,1 0 0,-1 0 0,1 0 0,-1 0 0,1 0 0,-1 0-1,1 0 1,-1 0 0,1 0 0,-1 0 0,1 0 0,-1 0 0,1-1 0,-1 1 0,1 0 0,-1 0-1,0-1 1,1 1 0,-1 0 0,1 0 0,-1-1 0,1 1 0,-1-1 0,0 1 0,1 0 0,-1-1-1,0 1 1,0-1 0,1 1 0,-1 0 0,0-1 0,0 1 0,0-1 0,1 1 0,-1-1 0,0 1-1,0-1 1,0 1 0,0-1 0,0 0 0,0 1 0,0-1 0,0 0 0,1-14-3673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49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18 6150,'-12'6'6732,"-6"5"-5646,0 1 0,1 0 0,0 2 0,1 0 0,-26 29 1,36-38-827,1 1 1,0 0 0,0 0 0,1 1 0,0 0 0,0-1 0,0 1 0,1 1-1,0-1 1,0 0 0,1 1 0,0 0 0,0-1 0,1 1 0,0 0 0,0 0-1,1 0 1,0-1 0,0 1 0,3 15 0,-1-20-248,-1 0 0,1 0 1,-1-1-1,1 1 0,0-1 1,0 0-1,0 1 0,1-1 1,-1 0-1,0 0 0,1 0 1,-1-1-1,1 1 0,0-1 0,-1 1 1,1-1-1,0 0 0,0 0 1,0 0-1,0 0 0,0-1 1,0 1-1,0-1 0,0 0 1,0 0-1,0 0 0,0 0 0,5-1 1,2 1 1,-1-1 0,1-1 1,-1 1-1,1-1 0,-1-1 0,0 0 1,0 0-1,9-5 0,-8 1-21,1 0 1,-1 0-1,-1-1 1,1 0-1,-2-1 1,1 0-1,-1-1 1,0 1-1,-1-2 0,0 1 1,-1-1-1,0 0 1,0 0-1,-1 0 1,-1-1-1,0 0 1,-1 0-1,0 0 0,-1 0 1,0 0-1,-1-1 1,0 1-1,-1-19 1,-1 29 4,1 0 1,0 0 0,-1 0-1,1 0 1,-1 0 0,1 0-1,-1 0 1,0 0 0,0 1-1,0-1 1,0 0 0,0 0-1,0 1 1,0-1 0,-1 1-1,1-1 1,-1 1 0,1 0-1,-1-1 1,1 1 0,-1 0-1,0 0 1,0 0 0,1 0-1,-1 0 1,0 1 0,0-1-1,0 0 1,0 1 0,0 0-1,0-1 1,0 1 0,0 0-1,0 0 1,0 0 0,0 0 0,0 0-1,0 1 1,0-1 0,0 1-1,-2 0 1,1 0-113,0-1 0,0 1 1,0 0-1,0 0 0,0 0 0,0 1 1,0-1-1,1 1 0,-1-1 1,1 1-1,-1 0 0,1 0 0,0 0 1,0 1-1,0-1 0,0 0 0,0 1 1,0-1-1,0 1 0,1-1 0,0 1 1,-1 0-1,1 0 0,0 0 0,0 0 1,1 0-1,-1 0 0,0 3 0,1-4-260,1 0-1,-1-1 0,1 1 0,-1 0 0,1-1 0,0 1 1,0-1-1,-1 1 0,1-1 0,0 1 0,1-1 0,-1 1 0,0-1 1,0 0-1,0 0 0,1 1 0,-1-1 0,1 0 0,-1 0 0,1-1 1,-1 1-1,1 0 0,-1 0 0,1-1 0,0 1 0,0-1 1,-1 1-1,1-1 0,0 0 0,0 0 0,-1 0 0,4 0 0,23 4-8631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5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52 10698,'0'0'10234,"-9"13"-9364,5-5-822,-9 12 588,1 0 0,-11 28 0,20-42-510,1 0 1,-1 1 0,1-1 0,1 1 0,-1-1 0,1 1 0,0 0 0,1 0 0,0-1 0,0 1 0,0 0 0,1 0 0,0 0 0,2 9 0,-1-13-122,-1 0 1,1 0 0,0-1 0,0 1 0,0-1-1,0 0 1,0 1 0,1-1 0,-1 0 0,1 0-1,-1 0 1,1-1 0,0 1 0,0-1 0,0 1-1,0-1 1,0 0 0,0 0 0,0 0 0,0-1-1,0 1 1,0-1 0,0 0 0,0 1-1,1-1 1,-1-1 0,0 1 0,0 0 0,5-2-1,1 1 6,0-1-1,-1 0 1,1 0-1,0-1 0,-1 0 1,0 0-1,0-1 0,0 0 1,12-8-1,-9 3-9,0-1-1,-1-1 0,0 1 1,-1-2-1,0 1 0,13-23 1,-17 26 7,-1 0 1,-1 0 0,1-1-1,-1 1 1,0-1 0,-1 0-1,0 0 1,-1 0 0,0 0 0,0 0-1,-1-18 1,0 25-5,0 0 0,-1-1 0,1 1 0,-1 0 0,1 0 0,-1 0 0,0-1 0,0 1 0,0 0 0,0 0 0,0 0 0,-1 0-1,1 1 1,0-1 0,-1 0 0,1 0 0,-1 1 0,0-1 0,0 1 0,1 0 0,-5-3 0,2 3-1,0-1 1,0 1-1,0 0 0,0 0 0,-1 0 0,1 0 1,0 1-1,0 0 0,-1 0 0,1 0 0,-5 1 1,0 0-16,0 0 0,0 1 0,0 1 0,1-1 0,-1 2 0,1-1 0,-1 1 0,1 0 0,0 0 1,-11 10-1,16-11-183,0 0 0,0 0 0,0 1 0,0-1 0,1 1 0,-1-1 0,1 1 0,-3 8 0,4-10-153,1-1 0,0 1 0,-1-1 0,1 1 0,0-1 0,0 1 0,-1-1 0,1 1 0,1 0 0,-1-1 0,0 1 0,0-1 0,0 1 0,1-1 0,-1 1 0,1-1 0,1 3 0,8 6-5695</inkml:trace>
  <inkml:trace contextRef="#ctx0" brushRef="#br0" timeOffset="1">631 66 6278,'0'0'16496,"-63"31"-13582,54-22-1024,5 0-1377,4-5-417,4 0-128,13-3-769,4-1-1601,1 0-2211,1-8-3843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5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7976,'0'0'16623,"-7"11"-15624,-24 39-466,30-48-526,0-1-1,1 1 1,-1 0-1,0 0 1,1-1-1,-1 1 1,1 0-1,-1 0 1,1 0-1,0 0 1,0 0-1,0-1 0,0 1 1,0 0-1,0 0 1,1 0-1,-1 0 1,0 0-1,1-1 1,0 1-1,-1 0 1,1 0-1,0-1 1,0 1-1,0 0 1,0-1-1,0 1 0,0-1 1,1 1-1,-1-1 1,0 0-1,3 2 1,3 2-116,0-1-1,0 1 1,0-2 0,1 1 0,12 3-1,-13-4-158,19 5-1292,-11-4 1029,-1 1 0,0 1 0,0 0 0,21 13 0,-32-18 546,-1 0 0,0 0 0,-1 1 1,1-1-1,0 1 0,0 0 0,0-1 1,-1 1-1,1 0 0,-1 0 0,0 0 1,1 0-1,-1 0 0,0 0 0,0 0 1,0 1-1,-1-1 0,1 0 0,0 0 1,-1 1-1,0-1 0,1 1 0,-1-1 1,0 0-1,0 1 0,0-1 0,-1 0 1,1 1-1,0-1 0,-1 1 0,0-1 1,1 0-1,-1 0 0,0 0 0,0 1 1,-2 1-1,-1 3 296,-1-1-1,-1 1 1,1-1-1,-1 0 1,0-1-1,0 0 1,-1 1 0,0-2-1,-11 7 1,-70 31 1799,83-39-2130,-1-1 0,0 0 0,1 0 0,-1-1 0,0 0 0,0 0 0,0 0 0,0-1 0,-11 0 0,15 0-210,0 0 1,0-1-1,0 0 1,0 1 0,0-1-1,0 0 1,0 0-1,0 0 1,0 0 0,0 0-1,1-1 1,-3-1 0,2 1-369,0 0 0,0-1 0,0 1 0,1-1 0,-1 1 0,1-1 0,-1 0 1,1 1-1,0-1 0,-1-5 0,-5-28-9102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5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17713,'0'0'1761,"52"-11"1154,-20 5-609,1 3-1249,5 1-480,-5 2-449,3 0-512,-1-2-2275,-2-2-3202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5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8520,'0'0'8584,"56"3"-6566,-4-6-128,12-3-1314,9-2-351,4 3-193,1 0-609,-7 1-1249,-9 0-1953,-13-1-930,-18 1-5476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51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13068,'0'0'6182,"60"32"-5541,-1-32-161,13 0-384,11-5-192,11-6-1057,5-5-1121,-1-2-1217,-5 0-4036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5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15567,'0'0'5835,"7"-9"-4453,-5 5-1262,1 0-1,0 0 0,1 1 0,-1-1 1,1 1-1,0 0 0,-1 0 1,1 0-1,1 1 0,-1-1 1,0 1-1,1 0 0,-1 0 0,1 0 1,-1 1-1,1 0 0,0 0 1,0 0-1,-1 0 0,1 1 1,0 0-1,8 0 0,20-1 39,49 2 103,-75-1-252,-1 1-1,0 0 1,0 0-1,0 1 1,0-1-1,0 1 1,0 1-1,0-1 1,-1 1-1,8 5 1,-12-7-8,1 0 1,-1 0-1,0 0 1,1 0-1,-1 1 1,0-1 0,0 0-1,0 1 1,0-1-1,0 1 1,-1-1-1,1 1 1,0 0 0,-1-1-1,1 1 1,-1 0-1,0-1 1,1 1-1,-1 0 1,0-1-1,0 1 1,0 0 0,0 0-1,0-1 1,0 1-1,-1 0 1,1-1-1,-1 1 1,1 0 0,-1-1-1,0 1 1,1-1-1,-1 1 1,0 0-1,0-1 1,0 0 0,0 1-1,0-1 1,0 0-1,-1 0 1,-2 3-1,-6 6 30,-2 1 0,0-1 0,-22 14 0,20-15-1,-7 5 65,13-9-53,1 0-1,-1 0 0,1 0 1,0 1-1,1 0 1,-1 1-1,-5 6 1,12-13-44,0 1 1,0-1 0,0 0-1,0 1 1,0-1 0,0 0-1,0 0 1,0 1 0,0-1-1,1 0 1,-1 1 0,0-1-1,0 0 1,0 0 0,0 1-1,0-1 1,0 0 0,1 0-1,-1 1 1,0-1 0,0 0-1,0 0 1,1 0 0,-1 1-1,0-1 1,0 0 0,1 0-1,-1 0 1,0 0 0,0 1-1,1-1 1,-1 0 0,0 0-1,0 0 1,1 0 0,-1 0-1,0 0 1,1 0 0,-1 0-1,0 0 1,1 0 0,-1 0-1,0 0 1,0 0 0,1 0-1,-1 0 1,20 1-188,-17-1 136,3 0-134,43 1-1693,1 2-1,-1 2 1,78 18 0,-126-23 1863,1 0 0,0 1 0,0-1-1,-1 1 1,1-1 0,0 1 0,-1-1 0,1 1 0,-1 0 0,1 0 0,-1 0 0,1 0 0,-1 0 0,1 0 0,-1 1 0,0-1 0,0 0 0,0 1 0,0-1 0,0 1 0,1 1 0,-2-2 68,0 0 1,0 1-1,0-1 1,0 0 0,-1 0-1,1 1 1,0-1-1,-1 0 1,1 0-1,-1 0 1,1 1-1,-1-1 1,1 0 0,-1 0-1,0 0 1,0 0-1,0 0 1,1 0-1,-1 0 1,0-1 0,-2 2-1,-7 6 651,-1 0-1,0-2 1,-23 12 0,11-7 59,1-1 0,-1-1 1,0-1-1,-1-1 1,0-2-1,0 0 0,-41 3 1,64-8-786,1 0 1,-1 0-1,1 0 1,0 0-1,-1 0 0,1 0 1,0 0-1,-1 0 1,1 0-1,-1 0 1,1 0-1,0 0 1,-1 0-1,1 0 0,0 0 1,-1-1-1,1 1 1,0 0-1,-1 0 1,1 0-1,0-1 0,-1 1 1,1 0-1,0 0 1,0-1-1,-1 1 1,1 0-1,0-1 1,0 1-1,-1 0 0,1-1 1,0 1-1,0 0 1,0-1-1,0 1 1,0 0-1,0-1 0,-1 0 1,8-17-1748,19-15-2981,8 0-2012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5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13869,'0'0'10042,"-8"3"-8628,-26 15-981,33-18-444,0 1 0,0-1 0,0 1 0,0-1 0,0 1 0,1 0 0,-1-1 0,0 1 1,1 0-1,-1 0 0,0 0 0,1-1 0,-1 1 0,1 0 0,-1 0 0,1 0 0,-1 0 0,1 0 0,0 0 1,-1 0-1,1 0 0,0 0 0,0 0 0,0 0 0,0 0 0,0 0 0,0 0 0,0 0 0,0 0 0,0 0 1,1 0-1,-1 0 0,0 0 0,0 0 0,1 0 0,-1 0 0,1 0 0,-1 0 0,1 0 0,0 0 0,29 28-2026,-27-26 1698,18 12-911,0-2 0,44 22 1,-41-23 1251,-1 1 0,24 16 0,-45-28 101,-1 0 0,1 0 0,-1 0 0,0 0 0,1 0 0,-1 0 0,0 0 0,0 1 0,0-1 0,0 0 0,0 1 0,0-1 0,0 0 0,-1 1 0,1-1 0,0 1 0,-1 0 0,1-1 0,-1 1 0,0-1 0,1 1 0,-1 0 0,0-1 0,0 1 0,0 1 0,-1 0 54,0-1 0,0 0 0,0 1 0,0-1-1,-1 0 1,1 0 0,-1 0 0,1 0-1,-1 0 1,0 0 0,1-1 0,-1 1-1,0 0 1,-4 1 0,-8 6 450,-1-1 0,-1-1-1,-27 10 1,41-16-600,-16 6 154,-1-1 0,1-1 0,-1-1 0,0-1 0,-30 2 0,48-5-289,-1 1 0,1-1 0,0-1 0,0 1 0,-1 0 0,1 0 0,0 0 0,0-1 0,0 1 0,-1-1 0,1 1 0,0-1 0,0 1 0,0-1 0,0 1 0,0-1 0,0 0 0,0 0 0,0 0-1,0 0 1,0 1 0,1-1 0,-2-2 0,-6-30-6061,7-4-3105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5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13196,'0'0'5029,"53"-5"-3395,-21 5 384,6 0-1442,4 0-512,5 0-640,2 3-1218,2-1-2050,5-2-7398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5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0 10730,'-15'2'5920,"-10"1"-4886,1 2 0,0 0 0,0 1 0,1 2 0,-38 17-1,53-21-771,0 0-1,0 1 1,0 0-1,1 1 0,-1-1 1,2 1-1,-1 1 0,1 0 1,-7 8-1,10-11-173,1 0-1,-1 0 1,1 1-1,0-1 1,0 1-1,0 0 1,1 0-1,0 0 1,0-1-1,0 1 1,1 0-1,-1 0 1,1 0-1,0 0 1,0 0-1,1 0 1,0 0-1,1 6 1,0-6-83,0 0 1,0 0-1,1-1 1,0 1-1,0 0 0,0-1 1,0 0-1,1 0 1,-1 0-1,1 0 1,0-1-1,0 1 1,1-1-1,-1 0 1,0 0-1,1-1 0,0 1 1,0-1-1,0 0 1,0 0-1,0-1 1,0 1-1,11 0 1,4 2-261,1-1 0,0-2 1,-1 0-1,41-3 0,-45-1-17,-1 0 0,0-1-1,0 0 1,0-1 0,0-1 0,-1 0-1,0-1 1,0-1 0,17-12-1,-25 16 290,0 0 0,0-1 0,0 1-1,-1-1 1,1 0 0,-1-1 0,-1 1-1,1-1 1,-1 0 0,0 0 0,0-1-1,0 1 1,-1-1 0,0 0 0,-1 1 0,1-1-1,-1-1 1,-1 1 0,1 0 0,-1 0-1,0-14 1,-2 18 45,1 0 1,-1-1-1,0 1 1,0 0-1,-1-1 0,1 1 1,-1 0-1,1 0 1,-1 0-1,0 1 0,0-1 1,0 0-1,-1 1 1,1-1-1,-1 1 0,1 0 1,-1-1-1,0 1 0,0 1 1,0-1-1,0 0 1,0 1-1,0-1 0,0 1 1,0 0-1,-1 0 1,-6-1-1,-9-1 50,0 0 0,0 1 0,-34 1 0,43 1-124,-2 1 38,1-1 0,0 1 0,-1 1-1,1 0 1,0 1 0,-11 4 0,19-7-36,0 1 1,1 0-1,-1 0 0,0 0 1,1 1-1,-1-1 1,1 1-1,0-1 0,0 1 1,-1 0-1,1 0 0,0 0 1,0 0-1,1 0 1,-1 0-1,0 0 0,1 1 1,-1-1-1,1 1 1,0-1-1,0 1 0,0-1 1,0 1-1,0 0 1,1 0-1,-1-1 0,1 1 1,-1 0-1,1 0 1,0 3-1,1-4-138,0 1 0,-1-1 0,1 1 0,0-1 0,0 0-1,1 1 1,-1-1 0,0 0 0,1 0 0,0 0 0,-1 0 0,1 0 0,0 0 0,0-1 0,0 1 0,0 0 0,0-1-1,0 0 1,0 1 0,1-1 0,-1 0 0,1 0 0,-1 0 0,3 0 0,6 3-1323,1-1 0,-1-1 1,0 0-1,15 0 0,26-1-7182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15214,'0'0'5958,"52"12"-19731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5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12011,'0'0'4639,"-11"3"-2087,-10 4-1764,0 1-1,1 1 1,0 1-1,1 1 0,0 1 1,-31 24-1,42-29-539,1 0 0,0 0 1,0 1-1,1 0 0,-1 0 0,2 1 0,-1-1 0,-4 11 0,8-14-195,0 1 1,0 0-1,1-1 1,-1 1-1,1 0 1,0 0-1,1 0 1,0 0-1,-1 0 1,2-1-1,-1 1 0,1 0 1,0 0-1,0 0 1,2 6-1,-1-8-43,1 1 0,-1-1 0,1 1-1,-1-1 1,1 0 0,0 0 0,1 0-1,-1-1 1,1 1 0,0-1 0,-1 1 0,1-1-1,1-1 1,-1 1 0,0 0 0,1-1-1,0 0 1,-1 0 0,1 0 0,0-1 0,0 0-1,5 1 1,8 2 14,0-2 1,1 0-1,-1-1 1,34-3-1,-32 0-14,-1-2 0,1 0 0,0-1 0,-1-1 0,0-1 1,-1 0-1,1-1 0,17-12 0,-28 16-5,0-1 0,0 0 1,0 0-1,-1-1 0,1 0 1,-1-1-1,-1 1 1,1-1-1,-1-1 0,0 1 1,-1-1-1,0 0 0,0 0 1,-1 0-1,0-1 0,0 0 1,-1 0-1,0 0 0,2-10 1,-5 15-6,0 0 0,-1 0 1,1 1-1,-1-1 0,1 0 1,-1 1-1,0-1 0,0 1 1,-1-1-1,1 1 0,-1-1 1,0 1-1,0 0 0,0 0 1,0 0-1,0 0 0,-1 0 1,1 0-1,-1 1 0,0-1 1,0 1-1,0 0 0,0-1 1,0 2-1,0-1 0,-1 0 1,1 1-1,-1-1 0,-5-1 1,-7-2-142,-1 0 1,1 1-1,-1 1 1,0 0-1,-22 0 1,-74 4-1887,37 7-3596,18 2-4888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55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9097,'0'0'14798,"87"38"-13517,-29-36-512,3-2-513,5 0-192,-3 0-224,-7 0-865,-6 0-1249,-19 0-961,-16 0-1794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5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13741,'0'0'8264,"54"27"-7303,2-27-449,13-3-384,3-1-96,2 0-1121,-4 0-2018,-7-1-3587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5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4612,'0'0'21301,"51"6"-19892,-20 10-448,0 4-577,1 0-288,4 0-64,2-3-128,-3-3-705,1-5-960,-1-9-1891,-3 0-2530,-5-18-5573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5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17617,'0'0'1441,"-47"66"417,17-22 32,2 4-225,1 2 1,2 0-577,5 0-673,3-2-320,4-1-64,5-1-160,1-5-833,2-5-1121,-1-5-1249,2-9-1954,1-11-3011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4:5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474 0 18481,'0'0'5456,"-6"9"-4933,-46 59 753,-117 115 0,87-98-1062,68-68-182,14-17-31,1-1 1,-1 1-1,0 0 1,0 0-1,0 0 0,0 0 1,0 0-1,1 0 1,-1 0-1,0 0 1,0 0-1,0 0 0,0 0 1,1 0-1,-1 0 1,0 0-1,0 0 1,0 0-1,0 0 1,1 0-1,-1 0 0,0 0 1,0 0-1,0 0 1,0 0-1,1 0 1,-1 0-1,0 0 0,0 0 1,0 0-1,0 1 1,0-1-1,1 0 1,-1 0-1,0 0 0,0 0 1,0 0-1,0 0 1,0 1-1,0-1 1,0 0-1,0 0 1,0 0-1,0 0 0,1 1 1,-1-1-1,0 0 1,0 0-1,0 0 1,0 0-1,0 1 0,0-1 1,0 0-1,0 0 1,0 0-1,0 0 1,0 1-1,0-1 0,-1 0 1,1 0-1,0 0 1,0 0-1,0 0 1,0 1-1,0-1 1,0 0-1,0 0 0,11-3 25,1-4-153,-1-1 0,0-1 1,-1 1-1,0-1 0,0-1 1,-1 0-1,0 0 0,-1-1 0,13-23 1,-7 10-285,-1-1 0,-2 0 1,16-51-1,-19 31 91,-20 57 149,4 3 246,0 0 0,2 1 0,0 0 0,0 0 0,2 1 0,0-1 0,1 1 0,0 0 0,0 21 0,3-27 33,-1 1 1,2 0-1,-1-1 0,2 1 1,-1-1-1,2 1 1,0-1-1,0 0 0,1 0 1,0 0-1,1 0 0,0-1 1,0 0-1,11 15 1,-15-24-96,0 1 0,0-1 0,1 1 1,-1-1-1,0 0 0,0 0 1,1 1-1,-1-1 0,1 0 1,-1 0-1,1 0 0,-1 0 0,1-1 1,-1 1-1,1 0 0,0-1 1,0 1-1,1 0 0,-2-2-4,0 1 0,0-1 0,0 0 0,0 1-1,-1-1 1,1 0 0,0 0 0,-1 1 0,1-1 0,0 0 0,-1 0-1,1 0 1,-1 0 0,1 0 0,-1 0 0,0 0 0,1 0-1,-1 0 1,0 0 0,0 0 0,1 0 0,-1 0 0,0 0-1,0 0 1,0 0 0,0 0 0,-1 0 0,1 0 0,0-1-1,-1-5-20,0 1-1,0-1 0,-1 0 0,0 1 0,0 0 0,0-1 1,-1 1-1,0 0 0,0 0 0,-1 0 0,1 1 0,-1-1 1,0 1-1,-1 0 0,1 0 0,-1 1 0,0-1 0,-1 1 1,1 0-1,-9-5 0,-13-8-175,-1 2 1,-57-22 0,81 35 191,-14-6-28,3 2 9,0-1 0,0 2 0,0 0 0,0 1 0,-1 0 0,0 2 0,-17-2 0,42 5 20,0 0 1,0 0-1,-1 1 1,18 6-1,16 3 128,110 5 76,241-4 0,-381-12-275,51-2-2389,-3-11-3503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0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95 100 5926,'0'0'2082,"-10"-2"678,4 0-2327,-35-10 2121,40 12-2312,-1-1 0,1 0 0,-1 0-1,0 0 1,1 0 0,-1 0 0,1 0 0,0 0-1,-1 0 1,1-1 0,0 1 0,0 0 0,0-1-1,0 1 1,0-1 0,0 0 0,0 1 0,1-1-1,-1 0 1,0 1 0,1-1 0,0 0-1,-1 0 1,1-3 0,0 4-142,0-1 0,1 1 0,-1-1-1,1 1 1,0-1 0,-1 1 0,1 0 0,0-1-1,0 1 1,0 0 0,0-1 0,0 1 0,0 0-1,0 0 1,0 0 0,0 0 0,0 0 0,1 0 0,-1 0-1,0 1 1,1-1 0,-1 0 0,1 1 0,-1-1-1,3 0 1,43-10 558,-44 10-548,7-1 37,0 1-1,0 0 1,0 0-1,0 1 1,1 0-1,-1 1 1,15 2-1,-23-2-140,1 0 0,0 0-1,0 0 1,-1 0 0,1 0 0,0 1 0,-1-1-1,0 1 1,1 0 0,-1-1 0,0 1-1,0 0 1,0 1 0,0-1 0,0 0 0,0 0-1,-1 1 1,1-1 0,-1 1 0,0 0-1,1-1 1,-1 1 0,-1 0 0,1 0 0,0 0-1,-1-1 1,1 1 0,-1 0 0,0 6 0,0-2 7,-1 0 1,0 0 0,0 0-1,0 0 1,-1 0 0,0-1-1,-1 1 1,1 0 0,-1-1 0,-1 0-1,1 0 1,-1 0 0,0 0-1,0 0 1,-8 7 0,2-3 1,1 0 0,-2-1 1,1-1-1,-2 1 0,1-2 1,-1 1-1,-22 9 0,41-18-46,1 0 0,-1 0 0,1 1 0,-1 0 0,1 1 0,-1 0 0,0 0 0,1 0 0,-1 1 0,12 4 0,-14-4 28,-1 1 0,1-1 0,-1 1 1,0 0-1,0 0 0,0 1 0,0-1 1,0 1-1,-1 0 0,0 0 1,1 0-1,-2 0 0,6 9 0,-7-10 7,0-1 0,0 0 0,0 1-1,0-1 1,-1 1 0,1-1 0,-1 1 0,1 0-1,-1-1 1,0 1 0,0-1 0,0 1-1,-1-1 1,1 1 0,-1-1 0,1 1-1,-1-1 1,0 1 0,0-1 0,0 1-1,0-1 1,0 0 0,0 0 0,-1 1-1,1-1 1,-1 0 0,0 0 0,1 0-1,-5 2 1,-1 2 113,-1 0 1,0-1-1,0 0 0,-1 0 0,1 0 0,-1-2 1,0 1-1,-1-1 0,1 0 0,0-1 0,-1 0 0,1 0 1,-1-1-1,0-1 0,1 1 0,-1-2 0,0 1 0,1-1 1,-11-3-1,19 4-176,0 0 1,-1 0-1,1-1 1,0 1-1,0-1 1,0 1-1,-1-1 1,1 0-1,0 1 1,0-1 0,0 0-1,0 0 1,0 1-1,0-1 1,1 0-1,-1 0 1,0 0-1,0 0 1,1 0-1,-1-1 1,0 1-1,1 0 1,-1 0-1,1 0 1,0 0-1,-1-1 1,1 1-1,0 0 1,0 0-1,0-1 1,0 1-1,0 0 1,0-1-1,0 1 1,0 0 0,0 0-1,1-1 1,-1 1-1,0 0 1,1 0-1,-1 0 1,1-1-1,-1 1 1,2-1-1,3-6-1576,0-1-1,1 2 1,0-1-1,12-11 1,-9 10-742,14-17-4574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0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14350,'0'0'3299,"-10"8"-1821,5-4-1394,0 0 25,-1 0-1,1 0 1,0 0 0,1 1-1,-1-1 1,1 1-1,-1 0 1,2 1-1,-1-1 1,0 1-1,1-1 1,0 1-1,1 0 1,-1 0-1,1 1 1,0-1-1,1 0 1,-2 10-1,3-15-104,1 0-1,-1 0 0,0 0 0,1 1 0,-1-1 0,1 0 0,0 0 1,-1 0-1,1 0 0,0 0 0,0-1 0,0 1 0,-1 0 0,1 0 1,0 0-1,0-1 0,0 1 0,0 0 0,0-1 0,1 1 0,-1-1 1,0 1-1,0-1 0,0 0 0,0 1 0,0-1 0,1 0 0,-1 0 0,2 0 1,50 4 114,-31-3-90,-14 0-24,0 1 1,0 0 0,-1 0-1,1 1 1,-1-1 0,1 2-1,-1-1 1,0 1 0,-1 0-1,1 1 1,10 8 0,-15-11 0,0 0 0,0 0 0,-1 0 0,1 0 1,-1 0-1,0 0 0,1 0 0,-1 1 0,0-1 1,0 0-1,0 1 0,-1-1 0,1 1 0,-1-1 0,1 1 1,-1 3-1,0-3 3,-1 1 1,1-1-1,-1 0 1,0 0-1,0 0 1,0 0-1,-1 0 1,1 0-1,-1 0 1,0-1-1,1 1 1,-1-1-1,0 1 1,0-1-1,-1 1 1,-3 2-1,-4 3 256,0 0 0,0-1 0,-1 0 1,0-1-1,0-1 0,-14 6 0,19-8-174,-1-1-1,1 0 1,-1 0-1,1 0 0,-1-1 1,0 0-1,1 0 1,-1-1-1,0 0 1,0 0-1,1-1 1,-1 1-1,-7-3 1,13 2-150,-1 0 1,1 0 0,-1 0 0,1 0 0,-1 0 0,1 0 0,0-1 0,0 1 0,-1-1 0,1 1 0,0-1 0,0 1 0,0-1-1,1 1 1,-1-1 0,0 0 0,1 1 0,-1-1 0,1 0 0,-1 0 0,1 1 0,0-1 0,0-3 0,0-48-3866,1 46 3070,5-32-4521,3-1-2413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0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8488,'0'0'8328,"52"-11"-7367,-23 11-449,5 0-384,5 0-256,3 0-1345,0 1-1442,-2-1-1153,-5 0-4772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0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10922,'0'0'2018,"-11"6"347,2-1-2029,1 1 0,-1 0 0,1 0 0,0 1 0,1 0 0,0 1 0,0-1 0,0 1 0,1 1 0,0-1 0,0 1 0,1 0 0,1 0 0,-1 1 0,1-1 0,1 1 1,-4 18-1,6-25-270,0 1 0,1-1 0,0 0 0,-1 1 1,1-1-1,0 0 0,1 1 0,-1-1 0,1 0 1,-1 1-1,1-1 0,0 0 0,0 0 1,1 0-1,-1 1 0,1-1 0,-1-1 0,1 1 1,0 0-1,3 4 0,-1-5-43,0 1 0,0-1 0,0 0 0,0 1 0,1-2 0,-1 1 0,1-1 0,-1 1 0,1-1 0,-1 0 0,1-1 0,0 1 0,-1-1 0,6 0 0,3 0 2,0 0 1,0-1-1,0 0 1,0-2 0,-1 1-1,1-1 1,-1-1 0,1 0-1,17-9 1,-25 10-18,0 1 0,-1-1 1,1 0-1,-1 0 0,0 0 1,0 0-1,0-1 0,-1 1 1,1-1-1,-1 0 0,0-1 0,0 1 1,0 0-1,-1-1 0,1 1 1,-1-1-1,0 0 0,0 0 1,-1 0-1,0 0 0,0 0 0,0 0 1,0 0-1,-1-1 0,0 1 1,0-8-1,0 11 3,-1-1 1,1 1-1,-1-1 1,0 1-1,0-1 1,0 1-1,0-1 1,0 1-1,0 0 1,-1 0-1,1-1 1,-1 1-1,0 0 1,1 0-1,-1 1 1,0-1-1,0 0 1,0 1-1,-3-3 1,-1 1-2,1 0 0,-1 0 1,0 1-1,0 0 1,0 0-1,0 0 0,-1 1 1,-6-1-1,5 1-13,0 0-1,-1 0 0,1 1 1,0 1-1,-1-1 0,1 1 1,0 1-1,0-1 0,0 1 1,0 1-1,0 0 0,0 0 1,-7 4-1,13-6-35,1 0 0,0 0 0,0 0 0,-1 0 0,1 0-1,0 0 1,0 0 0,0 0 0,0 0 0,1 0 0,-1 1 0,0-1 0,0 0-1,1 1 1,-1-1 0,0 2 0,1-2-69,0 0-1,0 0 0,0-1 1,0 1-1,0 0 1,1 0-1,-1 0 1,0-1-1,0 1 0,1 0 1,-1-1-1,0 1 1,1 0-1,-1-1 1,1 1-1,-1 0 0,1-1 1,-1 1-1,1-1 1,-1 1-1,2 0 1,2 2-559,-1-1 0,1-1 0,-1 1 1,1 0-1,0-1 0,0 0 0,0 0 1,0 0-1,6 1 0,16-1-4036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62 6342,'0'0'1020,"8"-8"5199,26-26-1788,-34 34-4238,0-1 1,1 1 0,-1 0-1,0-1 1,0 1-1,1-1 1,-1 1 0,0 0-1,1-1 1,-1 1 0,1 0-1,-1 0 1,0-1-1,1 1 1,-1 0 0,1 0-1,-1-1 1,1 1 0,-1 0-1,0 0 1,1 0 0,-1 0-1,1 0 1,-1 0-1,1 0 1,-1 0 0,1 0-1,-1 0 1,1 0 0,-1 0-1,1 0 1,0 1-1,1 14 1558,-12 23-1174,-84 150 155,130-238-733,2-4-68,57-63 0,-95 117 68,1-1 0,-1 1 0,0-1 0,0 1 0,1-1 0,-1 1 0,0 0 0,1-1 0,-1 1 0,0-1 0,1 1 0,-1 0 0,0-1 0,1 1 0,-1 0 0,1-1 0,-1 1 0,1 0 0,-1 0 0,1-1 0,-1 1 0,1 0 0,-1 0 0,1 0 0,-1 0 0,1 0 0,-1 0 0,1 0 0,-1 0 0,1 0 0,-1 0 0,1 0 0,-1 0 0,1 0 0,0 0 0,-1 0 0,1 0 0,-1 1 0,0-1 0,1 0 0,-1 0 0,1 1 0,3 27-91,-15 41-35,-23 22 141,23-65 371,1 1 0,1 0 0,-7 41 0,18-62-155,6-12-86,6-14-48,-11 14-82,-1 1 1,0 0-1,0-1 1,0 0-1,-1 0 1,0 1-1,0-1 1,-1 0-1,1 0 1,-1 0-1,-1 0 1,1 0-1,-1 0 1,0 1-1,0-1 1,0 0 0,-3-6-1,4 12-23,0-1 0,0 0 0,0 1 0,0-1 0,1 0-1,-1 1 1,0-1 0,1 1 0,-1-1 0,0 1 0,1-1 0,-1 0 0,0 1 0,1-1-1,-1 1 1,1 0 0,-1-1 0,1 1 0,-1-1 0,1 1 0,-1 0 0,1-1-1,0 1 1,-1 0 0,1 0 0,0-1 0,-1 1 0,1 0 0,-1 0 0,1 0 0,0 0-1,-1 0 1,1 0 0,0 0 0,-1 0 0,1 0 0,0 0 0,0 0 0,36 0-274,-30 0 99,-4 0 109,0 0 0,0 0 1,0 0-1,0 0 0,0 1 0,0-1 1,0 1-1,0 0 0,-1 0 0,1 0 0,0 0 1,0 0-1,-1 0 0,1 1 0,-1-1 0,1 1 1,-1 0-1,1 0 0,2 3 0,-3-1 53,0 0 0,0 0 0,0 0 0,0 0 0,-1 0 0,0 0 0,0 0 0,0 1-1,0-1 1,-1 0 0,1 1 0,-1 8 0,0-44 524,2 1 0,7-40-1,-9 69-505,1 0-1,-1 0 0,1 0 0,-1 0 0,1-1 1,0 1-1,0 0 0,0 0 0,-1 0 1,1 1-1,0-1 0,0 0 0,0 0 0,1 0 1,-1 1-1,0-1 0,0 0 0,0 1 0,0-1 1,1 1-1,-1-1 0,0 1 0,0 0 1,1 0-1,-1 0 0,0-1 0,1 1 0,1 1 1,46 3-126,-32-2 147,-6-1-30,0-1-1,0 0 0,0 0 0,0-1 0,0-1 0,0 0 0,0 0 1,0-1-1,-1-1 0,1 0 0,15-8 0,-21 9 22,0 0 0,0 0 0,0-1-1,0 0 1,-1 0 0,0 0 0,1 0 0,-1-1-1,-1 1 1,1-1 0,-1 0 0,0 0 0,0-1 0,0 1-1,-1-1 1,0 1 0,0-1 0,0 0 0,-1 0 0,0 1-1,0-1 1,0 0 0,-1-8 0,0 14-10,0-1-1,0 1 1,0-1 0,0 1 0,0 0 0,0-1-1,0 1 1,0 0 0,0-1 0,-1 1 0,1 0-1,0-1 1,0 1 0,0 0 0,-1-1 0,1 1-1,0 0 1,0-1 0,-1 1 0,1 0 0,0 0 0,0-1-1,-1 1 1,1 0 0,0 0 0,-1 0 0,1-1-1,0 1 1,-1 0 0,1 0 0,-1 0 0,1 0-1,0 0 1,-1 0 0,1 0 0,-1 0 0,1 0-1,0 0 1,-1 0 0,1 0 0,0 0 0,-1 0-1,1 0 1,-1 0 0,1 0 0,0 1 0,-1-1-1,1 0 1,0 0 0,-1 0 0,1 1 0,0-1-1,0 0 1,-1 1 0,-19 13-112,7 2 114,1 1 0,1 0 0,0 0 0,-12 30 0,18-37 91,1 1-1,0-1 1,1 1 0,0-1 0,1 1-1,0 0 1,0 0 0,1 0 0,1 0-1,1 12 1,-1-21-82,1 0 0,-1-1 0,1 1 0,0 0 0,0 0 0,-1-1 0,1 1 0,1-1 0,-1 1 0,0-1 0,0 1 0,0-1-1,1 0 1,-1 1 0,1-1 0,-1 0 0,1 0 0,0 0 0,-1 0 0,1 0 0,0-1 0,-1 1 0,1 0 0,0-1 0,0 0 0,0 1 0,0-1 0,0 0-1,-1 0 1,1 0 0,0 0 0,0 0 0,3-1 0,1 1 17,-1-1 0,1 1-1,-1-1 1,1 0 0,-1-1 0,0 0-1,0 0 1,1 0 0,-1 0 0,6-5-1,-1 0 51,0-1-1,0-1 0,-1 0 0,0 0 0,-1-1 0,0 0 0,0-1 0,-1 0 1,-1 0-1,0 0 0,0-1 0,-1 0 0,4-14 0,-11 23-24,-4 8-76,-6 10-17,7-8 60,1-1-1,0 2 1,0-1-1,1 0 0,0 1 1,1-1-1,-1 1 1,1 0-1,1 0 1,-2 13-1,4-20-14,-1 0 0,1 0 1,0 0-1,-1 0 0,1 0 0,0 0 0,0 0 0,-1 0 0,1 0 0,0-1 0,0 1 0,0 0 0,0 0 0,0-1 0,0 1 0,0-1 1,1 1-1,-1-1 0,0 0 0,0 1 0,0-1 0,0 0 0,1 0 0,-1 1 0,0-1 0,0 0 0,0 0 0,1-1 0,-1 1 1,1 0-1,43-4 56,-35 0-45,0-1 1,-1 0-1,1 0 0,-1-1 1,0 0-1,-1 0 0,0-1 0,0 0 1,0 0-1,7-11 0,27-22-198,-41 39 99,-6 13-150,-9 9 149,10-17 105,1 0 1,0 0-1,0 0 0,0 0 0,0 1 0,1-1 0,0 1 1,0 0-1,0 0 0,1 0 0,-1 0 0,1 0 1,0 0-1,0 0 0,1 0 0,0 9 0,1-13-14,0 0-1,0 0 0,0 0 1,0 0-1,0 0 0,0-1 0,0 1 1,0-1-1,0 1 0,0 0 1,0-1-1,1 0 0,-1 1 1,0-1-1,0 0 0,1 0 1,-1 1-1,0-1 0,1 0 1,-1 0-1,0 0 0,0-1 0,2 1 1,32-4 67,-24 0-131,-1-1-1,0 0 1,0-1-1,0 0 1,-1 0-1,0-1 1,0 0-1,-1-1 1,0 0-1,0 0 1,0 0-1,10-18 0,-21 32-80,0 0-1,0 0 1,1 1-1,0-1 1,0 1-1,0 0 0,1-1 1,-1 13-1,3-19 32,-1 1-1,1-1 1,0 1-1,-1-1 1,1 1-1,0-1 1,-1 1-1,1-1 1,0 1-1,0-1 1,0 0-1,0 0 1,-1 1-1,1-1 1,0 0-1,0 0 1,0 0-1,0 0 1,0 0-1,0 0 1,-1 0-1,1 0 1,0 0-1,0-1 1,0 1-1,1-1 1,27-5-2583,-13-4 182,-1 0 0,0-1 0,0-1 0,-1 0 1,24-27-1,-5 4-2839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0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4933,'0'0'7020,"-9"2"-4800,0 0-1910,-1 1 0,1 0 0,1 0 0,-1 1 0,1 0 0,-1 1 0,1 0 0,0 0 0,1 1-1,0 0 1,-1 0 0,2 1 0,-1 0 0,1 0 0,0 0 0,1 1 0,-1 0 0,-4 10 0,7-12-115,0 1 0,0-1 0,1 0 1,0 1-1,0-1 0,0 1 1,1 0-1,0 0 0,0-1 0,1 1 1,0 0-1,1 12 0,0-16-139,0 0 0,0 0 0,0 0 0,0 0 0,1 0-1,-1 0 1,1-1 0,0 1 0,0 0 0,0-1 0,0 1 0,0-1-1,0 0 1,1 0 0,-1 0 0,1 0 0,0 0 0,-1 0 0,1-1-1,0 1 1,0-1 0,0 0 0,0 0 0,0 0 0,0 0 0,0-1 0,0 1-1,6 0 1,8 0 95,0 0-1,0-1 1,0 0 0,0-1-1,0-1 1,0-1 0,25-7-1,-34 7-114,1 1-1,0-2 1,-1 1-1,0-1 0,1 0 1,-2-1-1,1 0 1,0 0-1,-1-1 1,0 0-1,-1 0 1,1 0-1,-1-1 1,0 0-1,8-14 1,-12 19 26,0-1 1,-1 0 0,0 0-1,1 0 1,-1 0 0,0 0-1,-1 0 1,1 0 0,0-1 0,-1 1-1,0 0 1,0 0 0,0-1-1,0 1 1,0 0 0,-1 0-1,1 0 1,-1-1 0,0 1 0,-1-4-1,-1 3-29,1 0 0,-1 1 0,0-1 0,0 0 0,0 1 0,0 0 0,0 0 1,-1 0-1,0 0 0,1 0 0,-1 1 0,-7-4 0,-5-1-40,1 1 0,-1 1 0,0 0 0,-1 1 0,1 1 0,-29-2 0,43 5-224,-49 0 0,29 7-2366,22-6 2381,0-1 1,0 1-1,-1-1 1,1 1-1,0-1 1,0 0-1,-1 1 1,1-1 0,0 1-1,0-1 1,0 1-1,0-1 1,0 1-1,0-1 1,0 1-1,0-1 1,0 1 0,0-1-1,0 1 1,0-1-1,0 1 1,0-1-1,0 1 1,0-1-1,1 1 1,-1-1 0,0 1-1,0-1 1,1 1-1,-1-1 1,0 0-1,1 1 1,-1-1-1,0 1 1,1 0 0,11 6-8204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14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452 63 6598,'-9'-7'2007,"1"0"-1844,0 1 0,-1 0-1,1 1 1,-1 0 0,0 1-1,0 0 1,-1 0 0,1 1-1,-1 0 1,0 0 0,0 1-1,0 1 1,0 0 0,0 0-1,0 1 1,-16 1 0,16 0-118,1 1 0,0 1 1,-1-1-1,1 1 0,0 1 0,1 0 1,-1 0-1,1 1 0,-1 0 0,1 0 1,1 1-1,-9 7 0,5-2 92,0 0 1,1 1-1,0 1 0,1 0 0,0 0 0,-12 26 0,9-10 187,0 0-1,3 1 0,0 0 0,2 1 1,1 0-1,-4 58 0,9-61-259,2 0-1,0-1 0,2 1 0,1-1 0,1 0 0,1 0 0,1 0 1,2-1-1,17 37 0,-22-54-52,1 1 0,0-1 0,1 0 1,0-1-1,1 1 0,-1-1 0,1-1 0,1 1 1,0-1-1,0 0 0,0-1 0,1 0 0,0 0 1,0-1-1,0 0 0,1 0 0,-1-1 0,1-1 1,0 1-1,1-2 0,-1 1 0,0-2 0,1 1 0,-1-1 1,1-1-1,-1 0 0,17-2 0,-11-1 293,-1-1 0,1 0 1,-1-1-1,0-1 0,0-1 0,0 0 0,-1 0 0,0-2 0,-1 0 0,0 0 1,0-1-1,-1-1 0,0 0 0,-1-1 0,15-19 0,-4 3 74,-2-1 0,-1 0 0,-1-1 0,-2-2 0,-1 1-1,13-39 1,-21 47-178,-1 1 0,-1-1 0,-1 1 0,-1-1 0,-1 0 0,-1-1 0,-1 1 0,-1 0 0,-7-45 0,6 59-354,0-1 1,-1 1-1,0-1 1,0 1-1,-1 0 1,0 0-1,-1 0 1,0 1-1,0-1 1,-1 1-1,0 1 1,0-1-1,-1 1 1,0 0-1,0 0 1,-1 1 0,0 0-1,0 0 1,0 1-1,-1 0 1,1 1-1,-1 0 1,-1 0-1,1 1 1,-16-4-1,14 5-737,0 0-1,-1 1 1,1 0-1,0 1 1,-24 3-1,-6 8-3747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58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4132,'0'0'16768,"-7"8"-15572,-20 25-198,27-32-956,0-1 0,0 1 0,-1 0 0,1 0 1,0-1-1,0 1 0,0 0 0,0 0 0,0-1 0,0 1 1,0 0-1,0 0 0,0-1 0,0 1 0,0 0 0,0 0 0,1-1 1,-1 1-1,0 0 0,0-1 0,1 1 0,-1 0 0,1-1 1,-1 1-1,0-1 0,1 1 0,-1 0 0,1-1 0,0 1 0,-1-1 1,1 1-1,-1-1 0,1 0 0,0 1 0,-1-1 0,1 0 1,1 1-1,28 11 845,-27-11-723,26 8-93,0-2 1,0 0-1,0-2 1,0-2-1,1 0 0,-1-2 1,50-5-1,-76 4-438,1-1 0,-1 0 0,0 1-1,0-1 1,1-1 0,-1 1 0,0 0 0,0-1-1,0 1 1,-1-1 0,1 0 0,0 0 0,3-4-1,12-13-5659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59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32 6374,'0'0'16010,"-5"4"-15946,4-3-62,-1 0 1,1 0-1,0 0 1,0 0-1,0 0 1,0 0-1,0 1 1,0-1-1,1 0 0,-1 1 1,0-1-1,1 0 1,-1 1-1,1-1 1,-1 1-1,1-1 1,-1 1-1,1-1 1,0 1-1,0-1 0,0 3 1,9 36 51,-2-16-34,-3-9 0,1 0-20,-2-1-1,0 1 1,1 19-1,-3-31 19,-1 0-1,0 0 1,0 0 0,0 0-1,-1 0 1,1 0 0,-1 0-1,1 0 1,-1 0-1,0 0 1,0 0 0,-1 0-1,1 0 1,0-1-1,-1 1 1,0 0 0,0-1-1,0 0 1,0 1-1,0-1 1,-5 4 0,-2 0 134,-1-1 0,0 0-1,-1-1 1,1 0 0,-1 0 0,0-1 0,0-1 0,0 0 0,-14 1 0,21-2-106,-1-1 0,1 0 0,-1-1 0,0 1 1,1-1-1,-1 0 0,1 0 0,-1 0 0,1 0 0,0-1 1,-5-2-1,7 2-29,-1 1 0,1-1 0,0 1-1,0-1 1,1 0 0,-1 0 0,0 0 0,1 0 0,-1 0 0,1 0 0,-1-1 0,1 1 0,0 0 0,0-1 0,0 1 0,0-1 0,1 1 0,-1-1 0,1 1 0,-1-5 0,1 3-19,0 0 1,1 1-1,-1-1 0,1 0 1,0 1-1,0-1 1,0 0-1,1 1 1,-1 0-1,1-1 1,0 1-1,0 0 0,0 0 1,0 0-1,1 0 1,-1 0-1,1 0 1,0 1-1,-1-1 0,1 1 1,0 0-1,1 0 1,-1 0-1,0 0 1,7-2-1,11-6-15,1 2 0,44-13-1,-51 17 25,122-32 1136,-136 35-1082,-1 1 0,1 0 0,0 0 0,0 0 0,0 0 0,-1-1 0,1 1 0,0 0 0,0-1 0,-1 1 0,1-1 0,0 1 0,-1-1 0,1 1 0,0-1 0,-1 1 0,1-1 0,-1 1 0,1-1 0,-1 0 0,1 1 0,-1-1 0,1 0 0,-1 0 0,0 1 0,1-1 0,-1 0 0,0 0 0,0 0 0,1-1 0,-2 0-14,1 0-1,-1 1 1,0-1 0,0 0 0,1 1 0,-1-1-1,0 1 1,0-1 0,0 1 0,-1-1 0,1 1-1,0 0 1,-3-2 0,-53-37-62,52 37 94,3 2-98,-2-2-43,0 0 1,-1 0-1,1 1 1,-1 0-1,0 0 0,0 0 1,0 0-1,0 1 1,-5-1-1,22 16-5912,7-6 1095,4 0-2814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0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5669,'0'0'10501,"-9"7"-6428,4-3-3702,-9 6 920,0 1 1,-23 25-1,35-34-1198,0 0 0,0 0 0,0 1 0,0-1 0,0 0 0,0 1 0,1-1 0,-1 1 0,1 0 0,0-1 0,-1 1 0,1 0 0,0 0 0,1 0 0,-1 0 0,1 0 0,-1 0 0,1 0 0,0 0 0,0 0 0,0 0 0,0 0 0,1 0 0,-1 0 0,1 0 0,0 0 0,1 4 0,0-5-79,1 0-1,-1 0 0,1-1 0,-1 1 1,1-1-1,-1 1 0,1-1 0,0 0 1,-1 0-1,1 0 0,0 0 0,0-1 1,0 1-1,0-1 0,0 1 0,0-1 1,5-1-1,54-2 127,-52 1-129,0 0 0,0 0 0,-1-2 0,1 1 0,-1-1 0,0 0 0,17-11 0,-23 13 27,1 0 0,0-1 0,-1 1 0,1-1 0,-1 0 0,0 0 0,0 0 0,0-1 0,0 1 0,-1-1 0,1 1 0,-1-1 0,0 0 0,0 0 0,0 0 0,-1 0 0,1 0 0,-1 0 0,0-1 0,1-4 0,-3 8-20,1 0-1,0 0 0,0 0 0,0 0 0,0 0 0,-1 0 0,1 0 0,0 0 0,-1 0 0,1 0 0,-1 0 0,1 1 0,-1-1 0,1 0 0,-1 0 0,0 0 0,1 1 0,-1-1 0,0 0 0,0 1 1,1-1-1,-1 1 0,0-1 0,-1 0 0,-30-7 90,-32 11-133,56-2 25,1 1 1,0-1-1,-1 2 1,1-1-1,0 1 0,0 0 1,0 0-1,1 1 1,-10 7-1,49-10-159,23-4-1266,-14 1-1712,0 3-5147,-34 1 3688,-6 3-154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0.5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21 1634,'0'0'22181,"1"0"-22144,-1 0 0,0 0 0,0 0 0,0 0 0,0 0 1,1 0-1,-1 0 0,0 0 0,0 0 0,0 0 0,0 0 1,1 0-1,-1 1 0,0-1 0,0 0 0,0 0 1,0 0-1,0 0 0,0 0 0,0 1 0,0-1 0,1 0 1,-1 0-1,0 0 0,0 0 0,0 1 0,0-1 0,0 0 1,0 0-1,0 0 0,0 0 0,0 1 0,0-1 0,0 0 1,0 0-1,0 0 0,0 0 0,0 1 0,0-1 1,0 0-1,-1 0 0,1 0 0,0 0 0,0 1 0,0-1 1,0 0-1,0 0 0,0 0 0,0 0 0,0 0 0,-1 1 1,1-1-1,0 0 0,0 0 0,-25 36 1513,22-33-1470,0 0 0,0 1 1,0 0-1,0 0 0,1 0 1,-1 0-1,1 0 0,0 0 1,1 0-1,-1 1 0,1-1 1,-1 1-1,1-1 0,1 1 0,-2 7 1,3-11-73,-1 0 1,1 0 0,-1 0-1,1 0 1,0 0 0,-1 0-1,1 0 1,0 0-1,0 0 1,0 0 0,0 0-1,0 0 1,0-1 0,0 1-1,0 0 1,0-1-1,0 1 1,0 0 0,0-1-1,0 0 1,1 1 0,-1-1-1,0 0 1,0 1-1,0-1 1,1 0 0,-1 0-1,0 0 1,0 0 0,1 0-1,-1 0 1,0-1-1,0 1 1,2-1 0,3 1 20,0 0 0,0-1 1,0 0-1,0 0 0,-1-1 1,9-3-1,-9 2-1,0 0 1,-1 0-1,1-1 0,-1 1 1,0-1-1,0 0 1,0 0-1,-1-1 0,1 1 1,-1-1-1,0 0 1,-1 0-1,1 0 0,-1 0 1,3-11-1,-4 14-49,0 0 1,-1 0-1,0 0 0,1 0 0,-1 0 1,0-1-1,0 1 0,0 0 0,0 0 0,-1 0 1,1 0-1,-1 0 0,1 0 0,-1 0 1,0 0-1,0 0 0,1 0 0,-2 0 1,1 0-1,0 0 0,0 0 0,0 1 1,-1-1-1,1 0 0,-1 1 0,1 0 1,-1-1-1,0 1 0,0 0 0,1 0 1,-1-1-1,0 2 0,0-1 0,0 0 1,0 0-1,0 0 0,0 1 0,0 0 1,-1-1-1,1 1 0,0 0 0,0 0 1,-3 0-1,-19-2-2022,7 2-4018,6 0-2694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1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1 6182,'0'0'17024,"-9"4"-16154,-12 7-628,0 2 0,1 0 0,0 1 0,1 0 0,-26 28 0,44-42-248,1 1 0,0-1 0,0 0 0,-1 0 0,1 1 1,0-1-1,0 0 0,-1 1 0,1-1 0,0 1 0,0-1 0,0 0 0,0 1 0,-1-1 0,1 1 0,0-1 0,0 0 0,0 1 0,0-1 0,0 1 0,0-1 1,0 0-1,0 1 0,0-1 0,0 1 0,1-1 0,-1 0 0,0 1 0,0-1 0,0 1 0,0-1 0,1 1 0,14 7-409,37 0-780,-30-5 465,-17-2 647,-1 0-1,1 0 0,-1 0 0,1 1 0,-1 0 0,0 0 0,0 0 1,0 0-1,0 1 0,0 0 0,0-1 0,-1 1 0,1 1 1,-1-1-1,4 6 0,-5-7 100,-1 0 1,0 1 0,0-1-1,0 1 1,0-1 0,-1 1-1,1 0 1,-1-1-1,1 1 1,-1 0 0,0 0-1,0-1 1,0 1 0,-1 0-1,1-1 1,-1 1-1,1 0 1,-1-1 0,0 1-1,0-1 1,0 1 0,0-1-1,0 1 1,-1-1-1,1 0 1,-1 0 0,0 1-1,-1 1 1,-7 8 287,0 1 1,0-2-1,-1 1 0,-1-1 0,0-1 1,0 0-1,-21 12 0,33-22-410,1-1-1,-1 1 0,1 0 1,0-1-1,-1 1 0,1 0 1,0-1-1,-1 1 0,1 0 1,0 0-1,0 0 1,-1 0-1,1 0 0,0 0 1,-1 0-1,1 0 0,0 0 1,0 0-1,-1 0 0,1 0 1,0 0-1,0 0 0,-1 1 1,1-1-1,0 0 1,-1 1-1,1-1 0,0 0 1,-1 1-1,1-1 0,-1 1 1,1-1-1,0 2 0,0-1 85,0 1-1,-1 0 1,1 0-1,-1 0 0,1 0 1,-1 0-1,1 0 1,-1 0-1,0 0 1,0 0-1,0 0 0,-1 3 1,0 2 327,0-1 0,0 0 0,-1 1 0,0-1 0,0 0 0,0 0 0,-1 0 0,-5 8 0,-2 2-37,11-15-377,-1-1 0,1 0 0,-1 1 0,1-1 0,-1 0 0,1 0 0,-1 1 0,1-1 1,-1 0-1,1 0 0,-1 0 0,1 0 0,-1 0 0,1 0 0,-1 0 0,1 0 0,0 0 0,-1 0 1,1 0-1,-1 0 0,1 0 0,-1 0 0,1 0 0,-1-1 0,1 1 0,-1 0 0,1 0 0,-1 0 1,1-1-1,-1 1 0,1 0 0,0-1 0,14-7-4936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1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0 189 11082,'0'0'8670,"14"-9"-7186,240-165 235,-254 174-1724,1-1-1,-1 1 1,0 0 0,1-1-1,-1 1 1,0 0-1,1-1 1,-1 1 0,1 0-1,-1-1 1,0 1 0,1 0-1,-1 0 1,1 0 0,-1-1-1,1 1 1,-1 0-1,1 0 1,-1 0 0,1 0-1,-1 0 1,1 0 0,-1 0-1,1 0 1,-1 0 0,1 0-1,-1 0 1,1 0-1,-1 0 1,1 0 0,-1 1-1,1-1 1,-1 0 0,0 0-1,1 0 1,-1 1-1,1-1 1,-1 0 0,0 1-1,1-1 1,0 1 0,-3 26-44,-25 52 130,20-62-96,3-6-70,0 1 1,1-1-1,0 1 1,1-1-1,-2 18 1,4-29-79,1 1-1,-1-1 1,1 0 0,-1 1 0,1-1 0,-1 0-1,1 0 1,-1 1 0,1-1 0,-1 0 0,1 0 0,-1 0-1,1 0 1,-1 0 0,1 0 0,-1 0 0,1 0 0,-1 0-1,1 0 1,-1 0 0,1 0 0,-1 0 0,1 0-1,-1 0 1,1 0 0,-1-1 0,1 1 0,-1 0 0,1-1-1,17-9-5297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2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12492,'-6'9'2343,"-10"11"-1137,5-8-399,1 2-1,0-1 1,0 1 0,2 1 0,0-1 0,0 2 0,-7 21 0,15-36-796,0 0 0,0-1 0,0 1-1,0 0 1,0 0 0,0 0 0,0 0 0,0-1 0,0 1 0,0 0-1,1 0 1,-1 0 0,0-1 0,1 1 0,-1 0 0,0 0 0,1-1 0,-1 1-1,1 0 1,-1-1 0,1 1 0,0 0 0,-1-1 0,1 1 0,0-1-1,-1 1 1,1-1 0,0 1 0,-1-1 0,1 0 0,0 1 0,0-1 0,0 0-1,-1 1 1,1-1 0,0 0 0,0 0 0,0 0 0,0 0 0,-1 0-1,1 0 1,0 0 0,0 0 0,0 0 0,0 0 0,-1-1 0,1 1 0,0 0-1,0 0 1,1-1 0,3 0 21,1 0 1,-1-1-1,0 1 0,0-1 0,0 0 0,9-5 0,-5 1-4,-1 0-1,0-1 0,0 0 0,0 0 0,-1-1 0,0 0 0,-1 0 0,0 0 1,0-1-1,-1 0 0,8-17 0,-13 26-15,0 0 0,0-1-1,1 1 1,-1 0 0,0-1 0,0 1-1,0 0 1,0-1 0,0 1 0,0 0-1,0-1 1,0 1 0,0 0 0,0-1 0,-1 1-1,1 0 1,0-1 0,0 1 0,0 0-1,0 0 1,0-1 0,-1 1 0,1 0-1,0-1 1,0 1 0,0 0 0,-1 0-1,1-1 1,0 1 0,0 0 0,-1 0 0,1 0-1,0-1 1,-1 1 0,1 0 0,0 0-1,0 0 1,-1 0 0,1 0 0,-1 0-1,-19 1 57,-18 13-138,34-12-8,0 1-1,0-1 0,0 1 0,0 0 0,1 0 0,0 1 1,-1-1-1,1 1 0,1 0 0,-1 0 0,0 0 0,-1 4 0,4-7-80,1-1 0,-1 1 0,1 0 0,-1-1 0,1 1 0,-1-1 0,1 1-1,-1-1 1,1 1 0,0-1 0,-1 1 0,1-1 0,0 0 0,0 1 0,-1-1-1,1 0 1,0 1 0,0-1 0,-1 0 0,1 0 0,0 0 0,0 0 0,0 0 0,-1 0-1,1 0 1,0 0 0,0 0 0,0 0 0,-1 0 0,2-1 0,32-1-3503,2-10-1212,5-4-3145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2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 0 11050,'0'0'6625,"-10"7"-4964,2-3-1588,-49 35 2186,53-36-2009,0 1 0,0-1 0,0 1 0,0 0 1,1 1-1,-1-1 0,1 0 0,0 1 0,1 0 0,-1 0 0,1-1 0,-2 7 1,4-10-241,0 0 1,0-1 0,0 1 0,0 0-1,0-1 1,0 1 0,0 0 0,0-1 0,1 1-1,-1-1 1,0 1 0,0 0 0,1-1-1,-1 1 1,0-1 0,1 1 0,-1-1 0,1 1-1,-1-1 1,1 1 0,-1-1 0,1 0-1,-1 1 1,1-1 0,-1 0 0,1 1 0,-1-1-1,1 0 1,0 1 0,-1-1 0,1 0-1,-1 0 1,1 0 0,0 0 0,-1 0 0,1 0-1,0 0 1,-1 0 0,1 0 0,0 0-1,0 0 1,32-1 512,-32 1-479,7-2 26,0 0-1,0 0 1,0-1-1,0 0 1,0 0-1,14-9 1,-19 10-49,1 0 0,0-1 0,0 1 0,-1-1-1,1 0 1,-1 0 0,0 0 0,0 0 0,0-1 0,0 1 0,-1-1 0,1 0 0,-1 0 0,3-6 0,-5 10-21,0-1 1,0 0-1,0 0 1,0 0-1,0 1 0,0-1 1,-1 0-1,1 0 1,0 0-1,0 1 0,0-1 1,-1 0-1,1 1 1,-1-1-1,1 0 0,0 0 1,-1 1-1,1-1 1,-1 1-1,1-1 0,-1 0 1,1 1-1,-1-1 0,0 1 1,1-1-1,-1 1 1,0 0-1,1-1 0,-1 1 1,0 0-1,0-1 1,1 1-1,-1 0 0,0 0 1,-1-1-1,-33-4-253,28 4 145,-109-8-4354,38 7-5677,39 2-596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 8072,'-3'-4'9996,"3"4"-9763,-17 20 2528,-19 32-1354,29-36-971,1 0 0,0 0-1,1 1 1,1-1 0,0 1-1,-1 28 1,1 85-3061,4-109 481,0-31 2142,-1 1 1,0 0-1,-1 0 0,0 0 0,0 0 0,-1 0 0,0 0 1,-1 0-1,0 1 0,-9-15 0,-4-2 846,-1 1 0,-21-21 0,32 37-516,7 8-272,0 0 0,-1 0 0,1 0 0,0-1 0,0 1 1,-1 0-1,1 0 0,0 0 0,0-1 0,0 1 0,-1 0 0,1-1 0,0 1 0,0 0 0,0 0 0,0-1 0,0 1 0,-1 0 0,1-1 0,0 1 0,0 0 0,0-1 0,0 1 0,0 0 0,0-1 0,0 1 0,0 0 0,0 0 0,0-1 0,0 1 0,1 0 0,-1-1 0,0 1 1,0 0-1,0-1 0,0 1 0,0 0 0,1 0 0,-1-1 0,0 1 0,0 0 0,0 0 0,1-1 0,-1 1 0,0 0 0,0 0 0,1 0 0,-1-1 0,0 1 0,0 0 0,1 0 0,-1 0 0,0 0 0,1 0 0,-1 0 0,1 0 0,30-3 768,40 10-959,-70-7 203,36 2 366,-10 0-2651,-16 0-5988,-23-7 1030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2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0 9641,'0'0'12044,"63"23"-11916,-22-16-160,-3-2-1186,0-2-1024,-8-1-1826,-9-1-1537</inkml:trace>
  <inkml:trace contextRef="#ctx0" brushRef="#br0" timeOffset="1">1 141 12236,'0'0'6342,"66"2"-4965,-30-2-801,4-1-512,3-2-448,-4 3-1153,-4-1-2403,-5-4-929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3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320 0 10666,'0'0'6230,"-8"14"-5920,-24 31-15,-1-1 0,-2-1 1,-2-2-1,-2-2 1,-62 50-1,76-77-1489,25-12 1081,-1 0 0,1 0 0,-1 0 0,1 0 0,-1-1 1,1 1-1,-1 0 0,1 0 0,0-1 0,-1 1 0,1 0 0,-1 0 0,1-1 0,0 1 0,-1 0 0,1-1 1,0 1-1,-1-1 0,1 1 0,0 0 0,0-1 0,0 1 0,-1-1 0,1 1 0,0-1 0,0 1 1,0-1-1,0 1 0,0-1 0,0 1 0,0-1 0,0 1 0,0-1 0,0 1 0,0-1 0,0 1 0,0-1 1,0 1-1,0 0 0,0-1 0,1 1 0,-1-1 0,0 1 0,0-1 0,0 1 0,1-1 0,-1 1 0,1-1 1,8-27-4389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3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8808,'0'0'9727,"3"11"-9172,2 14-353,-2 0 1,0 1-1,-3 39 1,1-15-84,0-38-85,0 0 0,1 0-1,1 0 1,6 19 0,12 6-1589,-20-35 1230,0-1-1,0 0 0,1 1 0,-1-1 0,0 0 1,1 0-1,-1 0 0,1 0 0,-1 0 1,1-1-1,0 1 0,-1 0 0,1-1 1,0 1-1,-1-1 0,1 0 0,3 1 0,-3-1-258,1-4-5115,-4-4 142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3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8456,'0'0'10410,"79"17"-10186,-35-12-192,4-2-64,-3-3-1473,-4 0-2307,-2 0-960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4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235 1 10858,'0'0'1324,"-9"6"465,-12 8-1205,2 1 1,0 0-1,1 2 0,0 1 1,1 0-1,-20 28 1,28-33-399,0 1 0,0-1 1,2 2-1,-1-1 0,2 1 0,0 0 0,1 0 1,0 0-1,1 1 0,1 0 0,-2 25 1,5-38-173,0 0 0,0 0 0,0 0 0,1 0 0,-1 0 1,1 0-1,0 0 0,0 0 0,0 0 0,0-1 1,0 1-1,1 0 0,-1-1 0,1 1 0,0-1 1,0 1-1,0-1 0,0 0 0,0 0 0,0 1 0,0-2 1,1 1-1,-1 0 0,1 0 0,0-1 0,-1 0 1,1 1-1,0-1 0,0 0 0,0 0 0,0 0 1,0-1-1,0 1 0,0-1 0,0 0 0,0 0 0,0 0 1,4 0-1,1 0 11,0-1 0,0 0 0,0 0 0,-1 0 0,1-1 0,0 0 0,-1-1 0,1 1 0,-1-1 0,0-1 0,0 0 0,0 0 0,-1 0 0,8-6 0,-12 8 57,1 0-1,-1 0 0,0-1 0,0 1 0,0 0 0,0-1 0,-1 1 0,1-1 0,-1 0 0,1 0 1,-1 1-1,0-1 0,0 0 0,0 0 0,0 0 0,-1 0 0,1 0 0,-1 0 0,0 0 1,0 0-1,0-5 0,-1 5-59,0 1 0,0-1 0,-1 1 0,1 0 1,0 0-1,-1-1 0,0 1 0,1 0 0,-1 0 0,0 0 0,0 1 1,0-1-1,0 0 0,0 1 0,-1-1 0,1 1 0,0 0 1,-1 0-1,1 0 0,-1 0 0,1 0 0,-1 0 0,1 1 0,-5-1 1,2 0-29,1 0 0,0 0 0,0 1 1,0 0-1,-1 0 0,1 0 0,0 0 1,0 0-1,0 1 0,-7 2 0,9-3 9,1 1-1,0 0 0,0-1 0,0 1 0,0 0 1,0 0-1,-1 0 0,2 0 0,-1 0 0,0 0 1,0 0-1,0 0 0,0 0 0,1 0 0,-1 1 1,0-1-1,1 0 0,-1 0 0,1 1 0,0-1 1,-1 0-1,1 1 0,0-1 0,0 0 0,0 1 1,0-1-1,0 0 0,0 1 0,0-1 0,0 1 1,1-1-1,-1 0 0,0 1 0,1-1 0,0 2 1,1 0 2,-1 0 0,1 0 1,-1 0-1,1 0 0,0 0 1,0 0-1,1-1 1,-1 1-1,0-1 0,1 0 1,0 1-1,-1-1 0,1 0 1,4 2-1,51 25-658,-27-15-819,3 7-2232,-13-4-1790,-3 1-4889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7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4407 1826,'0'0'2567,"-8"1"-1632,6 0-867,-34 5 976,35-6-813,0 0 0,0 1 0,0-1 0,0 0 0,0 1 0,0-1 0,0 0 0,0 1 0,0-1 0,1 1 0,-1-1 0,0 1 0,0 0 0,0-1 0,1 1 0,-1 0 0,0 0 0,0 0 0,1-1 0,-1 1 0,1 0 0,-1 0 0,1 0 1,-1 0-1,1 0 0,0 0 0,-1 0 0,1 0 0,0 0 0,0 0 0,0 0 0,0 0 0,0 0 0,0 2 0,3-2-205,0-1 0,0 0 1,-1 1-1,1-1 0,0 0 1,0 0-1,0-1 0,0 1 1,0-1-1,0 1 0,0-1 1,0 0-1,-1 0 0,5-2 1,97-67 2124,-8 5-2124,181-136 854,-99 75-866,88-55 23,-68 76-58,-132 73 37,-2-3 1,98-68-1,-112 64-29,76-59 381,143-84 0,165-122 106,-386 268-389,44-27 16,2 4 1,149-67 0,-195 102-6,17-11 71,-1-3 0,67-53 0,108-103 39,71-51 203,-127 114-371,159-103 568,13-21-407,-165 111 86,4 1 93,166-116-373,-121 89 11,317-202 14,-396 288 0,59-36 877,-199 110-1083,-17 8 231,1 0-1,0 1 1,-1-1-1,0-1 1,1 1-1,-1 0 1,6-6-1,-9 7-623,1-1-1,0 1 0,0 0 0,-1 0 0,1-1 0,-1 1 1,1 0-1,-1-1 0,1 1 0,-1 0 0,0-1 0,0 1 1,0 0-1,1-1 0,-2 1 0,1-3 0,-2-10-13412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7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14542,'0'0'8264,"49"53"-8168,-20-36 0,4-3-288,-1-5-513,1-1-704,-3-4-769,-6-4-1666,-6 0-480,-4-7-4228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8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 9929,'0'0'5317,"-35"60"-3042,15-25-706,0 1-288,-1 4-480,6-1-449,4-3-224,6-7-95,5-4-1090,0-11-3011,0-8-4132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8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9865,'0'0'10442,"-5"54"-9897,3-28-321,2-1-128,0 1-64,3-3-769,7-3-1152,2-9-2115,1-6-3587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9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7335,'0'0'6726,"50"-7"-3651,-25 4-1345,7 0-513,4 2-608,2 0-449,1 0-128,-2 1-513,-7 0-1024,-9 0-1538,-7 0-2146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15439,'0'0'10025,"63"0"-10025,-35 2-1249,0 3-1602,1-3-2210,0 1-5124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09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12268,'0'0'4836,"85"4"-3939,-34-4-673,8 0-640,-1-9-4613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10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22 14670,'0'0'3278,"-11"-5"-2040,4 2-1063,3 1-131,1 0 0,-1 1 1,0-1-1,1 1 0,-1-1 0,0 1 1,0 1-1,0-1 0,0 0 1,0 1-1,0 0 0,0 0 0,0 0 1,0 0-1,0 1 0,0 0 0,-6 1 1,0 3 135,0 0 0,0 0 0,-17 13 0,25-17-159,0 0 0,1 0 1,-1 0-1,0 0 1,1 1-1,-1-1 0,1 1 1,0-1-1,-1 1 0,1 0 1,0-1-1,0 1 1,0 0-1,0 0 0,0 0 1,1-1-1,-1 1 0,0 0 1,1 0-1,0 0 1,-1 0-1,1 0 0,0 0 1,0 1-1,0-1 1,0 0-1,0 0 0,1 0 1,0 3-1,3-1 1,0-1 1,0 1-1,1-1 1,-1 0-1,1 0 0,-1 0 1,1-1-1,0 0 1,0 0-1,1 0 0,-1 0 1,0-1-1,10 2 1,12 4-27,-16-2-22,-1-1 1,1 1-1,-1 1 1,0 0 0,-1 1-1,1-1 1,11 13-1,-19-18 18,-1 1-1,1 0 0,0-1 1,-1 1-1,0 0 1,1 0-1,-1 0 0,0 0 1,0 0-1,0 0 1,0 0-1,0 0 0,0 0 1,-1 1-1,1-1 1,-1 0-1,0 1 0,1-1 1,-1 0-1,0 0 1,0 1-1,-1-1 0,1 0 1,0 1-1,-1-1 1,1 0-1,-1 0 0,0 1 1,0-1-1,0 0 1,0 0-1,0 0 0,0 0 1,-1 0-1,1 0 1,-1-1-1,1 1 0,-1 0 1,0-1-1,1 1 1,-1-1-1,0 0 0,-2 2 1,-6 4 144,0 1 0,0-2 0,-1 1 0,0-1 0,0-1-1,-1 0 1,0-1 0,1 0 0,-1-1 0,0 0 0,-1-1 0,1 0 0,0-1 0,-19 0 0,30-2-92,0 1 0,0 0-1,0 0 1,0-1 0,0 1 0,0 0-1,0-1 1,0 1 0,0-1 0,0 1-1,0-1 1,0 0 0,0 1 0,0-1-1,1 0 1,-1 0 0,0 1 0,1-1-1,-1 0 1,0 0 0,1 0 0,-1 0-1,1 0 1,-1 0 0,1 0 0,0 0-1,-1 0 1,1 0 0,0 0 0,0 0-1,0 0 1,0 0 0,0 0 0,0 0-1,0 0 1,0-1 0,0 1 0,0 0-1,0 0 1,1 0 0,0-1 0,0-3-27,0 0 0,1 1 0,0-1 0,0 0 1,0 1-1,0 0 0,7-9 0,10-7-21,1 2 0,0 0-1,2 1 1,0 1 0,1 1 0,1 1 0,49-22-1,0-1 18,-71 37-9,-1-1 0,0 1 1,1-1-1,-1 1 0,0-1 1,0 1-1,1-1 0,-1 0 0,0 0 1,0 1-1,0-1 0,0 0 1,0 0-1,0 0 0,0 0 0,-1 0 1,1 0-1,0 0 0,0-1 1,-1 1-1,1 0 0,-1 0 0,1-1 1,-1 1-1,1 0 0,-1 0 1,0-1-1,0 1 0,1-2 0,-3 1 2,1 0-1,0 0 0,-1 1 1,1-1-1,-1 1 0,1 0 1,-1-1-1,1 1 0,-1 0 1,0 0-1,0 0 0,0 0 1,0 0-1,0 0 0,0 1 0,-2-2 1,-11-2-156,-1 0 1,1 1-1,-1 1 1,-15-1-1,30 3-1259,37 0-8846,-10 0 2781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10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27 14574,'0'0'4484,"-12"3"-2957,-2 0-1054,0 1 1,0 0-1,0 1 1,-14 7-1,25-10-401,-1 0-1,0 0 1,1 0-1,0 0 1,-1 0-1,1 1 1,0 0-1,0-1 1,0 1-1,1 0 1,-1 0 0,1 1-1,0-1 1,0 0-1,0 1 1,0-1-1,0 1 1,1 0-1,-1 0 1,1 0-1,0-1 1,1 1-1,-2 7 1,3-9-65,-1 0-1,1 0 1,0 0 0,-1 0 0,1 0 0,0-1 0,0 1 0,0 0-1,1 0 1,-1-1 0,0 1 0,1 0 0,-1-1 0,1 1 0,-1-1-1,1 0 1,0 0 0,-1 1 0,1-1 0,0 0 0,0 0 0,0-1-1,0 1 1,0 0 0,0-1 0,0 1 0,0-1 0,0 0 0,0 1-1,4-1 1,3 1 8,0 0 0,0-1-1,0 1 1,0-2-1,0 1 1,10-3 0,-14 1-10,1 0 0,-1 0 0,0 0 0,0-1 0,-1 0 0,1 0 1,0 0-1,-1 0 0,0-1 0,0 1 0,0-1 0,0 0 0,-1-1 0,1 1 1,-1-1-1,0 1 0,0-1 0,-1 0 0,1 0 0,1-7 0,-3 10 1,0-1-1,0 0 1,-1 0-1,1 1 1,-1-1-1,0 0 0,1 0 1,-1 1-1,0-1 1,-1 0-1,1 0 1,0 0-1,-1 1 1,0-1-1,1 0 0,-1 1 1,0-1-1,0 1 1,-1-1-1,1 1 1,0-1-1,-1 1 1,0 0-1,1 0 1,-1-1-1,0 1 0,0 1 1,0-1-1,-1 0 1,1 0-1,0 1 1,-1-1-1,1 1 1,-1 0-1,1 0 0,-1 0 1,1 0-1,-1 0 1,0 0-1,-4 0 1,-2-1 10,-1 1 0,1 0 1,0 1-1,0 0 0,-1 0 1,1 1-1,-14 2 0,22-3-85,-1 0 0,0 1 0,0-1 0,0 0 0,0 1 0,0 0 0,0-1 0,1 1 0,-1 0-1,0 0 1,0 0 0,1 0 0,-1 0 0,1 0 0,-1 1 0,1-1 0,-1 0 0,1 1 0,0-1 0,0 1 0,0 0-1,0-1 1,0 1 0,0 0 0,0 0 0,0-1 0,1 1 0,-1 0 0,1 0 0,-1 0 0,1 0 0,0 0-1,0 0 1,0 0 0,0 0 0,0 0 0,0 0 0,0-1 0,1 1 0,-1 0 0,1 0 0,0 2 0,2 0-498,-1-1 1,0 0 0,1 0 0,0 0 0,0 0 0,0 0 0,0-1-1,0 1 1,0-1 0,0 0 0,1 0 0,-1 0 0,1-1 0,0 1-1,0-1 1,-1 0 0,1 0 0,6 1 0,25 4-5547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11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31 12107,'0'0'5264,"-9"-2"-3566,5 1-1580,1 0 1,-1 0-1,0 0 1,0 0-1,1 1 1,-1 0-1,0 0 1,0 0-1,0 0 1,0 0-1,0 1 1,1 0-1,-1-1 0,0 1 1,1 1-1,-1-1 1,0 1-1,1-1 1,0 1-1,-1 0 1,1 0-1,0 0 1,0 1-1,0-1 1,0 1-1,0 0 1,1 0-1,-1 0 1,1 0-1,0 0 1,0 0-1,0 0 1,0 1-1,1-1 1,-3 7-1,3-8-76,1 1 0,-1-1 0,1 0 0,-1 0 1,1 1-1,0-1 0,0 0 0,0 0 0,0 1 0,0-1 0,1 0 0,-1 1 0,1-1 0,-1 0 0,1 0 1,0 0-1,0 0 0,0 0 0,0 0 0,0 0 0,0 0 0,1 0 0,-1 0 0,0 0 0,1-1 0,0 1 1,-1-1-1,1 1 0,0-1 0,0 0 0,0 1 0,0-1 0,0 0 0,0 0 0,0 0 0,0-1 0,0 1 1,1-1-1,-1 1 0,0-1 0,0 1 0,1-1 0,3 0 0,-1 0 13,0 0-1,0 0 1,-1-1 0,1 1 0,0-1-1,-1 0 1,1 0 0,-1-1-1,1 1 1,-1-1 0,1 0-1,-1 0 1,0 0 0,0-1-1,0 0 1,0 1 0,-1-1-1,1-1 1,-1 1 0,6-7-1,-7 6-29,0 1-1,0-1 0,0 1 0,-1-1 1,0 1-1,0-1 0,0 0 1,0 0-1,0 1 0,-1-1 0,1 0 1,-1 0-1,0 0 0,-1 0 1,1 0-1,-1 1 0,1-1 0,-3-5 1,2 6-229,0 1 1,0 0 0,0 0-1,0 0 1,-1 0 0,1 0-1,-1 0 1,1 0 0,-1 0-1,0 0 1,0 1 0,-2-3-1,1 3-618,1-1-1,-1 1 0,0 0 1,0 0-1,1 0 0,-1 0 1,0 0-1,0 1 0,0-1 1,0 1-1,-5 0 0,3 0-7467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11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16848,'0'0'6278,"18"53"-5349,-8-27-769,3 2-64,1 5-320,1 0-1506,-1-3-1056,-2-6-2243,-3-2-2178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11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 13933,'0'0'8456,"65"-21"-8007,-27 21-417,7 2-32,0 3-1282,1-1-2753,-1-4-7272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12.5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42 3908,'0'0'16004,"-12"-7"-14835,-42-23-651,51 29-507,0 0-1,0 0 0,-1 1 1,1-1-1,0 1 1,0 0-1,0 0 0,-1 0 1,1 0-1,0 0 1,0 1-1,0 0 0,0-1 1,0 1-1,0 0 1,0 1-1,0-1 0,0 0 1,0 1-1,0 0 1,1-1-1,-1 1 0,-3 3 1,-1 2-4,-1 0 0,1 1 1,1 0-1,-1 0 0,-5 11 1,8-14 13,1 0 1,0 1-1,0-1 1,1 1-1,0 0 1,0 0-1,0 0 1,1 0-1,0 0 1,0 0 0,0 0-1,1 1 1,0-1-1,1 10 1,0-13-4,0 0 1,0 0-1,0 0 1,0 0-1,0 0 1,0-1-1,1 1 1,-1 0-1,1-1 1,0 0-1,0 1 1,0-1-1,0 0 1,0 0-1,1 0 1,-1 0-1,0 0 1,1-1-1,0 1 1,-1-1-1,1 1 1,0-1-1,0 0 1,0 0-1,0 0 1,-1-1 0,1 1-1,0-1 1,0 1-1,6-1 1,-1 0 89,0-1 1,-1 1 0,1-1 0,0 0 0,-1-1 0,1 0 0,-1 0 0,1-1-1,-1 0 1,0 0 0,0-1 0,0 0 0,0 0 0,8-7 0,-11 8-26,0 0 0,0-1 1,-1 1-1,1-1 0,-1 0 1,0 0-1,0-1 0,0 1 1,0-1-1,-1 1 0,1-1 1,-1 0-1,-1 0 0,1 0 1,-1 0-1,0 0 1,0 0-1,0 0 0,0 0 1,-1 0-1,0-1 0,-1-7 1,1 12-91,-1 1 0,1-1 0,0 1 0,-1-1 1,1 0-1,0 1 0,-1-1 0,1 1 0,-1-1 1,1 1-1,-1-1 0,1 1 0,-1 0 1,1-1-1,-1 1 0,1 0 0,-1-1 0,1 1 1,-1 0-1,0-1 0,1 1 0,-1 0 0,0 0 1,1 0-1,-1 0 0,0 0 0,1 0 0,-1 0 1,0 0-1,1 0 0,-1 0 0,0 0 0,1 0 1,-1 0-1,0 0 0,1 1 0,-1-1 1,-1 1-1,-24 12-209,22-8 99,-1 0 0,1 1 0,1 0 0,-1 0 0,1 0 0,0 0 0,0 0 0,1 1 0,-1-1 0,1 1 0,0 7 0,0-7-915,1 0-1,0 0 1,1 1-1,0-1 0,0 0 1,2 9-1,3-2-5079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12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12812,'0'0'961,"-21"51"1249,9-21-833,3-2-448,4-1 32,5-8-737,3-4-160,17-9-1313,4-6-1986,0 0-1153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13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18 15535,'0'0'7313,"-7"0"-7238,5 0-74,0 0 0,1 1-1,-1-1 1,0 0 0,1 0 0,-1 1 0,0-1 0,1 1-1,-1-1 1,0 1 0,1 0 0,-1 0 0,1 0-1,-1 0 1,1 0 0,0 0 0,-1 0 0,1 0 0,0 0-1,-2 3 1,2-1-1,0-1-1,0 1 1,0 0 0,1 0-1,-1-1 1,1 1 0,0 0-1,0 0 1,0-1-1,0 1 1,0 0 0,1 0-1,-1 0 1,1-1-1,0 1 1,1 4 0,28 59-103,-21-48-134,-1 0 1,13 38 0,-20-51 227,0 0 1,0 0-1,0-1 1,-1 1 0,1 0-1,-1 0 1,0 0-1,-1 0 1,1 0-1,-1 0 1,0 0-1,0 0 1,-1-1-1,1 1 1,-1 0 0,-5 7-1,5-8 32,-1-1 0,0 0 0,1 0-1,-2 0 1,1 0 0,0-1 0,0 1 0,-1-1-1,1 0 1,-1 0 0,0 0 0,0 0 0,0-1-1,0 0 1,0 1 0,-8 0 0,10-2 41,0 1 1,0-1-1,0 0 1,0 0 0,0 0-1,0 0 1,0 0-1,-1 0 1,1-1 0,0 1-1,0-1 1,0 1-1,0-1 1,0 0-1,0 0 1,1 0 0,-1 0-1,0 0 1,0 0-1,1 0 1,-1-1-1,0 1 1,1 0 0,-1-1-1,1 0 1,0 1-1,0-1 1,-1 0-1,1 0 1,0 1 0,0-1-1,1 0 1,-1 0-1,0-3 1,-1 1-60,2-1-1,-1 1 1,0-1-1,1 0 1,0 1-1,0-1 1,0 1-1,1-1 1,-1 0 0,1 1-1,0-1 1,0 1-1,1-1 1,0 1-1,-1 0 1,1 0 0,1 0-1,-1 0 1,1 0-1,-1 0 1,6-6-1,6-2-193,0-1 1,0 1-1,1 1 0,21-12 0,-22 15 187,-1 0 1,0-1-1,0-1 0,-1 0 1,14-16-1,-25 25 19,0 0 0,1-1 0,-1 1 0,0-1 1,0 1-1,0-1 0,-1 1 0,1-1 0,0 0 0,-1 1 1,1-1-1,-1 0 0,1 0 0,-1 0 0,0 1 0,1-1 1,-1 0-1,0 0 0,0 0 0,-1 1 0,1-1 0,0 0 1,-1 0-1,0-2 0,0 1 16,-1 1 0,0 0 0,0-1 0,0 1 0,0 0 0,0 0 0,0 0 0,0 0 0,0 1 0,-1-1 0,1 1 0,-1-1 0,-4-1 0,-4-1 197,0 0 1,0 1-1,0 0 0,-1 0 1,1 2-1,-18-2 1,4 8 186,24-5-416,1 1 0,0-1 0,-1 0 0,1 0 0,-1 1 0,1-1 0,0 0 0,-1 1 0,1-1 0,0 1 1,-1-1-1,1 0 0,0 1 0,0-1 0,-1 1 0,1-1 0,0 1 0,0-1 0,0 1 0,0-1 0,-1 1 0,1-1 1,0 0-1,0 1 0,0-1 0,0 2 0,1 0-191,0-1-1,0 1 1,0 0 0,0-1-1,0 1 1,0 0 0,1-1-1,-1 0 1,0 1 0,1-1 0,-1 0-1,1 0 1,-1 1 0,1-1-1,0-1 1,0 1 0,-1 0-1,1 0 1,0-1 0,2 2 0,15 3-4049,-1-1-2044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13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9673,'0'0'11414,"-7"9"-9717,-18 27-757,25-36-923,0 1 0,-1-1 1,1 1-1,0-1 0,0 1 1,-1-1-1,1 1 0,0-1 1,0 1-1,0-1 0,-1 1 1,1-1-1,0 1 0,0-1 1,0 1-1,0-1 0,0 1 0,0-1 1,0 1-1,0 0 0,0-1 1,0 1-1,1-1 0,-1 1 1,0-1-1,0 1 0,0-1 1,1 1-1,-1-1 0,0 1 1,1-1-1,-1 0 0,0 1 1,1-1-1,-1 1 0,0-1 0,1 0 1,-1 1-1,1-1 0,-1 0 1,1 1-1,-1-1 0,1 0 1,0 0-1,23 6 120,-22-6-82,12 3-376,1-2-1,-1 0 0,1-1 0,16-1 0,-29 1 3,0 0-1,1 0 1,-1 0 0,1-1-1,-1 1 1,0 0-1,0-1 1,1 0-1,-1 1 1,0-1-1,0 0 1,0 0-1,1 0 1,-1-1 0,0 1-1,-1 0 1,1-1-1,0 1 1,0-1-1,-1 0 1,1 0-1,-1 0 1,1 1-1,-1-1 1,0 0 0,0-1-1,0 1 1,0 0-1,0 0 1,0 0-1,0-1 1,-1 1-1,1-4 1,-22 26 3735,11-3-2045,0 1-1,1 0 0,0 1 0,2 0 1,-7 27-1,5 3-1898,7 4-3968,2-29-4382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13965,'0'0'10325,"-10"2"-8980,6-2-1240,-5 1 58,0 1 0,-1 0 0,1 1 0,-15 5 0,22-7-180,1-1 0,-1 1 0,0 0 0,0 0 0,0 0 0,0 0 0,1 1 0,-1-1-1,1 0 1,-1 1 0,1-1 0,-1 1 0,1-1 0,0 1 0,0 0 0,0-1 0,0 1 0,0 0 0,0 0 0,0 0-1,0 0 1,1 0 0,-1 0 0,1 0 0,0 0 0,-1 0 0,1 0 0,0 0 0,0 0 0,0 0 0,1 4 0,0-5-85,0 1 0,0-1 1,0 0-1,0 0 1,0 1-1,0-1 1,1 0-1,-1 0 1,0 0-1,1 0 1,-1-1-1,0 1 0,1 0 1,-1 0-1,1-1 1,-1 1-1,1-1 1,0 0-1,-1 1 1,4-1-1,41 7-2277,-38-7 1686,1 1 457,1 0 0,-1 1 0,-1 0 0,1 0 1,11 5-1,-19-7 296,0 1 0,-1-1 1,1 0-1,0 1 1,0-1-1,-1 1 0,1-1 1,-1 1-1,1-1 0,0 1 1,-1-1-1,1 1 0,-1 0 1,1-1-1,-1 1 0,0 0 1,1-1-1,-1 1 0,1 0 1,-1 0-1,0-1 0,0 1 1,0 0-1,1 0 0,-1-1 1,0 3-1,-1-1 52,0 0 1,0-1-1,0 1 1,0 0-1,0 0 0,0 0 1,0-1-1,-1 1 0,1-1 1,-1 1-1,1-1 1,-1 1-1,1-1 0,-1 0 1,-3 2-1,-5 3-68,1 0 1,-1-1-1,1 0 0,-1 0 0,-1-1 0,1 0 1,-17 3-1,-19-4-4807,26-4-4740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14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14157,'0'0'801,"-1"56"-513,1-14 481,0 15-224,0 9-385,0 12-96,0 11-160,-4 6-673,-4 9-256,0 6 384,3 5-512,1 1-1377,1-4-1570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15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0 15022,'-6'78'1794,"-1"1"-1186,7-3-479,0 1-97,1-2-193,11 1-960,1 3-929,-2-1-704,-6-1 608,0-2 1729,-5-4 417,0-3 32,0-4 353,-2-4-225,-1-2-640,3 0-1731,0 1-3266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02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21 7944,'0'0'12934,"-7"8"-12854,-18 28 49,24-34-83,-1 1-1,1-1 1,1 0 0,-1 0 0,0 0 0,0 1 0,1-1 0,-1 0 0,1 1-1,0-1 1,0 1 0,0-1 0,0 0 0,0 1 0,0-1 0,0 1 0,1-1 0,0 0-1,-1 1 1,1-1 0,1 2 0,2 5 25,1-2 0,0 1 0,0-1-1,8 10 1,11 17 34,-23-31-85,1 1-1,-1-1 1,0 1 0,0-1 0,0 1 0,-1-1 0,1 1-1,-1-1 1,0 1 0,0 0 0,0-1 0,0 1 0,-1-1 0,0 1-1,1 0 1,-1-1 0,0 0 0,-1 1 0,1-1 0,-1 0 0,1 1-1,-1-1 1,0 0 0,0 0 0,0 0 0,-1-1 0,1 1 0,-1 0-1,-5 3 1,4-3 18,0-1 1,0 1-1,0-1 0,-1 0 0,1 0 0,-1 0 0,1-1 1,-1 0-1,0 0 0,1 0 0,-1 0 0,0-1 0,0 1 1,0-1-1,0-1 0,1 1 0,-1-1 0,0 0 0,0 0 1,1 0-1,-1 0 0,-5-3 0,9 3-25,-1 1-1,1 0 1,-1-1-1,1 1 1,0-1 0,-1 0-1,1 1 1,0-1-1,0 0 1,0 0 0,-1 0-1,1 0 1,0 0-1,0 0 1,0 0 0,1 0-1,-1-1 1,0 1-1,0 0 1,1 0 0,-1-1-1,0 1 1,1 0-1,-1-1 1,1 1-1,0-1 1,0 1 0,-1 0-1,1-1 1,0 1-1,0-1 1,0 1 0,0-1-1,1 1 1,-1-1-1,0 1 1,0 0 0,1-1-1,-1 1 1,1-1-1,0 1 1,-1 0 0,1 0-1,2-3 1,0-1-13,2 0 0,-1 0-1,0 0 1,1 0 0,0 1 0,0 0 0,1 0 0,7-5 0,114-50-2,-88 43 27,-1-2 1,68-43 0,-104 60-1,0 0 1,0 0-1,-1 0 0,1 0 1,0-1-1,-1 1 1,1 0-1,-1-1 1,1 1-1,-1-1 1,0 0-1,0 1 1,0-1-1,0 0 0,0 0 1,0 0-1,0 1 1,-1-1-1,2-3 1,-3 3 8,1 1-1,0 0 1,-1 0 0,0 0 0,1 0 0,-1 0 0,1 0 0,-1 1-1,0-1 1,0 0 0,0 0 0,1 0 0,-1 1 0,0-1 0,0 0 0,0 1-1,0-1 1,0 1 0,0-1 0,0 1 0,0 0 0,-1-1 0,1 1-1,-1 0 1,-12-3 113,0 0 0,0 1 0,-26 1 0,-132 2 40,156 3-577,20 3-584,24 5-1559,36-4-3916,-26-7 1014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02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0 14894,'-10'3'1639,"-4"2"-973,0 0-1,0 2 1,1-1-1,0 2 1,0 0-1,-22 17 1,31-21-570,-1-1 1,1 1-1,0 0 0,0 0 1,1 1-1,-1-1 1,1 1-1,0-1 0,0 1 1,1 0-1,-1 0 0,1 1 1,0-1-1,0 0 1,1 1-1,0-1 0,0 1 1,0-1-1,0 1 0,1 0 1,0-1-1,0 1 1,2 8-1,-2-12-81,1-1 0,0 1 1,-1 0-1,1-1 0,0 1 1,0-1-1,0 1 0,0-1 1,0 0-1,0 1 0,0-1 0,0 0 1,1 0-1,-1 1 0,0-1 1,1 0-1,-1-1 0,1 1 0,2 1 1,2 0 17,-1 0 0,0 0 0,1-1 0,-1 0 0,1 0 0,7 0 0,1-1 49,0 0-1,0-1 1,0-1-1,19-4 1,-22 2-60,0 0 1,0 0-1,0-1 1,-1 0-1,0-1 1,0 0 0,10-8-1,-15 10 8,0 0 1,-1 0-1,1-1 0,-1 1 1,0-1-1,0 0 0,0 0 1,-1 0-1,1-1 0,-1 1 1,-1-1-1,1 0 0,-1 0 1,3-10-1,-5 15 4,0 0-1,1-1 1,-1 1 0,0 0-1,0 0 1,0-1-1,-1 1 1,1 0 0,0 0-1,0-1 1,-1 1 0,1 0-1,0 0 1,-1 0-1,1 0 1,-1 0 0,0-1-1,1 1 1,-1 0 0,0 0-1,0 0 1,1 1-1,-1-1 1,-2-2 0,0 2-6,0-1 0,0 1 0,0-1 0,0 1 0,0 0 0,0 0 1,0 0-1,0 1 0,-5-1 0,-8-1-27,0 2-1,1 0 1,-17 3 0,29-2 11,-6 0 5,0 0-1,1 1 0,-1 1 1,-13 5-1,20-8-89,-1 1-1,1 0 1,1 0 0,-1 0-1,0 0 1,0 0 0,0 0 0,0 0-1,1 1 1,-1-1 0,0 1-1,1-1 1,0 1 0,-1 0-1,1-1 1,0 1 0,0 0-1,0 0 1,0 0 0,0 0-1,0 0 1,0 0 0,1 0-1,-1 2 1,1-3-61,0 0 0,0-1 0,1 1 0,-1-1 0,0 1 0,0-1 0,1 1-1,-1-1 1,0 1 0,1-1 0,-1 1 0,1-1 0,-1 1 0,0-1 0,1 0 0,-1 1 0,1-1 0,-1 0 0,1 1-1,0-1 1,-1 0 0,1 0 0,-1 1 0,1-1 0,-1 0 0,1 0 0,0 0 0,-1 0 0,1 0 0,-1 0-1,2 0 1,25 0-3190,-19 0 1853,25 0-3889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03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 15150,'0'0'2040,"-9"10"31,9-10-2067,-9 8 380,1 0 1,1 1-1,-1 0 1,1 1-1,1 0 1,0 0-1,0 0 1,1 1-1,0 0 1,1 0-1,0 0 0,-2 15 1,5-21-360,0-1-1,1 0 1,0 0-1,0 0 1,0 0 0,0 0-1,1 1 1,0-1-1,0 0 1,0 0-1,0 0 1,1 0 0,-1 0-1,1-1 1,0 1-1,0 0 1,0-1 0,5 6-1,-3-6-5,0 0 1,0-1-1,0 1 0,1-1 0,-1 0 0,1 0 0,-1 0 1,1-1-1,0 1 0,0-1 0,-1 0 0,1-1 0,0 1 1,0-1-1,8-1 0,-7 2 20,0-1 0,0 0 1,-1-1-1,1 1 0,0-1 0,-1-1 0,1 1 1,-1-1-1,1 1 0,-1-2 0,0 1 0,0 0 1,0-1-1,0 0 0,0 0 0,0-1 0,-1 1 1,0-1-1,0 0 0,0 0 0,0-1 0,0 1 0,-1-1 1,0 0-1,0 0 0,0 0 0,-1 0 0,0 0 1,1 0-1,-2-1 0,1 1 0,-1-1 0,0 1 1,0-1-1,0 0 0,-1 0 0,0-10 0,-1 13-6,1 0 0,-1 1 0,1-1 0,-1 1 0,0-1 0,0 1 0,0-1 0,0 1 0,-1-1 0,1 1 0,-1 0 0,1 0 0,-1 0 0,0 0 0,0 0 0,0 0-1,-2-2 1,-2 0 34,0 0 0,0 1 0,0 0-1,-1 0 1,1 0 0,-11-2-1,-3 0-1223,1 1-1,-2 0 0,-32 0 0,39 4-4736,5 0-6523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36.4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471 367 9033,'-1'-14'950,"-1"-5"-747,1 0 1,0 0-1,2 0 1,1 0-1,0 1 0,1-1 1,1 0-1,9-26 1,-6 30-172,0 1 96,-1-1 0,0 0 0,-1 0 0,-1 0 0,5-28 1,-9 42-76,0 0 1,0 0-1,0 1 1,0-1 0,0 0-1,0 0 1,0 0-1,0 0 1,0 0 0,0 0-1,-1 1 1,1-1-1,0 0 1,0 0-1,-1 0 1,1 1 0,-1-1-1,1 0 1,-1 0-1,1 1 1,-1-1 0,1 0-1,-1 1 1,0-1-1,1 0 1,-1 1 0,0-1-1,-1 0 1,0 1-8,0-1 0,0 1 1,0 0-1,1 0 0,-1 0 0,0 0 1,0 0-1,0 0 0,0 0 0,0 1 1,0-1-1,-3 2 0,-5 1-16,1 1 0,0 1 1,0-1-1,-12 9 0,-12 13-23,1 2 1,1 0-1,1 2 1,2 1-1,-43 61 1,40-45 70,3 0 0,1 2 0,-38 100 0,50-104 8,2 1-1,-13 89 1,22-105-79,2 1 0,0-1 0,3 0 0,0 1 0,10 49 0,-10-73 3,1-1-1,0 1 0,0-1 0,0 0 0,1 1 0,0-1 0,0 0 0,1-1 1,0 1-1,0-1 0,0 1 0,0-1 0,1 0 0,0-1 0,0 1 0,0-1 0,9 6 1,-7-7 86,0 0 1,1 0-1,-1 0 1,0-1-1,1 0 1,-1 0-1,1-1 1,0 0-1,0-1 1,-1 1-1,1-2 1,0 1-1,0-1 1,-1 0-1,11-3 1,3-2 126,1-2-1,-1 0 1,0-1 0,-1-2 0,0 0 0,-1-1 0,19-15 0,122-108 433,-98 77-454,80-96-1,-121 128-149,-1 0-1,-2-1 1,0-1-1,-2-1 1,-2-1-1,21-57 1,-31 78-35,-2-1 0,0 1 1,0-1-1,0 0 0,-1 0 0,-1 1 1,1-1-1,-2 0 0,1 0 0,-2 0 1,-2-13-1,2 18-26,0 1 1,0 0 0,0 0-1,0 0 1,-1 0 0,0 0-1,0 0 1,0 1-1,0-1 1,0 1 0,-1 0-1,1 0 1,-1 0 0,0 0-1,0 1 1,0 0-1,0 0 1,-1 0 0,1 0-1,-1 0 1,1 1 0,-1 0-1,1 0 1,-1 0-1,-5 0 1,-7-1-322,1 1 0,-1 1 1,0 0-1,1 1 0,-1 1 0,1 1 1,-30 8-1,13 0-1709,0 1 0,-49 28 0,19-7-2349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9:27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4507 512 15246,'-112'-49'-652,"4"3"1032,-136-78-1,-70-47-592,268 151 78,0 2 1,-2 2 0,0 3-1,-1 1 1,-58-6 0,-9 9 348,-220 11 1,-117 41 1253,-149 6 1359,207-54-2251,83 0-517,249 6-62,1 4 0,0 2-1,1 3 1,-1 2 0,2 4-1,0 1 1,-74 34 0,81-27-4,2 2-1,0 3 1,1 1-1,2 3 1,2 2 0,1 1-1,-78 84 1,108-104-7,1 1 0,0 1 0,2 0 1,0 0-1,1 1 0,1 1 0,1 0 0,0 0 0,2 1 0,0 0 1,2 0-1,0 1 0,1-1 0,1 1 0,1 0 0,1 0 1,1 0-1,1 0 0,1 0 0,1 0 0,1-1 0,1 1 1,1-1-1,0 0 0,2 0 0,14 27 0,-1-9-19,2-1-1,1 0 1,3-2-1,0-1 1,3-2-1,48 45 1,-31-38 30,2-2 0,1-3 0,2-2 0,64 31 0,-9-16 61,1-6 1,2-4-1,2-5 1,178 29-1,-34-24 9,260 3 1,262-40-6,-481-14 35,-1-14-1,-2-13 0,343-91 0,-270 14-70,-316 96 12,-1-2 1,-1-2-1,-1-2 1,87-66 0,-120 80 30,0 0 0,0-1 0,-1 0 0,-1-1 0,-1-1 0,0 0 0,-1-1 0,0 0 0,-2-1 0,0 0 0,-1 0 0,0-1 0,-2 0 0,0 0 0,-2 0 0,0-1 0,-1 0 0,-1 0 0,0 0 0,-2 0 0,0 0 0,-2 0 0,0 0 0,-1 0 0,-1 1 0,-1-1 0,-7-18 0,-3 4-13,-1 2 0,-1 0 1,-2 1-1,-2 1 0,0 0 0,-2 2 0,-38-37 0,7 14-38,-2 3-1,-105-69 1,68 61-88,-1 4-1,-3 5 1,-2 4-1,-2 4 1,-1 4 0,-2 5-1,-138-21 1,89 27-1063,-197-3 0,-150 40-5423,237 15-1895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9:42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7013 646 4036,'-11'-14'607,"-1"1"0,-1 1 0,0 0 0,0 1 0,-1 0 1,-1 1-1,0 0 0,0 1 0,-1 1 0,1 1 0,-28-9 0,-19-3-440,-118-20 0,83 20 664,-923-173 1712,755 146-1519,-380-38 217,220 33-1180,164 19-8,-277 1 1,298 35-65,0 9 1,-403 76-1,311-9 86,-331 128-1,555-167-51,2 5 0,2 4 0,2 5 0,2 4 0,4 5 0,-166 142-1,229-175-12,2 2 0,0 0-1,3 3 1,1 0 0,1 1-1,3 2 1,-30 64 0,39-71-26,1 1 1,1 0 0,2 1 0,2 0-1,1 0 1,1 1 0,3 0 0,0 0-1,2 0 1,5 44 0,-1-62 10,1-1 1,1 0-1,0 0 1,1 0-1,1-1 1,0 0 0,1 0-1,1 0 1,0-1-1,1-1 1,21 22-1,2-1-2,1-1 0,73 53 0,-34-38-30,3-2-1,1-4 1,2-3-1,2-4 1,1-4 0,93 24-1,-172-55-242,26 7-1185,-16-11-4333,-12-7-31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9:55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6530 168 5029,'0'0'3929,"-10"0"-4399,-48 1-480,57-1 930,0-1 1,0 1-1,0 0 1,0-1-1,0 1 1,0-1-1,0 1 1,0-1-1,0 1 1,0-1-1,1 1 1,-1-1-1,0 0 0,0 0 1,1 1-1,-1-1 1,0 0-1,1 0 1,-1 0-1,1 0 1,-1 0-1,1 0 1,0 0-1,-1 1 1,1-1-1,0 0 1,-1-1-1,1 1 1,0 0-1,0 0 1,0 0-1,0-1 1,0 1 30,0 0 0,0 0 0,0 0 0,0 0 0,0 0 0,0 0 0,0 0 0,-1 0 0,1 0 0,0 0 0,-1 0 0,1 0 0,-1 0 0,1 0 0,-1 0 0,1 0 0,-1 0 1,0 1-1,1-1 0,-1 0 0,0 0 0,0 1 0,1-1 0,-1 0 0,0 1 0,0-1 0,0 1 0,0-1 0,0 1 0,0 0 0,0-1 0,0 1 0,0 0 0,0 0 0,0-1 0,0 1 1,-1 0-1,-29 1 552,16 0-129,0-1-1,-1 0 0,1-1 1,0-1-1,-1 0 0,1-1 1,-25-9-1,-5-4-372,0 3 1,-60-11-1,28 7-53,29 7 45,0 3 0,-85-4 0,-100 15-22,60 1-39,-135-9-290,-375 11 19,470 5-17,-529 42 336,383-14-12,-299 29 242,-3-38 473,392-38-336,-135 3-718,357 7 322,-1 3 0,1 1-1,0 3 1,1 2 0,0 1 0,1 3-1,1 2 1,0 1 0,2 3 0,-51 33-1,58-31 89,0 3 0,1 1 0,2 1-1,1 2 1,2 1 0,0 1-1,3 1 1,1 2 0,1 1-1,2 0 1,-23 56 0,22-40-8,2 1 0,3 0 1,3 2-1,2 0 1,2 0-1,3 1 1,-2 105-1,11-146-89,2 0 1,0-1-1,0 1 0,2-1 1,0 0-1,0 0 1,2 0-1,0-1 0,0 0 1,1 0-1,1-1 0,0 0 1,1-1-1,1 0 0,0 0 1,18 14-1,3 1-184,1-1 0,1-2 0,2-2 0,0-1 0,43 18 0,13-4 3,1-3 0,2-5-1,1-4 1,124 14-1,433 12 132,-348-34 32,-65 0 28,1361 55 307,-1032-74 319,-3-37-427,32-51-140,-472 65-50,-1-5 0,200-81 0,-158 40 9,198-120 0,-283 142-1,-2-4 1,-2-3 0,-3-4-1,75-78 1,-129 117 54,0-1 1,-1 0-1,-2-1 0,0-1 1,-2-1-1,-1-1 0,-1 0 1,-1 0-1,-2-2 0,-1 1 1,-1-1-1,-1-1 0,-2 0 1,4-57-1,-9 64-67,-1 1 0,-1-1-1,-1 1 1,-1 0 0,-1 0 0,-13-44 0,10 50 6,0 1 1,-1 0-1,-1 1 1,0 0-1,-1 0 1,-1 1-1,0 0 0,-1 1 1,-25-23-1,9 13 12,-1 1 0,-1 2 0,-1 1 0,0 1-1,-1 2 1,-42-15 0,24 13-36,-2 3-1,0 2 1,-87-10 0,31 16-216,0 4 0,1 5 0,-171 25-1,269-26 168,-273 31-3402,145-25-1576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44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0 116 4869,'0'0'4890,"8"0"-3508,141-11 3686,85-13-4311,-62 6-624,-160 17-131,85-8 47,125-29 1,-200 30-5,-15 4 231,-17 1 551,-196 13 171,-376 66 1,495-61-183,169-18-203,-9 1-553,509-69 41,-550 64-87,-25 4 1,-22 1-12,-77 7-16,-165 30-1,78-8 25,248-34-2995,-32-6-1441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0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 13805,'0'0'6337,"1"12"-4410,-2 20-1010,0-11 88,0-1 0,1 1 1,6 37-1,-5-57-975,0 0-1,0 0 1,-1 0-1,1 0 1,0 0 0,0 0-1,0-1 1,0 1 0,0 0-1,0 0 1,0-1-1,1 1 1,-1-1 0,0 1-1,0-1 1,0 1 0,1-1-1,-1 0 1,0 0 0,0 1-1,1-1 1,-1 0-1,0 0 1,1 0 0,-1 0-1,0-1 1,0 1 0,1 0-1,-1 0 1,0-1-1,2 0 1,42-16 650,-17-1-484,-2-2 1,26-25-1,-27 22-21,53-37 1,-78 60-177,0 0 1,0 0-1,1 0 1,-1 0 0,0 0-1,0-1 1,0 1-1,1 0 1,-1 0 0,0 0-1,0 0 1,0 0-1,0 0 1,1 0-1,-1 0 1,0 0 0,0 0-1,1 0 1,-1 0-1,0 0 1,0 0 0,0 0-1,1 0 1,-1 0-1,0 0 1,0 0 0,0 0-1,1 0 1,-1 0-1,0 0 1,0 0 0,0 0-1,1 0 1,-1 1-1,0-1 1,0 0-1,0 0 1,0 0 0,1 0-1,-1 0 1,0 1-1,0-1 1,0 0 0,0 0-1,0 0 1,0 1-1,0-1 1,0 0 0,1 0-1,-1 0 1,0 1-1,-1 17-44,-8 19-6,-2-12 79,7-19 42,1 0 0,0 1-1,0-1 1,1 1 0,0-1 0,0 1 0,0 0 0,1 0-1,-1 10 1,3-17-54,-1 1-1,0-1 0,1 0 1,-1 1-1,0-1 0,1 0 1,-1 0-1,1 1 0,-1-1 1,1 0-1,-1 0 0,1 0 1,-1 1-1,1-1 0,-1 0 1,0 0-1,1 0 0,-1 0 1,1 0-1,-1 0 1,1 0-1,-1 0 0,1 0 1,-1 0-1,1-1 0,-1 1 1,1 0-1,-1 0 0,1 0 1,-1 0-1,1-1 0,-1 1 1,0 0-1,1-1 0,-1 1 1,1 0-1,-1-1 0,19-10 112,101-97 1,-120 108-142,1 0 0,-1 0 0,0 0 0,0-1 0,0 1 0,0 0 0,0 0 0,0 0 0,1 0 0,-1 0 0,0 0 0,0 0 0,0-1-1,0 1 1,0 0 0,1 0 0,-1 0 0,0 0 0,0 0 0,0 0 0,1 0 0,-1 0 0,0 0 0,0 0 0,0 0 0,0 0 0,1 0 0,-1 0-1,0 0 1,0 0 0,0 0 0,1 0 0,-1 0 0,0 1 0,0-1 0,0 0 0,0 0 0,0 0 0,1 0 0,-1 0 0,0 0 0,0 0 0,0 1 0,0-1-1,0 0 1,0 0 0,1 0 0,-1 0 0,0 0 0,0 1 0,0-1 0,0 0 0,0 0 0,0 0 0,0 0 0,0 1 0,0-1 0,0 0 0,0 0 0,0 0-1,0 1 1,0-1 0,0 0 0,-3 22-170,-9 21 14,8-31-24,2-9-87,1 1 1,0 0 0,0-1-1,0 1 1,0 0 0,1-1-1,-1 8 1,1-10 124,0 0 1,1-1-1,-1 1 1,1 0-1,-1 0 1,1 0-1,-1-1 0,1 1 1,-1 0-1,1-1 1,0 1-1,-1-1 1,1 1-1,0 0 0,-1-1 1,1 0-1,0 1 1,0-1-1,0 1 1,-1-1-1,1 0 0,0 0 1,0 1-1,0-1 1,0 0-1,0 0 1,0 0-1,-1 0 0,1 0 1,0 0-1,0 0 1,0 0-1,0 0 1,0-1-1,0 1 0,0 0 1,-1 0-1,2-1 1,2 0-667,1-1 0,-1 1-1,0 0 1,0-1 0,0 0 0,-1 0 0,1 0 0,0 0 0,5-5 0,16-12-5013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48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 3523,'0'0'9807,"10"-3"-8451,37-10 460,1 3 0,83-7 0,90 8-1136,-656 12 1280,469-16-1544,194-11-341,-56 9-107,-179 15-1,-34-1 81,-44 6 1,-212 56 896,405-64-737,378-24-2867,-657 34 2974,-226 38 0,383-44-2701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52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819 100 4324,'-11'-2'2958,"-9"-2"-2531,-1 0 0,1 2 0,-1 1 0,1 0 0,-1 2 1,0 0-1,-23 5 0,30-3-377,-1 1-1,1 0 1,0 1 0,0 1 0,1 0-1,-1 0 1,2 2 0,-1-1 0,1 2-1,0 0 1,-18 16 0,-8 16 68,2 2 1,1 1-1,-36 61 0,-67 155 242,114-208-345,2 2 0,3 0 0,3 1 0,-18 100 0,29-122 62,2 0 0,1 0 0,2 0 0,1 0-1,2-1 1,1 1 0,2 0 0,0-1-1,20 54 1,-4-34-100,3-1 0,1-1-1,37 53 1,-22-47-1055,2-1 0,2-2 1,2-2-1,69 57 0,-107-100 1213,1 0 0,0-1 0,1 0 0,0-1 0,0 0 0,0-1 1,21 7-1,-27-10 74,-1-1 1,1 0 0,0 0 0,0-1-1,0 0 1,0 1 0,0-2-1,-1 1 1,1 0 0,0-1-1,0 0 1,0 0 0,-1-1 0,1 1-1,0-1 1,-1 0 0,0 0-1,1-1 1,-1 1 0,0-1 0,0 0-1,5-4 1,9-12 316,-1 0 0,-1-1 0,0 0 0,-1-2 0,20-39 0,48-125 1060,-77 171-1454,42-106 249,-7-2 0,34-161-1,-58 195-385,-4-1 0,-3-1-1,-5 1 1,-7-101 0,0 160 10,-2 1 0,-1 0 0,-2 1 0,-1 0 1,-1 0-1,-1 0 0,-24-45 0,15 40-216,-1 2 1,-2 0-1,-2 1 0,0 1 1,-44-40-1,58 60-2,5 6-101,1 0 1,-1 0 0,1 0 0,0 0 0,0-1-1,1 0 1,-1 0 0,1 0 0,0 0 0,1 0 0,-4-8-1,3-5-3529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13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26 12620,'0'0'1884,"11"-4"-159,61-13 524,-64 15-1986,0 1 0,-1 0 0,1 1 0,0 0 0,0 0 0,0 1 0,0 0 0,0 0 0,9 3 0,-16-3-250,1-1 1,0 1-1,-1-1 1,1 1-1,-1 0 0,1 0 1,-1 0-1,1 0 1,-1 0-1,0 0 1,1 0-1,-1 0 0,0 1 1,0-1-1,0 0 1,0 1-1,0-1 1,0 1-1,0-1 0,-1 1 1,1-1-1,-1 1 1,1 0-1,-1-1 1,1 1-1,-1 0 0,0-1 1,0 1-1,0 0 1,0 0-1,0-1 0,0 1 1,0 0-1,0-1 1,-1 1-1,1 0 1,-1-1-1,1 1 0,-1 0 1,0-1-1,-1 2 1,-1 4 43,-1 0 0,0 0 0,-1-1 0,1 0 0,-1 1 0,0-2 0,-11 10 0,-30 19 159,35-27-31,0 0 0,1 0 0,0 1 0,0 1 0,0-1 0,1 1 0,1 1 0,0 0 0,-13 20 0,21-29-168,-1 0 1,1 0 0,0 0-1,0 0 1,-1 0 0,1 0-1,0 0 1,0 0 0,0 0-1,0 0 1,0 0 0,1 0-1,-1 0 1,0 0 0,0 1-1,1-1 1,-1 0 0,0-1-1,1 1 1,-1 0 0,1 0-1,-1 0 1,1 0 0,0 0-1,-1 0 1,1-1 0,0 1-1,0 0 1,0 0 0,-1-1-1,1 1 1,0-1 0,0 1 0,0-1-1,0 1 1,0-1 0,0 1-1,0-1 1,0 0 0,0 0-1,0 0 1,0 1 0,0-1-1,2 0 1,56 4 101,-51-4-89,98 0-2556,-59 0-1375,-15 0-1998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15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0 5381,'0'0'9193,"11"7"-8083,6 4-675,18 11 217,-1 1 0,56 49-1,-81-64-579,0 1-1,-1 0 1,0 0-1,-1 1 1,0-1-1,-1 2 1,0-1-1,0 1 1,-1 0-1,-1 0 1,0 0-1,0 1 1,-1-1-1,0 1 1,0 12-1,-3-3-55,0-1-1,-2 0 1,-1 0 0,0 1-1,-2-2 1,0 1 0,-1 0-1,-1-1 1,-1 0 0,-1-1-1,-17 29 1,-8 5-2381,-2-1-1,-63 69 1,23-38-4564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38.2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48 17873,'0'0'5365,"11"-6"-5173,4-1-176,1 0 0,0 1 0,0 1 0,1 0 0,-1 1 0,1 1 0,0 1 0,0 0 0,0 1 0,28 2 0,-43-1-16,-1 0 0,1 0-1,0 0 1,-1 1 0,1-1 0,0 0-1,-1 1 1,1-1 0,-1 1-1,1 0 1,-1-1 0,1 1 0,-1 0-1,1 0 1,-1 0 0,0 0-1,0 0 1,1 0 0,-1 0-1,0 0 1,0 1 0,0-1 0,0 0-1,0 1 1,0-1 0,-1 1-1,1-1 1,0 1 0,-1-1-1,1 1 1,-1 0 0,0-1 0,1 1-1,-1 0 1,0-1 0,0 1-1,0 0 1,0-1 0,0 1 0,0 0-1,-1-1 1,1 1 0,-1-1-1,1 1 1,-1 0 0,1-1-1,-1 1 1,-1 1 0,-3 7 55,0 0 0,-1 0 0,0-1-1,0 0 1,-14 15 0,-77 65 933,96-83-957,11-3-20,21 0-8,-22-3 11,2 1-64,0 0 0,0 1-1,0 0 1,0 1 0,18 7 0,-28-9 51,1-1-1,-1 1 0,0 0 0,0-1 0,0 1 1,0 0-1,0 0 0,0 0 0,0 0 0,0 0 1,0 0-1,0 0 0,-1 0 0,1 0 0,0 0 1,-1 0-1,1 0 0,0 0 0,-1 1 0,0-1 1,1 0-1,-1 2 0,0 0 26,-1-1 0,1 0 0,-1 0 0,0 1 0,1-1 0,-1 0-1,-1 0 1,1 0 0,0 0 0,0 0 0,-1 0 0,1 0 0,-1-1 0,1 1 0,-1 0 0,0-1 0,-3 3-1,-9 7 232,0 0-1,-1-1 0,0 0 0,0-1 1,-1-1-1,0-1 0,0 0 0,-1-1 1,0-1-1,0 0 0,0-1 0,-34 2 1,50-5-300,0-1 0,0 0 0,0 0 0,1 0 0,-1 0 0,0 0 0,0 0 0,1 0 0,-1 0 0,0 0 0,0 0 0,1-1 0,-1 1 0,0 0 0,0-1 0,1 1 0,-1 0 0,0-1 0,1 1 0,-1-1 0,0 1 0,1 0 0,-1-1 0,1 0 0,-1 1 0,1-1 0,-1 1 0,1-1 0,-1 0 0,1 1 0,0-1 0,-1-1 0,1 1-220,0-1 1,0 0 0,1 0 0,-1 1-1,0-1 1,1 0 0,-1 1 0,1-1 0,0 0-1,0 1 1,-1-1 0,1 1 0,2-3-1,37-42-9653,-13 22 2443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38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0 5221,'0'0'14841,"8"5"-14420,-1 0-284,0 0 0,-1 1-1,1 0 1,-1 0-1,0 0 1,-1 1 0,0 0-1,0 0 1,0 1-1,-1-1 1,0 1 0,0 0-1,-1 0 1,0 0-1,0 1 1,2 11 0,-2 0 35,-1 1 1,0 0 0,-1-1 0,-1 1-1,-1 0 1,-1-1 0,-1 1 0,-1-1-1,-1 0 1,0 0 0,-2 0 0,0-1-1,-16 30 1,8-20-342,-1-2 0,-1 0 1,-25 29-1,20-31-1505,-1 0 1,-45 37-1,17-24-6707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31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16688,'0'0'2466,"42"55"-2017,-24-37-289,4-2-64,4 0 0,4-5-288,1-7-865,4-4-993,2 0-2434,-4-9-2755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32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234 0 11755,'0'0'4228,"-67"62"-2626,42-28-385,-3 4 288,1 4-320,1 4-288,5-1-609,3-1-223,6-6-1,3-3-96,8-8-801,1-9-961,0-11-961,11-7-2626,3-5-3011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32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0 13773,'0'0'4324,"-21"57"-2818,4-25 31,-1 3-608,-1 2-385,2-3-383,4-2-97,2-6 0,5-6-64,0-3-769,1-5-833,2-7-960,-4-5-8456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32.8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30 201 9513,'0'0'7527,"11"-4"-7030,4-1-402,-1 1 0,0 1 0,1 0 1,0 1-1,-1 1 0,1 0 0,0 1 1,0 1-1,0 0 0,0 1 1,-1 1-1,18 4 0,-25-4-85,1 0-1,0 1 0,-1-1 1,0 1-1,0 1 1,0-1-1,0 1 0,-1 1 1,0-1-1,0 1 1,7 9-1,-11-13 57,0 1 0,0 0 0,-1-1-1,1 1 1,-1 0 0,0 0 0,0 0 0,0 0-1,0 0 1,0 0 0,-1 0 0,1 1 0,-1-1 0,0 0-1,0 0 1,0 0 0,0 0 0,0 1 0,-1-1-1,0 0 1,1 0 0,-1 0 0,-1 0 0,1 0-1,0 0 1,-1 0 0,1-1 0,-1 1 0,0 0-1,0-1 1,0 1 0,-2 2 0,-9 7 190,0-1 0,-1 0 0,0-1 0,0-1 0,-1 0 0,-1-1 0,1 0-1,-1-2 1,0 0 0,-1 0 0,0-2 0,1 0 0,-2 0 0,1-2 0,0 0 0,0-1 0,-24-2 0,40 1-354,0 0 1,0 0-1,0 0 1,0 0-1,0 0 0,0 0 1,0 0-1,0-1 1,1 1-1,-1 0 1,0-1-1,0 1 0,0 0 1,0-1-1,0 1 1,0-1-1,0 0 1,1 1-1,-1-1 0,0 0 1,1 1-1,-1-1 1,0 0-1,1 0 0,-1 1 1,1-1-1,-1 0 1,1 0-1,-1 0 1,1 0-1,0 0 0,-1 0 1,1 0-1,0 0 1,0-1-1,0 0-393,0 0 0,1 0 1,-1 0-1,1 0 0,-1 0 0,1 0 0,0 0 0,0 1 1,0-1-1,0 0 0,0 0 0,0 1 0,0-1 1,1 1-1,-1-1 0,0 1 0,3-1 0,19-16-6902</inkml:trace>
  <inkml:trace contextRef="#ctx0" brushRef="#br0" timeOffset="1">608 1 14990,'0'0'4869,"-55"42"-4036,35-11 224,-3 7-353,1 3-255,4-1-353,6 1-32,7-6-288,5-8-2211,0-9-4515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8:0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1183 9161,'0'0'7041,"5"-10"-6651,-2 4-316,1 0 0,0-1 0,0 2 0,0-1 0,1 0 0,-1 1 0,1 0 0,1 0 0,-1 0 0,1 1 0,0-1 0,0 1 0,0 1 0,0-1 0,1 1 0,-1 0 0,1 1 0,0 0 0,0 0 1,0 0-1,0 1 0,12-1 0,103 6 1563,-71-1-1151,1-2 1,72-8-1,-91 3-386,0 1 0,0 2 1,0 1-1,0 2 0,0 1 0,0 1 1,-1 2-1,62 19 0,30 12 96,178 29-1,133-9 113,-337-49-230,176-10 0,96-35 28,224 1-106,14-3 0,7-24 0,-536 53-59,-79 10 59,1 0 0,-1 0-1,0-1 1,0 1 0,1 0-1,-1 0 1,0-1 0,0 1 0,1 0-1,-1-1 1,0 1 0,0 0-1,0-1 1,1 1 0,-1 0-1,0-1 1,0 1 0,0-1-1,0 1 1,0 0 0,0-1 0,0 1-1,0 0 1,0-1 0,0 1-1,0-1 1,0 1 0,0 0-1,0-1 1,0 1 0,0 0 0,-1-1-1,1 1 1,0-1 0,0 1-1,0 0 1,-1 0 0,1-1-1,0 1 1,0 0 0,-1-1-1,1 1 1,0 0 0,-1 0 0,1-1-1,0 1 1,0 0 0,-1 0-1,-17-20-126,15 18 109,1-1-41,-1-1 1,1 1-1,-1-1 0,1 0 0,0 0 0,0 0 1,1 0-1,-1 0 0,1 0 0,0 0 0,0-1 1,1 1-1,-1 0 0,1-1 0,0 1 0,0-7 1,2-10-248,1 0 0,7-26 1,0-11 251,-7 36 80,-2 0 0,-1-1-1,-1 0 1,0 1 0,-2 0-1,-1-1 1,-9-32 0,9 45-9,0-1 0,-1 1 1,1 0-1,-2 1 0,0-1 1,0 1-1,0 0 0,-1 1 1,0-1-1,-1 1 1,0 1-1,0 0 0,-1 0 1,0 0-1,0 1 0,-1 0 1,-13-5-1,-38-12-45,0 4-1,-2 2 0,-123-16 1,119 22-50,-1575-262 665,1099 195-269,405 66-98,-270 10 0,369 5-192,1 2-1,-1 1 0,2 3 1,-1 1-1,1 1 1,1 2-1,0 2 1,1 1-1,0 2 0,2 2 1,0 0-1,1 2 1,1 2-1,2 1 0,0 1 1,1 1-1,2 2 1,1 0-1,2 2 1,0 1-1,-34 65 0,36-56 2,1 1-1,2 1 1,2 1-1,2 0 1,2 1-1,2 1 1,2 0-1,-4 84 1,13-127-67,-1 0 1,1 1-1,0-1 1,1 0 0,-1 0-1,0 0 1,1 0-1,0 0 1,0 0-1,0 0 1,0 0 0,0-1-1,1 1 1,-1-1-1,1 1 1,-1-1 0,1 0-1,0 0 1,0 0-1,0-1 1,0 1-1,0-1 1,0 0 0,0 1-1,6 0 1,4 3-591,1-1 1,0-1-1,1 0 1,26 2-1,0-7-3440,-1-9-2669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92 9321,'0'0'14894,"-11"3"-13773,7-2-1075,-2 0 90,-1 1 1,1 0 0,0 0-1,0 1 1,-9 4-1,13-6-67,0 0 0,0 1 1,0-1-1,0 1 0,0-1 0,0 1 0,1 0 0,-1 0 1,1 0-1,-1 0 0,1 0 0,0 0 0,-1 1 0,1-1 0,0 0 1,1 0-1,-1 1 0,0-1 0,1 1 0,-1-1 0,1 1 1,0 4-1,0-6-64,0-1 1,1 1 0,-1 0 0,1 0 0,0 0 0,-1 0 0,1-1-1,0 1 1,-1 0 0,1 0 0,0-1 0,0 1 0,0-1-1,0 1 1,-1-1 0,1 1 0,0-1 0,0 1 0,0-1 0,0 0-1,0 0 1,0 1 0,0-1 0,0 0 0,0 0 0,0 0 0,0 0-1,0 0 1,2 0 0,42-1-17,-32 1-73,2 0 0,-3-1-132,-1 0 0,0 2 1,0-1-1,0 1 0,0 1 0,0 0 0,0 0 0,0 1 0,17 8 1,-27-15 561,-1-1 0,0 1 1,0 0-1,0-1 0,0 1 1,-1 0-1,-1-6 0,-8-28 187,6 25-1056,0 0 0,1-1 0,0 1 0,-1-23 0,7 34 3,0 0-1,-1 1 1,1-1-1,0 1 1,-1 0-1,1-1 1,0 1 0,0 1-1,0-1 1,0 0-1,0 1 1,4-1-1,14-4-3961,2-5-1267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47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6566,'0'0'10506,"82"10"-9705,-32-10-449,6 0-224,2 0-64,1 0-448,-4 0-673,-11 3-865,-11-2-768,-16 3-770,-10 1-3170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5:48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9545,'0'0'6951,"59"12"-5766,-12-12-256,3 0-385,5 0-416,0-2-64,-5 2-64,-4 0-768,-12 0-1891,-8-5-2402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3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1 183 4933,'-1'9'10002,"8"-6"-4390,20-13-2160,32-26-4516,-58 35 1495,82-60-366,-53 38-156,62-38 0,-92 61 84,0-1 1,1 1 0,-1 0 0,0 0 0,0 0 0,0 0-1,0 0 1,0-1 0,1 1 0,-1 0 0,0 0-1,0 0 1,0 0 0,1 0 0,-1 0 0,0 0-1,0 0 1,0 0 0,1 0 0,-1 0 0,0 0-1,0 0 1,1 0 0,-1 0 0,0 0 0,0 0 0,0 0-1,1 0 1,-1 0 0,0 0 0,0 0 0,0 0-1,0 0 1,1 1 0,-1-1 0,0 0 0,0 0-1,0 0 1,0 0 0,1 0 0,-1 0 0,0 1 0,0-1-1,0 0 1,0 0 0,0 0 0,0 1 0,1-1-1,-4 15-119,-10 15 171,-39 78 110,47-95-149,0 0 0,1 1 0,1-1 0,0 1 0,1 0 1,-1 21-1,3-34-68,0 0-1,0 0 1,0 0 0,0 0 0,0 0-1,0 0 1,0-1 0,1 1 0,-1 0-1,0 0 1,1 0 0,-1 0 0,0-1-1,1 1 1,-1 0 0,1 0 0,-1-1 0,1 1-1,0 0 1,-1-1 0,1 1 0,0 0-1,-1-1 1,1 1 0,0-1 0,0 1-1,-1-1 1,1 0 0,0 1 0,0-1-1,0 0 1,0 0 0,0 1 0,-1-1-1,1 0 1,0 0 0,0 0 0,0 0 0,0 0-1,0 0 1,0 0 0,0 0 0,-1-1-1,1 1 1,0 0 0,0 0 0,0-1-1,1 0 1,3 0-867,1-1 1,-1-1-1,0 1 0,0-1 1,0 1-1,9-8 0,21-20-6208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3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11082,'-8'8'2136,"-5"4"-1715,-43 45 1864,52-53-1938,0 1 1,1 0-1,-1 0 1,1 1-1,0-1 1,1 1-1,-1-1 1,1 1-1,0 0 1,0 0-1,-1 8 1,4-13-313,-1 0 1,0 0 0,1 0 0,-1 0-1,1 0 1,-1 0 0,1 0-1,0 0 1,-1 0 0,1 0-1,0 0 1,0 0 0,-1 0 0,1 0-1,0-1 1,0 1 0,0 0-1,0-1 1,0 1 0,0-1-1,0 1 1,0-1 0,1 1 0,-1-1-1,0 0 1,0 1 0,0-1-1,0 0 1,0 0 0,1 0 0,-1 0-1,0 0 1,0 0 0,0 0-1,2-1 1,48-3 430,-37 1-406,0-2 1,0 1 0,-1-2 0,1 0 0,-1 0-1,0-1 1,-1-1 0,0 0 0,0-1-1,-1 0 1,0-1 0,13-15 0,-23 25-55,0-1 1,-1 0 0,1 0 0,0 0-1,-1 0 1,1 0 0,-1 1-1,1-1 1,-1 0 0,0 0 0,1 0-1,-1 0 1,0 0 0,0 0-1,0-1 1,0 1 0,0 0 0,0 0-1,0 0 1,0 0 0,0 0-1,0 0 1,0 0 0,-1 0 0,1 0-1,-1-2 1,0 2 17,-1 0 1,1 0-1,0 0 0,-1-1 1,1 1-1,-1 1 0,1-1 1,-1 0-1,0 0 0,1 0 1,-1 1-1,0-1 0,1 1 1,-3-1-1,-9-1 121,1 1 0,-1 0 0,-17 2 0,27-1-140,-3 1-31,0 0-1,0 0 0,0 0 1,0 1-1,1 0 0,-1 0 1,-10 6-1,15-7 13,-1-1 0,1 1 1,-1 0-1,1 0 0,-1 0 0,1 0 0,0 0 0,-1 0 1,1 0-1,0 0 0,0 0 0,0 1 0,0-1 1,0 0-1,0 1 0,0-1 0,0 1 0,1-1 0,-1 1 1,0-1-1,1 1 0,-1-1 0,1 1 0,0 0 1,0-1-1,-1 1 0,1 0 0,0-1 0,1 1 0,-1 0 1,0-1-1,0 1 0,1 1 0,1-1-147,1 0 0,-1-1 1,1 1-1,-1-1 0,1 1 0,0-1 0,-1 0 0,1 0 0,0-1 0,0 1 0,0 0 0,0-1 1,0 0-1,-1 0 0,1 1 0,0-2 0,4 1 0,-1 0-434,66-1-6793,-34-5 1430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4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0 10186,'0'0'4009,"-7"1"-2338,-3 1-1299,1 1 0,0-1 0,0 1 0,1 1 0,-1 0 0,1 0 0,-1 0 0,1 1 0,1 1 0,-12 9 0,14-11-100,0 1 0,0-1 0,0 1 0,1 0 1,0 1-1,0-1 0,0 1 0,1-1 0,0 1 0,0 0 0,0 1 0,1-1 0,0 0 0,0 1 0,1-1 0,-2 14 0,3-19-235,0 0-1,0 1 0,0-1 1,0 0-1,0 1 1,0-1-1,1 0 0,-1 0 1,1 1-1,-1-1 0,1 0 1,-1 0-1,1 0 1,0 0-1,-1 0 0,1 0 1,0 1-1,0-2 1,0 1-1,0 0 0,0 0 1,0 0-1,0 0 0,0-1 1,1 2-1,1-1 31,1 0-1,-1 1 1,0-2 0,1 1-1,-1 0 1,1-1 0,-1 1-1,0-1 1,6 0 0,1-1 57,-1 0 0,0 0 0,1-1 1,-1 0-1,0-1 0,14-5 1,-14 3-84,-1 0 1,0-1 0,0 1 0,0-1 0,-1-1-1,9-10 1,-13 15-32,-1-1-1,0 1 1,0-1-1,0 0 1,0 1-1,0-1 1,-1 0-1,1 0 1,-1-1-1,0 1 1,0 0-1,0 0 1,0-1-1,0 1 1,-1 0-1,0-1 1,1 1-1,-1 0 1,-1-1-1,1 1 1,-1-6-1,-1 7-73,1 0-1,-1 0 0,1 0 0,-1 1 0,0-1 0,0 1 1,0-1-1,0 1 0,0 0 0,0 0 0,0 0 0,0 0 0,0 0 1,0 0-1,-4 0 0,4 0-209,1 1 0,-1-1 0,1 1 0,-1 0 0,1-1 0,-1 1 1,1 0-1,-1 0 0,1 0 0,-1 0 0,1 1 0,-1-1 0,1 0 0,-3 1 0,4 0-143,-1-1 0,1 1 0,0 0 0,0-1 0,0 1 0,0 0 0,0-1 0,0 1 0,0 0 0,0-1 0,0 1 0,0-1 0,0 1 0,0 0 0,0-1 0,1 1 0,-1 0 0,0-1 0,0 1 0,1-1-1,-1 1 1,0-1 0,1 1 0,0 0 0,13 5-5748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4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1 13100,'0'0'10154,"-18"55"-8809,3-27-352,0 0-224,3 2-513,5-5-96,7-4-128,0-3-416,0-6-993,4-4-577,-1-6-641</inkml:trace>
  <inkml:trace contextRef="#ctx0" brushRef="#br0" timeOffset="1">0 93 13132,'0'0'9962,"61"-3"-8969,-23 3-385,9-2-415,5-2-770,-3-3-2658,-1-6-4612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5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71 6534,'0'0'11996,"3"-9"-10043,7-26-778,-10 34-1150,0 0 0,0 0 0,-1 1 0,1-1 0,0 0 0,-1 0 0,1 1 0,0-1 0,-1 0 1,1 0-1,-1 1 0,0-1 0,1 0 0,-1 1 0,1-1 0,-1 1 0,0-1 0,1 1 0,-1-1 0,0 1 0,0 0 0,1-1 0,-1 1 1,0 0-1,0-1 0,0 1 0,1 0 0,-1 0 0,0 0 0,0 0 0,0 0 0,0 0 0,1 0 0,-1 0 0,0 0 0,0 0 0,0 0 1,-1 1-1,-33 5-48,31-3 16,0 0 0,1 0-1,-1 0 1,1 1-1,0-1 1,0 1-1,0 0 1,0 0 0,0 0-1,1 0 1,0 0-1,0 0 1,0 1-1,0-1 1,1 1 0,0-1-1,0 1 1,0 0-1,0-1 1,1 1-1,0 0 1,0 8 0,1-11 10,0-1-1,0 1 1,0 0 0,0 0 0,0-1 0,0 1 0,0-1 0,1 1 0,-1-1 0,1 1 0,-1-1 0,1 0 0,-1 0 0,1 1 0,0-1 0,0-1-1,-1 1 1,1 0 0,0 0 0,0-1 0,0 1 0,0-1 0,0 1 0,0-1 0,0 0 0,0 0 0,0 0 0,0 0 0,0 0 0,0 0 0,2-1-1,7 1 56,0-1-1,-1-1 0,1 1 0,17-6 0,-15 1-78,0 1 1,0-1-1,0-1 0,20-15 1,-28 19 17,-1 0 1,0-1 0,0 1-1,0-1 1,-1 0-1,1 0 1,-1 0-1,0 0 1,0 0 0,0-1-1,-1 0 1,1 1-1,-1-1 1,0 0-1,-1 0 1,2-6-1,-3 11 5,0-1 0,0 0 0,0 1 0,0-1 0,0 1 0,0-1 0,0 1 0,0-1 0,0 1 0,0-1 0,-1 1 0,1-1 0,0 1 0,0-1 0,-1 1 0,1-1 0,0 1 0,-1 0 0,1-1 0,0 1 0,-1-1 0,1 1 0,-1 0 0,1-1 0,0 1 0,-1 0 0,1 0 0,-1-1 0,1 1 0,-1 0 0,1 0 0,-1 0 0,1 0 0,-1-1 0,1 1 0,-1 0 0,1 0 0,-1 0 0,0 0 0,1 0 0,-1 0 0,1 0 0,-1 1 0,1-1 0,-1 0 0,1 0 0,-1 0 0,1 0 0,-1 1 0,-28 12-128,23-8 155,0 0 0,0 0 0,1 1 0,0 0 0,0 1 0,1-1 0,-7 13 0,9-16-254,0 0 1,0 1 0,1-1-1,-1 1 1,1 0 0,0-1-1,0 1 1,1 0 0,-1 0-1,1-1 1,0 1 0,0 0-1,0 0 1,0 0 0,1 0-1,-1-1 1,1 1 0,1 4-1,10 3-4040,4-6-3075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5.5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 12107,'0'0'2531,"-26"50"-353,10-21-448,1-1-930,7 1 65,6-6 0,2-6-769,13-10-865,6-7-2210,7-2-3971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5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4 15310,'0'0'1394,"-9"4"330,4-3-1524,-35 15 1182,39-16-1301,-1 1 0,0 0 0,0 0 1,1 0-1,-1 1 0,1-1 0,-1 0 0,1 1 0,0-1 1,-1 0-1,1 1 0,0 0 0,0-1 0,0 1 0,0 0 1,0-1-1,0 1 0,1 0 0,-1 0 0,0 0 0,1 0 1,-1 3-1,4-2-69,-1 1 0,1-1-1,-1 0 1,1 1 0,0-1 0,1-1 0,-1 1 0,0 0 0,1-1 0,-1 0 0,1 0-1,0 0 1,4 2 0,7 5 14,-3-1 35,0 1 1,-1 0-1,0 1 0,-1 0 1,0 1-1,-1 0 1,9 14-1,-15-22-42,-1 0 0,-1 0 0,1 0 1,0 0-1,-1 1 0,1-1 0,-1 0 0,0 1 0,0 0 1,-1-1-1,1 1 0,-1-1 0,1 1 0,-1 0 0,0-1 1,-1 1-1,1 0 0,-1-1 0,1 1 0,-1 0 0,0-1 0,0 1 1,-1-1-1,1 0 0,-1 1 0,0-1 0,1 0 0,-1 0 1,-1 0-1,1 0 0,0 0 0,-1-1 0,-3 4 0,0-1 223,-1 0-1,1 0 0,-1-1 1,-1 1-1,1-2 1,0 1-1,-1-1 0,0 0 1,-9 2-1,15-4-185,0-1 0,0 1 0,0-1 0,0 1-1,-1-1 1,1 0 0,0 0 0,0 0 0,0 0 0,-1 0 0,1-1 0,0 1 0,0-1 0,0 1-1,0-1 1,-1 0 0,1 0 0,0 0 0,0 0 0,1 0 0,-1 0 0,0 0 0,0-1-1,0 1 1,1-1 0,-1 1 0,1-1 0,-1 0 0,1 0 0,0 1 0,0-1 0,0 0-1,0 0 1,0 0 0,0 0 0,0 0 0,0-4 0,-1 0-118,1 1 0,-1-1 0,1 0 0,1 0 0,-1 0 0,1 1 0,0-1 0,0 0 0,1 0 0,0 0 1,0 0-1,0 1 0,0-1 0,1 1 0,0-1 0,1 1 0,-1-1 0,1 1 0,0 0 0,0 0 0,4-4 0,1 0-30,1 2 1,0-1-1,0 1 0,1 0 1,0 1-1,0 0 0,0 1 1,0 0-1,21-6 0,0 1 95,30-10 32,-57 19-21,0-1 1,0 0-1,0 0 0,0 0 0,-1 0 0,1-1 1,-1 0-1,0 1 0,1-1 0,-1 0 0,2-4 1,-4 6-10,-1 0 1,1 0 0,-1-1 0,1 1 0,-1 0 0,0 0-1,0 0 1,1-1 0,-1 1 0,0 0 0,0 0 0,0-1-1,0 1 1,0 0 0,-1 0 0,1-1 0,0 1 0,-1 0-1,1 0 1,-1 0 0,1-1 0,-1 1 0,1 0 0,-1 0-1,0 0 1,1 0 0,-1 0 0,0 0 0,0 0 0,0 1-1,0-1 1,0 0 0,0 0 0,0 1 0,0-1 0,0 0-1,0 1 1,0-1 0,-1 1 0,1 0 0,0-1 0,-2 1 0,-55-16 180,46 14-252,-1 0 0,0 1 0,1 1 0,-23 1-1,34 0-105,0-1 0,0 0 0,1 1-1,-1-1 1,0 1 0,1-1 0,-1 1 0,1-1-1,-1 1 1,1-1 0,-1 1 0,1 0-1,-1-1 1,1 1 0,-1 0 0,1-1-1,0 1 1,-1 0 0,1 0 0,0-1-1,0 1 1,0 0 0,-1 0 0,1 0 0,0-1-1,0 1 1,0 1 0,3 14-8271,5-7-136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6.2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15631,'0'0'9737,"-32"52"-8071,29-34-673,3 0-257,0-3-255,15-4-417,7-5-32,5-5-449,5-1-800,-4 0-641,-3-9-1505,-3-4-833,-5-5-1825,-3 3-578</inkml:trace>
  <inkml:trace contextRef="#ctx0" brushRef="#br0" timeOffset="1">226 28 8072,'0'0'8744,"-42"62"-6662,23-35 288,1 4-288,1 0-224,4 0-641,5-3-737,6-4-287,2-4-161,0-5-705,10-7-2306,3-8-2882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4708,'0'0'16544,"-6"11"-15407,0 1-1041,-57 116 3250,56-111-2960,1-1-1,0 1 0,2 0 0,0 0 1,1 1-1,-2 27 0,5-44-383,0-1 1,0 1-1,0 0 0,0 0 0,0 0 0,0 0 0,0 0 0,0 0 1,1 0-1,-1 0 0,0-1 0,1 1 0,-1 0 0,0 0 0,1 0 1,-1 0-1,1-1 0,-1 1 0,1 0 0,0-1 0,-1 1 0,1 0 1,0-1-1,0 1 0,-1-1 0,1 1 0,0-1 0,0 1 0,0-1 0,-1 0 1,1 1-1,0-1 0,0 0 0,0 0 0,0 0 0,0 0 0,0 1 1,0-1-1,0 0 0,-1-1 0,1 1 0,0 0 0,0 0 0,0 0 1,0 0-1,1-1 0,3 0-7,-1-1 1,0 1-1,1-1 0,-1 0 1,0 0-1,0 0 0,0-1 1,5-3-1,7-9-98,-1-1 1,-1 0-1,0 0 1,-1-2-1,-1 0 0,-1 0 1,0-1-1,14-37 1,-82 125-8632,46-51 4442,3-1-1025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7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5605,'0'0'17425,"-36"73"-16689,22-43 610,3 4-642,3-1-543,8 1-97,0-6-32,0-6-32,10-4-513,1-6-736,-5-6-320,-10-24-15119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7.5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14029,'0'0'5862,"56"27"-4613,-17-23 32,8-4-448,6 0-705,6 0-448,-3-13-1890,-4-5-2371,-7-4-4803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7.8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1 13453,'0'0'4900,"-66"56"-2401,43-30-1026,5 0-1089,6-2 1442,8-2-1185,4 0-449,10-7-160,13-6 0,6-6-416,2-3-545,-1 0-897,-1-9-1601,-5-4-2819,-6-2-4965</inkml:trace>
  <inkml:trace contextRef="#ctx0" brushRef="#br0" timeOffset="1">222 150 3812,'0'0'12620,"-38"62"-10250,25-35-961,5-1-256,6-2-64,2-7-416,8-4-545,13-8-544,5-5-1730,3-4-2403,5-15-4451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8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0 15022,'-9'7'1426,"8"-6"-1391,-14 11 1170,0 0 0,-24 30 0,35-39-1028,1 0-1,0 1 1,1-1-1,-1 1 1,1 0-1,-1 0 0,1 0 1,0 0-1,1 0 1,-1 1-1,1-1 1,0 0-1,0 1 1,0-1-1,0 1 0,1-1 1,0 1-1,0-1 1,0 1-1,1-1 1,1 9-1,0-10-171,0 0 0,0-1-1,0 1 1,1 0 0,-1-1 0,1 1-1,0-1 1,-1 0 0,1 0 0,0 0-1,0-1 1,1 1 0,-1-1 0,0 1-1,0-1 1,1 0 0,-1 0-1,1-1 1,-1 1 0,1-1 0,3 1-1,3 0-21,1 0 0,-1-1-1,1 0 1,0 0-1,20-5 1,-25 3 6,0 0 1,-1-1-1,1 0 0,-1 0 1,0 0-1,1-1 0,-2 0 0,1 0 1,0 0-1,5-8 0,-8 11 29,0-1 0,0 0 0,0 0-1,-1 0 1,1 0 0,-1-1 0,0 1-1,1 0 1,-1-1 0,0 1-1,0-1 1,0 1 0,-1-1 0,1 1-1,-1-1 1,1 1 0,-1-1 0,0 0-1,0 1 1,0-1 0,0 0 0,0 1-1,-1-1 1,1 0 0,-1 1 0,0-1-1,-1-3 1,0 4 42,-1 0 0,1 0 0,-1 0-1,1 0 1,-1 0 0,0 0 0,1 1 0,-1-1 0,0 1-1,0 0 1,0 0 0,0 0 0,0 0 0,-1 1 0,1-1 0,0 1-1,-6 0 1,-60 1-14,63-1-43,-28 9-142,33-9 60,0 0-1,0 1 1,0-1 0,1 1-1,-1-1 1,0 1-1,0-1 1,0 1 0,1-1-1,-1 1 1,0 0-1,1-1 1,-1 1 0,0 0-1,1 0 1,-1 0-1,1-1 1,-1 1 0,1 0-1,0 0 1,-1 0-1,1 0 1,0 0 0,0 0-1,-1 0 1,1 0 0,0 0-1,0 0 1,0-1-1,0 1 1,0 2 0,2-2-302,-1 1 0,1-1 1,0 0-1,-1 1 1,1-1-1,0 0 1,0 0-1,0-1 0,-1 1 1,1 0-1,0 0 1,0-1-1,0 0 1,0 1-1,0-1 0,0 0 1,1 0-1,-1 0 1,0 0-1,4-1 0,-2 1-931,26 1-4982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8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 12492,'0'0'5253,"-10"9"-3999,4-3-1287,-5 4 495,0 1 0,1 0 0,-13 18 0,20-25-234,0 0 0,1 0 1,0 1-1,-1-1 0,1 1 1,1-1-1,-1 1 0,1 0 1,0 0-1,0 0 0,0 0 1,1 0-1,-1 0 0,1 0 1,0 0-1,2 9 0,0-11-196,-1 0 0,1 0-1,0 0 1,0 0-1,0-1 1,0 1 0,1-1-1,-1 1 1,1-1-1,-1 0 1,1 0 0,0 0-1,0 0 1,0 0-1,0-1 1,0 1 0,0-1-1,1 0 1,-1 0-1,0 0 1,0-1-1,1 1 1,-1-1 0,1 1-1,4-1 1,7 1 95,1 0 0,-1-1 0,1-1 1,20-3-1,-27 2-111,1-1 0,0 0 1,-1 0-1,0-1 1,0 0-1,0-1 0,0 0 1,7-6-1,-12 9 14,0-1 0,0 0 0,-1 0 0,1-1 0,-1 1-1,0-1 1,0 1 0,0-1 0,0 0 0,-1 0 0,1-1 0,-1 1 0,0 0 0,0-1 0,-1 1-1,1-1 1,-1 0 0,1-6 0,-3 8 33,1 1 0,-1-1 0,0 1 0,0-1-1,0 1 1,0-1 0,0 1 0,0-1 0,0 1 0,-1 0 0,1 0 0,-1 0-1,0 0 1,0 0 0,0 0 0,0 0 0,0 0 0,0 1 0,0-1 0,0 1-1,-1 0 1,1-1 0,-1 1 0,1 0 0,-1 1 0,-4-2 0,-9-4 15,-1 2 0,-28-5 1,30 6-88,5 1-27,0 0 1,-1 1 0,1 0-1,0 1 1,-1 0 0,-16 2-1,26-2-63,1 0-1,0 0 0,-1 0 0,1 1 0,0-1 0,-1 0 1,1 0-1,0 1 0,-1-1 0,1 0 0,0 1 1,-1-1-1,1 0 0,0 1 0,0-1 0,0 0 1,-1 1-1,1-1 0,0 0 0,0 1 0,0-1 1,0 1-1,0-1 0,-1 1 0,1-1 0,0 0 0,0 1 1,0-1-1,0 1 0,1 0 0,3 7-5320,10-3-2983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8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8712,'0'0'13069,"-13"56"-11051,4-29-994,0 4-127,5-1-288,1 1-257,3-3-192,7-2-128,9-7 0,2-6-928,-3-2-1090,-3-6-737,-6-5-1985</inkml:trace>
  <inkml:trace contextRef="#ctx0" brushRef="#br0" timeOffset="1">1 169 9033,'0'0'14477,"66"-29"-13964,-27 21-449,6 2-673,5-1-1825,6-2-2467,-2 0-2594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9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60 11050,'0'0'5595,"5"-9"-2904,17-26-786,-21 34-1815,-1 0 0,1 0-1,-1 0 1,1 0-1,-1 0 1,1 0-1,0 1 1,-1-1 0,1 0-1,0 0 1,0 1-1,0-1 1,0 1 0,0-1-1,-1 1 1,1-1-1,0 1 1,0-1-1,0 1 1,0 0 0,0-1-1,1 1 1,1 0-1,-2 0-58,-1 1 0,1-1 0,0 1 1,0-1-1,0 1 0,-1 0 0,1-1 0,0 1 0,0 0 0,-1 0 0,1-1 0,-1 1 0,1 0 0,-1 0 0,1 0 0,-1 0 0,1 0 0,-1-1 0,1 3 0,7 41 86,-8-38 1,-1-1 0,0 0 0,0 1 0,0-1 0,0 0 0,-1 0 0,0 0 0,0 0 0,0 0 0,-1-1 0,0 1 0,-3 5 0,-49 51 1487,6-7-355,49-53-1249,-1-1 1,1 1 0,-1-1-1,1 1 1,-1-1 0,1 1 0,-1 0-1,1-1 1,-1 1 0,1 0-1,0-1 1,-1 1 0,1 0-1,0-1 1,0 1 0,-1 0 0,1 0-1,0-1 1,0 1 0,0 0-1,0 0 1,0-1 0,0 1 0,0 0-1,0 0 1,1-1 0,-1 1-1,0 0 1,0-1 0,1 1-1,-1 0 1,0 0 0,1-1 0,-1 1-1,0-1 1,1 1 0,-1 0-1,1-1 1,-1 1 0,1-1-1,-1 1 1,1-1 0,0 1 0,-1-1-1,1 0 1,0 1 0,-1-1-1,1 0 1,0 1 0,-1-1-1,1 0 1,0 0 0,0 0 0,-1 1-1,1-1 1,1 0 0,52 1-1380,-39-2 571,19 2-1332,72-4-7215,-53-7 3578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29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247 43 14542,'-10'0'3000,"-14"-2"-1209,1 2 1,-45 4-1,61-3-1589,0 0 0,1 0 0,-1 1 0,0 0 0,1 0 0,-1 1 0,1-1 0,0 1 0,0 1 0,0-1 0,0 1 0,1 0 0,-1 0 0,1 1 0,0 0 0,-6 7 0,10-11-179,0 1-1,-1-1 1,1 1-1,0-1 1,0 1 0,0-1-1,1 1 1,-1 0-1,0 0 1,1-1-1,-1 1 1,1 0 0,-1 0-1,1 0 1,0 0-1,0-1 1,0 1-1,0 0 1,0 0-1,0 0 1,0 0 0,1 0-1,-1-1 1,1 1-1,0 3 1,1-3-10,0 0 0,0 0 0,0 0 1,0 0-1,0 0 0,1-1 0,-1 1 0,0 0 1,1-1-1,-1 0 0,1 0 0,0 0 0,-1 0 1,6 1-1,9 2 4,1-1 1,0-1-1,34 0 0,-43-2-52,0-1-1,1 0 0,-1 0 0,0-1 0,0-1 0,0 1 0,0-1 0,-1-1 0,1 0 1,-1 0-1,9-6 0,-13 7 30,0 1-1,0-1 1,-1 0 0,0 0-1,1 0 1,-1-1 0,0 1 0,0-1-1,-1 1 1,1-1 0,-1 0 0,0 0-1,0-1 1,0 1 0,0 0 0,-1-1-1,0 1 1,0 0 0,0-1-1,0 0 1,-1 1 0,1-1 0,-1 1-1,-1-7 1,1 9 7,-1 0-1,1 0 0,-1 0 1,0 0-1,0 0 1,0 1-1,1-1 1,-1 0-1,-1 0 0,1 1 1,0-1-1,0 1 1,-1-1-1,1 1 1,-1 0-1,1 0 0,-1-1 1,1 1-1,-1 0 1,-2-1-1,-1 0 4,0 0-1,0 0 1,0 0 0,-1 1-1,1 0 1,0 0 0,-10-1-1,10 2-45,0-1 0,0 1 0,1 0 1,-1 0-1,0 1 0,1-1 0,-1 1 0,0 0 0,1 1 0,-1-1 0,1 1 0,-1 0 1,1 0-1,0 0 0,0 0 0,0 1 0,0-1 0,-7 7 0,11-7-152,-1-1 0,0 0 0,0 0 0,1 0 1,-1 1-1,1-1 0,-1 0 0,1 1 0,-1-1 0,1 0 0,0 1 0,0-1 0,0 1 0,0-1 0,0 0 0,0 1 0,0-1 1,0 1-1,0-1 0,1 0 0,-1 1 0,1-1 0,-1 0 0,1 1 0,-1-1 0,1 0 0,0 0 0,-1 0 0,1 1 1,0-1-1,0 0 0,0 0 0,0 0 0,0 0 0,0 0 0,0-1 0,0 1 0,1 0 0,-1 0 0,0-1 0,0 1 0,3 0 1,19 7-5156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0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17 13293,'-8'0'3123,"-1"1"-2604,1 0 0,-1 1 0,1-1 0,-1 2 0,1-1 1,0 1-1,0 1 0,-9 4 0,13-6-302,0 0-1,1 0 1,-1 1 0,1-1-1,0 1 1,0 0 0,0-1-1,0 2 1,0-1-1,0 0 1,1 0 0,0 1-1,0-1 1,0 1-1,0 0 1,0 0 0,1-1-1,-1 1 1,1 0 0,0 0-1,0 7 1,1-9-195,0-1-1,0 1 1,0-1 0,0 1-1,0-1 1,1 1 0,-1-1 0,0 1-1,1-1 1,0 1 0,-1-1 0,1 1-1,0-1 1,0 0 0,-1 0 0,1 1-1,0-1 1,0 0 0,1 0 0,-1 0-1,2 2 1,1-1-5,-1 0 0,1 0 0,0 0 0,-1-1 0,1 1 0,0-1 0,0 0 0,5 1 0,5-1 6,0 0 1,0 0-1,0-1 0,16-2 0,-25 0-35,1 1 0,0-1 0,0 0 0,0 0 0,-1 0 0,1-1 0,-1 0 0,0 0 0,0-1 0,0 1 0,0-1 0,-1 0 0,8-9 0,-10 11 25,0 1 1,-1-1-1,1 0 0,-1 0 0,0 0 0,0 1 1,1-1-1,-1-1 0,0 1 0,-1 0 0,1 0 1,0 0-1,-1 0 0,1-1 0,-1 1 0,0 0 1,1 0-1,-1-1 0,0 1 0,-1 0 0,1-1 1,0 1-1,-1 0 0,1 0 0,-1-1 0,0 1 1,1 0-1,-1 0 0,0 0 0,0 0 1,-1 0-1,1 0 0,0 0 0,-1 0 0,1 1 1,-1-1-1,1 0 0,-4-1 0,0-1-19,0 0-1,-1 0 0,1 0 0,-1 1 1,0 0-1,0 0 0,-1 1 1,1 0-1,-13-3 0,2 3-3635,-1 1-3673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0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0 14189,'0'0'9257,"-24"52"-7239,19-26-1025,3 1-192,0 0-321,2 0-224,0-5-159,4-1-65,9-4 0,-1-4-609,-1-4-768,-3-4-1057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29 237 6438,'7'-9'4799,"18"-28"450,39-79 0,-36 42-4931,-56 105-1893,20-20 1590,1 1 0,0 0 0,1 1 0,0-1 0,1 1 0,0 1 0,-5 21 0,6-7-5,0-1 0,1 53 0,3-80-67,0 1 1,-1 0 0,1-1-1,0 1 1,0-1 0,0 1 0,0 0-1,0-1 1,0 1 0,0-1-1,0 1 1,0 0 0,0-1 0,0 1-1,1-1 1,-1 1 0,0 0-1,0-1 1,1 1 0,-1-1 0,0 1-1,1-1 1,-1 1 0,0-1 0,1 1-1,-1-1 1,1 0 0,-1 1-1,1-1 1,-1 1 0,1-1 0,-1 0-1,1 0 1,-1 1 0,1-1-1,-1 0 1,1 0 0,0 1 0,0-2-20,0 1-1,-1-1 1,1 1 0,0-1 0,-1 1 0,1-1 0,0 0 0,-1 1 0,1-1 0,-1 0 0,1 1 0,-1-1-1,1 0 1,-1 0 0,0 1 0,1-1 0,-1 0 0,0 0 0,0 0 0,0 0 0,1 1 0,-1-1 0,0 0-1,0 0 1,0 0 0,-1-1 0,1-5 296,-2 1 1,1 0-1,-1-1 0,0 1 0,0 0 0,0 0 1,-1 0-1,0 1 0,-1-1 0,1 1 1,-1-1-1,0 1 0,-5-5 0,5 6 134,0 0-1,1 0 0,0 0 1,-1-1-1,1 1 0,1-1 1,-1 1-1,1-1 0,0 0 1,0 0-1,0 0 1,1-1-1,0 1 0,0 0 1,0-1-1,0 1 0,1-10 1,1 14-274,0-1 0,0 0-1,0 0 1,0 0 0,1 1 0,-1-1 0,0 0 0,1 1 0,-1 0 0,1-1 0,0 1 0,0 0-1,-1 0 1,1-1 0,0 2 0,0-1 0,0 0 0,0 0 0,0 0 0,0 1 0,0-1-1,0 1 1,0 0 0,0 0 0,3 0 0,61-4 99,-59 4-247,6 0-218,32-1-2555,1-4-4164,-6-5-4179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0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15054,'0'0'7047,"80"-15"-6054,-40 10-160,10 0-513,1 0-256,3 0-993,1 0-2018,-5-4-4292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1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0 188 16207,'0'0'9668,"11"-1"-8632,15-5-996,0-2 0,-1 0 0,0-2 0,-1 0 0,0-2 0,-1 0 0,0-2 0,-1-1 0,-1 0 0,0-2 0,24-24 0,-31 25-188,-14 16 143,0 0 0,0 0 0,0 0 0,0 0 0,0 0 0,0 0 0,-1 0 0,1 0 0,0-1 0,0 1 0,0 0 0,0 0 0,0 0 0,0 0 0,0 0 0,0 0 0,0 0 0,0 0 0,0 0 0,0 0 0,0 0 1,0 0-1,0 0 0,0 0 0,0 0 0,0 0 0,0 0 0,0-1 0,0 1 0,0 0 0,0 0 0,0 0 0,0 0 0,0 0 0,0 0 0,0 0 0,0 0 0,0 0 0,0 0 0,0 0 0,-25 25-129,17-15 128,-1 1-1,1 1 1,1 0 0,0 0-1,1 0 1,0 1-1,1 0 1,1 0-1,0 1 1,0-1-1,1 1 1,1-1-1,-1 23 1,3-34-42,0-1 1,0 1 0,0 0 0,1-1-1,-1 1 1,0-1 0,1 1-1,-1 0 1,1-1 0,-1 1 0,1-1-1,0 0 1,0 1 0,-1-1 0,1 1-1,0-1 1,0 0 0,1 0-1,-1 0 1,0 1 0,0-1 0,0 0-1,1-1 1,-1 1 0,1 0-1,-1 0 1,0 0 0,1-1 0,-1 1-1,4 0 1,-1 0-474,0-1 0,0 1 0,1-1 0,-1 0-1,0 0 1,0 0 0,0-1 0,0 1 0,0-1 0,0 0 0,6-3-1,18-11-5633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1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0 14798,'-10'8'1911,"-2"0"-1356,-10 9 1489,-37 34 0,54-46-1724,1-1 0,-1 1 0,1 0 0,0 1 0,0-1 0,0 1 0,1-1 0,0 1 0,0 0 1,1 0-1,0 1 0,0-1 0,0 0 0,-1 11 0,3-15-309,0 0 0,1 0 0,-1 1 0,1-1 1,0 0-1,0 0 0,0 1 0,0-1 0,0 0 0,0 0 0,0 0 1,1 0-1,-1-1 0,1 1 0,-1 0 0,1-1 0,0 1 1,-1-1-1,1 1 0,0-1 0,0 0 0,0 1 0,0-1 0,0 0 1,1-1-1,-1 1 0,0 0 0,0-1 0,1 1 0,-1-1 1,4 1-1,10 1-8,1 0 1,-1-1 0,21-1 0,-30 0 19,-1 0-25,-1-1 1,0 1-1,1-1 1,-1-1-1,0 1 0,0-1 1,0 0-1,0 0 1,0 0-1,0-1 1,0 0-1,-1 0 1,7-5-1,-9 6 8,0 1-1,0-1 1,0-1-1,0 1 1,0 0-1,-1 0 1,1-1-1,-1 1 1,1-1-1,-1 1 1,0-1 0,0 0-1,0 1 1,0-1-1,-1 0 1,1 0-1,-1 1 1,1-1-1,-1 0 1,0 0-1,0 0 1,-1 0 0,1 0-1,0 1 1,-1-1-1,0 0 1,-1-4-1,0 3 4,0 1 0,-1 0-1,1 0 1,-1 0 0,0 0 0,1 0-1,-1 1 1,0-1 0,-1 1-1,1 0 1,0 0 0,-1 0-1,1 0 1,-1 1 0,1-1 0,-1 1-1,0 0 1,0 0 0,-4-1-1,-1 0-15,-1 1 0,1 0-1,-1 0 1,1 0 0,-1 1-1,-18 3 1,27-3-48,0 0-1,0 1 1,0-1-1,-1 1 1,1-1-1,0 1 1,0-1-1,0 1 1,0 0 0,0 0-1,0-1 1,0 1-1,0 0 1,0 0-1,0 0 1,1 0-1,-1 0 1,0 0-1,1 0 1,-1 0 0,1 0-1,-1 1 1,1-1-1,-1 0 1,1 0-1,0 0 1,-1 1-1,1-1 1,0 0-1,0 0 1,0 1 0,0-1-1,0 0 1,0 1-1,1-1 1,-1 0-1,0 0 1,0 0-1,1 1 1,-1-1 0,1 0-1,0 0 1,-1 0-1,1 0 1,0 0-1,-1 0 1,1 0-1,0 0 1,0 0-1,0 0 1,0 0 0,0 0-1,0-1 1,0 1-1,0 0 1,0-1-1,0 1 1,0-1-1,1 1 1,-1-1 0,1 1-1,17 3-2232,0 0 0,0-1 0,0 0 0,0-2 0,31-1 0,-31 0 161,38 0-2886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1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9 4420,'0'0'11382,"-12"8"-8932,0-1-2183,-8 5 506,1 0 1,-28 24 0,42-32-572,1 0 1,0 0-1,0 0 0,0 1 0,0-1 1,1 1-1,-1 0 0,1 0 1,0 0-1,1 0 0,-1 1 1,1-1-1,0 1 0,1-1 0,-1 1 1,0 11-1,2-15-191,0-1 1,0 1-1,0-1 0,0 1 0,1-1 1,-1 0-1,1 1 0,-1-1 0,1 1 1,-1-1-1,1 0 0,0 1 1,0-1-1,-1 0 0,1 0 0,0 0 1,0 0-1,0 0 0,1 0 0,-1 0 1,0 0-1,0 0 0,2 1 1,1 0 7,0 0 0,0-1 0,0 1 0,1-1 0,-1 0 0,1 0 0,7 1 0,4-2 12,0 0-1,0 0 0,26-5 1,-28 2-34,-1-1 1,1 0 0,-1-1-1,0 0 1,0-1 0,-1-1 0,18-11-1,-24 15 37,-1-1 0,-1 1 0,1-1-1,0 0 1,-1 0 0,0-1-1,0 1 1,0-1 0,-1 0 0,1 0-1,-1 0 1,0 0 0,-1-1 0,1 1-1,-1-1 1,0 1 0,-1-1 0,1 0-1,0-11 1,-2 15 50,0 0 1,0-1-1,0 1 0,-1 0 0,1 0 1,-1 0-1,1 1 0,-1-1 0,0 0 0,0 0 1,0 0-1,0 0 0,0 1 0,0-1 1,0 0-1,0 1 0,-1-1 0,1 1 1,-1 0-1,1-1 0,-1 1 0,-2-1 1,0-1-24,-1 1 0,1 0 1,-1 0-1,0 0 1,0 1-1,0 0 1,0 0-1,0 0 1,-6 0-1,4 1 3,0-1-1,0 1 1,0 1 0,0-1 0,0 1-1,0 0 1,0 1 0,0 0-1,1 0 1,-1 0 0,1 1-1,-1 0 1,1 0 0,-6 5-1,-2 11 161,19-6-1389,11-6-2478,5-6-3565,6-1-7232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2.2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93 5830,'0'0'11301,"17"2"-10634,135 10 835,210-9 1,-178-5-771,186 6-110,592-22-886,-911 15 353,-22 2 37,0-2 0,-1 0 1,1-2-1,54-17 0,-83 22-114,1 0 0,-1 0 0,1 0 0,-1 0 0,1 0 0,-1 0-1,1 0 1,-1 0 0,0 0 0,1 0 0,-1-1 0,1 1 0,-1 0 0,1 0-1,-1-1 1,1 1 0,-1 0 0,0-1 0,1 1 0,-1 0 0,0-1 0,1 1-1,-1-1 1,0 1 0,0 0 0,1-1 0,-1 1 0,0-1 0,0 1 0,0-1-1,1 1 1,-1-1 0,0 1 0,0-1 0,0 1 0,0-1 0,0 1-1,0-2 1,-20-8 188,-37 0-563,55 9 293,-83-11-4991,46 2-582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2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282 17 13325,'0'0'9988,"-10"-4"-9577,3 1-375,0 1 0,0 0 0,0 0 0,0 1 0,0 0 0,0 0 0,-1 1 0,1 0 0,0 0 0,0 1 0,-1-1 0,1 2 0,0-1 0,0 1 0,-10 3 0,-1 3 82,-1 0 1,1 2-1,-18 11 0,31-18-52,1 0 0,0 0 0,0 0 0,0 1 0,0-1 0,1 1 0,-1 0 0,1 0 0,0 0 0,0 1 0,0-1 0,1 1 0,0-1 0,0 1 0,0 0 0,0 0 0,-1 7 0,3-10-54,0 0 0,0 0 0,1-1 0,-1 1 0,0 0 0,1 0 0,0-1 0,-1 1 0,1 0 0,0-1 0,0 1 1,0-1-1,0 1 0,0-1 0,0 0 0,0 1 0,0-1 0,0 0 0,1 0 0,-1 0 0,1 0 0,-1 0 0,1 0 1,-1 0-1,1 0 0,-1 0 0,1-1 0,3 2 0,54 13 151,-55-14-159,43 5-787,-1-1 0,76-3 1,-90-6-1402,-3-13-2273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3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56 5990,'-14'0'2717,"-75"2"819,28-1 6936,73-1-10399,582-9 2737,-202-20-9419,-321 19 2461,-11-1-1180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3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12332,'0'0'9929,"1"68"-9320,-8-42-449,1-1-96,3-4-64,0-1-256,3-2-737,0-4-1217,-3-4-1570,-2-6-1473,-4 0-5349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4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10442,'0'0'8360,"57"18"-6695,-20-15-480,6-3-480,6 0-417,-2 0-256,-5 0-352,-6 0-865,-10 0-1185,-12-3-1506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4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93 11339,'0'0'10089,"53"-52"-9961,-17 46-64,8-1 1,2 3-33,6 2 0,4 2-64,3-3-705,2-3-2114,2-7-5765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74 7079,'3'-8'5995,"12"-58"2797,-14 120-6059,-26 117-1383,14-109-130,-7 122 1,21-178-650,5-15-20,6-17 222,-7 3-695,-1-1 1,-1 1-1,-1-1 1,-1 0-1,-2 0 0,0-1 1,-1 1-1,-2 0 1,-5-33-1,-9 23-160,4 28 2,12 6 76,-1 1 0,0-1 0,1 1 0,-1-1 0,0 1 0,1 0 0,-1-1 0,1 1 0,-1 0 1,0-1-1,1 1 0,0 0 0,-1 0 0,1-1 0,0 1 0,-1 0 0,1 0 0,0 0 0,0 0 0,-1 0 0,-1 9-19,-1 0 0,2-1 0,-1 1 1,1 0-1,1 0 0,0 0 0,0 0 0,3 18 0,-2-24 16,0-1-1,0 1 1,0-1 0,0 1-1,0-1 1,1 0-1,-1 0 1,1 0-1,0 0 1,0 0-1,0 0 1,0 0-1,0 0 1,1-1-1,0 1 1,-1-1 0,1 0-1,0 0 1,0 0-1,0 0 1,0 0-1,0-1 1,1 1-1,-1-1 1,0 0-1,1 0 1,-1 0 0,5 0-1,-1 0 19,0 0-1,0-1 1,0 0-1,0 0 1,0 0-1,0-1 1,0 0-1,-1-1 1,1 1-1,0-1 1,0 0-1,-1-1 1,1 0-1,-1 0 1,0 0-1,0-1 1,0 0-1,-1 0 1,1 0-1,-1-1 1,0 0-1,0 0 1,0 0-1,-1-1 1,0 1-1,0-1 1,0 0-1,-1 0 1,0-1-1,0 1 1,2-9-1,-5 124-421,0-108 417,0-1-1,0 1 1,0 0-1,0 0 1,0 0-1,0 0 1,0 0-1,0-1 1,0 1-1,0 0 1,1 0-1,-1 0 1,0 0-1,1-1 1,-1 1-1,0 0 1,1 0-1,-1-1 1,1 1-1,-1 0 1,1-1-1,0 1 1,-1 0-1,1-1 1,0 1-1,-1-1 1,1 1-1,0-1 1,0 0-1,-1 1 1,1-1-1,0 0 1,0 1-1,1-1 1,1 0 10,0 0 1,0 0 0,0 0-1,0-1 1,0 1 0,0-1-1,0 0 1,-1 0 0,1 0-1,4-2 1,10-6 40,0-1 0,20-15 0,-36 24-59,23-18 10,-18 14-9,0-1 0,1 1 1,0 0-1,-1 1 0,2 0 0,-1 0 0,0 0 1,1 1-1,13-4 0,-20 8-8,0 0 1,0-1-1,0 1 0,0 0 1,0 1-1,0-1 1,-1 0-1,1 0 0,0 0 1,-1 0-1,1 1 0,-1-1 1,1 0-1,-1 0 1,1 1-1,-1-1 0,0 0 1,0 1-1,0-1 0,0 0 1,0 1-1,0-1 1,0 1-1,0-1 0,0 0 1,-1 3-1,-3 43 44,4-45-37,-1-1 0,1 1 0,0 0 0,0-1 0,0 1 0,-1 0 0,1-1 0,1 1 0,-1 0-1,0-1 1,0 1 0,1 0 0,-1-1 0,1 1 0,-1-1 0,2 3 0,-1-4 7,-1 0 0,1 0 0,-1 1-1,1-1 1,-1 0 0,1 0 0,-1 0 0,1 0 0,0 0 0,-1 0 0,1 0 0,-1 0 0,1-1 0,-1 1 0,1 0 0,0 0 0,-1 0-1,1-1 1,-1 1 0,1 0 0,-1 0 0,1-1 0,-1 1 0,0-1 0,1 1 0,-1 0 0,1-1 0,-1 1 0,1-1 0,5-6-940,1-1 1,-1 1 0,-1-1 0,8-11-1,-8 6-3213,-1 2-2316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4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71 4484,'0'0'3358,"-8"-3"-1452,-3 1-1248,-27-12 2346,38 14-2911,0 0 0,0 0 0,0 0 0,0 0 0,0 0 0,0 0 0,0 0 0,1 0 0,-1 0-1,0 0 1,0 0 0,0 0 0,0 0 0,0 0 0,0 0 0,0-1 0,0 1 0,0 0 0,0 0 0,1 0 0,-1 0 0,0 0 0,0 0 0,0 0 0,0 0 0,0 0-1,0 0 1,0 0 0,0 0 0,0 0 0,0-1 0,0 1 0,0 0 0,0 0 0,0 0 0,0 0 0,0 0 0,0 0 0,0 0 0,0 0 0,0 0 0,0-1 0,0 1 0,0 0-1,0 0 1,0 0 0,0 0 0,0 0 0,0 0 0,0 0 0,0 0 0,0 0 0,0 0 0,0-1 0,0 1 0,0 0 0,0 0 0,0 0 0,0 0 0,0 0 0,-1 0 0,1 0-1,0 0 1,16-2 1396,22 1-854,321-2 2138,178-30-2909,-520 31-216,-18 0-1224,-28 1-3468,9 1 1563,-18-4-5252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5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327 5 9993,'0'0'7474,"-10"-2"-6508,-2 1-748,-1 0-1,1 0 0,0 2 0,0 0 1,0 0-1,0 1 0,0 0 0,0 1 1,0 0-1,1 1 0,-1 1 0,-14 7 0,10-4 85,0 1 1,1 1-1,0 0 0,-16 14 0,26-19-163,1-1 0,-1 1 0,1 0 0,-1 0 1,1 0-1,1 0 0,-1 1 0,1 0 0,0 0 1,0 0-1,1 0 0,0 0 0,0 0 0,-2 12 1,4-17-129,0 1 1,0-1 0,0 1 0,0-1 0,0 1 0,0-1 0,0 1 0,1-1 0,-1 1 0,1-1 0,-1 1 0,1-1 0,-1 0 0,1 1 0,0-1 0,0 0 0,-1 0 0,1 1 0,0-1 0,0 0 0,1 0 0,0 1 0,1 0 7,0 0-1,0 0 1,1 0 0,-1-1 0,1 1 0,-1-1 0,1 0 0,7 2 0,7-1 4,1 0-1,36-2 1,-38 0-56,-2 0-35,-9 1 37,-1-1-1,0 1 1,1-1 0,-1-1-1,0 1 1,1-1-1,-1 1 1,0-1 0,0-1-1,0 1 1,1-1 0,-2 0-1,8-3 1,-12 4 30,0 1 1,0 0-1,0-1 1,0 1 0,0-1-1,0 1 1,-1 0-1,1-1 1,0 1-1,0 0 1,0-1-1,0 1 1,0-1-1,0 1 1,-1 0 0,1-1-1,0 1 1,0 0-1,-1 0 1,1-1-1,0 1 1,0 0-1,-1 0 1,1-1-1,0 1 1,-1 0 0,1 0-1,0 0 1,-1-1-1,1 1 1,0 0-1,-1 0 1,1 0-1,0 0 1,-1 0-1,1 0 1,-1 0 0,1 0-1,0 0 1,-1 0-1,1 0 1,-1 0-1,1 0 1,0 0-1,-1 0 1,1 0-1,-1 0 1,-22-2 11,-27 3 327,43 1-71,33-1-178,161-1-2769,-186 4 2757,0-1 0,-1 1 1,0-1-1,0 0 0,0 1 0,-1-1 0,1 1 0,-2 4 0,1-3-226,-3 20 319,7-13-2887,7-10-3635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6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0 104 12908,'0'0'6663,"72"-14"-5831,-9 4 482,18-4-65,11 0-224,11-1-257,6 4-223,2 0-65,-2 3-351,-5 4-97,-6 2-673,-16 2-1185,-11 0-512,-19 0-1570,-16 0-1985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6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324 12 12300,'0'0'4970,"-9"-2"-4677,-2-1-151,0 1-1,-1 0 0,1 1 0,-1 0 0,-18 1 1,26 0-43,-1 0-1,1 1 1,0-1 0,0 1 0,0 0 0,-1 0-1,1 1 1,0-1 0,1 1 0,-1 0 0,0 0 0,0 0-1,1 0 1,-1 0 0,1 1 0,0 0 0,0 0 0,0 0-1,0 0 1,0 0 0,-4 7 0,7-9-92,-1-1 1,1 1-1,0-1 0,-1 1 1,1-1-1,0 1 0,-1-1 1,1 1-1,0-1 0,0 1 1,-1-1-1,1 1 0,0-1 1,0 1-1,0-1 1,0 1-1,0 0 0,0-1 1,0 1-1,0-1 0,0 1 1,0-1-1,0 1 0,0 0 1,1-1-1,-1 1 1,0-1-1,0 1 0,0-1 1,1 1-1,-1-1 0,0 1 1,1-1-1,-1 1 0,0-1 1,1 0-1,-1 1 1,1-1-1,-1 1 0,1-1 1,-1 0-1,1 0 0,-1 1 1,1-1-1,-1 0 0,1 0 1,-1 1-1,1-1 0,-1 0 1,1 0-1,-1 0 1,1 0-1,0 0 0,-1 0 1,1 0-1,-1 0 0,1 0 1,-1 0-1,1 0 0,0 0 1,-1 0-1,1-1 1,-1 1-1,1 0 0,-1 0 1,1-1-1,0 0 0,40-14 107,-24 4-92,-12 9 99,-1 0-1,1-1 1,-1 0 0,0 1 0,0-2 0,0 1 0,0 0 0,3-5 0,-10 9 170,-1-1 0,1 1 0,-1 0 0,1 0 0,0 1 0,0-1 0,0 1 0,0-1 0,-4 4 0,-27 17-17,1 2 0,2 2 0,0 0 0,2 3 0,-30 35 0,53-49-1220,20-19-1431,23-21-3909,-13-2-686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6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0 14029,'0'0'5766,"-65"54"-4677,41-25 224,3 2-416,4 1-417,10 0-288,7-4-127,0-1-33,3-5-32,9-4-225,1-5-351,-2-5-737,-4-5-1154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7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12748,'0'0'6054,"61"23"-5125,-22-19-225,6-3-511,7-1-129,0 0-897,4 0-929,-5-8-1889,-1-6-1666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7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307 0 11979,'-14'2'2056,"-4"1"-1472,-1 1 0,1 1 1,0 0-1,0 2 0,1 0 1,0 1-1,0 0 0,0 2 1,1 0-1,1 0 0,0 2 1,-23 22-1,32-28-418,1 0 0,1 0 0,-1 0 0,1 1 0,0 0 1,1 0-1,-1 0 0,1 0 0,1 0 0,-1 1 0,1-1 0,1 1 0,-1 0 0,1-1 0,1 11 0,0-14-153,0 0 0,1 0 0,0 0-1,0 0 1,0 0 0,0 0 0,1 0-1,-1-1 1,1 1 0,0-1 0,0 1 0,0-1-1,1 0 1,-1 1 0,1-1 0,0 0 0,0-1-1,0 1 1,0-1 0,0 1 0,0-1 0,1 0-1,-1 0 1,1 0 0,0 0 0,0-1 0,-1 0-1,1 0 1,0 0 0,6 1 0,4 1-9,1-1 1,-1-1 0,1 0 0,27-2-1,-37 1-21,-1 0 0,1-1 0,0 0-1,0 0 1,-1 0 0,1 0-1,-1-1 1,1 0 0,-1 0 0,0 0-1,1 0 1,-1-1 0,0 0 0,-1 1-1,1-1 1,0-1 0,-1 1 0,5-6-1,-7 8 19,-1 0 1,1 1-1,-1-1 0,1 0 0,0 0 0,-1 0 0,0 0 0,1 0 0,-1 0 0,0 0 0,1 0 0,-1 0 0,0 0 0,0-1 0,0 1 0,0 0 0,0 0 0,0 0 0,0 0 0,0 0 1,-1 0-1,1 0 0,0 0 0,-1 0 0,1 0 0,-1-1 0,0 0 5,-1 1 1,1 0-1,0 0 1,-1 0 0,1-1-1,-1 1 1,0 0-1,1 1 1,-1-1-1,0 0 1,1 0-1,-1 1 1,-3-1-1,-8-1 35,0 0-1,0 1 0,-18 1 1,24 0-40,6 0 9,0 0-1,0 0 1,0 0-1,0 0 1,0 0-1,0 0 1,0 0-1,0 1 1,0-1-1,0 0 1,0 1-1,0-1 1,0 1-1,1-1 1,-1 1-1,0 0 1,0-1-1,0 1 1,0 1-1,1-2-4,0 0-1,0 1 1,0-1-1,0 1 0,0-1 1,0 1-1,0-1 1,0 1-1,0-1 1,0 1-1,0-1 1,0 0-1,1 1 0,-1-1 1,0 1-1,0-1 1,0 0-1,1 1 1,-1-1-1,0 0 1,1 1-1,-1-1 0,0 0 1,1 1-1,-1-1 1,0 0-1,1 0 1,-1 1-1,1-1 0,-1 0 1,0 0-1,1 0 1,-1 0-1,1 1 1,-1-1-1,1 0 1,-1 0-1,1 0 0,-1 0 1,1 0-1,-1 0 1,0 0-1,1 0 1,0-1-1,17 3-157,1 0 0,-1-2-1,0 0 1,1-1 0,27-5 0,42-2-1917,-88 8 2065,1 1 0,-1-1 0,1 0 0,-1 1 0,1-1 0,-1 1 0,0-1 0,1 0 0,-1 1 1,0-1-1,1 1 0,-1-1 0,0 1 0,1-1 0,-1 1 0,0 0 0,0-1 0,0 1 0,0-1 0,0 1 1,1-1-1,-1 1 0,0 0 0,0-1 0,0 1 0,0-1 0,-1 1 0,1 0 0,0-1 0,0 1 1,0-1-1,0 1 0,-1-1 0,1 1 0,0-1 0,0 1 0,-1-1 0,1 1 0,-1 0 0,-10 25 41,3-11-428,-11 21 709,12-12-7294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7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10282,'0'0'6950,"47"0"-3971,-3 0-897,10-5-641,8-1-384,9-2-640,3 4-321,0 0-224,-7 4-897,-8 0-769,-15 0-1313,-14 0-3043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8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6726,'0'0'11243,"76"30"-10666,-10-30-225,12 0-160,12-7-128,3-2-288,-1-5-1922,-1-4-4645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9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350 69 8904,'0'0'2344,"-9"-6"341,3 2-2187,-1 0 0,1 0 0,-1 0-1,0 1 1,0 0 0,-1 0 0,1 1 0,0 0-1,-1 0 1,1 1 0,-12-1 0,7 2-126,0 0 0,-1 1 1,1 0-1,-17 4 0,27-5-362,-1 1-1,1-1 1,0 1-1,0 0 1,0-1-1,0 1 1,0 0-1,1 0 1,-1 0-1,0 0 1,0 1-1,1-1 1,-1 0-1,0 1 1,1-1-1,0 1 1,-1-1-1,1 1 1,0 0-1,0 0 1,0 0-1,0-1 1,0 1-1,0 0 1,0 0-1,1 0 1,-1 0-1,1 1 1,-1-1-1,1 0 1,0 0-1,0 0 1,0 0-1,0 2 1,1-1-4,0-1 0,-1 0 1,1 1-1,0-1 0,0 0 0,1 0 1,-1 0-1,0 0 0,1 0 0,-1 0 1,1 0-1,0 0 0,0 0 0,-1-1 1,5 3-1,38 23 66,-25-16-57,8 5-30,-5-3 21,0 0 0,30 27 0,-48-37-61,1 1 1,-1 0-1,0 0 0,-1 1 0,1-1 1,-1 1-1,0 0 0,0-1 0,0 1 1,0 1-1,-1-1 0,0 0 0,0 1 1,-1-1-1,0 1 0,1-1 0,-1 7 0,-1-9 46,0 0-1,-1 0 0,1 1 1,-1-1-1,0 0 0,0 0 1,0 0-1,0 0 0,0 0 1,0 0-1,-1 0 0,0 0 0,1 0 1,-1-1-1,-4 5 0,0-2 12,0 1 0,0-1 0,0-1 0,0 1 0,-1-1 0,-9 4 0,-7 2 88,0-1 0,-1-1 0,-27 5 0,-34 3 759,78-15-662,-1 0 0,1-1 0,-1 0 0,1 0-1,-1-1 1,1 0 0,0 0 0,-1 0 0,-8-4 0,15 4-166,-1 1 1,1-1-1,-1 0 1,1 0-1,0 0 1,-1-1-1,1 1 1,0 0-1,0 0 1,0-1-1,0 1 1,0-1-1,0 1 1,0-1-1,1 1 1,-1-1-1,0 1 1,1-1 0,-1 0-1,1 1 1,0-1-1,-1 0 1,1 1-1,0-1 1,0 0-1,0 0 1,0 1-1,1-1 1,-1 0-1,0 1 1,1-1-1,-1 0 1,1 1-1,1-4 1,0-1-22,1 0 0,-1 1 0,1-1 0,1 1 0,-1-1-1,1 1 1,0 0 0,7-7 0,24-16-58,1 2 1,2 2-1,0 1 0,2 1 0,57-21 0,-50 23-25,0-2 1,-2-2-1,66-47 0,-109 70 49,0 0 0,-1 0 0,1 0 0,-1 0 0,1-1 0,-1 1 0,0 0 0,1-1 0,-1 1-1,0 0 1,0-1 0,0 0 0,0 1 0,0-1 0,0 1 0,0-1 0,-1 0 0,1 0 0,-1 0 0,1 1 0,-1-1-1,0 0 1,1 0 0,-1 0 0,0-3 0,-2 4 23,1-1-1,0 1 0,0-1 1,-1 1-1,1 0 1,-1-1-1,1 1 1,-1 0-1,0 0 0,1 0 1,-1 0-1,0 0 1,0 1-1,1-1 1,-1 1-1,0-1 1,0 1-1,0-1 0,0 1 1,0 0-1,0 0 1,0 0-1,-3 1 1,-35-2 12,-67 6 0,95-3 20,1 0-1,-1 0 1,1 1 0,0 0-1,0 1 1,0 0 0,0 1-1,0 0 1,1 1-1,-15 10 1,25-16-99,0 0 0,0 0 0,-1 0 0,1 0 0,0 0 0,0 1 0,0-1 0,-1 0 0,1 0 1,0 0-1,0 0 0,0 1 0,0-1 0,-1 0 0,1 0 0,0 0 0,0 0 0,0 1 0,0-1 0,0 0 0,0 0 0,-1 1 0,1-1 0,0 0 0,0 0 0,0 1 0,0-1 0,0 0 0,0 0 0,0 1 0,0-1 0,0 0 0,0 0 0,0 0 1,0 1-1,1-1 0,-1 0 0,0 0 0,0 1 0,0-1 0,12 4-2543,22-5-2517,-31 1 4349,35-3-5660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17200,'0'0'7623,"48"-1"-17039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9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294 63 13036,'-16'1'1484,"-3"0"-726,-15 0 828,-62 10 0,88-10-1311,1 1 0,-1-1 1,1 1-1,0 1 0,-1-1 0,1 1 1,0 1-1,1-1 0,-1 1 0,1 0 0,-1 0 1,1 1-1,1 0 0,-1 0 0,-7 9 1,11-12-217,1 0 0,-1 1 1,1-1-1,0 0 0,0 0 1,0 1-1,0-1 0,0 0 1,0 1-1,1-1 0,-1 1 1,1-1-1,0 1 0,0-1 1,0 1-1,0-1 0,0 1 1,0-1-1,1 1 0,-1-1 1,1 1-1,-1-1 0,3 4 1,-1-2-19,1-1 0,-1 1 0,1-1 1,0 0-1,0 0 0,0 0 0,1-1 1,-1 1-1,1-1 0,-1 0 0,1 0 0,7 3 1,5 1-10,1 0 1,0-1 0,0-2 0,0 1 0,29 1-1,-28-5-17,-1 0-1,0-1 0,0 0 1,1-2-1,-1 0 0,-1 0 1,1-2-1,22-9 0,-34 12-6,0 0 0,-1 0 0,0 0-1,1-1 1,-1 0 0,0 0 0,0 0 0,-1 0 0,1-1-1,-1 1 1,1-1 0,-1 0 0,0 0 0,-1 0 0,1 0-1,-1-1 1,1 1 0,-1-1 0,-1 0 0,1 1 0,-1-1-1,0 0 1,0 0 0,0 0 0,0 0 0,-1 0 0,0 0-1,0 0 1,0 0 0,-1 0 0,0 0 0,0 1 0,-3-10-1,2 9-3,-1-1-1,1 1 1,-1 1 0,0-1-1,-1 0 1,1 1-1,-1-1 1,0 1-1,0 0 1,0 1-1,0-1 1,-1 1-1,0-1 1,1 1-1,-1 1 1,0-1-1,-1 1 1,1 0 0,0 0-1,-7-2 1,1 1-77,0 0-1,0 1 1,0 0 0,0 1 0,0 0 0,0 0 0,0 1 0,0 1 0,-17 2 0,26-2 2,0-1 1,0 1 0,0-1-1,0 1 1,0 0 0,0-1-1,0 1 1,0 0-1,0 1 1,0-1 0,1 0-1,-1 0 1,0 1 0,1-1-1,-1 1 1,1-1-1,0 1 1,-1 0 0,1 0-1,0-1 1,0 1 0,0 0-1,0 0 1,0 0-1,1 0 1,-1 0 0,0 0-1,1 0 1,0 0 0,-1 3-1,1-3-196,1 1 0,-1-1 0,1 1-1,-1-1 1,1 1 0,0-1 0,-1 0 0,1 0-1,0 1 1,1-1 0,-1 0 0,0 0 0,1 0-1,-1 0 1,1 0 0,0 0 0,-1 0 0,1-1-1,0 1 1,0-1 0,0 1 0,0-1 0,0 0-1,1 0 1,1 1 0,30 9-4142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39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260 30 13229,'-11'0'2274,"-5"0"-1688,0 1-1,-1 0 1,1 1 0,0 1 0,0 1 0,1 0 0,-21 9 0,30-10-361,0-1-1,0 1 1,0 0 0,0 0-1,1 0 1,-1 1 0,1 0-1,0 0 1,0 0-1,1 1 1,-1 0 0,1 0-1,0 0 1,0 0 0,1 0-1,0 1 1,-1 0 0,2 0-1,-1 0 1,1 0 0,0 0-1,0 0 1,-1 8 0,3-12-203,0 0 1,0 0 0,0 0 0,0 0 0,1 0 0,-1 0 0,0 0 0,1 0 0,-1 0 0,1 0 0,0 0 0,0 0 0,0 0-1,0-1 1,0 1 0,0 0 0,0-1 0,0 1 0,1 0 0,-1-1 0,1 0 0,2 3 0,0-1 4,1 0 0,0-1 1,0 1-1,0-1 0,0 0 1,0 0-1,1-1 0,7 2 1,4-1 27,-1 0 1,1-1 0,0-1 0,31-3-1,-41 2-43,-1-1 0,0 1 1,1-1-1,-1-1 0,0 1 0,0-1 0,0 0 0,-1-1 0,1 1 1,-1-1-1,0 0 0,0 0 0,0-1 0,0 0 0,-1 1 0,0-2 1,6-9-1,-7 12-58,-1-1 0,0 0 1,0 1-1,-1-1 0,1 0 1,-1 0-1,0-1 1,0 1-1,-1 0 0,1 0 1,-1 0-1,0 0 0,0-1 1,0 1-1,0 0 0,-1 0 1,0-1-1,1 1 1,-2 0-1,1 0 0,0 0 1,-1 0-1,0 1 0,0-1 1,0 0-1,0 1 0,-1-1 1,-2-3-1,-1 1-359,1 1-1,-1-1 1,-1 1-1,1 0 1,-1 0-1,-8-4 1,12 7-103,-1 0-1,1 0 1,-1 1 0,0 0-1,1-1 1,-1 1 0,0 0-1,0 1 1,0-1 0,0 1-1,0 0 1,0 0 0,1 0-1,-8 1 1,2 6-4825,5 6-3534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40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245 0 16976,'0'0'6662,"-56"69"-5156,41-38-353,7-1-545,6-1-255,2 1-321,3-4-32,7-4-513,-2-3-960,-1-6-1442,-7-7-672</inkml:trace>
  <inkml:trace contextRef="#ctx0" brushRef="#br0" timeOffset="1">1 108 12364,'0'0'7719,"74"-13"-6950,-28 13-577,3 0-192,3 0-705,1 0-2594,1 0-7367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40.4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1 0 7271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40.8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250 60 9321,'0'0'6844,"-9"-7"-4469,5 4-2207,0-1 0,0 1 0,-1 0-1,1 1 1,-1-1 0,0 1 0,0 0-1,0 0 1,0 0 0,0 1 0,0-1 0,0 1-1,0 1 1,-1-1 0,1 1 0,0 0-1,-1 0 1,1 0 0,0 1 0,-1 0 0,1 0-1,0 0 1,0 1 0,0-1 0,0 1-1,0 0 1,-8 5 0,7-3-70,-1 0 0,1 0 0,0 1 0,0 0 1,0 0-1,0 0 0,1 1 0,0 0 0,0 0 0,1 0 0,-1 0 0,1 1 1,1-1-1,-1 1 0,1 0 0,0 1 0,1-1 0,0 0 0,0 1 0,-1 11 1,3-18-91,0 1 1,0 0-1,0-1 1,1 1-1,-1-1 0,0 1 1,1-1-1,-1 1 1,1-1-1,0 0 1,-1 1-1,1-1 1,0 0-1,0 1 1,0-1-1,0 0 1,0 0-1,0 0 1,0 1-1,0-1 1,0-1-1,2 2 1,1 0 8,0 0 1,-1 0-1,1-1 1,0 1-1,0-1 1,1 0-1,-1 0 0,5 0 1,8 0 23,-1-1 1,1 0-1,20-4 0,-24 2-25,1-1-1,-1-1 1,1 0-1,-1-1 0,0 0 1,-1-1-1,1-1 0,-1 0 1,20-15-1,-26 17-39,0 1 1,0-1-1,-1 0 0,1-1 1,-1 1-1,0-1 0,-1 0 1,1-1-1,-1 1 0,0-1 0,-1 0 1,0 0-1,0 0 0,0 0 1,-1 0-1,0 0 0,-1-1 1,1 1-1,-1-10 0,-1 16-13,1 1 0,-1-1 1,0 0-1,-1 0 0,1 1 0,0-1 0,0 0 1,0 1-1,0-1 0,0 0 0,-1 1 0,1-1 1,0 0-1,-1 1 0,1-1 0,0 0 0,-1 1 1,1-1-1,-1 1 0,1-1 0,-1 1 0,1-1 0,-1 1 1,1-1-1,-1 1 0,0 0 0,1-1 0,-1 1 1,-1-1-1,-22 4-713,19 0 566,0-1-1,0 0 0,0 1 1,1 0-1,-1 0 0,1 1 1,-7 5-1,8-5-284,1 0 1,-1 1-1,1-1 0,0 0 1,0 1-1,0-1 1,1 1-1,-1 0 0,1 0 1,0 0-1,1-1 0,-1 1 1,1 7-1,0 10-3956</inkml:trace>
  <inkml:trace contextRef="#ctx0" brushRef="#br0" timeOffset="1">412 175 10250,'0'0'4036,"-12"67"-2371,1-37-928,2 1-97,2 0 161,5-3-513,2-3-256,0-6-1633,0-8-4068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42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66 8616,'2'-2'468,"-1"0"1,0 1-1,0-1 0,0 0 0,0 0 0,0 0 0,0 0 1,0 0-1,0 0 0,-1 0 0,1 0 0,-1-3 0,0 4-345,0 1 0,0 0 0,0-1 0,0 1 0,0-1-1,0 1 1,-1 0 0,1-1 0,0 1 0,0 0 0,-1 0-1,1-1 1,0 1 0,0 0 0,-1-1 0,1 1-1,0 0 1,-1 0 0,1 0 0,0-1 0,-1 1 0,1 0-1,0 0 1,-1 0 0,1 0 0,-1 0 0,1-1 0,0 1-1,-1 0 1,1 0 0,0 0 0,-1 0 0,1 0 0,-1 0-1,1 0 1,0 1 0,-1-1 0,-3 1 8,0 0 1,1 0 0,-1 0-1,1 1 1,-1-1 0,1 1-1,0 0 1,0 0 0,0 0-1,0 0 1,0 1 0,-4 4-1,4-4-94,1-1-1,0 1 1,0 0-1,0 0 0,0-1 1,0 1-1,1 0 1,-1 1-1,1-1 1,0 0-1,0 0 0,0 1 1,0-1-1,1 0 1,-1 1-1,1-1 1,0 1-1,0-1 0,0 0 1,0 1-1,1-1 1,-1 1-1,1-1 1,2 6-1,2 2-19,1 0-1,1 0 1,0-1-1,0 0 1,14 15-1,-15-19-44,-1 0 0,1 0 0,-1 0 0,-1 1 0,1-1 0,-1 1 0,0 0 0,0 1 0,-1-1 0,0 1 0,-1-1 0,4 17 0,-6-22 25,-1 0-1,0 1 0,1-1 0,-1 0 1,0 0-1,0 0 0,0 0 0,-1 0 1,1 0-1,0-1 0,-1 1 0,1 0 1,-1-1-1,0 1 0,1-1 1,-1 1-1,0-1 0,0 0 0,0 0 1,0 0-1,0 0 0,0 0 0,0 0 1,-1 0-1,1-1 0,-4 1 1,-62 12 55,59-12-155,-1 0 237,1 0 0,-1 0-1,0-1 1,1 0 0,-20-3 0,27 2-64,0 0 1,0 1-1,0-1 0,-1 0 1,1 0-1,0 0 1,1 0-1,-1-1 1,0 1-1,0-1 0,0 1 1,1-1-1,-1 1 1,1-1-1,-1 0 1,1 0-1,0 0 0,0 0 1,0 0-1,0 0 1,0 0-1,0 0 1,0 0-1,1 0 0,-1-1 1,1 1-1,0 0 1,-1 0-1,1-1 0,0-2 1,1 0-59,0 0 0,0 1 0,0-1 0,0 1 1,1 0-1,-1-1 0,1 1 0,0 0 0,1 0 0,-1 0 0,1 0 1,-1 1-1,1-1 0,0 0 0,1 1 0,-1 0 0,1 0 1,-1 0-1,1 0 0,0 1 0,0 0 0,5-3 0,15-8-37,0 1-1,39-13 1,-52 21 30,41-13 4,-37 13 3,-1 0-1,1-1 1,-1-1-1,0 0 1,0-1-1,-1 0 1,24-18 0,-35 24 2,-1 0 0,0 0 0,1 0 1,-1 0-1,0-1 0,0 1 1,0 0-1,0 0 0,0-1 0,-1 1 1,1-1-1,0 1 0,0-1 1,-1 1-1,1-1 0,-1 0 0,0 1 1,1-1-1,-1 0 0,0 1 1,0-1-1,0 0 0,0 1 1,0-1-1,-1-2 0,0 1 3,-1 1 0,1-1 1,-1 1-1,1 0 0,-1 0 0,0-1 0,0 1 0,0 0 0,0 1 0,0-1 1,0 0-1,-1 0 0,-3-1 0,-5-3 31,1 1-1,-1 1 1,0 0 0,-1 0-1,1 1 1,-13-1-1,18 3-23,1 0-1,-1 1 1,1 0-1,-1 0 1,1 1-1,-1-1 1,1 1 0,-1 0-1,-9 4 1,14-4-83,-1 0 0,1-1 1,-1 1-1,1 0 1,0 0-1,-1 1 0,1-1 1,0 0-1,0 0 1,0 1-1,0-1 1,0 1-1,0-1 0,0 1 1,1-1-1,-1 1 1,0-1-1,1 1 0,-1 0 1,1-1-1,0 1 1,-1 0-1,1-1 1,0 1-1,0 0 0,0-1 1,0 1-1,0 0 1,1 0-1,-1-1 1,0 1-1,1 0 0,0-1 1,-1 1-1,2 1 1,-1 0-308,0-1 0,1 0 0,-1 0 0,0 0 0,1 0 0,0 0 0,-1 0 0,1-1 0,0 1 0,0 0 0,0-1 0,0 1 0,0-1 0,0 0 0,0 0 0,1 0 0,2 1 0,24 10-6355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42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15471,'0'0'5285,"-48"37"-3011,37-18-641,7 1-351,4 1-610,5-5-448,16-3-95,7-4-97,0-4-129,4-5-575,-3 0-1154,-2-2-1185,-1-12-1601,-6-5-2018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43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245 0 14029,'0'0'5125,"-61"73"-2466,38-44-513,0 4-449,0 2-672,3 1-544,5 4-321,-2 0-96,4 4-64,-5 0-1089,2-1-2178,0-1-3524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09.4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12 11531,'0'0'2210,"-1"11"-1468,0-3-628,0 10 296,0-1-1,3 29 1,-1-40-369,-1 0 1,2 0-1,-1 0 0,1 0 1,0 0-1,0 0 0,0-1 1,1 1-1,0-1 0,0 0 1,0 0-1,1 0 0,4 5 1,-2-4 34,-1-1-54,0 0 0,0 1 0,0 0 0,-1 0 0,6 8-1,-10-13 0,1 0 0,0 1-1,-1-1 1,1 1-1,-1-1 1,0 1-1,1-1 1,-1 1-1,0-1 1,0 1-1,0-1 1,0 1-1,0-1 1,0 1 0,0-1-1,-1 1 1,1-1-1,0 1 1,-1-1-1,1 0 1,-1 1-1,0-1 1,1 1-1,-1-1 1,0 0-1,0 0 1,0 1 0,0-1-1,0 0 1,0 0-1,-2 2 1,-7 4 102,1-1 1,-1 1 0,0-2 0,-1 1-1,-19 7 1,24-11 0,-1 0-1,1 0 1,-1 0 0,0-1-1,1 0 1,-1 0 0,0-1-1,0 0 1,0 0 0,1 0-1,-9-2 1,14 1-117,0 1 1,1 0-1,-1 0 0,1-1 1,-1 1-1,1-1 1,-1 1-1,1 0 0,-1-1 1,1 1-1,-1-1 1,1 1-1,-1-1 1,1 1-1,0-1 0,-1 1 1,1-1-1,0 1 1,-1-1-1,1 0 0,0 1 1,0-1-1,0 0 1,-1 1-1,1-1 0,0 0 1,0 1-1,0-1 1,0 0-1,0 1 0,0-1 1,0 1-1,1-1 1,-1 0-1,0 1 1,0-1-1,0 0 0,1 1 1,-1-1-1,0 1 1,1-1-1,-1 1 0,1-2 1,17-23-46,9 5 138,43-24-1,-52 34-50,-1 0 1,0-1-1,0-1 0,-1 0 0,-1-1 0,0-1 0,24-29 1,-37 42 22,-1-1 0,1 0 0,-1 0 0,0 0 0,1 0 0,-1 0 0,0 0 0,0 0 0,0 0 0,0 0 0,-1 0 0,1-1 0,-1 1 1,1 0-1,-1-1 0,0 1 0,0 0 0,0-1 0,0 1 0,0 0 0,0-1 0,-1 1 0,1 0 0,-1 0 0,1-1 0,-1 1 0,0 0 1,0 0-1,0 0 0,0 0 0,-1 0 0,1 0 0,0 0 0,-1 0 0,0 0 0,1 1 0,-1-1 0,0 1 0,0-1 0,1 1 0,-1 0 0,-1 0 1,1 0-1,0 0 0,0 0 0,-4-1 0,-2-1-41,0 1 0,1 0 0,-1 0 0,0 1 0,0 0 0,0 0 0,0 1 0,0 0 1,0 0-1,0 1 0,1 0 0,-1 0 0,-8 4 0,15-5-85,0 0 0,0 0 0,0 0-1,1 0 1,-1 1 0,0-1 0,0 1 0,0-1 0,1 0 0,-1 1-1,0-1 1,1 1 0,-1-1 0,0 1 0,1 0 0,-1-1 0,1 1 0,-1 0-1,1-1 1,-1 1 0,1 0 0,-1 0 0,1-1 0,0 1 0,-1 0 0,1 0-1,0 0 1,0 0 0,0-1 0,0 1 0,0 0 0,0 0 0,0 0 0,0 0-1,0-1 1,0 1 0,0 0 0,0 0 0,0 0 0,1 1 0,0 0-275,0-1 0,0 1 0,0 0 0,1-1 0,-1 1 0,0-1 1,1 1-1,-1-1 0,1 0 0,-1 0 0,1 1 0,0-1 0,-1 0 0,1 0 1,0-1-1,2 2 0,22 4-5645,7-2-3961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09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0 14157,'0'0'2184,"-13"2"-44,-7 1-1441,1 0-1,-1 1 0,-35 13 1,49-14-553,0 0 1,0 0-1,0 0 0,0 1 1,0 0-1,1 0 0,-10 9 1,13-11-99,0 0 1,0 1 0,0-1 0,1 1-1,-1 0 1,1 0 0,-1-1-1,1 1 1,0 0 0,0 0 0,0 0-1,1 0 1,-1 1 0,1-1 0,-1 0-1,1 0 1,0 0 0,1 4-1,0-4-43,-1 0 0,2-1-1,-1 1 1,0-1-1,0 1 1,1-1-1,-1 1 1,1-1 0,0 0-1,0 0 1,0 0-1,0 0 1,0 0-1,0 0 1,0 0 0,1-1-1,-1 1 1,1-1-1,-1 1 1,1-1-1,-1 0 1,1 0 0,0-1-1,0 1 1,-1 0-1,1-1 1,3 1-1,12 2 18,0-1 0,33-1-1,-49-1-27,11 1-142,0-1 0,1-1 0,-1-1-1,0 0 1,0 0 0,14-5 0,-24 6 143,0-1 1,0 1-1,0-1 0,0 1 1,0-1-1,0 0 1,-1 0-1,1 0 1,0 0-1,-1 0 1,0-1-1,0 1 0,1-1 1,-1 0-1,-1 1 1,1-1-1,0 0 1,-1 0-1,0 0 0,1 0 1,-1-1-1,0 1 1,-1 0-1,1 0 1,0-1-1,-1 1 1,0 0-1,0-1 0,0-4 1,0 6 5,-1 0 0,1 0 1,0 0-1,-1 0 0,0 0 0,1 0 1,-1 0-1,0 0 0,0 0 0,0 0 0,0 1 1,0-1-1,0 0 0,-1 1 0,1-1 1,0 1-1,-1-1 0,0 1 0,1-1 1,-3 0-1,0-1 17,-1 1 0,0-1 0,0 1 0,0 0 0,-1 0 0,1 1 0,-10-2 0,5 1-3,-1 1 1,1 1-1,-1 0 1,0 0-1,1 1 1,-1 0-1,-18 5 0,26-5-45,1 0-1,-1 0 0,1 0 1,0 1-1,-1-1 1,1 1-1,0 0 0,0-1 1,0 1-1,0 0 0,0 0 1,1 1-1,-1-1 0,1 0 1,-1 0-1,1 1 0,-1 2 1,1-4-155,1 0 1,-1 0 0,1 0 0,0 0 0,0 1 0,-1-1 0,1 0 0,0 0-1,0 0 1,0 1 0,0-1 0,0 0 0,1 0 0,-1 0 0,0 0 0,1 1-1,-1-1 1,0 0 0,1 0 0,-1 0 0,1 0 0,0 0 0,-1 0 0,1 0-1,0 0 1,0 0 0,-1 0 0,1 0 0,0-1 0,0 1 0,0 0 0,0-1-1,0 1 1,0 0 0,0-1 0,0 1 0,1-1 0,-1 0 0,1 1 0,26 6-5673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62 5573,'0'0'21001,"-16"-1"-20013,80-29 5,-46 22-949,-11 4-36,0 1 0,0 0-1,0 0 1,0 0 0,1 1 0,-1 0 0,10-1 0,-15 7 1,-1-1-1,0 1 1,0-1 0,0 1 0,-1-1 0,1 1-1,-1 0 1,0 0 0,0-1 0,0 1 0,-1 5-1,1-4 42,-10 80-808,29-101-10224,-8-4-2219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10.1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56 15150,'0'0'7351,"-8"9"-6577,-24 31-293,31-40-472,0 1 0,0 0 1,1 0-1,-1 0 1,0 0-1,1 1 0,-1-1 1,1 0-1,-1 0 0,1 0 1,0 0-1,-1 1 0,1-1 1,0 0-1,0 0 0,0 1 1,0-1-1,0 0 0,0 0 1,0 0-1,0 1 0,1-1 1,-1 0-1,0 0 0,1 1 1,-1-1-1,1 0 0,-1 0 1,1 0-1,-1 0 0,1 0 1,0 0-1,0 0 0,0 0 1,-1 0-1,1 0 0,0-1 1,0 1-1,0 0 0,0 0 1,0-1-1,0 1 0,1-1 1,-1 1-1,0-1 1,0 1-1,0-1 0,1 0 1,-1 1-1,0-1 0,2 0 1,7 2 40,1 0 1,-1-1 0,0 0-1,12 0 1,-22-1-48,6-1 15,0 0 1,0 0-1,-1 0 0,1 0 1,0-1-1,-1 0 0,0-1 1,1 1-1,-1-1 0,0 0 1,0 0-1,0 0 0,-1-1 1,6-4-1,-8 6-10,0 0-1,0 0 1,-1 1-1,1-1 1,0 0-1,-1-1 1,1 1-1,-1 0 1,0 0 0,0 0-1,0-1 1,0 1-1,0-1 1,0 1-1,0-1 1,-1 1-1,0-1 1,1 1-1,-1-1 1,0 0-1,0 1 1,0-1 0,-1 1-1,1-1 1,0 1-1,-1-1 1,0 1-1,0-1 1,0 1-1,0-1 1,0 1-1,0 0 1,0 0-1,-3-4 1,0 2 1,0 1 0,0 0 0,0-1 0,-1 2 1,1-1-1,-1 0 0,0 1 0,0 0 0,0 0 0,0 0 0,0 1 0,0-1 0,0 1 0,0 1 1,-1-1-1,-7 1 0,0-1-605,0 1 0,0 1-1,0 0 1,0 1 0,-21 5 0,10 0-4235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11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77 11275,'0'0'7094,"8"3"-6848,15 5-184,-1 2 0,-1 0 1,1 2-1,19 13 0,-36-21-64,0 0-1,0 0 1,0 1 0,-1-1-1,0 1 1,0 0-1,0 0 1,0 0-1,5 11 1,-8-12-2,0-1 0,0 0 0,0 0 0,0 1 0,-1-1 0,1 0 0,-1 1 0,0-1 0,0 0 0,0 1 0,-1-1 0,1 0 0,-1 1 0,0-1 0,0 0 0,0 0 0,0 1 0,0-1 0,-1 0 0,-2 3 0,-2 2 157,-1-1 0,0 1 0,0-1 0,-1-1 0,1 0-1,-2 0 1,1 0 0,-1-1 0,1 0 0,-1-1 0,-1 0 0,1 0 0,-1-1 0,1-1 0,-1 1 0,0-1 0,0-1 0,0 0 0,-13 0 0,21-2-116,0 1 1,0 0 0,0-1-1,0 1 1,0-1 0,0 0 0,0 0-1,0 0 1,1 0 0,-1 0-1,0 0 1,1 0 0,-1-1-1,0 1 1,1 0 0,0-1 0,-1 1-1,1-1 1,0 0 0,0 1-1,0-1 1,0 0 0,0 0-1,0 0 1,1 0 0,-1 0-1,0 0 1,1 0 0,0 0 0,-1 0-1,1 0 1,0 0 0,0 0-1,0 0 1,0 0 0,1 0-1,-1 0 1,1 0 0,0-2-1,0-3-50,0 0 0,1 0 0,0 0-1,0 0 1,1 0 0,0 0-1,0 1 1,0-1 0,1 1-1,5-7 1,3 2 5,1 0 1,0 1-1,1 0 0,0 1 0,0 1 1,1 0-1,0 1 0,26-8 1,44-23 81,-84 37-65,1 1-1,-1-1 0,0 1 0,0-1 1,0 1-1,1-1 0,-1 0 0,0 0 1,0 0-1,0 1 0,0-1 1,0 0-1,0 0 0,-1 0 0,1 0 1,0-1-1,0 1 0,-1 0 0,1 0 1,-1 0-1,1-1 0,-1 1 1,1 0-1,-1 0 0,0-1 0,0 1 1,1 0-1,-1-3 0,-1 2 20,0 0-1,0 0 0,0 1 1,-1-1-1,1 0 0,0 0 1,-1 1-1,1-1 0,-1 1 1,0-1-1,1 1 0,-1-1 1,0 1-1,0 0 0,-2-1 1,-9-5 84,-1 1 0,1 1 0,-29-7 1,-14 7-1496,74 12-4132,-7-1 3492,16 3-2792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11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76 12524,'0'0'4116,"-9"-7"-1479,-3 1-2057,-1-1 0,1 1-1,-1 1 1,0 0 0,-27-5 0,35 9-478,0 0 1,-1 1 0,1-1-1,-1 1 1,1 0 0,0 1-1,-1-1 1,1 1 0,-8 2-1,10-2-81,0 1-1,0-1 0,1 0 0,-1 1 1,1-1-1,-1 1 0,1 0 1,0 0-1,0 0 0,0 0 1,0 0-1,0 0 0,0 1 0,0-1 1,1 1-1,-1-1 0,1 1 1,0-1-1,-1 4 0,0-3-11,1 0 0,0 0 0,0 0 0,1 0 0,-1 0 0,0 1 0,1-1 0,0 0 0,0 0 0,0 0 0,0 0-1,0 1 1,1-1 0,0 0 0,-1 0 0,1 0 0,0 0 0,0 0 0,1 0 0,-1 0 0,1 0 0,2 4 0,0-4 8,-1 1 0,1-1 1,0 1-1,0-1 1,1 0-1,-1-1 0,0 1 1,1-1-1,0 0 0,-1 0 1,1 0-1,0-1 0,6 2 1,-3-1-24,1-1 0,-1 1 1,1-2-1,-1 1 1,1-1-1,-1 0 0,1-1 1,-1 0-1,1 0 0,-1-1 1,1 0-1,-1 0 0,0-1 1,0 0-1,0-1 1,-1 1-1,9-6 0,-12 5-1,0 0 1,-1 0-1,1 0 0,-1-1 0,0 1 0,0-1 0,0 0 1,0 0-1,-1 0 0,0 0 0,0 0 0,0 0 1,-1-1-1,0 1 0,2-11 0,-3 14 8,0-1-1,0 0 0,-1 0 1,1 0-1,-1 0 1,1 0-1,-1 0 0,0 0 1,0 1-1,0-1 1,0 0-1,0 1 1,-1-1-1,1 1 0,-1-1 1,0 1-1,0 0 1,0-1-1,0 1 0,0 0 1,0 0-1,-1 1 1,1-1-1,0 0 1,-1 1-1,0 0 0,1-1 1,-1 1-1,0 0 1,-5-1-1,0 0 15,-1 1 0,0 0 0,0 0 0,0 1 0,0 0 0,1 1-1,-1 0 1,-17 4 0,23-4-50,0 0 0,0 0 0,1 0 0,-1 0 0,0 0-1,1 0 1,-1 1 0,1 0 0,-1-1 0,1 1 0,0 0 0,0 0 0,-3 4 0,4-4-71,0-1 1,0 1 0,0 0 0,1 0-1,-1-1 1,1 1 0,-1 0 0,1 0 0,0 0-1,0 0 1,0 0 0,0 0 0,0 0 0,0 0-1,0-1 1,1 1 0,-1 0 0,1 0-1,-1 0 1,1 0 0,0-1 0,0 1 0,1 2-1,0-2-504,0 1-1,0-1 1,1 1-1,-1-1 1,1 0 0,-1 0-1,1 0 1,0 0-1,0 0 1,0-1-1,0 1 1,0-1-1,5 2 1,23 6-8044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11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23 8904,'0'0'6145,"-11"2"-3193,-2 0-2335,0 2 1,0-1-1,0 2 0,1 0 1,0 0-1,-14 9 0,22-12-505,0 0 0,0 0 0,0 1 0,1 0 0,-1-1 0,1 1 0,0 0 0,0 1 0,0-1 0,0 0 0,0 1 0,1 0 0,0 0 1,-1 0-1,2-1 0,-1 2 0,0-1 0,1 0 0,0 0 0,-1 1 0,2-1 0,-1 0 0,1 1 0,-1-1 0,1 1 0,1 4 0,-1-7-101,1 0 1,0 1-1,0-1 1,0 0-1,0 0 1,1 0-1,-1 0 0,1 0 1,-1-1-1,1 1 1,-1 0-1,1-1 1,0 1-1,0-1 1,0 1-1,0-1 1,0 0-1,0 0 1,0 0-1,0 0 1,1 0-1,-1-1 1,0 1-1,1-1 1,-1 1-1,5-1 1,9 2 48,0 0 0,29-2 1,-31-1-24,-3 1-25,1-2-1,-1 0 0,0 0 1,1-1-1,-1 0 0,0-1 1,-1 0-1,19-10 1,-24 12-9,1-1 1,-1-1-1,0 1 1,0-1-1,0 0 1,0 0-1,-1 0 1,1-1-1,-1 1 1,0-1-1,-1 0 1,1 0-1,-1-1 1,0 1-1,0-1 1,-1 1-1,4-12 1,-6 15 0,1 0 0,-1 0 1,0 0-1,-1 0 0,1 0 0,0 1 1,0-1-1,-1 0 0,1 0 1,-1 0-1,0 0 0,1 1 1,-1-1-1,0 0 0,0 1 1,0-1-1,0 0 0,0 1 0,-1 0 1,1-1-1,0 1 0,-1 0 1,1-1-1,-1 1 0,1 0 1,-1 0-1,0 0 0,1 0 1,-1 0-1,0 1 0,0-1 0,1 1 1,-1-1-1,0 1 0,-3-1 1,-10-2-83,0 0 0,-1 2-1,-22-1 1,19 1-288,18 1 315,-36-3-1678,14-3-2208,8-5-5549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12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316 58 11627,'0'0'502,"-10"-8"1014,0 2-1071,0-1 1,0 1-1,0 1 0,-1 0 1,1 0-1,-18-5 0,22 9-337,0-1-1,0 1 0,0 0 0,0 1 0,0-1 0,0 1 0,-1 0 0,1 1 0,0 0 0,0 0 0,0 0 0,0 0 0,1 1 0,-1 0 0,0 0 1,1 1-1,-7 4 0,8-6-91,1 2 1,-1-1-1,1 0 1,0 1-1,0 0 1,0-1-1,0 1 1,0 0 0,1 1-1,0-1 1,-1 0-1,1 1 1,0-1-1,1 1 1,-1 0-1,1 0 1,-1-1-1,1 1 1,-1 7 0,2-8-13,0 0 1,1 0 0,-1 0 0,1 0-1,0 0 1,0 0 0,0 0 0,0 0-1,0 0 1,1-1 0,-1 1 0,1-1-1,0 1 1,-1-1 0,1 1 0,0-1-1,1 0 1,-1 0 0,0 0 0,1 0-1,-1 0 1,1-1 0,-1 1 0,1-1-1,0 1 1,4 0 0,81 27 100,-72-26-100,0 2 1,0 0 0,-1 0-1,0 2 1,0 0-1,15 9 1,-28-15-15,0 0 0,-1 0 0,1 0-1,-1 1 1,1-1 0,-1 0 0,1 1 0,-1-1 0,0 1 0,0 0 0,0-1 0,0 1-1,0 0 1,0 0 0,0-1 0,-1 1 0,1 0 0,-1 0 0,1 0 0,-1 0 0,1 0 0,-1 3-1,-1-2 7,1 0-1,-1-1 0,0 1 0,0 0 0,0 0 0,0 0 0,-1-1 0,1 1 1,-1 0-1,1-1 0,-1 0 0,0 1 0,-3 1 0,-6 7 19,-1-1-1,0 0 0,0-1 0,-19 10 1,-63 31 410,84-46-144,0 0-1,0-1 1,-1 0-1,1-1 1,-1 0-1,1 0 0,-21-1 1,29-1-259,0 0 1,0-1-1,0 1 1,0-1-1,0 1 0,0-1 1,1 0-1,-1 1 1,0-1-1,0 0 0,1 0 1,-1 0-1,1-1 1,-1 1-1,1 0 0,-1-1 1,1 1-1,0-1 1,-1 1-1,1-1 0,0 1 1,0-1-1,0 0 1,1 0-1,-1 1 0,0-1 1,1 0-1,-1 0 1,1 0-1,-1 0 0,1 0 1,0 0-1,0 0 1,0 0-1,0-3 0,0-2-25,1 0 0,-1 0 0,1 1-1,0-1 1,1 0 0,-1 0 0,2 1-1,-1-1 1,4-7 0,0 4-24,0 1-1,0 0 1,1 1-1,0 0 1,0 0 0,1 0-1,0 1 1,0 0-1,18-10 1,1 1 13,2 2-1,29-11 1,-9 5 48,-46 19-39,0-1 0,1 1 0,-1-1 0,0 0 0,0 0 1,0 0-1,0 0 0,0 0 0,-1-1 0,1 1 0,-1-1 0,1 0 0,-1 0 0,0 0 0,0 0 0,0 0 0,0 0 1,-1-1-1,0 1 0,1 0 0,-1-1 0,0 1 0,0-1 0,-1 0 0,1 1 0,-1-1 0,0 1 0,0-5 0,-1 5-29,0 0-1,1 0 0,-1 0 0,-1 0 0,1 0 0,0 0 1,-1 1-1,1-1 0,-1 1 0,0-1 0,0 1 1,0-1-1,0 1 0,-1 0 0,1 0 0,0 0 0,-1 0 1,1 1-1,-1-1 0,0 1 0,0-1 0,1 1 0,-1 0 1,0 0-1,0 0 0,0 0 0,0 1 0,0-1 0,0 1 1,-1 0-1,1 0 0,-4 0 0,-11 4-1737,18-3 1613,0-1 0,-1 0 0,1 0-1,0 0 1,0 1 0,-1-1 0,1 0 0,0 0 0,0 1-1,0-1 1,-1 0 0,1 0 0,0 1 0,0-1 0,0 0-1,0 1 1,-1-1 0,1 0 0,0 0 0,0 1 0,0-1-1,0 0 1,0 1 0,0-1 0,0 0 0,0 1 0,0-1-1,0 0 1,0 1 0,0-1 0,0 0 0,1 1 0,-1-1-1,0 0 1,0 1 0,0-1 0,0 0 0,0 0 0,1 1-1,-1-1 1,0 0 0,0 0 0,0 1 0,1-1 0,-1 0-1,0 0 1,1 1 0,-1-1 0,0 0 0,0 0 0,1 0-1,-1 0 1,1 1 0,14 5-9034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13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22 14029,'0'0'2242,"-13"0"107,7 0-2030,-10 0 165,0 0 0,0 1 0,0 1 0,-22 5 0,35-6-428,-1 0 1,0 1-1,0-1 1,1 1-1,-1 0 1,1 0-1,0 0 1,-1 0-1,1 0 1,0 1-1,-4 3 1,6-4-57,-1 0 0,1 0 1,0 0-1,0 0 0,0 1 0,0-1 1,0 0-1,1 0 0,-1 1 0,0-1 1,1 0-1,0 1 0,0-1 0,0 1 1,0-1-1,0 0 0,0 1 0,0-1 1,1 0-1,1 5 0,-1-4 6,0-1-1,0 1 0,1-1 1,-1 0-1,1 1 1,-1-1-1,1 0 0,0 0 1,0 0-1,0-1 1,0 1-1,0 0 0,0-1 1,1 1-1,-1-1 1,1 0-1,-1 1 1,1-1-1,-1-1 0,1 1 1,-1 0-1,1-1 1,0 1-1,4 0 0,9 0 58,1 1 0,30-3 1,-35 1-69,-5-1-39,-1 0-1,1 0 1,-1-1-1,1 1 1,-1-2-1,0 1 1,0-1-1,0 1 0,0-2 1,-1 1-1,1-1 1,6-5-1,-9 7 42,-1 0-1,0 0 0,1 0 1,-1 0-1,0 0 1,0-1-1,0 1 0,-1-1 1,1 1-1,0-1 1,-1 0-1,0 0 1,0 1-1,0-1 0,0 0 1,0 0-1,0 0 1,-1 0-1,1 0 0,-1 0 1,0 0-1,0-1 1,0 1-1,-1 0 1,1 0-1,-1 0 0,1 0 1,-3-5-1,1 5 7,0 1 0,0-1 0,-1 1 0,1 0 0,-1 0 1,1 0-1,-1 0 0,0 0 0,1 0 0,-1 1 0,0 0 0,0-1 0,0 1 0,-1 0 0,1 0 0,0 1 0,0-1 0,0 1 0,-1-1 0,-4 1 0,-7-1 0,1 1 0,-1 0-1,-18 3 1,27-2 8,2 1 0,-1-1 1,0 1-1,0 0 0,0 0 1,1 0-1,-1 0 0,1 1 0,-8 6 1,10-8-77,1 0 0,-1 1 0,1-1 1,0 0-1,-1 1 0,1-1 0,0 1 0,0-1 1,0 1-1,0-1 0,0 1 0,0 0 0,1 0 1,-1-1-1,0 1 0,1 0 0,-1 0 0,1 0 1,0 0-1,0 0 0,0 0 0,0 0 0,0-1 1,0 1-1,0 0 0,1 0 0,-1 0 0,1 0 1,0 2-1,14 10-3128,12-5-2006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13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25 12908,'-10'4'2194,"2"-1"-1473,-9 3 557,0 1 1,-31 18 0,45-23-1164,0-1 1,0 1-1,1 0 1,-1 0-1,0 0 1,1 0-1,-1 0 1,1 0-1,0 1 1,0-1-1,0 1 1,0 0-1,0-1 1,0 1-1,1 0 1,0 0-1,-1 0 0,1 0 1,0 1-1,0-1 1,1 0-1,-1 0 1,1 1-1,-1-1 1,1 5-1,1-6-95,0 0 0,0 0-1,1 0 1,-1 0-1,0-1 1,1 1-1,-1 0 1,1-1-1,0 1 1,-1-1-1,1 1 1,0-1-1,0 0 1,0 0-1,0 0 1,0 0-1,0 0 1,0 0 0,0-1-1,0 1 1,1 0-1,3-1 1,53 8 233,-59-8-251,8 0 50,6 2-24,1-2-1,0 1 1,0-2 0,30-5-1,-42 6 5,-1-1-1,1 1 0,-1-1 1,1 0-1,-1 0 0,1 0 1,-1 0-1,0-1 0,1 1 1,-1 0-1,0-1 1,0 0-1,0 1 0,0-1 1,-1 0-1,1 0 0,0 0 1,-1 0-1,1-1 1,-1 1-1,0 0 0,1-1 1,-1 1-1,-1-1 0,1 1 1,0-1-1,0 1 0,-1-1 1,0 1-1,1-1 1,-1 0-1,0 1 0,0-1 1,0 1-1,-1-1 0,0-2 1,0 0 24,0 0 1,-1 0 0,0 0 0,0 1-1,0-1 1,-1 1 0,1 0 0,-1-1-1,0 1 1,0 0 0,-1 1-1,1-1 1,-1 1 0,0-1 0,0 1-1,0 0 1,0 0 0,-6-2 0,-40-16-1221,45 20 256,-1 0 1,0 0-1,0 0 1,0 1-1,1 0 1,-9 0 0,8 2-7154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14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0 15022,'0'0'7447,"-10"12"-6945,1-2-426,1 0-1,1 0 1,0 1-1,0-1 1,1 2-1,1-1 1,0 1 0,0-1-1,1 1 1,1 1-1,0-1 1,-2 16-1,5-27-72,0 1 0,0 0-1,0-1 1,0 1-1,0 0 1,1 0-1,-1-1 1,1 1 0,-1 0-1,1-1 1,0 1-1,0-1 1,-1 1 0,1-1-1,0 1 1,0-1-1,0 0 1,1 1 0,-1-1-1,0 0 1,3 2-1,-1-1 17,1 0-1,0 0 0,-1 0 1,1-1-1,0 1 0,0-1 0,0 0 1,8 1-1,7-1-158,0 0 0,-1-1 0,23-3 0,-37 2 14,19-2-886,0 0-1,0-2 1,29-10 0,-44 12 308,0 0 0,0 0 0,0 0 0,0-1 0,0-1 0,-1 1-1,0-1 1,0 0 0,0-1 0,-1 1 0,0-1 0,7-8 0,-12 13 653,-1 0-1,1 0 1,0 0 0,0-1-1,-1 1 1,1 0 0,0 0 0,-1 0-1,1 0 1,-1-1 0,0 1-1,1 0 1,-1-1 0,0 1-1,0 0 1,0 0 0,0-1-1,0 1 1,0 0 0,0-1-1,-1 0 1,1 1 156,-1 0 0,1 1 0,-1-1 0,0 1 0,1-1 0,-1 1 0,0-1 0,1 1 0,-1 0 0,0-1 0,0 1 0,0 0 0,1 0 0,-1-1-1,0 1 1,0 0 0,0 0 0,1 0 0,-1 0 0,0 0 0,0 0 0,0 0 0,-1 1 0,-2-1 295,-1 1 0,1 0-1,-1 0 1,1 1 0,-1-1-1,1 1 1,0 0 0,0 0-1,0 1 1,-6 4 0,3-1-123,1 0 0,0 1 0,0 0 0,0 0 0,1 0 0,0 0 0,1 1 0,0 0 0,0 0 0,0 0 0,1 0-1,0 1 1,1 0 0,0-1 0,0 1 0,0 10 0,2-17-322,0-1-1,0 1 1,1 0-1,-1-1 1,0 1-1,1 0 1,-1-1-1,1 1 1,0-1 0,-1 1-1,1-1 1,0 0-1,0 1 1,0-1-1,0 0 1,0 1-1,0-1 1,0 0-1,0 0 1,1 0-1,-1 0 1,0 0-1,1 0 1,-1 0-1,1-1 1,-1 1-1,1 0 1,-1-1-1,1 1 1,0-1-1,2 1 1,6 0-1099,-1 0 0,1 0 0,0-1 0,12-1 1,20-3-4009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14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43 12396,'0'0'2765,"-11"-2"-469,2 0-2084,1 1 1,-1 0 0,1 1-1,-1 0 1,1 0-1,-1 1 1,1 0 0,-14 3-1,18-3-138,-1 1 0,1 0-1,-1-1 1,1 1-1,-1 1 1,1-1-1,0 1 1,0-1-1,0 1 1,1 1-1,-1-1 1,1 0-1,0 1 1,-1-1-1,2 1 1,-1 0-1,0 0 1,1 1 0,-4 6-1,5-8-61,0 0-1,-1 0 1,1 0 0,1 0-1,-1 0 1,0 1 0,1-1-1,-1 0 1,1 0-1,0 0 1,0 1 0,0-1-1,1 0 1,-1 0 0,1 0-1,0 1 1,0-1 0,0 0-1,0 0 1,0 0-1,4 5 1,-2-4 3,0-1-1,1 1 0,-1-1 1,1 0-1,0 0 1,0 0-1,0 0 1,1-1-1,-1 1 1,1-1-1,-1 0 1,1-1-1,5 2 1,1 0 0,-1 0 0,2-1 0,-1-1 0,0 0 1,0 0-1,0-1 0,1-1 0,-1 0 1,0 0-1,0-1 0,0 0 0,13-5 1,-17 3-14,0 0 0,-1 0 0,1 0 1,-1-1-1,0 0 0,0-1 1,0 1-1,-1-1 0,0 0 0,0 0 1,0-1-1,-1 1 0,0-1 0,4-10 1,-7 14 43,1 0 0,-1 0 1,0 0-1,0 0 1,0 0-1,-1 0 0,1-1 1,-1 1-1,0 0 1,0 0-1,0-1 0,0 1 1,0 0-1,-1 0 1,0 0-1,1-1 1,-1 1-1,0 0 0,-1 0 1,1 0-1,0 0 1,-1 1-1,0-1 0,1 0 1,-1 1-1,0-1 1,-1 1-1,1-1 0,0 1 1,-1 0-1,1 0 1,-1 0-1,1 0 0,-1 1 1,0-1-1,-6-2 1,-4-1-29,0 1 1,0 0 0,-1 1-1,1 1 1,-1 0 0,0 1-1,0 0 1,1 1 0,-1 0 0,0 1-1,-23 5 1,35-6-66,1 1-1,-1-1 1,1 0 0,0 1 0,-1-1-1,1 1 1,0-1 0,-1 1 0,1 0 0,0-1-1,0 1 1,-1 0 0,1 0 0,0 0-1,0 0 1,0 0 0,0 0 0,0 0-1,0 0 1,1 1 0,-1-1 0,0 0 0,1 1-1,-1-1 1,1 0 0,-1 1 0,1-1-1,-1 0 1,1 1 0,0-1 0,0 1-1,0-1 1,0 3 0,0-1-290,1-1-1,0 0 1,0 0 0,0 0-1,0 0 1,0-1 0,0 1-1,1 0 1,-1 0 0,0-1-1,1 1 1,0-1 0,-1 1-1,1-1 1,0 0 0,0 1-1,-1-1 1,1 0 0,0 0-1,0 0 1,4 1 0,29 7-5589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15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311 51 13613,'-11'0'2071,"-14"-1"-1024,0 2-1,0 1 1,-47 10-1,62-10-789,-1 1-1,1 0 1,0 1 0,0 0-1,0 0 1,1 1-1,0 1 1,0-1 0,0 1-1,0 1 1,1 0-1,-15 15 1,22-20-240,-1-1-1,1 0 1,0 1 0,0-1-1,0 1 1,0 0 0,0-1-1,0 1 1,0 0 0,0-1-1,0 1 1,1 0 0,-1 0-1,1 0 1,-1 0 0,1 0-1,0 0 1,0-1 0,0 1-1,0 0 1,0 0 0,0 0-1,1 0 1,-1 0 0,0 0-1,1 0 1,0 0 0,-1-1-1,1 1 1,0 0 0,0 0-1,0-1 1,0 1 0,0-1-1,0 1 1,1-1 0,-1 1-1,0-1 1,1 0 0,-1 0-1,1 1 1,0-1 0,-1 0-1,1 0 1,0-1 0,0 1-1,-1 0 1,4 0 0,6 4 7,1-1 1,-1-1-1,1 0 0,0 0 1,1-1-1,14 0 1,-5-1 1,0-1 1,0-1 0,0-1 0,0-1-1,0 0 1,32-11 0,-48 12-13,1 0 0,-1 0-1,0-1 1,0 0 0,0 0 0,0 0 0,-1-1-1,1 0 1,-1 0 0,0 0 0,0-1 0,-1 1 0,1-1-1,-1 0 1,0-1 0,0 1 0,-1-1 0,1 0 0,-1 1-1,-1-1 1,1-1 0,-1 1 0,0 0 0,0-1-1,-1 1 1,1-8 0,-2 10 27,0 1 1,0 0-1,-1 0 0,1 0 0,-1 0 0,1-1 1,-1 1-1,0 0 0,-1 0 0,1 0 0,0 1 1,-1-1-1,1 0 0,-1 0 0,0 1 1,0-1-1,0 1 0,0 0 0,-1-1 0,1 1 1,-1 0-1,1 1 0,-1-1 0,0 0 1,1 1-1,-1-1 0,0 1 0,0 0 0,0 0 1,0 0-1,0 0 0,-7 0 0,-10-3-49,-1 1-1,1 1 1,-40 1-1,47 1 34,3 0-13,-1 0 1,0 1 0,0 0-1,-13 4 1,22-4-61,-1-1 1,1 1-1,-1 0 1,1 0-1,0 0 1,0 0-1,-1 0 0,1 0 1,0 1-1,0-1 1,0 1-1,0-1 1,0 1-1,1 0 0,-1 0 1,0 0-1,1 0 1,-1 0-1,1 0 1,0 0-1,0 1 0,0-1 1,-2 5-1,3-6-239,0 1-1,0-1 1,0 1-1,0-1 1,0 1-1,1 0 0,-1-1 1,0 1-1,1-1 1,-1 1-1,1-1 1,-1 1-1,1-1 0,0 0 1,0 1-1,0-1 1,-1 0-1,1 1 1,0-1-1,1 0 1,-1 0-1,0 0 0,0 0 1,0 0-1,1 0 1,-1 0-1,0 0 1,1-1-1,2 2 1,32 14-10540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5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36 225 5637,'0'0'6011,"10"-6"-2471,-5 3-3121,33-23 2099,-36 24-2141,0 1-1,0-1 1,0 0-1,0 0 1,0 0 0,0-1-1,-1 1 1,1 0-1,-1 0 1,0-1-1,1 1 1,-1-1 0,0 1-1,-1-1 1,1 0-1,0 1 1,0-4 0,-2 5-315,1 1 0,0-1 0,-1 1 1,1-1-1,-1 1 0,1 0 1,-1-1-1,1 1 0,-1-1 1,1 1-1,-1 0 0,1-1 1,-1 1-1,1 0 0,-1 0 0,0 0 1,1-1-1,-1 1 0,1 0 1,-1 0-1,0 0 0,1 0 1,-1 0-1,1 0 0,-1 0 0,0 0 1,1 0-1,-1 1 0,1-1 1,-2 0-1,-22 5 137,19-2-195,0 1 0,0-1 0,0 1 0,0-1 0,1 1 0,0 1 0,-1-1 0,1 1 0,1 0 0,-1-1 0,1 2 0,0-1 0,0 0 1,0 1-1,1-1 0,0 1 0,0 0 0,0-1 0,1 1 0,-1 8 0,2-13-4,0-1 0,1 1 0,-1-1 1,0 1-1,1-1 0,-1 1 0,1-1 0,-1 0 0,1 1 0,-1-1 1,1 0-1,-1 1 0,1-1 0,-1 0 0,1 1 0,0-1 0,-1 0 1,1 0-1,-1 0 0,1 0 0,-1 0 0,1 0 0,0 1 0,-1-1 1,1 0-1,0-1 0,-1 1 0,1 0 0,-1 0 0,1 0 0,0 0 1,-1 0-1,1-1 0,-1 1 0,1 0 0,0-1 0,27-9 70,-13 1 83,-1-1 0,0 0 0,0-1 1,-1-1-1,0 0 0,-1-1 0,0 0 1,-1-1-1,-1 0 0,0-1 0,-1 0 1,-1-1-1,0 0 0,-1 0 0,-1 0 1,5-20-1,-22 75-431,-2 0 255,1 2 1,3-1-1,-9 75 1,18-114-27,0 0 1,1 0 0,-1 0 0,0 0-1,0 0 1,0 0 0,0 0-1,1 0 1,-1-1 0,0 1 0,1 0-1,-1 0 1,1 0 0,-1-1 0,1 1-1,-1 0 1,1 0 0,-1-1 0,1 1-1,0-1 1,0 1 0,-1 0 0,1-1-1,0 1 1,0-1 0,-1 0 0,1 1-1,0-1 1,0 0 0,0 1 0,0-1-1,0 0 1,0 0 0,-1 0 0,1 0-1,0 0 1,0 0 0,0 0 0,0 0-1,0 0 1,0 0 0,0 0 0,0 0-1,1-1 1,1 0-352,1 0 0,0 0 0,-1 0 0,1-1 0,-1 1 0,0-1 0,1 0 0,-1 1 0,0-2 0,3-2 0,26-39-10074,-20 19 2349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16.6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85 4901,'0'0'9230,"-4"-10"-7063,3 9-2159,-1-5 309,-1-1 1,0 1-1,0 0 1,0 0-1,-1 0 1,-8-9-1,10 12-211,-1 1 1,1 0-1,-1 0 0,0 1 1,1-1-1,-1 0 0,0 1 1,0 0-1,0-1 1,0 1-1,0 0 0,-1 1 1,1-1-1,0 1 0,0-1 1,0 1-1,-1 0 0,1 0 1,0 0-1,0 1 0,-5 0 1,3 1-81,-1-1 0,1 1 1,0 1-1,0-1 0,0 1 0,0 0 1,0 0-1,0 0 0,1 1 0,-1 0 1,1 0-1,0 0 0,0 0 1,1 0-1,-1 1 0,1 0 0,-4 7 1,2-3 22,-1 1-1,1 0 1,1 0 0,0 1 0,1 0 0,0-1 0,0 1 0,0 12 0,3-20-34,0 0 0,0 0 1,0-1-1,0 1 1,1 0-1,0 0 0,-1-1 1,1 1-1,0 0 1,0-1-1,0 1 0,1-1 1,-1 1-1,1-1 1,-1 1-1,1-1 0,0 0 1,0 0-1,0 0 1,0 0-1,0 0 0,0-1 1,1 1-1,-1 0 1,1-1-1,-1 0 1,1 0-1,-1 0 0,1 0 1,0 0-1,-1 0 1,1 0-1,0-1 0,0 0 1,3 1-1,12 1 145,0 0 0,1-2-1,36-2 1,-55 2-158,19-2 53,0-1-1,0-1 0,-1 0 0,1-2 1,29-12-1,-42 16-42,-1-1 0,1 1 1,-1-1-1,0 0 1,1 0-1,-1-1 0,-1 1 1,1-1-1,0 0 1,-1 0-1,0-1 0,0 0 1,0 1-1,-1-1 1,1 0-1,-1-1 0,-1 1 1,1-1-1,-1 1 1,1-1-1,1-8 0,-4 11-11,-1-1-1,1 1 1,-1 0-1,1 0 1,-1 0-1,0 0 1,0 0-1,0 1 1,-1-1-1,1 0 1,-1 0-1,0 1 1,1-1-1,-1 1 1,0-1-1,0 1 1,-1 0-1,1 0 1,0 0 0,-1 0-1,1 0 1,-1 0-1,0 1 1,1 0-1,-1-1 1,0 1-1,0 0 1,0 0-1,-3 0 1,-11-5-291,1 2 1,-1 0-1,-33-3 1,-50 3-3827,55 4-171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19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 8264,'0'0'10890,"82"5"-9449,-31-5-480,10-2-288,6-3-449,6 1-160,-5 0-640,-7 1-1058,-15 1-704,-16 2-2499,-20 0-576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19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 12268,'0'0'5989,"71"5"-4900,-17-5-576,4-4-257,8-2-192,-3-1-32,-4 4-480,-6-2-1346,-12-1-3299,-9-3-1665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19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12075,'0'0'2216,"8"-2"-545,11-2-1422,0 1 0,1 1 0,-1 0 0,0 2 0,0 0 0,1 1 0,-1 1 0,0 0 0,0 2 0,0 0 0,-1 2 0,1 0 0,31 15 0,-48-20-233,1 0 0,-1 1 1,1-1-1,-1 1 0,1 0 0,-1 0 1,0 0-1,0 0 0,0 0 0,0 0 1,0 0-1,-1 1 0,1-1 1,0 1-1,-1-1 0,0 1 0,0 0 1,0-1-1,0 1 0,0 0 0,0 0 1,-1 0-1,1 0 0,-1 0 1,0-1-1,0 1 0,0 0 0,0 0 1,-1 0-1,1 0 0,-1 0 0,0 0 1,1-1-1,-1 1 0,0 0 1,-1 0-1,1-1 0,0 1 0,-1-1 1,0 1-1,-2 1 0,-8 13 88,-1-1 1,0-1-1,-1 0 0,-27 20 1,32-28-125,-28 26-18,-70 58-2455,90-77-2028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0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234 6 11435,'0'0'9876,"-8"-2"-9801,7 2-75,-1-1 1,0 1 0,1-1-1,-1 1 1,0 0 0,1 0-1,-1 0 1,0 0 0,1 0-1,-1 0 1,0 0 0,0 1-1,1-1 1,-1 0 0,1 1-1,-1-1 1,0 1 0,1 0-1,-1 0 1,1 0 0,-1-1-1,1 1 1,-3 3 0,2-1 3,1 1 0,-1 0 0,1-1 0,-1 1 0,1 0 0,0 0 0,0 0 0,1 0 1,-1 0-1,1 0 0,0 0 0,1 7 0,0 12 24,1 1-1,1-1 1,2 0-1,0 1 1,13 34-1,-16-52-19,1 1 0,-2-1-1,1 1 1,-1 0 0,0 0-1,-1 0 1,1 0 0,-1 0-1,-1 0 1,1 0 0,-1 0-1,0 0 1,-1 0 0,0-1 0,0 1-1,0-1 1,-1 1 0,-4 7-1,1-6 5,0-1 0,0 0 0,0 0 1,-1 0-1,0-1 0,0 0 0,-1 0 0,1-1 0,-1 0 0,0-1 0,-1 1 0,1-2 0,-13 5 0,17-6 19,0-1 0,0 1-1,-1-1 1,1 0-1,0 0 1,-1-1 0,1 1-1,-1-1 1,1 0-1,-1 0 1,-4-1 0,7 0 0,1 1 0,-1-1 0,1 0 0,-1 0 0,1 1 0,-1-1 0,1 0 0,0 0 0,0-1 0,-1 1 0,1 0 0,0 0 0,0-1 0,0 1 1,0 0-1,0-1 0,1 1 0,-1-1 0,0 1 0,1-1 0,-1 1 0,1-1 0,-1 0 0,1 1 0,0-1 0,-1 0 0,1 1 0,0-1 1,0 0-1,1 1 0,-1-3 0,1-1-28,0-1-1,0 0 1,0 0 0,1 1 0,0-1 0,0 1 0,0 0 0,1 0-1,0 0 1,0 0 0,0 0 0,0 0 0,1 1 0,0-1 0,0 1-1,0 0 1,0 0 0,1 1 0,7-5 0,13-9-11,1 2 0,42-19 1,-46 24 5,16-8 21,59-30 144,-88 43-139,-1-1 1,0 1 0,0-2 0,0 1 0,-1-1 0,0 0 0,0 0 0,7-11-1,-13 15 5,1 1-1,-1 0 0,1 0 0,-1-1 0,0 1 0,0-1 0,0 1 0,0-1 0,0 1 0,-1-1 0,1 0 0,-1 1 1,1-1-1,-1 0 0,0 1 0,0-1 0,0 0 0,-1 1 0,1-1 0,-1 0 0,-1-3 0,1 3-7,-1 0 0,0 1 1,0-1-1,0 0 0,0 1 0,-1 0 0,1-1 0,-1 1 0,1 0 0,-1 0 0,0 1 0,0-1 0,0 0 1,-5-1-1,-6-2-4,-1 0 1,1 2-1,-1 0 1,0 0-1,0 2 1,-19-1-1,33 2-34,0 0 0,0 0 0,1-1-1,-1 1 1,0 0 0,0 0 0,0 0-1,1 0 1,-1 0 0,0 0 0,0 0-1,1 1 1,-1-1 0,0 0 0,0 0-1,1 0 1,-1 1 0,0-1 0,1 0-1,-1 1 1,0-1 0,1 1 0,-1-1-1,0 1 1,1-1 0,-1 1 0,1-1-1,-1 1 1,1 0 0,-1-1 0,1 1-1,0 0 1,-1-1 0,1 1 0,0 0-1,-1 0 1,1-1 0,0 1-1,0 0 1,0 0 0,0-1 0,0 1-1,0 0 1,0 0 0,0-1 0,0 1-1,0 1 1,1 0-202,0 0 1,-1 0-1,1-1 0,0 1 0,0 0 0,0-1 0,1 1 1,-1-1-1,0 1 0,0-1 0,1 1 0,-1-1 0,1 0 1,0 0-1,-1 0 0,1 0 0,3 2 0,24 4-3902,7-4-2205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1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234 1 12748,'0'0'3758,"-9"2"-950,-7 4-2244,0 1 1,0 0-1,1 1 0,0 0 0,0 2 1,1 0-1,-16 13 0,22-16-424,1 0 0,-1 0 0,1 0 0,0 1 0,1 0 0,0 1 0,0-1 0,1 1 0,0 0 0,0 0 0,1 1 0,1 0 0,-1-1 0,-1 13 1,4-19-134,1-1 1,0 1 0,0 0 0,0-1 0,0 1-1,0-1 1,0 1 0,1-1 0,-1 1 0,1-1 0,0 1-1,0-1 1,0 1 0,0-1 0,0 0 0,0 1-1,1-1 1,-1 0 0,1 0 0,0 0 0,2 2 0,0-1 7,0 0 1,0-1 0,0 1-1,0-1 1,0 0 0,1 0 0,-1 0-1,1-1 1,-1 0 0,10 2 0,-1-2-52,-1 0 1,1-1-1,-1 0 1,1-1 0,-1 0-1,1-1 1,-1 0 0,16-5-1,-20 4 20,-1-1-1,1 1 0,-1-1 0,0-1 1,0 1-1,0-1 0,-1 0 0,0-1 1,0 0-1,0 1 0,-1-2 0,0 1 1,0-1-1,0 0 0,-1 0 1,0 0-1,0 0 0,-1-1 0,0 0 1,0 1-1,-1-1 0,0 0 0,0 0 1,-1-1-1,0 1 0,-1 0 1,0 0-1,0-1 0,-2-12 0,1 17 32,0 1 0,-1-1 0,0 1 0,1 0 0,-1-1 0,0 1 0,0 0 0,-1 0 0,1 0 0,-1 0 0,1 1-1,-1-1 1,0 1 0,0 0 0,0-1 0,0 1 0,-1 0 0,1 1 0,0-1 0,-1 1 0,1-1 0,-1 1 0,0 0-1,1 1 1,-1-1 0,0 0 0,1 1 0,-1 0 0,0 0 0,0 0 0,-3 1 0,3-1-21,1 0 1,0 0 0,0 0-1,0 1 1,-1-1-1,1 1 1,0 0 0,0 0-1,0 0 1,0 0-1,0 1 1,0-1 0,0 1-1,1 0 1,-1 0-1,0 0 1,1 0 0,0 0-1,-1 0 1,1 1-1,0-1 1,0 1 0,0-1-1,1 1 1,-1 0-1,0 0 1,1 0 0,0 0-1,0 0 1,0 0-1,0 0 1,0 0 0,1 0-1,-1 1 1,1-1-1,0 4 1,1-5-123,0 1-1,0 0 1,0-1 0,0 1 0,0-1-1,0 0 1,1 1 0,-1-1 0,1 0-1,0 0 1,0 0 0,-1 0-1,1 0 1,1-1 0,-1 1 0,0 0-1,0-1 1,1 1 0,-1-1 0,0 0-1,1 0 1,-1 0 0,1 0-1,0-1 1,-1 1 0,1-1 0,3 1-1,11 2-2035,1 0 0,31 0 0,3-3-2726,3 0 507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1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0 7399,'0'0'10965,"-13"7"-9881,-5 2-564,1 1 1,1 0 0,-30 25 0,41-31-412,0 0 0,1 1 0,-1-1 1,1 1-1,0 0 0,0 0 0,0 0 1,1 1-1,-1-1 0,1 1 0,1 0 1,-1 0-1,1 0 0,0 0 0,1 1 1,-1-1-1,1 0 0,0 11 0,1-15-95,0-1 0,0 0 0,1 0 0,-1 0 0,0 0 0,1 0-1,-1 0 1,1 0 0,-1 0 0,1 0 0,0 0 0,-1 0 0,1 0 0,0 0-1,0 0 1,-1-1 0,1 1 0,0 0 0,0-1 0,0 1 0,0 0 0,0-1-1,2 1 1,33 7 292,-24-8-205,0 0-1,0-1 1,24-4-1,-29 2-79,1 0-1,-1 0 1,0 0-1,0-1 1,0 0-1,-1-1 1,1 1-1,-1-1 1,0-1-1,-1 1 1,1-1-1,8-12 1,-12 16 6,0 0 1,0 0 0,-1-1-1,1 1 1,-1-1 0,0 1 0,1-1-1,-1 1 1,0-1 0,-1 0-1,1 0 1,0 1 0,-1-1-1,0 0 1,1 0 0,-1 0-1,0 0 1,0 1 0,-1-1-1,1 0 1,-1 0 0,1 0 0,-1 1-1,0-1 1,0 0 0,0 1-1,0-1 1,-1 1 0,1-1-1,-1 1 1,1-1 0,-1 1-1,0 0 1,0 0 0,0 0 0,0 0-1,-5-3 1,0 0-53,-1 0 0,0 1-1,0 0 1,0 1 0,0 0 0,-1 0 0,1 0 0,-1 1-1,0 0 1,1 1 0,-1 0 0,0 1 0,-15 0 0,23 0-87,1 0 1,-1 0-1,1 1 1,-1-1 0,1 0-1,-1 0 1,1 0 0,-1 0-1,1 1 1,-1-1 0,1 0-1,-1 1 1,1-1-1,-1 0 1,1 1 0,0-1-1,-1 0 1,1 1 0,0-1-1,-1 1 1,1-1-1,0 1 1,0-1 0,-1 1-1,1-1 1,0 1 0,0-1-1,0 1 1,0-1-1,0 1 1,3 11-6425,10-3-3900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1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10154,'0'0'10239,"8"-1"-8659,-6 0-1497,0 1 0,0 0 0,-1 0 1,1-1-1,0 1 0,0 1 0,-1-1 1,1 0-1,0 0 0,0 1 0,-1-1 0,1 0 1,0 1-1,-1 0 0,1-1 0,0 1 1,-1 0-1,1 0 0,-1 0 0,1 0 0,-1 0 1,0 0-1,0 1 0,3 1 0,-2 3 124,0-1 0,0 1-1,0-1 1,-1 1-1,1 0 1,-1 0-1,-1-1 1,1 11 0,1 6-239,2 0 0,0-1 1,13 36-1,-9-31-2164,-8-26 1658,1 6-693,-16-4-11493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2.2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8360,'0'0'12139,"85"-27"-11402,-40 25-417,4 0-288,4 2-128,-2-5-1825,0-5-5414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2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81 3395,'0'0'8040,"2"-9"-3657,7-32-1314,-9 40-2971,0 0 1,0 0-1,-1 0 0,1-1 1,0 1-1,-1 0 0,1 0 0,0 0 1,-1 0-1,0 0 0,1 0 1,-1 0-1,0 0 0,1 0 0,-1 0 1,0 0-1,0 0 0,0 0 1,0 0-1,0 1 0,0-1 0,0 0 1,0 1-1,0-1 0,0 1 1,0-1-1,0 1 0,0 0 0,0-1 1,-1 1-1,1 0 0,0 0 1,0 0-1,0 0 0,-1 0 0,1 0 1,0 0-1,0 0 0,0 0 1,-2 1-1,-48 7 437,43-4-473,0 0 1,0 0 0,0 1 0,1-1 0,-1 2 0,1-1 0,0 1 0,1 0 0,-9 11 0,10-12-38,1 0 0,0 0 0,1 0-1,-1 1 1,1 0 0,0 0 0,1 0 0,-1 0-1,1 0 1,1 0 0,-1 1 0,1-1 0,-1 12-1,2-17-18,0 0 0,0 0 0,0 0 0,0 0 0,1 0 0,-1 0 0,0 0 0,1 0 0,-1 0 0,1 0-1,-1 0 1,1 0 0,0 0 0,-1 0 0,1 0 0,0 0 0,-1 0 0,1-1 0,0 1 0,0 0-1,0-1 1,0 1 0,0-1 0,0 1 0,1 0 0,35 7 144,-25-8-102,-1 0 1,0-1-1,1 0 0,17-5 0,-20 3-35,-1 0 0,1-1 0,-1 0 0,0-1 0,0 0 0,0 0 0,-1-1 0,1 1 0,-1-2 0,10-11 0,-14 14-6,1 0 0,-1 0 0,1-1 0,-1 1 0,-1-1 0,1 0 0,-1 0 0,0 0 0,0 0 0,0 0 0,0 0 0,-1-1 0,0 1 0,0-1 0,-1 1 0,0-1 0,0 1 0,0 0 0,-1-8 0,1 12-20,0 1 0,-1-1-1,1 0 1,0 0 0,0 0 0,-1 0 0,1 0 0,-1 0 0,1 1 0,-1-1-1,1 0 1,-1 0 0,0 1 0,1-1 0,-1 0 0,0 1 0,1-1 0,-1 0-1,0 1 1,0-1 0,0 1 0,1 0 0,-1-1 0,0 1 0,0-1-1,0 1 1,0 0 0,0 0 0,0 0 0,0 0 0,0 0 0,0 0 0,0 0-1,0 0 1,0 0 0,1 0 0,-1 0 0,0 0 0,0 1 0,0-1-1,0 0 1,-1 1 0,0 0-94,0 0 0,0-1-1,1 1 1,-1 0 0,0 0-1,1 1 1,-1-1 0,1 0-1,-1 0 1,1 1 0,-1-1-1,1 1 1,0-1 0,0 1-1,0 0 1,0-1 0,0 1-1,0 0 1,0 0 0,0 2-1,0-1-385,1 0-1,-1 1 0,1-1 1,0 0-1,0 0 0,0 0 1,0 0-1,1 0 0,-1 0 0,1 0 1,0 0-1,0 0 0,0 0 1,0 0-1,0 0 0,1 0 1,-1 0-1,1-1 0,0 1 1,3 3-1,15 12-7893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5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22 285 6758,'0'0'3668,"-4"9"-983,-1 2-1738,3-7-565,0-1-1,1 1 1,-1 0-1,1 0 1,0 0-1,0 0 1,0 0-1,0 0 1,1 0-1,-1 0 1,1 5-1,2-9-248,-1 1 0,1-1 0,0 1 0,-1-1 0,1 0 0,0 0 0,-1 0-1,1 0 1,-1 0 0,1 0 0,0 0 0,-1 0 0,1 0 0,0-1 0,-1 1 0,1-1 0,-1 1-1,4-3 1,7-3 59,-1-1 0,1-1 0,-1 0 0,0 0 0,12-14 0,-17 17-13,-1 0 0,0 0 0,-1-1 0,1 0 0,-1 0 0,0 0 0,-1 0 0,1 0 0,-1-1 0,0 0 0,3-13-1,-6 20-155,0 0-1,1 0 0,-1-1 1,0 1-1,0 0 0,0-1 0,0 1 1,0 0-1,0 0 0,0-1 0,0 1 1,1 0-1,-1-1 0,0 1 0,0 0 1,0-1-1,-1 1 0,1 0 1,0-1-1,0 1 0,0 0 0,0-1 1,0 1-1,0 0 0,0 0 0,0-1 1,-1 1-1,1 0 0,0 0 0,0-1 1,0 1-1,-1 0 0,1 0 0,0-1 1,0 1-1,-1 0 0,1 0 1,0 0-1,0 0 0,-1-1 0,1 1 1,0 0-1,-1 0 0,1 0 0,-14 10 162,-14 23-264,18-19 57,-35 58 487,42-67-344,0 0 0,1 0 0,0 0 0,0 0 0,0 0 0,1 1 0,-1-1 0,1 1 0,1-1 0,-1 1 0,1-1 0,0 7 0,1-11-108,-1 0 0,1 0-1,0 0 1,0 0 0,-1 0-1,1 0 1,0 0 0,0 0-1,0-1 1,0 1 0,0 0-1,0-1 1,1 1 0,-1-1 0,0 1-1,0-1 1,0 1 0,0-1-1,1 0 1,-1 0 0,0 1-1,0-1 1,1 0 0,-1 0-1,0 0 1,0 0 0,1-1-1,-1 1 1,0 0 0,0-1-1,3 0 1,41-11 186,-27 1-185,1 0 1,-2 0 0,0-2 0,0 0-1,-1-1 1,-1-1 0,0-1 0,-1 0-1,15-22 1,-15 18-24,-1-1-1,0 0 1,-2 0-1,-1-2 1,0 1-1,-2-1 1,10-42-1,-17 38-162,-1 27 168,0-1 0,0 1 0,-1 0 0,1 0 0,0 0 0,0 0 0,-1 0 1,1 0-1,0 0 0,-1 0 0,1 0 0,0 0 0,0 0 0,-1 0 0,1 0 1,0 0-1,-1 0 0,1 0 0,0 0 0,0 0 0,-1 0 0,1 1 0,0-1 1,0 0-1,-1 0 0,1 0 0,0 0 0,0 1 0,0-1 0,-1 0 0,1 0 1,0 0-1,0 1 0,0-1 0,0 0 0,-1 0 0,1 1 0,0-1 0,0 0 1,0 0-1,0 1 0,-28 44-176,24-39 217,-9 17-18,2 1 1,0 1-1,-13 43 1,20-53 32,1 0 0,0 1-1,1-1 1,0 1 0,2-1 0,0 1-1,3 28 1,12-5-69,-14-37-71,0-1 1,0 1 0,0-1-1,0 1 1,0-1 0,0 1-1,0-1 1,0 0 0,1 1-1,-1-1 1,0 0 0,1 0-1,-1 0 1,1 0 0,-1 0-1,1 0 1,0 0 0,-1-1-1,1 1 1,2 0 0,-3-4-218,-1 0 0,1 0 1,-1 0-1,0 0 1,0 0-1,0 0 1,-1 0-1,1 0 1,0 0-1,-1 1 1,0-1-1,-2-5 1,-3-2 109,0 0 0,-1 1 0,0-1 0,0 2 0,-1-1 0,-16-13 0,14 14 516,1-1 1,0 0-1,0-1 0,-13-20 0,21 29-241,1 1 1,0-1-1,-1 0 0,1 0 0,0 0 0,0 1 0,0-1 0,0 0 0,0 0 0,0 1 0,0-1 0,0 0 1,0 0-1,0 0 0,0 1 0,0-1 0,1 0 0,-1 0 0,0 1 0,1-1 0,-1 0 0,0 1 1,1-1-1,-1 0 0,1 1 0,-1-1 0,1 0 0,-1 1 0,1-1 0,-1 1 0,1-1 0,0 1 0,-1-1 1,1 1-1,0 0 0,-1-1 0,1 1 0,0 0 0,0 0 0,-1-1 0,1 1 0,0 0 0,0 0 1,0 0-1,-1 0 0,1 0 0,0 0 0,1 0 0,48-5 162,-43 5-92,31-2-154,24-1-1257,-21-3-3317,-6-4-4042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2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15855,'0'0'3940,"-17"68"-2979,11-43-193,3-1-351,3-2-225,0-4-96,9-5-833,4-7-1889,2-6-2499,1 0-3107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3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55 12332,'0'0'7185,"-8"7"-6213,-29 24-364,36-29-580,-1 0-1,0 0 0,1 0 1,0 1-1,-1-1 1,1 0-1,0 1 0,0-1 1,0 1-1,1 0 1,-1-1-1,1 1 0,-1 0 1,1-1-1,0 1 1,0 0-1,0-1 0,0 1 1,1 0-1,-1-1 1,2 5-1,-1-3-18,0 1-1,1 0 1,0-1-1,0 0 1,0 1 0,1-1-1,-1 0 1,1 0-1,5 6 1,4 1 19,1-1 0,0-1-1,1 0 1,20 10 0,-23-13-47,0 0 0,0 0 0,-1 1 0,1 0 0,-1 1 0,-1 0 0,0 1 0,11 12 0,-19-20 25,0 1-1,0-1 1,0 1 0,0 0 0,0-1 0,0 1-1,0 0 1,0 0 0,-1-1 0,1 1 0,-1 0-1,1 0 1,-1 0 0,0 0 0,0 0 0,0 0-1,0-1 1,0 1 0,0 0 0,0 0 0,-1 0-1,1 0 1,-1 0 0,1-1 0,-1 1 0,-1 2-1,0-1 16,0 0 0,-1-1 0,0 1 0,1-1 0,-1 1 0,0-1 0,0 0 0,0 0 0,0-1 0,-1 1 0,1 0 0,-7 1 0,-4 1 204,0 0 0,-1-1-1,1-1 1,-1 0 0,-25-1 0,37-1-186,0-1 1,1 1 0,-1-1-1,0 0 1,1 0-1,-1 0 1,1 0 0,0-1-1,-1 1 1,1-1 0,0 1-1,0-1 1,0 0 0,0 0-1,0 0 1,0 0 0,0 0-1,1 0 1,-1-1 0,1 1-1,-1 0 1,1-1-1,0 1 1,0-1 0,0 1-1,0-1 1,1 0 0,-1 1-1,1-1 1,0 0 0,0 0-1,0-4 1,-1 0-196,1-1 0,0 1-1,0 0 1,1-1 0,0 1 0,0 0 0,1 0-1,0 0 1,0 0 0,1 0 0,5-10 0,2 4 104,0 2-1,1-1 1,0 1 0,0 1 0,2 0-1,-1 1 1,1 0 0,0 1 0,1 0 0,26-10-1,-14 6 826,42-28 0,-66 39-681,0 0 0,-1 0 0,1 0 0,-1 0 0,1-1 0,-1 1 0,0 0 1,1-1-1,-1 1 0,0-1 0,0 1 0,0-1 0,0 1 0,0-1 0,-1 0 0,1 0 0,0 1 0,-1-1 0,1 0 0,-1-2 0,0 2-19,0 1-1,-1-1 1,1 1 0,0-1 0,-1 1-1,0-1 1,1 1 0,-1-1 0,0 1 0,0-1-1,0 1 1,0 0 0,0 0 0,0-1-1,0 1 1,0 0 0,0 0 0,-2-1-1,-5-3-6,1 1-1,-1-1 1,0 2-1,0-1 0,-1 1 1,1 0-1,-9-1 1,-42-3-34,30 14-2391,28-7 1930,0 1 0,0 0 0,0 0 0,0-1-1,0 1 1,0 0 0,0 0 0,1 0 0,-1 0 0,0 0 0,0 0 0,1 0 0,-1 0 0,0 1 0,1-1 0,-1 0 0,1 0-1,-1 3 1,1 5-9180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3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15695,'0'0'6726,"28"55"-5124,-8-38-353,5-2-544,4-2-449,6-1-160,1-7-96,2-2-609,0-3-1505,-3 0-1185,-5-5-2082,-4-10-2370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4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0 9705,'0'0'7047,"-54"77"-4773,28-41-737,0-1-31,-3 5-129,8-2-128,3 0-640,9-7-513,9 0-64,0-12-1826,8-8-2241,10-11-6279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4.3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12940,'0'0'4645,"64"0"-2595,-19-1-833,12-6-256,6-1-289,3 1-383,1 0-225,-10 1-160,-11 4-1154,-13 1-1088,-21 1-2018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4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11403,'0'0'7239,"51"6"-5638,-10-7-95,12-9-610,8-2-255,4 3-417,0 0-160,-6 0-320,-5 5-1602,-8-1-2498,-5 0-3780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5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6 14734,'0'0'4281,"-5"9"-2866,-11 33-582,16-40-807,0-1-1,0 0 1,0 0 0,0 1 0,1-1 0,-1 0 0,1 0-1,-1 0 1,1 1 0,-1-1 0,1 0 0,-1 0-1,1 0 1,0 0 0,0 0 0,-1 0 0,1 0 0,0 0-1,0 0 1,0-1 0,0 1 0,0 0 0,0-1-1,0 1 1,1 0 0,-1-1 0,0 1 0,0-1 0,0 0-1,1 1 1,1-1 0,43 8 205,-43-8-210,18 2-377,0-1 0,-1-1 0,1-1 1,0 0-1,31-8 0,-44 7-259,0 0 1,0 0-1,0-1 1,0 0-1,0 0 1,-1-1-1,0 0 0,0 0 1,0-1-1,0 0 1,0 0-1,-1-1 1,0 1-1,0-1 1,-1-1-1,8-11 1,-12 17 1126,-10 17 3433,-20 22-953,11-14-1348,1 1-1,-19 33 1,32-49-1504,0 0 0,0 0 0,1 1 0,0-1 0,1 1 0,0-1 0,1 1 1,-1 0-1,2 0 0,0-1 0,0 13 0,7-1-2125,4-11-2778,3-4-5967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5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 8232,'0'0'9961,"68"4"-7975,-14-6-448,16-8-802,14-4-415,6 0-225,-3-2-64,-5 2-128,-17 0-1442,-19 1-1473,-25 5-3074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5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10346,'0'0'7271,"66"6"-5702,-17-6-63,4-4-449,5-3-481,0 1-448,-2-1-96,-8 0-736,-1-1-1603,-10-4-2369,-9-2-897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6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12492,'0'0'5776,"11"-1"-4730,1 0-764,24-2 350,0 1 1,45 5 0,-72-3-607,0 1-1,0 0 1,0 1 0,0 0-1,0 0 1,-1 1-1,1 0 1,-1 1-1,1 0 1,-1 0 0,0 1-1,-1 0 1,1 0-1,-1 1 1,9 8-1,-14-11-23,0 0-1,0 0 1,0 0-1,0 1 0,-1-1 1,1 1-1,-1-1 1,0 1-1,0-1 0,0 1 1,-1 0-1,1-1 1,-1 1-1,0 0 0,0 0 1,0-1-1,0 1 1,-1 0-1,0 0 0,1-1 1,-1 1-1,-1 0 1,1-1-1,0 0 0,-1 1 1,0-1-1,0 0 1,0 1-1,0-1 0,0 0 1,-4 3-1,-8 11 19,-1-1 0,-1 0 0,-34 26 0,41-35-16,-80 64-593,28-29-5373,42-31-3369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6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12107,'0'0'15001,"3"9"-13986,-1 7-661,0-1 1,-1 1-1,-1-1 0,-2 30 1,1-40-320,0 0 0,1 0 0,0 0 0,0 0 0,0 0 0,1 0 0,1 8 0,-1-12-31,-1 0 0,1 1 0,0-1-1,0 0 1,0 0 0,-1 0 0,1 1 0,0-1-1,1 0 1,-1-1 0,0 1 0,0 0-1,0 0 1,0 0 0,1-1 0,-1 1-1,0 0 1,1-1 0,-1 1 0,1-1 0,-1 0-1,0 0 1,1 1 0,-1-1 0,1 0-1,-1 0 1,1 0 0,2-1 0,2 1 25,0 0 1,0-1-1,0 0 0,-1-1 1,1 1-1,0-1 1,0 0-1,-1 0 1,1-1-1,-1 0 1,7-4-1,52-46 108,-9 6-104,-55 47-35,1 0 1,-1-1-1,0 1 1,0 0-1,1 0 1,-1 0-1,0-1 1,0 1-1,1 0 1,-1 0-1,0 0 0,1 0 1,-1 0-1,0 0 1,1-1-1,-1 1 1,0 0-1,1 0 1,-1 0-1,0 0 1,1 0-1,-1 0 1,0 0-1,1 0 1,-1 0-1,0 1 1,1-1-1,-1 0 1,0 0-1,0 0 0,1 0 1,-1 0-1,0 1 1,1-1-1,-1 0 1,0 0-1,0 0 1,1 1-1,-1-1 1,0 0-1,0 0 1,0 1-1,1-1 1,-1 1-1,3 20-139,-10 26-60,-4 3 201,12-49 3,0-1-1,0 1 1,0-1 0,0 1 0,1-1-1,-1 1 1,0-1 0,0 0 0,1 0 0,-1 1-1,0-1 1,1 0 0,-1 0 0,0-1 0,0 1-1,1 0 1,-1 0 0,0 0 0,0-1-1,1 1 1,-1-1 0,1 0 0,12-6 7,0-1 1,0-1-1,-1 0 1,0 0-1,-1-1 1,13-14-1,39-30 29,-64 54-40,0-1 0,1 1-1,-1 0 1,0-1 0,1 1 0,-1 0 0,0-1 0,1 1 0,-1 0-1,1 0 1,-1-1 0,0 1 0,1 0 0,-1 0 0,1 0 0,-1 0-1,1-1 1,-1 1 0,1 0 0,-1 0 0,0 0 0,1 0 0,-1 0-1,1 0 1,-1 0 0,1 0 0,-1 0 0,1 0 0,-1 1 0,1-1-1,-1 0 1,0 0 0,1 0 0,-1 0 0,1 1 0,-1-1 0,0 0-1,1 1 1,-1-1 0,1 1 0,-1 21-92,-16 28-39,12-40 140,1-5-43,1 1 0,0 0-1,0-1 1,0 1 0,-1 12 0,3-18-114,0 0 0,1 0 1,-1 1-1,0-1 0,1 0 1,-1 0-1,0 1 0,1-1 1,-1 0-1,1 0 0,-1 0 1,0 0-1,1 1 0,-1-1 1,1 0-1,-1 0 0,1 0 1,-1 0-1,1 0 0,-1 0 1,0 0-1,1 0 0,-1-1 1,1 1-1,-1 0 0,1 0 1,-1 0-1,0 0 0,1 0 1,-1-1-1,0 1 0,1 0 1,-1 0-1,1-1 0,-1 1 1,17-9-3976,2-4-2245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6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16047,'0'0'4111,"6"9"-2526,0-1-1452,0 1 0,0-1 0,1 0 0,0-1 0,0 1 1,1-1-1,0-1 0,0 0 0,1 0 0,0 0 0,0-1 0,10 4 0,-5-5-336,0-1 0,0 0-1,1 0 1,-1-2 0,1 0 0,-1-1 0,1 0 0,0-1-1,15-3 1,-23 3-160,0 0-1,0-1 1,-1 0 0,1 0-1,0 0 1,-1-1 0,0 0-1,1 0 1,-1-1 0,-1 0-1,1 0 1,0 0-1,-1-1 1,0 0 0,0 0-1,-1 0 1,1 0 0,-1-1-1,0 0 1,6-11-1,-78 120 4475,37-55-3739,1-3-213,3 1 0,-30 66 0,48-82-467,9-31 194,1 1 0,-1 0 1,0 0-1,0-1 0,1 1 1,-1 0-1,0 0 0,1 0 0,-1-1 1,0 1-1,1 0 0,-1 0 1,0 0-1,1 0 0,-1 0 0,0 0 1,1 0-1,-1 0 0,1 0 0,-1 0 1,0 0-1,1 0 0,-1 0 1,0 0-1,1 0 0,-1 0 0,0 0 1,1 0-1,-1 0 0,0 1 0,1-1 1,-1 0-1,0 0 0,1 0 1,-1 1-1,0-1 0,0 0 0,1 0 1,-1 1-1,0-1 0,0 0 0,0 1 1,1-1-1,-1 0 0,0 1 1,0-1-1,0 0 0,0 1 0,0-1 1,1 0-1,-1 1 0,0-1 0,0 0 1,0 1-1,0-1 0,0 0 1,0 1-1,0-1 0,0 0 0,0 1 1,-1-1-1,1 1 0,0-1 0,0 0 1,0 1-1,0-1 0,18-18-9479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7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377 0 11371,'0'0'2183,"-11"6"294,-5 2-2009,1 1-1,0 1 1,1 0-1,0 1 1,0 1-1,-17 19 1,11-5-124,1 0-1,1 1 1,1 1 0,1 0 0,2 1 0,-19 55 0,33-84-342,0 0 0,0 0 0,0 0 0,-1 0 0,1 1 0,0-1 1,0 0-1,0 0 0,0 0 0,0 1 0,0-1 0,0 0 0,0 0 0,-1 0 0,1 1 0,0-1 0,0 0 0,0 0 0,0 1 0,0-1 0,0 0 0,0 0 0,0 1 0,1-1 0,-1 0 0,0 0 0,0 0 0,0 1 0,0-1 0,0 0 1,0 0-1,0 0 0,0 1 0,1-1 0,-1 0 0,0 0 0,0 0 0,0 1 0,0-1 0,1 0 0,-1 0 0,0 0 0,0 0 0,0 0 0,1 0 0,-1 0 0,0 1 0,1-1 0,12-7-122,16-16-548,-6 0-1254,32-39 1,-48 52 1390,0 0 1,0 0-1,-1 0 0,0-1 1,-1 0-1,-1 0 1,6-18-1,-10 29 530,0 0 0,0-1 0,1 1 0,-1 0 1,0-1-1,0 1 0,0 0 0,0-1 0,0 1 0,0 0 0,0 0 1,1-1-1,-1 1 0,0 0 0,0-1 0,0 1 0,0 0 0,-1-1 1,1 1-1,0 0 0,0-1 0,0 1 0,0 0 0,0-1 0,0 1 1,0 0-1,0 0 0,-1-1 0,1 1 0,0 0 0,0 0 0,0-1 1,-1 1-1,1 0 0,0 0 0,0-1 0,-1 1 0,1 0 0,-1 0 1,-12 6 352,-12 18 782,17-13-908,0 1 0,1 0 0,1 0-1,0 1 1,0-1 0,1 1 0,1 0 0,0 1 0,1-1 0,0 1 0,1 0 0,1-1-1,0 1 1,1 0 0,2 17 0,-2-30-208,0 1-1,1-1 1,-1 0 0,0 1 0,1-1-1,-1 1 1,1-1 0,0 1-1,0-1 1,-1 0 0,1 0 0,0 1-1,0-1 1,0 0 0,0 0-1,0 0 1,1 0 0,-1 0 0,0 0-1,0 0 1,1-1 0,-1 1 0,0 0-1,1-1 1,-1 1 0,3 0-1,-3-1-28,0 0 0,0 0 0,0 0-1,0 0 1,-1 0 0,1-1 0,0 1-1,0 0 1,0 0 0,0-1 0,0 1-1,0 0 1,0-1 0,-1 1 0,1-1-1,0 1 1,0-1 0,0 0 0,-1 1-1,1-1 1,0 0 0,-1 1 0,1-1-1,-1 0 1,1 0 0,-1 0 0,1 1-1,-1-1 1,0 0 0,1 0 0,-1 0-1,0 0 1,0 0 0,1 0 0,-1 0-1,0 0 1,0 0 0,0 0 0,0 1-1,0-1 1,0 0 0,-1-1 0,0-3-264,1 0-1,-2 0 1,1 0 0,0 0 0,-1 0 0,0 0-1,0 1 1,-1-1 0,1 1 0,-1-1 0,0 1 0,0 0-1,0 0 1,-5-3 0,-59-55-1742,47 45 1953,-17-13 317,22 19 1160,0-1 0,1-1 0,-14-15-1,68 28 1322,186 28-923,-93-7-2285,2-12-4392,-71-9-4375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7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15567,'0'0'1793,"73"-3"802,-21 3-1058,11 0-768,4-1-32,0-2-417,-2 2-224,-9-2-96,-9 2-865,-17 0-1089,-17 1-992,-23 0-12173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7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9929,'0'0'10795,"91"36"-9770,-37-36-353,11 0-223,4 0-65,7-7-256,-2 0-64,-4-3-768,-6-3-2884,-9-4-5861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8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12684,'0'0'6972,"4"11"-6033,9 36-44,-9-30-590,1 1 1,0-1-1,1-1 1,12 24-1,-16-36-290,1 1 0,0-1 0,0 0 0,1 0 0,-1 0-1,1 0 1,-1 0 0,1-1 0,0 0 0,1 1-1,-1-2 1,1 1 0,-1 0 0,1-1 0,0 0 0,0 0-1,0 0 1,0-1 0,0 0 0,8 1 0,1 0-180,1-1 0,-1-1 0,1 0 0,14-2 0,12-10-2393,-36 10 1640,-1 0-1,1-1 1,-1 0-1,0 0 1,0 0-1,6-5 1,8-15-5905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8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0 10794,'0'0'2146,"-41"58"417,21-20-962,2-2-960,8 0 31,10-4-319,2-9-193,21-7-160,13-12-1666,5-4-2914,7-7-2339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8.9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12 2755,'0'0'10922,"-7"-4"-8045,4 3-2744,0 0 0,0 0 0,0 0 0,0 0 0,0 0 0,0 0 0,0 1 0,-1 0 1,1-1-1,0 1 0,0 0 0,0 1 0,0-1 0,0 0 0,0 1 0,-1 0 0,-2 1 0,-2 1 96,1 1 0,-1 0 0,1 1 0,-1 0 0,1 0 1,-9 8-1,5-3 230,-1 1 1,2 0 0,0 1-1,-16 22 1,23-29-359,-1 0 1,2 1 0,-1-1-1,1 0 1,0 1-1,0 0 1,0-1 0,1 1-1,-1 0 1,2 0-1,-1 0 1,1 0 0,0 0-1,0 0 1,1 8-1,0-11-89,1 1 0,-1-1 0,1 1 0,0-1 0,0 0 0,0 0 0,1 0 0,-1 0-1,1 0 1,-1 0 0,1-1 0,0 1 0,0-1 0,0 0 0,0 0 0,0 0-1,1 0 1,-1-1 0,1 1 0,-1-1 0,1 0 0,-1 0 0,1 0 0,0 0-1,0-1 1,-1 0 0,5 1 0,5 0 9,0 0 0,1-1 0,-1-1 1,0 0-1,0 0 0,22-6 0,-23 3-9,-1-1 0,1 0 0,-1 0-1,0-1 1,0 0 0,-1-1 0,0 0 0,14-13 0,-18 15 28,-1 0 0,0-1 0,-1 1 0,1-1 0,-1 0 0,0 0 0,-1 0 0,1 0 0,-1-1 0,-1 0 0,1 1 0,-1-1 0,0 0 0,0 0 0,0-14 0,-2 17-32,0 1 0,-1 0 0,1-1 0,-1 1 0,0 0 0,0-1 0,0 1 0,-1 0 0,1 0 0,-1 0-1,0 0 1,0 0 0,0 1 0,0-1 0,0 0 0,0 1 0,-1 0 0,1-1 0,-1 1 0,0 0 0,1 0 0,-1 1 0,0-1-1,0 0 1,0 1 0,-1 0 0,1 0 0,0 0 0,0 0 0,-4 0 0,-11-3-174,1 0 1,-1 2-1,0 0 1,-24 1-1,40 1 42,0 0 0,-1 0-1,1 0 1,-1 0 0,1 0-1,0 1 1,-1-1 0,1 1-1,0 0 1,0 0 0,-1 0-1,1 0 1,0 0 0,0 0-1,0 1 1,0-1 0,0 1-1,1-1 1,-4 3 0,5-2-24,-1-1 1,1 1 0,-1-1 0,1 1-1,0-1 1,-1 0 0,1 1 0,0 0-1,0-1 1,0 1 0,0-1 0,0 1-1,0-1 1,1 1 0,-1-1 0,0 1 0,1-1-1,-1 0 1,1 1 0,0-1 0,-1 1-1,1-1 1,0 0 0,0 0 0,0 1-1,0-1 1,0 0 0,0 0 0,0 0 0,0 0-1,0 0 1,3 1 0,7 7-576,0-1 1,1-1 0,0 1-1,1-2 1,0 0-1,0 0 1,0-2-1,0 1 1,1-2-1,0 1 1,19 0 0,-1 0-404,0-2 1,1-1 0,60-7 0,-72 3 1632,0-1 0,29-9 0,-42 11 152,-1-1 0,1 0 1,-1 0-1,1-1 1,-1 0-1,0 0 0,0-1 1,-1 1-1,8-8 0,-14 12-537,1-1 0,-1 1-1,1 0 1,-1-1-1,0 1 1,1 0-1,-1-1 1,0 1 0,1-1-1,-1 1 1,0 0-1,0-1 1,1 1-1,-1-1 1,0 1 0,0-1-1,0 1 1,0-1-1,1 1 1,-1-1 0,0 1-1,0-1 1,0 1-1,0-1 1,0 1-1,0-1 1,0 1 0,-1-1-1,1 1 1,0-1-1,0 1 1,0-1 0,0 1-1,-1-2 1,-18-4 1346,-30 8-728,48-1-680,-14 1 212,0 1 1,0 1-1,1 1 1,-1 0-1,1 1 1,0 0-1,0 1 1,-20 14-1,27-16-79,1-1-1,0 1 0,0 0 1,0 0-1,0 0 0,1 1 1,0 0-1,0 0 1,0 0-1,1 1 0,0 0 1,0-1-1,1 1 0,0 1 1,0-1-1,0 0 0,1 1 1,-2 12-1,4-18-175,0 0 0,0 0 0,0 0 0,0 0 0,1-1 0,-1 1 0,1 0 0,-1 0 0,1 0 0,0 0 0,-1-1 1,1 1-1,0 0 0,0-1 0,0 1 0,0-1 0,1 1 0,-1-1 0,0 1 0,1-1 0,-1 0 0,3 2 0,0 0 4,1-1-1,0 1 1,0-1 0,-1 0-1,1-1 1,0 1 0,1-1-1,5 1 1,12 0 24,-1-1 1,43-3 0,-65 2-46,22-3 7,0 0 0,-1-2 0,1 0-1,-1-2 1,-1 0 0,1-1 0,28-16-1,-40 20-12,-1-1-1,0 0 1,0 0 0,0-1-1,0 0 1,-1 0-1,0 0 1,0-1-1,-1-1 1,0 1 0,0-1-1,0 0 1,-1 0-1,-1 0 1,1-1-1,-1 0 1,-1 0-1,1 0 1,1-13 0,-4 20-6,-1-1 0,0 1 0,0-1 0,0 0 1,0 1-1,0-1 0,-1 1 0,1-1 0,-1 1 1,1 0-1,-1-1 0,0 1 0,0 0 0,0-1 1,-1 1-1,1 0 0,0 0 0,-1 0 0,1 0 1,-5-4-1,3 3-9,-1 1 0,-1-1 1,1 0-1,0 1 0,-1 0 0,1 0 1,-1 0-1,1 1 0,-1 0 1,-6-2-1,-3 1-22,0 1-1,0 0 1,0 1-1,-1 1 1,1 0 0,-26 5-1,32-3 48,1 0 0,0 0-1,1 0 1,-1 1 0,1 0 0,-1 0-1,1 1 1,0-1 0,1 1-1,-11 12 1,15-16-60,0 0 0,-1 1 0,1-1 0,0 1 0,0-1-1,0 1 1,0-1 0,0 1 0,0 0 0,0-1 0,1 1 0,-1 0 0,1 0-1,-1-1 1,1 1 0,0 0 0,0 0 0,-1 0 0,1-1 0,1 1 0,-1 0-1,0 0 1,0 0 0,1 0 0,-1-1 0,1 1 0,-1 0 0,1 0 0,0-1-1,-1 1 1,1 0 0,0-1 0,0 1 0,0-1 0,1 1 0,-1-1 0,0 0-1,1 1 1,-1-1 0,0 0 0,1 0 0,-1 0 0,1 0 0,0 0 0,-1 0-1,1-1 1,0 1 0,0 0 0,1-1 0,9 4-1056,-1-1-1,1 0 1,0-1 0,0 0-1,0-1 1,0 0-1,19-2 1,-29 1 872,46-1-4933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29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 8 9001,'0'0'7089,"-8"-3"-5546,4 2-1434,0 0 1,0 0 0,0 0-1,0 1 1,0-1 0,0 1-1,0 0 1,0 0 0,0 1-1,0-1 1,1 1 0,-1 0-1,-5 1 1,0 2 118,1-1-1,1 1 1,-1 0-1,0 1 1,1 0-1,-10 8 1,8-5 66,-1 1 0,1 1 0,1-1 0,0 1-1,0 1 1,1-1 0,0 1 0,1 1 0,1-1 0,-6 14 0,10-21-233,-1 1 0,0-1 0,1 1 1,0-1-1,0 1 0,1 0 0,-1-1 0,1 1 1,0 0-1,0-1 0,0 1 0,1 0 1,0-1-1,0 1 0,0 0 0,0-1 0,1 1 1,0-1-1,0 0 0,0 1 0,0-1 0,1 0 1,0 0-1,-1-1 0,1 1 0,1-1 0,-1 1 1,0-1-1,1 0 0,5 4 0,3-1 11,0 0 0,0 0 0,1-1 1,0-1-1,0 0 0,0-1 0,0-1 0,0 0 0,1 0 0,24-1 0,-20-1-48,1-1-1,-1-1 1,0-1 0,0 0-1,0-1 1,-1-1 0,27-11-1,-33 11 19,-1-1 0,0-1 0,0 1 0,0-2 0,-1 1 0,0-1-1,0-1 1,-1 0 0,10-12 0,-16 19-20,0-1 1,0 0-1,-1 1 0,1-1 1,-1 0-1,1 0 1,-1 0-1,0 0 0,0 0 1,0 0-1,0 0 0,-1 0 1,1 0-1,-1 0 0,0 0 1,0-1-1,0 1 1,0 0-1,-1 0 0,1 0 1,-1 0-1,0 0 0,0 0 1,0 0-1,0 0 1,0 0-1,-1 0 0,1 0 1,-1 0-1,0 1 0,0-1 1,0 1-1,0-1 0,0 1 1,0 0-1,-1 0 1,1 0-1,-1 0 0,-4-2 1,-8-4-121,0 0 0,-1 1 1,1 0-1,-1 2 0,-1 0 1,1 1-1,-1 0 0,-32-2 1,16 4-1716,1 1 0,-1 1 0,-56 9 0,38 3-4662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44.1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272 0 6662,'0'0'17318,"-10"14"-16811,-121 144 41,15-21-1272,104-122-465,9-10-5443,15-24 1641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44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11243,'0'0'7046,"-15"48"-5348,12-21-129,3 5-544,0 1-352,7 3-385,13 0-96,4-3-160,3-4 33,0-2-162,-2-6-863,-4-4-386,-6-2-1120,-6-5-1378,-9-3-1377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16688,'0'0'2867,"-10"4"-348,-5 2-1667,0 0-1,1 1 1,-14 9-1,23-13-662,1-1 0,1 1 0,-1 0 0,0 0 0,1 0 0,-1 0 0,1 1 0,0-1 0,0 1-1,1 0 1,-1 0 0,1 0 0,-1 0 0,1 0 0,1 1 0,-1-1 0,-2 9 0,5-12-183,-1 0-1,0 0 1,1 0 0,-1 0 0,1 0 0,0 0 0,-1 0 0,1 0 0,0 0 0,-1 0-1,1 0 1,0 0 0,0-1 0,0 1 0,-1 0 0,1-1 0,0 1 0,0 0 0,0-1 0,0 1-1,1-1 1,-1 0 0,0 1 0,0-1 0,0 0 0,0 0 0,0 1 0,0-1 0,0 0-1,1 0 1,-1 0 0,0-1 0,2 1 0,43-2 93,-37-2-143,0 0 1,-1-1-1,0 1 1,0-2 0,0 1-1,-1-1 1,0 0 0,0-1-1,0 1 1,-1-1-1,0-1 1,0 1 0,-1-1-1,0 0 1,6-15 0,-10 22-11,-22 36-154,13-24 316,0 1-1,1 0 1,1 0-1,0 1 1,0-1-1,-5 21 1,11-33-102,0 1 0,0-1 0,0 1 0,1-1 0,-1 1-1,0-1 1,0 1 0,1-1 0,-1 0 0,0 1 0,0-1 0,1 1 0,-1-1 0,1 0 0,-1 1 0,0-1 0,1 0 0,-1 1 0,1-1 0,-1 0 0,0 0 0,1 0 0,-1 1 0,1-1 0,-1 0 0,1 0 0,-1 0 0,1 0-1,-1 0 1,1 0 0,-1 0 0,1 0 0,-1 0 0,1 0 0,-1 0 0,1 0 0,-1 0 0,1 0 0,-1 0 0,1-1 0,0 1 0,24-5 75,-12-1-91,-1 0 1,-1-1-1,1 0 1,-1-1 0,13-12-1,-15 12-52,0 1-1,1 0 1,0 0 0,0 1-1,0 0 1,1 1 0,14-5 0,-25 10 57,0 0 0,1 0 0,-1 0 0,1 0 0,-1 1 0,1-1 0,-1 0 0,0 0 0,1 1 1,-1-1-1,0 0 0,1 1 0,-1-1 0,0 0 0,1 1 0,-1-1 0,0 1 0,0-1 0,0 0 1,1 1-1,-1-1 0,0 1 0,0-1 0,0 1 0,0-1 0,0 1 0,0-1 0,0 1 0,0-1 1,0 0-1,0 1 0,0-1 0,0 1 0,0-1 0,0 1 0,0-1 0,0 1 0,-1-1 0,1 1 1,0-1-1,0 0 0,0 1 0,-1 0 0,-7 30 69,6-25-62,2-5 3,0-1 1,0 1-1,-1-1 0,1 1 0,0-1 0,0 1 1,0-1-1,0 1 0,0-1 0,0 1 1,0-1-1,0 1 0,0-1 0,0 1 1,0-1-1,0 1 0,0-1 0,0 1 1,1-1-1,-1 1 0,0-1 0,0 1 0,1-1 1,-1 1-1,0-1 0,0 1 0,1-1 1,-1 0-1,1 1 0,-1-1 0,0 0 1,1 1-1,-1-1 0,1 0 0,-1 1 0,1-1 1,-1 0-1,0 0 0,1 0 0,-1 1 1,1-1-1,0 0 0,-1 0 0,1 0 1,-1 0-1,1 0 0,-1 0 0,1 0 1,-1 0-1,1 0 0,-1 0 0,1 0 0,-1 0 1,1-1-1,-1 1 0,1 0 0,-1 0 1,1 0-1,-1-1 0,1 1 0,-1 0 1,0-1-1,1 1 0,0-1 0,40-21 394,-33 18-369,1-1-44,2-2-105,0 0 0,1 1 1,0 0-1,0 1 0,0 0 1,1 1-1,-1 1 0,1 0 0,20-2 1,-33 5 115,0 0 0,1 0 1,-1 0-1,1 0 0,-1 0 1,0 0-1,1 0 0,-1 0 1,1 0-1,-1 0 0,0 0 1,1 0-1,-1 0 0,0 1 0,1-1 1,-1 0-1,0 0 0,1 1 1,-1-1-1,0 0 0,1 0 1,-1 1-1,0-1 0,0 0 1,1 1-1,-1-1 0,0 0 1,0 1-1,0-1 0,1 0 1,-1 1-1,0-1 0,0 0 1,0 1-1,0-1 0,0 1 1,-4 18-39,-16 15 37,10-23-798,-11 16-6319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44.8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8 170 10666,'0'0'6823,"-7"50"-6503,31-39-96,12-5-64,7-2 0,6-4-64,2 0 33,3-4-354,-4-7-2113,-4-4-1762,-3 1-1889</inkml:trace>
  <inkml:trace contextRef="#ctx0" brushRef="#br0" timeOffset="1">541 1 12556,'0'0'5958,"-53"18"-5094,48-2 225,5 3-320,0-1-320,11-2-257,9-5-160,7-3 96,1-8-1025,6 0-1281,-4-8-1538,-3-7-1216,-3-5-3877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45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 10410,'0'0'7783,"-42"59"-6598,24-26 65,-1 2-97,4 1-353,1-4-511,6-2-161,4-5-64,4-5-705,0-6-1217,0-6-1281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45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70 11915,'9'0'1388,"191"-3"5496,109-27-4722,20 0-2239,-198 24-1019,-45 5-2469,-104 1-9562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45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274 1 8872,'0'0'13389,"-13"66"-12941,-17-32-351,-6 2-33,-5 0 0,3-1-64,2-4-64,7-5-737,5-8-737,6-9-992,9-9-2531</inkml:trace>
  <inkml:trace contextRef="#ctx0" brushRef="#br0" timeOffset="1">246 24 11435,'0'0'6118,"-14"67"-4421,2-31-864,-3 1-321,2 3-255,1-6-193,4-2-32,3-6 32,5-6-32,0-5 0,8-8-545,5-7-672,1 0-1217,-3-3-2659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46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11755,'0'0'6246,"79"15"-5477,-36-15-385,3 0-256,4 0-96,1-2-1537,0-4-3011,-8-1-2403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46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53 3491,'0'0'9006,"4"-8"-6096,12-25-348,-16 33-2493,0-1 1,0 1-1,0 0 1,0 0-1,1-1 1,-1 1-1,0 0 1,0 0-1,0-1 0,0 1 1,0 0-1,0 0 1,0-1-1,0 1 1,0 0-1,0-1 0,0 1 1,0 0-1,0-1 1,0 1-1,0 0 1,0 0-1,0-1 1,0 1-1,0 0 0,0 0 1,0-1-1,0 1 1,-1 0-1,1-1 1,0 1-1,0 0 0,0 0 1,0 0-1,-1-1 1,1 1-1,0 0 1,0 0-1,-1 0 1,1-1-1,0 1 0,0 0 1,-1 0-1,1 0 1,0 0-1,0 0 1,-1 0-1,1 0 1,0 0-1,-1 0 0,1 0 1,0 0-1,-1 0 1,-14 1 384,14 0-270,-5 1-136,0 0 0,0 1 0,0-1 0,1 1 0,0 1 0,-1-1 0,1 1 0,1 0 0,-1 0 0,0 0 0,1 1 0,0 0 0,0 0 0,0 0 0,-5 9 1,1 0-17,1 0 1,0 0 0,0 1 0,2 0 0,-5 17 0,8-27-16,1 0 0,0 0-1,0 1 1,1-1 0,-1 0-1,1 0 1,0 1 0,2 8 0,-1-12-12,-1 0 1,1-1-1,0 1 1,-1-1-1,1 1 1,0-1-1,0 1 1,0-1-1,0 1 1,1-1-1,-1 0 1,0 0-1,0 0 1,1 1-1,-1-1 1,1-1-1,-1 1 1,1 0-1,-1 0 1,1 0-1,0-1 1,-1 1-1,1-1 1,0 1-1,-1-1 1,1 0-1,0 0 1,3 0-1,8 1 2,1-1 0,-1 0-1,0-1 1,1 0 0,-1-1 0,0-1-1,0 0 1,0-1 0,0 0 0,-1-1-1,1-1 1,-1 0 0,-1 0 0,13-9-1,-24 15 10,1-1 0,0 1 0,-1 0 0,1-1 0,-1 1 0,1 0 0,-1-1 0,1 1 0,0-1 0,-1 1 0,0-1 0,1 1 0,-1-1 0,1 1 0,-1-1-1,0 1 1,1-1 0,-1 1 0,0-1 0,0 0 0,1 1 0,-1-1 0,0 0 0,0 1 0,0-1 0,0 0 0,0 1 0,0-1 0,0 0 0,0 1 0,0-1-1,0 0 1,0 1 0,0-1 0,-1 0 0,1 1 0,0-1 0,0 1 0,-1-1 0,1 0 0,0 1 0,-1-1 0,1 1 0,-1-1 0,1 1 0,0-1-1,-1 1 1,1-1 0,-1 1 0,0 0 0,1-1 0,-1 1 0,1-1 0,-1 1 0,0 0 0,1 0 0,-2-1 0,-37-8 437,39 12-472,0 0 1,1 1-1,0-1 1,-1-1-1,1 1 1,0 0-1,1 0 1,-1 0-1,3 4 1,-4-7 11,4 10-152,-2 1 1,1-1 0,-1 1 0,-1 0 0,0-1 0,0 1 0,-1 0 0,-1 0 0,1 0-1,-2-1 1,0 1 0,-4 15 0,-4 52-6093,10-65-208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49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12236,'0'0'8808,"53"22"-8007,-15-14-449,8-3-256,5-1-32,0-2-480,-6-2-737,-7 0-673,-14 0-1505,-18 0-1378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0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37 641,'0'0'17040,"62"15"-16304,-13-15-287,5-5-161,6-4-192,6 1-64,-7-1-1409,-9 0-3844,-2-3-6470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0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14318,'0'0'10505,"-21"64"-9768,20-40-481,1-2-192,0-2-31,14-2-1,9-5 0,3-6 0,8-3-929,0-4-897,-1 0-1025,-4-8-1825,-4-3-1826</inkml:trace>
  <inkml:trace contextRef="#ctx0" brushRef="#br0" timeOffset="1">248 127 9065,'0'0'6181,"-39"59"-4355,25-34-769,4-1-224,8 0-353,2-4-319,5-10-97,16-4-1442,9-6-2914,5-4-1922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0.8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0 13645,'-8'1'2482,"-1"0"-1986,0 1 0,0 0 0,1 0 0,-1 1 0,1 0 0,0 0 0,0 1 0,0 0 0,-13 10 0,18-12-429,-1 0 0,1 0 1,0 1-1,0-1 0,0 1 0,0 0 0,1-1 0,-1 1 0,1 1 0,0-1 0,0 0 0,0 1 0,0-1 1,0 1-1,1-1 0,-1 1 0,1 0 0,0-1 0,0 1 0,1 0 0,-1 0 0,1 0 0,0 0 0,0 0 0,0 0 1,0 0-1,2 5 0,-1-7-65,0 0 0,1 0 0,-1 0 0,1 0 0,0 0 0,-1-1 0,1 1 0,0 0 0,0-1 0,0 0 0,0 1 0,0-1 0,1 0 0,-1 0 0,0 0 0,0 0 0,1-1 0,-1 1 1,0-1-1,1 1 0,-1-1 0,1 0 0,-1 0 0,3 0 0,61-2-651,-59 1 497,-1 0 1,0-1 0,0 1-1,0-1 1,0-1 0,0 1-1,0-1 1,0 0 0,7-6-1,-11 7 164,1 0 0,0 0-1,-1 0 1,0 0-1,1-1 1,-1 1 0,0-1-1,0 1 1,0-1-1,-1 0 1,1 0 0,0 0-1,-1 0 1,0 0 0,0 0-1,0 0 1,0-1-1,-1 1 1,1-5 0,-1 7 19,0-1 1,-1 1-1,1-1 1,-1 1-1,1 0 1,-1-1 0,0 1-1,0 0 1,1 0-1,-1 0 1,0 0-1,0-1 1,0 1 0,0 0-1,0 1 1,-1-1-1,1 0 1,0 0-1,0 0 1,-1 1 0,1-1-1,0 0 1,-1 1-1,1 0 1,0-1-1,-1 1 1,1 0 0,-1-1-1,1 1 1,-1 0-1,-1 0 1,-58-1 1106,46 2-1023,-13 3-986,27-3 789,1-1 0,-1 0 0,1 0 0,-1 1 0,1-1 0,-1 0 0,1 1 1,-1-1-1,1 0 0,-1 1 0,1-1 0,0 1 0,-1-1 0,1 0 0,0 1 1,-1-1-1,1 1 0,0-1 0,0 1 0,0-1 0,-1 1 0,1 0 1,0-1-1,0 1 0,0 0 0,1 0-115,-1 1 1,1-1-1,0 1 0,0-1 0,0 0 1,0 0-1,0 1 0,0-1 1,0 0-1,1 0 0,-1 0 1,0 0-1,1 0 0,-1-1 0,1 1 1,-1 0-1,0-1 0,1 1 1,0 0-1,-1-1 0,1 0 1,-1 1-1,1-1 0,0 0 0,2 0 1,28 3-5217,7-3-3321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9:10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14189,'0'0'3908,"-100"7"-3203,45 3-801,15 8 928,14 9-703,18 4-129,15-2-129,38-15-671,14-14-642,0-24-4003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8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168 133 4869,'0'0'14958,"-9"-2"-12839,4 2-2004,-1 0 0,1-1 0,-1 2 0,0-1 0,1 1-1,-1-1 1,1 2 0,-1-1 0,1 0 0,-1 1 0,1 0 0,0 1 0,0-1 0,0 1-1,0 0 1,0 0 0,1 0 0,0 1 0,-1 0 0,1-1 0,0 2 0,-4 5 0,4-6-106,0-1 0,1 1 1,0 0-1,0 0 1,0 0-1,0 0 1,1 0-1,0 1 0,0-1 1,0 1-1,0-1 1,1 1-1,-1 0 0,1 0 1,0 0-1,0 9 1,2-13-10,-1-1 0,1 1 0,0 0 0,-1-1 0,1 1 0,0-1 1,-1 1-1,1-1 0,0 0 0,-1 1 0,1-1 0,0 1 0,0-1 0,0 0 0,0 0 1,-1 0-1,1 1 0,0-1 0,0 0 0,0 0 0,0 0 0,-1 0 0,1 0 1,0 0-1,1-1 0,23-3 71,-15-1-47,1-1-1,-1 0 1,1 0-1,-2-1 0,1-1 1,-1 1-1,0-2 0,-1 1 1,0-1-1,8-10 0,6-11 1087,35-63 1,-38 48-653,-16 34-420,-13 30-27,9-18-6,-11 22 36,0 0-1,2 1 1,0 0 0,2 1-1,0 0 1,2 0 0,-5 48 0,10-71-33,1-1 0,0 1 1,0 0-1,0-1 0,0 1 1,1 0-1,-1 0 0,0-1 1,1 1-1,-1 0 1,1-1-1,-1 1 0,1-1 1,0 1-1,0-1 0,0 1 1,0-1-1,0 1 0,0-1 1,0 0-1,0 1 1,1-1-1,-1 0 0,0 0 1,1 0-1,-1 0 0,1 0 1,-1-1-1,1 1 0,-1 0 1,1-1-1,0 1 0,-1-1 1,1 1-1,0-1 1,-1 0-1,1 0 0,0 1 1,0-1-1,-1-1 0,1 1 1,2 0-1,3-1 18,-1 0-1,0-1 1,0 1-1,0-1 1,0 0-1,-1-1 1,1 1 0,0-1-1,-1 0 1,10-8-1,-2-1 5,0 0 0,-1-1-1,-1 0 1,16-24 0,-22 30-15,-1-1 1,1 0-1,-1 0 1,-1 0 0,1-1-1,-1 0 1,-1 1 0,0-1-1,0 0 1,1-14 0,-19 52-123,11-19 213,1 0 0,1 0 0,-1 0 0,2 0 0,-1 1 0,1 0 0,0 18 1,2-29-100,0 1 0,0-1 1,0 0-1,0 1 1,0-1-1,0 0 1,0 1-1,0-1 1,0 1-1,0-1 1,0 0-1,0 1 1,1-1-1,-1 0 0,0 1 1,0-1-1,0 0 1,1 1-1,-1-1 1,0 0-1,0 0 1,1 1-1,-1-1 1,0 0-1,1 0 0,-1 1 1,0-1-1,1 0 1,-1 0-1,0 0 1,1 0-1,-1 0 1,0 1-1,1-1 1,-1 0-1,1 0 0,19-4 199,15-17 28,-26 12-244,0 0 0,0-1 0,-1 0 0,-1-1 0,0 1 0,11-24 1,-40 100-68,16-53 151,1 1 0,1 0 0,0 0 1,1 0-1,0 0 0,-1 19 1,4-32-122,1-1 1,-1 0 0,0 1-1,0-1 1,1 1-1,-1-1 1,0 0 0,1 1-1,-1-1 1,1 0 0,-1 1-1,0-1 1,1 0 0,-1 0-1,1 1 1,-1-1-1,1 0 1,-1 0 0,1 0-1,-1 0 1,1 0 0,-1 0-1,1 1 1,-1-1 0,1 0-1,-1 0 1,1-1 0,-1 1-1,1 0 1,-1 0-1,1 0 1,-1 0 0,1 0-1,-1 0 1,1-1 0,-1 1-1,0 0 1,1 0 0,-1-1-1,1 1 1,-1 0-1,0-1 1,1 1 0,-1 0-1,0-1 1,1 0 0,23-16-6989,-13-1 148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1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34 2530,'0'0'13928,"-10"0"-11771,-2 0-1786,0 1 0,0 0 0,0 0 0,0 2 0,0-1-1,-20 9 1,27-10-277,0 1-1,0 0 1,1 0-1,-1 1 1,0-1-1,1 1 1,0 0-1,-1 0 0,1 0 1,0 1-1,1 0 1,-1 0-1,1 0 1,-1 0-1,1 0 1,0 0-1,1 1 1,-1 0-1,1-1 0,-3 11 1,4-14-84,1 0-1,0 0 1,0 0 0,0 0-1,0 0 1,0-1 0,0 1 0,0 0-1,0 0 1,1 0 0,-1 0 0,0 0-1,0 0 1,1 0 0,-1 0-1,1-1 1,-1 1 0,1 0 0,-1 0-1,1 0 1,-1-1 0,1 1-1,0 0 1,-1-1 0,1 1 0,0 0-1,0-1 1,-1 1 0,1-1-1,1 1 1,2 1 20,0-1 1,-1 0-1,1 0 0,0 0 1,0 0-1,0 0 0,7-1 1,4 0-26,0 0 1,0-1-1,19-5 1,-20 3-106,0-2-1,0 0 1,-1 0 0,0-1-1,17-11 1,-23 13 100,-1 0-1,1-1 0,-1 0 1,0 0-1,0 0 1,-1-1-1,0 0 1,0 0-1,0 0 0,0-1 1,4-9-1,-8 15 36,-1 0 0,1 0 0,0 0 0,-1 0 1,0 0-1,1 0 0,-1 0 0,0-1 0,1 1 0,-1 0 0,0 0 0,0 0 0,0 0 0,0 0 0,0-1 0,0 1 0,0 0 0,-1 0 0,1 0 1,0 0-1,-1 0 0,1 0 0,-1 0 0,1 0 0,-1 0 0,1 0 0,-1 0 0,0 0 0,1 0 0,-1 0 0,-1-1 0,0 1 11,-1 0-1,0-1 1,1 1 0,-1 0-1,0 1 1,0-1-1,1 0 1,-1 1-1,0 0 1,0-1-1,0 1 1,-3 1 0,-7 0 25,0 0 0,0 1 1,0 1-1,-21 6 1,31-7-61,0-1 1,0 0-1,0 1 1,1-1-1,-1 1 1,0 0-1,1 0 1,0 0-1,-1 0 1,1 0-1,0 1 1,0-1-1,0 1 1,-1 2-1,2-4-24,1 0 0,0-1-1,0 1 1,0-1 0,-1 1 0,1 0 0,0-1-1,0 1 1,0 0 0,0-1 0,0 1-1,0 0 1,0-1 0,0 1 0,0 0 0,1-1-1,-1 1 1,0 0 0,0-1 0,0 1 0,1-1-1,-1 1 1,0 0 0,1-1 0,0 1 0,0 0-65,0 0 1,1 0 0,-1 0 0,1 0-1,-1 0 1,1 0 0,-1-1 0,1 1 0,0-1-1,-1 1 1,1-1 0,0 1 0,-1-1-1,3 0 1,94 3-8534,-60-3 2510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1.4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 1 6822,'0'0'9839,"-9"0"-7842,-9 0-1126,1 0 1,-1 2 0,1 0 0,-32 8 0,41-8-638,0 1 1,0 0 0,0 0-1,0 1 1,1 0 0,-1 0-1,1 1 1,0 0 0,1 0-1,-1 1 1,1 0 0,0 0 0,-7 9-1,12-14-205,0 0 0,0 0 0,0 0 0,0 0 0,0 1 0,1-1-1,-1 0 1,0 0 0,1 1 0,-1-1 0,1 0 0,0 1 0,-1-1 0,1 1-1,0-1 1,0 0 0,-1 1 0,1-1 0,0 1 0,1-1 0,-1 0 0,0 1 0,0-1-1,1 3 1,0-3-11,0 0-1,1 0 0,-1 0 1,0 0-1,0 0 0,1 0 1,-1 0-1,0 0 0,1-1 1,-1 1-1,1 0 0,-1-1 1,1 1-1,0-1 0,-1 0 1,1 1-1,2-1 1,7 0 24,-1 0 1,1 0 0,-1-1 0,1 0 0,16-5 0,-17 3-125,1-1 1,0 0-1,-1-1 0,0-1 1,13-8-1,-19 12 57,-1 0 1,0 0-1,0-1 0,0 1 1,0-1-1,0 0 1,-1 1-1,1-1 0,-1-1 1,0 1-1,0 0 1,0 0-1,0-1 0,-1 1 1,1-1-1,-1 0 1,0 1-1,0-1 0,1-6 1,-2 10 19,-1-1-1,1 0 1,-1 0 0,1 0-1,-1 0 1,1 1 0,-1-1-1,1 0 1,-1 1 0,0-1 0,1 0-1,-1 1 1,0-1 0,0 1-1,1-1 1,-1 1 0,0-1 0,0 1-1,0-1 1,0 1 0,0 0-1,1 0 1,-1-1 0,0 1-1,0 0 1,0 0 0,0 0 0,-2 0-1,-28 0-2483,30 1 2302,1-1 0,0 0-1,0 0 1,-1 1 0,1-1 0,0 0-1,0 1 1,-1-1 0,1 0 0,0 1-1,0-1 1,0 0 0,-1 1-1,1-1 1,0 1 0,0-1 0,0 0-1,0 1 1,0-1 0,0 1-1,0-1 1,0 0 0,0 1 0,0-1-1,0 1 1,0-1 0,0 0-1,0 1 1,1-1 0,-1 1 0,0-1-1,0 0 1,0 1 0,0-1-1,1 0 1,-1 1 0,0-1 0,0 0-1,1 0 1,-1 1 0,0-1-1,1 0 1,-1 0 0,0 1 0,1-1-1,-1 0 1,0 0 0,2 1-1,14 13-5096,5-4 1734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1.8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6662,'0'0'17521,"56"4"-16656,-30-1-545,4-3-224,2 0-32,4 0-64,-1-3-897,-1-3-1185,-4-3-1185,-6-2-3331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2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16 12492,'0'0'7516,"12"-3"-6299,3-1-792,0 1 0,1 1-1,-1 0 1,24 1-1,-36 1-349,0 0 0,0 0-1,1 0 1,-1 1 0,0 0 0,0-1-1,0 1 1,0 0 0,0 1-1,0-1 1,0 0 0,-1 1 0,1 0-1,4 3 1,-6-3-66,1 0 0,-1 0 0,0 0 0,0 0 0,-1 0-1,1 0 1,0 0 0,-1 0 0,1 0 0,-1 0 0,0 0 0,0 0 0,1 1 0,-1-1 0,-1 0 0,1 0-1,0 0 1,-1 0 0,1 1 0,-1-1 0,1 0 0,-1 0 0,0 0 0,0 0 0,-2 2 0,-2 4 12,-1 0 0,0-1 0,-1 0 0,1 0 0,-1 0 0,-1-1 1,1 0-1,-1-1 0,0 1 0,-1-2 0,-13 7 0,11-5-103,10-5-201,24-1-1410,24-2-169,-33 0 1572,0 1 0,0 1 1,1 0-1,-1 1 0,0 0 1,0 1-1,18 5 0,-31-6 305,1-1 0,-1 1 0,0-1-1,1 1 1,-1 0 0,0 0 0,1 0-1,-1 0 1,0 0 0,0 0 0,0 0-1,0 0 1,0 0 0,0 0-1,0 0 1,-1 1 0,1-1 0,0 0-1,-1 1 1,1-1 0,-1 1 0,1-1-1,-1 1 1,1-1 0,-1 0 0,0 1-1,0-1 1,0 1 0,0 0 0,0-1-1,0 1 1,0-1 0,-1 0 0,1 1-1,0-1 1,-1 1 0,0-1 0,1 1-1,-1-1 1,0 0 0,1 1 0,-1-1-1,0 0 1,0 0 0,0 0-1,-1 2 1,-5 5 331,1 0-1,-1 0 0,0 0 1,-1-1-1,-9 7 1,5-5 69,-1 0 1,-1 0-1,1-1 1,-1-1 0,-1 0-1,1-1 1,-1-1-1,0 0 1,-1-1-1,1 0 1,-1-1 0,-20 0-1,35-3-481,0 1 1,0-1-1,1 0 0,-1 0 0,0 0 0,1-1 1,-1 1-1,0 0 0,0 0 0,1 0 1,-1 0-1,0-1 0,1 1 0,-1 0 1,0-1-1,1 1 0,-1 0 0,0-1 0,1 1 1,-1-1-1,1 1 0,-1-1 0,1 1 1,-1-1-1,1 1 0,0-1 0,-1 0 1,1 1-1,-1-1 0,1 0 0,0-1-275,0 1 1,0 0-1,0-1 0,0 1 0,0 0 1,0-1-1,0 1 0,1 0 0,-1-1 0,1 1 1,-1 0-1,1 0 0,-1 0 0,1-1 0,0 1 1,-1 0-1,2-1 0,16-17-6935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2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17424,'0'0'4132,"-8"1"-3021,-27 4-545,35-5-560,-1 0 0,0 0 1,1 0-1,-1 0 0,0 0 0,1 0 1,-1 1-1,1-1 0,-1 0 1,0 0-1,1 1 0,-1-1 1,1 0-1,-1 1 0,1-1 0,-1 0 1,1 1-1,-1-1 0,1 1 1,-1-1-1,1 1 0,-1-1 0,1 1 1,0-1-1,-1 1 0,1-1 1,0 1-1,0 0 0,-1-1 1,1 1-1,0-1 0,0 1 0,0 0 1,0-1-1,0 1 0,0 0 1,0-1-1,0 1 0,0 0 1,0-1-1,0 1 0,0-1 0,0 1 1,1 0-1,-1-1 0,0 1 1,0-1-1,1 1 0,-1 0 0,1 0 1,19 20-259,36 7-559,-39-20 656,0 0 0,-1 1 0,24 17 0,-39-25 154,0 0-1,1 0 0,-1 0 1,0 0-1,0 0 0,1 0 0,-1 1 1,0-1-1,0 1 0,0-1 1,0 0-1,-1 1 0,1-1 0,0 1 1,-1 0-1,1-1 0,-1 1 1,1 0-1,-1-1 0,0 1 0,0 0 1,0-1-1,0 1 0,0 0 1,0-1-1,-1 4 0,0-2 24,0 0 1,-1 0-1,0 1 0,0-1 0,0-1 1,0 1-1,0 0 0,-1-1 1,1 1-1,-1-1 0,0 1 0,-3 1 1,-9 6 137,0-1 1,-1-1-1,1 0 1,-19 6 0,24-10-79,0-1 0,0 0 0,0 0 0,0-1 0,0-1 0,-13 1 0,20-2-217,1 0 0,0 0-1,0 0 1,0 0-1,-1-1 1,1 1 0,0-1-1,0 0 1,0 1-1,0-1 1,0 0 0,0 0-1,0 0 1,0-1 0,1 1-1,-1 0 1,0-1-1,1 1 1,-1-1 0,1 0-1,-1 1 1,1-1-1,0 0 1,0 0 0,0 0-1,0 0 1,0 0-1,0 0 1,0 0 0,1 0-1,-1 0 1,1 0 0,-1 0-1,1-5 1,-2-28-5711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3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8968,'0'0'3716,"74"9"-3300,-43-7-320,-1 1-896,9-2-3108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3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0 10282,'0'0'4041,"-13"3"-528,1 1-2948,0-1 1,1 2 0,-1 0 0,1 0-1,0 1 1,-20 15 0,24-17-346,1 1 0,0 0 0,1 1 0,-1-1 0,1 1 0,0 0 0,1 0 0,-1 1 0,1 0 0,0-1 0,1 1 0,0 1 0,0-1 0,-3 13 0,5-18-197,0 0-1,1 1 1,-1-1 0,1 0 0,-1 1 0,1-1 0,0 1-1,0-1 1,0 0 0,0 1 0,0-1 0,1 1 0,-1-1-1,1 0 1,-1 1 0,1-1 0,0 0 0,0 1-1,0-1 1,0 0 0,1 0 0,-1 0 0,0 0 0,1 0-1,0 0 1,-1-1 0,1 1 0,3 2 0,1-1-9,0-1 0,0 0 0,0-1 0,0 1 0,1-1 0,-1 0 0,0-1 0,1 1 0,-1-2 0,8 0 1,-5 1-146,-1-2 0,0 1 0,0-1 0,1-1 0,-1 1 0,-1-1 0,1-1 0,0 1 0,-1-1 0,0-1 0,0 1 0,0-1 0,8-8 0,-9 9 101,-1-1 1,-1 0-1,1 0 0,-1 0 0,0-1 1,0 1-1,-1-1 0,1 0 1,-1 0-1,0 0 0,-1-1 1,0 1-1,0-1 0,0 1 1,-1-1-1,2-13 0,-3 18 78,-1 0 0,1 0-1,0 0 1,-1 0 0,1 0-1,-1 0 1,1 0-1,-1 0 1,0 0 0,0 1-1,0-1 1,0 0 0,0 1-1,-1-1 1,1 0 0,0 1-1,-1-1 1,1 1-1,-1 0 1,1 0 0,-1-1-1,0 1 1,1 0 0,-1 0-1,-3-1 1,-1 0 7,1 0 0,0 1 0,-1 0 0,0 0 0,1 0 0,-1 0 0,0 1 1,1 0-1,-12 1 0,12 0-64,0-1-1,-1 1 1,1 1 0,0-1 0,0 1 0,0 0 0,0 0-1,1 0 1,-1 1 0,-7 5 0,10-7-19,0 1 1,1-1-1,-1 1 1,0 0-1,1-1 0,0 1 1,-1 0-1,1 0 1,0 0-1,0 0 0,0 0 1,0 0-1,1 0 1,-1 0-1,0 0 1,1 1-1,0-1 0,-1 0 1,1 0-1,0 1 1,0-1-1,0 0 1,0 0-1,1 0 0,0 3 1,0-3-217,0 0 0,0 0 0,1 0 0,-1 0 0,1 0 0,-1 0 0,1 0 0,0 0 0,0-1 0,0 1 1,0-1-1,0 1 0,0-1 0,0 0 0,0 0 0,0 0 0,1 0 0,-1 0 0,0 0 0,1-1 0,-1 1 0,5 0 0,60 5-7407,-65-6 7268,48 0-4624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3.8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20 14734,'-10'0'2744,"-1"1"-2362,0 0-1,-1 1 1,1 0 0,0 0 0,0 2-1,0-1 1,1 1 0,-17 9 0,23-11-278,-1 0 0,1 1 0,0-1 1,0 1-1,0 0 0,0 0 1,0 1-1,1-1 0,0 1 0,-1-1 1,1 1-1,1 0 0,-1 0 1,0 1-1,1-1 0,0 1 1,0-1-1,0 1 0,1-1 0,0 1 1,0 0-1,0 0 0,0 0 1,0 8-1,2-11-91,-1 0-1,0 0 1,1 0-1,-1 0 1,1 0 0,-1 0-1,1 0 1,0 0-1,0 0 1,0 0 0,0 0-1,0 0 1,1-1-1,-1 1 1,0-1 0,1 1-1,-1-1 1,1 1-1,2 1 1,1 0 1,0-1 1,-1 1-1,1-1 1,0 0-1,0-1 0,0 1 1,9 1-1,1-1-70,0-1-1,1 0 1,-1-1 0,28-4-1,-29 1 73,-1 0 0,1-1-1,-1-1 1,1 0 0,-1-1-1,-1 0 1,1-1 0,-1 0-1,0-1 1,-1 0 0,0-1-1,0-1 1,-1 0 0,17-21-1,-25 29 95,-1 0-1,1 1 1,-1-1 0,0 0-1,0 0 1,0 0-1,0-1 1,0 1 0,0 0-1,-1 0 1,1 0-1,-1 0 1,1-1 0,-1 1-1,0 0 1,0-1-1,0 1 1,0 0 0,0 0-1,-1-1 1,1 1-1,-1 0 1,-1-5 0,0 5-26,0 0 1,0 0-1,0-1 1,0 1-1,0 1 1,-1-1 0,1 0-1,-1 0 1,1 1-1,-1 0 1,0-1-1,1 1 1,-1 0 0,0 0-1,-5-1 1,-4 0-42,-1 0 0,1 1 0,0 0 1,-1 1-1,1 0 0,0 1 0,-23 4 1,2 12-65,32-17 12,0 1 0,0-1 1,0 1-1,0-1 0,1 1 0,-1-1 1,0 1-1,0 0 0,0 0 0,1-1 1,-1 1-1,0 0 0,1 0 0,-1 0 1,1-1-1,-1 1 0,1 0 0,-1 0 1,1 0-1,0 0 0,-1 0 0,1 0 1,0 0-1,0 0 0,0 0 0,0 0 1,0 0-1,0 0 0,0 0 0,0 0 1,0 0-1,1 2 0,0-2-278,0 0-1,1 0 1,-1 0-1,0-1 1,1 1-1,-1 0 1,1-1-1,-1 1 1,1-1-1,-1 0 1,1 1-1,-1-1 1,1 0-1,0 0 1,-1 0-1,1 0 1,2-1-1,1 1-1915,10 0-5564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4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85 9801,'0'0'2120,"9"4"-866,5 2-732,1-1-1,0 0 1,0-1-1,0-1 1,0-1-1,28 2 1,110-5 970,-92-1-1046,456-23 1811,-54 1-2170,258 13-62,97-3 25,-91 5 4952,-768 1-6383,-9-5-5732,18 3-1129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5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19 296 9577,'-4'5'809,"-10"12"2572,14-17-3303,0 0-1,0 1 1,0-1-1,0 0 0,0 0 1,-1 1-1,1-1 1,0 0-1,0 0 1,0 1-1,0-1 1,0 0-1,0 0 1,0 1-1,0-1 1,0 0-1,0 0 0,0 1 1,0-1-1,0 0 1,0 1-1,0-1 1,0 0-1,1 0 1,-1 0-1,0 1 1,0-1-1,0 0 0,0 0 1,0 1-1,1-1 1,-1 0-1,0 0 1,0 0-1,0 0 1,1 1-1,-1-1 1,0 0-1,0 0 0,0 0 1,1 0-1,-1 0 1,0 0-1,0 1 1,1-1-1,-1 0 1,0 0-1,0 0 1,1 0-1,-1 0 0,0 0 1,1 0-1,-1 0 1,0 0-1,0 0 1,1 0-1,-1 0 1,0-1-1,0 1 1,1 0-1,-1 0 1,0 0-1,17-4 305,-1 0 0,1-1 0,-1-1 0,-1-1 1,1 0-1,-1-1 0,27-19 0,-15 11-284,72-46 17,132-108 0,-212 160-216,-24 24 124,-27 33 166,28-42-162,-19 26-23,-41 62 134,59-85-202,0 0 0,1 1 1,0-1-1,1 1 0,0 0 0,0 0 0,0 0 1,-1 19-1,4-28-27,0 1-1,0-1 1,0 1 0,0-1-1,0 1 1,0-1 0,0 1-1,0-1 1,0 1 0,0-1-1,0 1 1,1-1 0,-1 1-1,0-1 1,0 1 0,0-1-1,1 1 1,-1-1 0,0 0-1,1 1 1,-1-1 0,0 0-1,1 1 1,-1-1 0,1 0-1,-1 1 1,0-1 0,1 0-1,-1 0 1,1 1 0,-1-1-1,1 0 1,-1 0 0,1 0-1,-1 0 1,1 0 0,-1 0-1,1 0 1,-1 0-1,1 0 1,-1 0 0,1 0-1,-1 0 1,1 0 0,-1 0-1,1 0 1,-1 0 0,0 0-1,1-1 1,-1 1 0,1 0-1,-1 0 1,1-1 0,0 0-1,24-7-5924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17136,'0'0'9161,"0"58"-9417,18-46-1346,5-2-1120,3-1-930,-2-2-2338,0-1-5412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6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0 14670,'-11'11'1052,"-7"7"-716,-56 63 1229,67-73-1243,1 0-1,0 1 0,0-1 1,1 1-1,0 0 0,1 1 1,0 0-1,-5 17 0,9-26-314,0 1 0,-1-1 0,1 0 0,0 0 0,0 1-1,0-1 1,0 0 0,1 1 0,-1-1 0,0 0-1,0 0 1,1 1 0,-1-1 0,1 0 0,-1 0 0,1 0-1,-1 0 1,1 1 0,0-1 0,0 0 0,-1 0-1,1 0 1,0 0 0,0-1 0,0 1 0,0 0 0,0 0-1,2 0 1,0 1 15,1 0 0,0-1 0,0 1-1,1-1 1,-1 0 0,0 0 0,0-1-1,9 1 1,2-1 20,1-1 0,-1 0 0,0-1 0,19-5 0,-21 3 87,-1 0 1,0-1 0,0 0-1,0-1 1,20-12 0,-29 16-80,0 0 1,0-1 0,0 1-1,0 0 1,-1-1 0,1 0-1,0 1 1,-1-1 0,0 0-1,0 0 1,0-1 0,0 1-1,0 0 1,-1-1 0,0 1-1,1-1 1,-1 1 0,-1-1-1,1 0 1,0 1 0,-1-1-1,0 0 1,1 1 0,-2-7-1,0 8 28,0-1 0,0 1 0,0 0 0,0 0 0,0 0 0,-1-1 0,1 1 0,-1 1-1,1-1 1,-1 0 0,0 0 0,0 1 0,1-1 0,-1 1 0,0-1 0,-1 1 0,1 0 0,0 0 0,0 0-1,-1 0 1,1 0 0,0 0 0,-1 1 0,1-1 0,0 1 0,-5-1 0,-10-1-124,1 1 0,-30 2 1,37-1 64,4 1-155,0 0-1,0 0 0,0 0 1,0 1-1,0 0 1,0 0-1,-5 3 0,9-5 20,0 0-1,0 1 0,0-1 0,0 0 0,1 1 0,-1-1 1,0 1-1,0-1 0,0 1 0,1 0 0,-1-1 1,0 1-1,0 0 0,1-1 0,-1 1 0,1 0 0,-1 0 1,1-1-1,-1 1 0,1 0 0,-1 0 0,1 0 0,0 0 1,-1 0-1,1 0 0,0 0 0,0 0 0,0 0 1,0 0-1,0 0 0,0 0 0,0 0 0,0 0 0,0 0 1,0-1-1,0 1 0,1 0 0,-1 0 0,0 0 1,1 0-1,-1 0 0,1 0 0,-1 0 0,1-1 0,-1 1 1,2 1-1,15 5-3603,9-2-923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6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0 14382,'0'0'6689,"-12"12"-6177,-5 6-153,0 0-1,-21 30 0,33-41-207,0 0 0,1 1 0,0-1 0,0 1 0,1 0-1,-1 0 1,2 1 0,-1-1 0,1 1 0,1-1 0,-1 1-1,2-1 1,-1 10 0,1-16-131,0-1 1,1 1-1,-1 0 0,0-1 1,1 1-1,-1-1 0,1 1 1,0-1-1,-1 1 0,1-1 1,0 1-1,0-1 0,0 0 1,0 1-1,0-1 0,0 0 1,0 0-1,1 0 0,-1 0 0,0 0 1,3 1-1,-1 0 6,1 0 0,0-1 0,0 1 0,0-1 0,0 0 0,1 0-1,-1 0 1,6-1 0,1 1 9,1-1 1,0-1-1,-1 0 0,1-1 0,18-5 1,-18 3-19,0-1 0,0-1 0,-1 0 0,0 0 0,0-1 0,0-1 0,-1 0 0,15-14 0,-20 18-9,-1 0-1,0 0 1,-1 0 0,1-1-1,-1 1 1,1-1-1,-1 0 1,-1 0-1,1 0 1,-1 0 0,0-1-1,0 1 1,0-1-1,-1 1 1,0-1-1,0 1 1,-1-1 0,1 0-1,-1 0 1,0 1-1,-2-12 1,1 14-3,-1 0 1,0 0-1,1 0 1,-1 0 0,0 0-1,-1 1 1,1-1-1,0 1 1,-1-1-1,1 1 1,-1 0-1,0 0 1,0 0-1,0 1 1,0-1-1,0 1 1,0-1-1,0 1 1,0 0-1,-1 0 1,1 0-1,0 1 1,-1-1 0,1 1-1,0 0 1,-1 0-1,-5 0 1,0 0-122,0 0 0,0 1 0,0 0 0,0 1 0,0-1 1,0 2-1,0-1 0,1 1 0,-12 6 0,-7 10-1855,13-6-2138,7-3-4027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6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14574,'0'0'7495,"68"-3"-6662,-12-5-417,12-1-224,5-1-160,-2 2-320,-5 3-865,-14 1-801,-18 4-1761,-18 0-1570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7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77 3844,'0'0'13196,"85"33"-12267,-18-46-545,9-5-256,6-5-95,1 6-642,-9-2-1986,-8 0-1216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7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5477,'0'0'16480,"1"10"-15647,0 7-633,-1-9-123,1 0 0,0 0 0,0 0 0,5 15 0,-5-20-72,-1-1 0,2 1 0,-1-1 0,0 0 0,0 0 0,1 1 0,-1-1 0,1 0 0,0 0 0,0-1-1,0 1 1,0 0 0,0 0 0,0-1 0,0 0 0,0 1 0,0-1 0,1 0 0,-1 0 0,1 0 0,3 1 0,58 7-784,-53-9 397,-1 0 0,0 1-1,1 1 1,-1 0 0,0 0-1,0 1 1,0 0 0,-1 1-1,19 9 1,-27-12 366,1 0 0,-1 0 1,0 0-1,0 0 0,1 0 1,-1 0-1,0 0 0,0 0 1,0 1-1,0-1 0,-1 0 0,1 1 1,0-1-1,0 1 0,-1-1 1,1 1-1,-1-1 0,0 1 1,1-1-1,-1 1 0,0-1 0,0 1 1,0 0-1,0-1 0,0 1 1,0-1-1,0 1 0,0-1 0,-1 1 1,1-1-1,-1 1 0,1-1 1,-1 1-1,0-1 0,1 1 1,-1-1-1,0 0 0,0 1 0,0-1 1,0 0-1,0 0 0,0 0 1,0 0-1,-1 0 0,0 1 1,-6 5 184,-1 0 0,1-1 1,-1 0-1,0-1 0,-13 7 0,4-3-5,-1-1-1,-1-1 0,1-1 0,-1 0 0,0-1 0,0-2 0,0 0 0,-1-1 0,1-1 0,-29-1 0,47-1-191,1 1-1,-1 0 1,0-1-1,1 1 0,-1-1 1,0 1-1,1-1 1,-1 0-1,1 0 1,-1 0-1,1 0 1,-1 0-1,1 0 0,0 0 1,0 0-1,-1-1 1,1 1-1,0 0 1,0-1-1,0 1 1,-1-3-1,1 0-434,-1 0 1,1 0-1,0 0 0,0 0 1,1 0-1,-1-1 0,1-6 1,0-24-5544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8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10762,'0'0'6406,"61"-16"-4612,-40 10-481,2 3-672,2 1-513,-2-1-192,3-1-2050,-2 1-3748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8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1 8648,'0'0'2765,"-11"1"-480,1 0-1889,0 1 1,1 0-1,-1 1 0,1-1 0,0 2 0,0-1 0,0 2 0,0-1 0,0 1 0,1 0 0,0 1 1,0 0-1,1 0 0,-8 8 0,9-8-162,1 0 1,0 1-1,0 0 0,0 0 1,1 1-1,0-1 0,0 1 1,1 0-1,0 0 0,1 0 1,-1 0-1,2 0 1,-1 1-1,1-1 0,0 0 1,1 1-1,0-1 0,0 1 1,2 12-1,0-18-214,-1-1 0,1 1 0,0 0-1,0-1 1,0 1 0,0-1 0,0 1 0,0-1 0,1 0 0,-1 0-1,1 0 1,-1 0 0,1-1 0,0 1 0,0-1 0,-1 1-1,1-1 1,0 0 0,1 0 0,-1-1 0,0 1 0,0 0 0,0-1-1,0 0 1,4 0 0,4 1 4,-1-1 0,0 0 0,1-1 0,-1 0 0,0 0-1,18-5 1,-19 2-32,-1 0-1,1 0 1,-1 0-1,0-1 1,0-1 0,0 1-1,-1-1 1,1-1-1,-1 1 1,-1-1-1,0 0 1,6-9-1,-8 11 10,0 0 0,-1 0-1,0-1 1,0 1 0,0-1-1,-1 0 1,0 0 0,0 0 0,0 0-1,-1 0 1,0 0 0,0 0-1,-1-1 1,0 1 0,0 0-1,0-1 1,0 1 0,-1 0 0,-2-8-1,1 11 1,0-1 1,0 1-1,0-1 0,0 1 0,-1 0 0,1 0 0,-1 0 1,0 0-1,1 0 0,-2 1 0,1-1 0,0 1 0,0 0 1,-1 0-1,1 0 0,-1 1 0,1-1 0,-1 1 0,0-1 0,-5 0 1,3 1-11,0-1 1,0 1-1,0 0 1,0 1-1,-1-1 1,1 1 0,0 0-1,0 1 1,-1-1-1,1 1 1,0 1-1,-9 2 1,14-4-32,0 1 0,-1-1 0,1 0 0,0 1 0,0-1 0,0 1 0,-1 0 0,1-1 0,0 1 0,0 0 0,0 0 0,0 0 0,0-1 0,0 1 0,0 0 0,0 0 0,1 1 0,-1-1 0,0 0 0,1 0 0,-1 0 0,0 0 0,1 1 0,0-1 0,-1 0 0,1 0 0,0 1 0,-1-1 0,1 0 0,0 1 0,0-1 0,0 0 0,0 1 0,0-1 0,1 0 0,-1 1 0,0-1 0,1 0 0,-1 0 0,0 1 0,1-1 0,1 2 0,0 0-385,0 0-1,0 0 0,0 0 1,1-1-1,-1 1 0,1-1 0,0 0 1,0 0-1,0 0 0,0 0 1,0 0-1,0-1 0,0 1 1,0-1-1,4 1 0,26 4-5329,4-5-2898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8.8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1 10410,'0'0'9700,"-10"5"-8697,-2 4-696,0-1 0,1 1 0,0 1 0,0 0 0,-16 21 0,22-25-189,0-1 1,1 2-1,0-1 0,0 0 0,0 1 0,1 0 0,0-1 0,1 1 0,-1 1 0,1-1 0,1 0 0,-1 0 1,1 1-1,1-1 0,-1 10 0,2-15-112,-1 0 1,1 0-1,0 0 1,0 0-1,0 0 1,0 0-1,0-1 1,0 1-1,1 0 1,-1-1-1,1 1 0,-1-1 1,1 1-1,-1-1 1,1 0-1,0 0 1,0 1-1,0-1 1,-1-1-1,1 1 1,0 0-1,0 0 1,0-1-1,0 1 1,1-1-1,-1 1 1,0-1-1,0 0 1,0 0-1,0 0 0,0 0 1,3-1-1,6 1 10,-1 0-1,0-1 0,0-1 0,0 0 0,16-5 0,-13 2-59,0 0-1,0-2 1,0 0-1,-1 0 1,0-1 0,20-18-1,-26 21 87,-1 0-1,0 0 1,0 0-1,-1 0 0,0-1 1,0 0-1,0 0 1,0 0-1,-1 0 1,0-1-1,-1 1 1,1-1-1,-1 0 1,-1 0-1,3-12 0,-4 17 9,-1-1-1,1 1 1,-1 0-1,1 0 1,-1 0-1,1 0 1,-1 0-1,0 0 1,0 1-1,0-1 1,0 0-1,0 0 1,-1 1-1,1-1 1,0 0-1,-1 1 1,1 0-1,-1-1 1,0 1-1,1 0 1,-1 0-1,0-1 1,0 2-1,0-1 1,0 0-1,0 0 1,0 0-1,0 1 1,0-1-1,0 1 1,0 0-1,0 0 1,-3-1-1,-13 0-67,1-1 0,-1 2 0,-17 1 0,18 0 94,6-1-136,0 1 0,-1 0-1,1 1 1,1 0 0,-1 1-1,0 0 1,1 1 0,-14 6-1,16-6-1123,0 1-1,1 0 1,0 0-1,0 1 0,0 0 1,-9 10-1,2 0-5925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9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1 137 12908,'0'0'4661,"17"8"-3770,-3-2-725,0 0-1,1-1 1,0 0-1,0-1 1,0-1-1,0 0 1,1-2-1,-1 1 1,21-2-1,787-108 3853,-796 103-4005,303-59 1214,-313 62-1060,-36 8-834,-38 8-5554,29-13-900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9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1 243 13261,'0'0'5824,"10"-3"-4100,18-10-1401,-1-2 0,-1 0 0,0-1 0,-1-2 1,-1-1-1,24-24 0,79-56-151,-127 99-174,0 0 0,0 0 0,0 0-1,0 0 1,0 0 0,0-1-1,0 1 1,0 0 0,1 0 0,-1 0-1,0 0 1,0 0 0,0 0 0,0 0-1,0 0 1,0 0 0,1 0 0,-1 0-1,0-1 1,0 1 0,0 0 0,0 0-1,0 0 1,1 0 0,-1 0-1,0 0 1,0 0 0,0 0 0,0 0-1,0 0 1,1 0 0,-1 1 0,0-1-1,0 0 1,0 0 0,0 0 0,0 0-1,1 0 1,-1 0 0,0 0 0,0 0-1,0 0 1,0 0 0,0 0-1,0 1 1,0-1 0,0 0 0,1 0-1,-1 0 1,0 0 0,0 0 0,0 0-1,0 1 1,0-1 0,0 0 0,0 0-1,0 0 1,0 0 0,0 0 0,0 1-1,0-1 1,0 0 0,0 0-1,0 0 1,0 0 0,0 1 0,-4 16 40,-12 18 139,12-28-152,-46 89 260,46-87-261,1 0-1,0 1 0,0-1 0,1 1 0,0 0 0,1 0 0,0-1 0,0 18 0,2-26-112,-1 1 0,0-1 0,1 0 0,0 0 0,-1 0 0,1 0 0,-1 0 0,1 0 0,0-1 0,0 1 1,0 0-1,-1 0 0,1 0 0,0-1 0,0 1 0,0 0 0,0-1 0,0 1 0,0-1 0,0 1 0,1-1 0,-1 0 0,0 1 0,0-1 0,0 0 0,0 0 0,0 0 0,1 0 0,-1 0 0,0 0 0,0 0 0,0 0 0,0 0 0,1 0 0,-1-1 0,0 1 0,0 0 0,0-1 0,0 1 0,0-1 0,2 0 0,21-14-6258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4612,'0'0'17943,"-9"3"-16715,-61 23 1037,64-23-2038,1 0 0,-1 0-1,1 0 1,-1 1 0,1 0-1,0 0 1,1 0 0,-1 1-1,1-1 1,-1 1 0,-4 8 0,9-13-229,0 1 0,-1 0 0,1-1 0,0 1 1,0-1-1,0 1 0,0-1 0,0 1 0,0 0 1,0-1-1,0 1 0,0-1 0,0 1 0,0 0 1,0-1-1,0 1 0,1-1 0,-1 1 0,0 0 1,0-1-1,1 1 0,-1-1 0,0 1 0,1-1 1,-1 1-1,0-1 0,1 0 0,-1 1 0,1-1 1,-1 1-1,1-1 0,-1 0 0,1 1 0,-1-1 1,1 0-1,-1 0 0,1 1 0,-1-1 0,1 0 1,0 0-1,-1 0 0,1 0 0,-1 0 0,1 0 1,0 0-1,-1 0 0,1 0 0,44 4-997,-21-2-19,-21-1 999,-1-1 0,0 1 0,1 0-1,-1-1 1,0 1 0,0 0 0,0 1 0,0-1-1,0 0 1,0 1 0,0-1 0,0 1 0,-1-1-1,1 1 1,-1 0 0,1 0 0,-1-1 0,1 1-1,-1 0 1,0 1 0,0-1 0,0 0 0,0 0-1,-1 0 1,1 1 0,0-1 0,-1 0 0,0 0-1,1 1 1,-1-1 0,0 1 0,0-1 0,0 0-1,-1 1 1,1-1 0,0 0 0,-1 1 0,0-1-1,1 0 1,-1 0 0,0 0 0,0 1 0,0-1 0,-1 0-1,1 0 1,0-1 0,-1 1 0,1 0 0,-1 0-1,0-1 1,-3 4 0,0-2 330,0 0 0,-1 0 0,1 0 1,-1 0-1,0-1 0,1 0 0,-1 0 0,0 0 0,0-1 0,0 0 1,0 0-1,-1-1 0,-8 0 0,14 0-341,0 0 0,0-1 1,1 1-1,-1-1 0,0 1 0,0-1 0,0 1 0,1-1 1,-1 0-1,0 1 0,0-1 0,1 0 0,-1 1 0,1-1 1,-1 0-1,1 0 0,-1 0 0,1 0 0,-1 0 1,1 0-1,0 0 0,-1 1 0,1-1 0,0 0 0,0 0 1,0 0-1,0 0 0,0 0 0,0 0 0,0 0 0,0 0 1,0 0-1,0 0 0,1 0 0,-1 0 0,0 0 0,1-1 1,0-2-526,0 0 1,0 0-1,0 0 1,0 0 0,1 0-1,0 0 1,0 0-1,3-4 1,12-10-4021,0 3-2354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59.8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 18065,'-13'12'459,"-1"0"-477,-12 12 1056,-32 35 0,52-52-730,0 0 0,0 1 0,1-1 0,0 1 0,1 0 0,0 0 1,0 0-1,0 1 0,1-1 0,0 1 0,-2 14 0,5-21-294,0-1-1,0 0 1,0 0 0,0 1-1,0-1 1,0 0 0,1 0-1,-1 0 1,0 1-1,1-1 1,-1 0 0,1 0-1,-1 0 1,1 0 0,0 0-1,-1 0 1,1 0 0,0 0-1,0 0 1,0 0 0,-1 0-1,1 0 1,0-1 0,0 1-1,0 0 1,2 0 0,1 1 1,-1-1 0,1 1 0,0-1 0,0 0 0,0-1 1,0 1-1,0 0 0,6-1 0,2 0-6,1-1 0,-1 0 0,0 0 0,23-7 0,-22 3-134,-1 0 1,0-1 0,0 0-1,0-1 1,-1 0-1,14-12 1,-20 15 87,-1 1-1,0-1 1,1 0 0,-1-1-1,-1 1 1,1-1 0,-1 1-1,0-1 1,0 0 0,0 0-1,0 0 1,-1-1 0,0 1-1,0-1 1,-1 1 0,2-12-1,-2 16 42,-1 0-1,0-1 1,0 1-1,0 0 0,-1 0 1,1 0-1,0 0 1,0-1-1,-1 1 0,1 0 1,-1 0-1,1 0 1,-1 0-1,1 0 0,-1 0 1,0 0-1,1 0 1,-1 0-1,0 0 0,0 0 1,0 0-1,0 1 1,1-1-1,-1 0 0,0 1 1,-1-1-1,1 0 1,-1 0-1,-1 0-1,-1 0 0,1 1 0,-1-1 0,1 1 1,-1-1-1,1 1 0,-1 0 0,0 1 0,-5 0 0,-2 1-13,1 0 0,0 1 0,0 0 0,0 1 0,1 0 0,-12 6 0,18-8 6,-1 0 1,0 0-1,1 0 1,-1 1-1,1 0 0,0-1 1,0 1-1,0 0 0,0 0 1,1 1-1,-1-1 0,1 1 1,0-1-1,0 1 0,0 0 1,0 0-1,1-1 1,-1 1-1,1 0 0,0 1 1,0-1-1,0 7 0,2-9-68,0-1 1,-1 1-1,1-1 0,0 1 0,0-1 0,0 1 0,0-1 0,1 0 0,-1 0 1,0 1-1,0-1 0,1 0 0,-1 0 0,1-1 0,-1 1 0,1 0 1,-1 0-1,1-1 0,-1 1 0,1-1 0,0 1 0,-1-1 0,1 1 0,0-1 1,0 0-1,-1 0 0,4 0 0,52-1-4522,-16-4-1299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00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16 15182,'-10'8'935,"-12"9"511,-32 33 1,48-44-1037,0 0 1,0 1 0,1 0-1,0 0 1,0 1-1,1-1 1,-1 1-1,2 0 1,-1 0 0,-4 17-1,8-23-383,-1-1 0,1 0 0,0 1 0,0-1 0,0 0 0,0 1 0,0-1 0,0 1 0,0-1 0,1 0 0,-1 1 0,0-1-1,1 0 1,-1 0 0,1 1 0,0-1 0,-1 0 0,1 0 0,0 1 0,0-1 0,0 0 0,-1 0 0,1 0 0,0 0 0,0 0 0,1-1 0,1 3-1,0-2-6,1 1 0,0-1 0,-1 0 0,1 0 0,0 0 0,0 0 0,0-1 0,0 1-1,0-1 1,4 0 0,3-1-12,1 0-1,0 0 0,-1-1 1,0-1-1,1 0 1,12-5-1,-12 2-62,-1-1 0,0 1 0,0-2-1,0 0 1,-1 0 0,17-18 0,-22 21 57,-1-1 1,1 1 0,-1-1 0,0 0 0,-1 0 0,1-1-1,-1 1 1,-1-1 0,1 0 0,-1 0 0,0 1 0,0-1-1,0-14 1,-1 19 29,-1 1 1,0-1-1,0 1 0,-1-1 0,1 1 0,0-1 0,0 1 0,-1-1 0,1 1 1,-1 0-1,1-1 0,-1 1 0,0-1 0,1 1 0,-1 0 0,0 0 1,0-1-1,0 1 0,0 0 0,0 0 0,0 0 0,0 0 0,-1 0 1,-1-1-1,0 1 2,0-1 0,0 1 0,-1 0 0,1 0 0,-1 0 0,1 1 0,-1-1 0,1 1 0,-1 0 0,-4 0 0,-2 1-7,1 0 0,-1 0 0,1 1 0,0 0 0,-1 1 0,1 0 0,-12 6 0,-29 26 200,47-33-191,1-1 1,0 1 0,-1 0-1,1 0 1,0 1-1,0-1 1,1 0 0,-1 1-1,0-1 1,1 1-1,-1 0 1,1-1 0,0 1-1,0 0 1,0 0 0,0 0-1,0 4 1,1-6-35,1 0 0,-1-1 0,0 1 0,1-1 0,-1 1 0,1-1 0,-1 1 0,1-1 0,-1 1 0,1-1 1,0 1-1,-1-1 0,1 0 0,-1 1 0,1-1 0,0 0 0,-1 0 0,1 1 0,0-1 0,-1 0 0,1 0 0,0 0 0,0 0 0,-1 0 1,1 0-1,0 0 0,0 0 0,29 0-232,-21 0-9,1-1-558,1 1 1,0-1 0,-1-1 0,0 0 0,1-1 0,10-3-1,27-13-6570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00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5830,'0'0'20211,"73"39"-19635,-19-39-448,5 0-64,1-4-64,-4-3-96,-5 1-897,-15-3-1729,-13 5-1570,-17-1-4004</inkml:trace>
  <inkml:trace contextRef="#ctx0" brushRef="#br0" timeOffset="1">0 100 11851,'0'0'10250,"97"20"-9802,-35-24-320,6-5-63,5-2-546,-1-1-576,-2-2-1185,-8-5-3972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01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 13357,'0'0'8376,"0"10"-7373,0 6-737,3 46 397,-3-58-657,1-1 0,0 1 0,1 0 0,-1-1 0,0 0 0,1 1 0,0-1 0,0 0 0,0 0 0,0 0 0,0 0 0,1 0 0,-1 0 0,1-1 0,0 1 0,4 2-1,6 3-211,2-1 0,-1-1 0,1 0 0,0-1 0,15 3 0,-17-5 181,-1 0 0,0 1 0,0 0 0,0 1 0,0 1 0,-1 0 0,18 12 0,-27-17 50,-1 0-1,0 0 0,0 0 0,0 0 1,0 0-1,0 0 0,0 0 0,0 0 1,0 0-1,0 1 0,-1-1 0,1 0 0,0 1 1,-1-1-1,1 0 0,-1 1 0,1-1 1,-1 1-1,0-1 0,0 1 0,0-1 0,0 1 1,0-1-1,0 1 0,0-1 0,0 2 1,-1 0 47,-1-1 0,1 1-1,0-1 1,-1 1 0,0-1 0,1 0 0,-1 1 0,0-1 0,0 0 0,0 0 0,-1-1 0,-3 4 0,-7 3 318,0 0 0,-1-1 0,-26 9 0,16-8-170,0 0-1,0-2 1,-1-1 0,0-2-1,0 0 1,-44-1 0,67-2-314,-1 0 1,1 0 0,-1 0 0,1 0 0,-1-1-1,1 1 1,-1-1 0,1 0 0,-1 1 0,1-1-1,0 0 1,0-1 0,-1 1 0,1 0 0,0-1-1,0 1 1,0-1 0,0 1 0,0-1 0,1 0-1,-3-2 1,2 0-610,0 0 0,1-1 0,-1 1-1,1 0 1,-1-1 0,1 1 0,1-1 0,-1 1 0,1-1-1,-1-8 1,1-26-7496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01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92 13325,'0'0'5605,"56"-16"-3043,-21 9-608,9-1-320,3 1-545,7 2-577,3-2-416,3 3-160,7-2-1025,0-7-1826,6-5-5252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06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762 63 4228,'0'0'4890,"-10"-7"-3224,-4-1-1287,1 0 1,-1 1-1,-1 1 1,1 0 0,-1 1-1,0 0 1,0 1-1,-19-2 1,19 6-142,0 0 0,0 0 0,0 1 0,0 1-1,1 1 1,-1 0 0,1 1 0,-1 0 0,-23 12 0,17-5-73,1 0 0,0 2 1,1 0-1,0 1 0,-28 29 0,14-8-47,1 3 0,2 1 0,1 1 1,3 1-1,-30 61 0,42-72-90,1 0 0,2 0 0,1 1 0,1 0 0,2 0 0,1 1 0,2 0 0,0 0 0,3 1 0,1-1 0,3 34 0,-2-58-31,0 0 0,0-1 1,1 1-1,0 0 0,0 0 0,1-1 0,0 0 0,0 1 1,1-1-1,0 0 0,0-1 0,1 1 0,-1-1 1,1 0-1,1 0 0,-1 0 0,1-1 0,9 7 1,-6-7 68,1 1 1,0-2-1,0 0 1,0 0-1,1 0 1,0-1-1,-1-1 1,1 0-1,0-1 1,0 0-1,0 0 1,18-2-1,3-2 318,0-2-1,-1-1 0,0-1 0,0-2 1,-1-1-1,0-1 0,-1-2 0,52-30 1,-16 3 251,-3-3 0,92-82 0,-118 93-486,-2-1-1,-1-2 1,52-71 0,-76 94-135,-1 0 1,-1-1-1,0 0 0,0 0 1,-1 0-1,-1-1 0,0 0 0,-1 0 1,-1-1-1,0 1 0,-1-1 1,0 1-1,-1-1 0,-1 0 0,-1 1 1,-3-27-1,2 34-53,0 1 0,-1-1 0,1 1 1,-1 0-1,-1-1 0,1 1 0,-1 1 0,0-1 1,-1 1-1,1-1 0,-1 1 0,0 0 0,0 1 0,-1-1 1,1 1-1,-1 0 0,0 1 0,0-1 0,0 1 1,-1 0-1,1 1 0,-9-3 0,-15-3-1859,-1 1 1,1 1-1,-53-2 1,58 6-510,-31-3-7293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08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667 183 3683,'9'-11'1025,"-7"8"-872,6-6 447,-1-1 0,-1 1 0,0-1 0,0-1 0,6-14 0,-11 23-467,0-1-1,0 1 1,-1 0 0,1-1-1,0 1 1,-1-1 0,0 0 0,1 1-1,-1-1 1,0 1 0,0-1 0,-1 0-1,1 1 1,0-1 0,-1 1 0,0-1-1,1 1 1,-1-1 0,0 1-1,0 0 1,-1-1 0,1 1 0,0 0-1,-1 0 1,1 0 0,-1 0 0,0 0-1,0 0 1,1 0 0,-1 1 0,-1-1-1,1 1 1,0-1 0,0 1-1,-5-2 1,0 0 3,-1 0 0,0 1 0,0 0 0,0 1 0,0 0 0,0 0 0,0 0-1,0 1 1,0 0 0,0 1 0,0 0 0,0 0 0,0 1 0,0 0 0,0 0 0,1 1 0,-1 0-1,1 0 1,0 1 0,-12 7 0,-8 6 26,1 1 0,1 2 0,-43 42 0,29-20 179,1 0 0,2 3 0,2 1 0,2 1 0,3 2-1,-38 84 1,48-90-289,3 0 1,1 2-1,3-1 0,1 2 0,3 0 1,1 0-1,3 0 0,1 71 0,4-103-49,0 0 0,1 0-1,0-1 1,2 1-1,-1-1 1,2 1 0,-1-1-1,2 0 1,9 16 0,-10-21-4,0-1 1,0 0 0,1 0-1,0 0 1,0-1 0,1 0-1,0 0 1,0 0 0,0-1-1,1 0 1,0-1 0,0 0 0,0 0-1,0 0 1,13 2 0,-5-2 25,1-1 0,-1-1 0,1 0 0,0-2 0,0 0 0,-1 0 0,1-2 0,0 0 0,-1-1 0,1-1 0,-1 0 0,0-1 0,0-1 0,-1 0 0,0-1 0,0-1 0,22-15 0,2-4 224,0-2 1,-2-2-1,-2-1 1,61-72-1,-62 63 19,-2-1 1,-2-1-1,-2-2 0,30-64 0,-47 84-231,0 0 0,-2-1 0,-1 0-1,-1-1 1,-1 0 0,-1 0 0,-2 0 0,-1-1-1,-1 1 1,-2-31 0,0 50-45,0 0 0,-1-1 0,0 1 0,0 0 0,-1 0 1,0 0-1,0 0 0,0 1 0,-1-1 0,-1 1 0,1 0 0,-1 0 0,0 1 0,-1-1 1,1 1-1,-1 0 0,0 1 0,-1-1 0,0 1 0,0 0 0,0 1 0,0 0 0,0 0 1,-1 0-1,0 1 0,-8-2 0,-4-1-542,1 1 1,-1 1-1,-39-4 0,-59 7-5879,63 5-457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11.7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6983,'0'0'10986,"71"-1"-21780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12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0 291 11018,'0'0'7218,"13"-11"-7015,72-62-72,78-88-1,-143 136-113,-4 5-57,-25 36 122,-1-2-63,-14 22 177,-26 54 1,44-78-168,1 0 0,0 0 1,1 1-1,1 0 0,0-1 1,0 1-1,2 0 0,-1 1 0,1 13 1,2-25-157,-1 0 0,1 0 1,-1 0-1,1 0 1,0-1-1,0 1 0,-1 0 1,1 0-1,1 0 0,-1-1 1,0 1-1,0-1 0,1 1 1,-1-1-1,0 1 0,1-1 1,0 0-1,-1 0 0,1 0 1,0 0-1,-1 0 1,1 0-1,0 0 0,0 0 1,0-1-1,0 1 0,0-1 1,0 1-1,0-1 0,0 0 1,0 0-1,0 0 0,0 0 1,0 0-1,0 0 1,0-1-1,0 1 0,0-1 1,-1 1-1,1-1 0,0 0 1,0 1-1,0-1 0,0 0 1,-1 0-1,3-2 0,13-17-5440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12.6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328 75 5765,'0'0'1634,"-58"-35"-1506,39 29-128,-3 1 0,0-1 32,-4 0-192,0-1-481,-1 2 353,-1 3-64,-6-1-961,4 3 95,-6 0-447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67 10282,'0'0'17104,"1"-8"-16079,4-28-422,-5 35-596,1 0 0,-1 0 0,-1 0-1,1 0 1,0 0 0,0 1 0,0-1 0,0 0-1,-1 0 1,1 0 0,0 0 0,-1 0 0,1 1 0,-1-1-1,1 0 1,-1 0 0,1 1 0,-1-1 0,0 0-1,1 1 1,-1-1 0,0 0 0,1 1 0,-1-1-1,0 1 1,0-1 0,0 1 0,1 0 0,-1-1 0,0 1-1,0 0 1,0 0 0,0-1 0,0 1 0,0 0-1,1 0 1,-1 0 0,0 0 0,0 0 0,0 0 0,0 0-1,0 1 1,0-1 0,-1 1 0,-36 9-36,29-3 160,1 0-1,1 0 1,-1 1 0,2 0 0,-1 0 0,1 0 0,-9 16-1,12-20-66,1 1-1,-1-1 1,1 1-1,0-1 1,0 1-1,1 0 1,-1 0-1,1-1 1,0 1-1,1 0 1,-1 0-1,1 0 1,0 0-1,0 0 1,1 0-1,-1 0 1,1 0-1,2 7 1,-2-10-59,1 0 0,-1 0 0,1 0 1,0 0-1,0 0 0,0 0 1,0-1-1,0 1 0,0-1 1,0 1-1,1-1 0,-1 0 1,1 0-1,-1 0 0,1 0 1,-1 0-1,1-1 0,-1 1 1,6 0-1,54 2-20,-56-3-7,12 0-185,2 1-56,0-2-1,36-5 1,-49 5-555,-1-1 1,1 0-1,-1 0 1,1-1-1,-1 0 0,0 0 1,7-5-1,8-8-6698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14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2472 1 2274,'-9'1'1863,"-11"3"-1419,-60 13 3742,75-15-3938,0 0 0,0 0 0,-1 0-1,2 1 1,-1-1 0,0 1-1,0 0 1,1 1 0,0-1 0,-1 1-1,2 0 1,-1 0 0,-4 6 0,2 1-60,-1 0 0,2 1 0,0 0 0,0 0 0,1 1 0,1-1 0,0 1 0,-2 22 0,2 8 572,4 56-1,0-33-319,3-26-397,-3-36 23,0 0 0,-1 1 0,1-1-1,-1 1 1,0-1 0,0 1-1,0-1 1,-1 1 0,1-1 0,-1 0-1,0 1 1,-1-1 0,1 0-1,-1 1 1,1-1 0,-1 0-1,0 0 1,-4 4 0,-9 11-4,0-1 1,-1-1-1,-1-1 0,-1 0 1,0-1-1,-30 18 1,-127 61 500,33-21-357,77-38-212,-2-3-1,-1-3 0,-131 36 1,166-59 9,0-1 0,0-1 0,-1-2 0,1-2 0,-63-6 0,-26 0 5,-147-5 19,235 10-33,0 1 0,0 1 0,0 2-1,0 2 1,0 1 0,0 1 0,1 2 0,-52 22 0,63-22-4,1 2 0,-1 1 0,2 0 1,-1 1-1,2 2 0,0 0 1,1 1-1,0 0 0,2 2 1,0 0-1,0 1 0,-24 41 1,22-29-8,2 0 0,0 1 1,3 1-1,-13 43 0,24-67 4,-1 1 0,1 0 0,1 0 1,0 0-1,1 0 0,0 1 0,0-1 0,1 0 0,0 0 0,1 0 0,0 0 0,0 0 0,1-1 0,1 1 1,0-1-1,0 0 0,1 0 0,0 0 0,9 13 0,-3-10 4,1 0-1,0-1 1,0 0 0,1-1-1,0 0 1,1-1-1,0 0 1,0-2 0,1 1-1,0-2 1,0 0 0,1-1-1,0 0 1,0-1 0,18 2-1,20 0-47,0-2 0,0-3-1,68-6 1,546-89 329,-624 86-255,-1 2 0,1 1-1,1 3 1,-1 1 0,0 3 0,57 8 0,0 2-22,1-6 0,166-10 0,-208 2 4,13-3 83,-1-2 1,-1-4-1,0-3 1,0-3-1,-2-4 1,0-2-1,-2-3 1,0-3-1,-2-3 1,71-47-1,4-16 98,-123 80-96,1 0 0,-2-1 0,0-1 0,-1-1 0,17-25-1,-25 31-29,21-29 37,-1-1 1,-2-1 0,-2-1 0,28-79 0,-48 112-36,-1 1 1,0-1-1,-1 0 1,0 1-1,-1-1 1,0 0-1,-1 0 1,0 1-1,-1-1 1,0 0-1,-1 1 1,0 0-1,0-1 1,-1 1-1,0 1 1,-1-1-1,0 1 0,-9-14 1,5 7 34,0 0 1,1-1-1,2 0 0,-1-1 1,2 1-1,-4-20 1,-7-110 102,15 135-185,0-2 3,0-1 0,-1 0-1,-1 1 1,0 0 0,-1 0 0,-1 0-1,-12-26 1,13 33 8,-1 0 1,1 0-1,-1 1 1,-1 0-1,1 0 1,-1 0 0,0 1-1,0-1 1,-1 1-1,1 1 1,-1-1-1,0 1 1,-1 1-1,1-1 1,-15-4-1,-15-1-3,0 2 0,-1 2-1,0 1 1,-60 2 0,85 2-31,13 0 20,-26-4-633,26 3 433,-1 1 0,0-1 0,0 0-1,1 0 1,-1 0 0,1 0 0,-1 0 0,1 0 0,-1 0 0,1 0 0,-1 0 0,1 0 0,0 0 0,0 0 0,-1 0 0,1-1 0,0 1 0,0 0 0,0 0 0,0 0 0,1-1 0,-1-28-6581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18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5840 2906 6854,'0'0'107,"9"-6"566,-2 3-364,44-24-438,-47 24 480,0 1 0,0 0-1,-1-1 1,1 0 0,-1 0-1,0 0 1,1 0-1,-1-1 1,-1 1 0,1-1-1,4-7 1,-3-16 4550,-8-46-4314,1 67-507,1 0 0,-1 1 0,0 0 0,-1-1 0,0 1 0,1 1-1,-2-1 1,1 0 0,0 1 0,-1 0 0,0 0 0,0 0 0,-9-4 0,-27-27 29,0-19 506,3-2 1,-44-85 0,41 67-557,-4-11 287,33 58-247,-1 1 1,-2 0-1,-1 1 1,-34-42-1,-2 17-75,-2 3 0,-67-47-1,39 32-14,31 25 14,0 3-1,-3 2 1,-85-39 0,-184-50 68,250 100-90,-1 4 1,-1 2 0,-141-8 0,-232 22 41,361 3-29,-271 14-4,-211-1 12,509-20-19,1-2 0,0-3 0,1-3 1,1-2-1,0-2 0,-103-47 1,-304-195 31,249 130-29,-252-163 27,277 170-34,-89-87 17,16 11 219,237 182-164,0 1 0,-1 1 1,-1 1-1,0 2 1,-1 1-1,0 1 0,-55-9 1,139 43-11726,-45-24 7784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19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18 503 11243,'-7'10'1452,"6"-8"-1121,0-1-1,0 0 1,0 0-1,0 1 1,0-1-1,0 1 1,1-1 0,-1 0-1,0 1 1,1 0-1,-1-1 1,1 1-1,0 2 1,16-21 1767,14-37-1864,-2-1 0,-2-1 0,-3-1 0,-3-1 0,25-114 0,-42 153-206,-4 18-27,1 0 0,0-1 0,0 1-1,0 0 1,0 0 0,0 0 0,0 0 0,0 0-1,1 0 1,-1 0 0,0 0 0,0 0-1,1 0 1,-1 0 0,1 0 0,-1 0 0,1 0-1,-1 0 1,1 0 0,0 0 0,-1 1 0,1-1-1,0 0 1,0 0 0,0 1 0,-1-1 0,1 1-1,0-1 1,0 0 0,0 1 0,0 0 0,0-1-1,0 1 1,0-1 0,0 1 0,0 0 0,0 0-1,0 0 1,0 0 0,0 0 0,1 0 0,-1 0-1,0 0 1,2 0 0,243-4-1840,-82-4-3091,-80 3 643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00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292 0 7847,'0'0'11585,"-6"10"-10336,-90 127 1002,35-52-1495,-59 108 0,112-171-1438,21-32-1751,23-33-1722,-8 2-858,3-7-1639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01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0 10922,'0'0'6310,"8"64"-4612,-11-25-65,-7 6-319,-1 2-417,0 1-321,2-4-288,1-5-95,5-7-129,2-8-64,1-7-641,0-6-512,-3-6-833,-7-5-801,-4 0-2658,-5-8-4804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01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1 309 13164,'0'0'7816,"82"18"-7144,-40-17-415,6-1-161,4 0-320,-3-5-1730,0-6-1185,-4-5-1890,-5-2-2242</inkml:trace>
  <inkml:trace contextRef="#ctx0" brushRef="#br0" timeOffset="1">614 0 13549,'0'0'1489,"-2"9"348,-39 90 2318,28-70-3664,0-1 1,2 2 0,1 0-1,2 0 1,1 0 0,-5 43-1,12-72-506,0 0 0,-1 0 0,1-1 0,0 1 0,0 0 0,0 0 0,0 0 0,1 0 0,-1 0 0,0 0 0,0 0 0,1-1 0,-1 1 0,0 0 0,1 0 0,-1 0 0,0-1 0,1 1 0,-1 0 0,1 0 0,0-1 0,-1 1 0,1 0 0,0-1 0,-1 1 0,1-1 0,1 2 0,0-2-70,-1 0 0,1 0 0,-1 0 1,1 1-1,-1-2 0,1 1 0,-1 0 1,1 0-1,-1 0 0,1-1 0,-1 1 1,1-1-1,-1 1 0,3-2 0,3-2-490,0 0-1,0 0 0,0-1 0,-1 0 1,8-7-1,1-4-2186,-2 0 1,21-31-1,-4-3-4787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01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12780,'0'0'4356,"-11"49"-2626,1-17 256,-2 7-289,-2 1-191,5 2-417,-2-5-481,10-3-383,-1-4-97,2-6-96,0-6 0,5-4-481,7-3-1312,0-6-1442,1-5-2883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02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 13773,'0'0'10858,"-10"4"-10703,7-3-152,-1 0-1,1 0 1,-1 0-1,1 1 1,-1-1 0,1 1-1,0 0 1,0 0-1,0 0 1,0 1-1,0-1 1,1 1 0,-1 0-1,1-1 1,-1 1-1,1 0 1,0 0 0,0 1-1,1-1 1,-1 0-1,0 0 1,1 1-1,0-1 1,0 1 0,0 0-1,0-1 1,1 1-1,-1 7 1,2-10-27,-1 0 1,0 0-1,1-1 1,-1 1 0,1 0-1,-1 0 1,1-1-1,0 1 1,-1 0-1,1-1 1,0 1-1,0 0 1,-1-1 0,1 1-1,0-1 1,0 1-1,0-1 1,-1 0-1,1 1 1,0-1-1,0 0 1,0 1-1,0-1 1,0 0 0,0 0-1,0 0 1,0 0-1,0 0 1,0 0-1,0 0 1,0 0-1,0-1 1,-1 1-1,1 0 1,0 0 0,2-2-1,40-8-1399,-41 9 1280,0 0 109,1 0 1,-1 0-1,1 0 0,0 1 1,-1-1-1,1 0 1,0 1-1,-1 0 1,1-1-1,0 1 1,-1 0-1,1 1 1,0-1-1,0 0 1,-1 1-1,1 0 1,-1-1-1,1 1 1,0 0-1,-1 0 1,0 0-1,1 1 1,-1-1-1,0 1 1,1-1-1,-1 1 1,0 0-1,0 0 1,0 0-1,-1 0 0,1 0 1,0 0-1,-1 0 1,2 3-1,1 5-69,-1 0-1,-1 0 1,1 0-1,-2 0 0,1 0 1,-1 0-1,-1 20 1,0-20 340,-1-1 0,0 1 0,0 0 0,-1-1 0,0 0 0,-1 1 0,0-1 0,0 0 0,-1 0 0,0 0 0,0-1 0,-1 0 0,0 0 0,-1 0 0,0 0 0,0-1 0,-1 0 0,0 0 0,-9 7 0,14-13-171,1 0 0,0 0-1,-1 0 1,1 0 0,-1-1 0,0 1-1,1 0 1,-1-1 0,0 1-1,1-1 1,-1 0 0,0 0 0,1 1-1,-1-1 1,0 0 0,1 0 0,-1-1-1,0 1 1,0 0 0,1-1-1,-1 1 1,0 0 0,1-1 0,-1 0-1,1 1 1,-3-3 0,0 0-37,1 0-1,0 0 1,0 0 0,0-1 0,0 1 0,0-1-1,1 0 1,0 1 0,0-1 0,-3-6-1,0-5-300,-1 0 0,2 0 0,0-1 0,1 1 0,-1-19 0,3 31 88,1-1-1,0 1 0,0 0 1,0 0-1,0 0 0,1-1 1,-1 1-1,1 0 0,0 0 1,0 0-1,0 0 0,0 0 1,1 0-1,-1 0 0,1 0 1,2-4-1,2 3-954,-1-1-1,0 1 1,1 0 0,0 1-1,0-1 1,9-3-1,-9 4 14,21-12-6203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02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15 120 15375,'0'0'6358,"9"0"-4752,0-1-1426,0 0 0,-1 0 0,1-1-1,0 0 1,-1-1 0,0 0 0,1 0 0,7-5-1,-11 6-170,-1 0-1,0 0 0,-1-1 0,1 1 1,0-1-1,-1 0 0,1 1 0,-1-2 0,0 1 1,0 0-1,0-1 0,-1 1 0,1-1 1,-1 0-1,0 0 0,0 0 0,0 0 1,0 0-1,-1 0 0,1-1 0,-1-4 0,-1 8-8,0 0 0,0 1-1,0-1 1,0 0-1,-1 0 1,1 0 0,0 0-1,-1 1 1,1-1-1,-1 0 1,1 0-1,-1 1 1,1-1 0,-1 0-1,1 1 1,-1-1-1,0 1 1,1-1 0,-1 1-1,0-1 1,1 1-1,-1-1 1,0 1-1,0 0 1,0-1 0,1 1-1,-1 0 1,0-1-1,0 1 1,0 0 0,0 0-1,0 0 1,1 0-1,-1 0 1,0 0-1,0 0 1,0 0 0,0 0-1,0 1 1,-1-1-1,-39 11-99,33-7 137,1 1 0,-1 1 0,1 0 0,1 0 1,-1 0-1,1 1 0,0-1 0,0 2 0,1-1 0,0 0 0,0 1 0,1 0 0,0 0 1,0 1-1,1-1 0,0 1 0,1 0 0,0 0 0,0-1 0,-1 18 0,3-25-36,0 0 0,0 0 0,1-1 0,-1 1 0,0 0 0,0 0 0,1 0 0,-1 0 0,0-1 0,1 1-1,-1 0 1,1 0 0,-1-1 0,1 1 0,-1 0 0,1-1 0,0 1 0,-1-1 0,1 1 0,0 0 0,-1-1 0,1 0-1,0 1 1,0-1 0,-1 1 0,3-1 0,29 5 101,-21-6-167,0 0 0,0-1 0,20-5 0,-8-2-524,-2-1 0,1-1 1,32-22-1,13-8-200,-66 41 813,-1 0 0,0-1 0,1 1-1,-1 0 1,1 0 0,-1-1 0,0 1 0,1 0 0,-1 0 0,1 0 0,-1 0 0,0 0 0,1 0 0,-1 0 0,1 0 0,-1 0 0,1 0 0,-1 0 0,0 0 0,1 0 0,-1 0 0,1 0 0,-1 0 0,0 0 0,1 0-1,-1 1 1,1-1 0,-1 0 0,0 0 0,1 0 0,0 1 0,2 15 794,-11 35 757,4-24-688,4-26-870,0 0 0,0 0 1,0 1-1,0-1 0,0 0 0,0 0 0,1 0 0,-1 0 0,1 0 0,-1 0 1,1 0-1,-1 0 0,1 0 0,-1 0 0,1 0 0,0 0 0,0-1 1,-1 1-1,1 0 0,0 0 0,0-1 0,0 1 0,0 0 0,0-1 0,0 1 1,0-1-1,2 1 0,1 1 19,0-1 0,1 0 1,-1-1-1,0 1 0,1-1 0,-1 0 1,8-1-1,1 0-30,1-1 0,-1-1 1,0 0-1,17-7 0,17-13-878,-34 16 619,-1 0 0,1 1 0,1 1 0,-1 0 0,1 1 0,16-4 0,-29 8 292,-1 0-1,0 0 0,1 0 0,-1 0 1,1 0-1,-1 0 0,0 0 0,1 1 0,-1-1 1,1 0-1,-1 0 0,0 0 0,1 0 1,-1 1-1,0-1 0,1 0 0,-1 0 1,0 1-1,1-1 0,-1 0 0,0 1 0,1-1 1,-1 0-1,0 1 0,0-1 0,0 0 1,1 1-1,-1-1 0,0 0 0,0 1 1,0-1-1,0 1 0,0-1 0,0 0 0,1 1 1,-1-1-1,0 1 0,0-1 0,0 0 1,-1 1-1,1-1 0,0 1 0,0-1 1,0 0-1,0 1 0,0 0 0,-1-1-24,1 1 0,0 0 0,0-1 0,0 1 0,0 0 0,0-1 0,0 1 0,0 0 0,0-1 0,0 1 0,0-1 0,0 1 0,0 0 0,1-1 0,-1 1 0,0 0 0,0-1 0,1 1 0,-1-1 0,0 1 0,1-1 0,-1 1 0,1-1 0,-1 1 0,1-1 0,-1 1 0,1-1 0,-1 1 0,1-1 0,-1 0 0,1 1 0,-1-1 0,1 0 0,-1 0 0,1 1 0,0-1 0,-1 0 0,1 0 0,0 0 0,-1 0 0,1 0 0,0 0 0,0 0 0,9-1-317,0 0 0,0-1 0,-1-1 0,1 0 0,-1 0 0,0-1 0,0 0-1,0 0 1,0-1 0,9-7 0,-10 7-2,0 0-1,1 0 1,-1 0-1,1 1 1,1 0-1,-1 1 1,0 0-1,1 1 1,0 0-1,10-1 1,-19 3 321,-1 0-1,0 0 1,1 0-1,-1 0 1,0 0-1,1 0 1,-1 0-1,1 0 1,-1 0-1,0 1 1,1-1-1,-1 0 1,0 0-1,1 0 1,-1 0-1,0 1 1,0-1 0,1 0-1,-1 0 1,0 1-1,0-1 1,1 0-1,-1 1 1,0-1-1,0 0 1,0 1-1,0-1 1,1 0-1,-1 1 1,0-1-1,0 0 1,0 1-1,0-1 1,0 0 0,0 1-1,0 0 1,-3 19 1263,-13 16 727,9-25-1982,-11 17-2707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03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88 10634,'-13'2'8242,"21"4"-4789,26 2-2042,-22-7-1212,1-1 0,-1-1 1,0 0-1,1-1 0,-1 0 0,14-4 0,-22 4-181,0 1-1,1 0 1,-1-1-1,0 0 1,0 0-1,0 0 1,0 0-1,0-1 1,-1 0-1,1 0 1,-1 0-1,0 0 1,0 0-1,0 0 1,0-1-1,0 0 1,-1 1-1,1-1 1,-1 0-1,2-5 0,-4 8-18,1 0 0,-1 0 1,0 0-1,0 1 0,1-1 0,-1 0 0,0 0 0,0 0 0,0 0 0,0 0 0,0 0 0,0 0 0,0 1 0,-1-1 0,1 0 0,0 0 0,0 0 0,-1 0 0,1 1 0,0-1 0,-1 0 0,1 0 0,-1 1 0,1-1 0,-1 0 0,1 0 0,-1 1 0,0-1 0,1 1 0,-1-1 0,0 1 0,1-1 0,-1 1 0,0-1 0,0 1 0,0-1 0,1 1 0,-1 0 0,0 0 0,0-1 0,0 1 0,0 0 0,0 0 0,1 0 0,-1 0 0,0 0 0,0 0 0,0 0 0,0 0 0,0 0 0,0 0 0,-1 1 0,-2 0-20,-1-1 0,1 1 0,-1 0 0,1 0 1,-1 0-1,1 1 0,-1 0 0,1 0 0,-5 3 0,1 1 13,1 0 1,0 1-1,0 0 1,1 0-1,0 1 0,-6 10 1,10-16 35,0 2 1,0-1 0,0 0 0,1 0-1,-1 0 1,1 1 0,0-1-1,0 1 1,0-1 0,1 1 0,-1-1-1,1 1 1,0-1 0,-1 1-1,2 0 1,-1-1 0,0 1 0,1-1-1,0 1 1,1 3 0,-1-6-20,0 1 0,1-1 0,0 1 0,-1-1 0,1 0 0,0 0 0,0 1 1,-1-1-1,1 0 0,0-1 0,0 1 0,0 0 0,0-1 0,0 1 0,0-1 0,0 1 1,1-1-1,-1 0 0,0 0 0,0 0 0,4-1 0,47-5 52,-40 1-204,0 0-1,-1-1 0,1 0 0,-1-1 0,0-1 1,-1 0-1,12-9 0,33-23-553,-56 40 700,0 0 0,1 0 0,-1 0 0,0 0 0,1 0 0,-1 0 0,1 0 0,-1 0 0,0 0 0,1 0 0,-1 0-1,1 0 1,-1 0 0,0 0 0,1 0 0,-1 0 0,0 0 0,1 0 0,-1 1 0,1-1 0,-1 0 0,0 0 0,1 0 0,-1 1 0,0-1 0,0 0-1,1 0 1,-1 1 0,0-1 0,1 0 0,-1 1 0,0-1 0,0 0 0,0 1 0,1-1 0,-1 0 0,0 1 0,0-1 0,0 0 0,0 1 0,0-1 0,0 1-1,0-1 1,0 0 0,0 1 0,0-1 0,0 1 0,0-1 0,0 1 0,3 36 709,-3-31-553,0-1 0,1 0 0,-1 0 0,1 1-1,0-1 1,0 0 0,2 6 0,1-8-119,-1 0 1,0-1-1,0 1 0,1-1 0,0 0 1,-1 0-1,1 0 0,0 0 0,0-1 0,0 1 1,0-1-1,0 0 0,0-1 0,1 1 1,-1 0-1,0-1 0,0 0 0,1 0 0,-1-1 1,6 0-1,7-1-331,-1 0-1,0-2 1,30-9 0,-18 1-759,-22 9 859,0 0 0,0 0-1,0 1 1,1 0-1,-1 0 1,1 0 0,0 1-1,-1 0 1,1 0-1,10 0 1,-1 18 1444,-15-15-1194,0 0-1,1 0 0,0 1 0,-1-1 1,1 0-1,0 0 0,0-1 1,0 1-1,4 3 0,33 2-895,-22-6-2321,-1 2-4244,-11-1 670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18 2947,'0'0'6406,"-18"-17"-7207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04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12588,'0'0'9801,"50"24"-11755,-25-24-4804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04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20563,'0'0'4260</inkml:trace>
  <inkml:trace contextRef="#ctx0" brushRef="#br0" timeOffset="1">54 224 12908,'0'0'10122,"-38"51"-9898,38-49-224,5-2-7239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1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236 26 7239,'1'-1'462,"-1"1"0,1-1 0,0 1 0,-1-1 0,1 0 1,0 1-1,-1-1 0,1 0 0,-1 1 0,1-1 0,-1 0 0,0 0 0,1 1 1,-1-1-1,0 0 0,1 0 0,-1 0 0,0 1 0,0-1 0,0 0 0,0 0 0,0 0 1,0-1-1,-14-5 3660,-32 11-3534,35-1-565,0 1-1,1 1 1,0 0-1,-1 0 0,2 1 1,-1 0-1,1 1 1,0 0-1,0 1 1,-14 16-1,16-17 45,1 1 0,0-1 0,0 2-1,1-1 1,0 0 0,0 1 0,1 0 0,0 0 0,1 0 0,0 1-1,0-1 1,-2 20 0,5-27-62,0 0 0,0 0 0,0 0 1,0 0-1,0 0 0,1 0 0,-1-1 0,1 1 0,-1 0 0,1 0 0,0 0 0,0-1 0,-1 1 0,1 0 0,0-1 1,1 1-1,-1-1 0,0 1 0,0-1 0,1 0 0,-1 1 0,2 0 0,1 0-41,-1 0-1,1 0 1,0 0-1,0 0 1,0-1-1,0 0 1,0 0-1,1 0 1,6 1-1,4-2-1034,-1 1-1,1-2 1,0 0-1,29-6 1,1-7-5789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1.4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 14157,'0'0'4437,"-8"4"-2959,5-2-1357,0-1-73,0 1-1,-1-1 1,1 1-1,0 0 1,1-1-1,-1 1 1,0 1-1,0-1 1,1 0-1,0 1 1,-1-1-1,1 1 1,0 0-1,0 0 1,0 0-1,1 0 1,-1 0-1,1 0 1,-1 0-1,1 1 1,0-1-1,1 0 1,-1 1-1,0-1 1,1 6-1,-1-7-42,1 0 0,0-1 0,0 1 0,0 0 0,1 0 0,-1 0 0,0 0 0,1 0 0,-1 0 0,1-1 0,0 1-1,-1 0 1,1 0 0,0-1 0,0 1 0,0-1 0,0 1 0,0-1 0,1 1 0,-1-1 0,0 1 0,3 0 0,-1 0 16,1 0 0,0-1 0,0 0 1,-1 0-1,1 0 0,0 0 0,0-1 1,0 1-1,0-1 0,4 0 0,0 0 22,-1-1 1,1 1-1,0-1 0,-1 0 0,1-1 0,-1 0 0,0 0 0,1-1 0,9-5 0,-14 7 59,0-1-1,0 1 0,-1-1 1,1 0-1,0 0 0,-1-1 0,1 1 1,-1 0-1,0-1 0,0 1 0,0-1 1,0 0-1,0 0 0,-1 0 0,1 0 1,-1 0-1,0 0 0,1 0 0,-2 0 1,1-1-1,0 1 0,-1 0 0,1-6 1,-1 8-46,0 0 0,0 0 0,0 0 0,-1 0 0,1 0 1,0 0-1,-1 0 0,1 0 0,0 0 0,-1 0 0,1 0 0,-1 1 1,1-1-1,-1 0 0,0 0 0,1 1 0,-1-1 0,0 0 1,0 1-1,1-1 0,-1 1 0,0-1 0,0 1 0,0-1 0,-1 0 1,-33-6 619,28 7-620,0 0 0,0 1 0,0-1 0,0 1 0,1 1-1,-1-1 1,-11 5 0,16-5-61,1 0 0,-1 0-1,0 1 1,1-1-1,0 0 1,-1 1 0,1-1-1,-1 1 1,1-1-1,0 1 1,0-1-1,-1 3 1,2-4-29,0 1 0,0-1 0,0 1-1,0-1 1,0 1 0,0-1 0,0 1 0,0-1 0,0 1-1,0-1 1,0 0 0,0 1 0,0-1 0,0 1 0,0-1-1,0 1 1,1-1 0,-1 1 0,0-1 0,0 0 0,1 1-1,-1-1 1,0 1 0,1-1 0,-1 0 0,0 1 0,1-1-1,-1 0 1,0 0 0,1 1 0,-1-1 0,1 0 0,-1 0-1,0 0 1,1 1 0,-1-1 0,1 0 0,-1 0 0,1 0-1,-1 0 1,1 0 0,-1 0 0,1 0 0,-1 0 0,0 0-1,1 0 1,-1 0 0,1 0 0,-1 0 0,1 0 0,0-1-1,52 0-7764,-19-7-871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1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11627,'0'0'15535,"-7"68"-15023,3-44-224,2 0-223,2 1-33,0-3 0,0-1-129,0-1-831,5-5-738,-2-2-800,-2-7-833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2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0 110 12940,'0'0'9385,"71"-15"-9289,-35 14-64,5 1-224,3-2-1922,1 1-2178,2-3-3972</inkml:trace>
  <inkml:trace contextRef="#ctx0" brushRef="#br0" timeOffset="1">698 0 13068,'0'0'13005,"-7"67"-12781,4-42-160,0 0 0,3-1-160,0 3-865,0-2-1153,-1-3-769,-2-4-1056,0-7-1891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2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94 8456,'0'0'11995,"15"0"-11466,39 0-321,101-13 0,-132 10-308,-6 0 44,1 0 0,24-8 0,-38 9-277,0 1 0,1-1 0,-2 0-1,1 0 1,0-1 0,0 1 0,-1-1-1,7-6 1,-9 8 3,-1 0 0,1 0 0,0 0 0,-1 0 0,1 0 0,-1 0 0,1 0 0,-1 0 0,0-1 0,1 1 0,-1 0 0,0 0 0,0 0 0,0-1 0,0 1 0,0-2 0,0-11-3221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2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14446,'0'0'8712,"83"-16"-7367,-39 13-480,5 0-481,0-1-288,0 0-31,-5-1-546,-7-1-1697,-8-6-2883,-6-2-10089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3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13581,'0'0'8616,"-3"52"-7719,3-25-577,0 3-224,0-2-64,4-2-961,3-2-864,-3-4-193,-1-8-641,-3-5-1889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3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 13581,'0'0'5925,"65"-2"-5060,-19 2-480,4-2-321,9-1-449,2-5-1825,3-1-4676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0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 10666,'-23'-9'3620,"20"9"-97,-2 11-1185,-1 6-544,0 9-385,-2 6-288,2 3-640,-6 5-321,7-1-96,0-2-32,3-4-192,2-6-641,0-5-544,0-7-65,0-5-447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3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262 1 10794,'-12'2'5066,"-4"1"-4376,-1 1 1,1 1-1,0 0 0,1 2 0,-1 0 0,1 0 0,1 1 0,-24 17 0,31-19-575,0-1 0,0 1 0,1 0 0,0 0 0,0 1 0,1 0 0,-1 0 0,1 0 0,1 1 0,0-1-1,0 1 1,0 0 0,1 1 0,0-1 0,0 0 0,1 1 0,1-1 0,-1 1 0,0 16 0,3-22-100,-1 1 0,1-1 1,0 0-1,0 1 0,0-1 1,1 0-1,-1 0 0,1 0 0,-1 0 1,1 0-1,0 0 0,0 0 1,0 0-1,1-1 0,-1 1 1,1-1-1,-1 0 0,1 0 1,0 0-1,0 0 0,0 0 0,0-1 1,0 1-1,0-1 0,0 1 1,1-1-1,-1-1 0,5 2 1,0 0 4,0 0 0,0-1 1,1 0-1,-1 0 1,0-1-1,1 0 0,-1 0 1,0-1-1,0 0 1,1 0-1,8-4 0,-15 5 7,0-1 0,0 1-1,-1-1 1,1 1-1,0-1 1,-1 0-1,1 0 1,-1 0 0,1 0-1,-1 0 1,1 0-1,-1 0 1,1 0 0,-1 0-1,0-1 1,0 1-1,0-1 1,0 1-1,0-1 1,0 1 0,0-1-1,0 0 1,-1 1-1,1-1 1,-1 0-1,1 1 1,-1-3 0,0 2 20,-1 1 0,1 0 0,-1-1 0,0 1 0,1 0 0,-1-1 0,0 1 1,0 0-1,0 0 0,0 0 0,0 0 0,0 0 0,0 0 0,-1 0 0,1 0 0,0 0 1,0 0-1,-1 1 0,1-1 0,-1 1 0,1-1 0,0 1 0,-1-1 0,1 1 0,-1 0 1,1 0-1,-1-1 0,1 1 0,-1 0 0,-2 1 0,-3-2-16,-48 1 82,54 0-115,0-1 0,-1 1 0,1 0 0,0 0 0,-1 0 0,1 1 0,-1-1 0,1 0 0,0 0 0,-1 1 0,1-1 0,0 1-1,0-1 1,-1 1 0,1 0 0,0-1 0,0 1 0,0 0 0,0 0 0,0 0 0,0 0 0,0 0 0,0 0 0,0 0 0,0 0 0,0 0-1,1 0 1,-1 0 0,0 0 0,0 3 0,3-3-5,0 0 0,0 0 0,0 0 0,1-1 0,-1 1 0,0-1 0,0 0 0,0 1 0,1-1 0,-1 0 0,0 0 0,0 0 0,5-1 0,-1 0 4,5 0-167,1 0 0,-1-1 0,1-1 0,-1 0 0,0 0 0,0-1 0,13-7 0,44-13-1321,-68 24 1496,0 0 1,1 0-1,-1 0 0,0 0 1,1 0-1,-1 0 0,1 0 1,-1 0-1,0 0 1,1 1-1,-1-1 0,0 0 1,1 0-1,-1 0 0,0 0 1,1 0-1,-1 1 0,0-1 1,0 0-1,1 0 0,-1 0 1,0 1-1,0-1 0,1 0 1,-1 1-1,0-1 0,0 0 1,1 0-1,-1 1 0,0-1 1,0 0-1,0 1 0,0-1 1,0 0-1,0 1 0,0-1 1,1 0-1,-1 1 0,0-1 1,0 1-1,0-1 0,0 0 1,0 1-1,-1-1 1,1 0-1,0 1 0,0-1 1,0 0-1,0 1 0,0-1 1,-1 1-1,-3 14 347,-10 20 416,10-28-671,1 0 1,0 0 0,0 0 0,1 1 0,0-1 0,0 0-1,1 1 1,-1 0 0,2-1 0,-1 1 0,1 0-1,2 13 1,-2-20-125,0 0 0,1 0 0,0 0 0,-1 1 0,1-1 0,0 0 0,-1 0 0,1 0 0,0 0 0,0 0 0,0-1 0,0 1 0,0 0 0,0 0 0,0-1 0,0 1 0,0 0 0,0-1 0,1 1 0,-1-1 0,0 0 0,0 1 0,1-1 0,1 1 0,16-1-2659,-2-3-3834,2-10-9538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4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12075,'0'0'12845,"-8"53"-12237,1-16-191,2 3-193,2-1-192,2-2 32,1-7-32,0-6-288,0-5-417,0-8-480,0-3-865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4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1153,'0'0'19699,"78"2"-18354,-33 2-640,7-1-481,8-1-160,3 1-705,-1-2-1889,-3-1-2467,-6 0-2370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5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 19 12812,'0'0'5189,"-8"-3"-3272,3 0-1813,0 1 1,0 0 0,-1 0 0,1 0-1,0 1 1,-1 0 0,1 0 0,-1 0-1,1 1 1,-1-1 0,1 1 0,-1 1-1,1-1 1,-1 1 0,1 0 0,-1 0 0,1 1-1,0-1 1,-1 1 0,1 1 0,0-1-1,0 0 1,-8 7 0,1 1 297,0 0-1,1 1 1,0 0 0,1 0-1,-15 23 1,21-28-321,0 0 1,0 0-1,1 1 0,0-1 1,0 1-1,1 0 0,0 0 1,0 0-1,0 0 0,1 0 1,0 1-1,1-1 0,0 0 1,0 10-1,1-15-110,-1 0 0,1 1 0,0-1 0,0 0 0,0 0 0,0 1 0,0-1 0,0 0 0,1 0 0,-1 0-1,1 0 1,-1-1 0,1 1 0,0 0 0,-1-1 0,1 1 0,0-1 0,0 1 0,0-1 0,0 0 0,1 0 0,-1 0 0,0 0 0,0 0 0,1-1 0,3 2 0,7 0-1619,0 0 0,0-1 0,23 0 1,-27-1-101,30 0-7632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5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9577,'0'0'5579,"-3"9"-3012,-8 31-383,11-39-2071,0 0 0,-1 0 0,1 0 0,0 0 0,0 0 0,0 1 0,0-1 0,0 0 0,0 0 0,0 0 0,0 0 0,0 0 1,1 0-1,-1 1 0,0-1 0,1 0 0,-1 0 0,1 0 0,-1 0 0,1 0 0,0 0 0,-1 0 0,1-1 0,0 1 0,1 2 0,0-2-27,1 0-1,-1 1 0,0-1 1,1 0-1,-1 0 1,1 0-1,-1-1 0,1 1 1,0-1-1,4 1 0,3 0-74,0-1-1,1-1 0,-1 0 0,14-2 0,-14 0-590,-1 0 0,0 0 0,0-1 0,0 0 0,-1-1-1,12-8 1,-16 11-610,0-1 0,0 0 0,-1-1 0,1 1 0,-1-1 0,0 1 0,0-1 0,5-7 0,-8 10 1499,-13 13 4624,0 0-3025,1 1 0,1 1 0,0 0 1,-10 17-1,17-24-1569,0 0 0,0 1 0,0 0 0,1 0 0,0 0 1,1 0-1,0 0 0,0 0 0,1 1 0,-1 14 0,2-22-393,0 0 0,0-1 0,0 1 0,0-1 0,0 1 0,0 0 0,0-1 0,1 1 0,-1-1 0,0 1 0,0 0-1,0-1 1,1 1 0,-1-1 0,0 1 0,1-1 0,-1 1 0,0-1 0,1 1 0,-1-1 0,1 1 0,-1-1 0,1 0 0,-1 1 0,1-1 0,0 1 0,12 1-5502,-3-2-4149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5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19378,'0'0'7047,"53"6"-11339,-35-17-6470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6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14926,'0'0'12140,"43"38"-12557,-16-38-608,0 0-800,2-3-1090,0-8-897,-2-2-1153,-3-1 1314</inkml:trace>
  <inkml:trace contextRef="#ctx0" brushRef="#br0" timeOffset="1">262 1 1441,'0'0'19827,"-30"56"-18257,16-32 63,-1 1-384,3 2-480,1 2-160,-1 2-193,2 4-192,0-1-160,0 2-64,-3 0-768,2-6-1250,0-7-1954,3-8-4324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6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94 15150,'0'0'5862,"61"-24"-4677,-5 10-224,12 0-288,11 1-577,3 3-417,-5 1-1376,-13 4-2339,-15 1-4068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7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59 14286,'0'0'5829,"59"8"-4900,-3-8-385,12-6-287,9-2-193,0-2-32,3 2-353,-5-3-1600,-10 1-2724,-7-3-2690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17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66 16015,'0'0'9823,"-1"9"-9289,0-7-520,1 1 0,-1-1 0,1 1 0,0-1 0,0 0 0,0 1 0,0-1 0,1 1 0,-1-1 0,1 0 0,-1 1 0,1-1 0,0 0 0,1 3 0,0-3-14,0 0 0,0 0 0,0 0 0,1 0-1,-1 0 1,0-1 0,1 0 0,-1 1 0,1-1 0,-1 0 0,1 0 0,0 0-1,0 0 1,-1-1 0,1 1 0,3-1 0,9 3-634,0-1 0,1-1 1,-1-1-1,0 0 0,0-1 0,0 0 1,0-2-1,0 1 0,0-2 1,15-5-1,-16 3-773,0 1 1,-1-2-1,0 0 1,0 0-1,-1-2 1,0 1-1,0-1 1,-1-1-1,0 0 1,13-16-1,-17 13 3413,-11 10 3523,-9 8 121,3 2-5681,1 1 834,0 0 0,1 1 0,1 0 0,-1 0 0,1 0 0,1 1 0,0 0 0,0 1 0,-5 15 0,6-11-476,1 1 0,0 0 0,1 0 0,1 1 0,1-1 0,0 21 0,1-26-431,-1-1 0,0 1 1,-1-1-1,0 1 0,-1-1 0,0 0 0,0 0 0,-1 0 0,-10 18 1,-3-2-28,-1 0 0,-21 23 1,-25 37-7414,60-78 343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11659,'0'0'3043,"5"-8"26,-1 2-2734,0 0 0,1 1-1,-1-1 1,1 1-1,0 1 1,1-1-1,-1 1 1,1-1-1,0 2 1,0-1-1,0 1 1,1 0-1,-1 0 1,12-3 0,7-2-179,0 2 1,0 1-1,1 1 1,-1 1 0,49 0-1,-73 3-170,0 0 0,1 0 0,-1 0 0,0 0-1,0 0 1,1 0 0,-1 1 0,0-1 0,0 0 0,1 1 0,-1-1-1,0 1 1,0-1 0,0 1 0,0 0 0,0-1 0,0 1 0,0 0 0,0 0-1,0 0 1,0-1 0,0 1 0,0 0 0,0 0 0,-1 0 0,1 1-1,0 0 1,0 0 12,-1 1-1,0-1 1,0 1-1,1-1 1,-2 0-1,1 1 1,0-1-1,0 0 1,-1 1-1,1-1 1,-1 0-1,0 1 1,-1 2-1,-3 5 98,0 1 0,-1-1-1,0 0 1,-14 17 0,-22 18 962,-79 66 0,160-137-8419,-11 7 529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3:44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174 295 10570,'0'0'753,"-9"9"-150,8-8-588,-4 3 19,0 1 1,0 0 0,1 0 0,-1 0 0,1 0-1,1 0 1,-1 1 0,1 0 0,0 0-1,0 0 1,0 0 0,1 0 0,0 0 0,0 1-1,-1 9 1,-7 110 354,2-22-159,-31 151 0,22-191-266,9-38 275,1 1 1,1 0-1,1 1 0,1-1 1,2 1-1,1 0 1,3 39-1,-1-60-210,1 0 0,1 0 1,0-1-1,-1 0 0,2 1 0,-1-1 1,1 0-1,0 0 0,0-1 0,1 1 0,0-1 1,0 0-1,0 0 0,0-1 0,1 0 0,0 1 1,0-2-1,0 1 0,0-1 0,0 0 0,12 4 1,14 4 36,-1-1 0,1-2 0,40 5 1,129 11 36,265-2 1,-271-17-82,1026 43 117,-197-40-5,-633-10-108,170-29-15,-3-39 119,254-20 172,-27 8-398,-558 57 164,-201 24-33,0 1 1,0 1-1,0 1 0,-1 2 0,1 0 1,41 14-1,-57-15 3,-1 0 0,1 0 0,-1-1 0,1 0 0,0-1 0,0 0 0,0-1 1,0 0-1,0 0 0,0-1 0,-1 0 0,1-1 0,0 0 0,0-1 0,-1 0 0,0 0 0,1-1 0,-1 0 0,-1 0 0,1-1 0,10-8 0,-3 0-18,0-1-1,-1-1 0,-1 0 1,0-1-1,-1 0 0,-1-1 0,-1 0 1,0-1-1,9-23 0,0-3 76,-3-2 0,-1 0 0,-3-1-1,-1 0 1,9-93 0,-13 34 69,-11-174 0,2 261-164,-2 0 0,0 0 0,-1-1-1,-11-29 1,12 40 22,-1 0-1,1 1 1,-2 0-1,1-1 0,-1 1 1,0 1-1,0-1 1,-1 1-1,0 0 1,-1 0-1,-13-11 0,15 17-14,0 0 0,1 0 0,-1 0 0,0 0 0,0 1-1,0 0 1,0 0 0,0 0 0,-8 2 0,-6-1 15,-161-1-14,-583 13 22,-278 23-20,-2-32 10,-218 4-13,-806 49 46,2025-56-62,-512 1 40,449-13-959,95 9 40,-1 0 0,1-1-1,0 0 1,0-1 0,0 0-1,0-1 1,-15-9-1,-6-12-6211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15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8840,'16'486'7122,"-14"-262"-4719,-4-115-1966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16.5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11755,'0'0'12503,"9"11"-11217,9 13-875,-6-6-77,2-1-1,26 27 1,-36-40-427,0 0 0,0-1 1,0 0-1,0 0 0,0 0 1,1 0-1,-1-1 0,1 0 1,0 0-1,0 0 1,0 0-1,0-1 0,0 0 1,0 0-1,0 0 0,0 0 1,10-1-1,-11-2-309,0 1-1,0-1 1,0 0 0,0 0-1,-1 0 1,1 0 0,0-1-1,-1 0 1,0 1-1,0-1 1,0 0 0,0-1-1,0 1 1,-1 0 0,1-1-1,-1 0 1,0 1 0,0-1-1,0 0 1,1-6 0,5-8-3136,-1-1 0,7-37 0,-29 120 13457,-6 6-4216,-14 58-3382,26-92-3864,2-1 0,1 1 0,-1 53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17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90 11371,'4'-10'3374,"0"-8"-2226,14-44 3651,-14 74-1659,-4 12-2853,-2-11-174,-1 1 1,-1-1-1,0 0 1,-1 0-1,0 0 0,-1 0 1,-8 12-1,-57 81 934,63-94-811,4-6-120,0 0 1,-1 0-1,1 0 0,-1 0 0,-1-1 0,1 0 1,-1 0-1,0 0 0,-8 5 0,14-14-218,0 1-1,0-1 1,0 0-1,1 1 1,-1-1-1,1 1 1,0-1-1,0 1 1,2-6-1,19-35-1169,2 1 0,38-51-1,-62 132 2194,1-24-737,-3 55 488,0-36-332,2 0 0,7 65 1,-2-86 1,-2-24-12,-1-26-132,-4 28-270,0 1 0,0-1 0,0 1 0,-1 0 0,-1 0 0,0 0 0,0 1 0,0-1 0,-1 1 0,-8-11 0,-10-10-755,-32-34 1,50 58 810,2 1 38,0 0 0,0 1-1,-1-1 1,1 1 0,-1 0-1,0 0 1,0 0 0,0 0-1,0 0 1,0 1 0,0 0-1,-1 0 1,1 0 0,-7-1 0,14 17 800,2-9-696,0 1 0,0-1-1,0 0 1,0 0 0,1-1 0,0 1 0,0-1 0,0-1 0,1 1 0,-1-1 0,1 0 0,0 0 0,0-1 0,0 0 0,8 1 0,9 2-52,0-2 0,0 0 0,31-1 0,-31-1-448,42-3-2272,-63 1 2110,0 1-1,0-1 1,0 0 0,0 0 0,-1 0 0,1-1 0,0 1-1,-1 0 1,1-1 0,-1 0 0,4-2 0,5-10-6543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6:17.5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18385,'0'0'6887,"0"57"-5862,7-22-449,-2 5-351,-1-1-161,5-2-96,-1-2-513,-2-11-1441,-4-12-3203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30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1 17424,'0'0'668,"-9"13"704,-1 5-839,0 0 0,-14 34 0,21-42-472,0-1 1,0 1 0,1 0-1,0 0 1,1 0 0,0-1-1,0 2 1,1-1 0,2 18-1,-1-26-60,-1 1 0,1-1 0,0 0 0,0 0 0,-1 1 0,2-1 0,-1 0 0,0 0 0,0 0 0,1 0 0,-1 0 0,1-1 0,-1 1 0,1 0 0,0-1 0,0 1 0,0-1 0,-1 1 0,5 0 0,-1 1 33,0-1 1,0 0-1,0-1 1,0 1-1,1-1 1,-1 0-1,1 0 1,7-1-1,-4 0-258,1 0 0,0 0 0,-1-2 0,1 1 0,-1-1-1,1 0 1,-1-1 0,0 0 0,13-7 0,-1-6-1790,4-17-5468,-24 29 6816,1 1 0,-1 0 1,0 0-1,0-1 0,0 1 0,0-1 1,-1 1-1,1-1 0,-1-4 1,-7-18 120,6 25 732,1-1 0,-1 1 0,0 0 0,1 0 0,-1 1 0,0-1 0,0 0 0,0 0 0,0 0 0,1 0 1,-1 1-1,0-1 0,0 0 0,-1 1 0,1-1 0,0 1 0,0-1 0,0 1 0,0 0 0,0-1 0,0 1 1,-1 0-1,1 0 0,0 0 0,0 0 0,0 0 0,-1 0 0,1 0 0,0 0 0,0 0 0,0 1 0,0-1 0,-1 0 1,1 1-1,0-1 0,0 1 0,0-1 0,0 1 0,0 0 0,0-1 0,0 1 0,0 0 0,0 0 0,0 0 1,1 0-1,-1 0 0,-1 1 0,-4 4 396,1 0 1,0 0-1,0 0 1,0 0-1,-6 13 1,5-8-320,2 0 0,-1 0 0,1 0 0,1 1 0,0 0 0,0-1 0,1 1 0,1 0 0,0 0 0,1 18 0,0-29-289,1 1 0,0 0 0,-1-1 1,1 1-1,0-1 0,0 1 0,-1-1 1,1 1-1,1-1 0,-1 0 0,0 1 1,0-1-1,0 0 0,1 0 0,-1 0 0,0 0 1,1 0-1,-1 0 0,1 0 0,0 0 1,-1-1-1,1 1 0,-1 0 0,1-1 1,0 0-1,0 1 0,-1-1 0,4 0 0,3 1-722,0 0-1,-1-1 0,1-1 0,0 1 1,10-3-1,26-10-4430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30.7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1 11787,'-11'6'2461,"-7"5"-1628,1 0-1,0 2 1,1-1-1,-19 21 0,28-27-655,0 2 0,1-1-1,0 1 1,0 0 0,1 0-1,0 0 1,0 1 0,1 0-1,0 0 1,1 0 0,0 0-1,0 0 1,-1 11 0,4-18-153,0-1 0,-1 1 0,1 0 1,0-1-1,0 1 0,1 0 0,-1-1 0,0 1 1,0 0-1,1-1 0,-1 1 0,1-1 0,0 1 1,-1-1-1,1 1 0,0-1 0,0 1 0,0-1 1,0 0-1,0 1 0,0-1 0,0 0 0,1 0 1,1 2-1,1-1 11,-1-1 1,1 1 0,-1-1-1,1 0 1,-1 0 0,1 0-1,-1-1 1,1 1-1,0-1 1,-1 0 0,5 0-1,2 0 52,0-1-1,0-1 1,1 0-1,-2 0 1,1-1-1,0 0 1,17-8-1,-18 5-22,-1 0-1,1 0 1,-2-1-1,1 0 1,-1 0-1,0-1 1,0 0 0,-1 0-1,0-1 1,5-10-1,-8 15-54,-1 0-1,0 0 0,0 0 1,-1 0-1,1-1 1,-1 1-1,0 0 1,0-1-1,0 1 0,-1-1 1,1 0-1,-1 1 1,0-1-1,-1 1 1,1-1-1,-1 1 0,0-1 1,0 1-1,0-1 1,0 1-1,-1 0 1,0-1-1,0 1 0,0 0 1,-3-4-1,2 6-62,1-1 0,0 1 0,-1 0 0,0-1 0,1 1 0,-1 1 0,0-1 0,0 0 0,0 1 0,0-1 0,0 1 0,-1 0 0,1 0 0,0 0 0,0 1-1,-1-1 1,1 1 0,-1-1 0,1 1 0,0 0 0,-1 1 0,1-1 0,0 1 0,-1-1 0,1 1 0,0 0 0,-6 2 0,6-2-50,0 0 0,0 1 1,1-1-1,-1 1 0,0-1 0,1 1 1,-1 0-1,1 0 0,0 0 0,-1 0 1,1 0-1,0 1 0,0-1 0,1 1 1,-1-1-1,0 1 0,1 0 0,-1 0 1,1-1-1,0 1 0,0 0 0,0 0 1,1 0-1,-1 0 0,1 0 0,-1 1 0,1-1 1,0 0-1,0 0 0,1 3 0,-1-4-106,1 0-1,0 0 0,-1-1 0,1 1 0,0 0 0,0-1 0,0 1 1,0-1-1,0 1 0,0-1 0,0 0 0,1 0 0,-1 1 0,0-1 0,1 0 1,-1 0-1,1 0 0,-1 0 0,1 0 0,0-1 0,-1 1 0,1 0 1,2 0-1,25 9-3596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31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247 21 9897,'0'0'1794,"-10"3"261,-7 2-1566,1 2 0,0 0 0,1 1 0,-1 0-1,1 1 1,1 1 0,0 0 0,0 1-1,1 1 1,1 0 0,0 0 0,0 2 0,2-1-1,-1 1 1,-8 18 0,17-31-452,1 1 1,0 0-1,0 0 1,0 0-1,0 0 0,0 1 1,0-1-1,1 0 0,-1 0 1,1 0-1,0 1 1,-1-1-1,1 0 0,0 1 1,0-1-1,0 0 0,1 0 1,-1 1-1,1-1 0,-1 0 1,1 0-1,0 0 1,-1 1-1,3 1 0,-2-2-15,1-1 0,0 1 0,1-1 0,-1 1 0,0-1 0,0 0 0,1 0 0,-1 0 0,0 0 0,1 0-1,-1-1 1,1 1 0,0-1 0,-1 1 0,1-1 0,-1 0 0,5 0 0,7-1 2,0 0-1,0-1 1,0-1 0,0 0-1,-1-1 1,22-8 0,-14 1-23,0 0 0,-1 0-1,0-2 1,30-26 0,-44 34-37,0-2-1,0 1 1,0-1-1,-1 1 1,0-1-1,0-1 1,4-8-1,-7 12-16,-1 0 0,1 0 0,-1 0 0,0-1 0,0 1 0,0 0-1,-1 0 1,0-1 0,1 1 0,-2 0 0,1-1 0,0 1 0,-1 0 0,0-1 0,-1-4 0,1 7 32,0 0-1,0 0 1,0 0 0,-1 0 0,1 0 0,-1 0-1,1 0 1,-1 1 0,0-1 0,1 0 0,-1 1-1,0-1 1,0 1 0,0 0 0,0 0 0,0 0-1,-1 0 1,1 0 0,0 0 0,0 0 0,-1 1-1,1-1 1,0 1 0,-1 0 0,1 0 0,0-1-1,-1 2 1,1-1 0,-1 0 0,-2 1 0,-1-1 8,0 1 1,0 0-1,0 1 0,0-1 1,0 1-1,0 0 1,1 1-1,-1-1 0,1 1 1,-9 6-1,-30 35 82,42-41-37,0-1 0,1 0 0,-1 1 0,0-1 0,1 1 0,0 0 0,-1 0 0,1-1 0,0 1 0,0 0 1,1 0-1,-1 0 0,1 0 0,-1 0 0,1 0 0,0 0 0,0 0 0,1 5 0,0-7-56,0 0 1,0 0-1,0 0 0,0 0 0,0 0 0,0 0 0,0 0 0,0 0 0,1-1 1,-1 1-1,0 0 0,1-1 0,-1 1 0,0-1 0,1 1 0,-1-1 0,1 0 1,-1 1-1,0-1 0,1 0 0,-1 0 0,1 0 0,2-1 0,36-1-4026,-11-4-1603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31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1 8232,'-8'1'3881,"-7"2"-2461,0 1 0,0 1 1,1 0-1,-1 0 0,1 2 1,-20 11-1,31-16-1348,-1 0-1,1 0 1,-1 0 0,1 1 0,0 0-1,0-1 1,0 1 0,1 0 0,-1 0 0,1 1-1,-1-1 1,1 0 0,0 1 0,0-1-1,1 1 1,-1 0 0,1 0 0,-1 0-1,1 0 1,1 0 0,-1 0 0,0 0-1,1 0 1,0 0 0,0 0 0,0 0 0,0 0-1,1 0 1,0 0 0,0 0 0,0 0-1,2 5 1,0-5-1,-1 0 0,1 0 0,0-1-1,0 1 1,1-1 0,-1 0 0,1 0 0,0 0 0,-1 0-1,1-1 1,1 1 0,-1-1 0,0 0 0,0 0-1,1-1 1,-1 1 0,1-1 0,-1 0 0,1 0 0,0-1-1,7 1 1,14 1 413,0-1 1,37-3-1,-45 1-396,0-2 0,0 0 0,0-1 0,-1-1 0,17-6 1,-25 7-72,-1 1 0,0-1 1,0 0-1,0-1 0,0 0 1,-1 0-1,0 0 0,0-1 1,0 0-1,-1-1 0,11-13 1,-15 18-24,-1 0 0,0 1 0,0-1 0,0 0 0,0 0 0,0 1 0,0-1 0,0 0 0,-1 0 0,1 0 0,-1 0 0,1 0 0,-1 0 0,0 0 0,0-1 0,0 1 0,0 0 0,0 0 0,0 0 0,0 0 0,-1 0 0,1 0 0,-1 0 0,0 0 0,1 0 0,-1 0 0,0 1 0,0-1 0,0 0 0,0 0 0,-1 1 0,1-1 0,0 0 0,-1 1 0,1 0 0,-1-1 0,0 1 0,1 0 0,-1 0 0,0 0 0,0 0 0,1 0 0,-1 0 0,0 0 0,-3 0 1,-7-4-359,0 2 1,-1-1-1,1 2 1,-1 0 0,1 0-1,-14 1 1,-44 0-2885,25 5-2723,17 1-4685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34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1 7239,'-2'10'6459,"-27"85"-4000,12-44-1353,-19 100 0,29-87-898,3 1 0,7 105-1,31 127-149,-17-163-13,-8-61-3,-2 84 0,-8-129-97,0-1 1,-2 0-1,-1 1 0,-2-2 1,0 1-1,-13 32 0,19-58 15,-1 2-163,0-1 0,0 1 0,0-1 0,0 1 0,0-1 0,0 0 0,-1 0 0,1 0 0,-1 0 0,0 0 0,1 0 0,-1 0 0,-3 2 0,-7-2-3988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33 9161,'0'0'4463,"-3"9"-844,-7 16-1544,-1 0-1,-22 36 1,5-10-692,26-42-999,13-20-244,14-25-141,-20 26-65,0 1 0,-1-1 0,-1 0 0,1 0 0,-2 0 0,1 0 0,0-15 0,-3 24-9,0 3 144,-1 0-1,0 0 1,1 0 0,-1 0 0,0 0-1,0-1 1,0 1 0,0 0-1,-1-1 1,1 1 0,0-1-1,-1 1 1,1-1 0,-2 2-1,3-4-67,1 0 0,0 1 0,0-1 0,0 1 0,0-1 0,0 1 0,0-1 0,0 1 0,0 0 0,0-1 0,0 1 0,0 0 0,0 0 0,0 0 0,0 0 0,0 0-1,0 0 1,0 0 0,0 0 0,0 0 0,0 0 0,0 1 0,1-1 0,28 6-18,-26-5 40,0 0 0,-1 0 0,1 0 0,0 0 1,0-1-1,0 0 0,0 0 0,0 0 0,0 0 0,0 0 1,0-1-1,-1 0 0,1 0 0,0 0 0,0 0 1,0 0-1,-1-1 0,1 0 0,-1 0 0,1 0 0,4-3 1,-3 1 13,0 1 1,-1-1-1,1-1 1,-1 1-1,0 0 1,0-1-1,0 0 1,0 0 0,-1 0-1,0-1 1,0 1-1,0-1 1,2-6-1,-5 12-34,0-1 0,0 1-1,0 0 1,0 0 0,1-1-1,-1 1 1,0 0-1,0-1 1,0 1 0,0 0-1,0-1 1,0 1 0,0 0-1,0-1 1,0 1-1,0 0 1,0-1 0,0 1-1,0 0 1,0-1 0,0 1-1,-1 0 1,1-1 0,0 1-1,0 0 1,0-1-1,0 1 1,-1 0 0,1 0-1,0-1 1,0 1 0,-1 0-1,1 0 1,0-1-1,-1 1 1,-12 2-4,-14 16-34,19-10 56,0 0-1,1 0 1,0 1 0,1 0-1,-1 1 1,2 0 0,0-1-1,0 2 1,0-1 0,2 0-1,-1 1 1,1 0-1,1 0 1,-2 12 0,4-23-17,0 1 0,0 0 0,0-1 0,0 1-1,0-1 1,0 1 0,1 0 0,-1-1 0,0 1 0,0-1 0,0 1 0,1-1 0,-1 1 0,0-1 0,1 1 0,-1-1 0,0 1 0,1-1 0,-1 1 0,1-1 0,-1 0-1,1 1 1,-1-1 0,1 1 0,-1-1 0,1 0 0,-1 0 0,1 1 0,-1-1 0,1 0 0,-1 0 0,2 0 0,25-1 103,23-19 13,-31 6-99,0 0 0,-2-1 0,1-1 0,23-30 1,8-6 33,-62 92-141,9-29 222,-1 1-1,2 0 1,0 0-1,0 0 0,1 0 1,0 0-1,1 13 1,1-25-141,0 1 0,1-1 1,-1 1-1,1-1 0,-1 1 1,0-1-1,1 1 0,-1-1 0,1 0 1,-1 1-1,1-1 0,-1 0 1,1 0-1,-1 1 0,1-1 0,-1 0 1,1 0-1,0 0 0,-1 0 1,1 1-1,-1-1 0,1 0 0,0 0 1,-1 0-1,1 0 0,-1 0 1,1-1-1,-1 1 0,1 0 1,0 0-1,-1 0 0,1 0 0,-1-1 1,1 1-1,-1 0 0,1-1 1,-1 1-1,1 0 0,-1-1 0,1 1 1,15-8-2433,-7-2-3715,-4-2-1653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34.6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83 13261,'8'0'122,"478"-23"5545,-190 2-5285,1142-15-2338,-822 34-1448,-599 2-226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35.0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19699,'0'0'336,"12"0"-203,47 1 313,1 3 0,86 16 0,-113-13-396,0 1 0,0 2 0,-1 1 0,0 1 0,-1 2-1,32 19 1,-56-29-41,-1 0-1,0 1 0,0 0 0,0 0 0,0 0 0,-1 0 1,0 1-1,0 0 0,0 0 0,5 9 0,-9-12 23,0-1 0,0 1 0,-1-1 0,1 1 0,0-1 0,-1 1 0,0 0 0,1-1 0,-1 1-1,0-1 1,0 1 0,-1 0 0,1-1 0,0 1 0,-1-1 0,0 1 0,1 0 0,-1-1 0,0 0 0,-1 1 0,1-1 0,0 0-1,0 1 1,-1-1 0,0 0 0,1 0 0,-1 0 0,0 0 0,0-1 0,0 1 0,0 0 0,-3 1 0,-34 23 641,-1-2 1,0-2 0,-2-2 0,-51 18-1,-7 4-304,96-40-576,-13 5-752,5-6-3050,5-1-4345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35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0 692 6470,'0'0'9502,"5"-10"-8258,15-30-573,2 1-1,34-45 0,16-25 229,-4-14-190,-35 59-223,79-112 0,-109 172-454,0 0 0,0 1-1,0-1 1,0 1 0,1 0-1,-1 0 1,1 0 0,0 0-1,0 1 1,0-1 0,0 1-1,0 0 1,1 1 0,-1-1-1,1 1 1,6-2 0,-6 3-14,1 0 1,-1 0 0,1 0 0,-1 1-1,1 0 1,-1 0 0,1 1 0,-1-1-1,0 1 1,0 0 0,0 1 0,0-1-1,7 6 1,12 6 131,-1 2 0,-1 0 0,-1 2 0,0 0 0,-1 2 0,-1 0 0,22 30-1,-31-35-310,0 1 0,-1 0 0,-1 0-1,0 1 1,-1 0 0,-1 0 0,-1 1-1,0 0 1,-2 0 0,0 0 0,0 0-1,-1 19 1,-2 0-4958,0-8-6829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36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13325,'0'0'2114,"1"10"694,0-5-2693,0 0 1,0 1-1,1-1 1,-1 0 0,1 0-1,0-1 1,1 1-1,-1 0 1,1-1-1,0 1 1,0-1 0,0 0-1,1 0 1,-1 0-1,1 0 1,0-1 0,0 0-1,1 0 1,-1 0-1,0 0 1,1 0 0,0-1-1,0 0 1,0 0-1,0 0 1,0-1 0,0 0-1,0 0 1,0 0-1,0 0 1,1-1-1,-1 0 1,6 0 0,0-1-511,1-1-1,-1 0 1,0-1 0,-1 0 0,1 0 0,0-1 0,-1-1 0,0 0 0,0 0 0,0-1-1,-1 0 1,0 0 0,0-1 0,14-15 0,1-11-2515,-11 14 1339,-19 32 3618,-13 24-434,-82 166 2835,91-177-4929,0 0 0,2 0 1,0 1-1,2-1 0,1 2 0,-1 28 1,6-34-7224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37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248 0 7623,'0'0'12076,"-1"10"-10907,-1 1-1012,-1 0 1,0 0 0,-1 0 0,0-1-1,-1 1 1,0-1 0,-1 0 0,0-1-1,-1 1 1,-13 14 0,-1 3 49,0 0-73,0-2-1,-2-1 1,-42 36 0,65-59-193,-1-1-1,1 1 1,0-1 0,-1 1 0,1-1 0,-1 1-1,1-1 1,-1 1 0,1-1 0,-1 1-1,0-1 1,1 0 0,-1 1 0,0-1 0,1 0-1,-1 1 1,0-1 0,1 0 0,-1 0 0,0 0-1,1 0 1,-1 0 0,0 0 0,1 0 0,-1 0-1,0 0 1,0 0 0,1 0 0,-1 0-1,0 0 1,1-1 0,-1 1 0,0 0 0,1 0-1,-1-1 1,1 1 0,-1 0 0,0-1 0,1 1-1,-1-1 1,1 1 0,-1-1 0,1 1 0,-1-1-1,1 1 1,0-1 0,-1 0 0,1 1 0,0-1-1,-1 1 1,1-1 0,0 0 0,0 1-1,-1-1 1,1 0 0,0 0 0,0 1 0,0-2-1,0-53-6483,2 36 3623,-2-25-4393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37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11979,'0'0'3876,"-4"66"-1762,7-35-801,18 1 0,4 0-191,10-2-322,6-3-447,7-5-257,5-10-320,-1-10-2051,-12-2-4195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38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1622 6662,'0'0'1853,"-6"-9"-567,3 6-1080,0-1 0,0 0 0,0 1 0,1-1 0,-1 0 0,1-1 0,0 1 0,1 0 0,-1-1 0,1 1 0,0-1 0,0 1 0,0-1 0,1 0 0,-1 1 0,1-1 0,0 0 0,0 1 0,1-1 0,0 0 0,-1 1 0,2-1 0,1-6 0,25-49 786,3 2 1,71-102 0,-31 54-464,-59 86-463,2 1-1,0 1 1,2 0 0,0 2 0,0-1-1,2 2 1,0 0 0,1 1 0,0 1-1,1 1 1,0 0 0,1 2 0,0 0-1,1 2 1,0 0 0,0 2 0,1 0-1,38-4 1,-29 6 152,0 3-1,0 0 1,-1 2-1,1 2 1,0 0-1,-1 2 1,41 13-1,-42-11-57,1-1 0,0-2 0,0 0 0,0-2-1,0-2 1,0-1 0,0-1 0,0-1 0,-1-2-1,1-1 1,-1-2 0,0-1 0,-1-1 0,38-19-1,-17 7 220,-1-3 0,-2-2 0,0-2 0,-2-2 0,-2-2 1,52-49-1,264-314 742,-205 232-315,-153 163-801,0 0 0,0 0 0,0-1 0,0 1 0,0 0 0,-1-1 0,1 1 0,0 0 0,-1-1 0,1 1 1,-1-1-1,0 1 0,1-1 0,-1-1 0,0 2-29,0 1 1,0-1-1,0 1 1,0-1-1,-1 1 1,1-1-1,0 1 1,0-1 0,-1 1-1,1-1 1,0 1-1,-1-1 1,1 1-1,-1 0 1,1-1-1,0 1 1,-1-1-1,1 1 1,-1 0-1,1 0 1,-1-1-1,1 1 1,-1 0-1,1 0 1,-2-1 0,-43-1-4696,31 2 1692,-14 0-5958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40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2210,'-4'7'545,"2"0"-257,-1-1 481,3-1 31,0 0-127,-1-1-225,-1-2 289,2 0-96,0 1-257,0-2-160,0 0 225,0-2-1763,0-7-1696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41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7143,'0'74'13094,"0"12"-8868,2 119-3807,-4-126-518,1-53 398,1-24 252,1-10 385,11-49-712,-41 71-2706,19-11-1239,4-5-843,0-10-3230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41.8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2 126 7976,'0'0'13426,"0"-5"-12695,-1 4-688,1 0 1,0 0 0,0 0-1,0 0 1,0 0-1,0 0 1,0 1-1,0-1 1,0 0-1,0 0 1,1 0-1,-1 0 1,0 0-1,0 0 1,1 1 0,-1-1-1,1 0 1,-1 0-1,1 0 1,-1 1-1,1-1 1,-1 0-1,1 1 1,0-1-1,-1 0 1,1 1 0,0-1-1,0 0 1,33-5 1262,-23 5-1238,81-6 380,-44 4-218,77-14 0,-63 8 633,-49 8-730,1 0 0,-1-1 0,1-1 0,-1 0 0,0-1-1,13-6 1,-27 10-451,0 0 0,1 0-1,-1 0 1,1-1 0,-1 1-1,1 0 1,-1-1 0,0 1-1,1-1 1,-1 1 0,1-1-1,-1 1 1,1 0 0,0-1 0,-1 0-1,1 1 1,-1-1 0,1 1-1,0-1 1,0 1 0,-1-1-1,1 0 1,0 1 0,0-1-1,0 0 1,0 1 0,-1-1-1,1 0 1,0 1 0,0-1-1,0 0 1,1 1 0,-1-1-1,0-1 1,-1-8-5730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20115,'0'0'8072,"60"-6"-24472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42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23 3299,'0'0'21482,"0"-6"-21146,-1-11-271,0 21 171,1 37 540,1-16-230,-18 170 1029,17-195-1581,0 0 0,0 0 0,1-1 0,-1 1 0,0 0 0,0 0 0,0 0 1,1 0-1,-1-1 0,0 1 0,0 0 0,1 0 0,-1 0 0,0 0 0,0 0 0,1 0 0,-1 0 1,0-1-1,1 1 0,-1 0 0,0 0 0,0 0 0,1 0 0,-1 0 0,0 0 0,1 0 0,-1 1 1,0-1-1,1 0 0,-1 0 0,0 0 0,0 0 0,1 0 0,-1 0 0,0 0 0,0 1 0,1-1 1,-1 0-1,0 0 0,0 0 0,0 1 0,1-1 0,-1 0 0,0 0 0,0 1 0,0-1 0,0 0 1,1 0-1,-1 1 0,0-1 0,0 0 0,0 0 0,0 1 0,0-1 0,0 0 0,0 1 0,0-1 1,0 0-1,0 0 0,0 1 0,0-1 0,0 0 0,0 1 0,0-1 0,0 0 0,0 0 0,0 1 1,-1-1-1,14-20-4915,-13 7-343,0 2-3811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43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9 5317,'0'0'20265,"-9"11"-20025,-23 22-145,13-15-64,0 1 0,2 1 0,-17 25 0,50-66-2141,18-15-5730,7-7-121,-10 10 1230,-20 21 9098,1 3 12439,-13 23-13242,-6 8 172,4-15-1440,1 0 0,-1 0 0,2 0 0,-1 0 0,1 0 0,0 1 0,0-1 0,1 0 0,0 1 0,0-1 0,1 1 0,2 13 0,-2-20-312,-1 0-1,1 0 0,0 0 0,0 0 0,-1 0 1,1 0-1,0 0 0,0 0 0,0-1 1,0 1-1,0 0 0,0-1 0,0 1 1,0 0-1,0-1 0,0 1 0,0-1 1,0 0-1,1 1 0,-1-1 0,2 0 0,16 1-5865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43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9257,'0'0'15278,"65"0"-14797,-33-8-225,2 0-160,-2 2-96,-5 2-641,-7 1-1312,-5 3-930,-5 0-1826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43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 8296,'0'0'16944,"0"9"-16736,0 0-203,-1-1 1,-1 0-1,1 1 0,-1-1 1,-1 0-1,1 0 0,-1 0 1,-1 0-1,0-1 0,0 1 1,0-1-1,-1 0 0,0 0 1,-8 9-1,7-8-302,-19 23-324,9-22-2870,10-20-1915,6 8 3930,-6-15-3760</inkml:trace>
  <inkml:trace contextRef="#ctx0" brushRef="#br0" timeOffset="1">1 19 6566,'0'0'12972,"63"36"-11882,-39-19-386,6-2-576,1 2-96,2-7-2018,-4-2-6117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44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0 9161,'0'0'12577,"-2"8"-12449,-5 8-132,0 0 0,0 0 0,-2-1-1,0 0 1,0-1 0,-2 0 0,1-1 0,-15 14 0,25-27-93,1 0 1,-1 0 0,0-1 0,0 1-1,0 0 1,0 0 0,0 0 0,0 0-1,0 0 1,0 0 0,0-1-1,0 1 1,0 0 0,0 0 0,0 0-1,0 0 1,0 0 0,0-1 0,0 1-1,0 0 1,0 0 0,0 0 0,0 0-1,0 0 1,0-1 0,0 1 0,0 0-1,0 0 1,0 0 0,0 0-1,0 0 1,0 0 0,0 0 0,-1-1-1,1 1 1,0 0 0,0 0 0,0 0-1,0 0 1,0 0 0,0 0 0,0 0-1,-1 0 1,1 0 0,0 0-1,0-1 1,0 1 0,0 0 0,0 0-1,-1 0 1,1 0 0,0 0 0,0 0-1,0 0 1,0 0 0,0 0 0,-1 0-1,1 0 1,0 0 0,0 0 0,0 1-1,0-1 1,0 0 0,0 0-1,-1 0 1,1 0 0,3-14-3432,6-6-1372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44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8840,'8'-6'4068,"-8"12"-1601,0 12-930,0 0-704,0 4-289,-3 1-319,3-2-161,0-2 0,0-4-32,0-1-801,3-3-448,1-4-96,-4-1-962,0-3-1664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45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13068,'0'0'7335,"53"-1"-7207,-26 1-96,2 0-448,-2 0-1057,1 0-1346,-6-1-1793,-2-1-4773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45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8712,'0'0'11446,"1"8"-10629,-1-5-819,0-1 1,0 1-1,1-1 1,-1 0-1,1 1 1,-1-1-1,1 0 1,0 1-1,0-1 1,0 0-1,0 0 1,0 0-1,1 0 1,-1 0-1,1 0 1,-1 0 0,1 0-1,0 0 1,-1-1-1,1 1 1,0-1-1,0 1 1,0-1-1,0 0 1,1 1-1,-1-1 1,0-1-1,0 1 1,1 0-1,-1 0 1,0-1 0,1 1-1,-1-1 1,1 0-1,-1 0 1,1 0-1,-1 0 1,0 0-1,4-1 1,1 1-547,0 0 0,0-1 1,0 0-1,-1 0 0,1-1 0,0 0 1,0 0-1,-1 0 0,1-1 1,-1 0-1,0 0 0,0-1 0,0 1 1,0-1-1,-1-1 0,1 1 1,-1-1-1,0 0 0,8-11 0,-12 15 575,-2 6 393,0 0-1,-1-1 1,1 1-1,-1 0 1,0-1-1,0 0 1,-1 1-1,1-1 1,-5 5-1,-3 9 949,-3 6-296,0 0 154,-17 44 0,27-60-1571,1 1-1,-1-1 1,2 1 0,-1-1-1,1 14 1,1-12-5704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6:28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3665 40 10314,'-12'0'731,"-486"-20"-1648,-31 0 670,91 26 2145,-556 79 0,913-73-1900,1 3 1,0 5-1,-147 55 1,186-57 72,1 2 0,0 1 1,2 3-1,0 0 0,2 3 0,1 1 1,1 1-1,-53 60 0,47-40-47,3 2 0,2 1 0,3 2 0,2 1 0,2 2 0,3 0 0,2 2 0,3 1 0,2 0 0,3 1 0,3 1 0,3 0 1,-3 91-1,11-109 140,3 0 1,1-1-1,2 1 1,2-1-1,2 0 1,2 0-1,2-1 1,1-1-1,3 0 1,37 69-1,-26-65-66,2-1 0,2-2 0,2-1-1,1-1 1,3-2 0,0-2 0,3-1-1,0-3 1,2-1 0,93 50 0,-62-46-92,0-3 1,2-4-1,1-3 1,2-3-1,0-4 1,122 13-1,-9-16 27,282-13 0,190-52 138,-408 27-29,76 7-131,79-9 10,-381 22-58,0-2 0,-1-1-1,1-1 1,46-19 0,-57 18 13,0-2 1,-1 0-1,0-1 1,-1-1 0,0 0-1,-1-1 1,24-26 0,4-14 31,-2-1 0,-2-3 1,-3-1-1,-3-2 1,-2-1-1,23-65 0,-36 81 8,-3-2 0,-2 1-1,-2-2 1,-2 0-1,-2 0 1,-2-1-1,-2 0 1,-3 0-1,-1 0 1,-10-61-1,4 71 16,-2 1-1,-1 0 1,-2 1-1,-2 0 1,-1 1-1,-2 1 1,-2 0-1,-1 1 1,-1 1-1,-2 1 1,-1 0-1,-2 2 1,-40-38-1,18 26-22,-2 2 0,-75-48 0,-117-52-37,-35-22-2971,191 101-737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04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3 13613,'0'0'7970,"-4"3"-7911,4-2-57,-1 0 0,0-1 0,1 1 0,-1-1 0,0 1 0,1 0 0,-1 0 0,1-1-1,-1 1 1,1 0 0,-1 0 0,1 0 0,0 0 0,-1-1 0,1 1 0,0 0 0,0 0 0,0 0 0,0 0 0,0 0 0,0 0 0,0 0 0,0 0 0,0-1 0,0 1 0,0 0 0,0 0 0,1 0 0,-1 0 0,0 0 0,1 0 0,27 24 125,-20-18-120,4 2 4,2 0 3,-1 2 0,0 0 0,22 24 0,-33-34-13,-1 1-1,1 0 1,-1-1 0,1 1 0,-1 0 0,0 0-1,0 0 1,0 0 0,0 0 0,0 0-1,0 0 1,0 0 0,-1 1 0,1-1 0,-1 0-1,1 0 1,-1 0 0,0 1 0,0-1-1,0 0 1,0 1 0,-1-1 0,1 0 0,0 0-1,-1 0 1,0 1 0,1-1 0,-1 0-1,0 0 1,0 0 0,0 0 0,-1 0 0,1 0-1,0-1 1,-1 1 0,1 0 0,-3 2-1,-7 4 26,0 1-1,0-1 0,-1-1 0,0 0 0,-15 5 0,22-9 37,-1-1 0,0 1 0,0-1 0,-1-1 0,1 1 1,0-1-1,-1-1 0,1 1 0,0-1 0,-1 0 0,1 0 0,-1-1 0,-8-1 0,13 1-37,0 1-1,1-1 1,-1 0-1,0 1 1,1-1-1,-1 0 1,1 0-1,-1 0 1,1 0-1,-1 0 1,1-1-1,0 1 1,0 0-1,0-1 1,-1 1 0,1 0-1,0-1 1,1 0-1,-1 1 1,0-1-1,0 1 1,1-1-1,-1 0 1,1 0-1,-1 1 1,1-1-1,0 0 1,0 0-1,0 1 1,0-1-1,0 0 1,0 0-1,0 0 1,1-2 0,0 0-32,0 0 0,0 0 1,1 1-1,-1-1 0,1 1 1,0-1-1,0 1 1,0 0-1,0 0 0,0 0 1,1 0-1,-1 0 1,1 0-1,0 1 0,4-4 1,14-5 6,0 1 0,0 1 1,1 0-1,41-9 0,-30 9 29,39-16-1,-71 25-18,0-1-1,0 1 0,1 0 0,-1-1 1,-1 1-1,1-1 0,0 1 0,0-1 1,0 1-1,0-1 0,0 0 0,0 1 0,0-1 1,-1 0-1,1 0 0,0 0 0,-1 1 1,1-1-1,-1 0 0,1 0 0,-1 0 1,1 0-1,-1 0 0,1 0 0,-1-1 0,0 0 5,-1 1 0,1 0-1,-1 0 1,1 0-1,-1 0 1,1 0-1,-1 0 1,0 0-1,1 0 1,-1 0-1,0 0 1,0 0-1,0 0 1,0 1-1,0-1 1,0 0 0,0 1-1,-1-2 1,-61-24 569,55 23-436,-6-3-16,10 4-137,-1 0 0,1 0 1,-1 1-1,1 0 0,-1 0 1,-8-1-1,26 4-6427,2 1 561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8392,'0'0'11600,"-10"2"-8744,-8 0-2113,0 2 0,0 0-1,0 1 1,0 1 0,1 1 0,0 0-1,-31 19 1,47-25-749,0-1 0,1 0-1,-1 1 1,0-1 0,1 1 0,-1-1 0,0 1-1,1 0 1,-1-1 0,0 1 0,1 0 0,-1-1-1,1 1 1,0 0 0,-1 0 0,1 0 0,-1-1-1,1 1 1,0 0 0,0 0 0,0 0 0,-1 0-1,1-1 1,0 3 0,1-3-34,-1 1 0,1 0 0,-1-1 1,1 1-1,-1 0 0,1-1 0,0 1 0,-1 0 0,1-1 1,0 1-1,0-1 0,-1 0 0,1 1 0,0-1 0,0 1 1,0-1-1,0 0 0,-1 0 0,2 1 0,51 5-2351,-46-6 1890,0 1 246,0-1 0,0 2 0,0-1 0,0 1-1,0 0 1,0 1 0,0-1 0,10 7 0,-15-8 292,-1 0 1,0 0-1,1 0 1,-1 0-1,1 0 1,-1 0-1,0 0 1,0 1-1,0-1 1,0 1-1,0-1 1,0 0-1,0 1 1,0 0-1,0-1 1,-1 1 0,1-1-1,-1 1 1,1 0-1,-1-1 1,0 1-1,1 0 1,-1 0-1,0-1 1,0 1-1,0 0 1,-1 0-1,1-1 1,0 1-1,-1 0 1,1-1-1,-1 1 1,1 0-1,-1-1 1,0 1-1,1-1 1,-1 1-1,0-1 1,0 1-1,0-1 1,-1 0-1,-1 2 1,-2 3 184,-1 0-1,0 0 1,0-1 0,-1 0-1,1 0 1,-1-1 0,0 0 0,-1 0-1,1-1 1,-1 0 0,1 0-1,-1 0 1,0-1 0,0 0-1,0-1 1,-15 1 0,23-2-397,-1 0-1,1 0 1,0 0 0,-1 0 0,1-1-1,0 1 1,-1 0 0,1 0 0,0 0-1,-1 0 1,1-1 0,0 1 0,-1 0-1,1 0 1,0-1 0,0 1 0,-1 0-1,1 0 1,0-1 0,0 1 0,0 0 0,-1-1-1,1 1 1,0 0 0,0-1 0,0 1-1,0 0 1,0-1 0,0 1 0,-1 0-1,1-1 1,0 1 0,0-1 0,0 1-1,0 0 1,1-1 0,-1 1 0,0 0-1,0-1 1,0 1 0,0 0 0,0-1-1,0 1 1,0 0 0,1-1 0,-1 1-1,0 0 1,0-1 0,0 1 0,1 0-1,-1-1 1,10-9-7021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04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10 13805,'0'0'2258,"-8"0"385,-2 0-2148,0 0 1,0 1 0,0 0-1,1 1 1,-1 0 0,-17 6-1,24-6-443,-1-1 0,1 1 0,-1 0-1,1 0 1,0 0 0,0 0-1,0 0 1,0 1 0,0 0-1,1-1 1,-1 1 0,1 0-1,-1 0 1,1 0 0,0 1-1,1-1 1,-1 0 0,0 1-1,1-1 1,0 1 0,0 0-1,0-1 1,0 1 0,0 4 0,0-5-45,1 0 0,0 0 0,-1 0 0,1 0 0,0-1 0,1 1 0,-1 0 0,0 0 0,1 0 0,0 0 0,-1-1 0,1 1 0,0 0 0,1-1 0,-1 1 0,0-1 0,1 1 0,-1-1 0,1 1 0,0-1 0,0 0 0,0 0 1,0 0-1,4 3 0,0-2 15,0 0 1,0-1 0,0 0 0,1 0 0,-1 0 0,0-1-1,1 0 1,-1 0 0,1 0 0,7-1 0,-7 0-17,1 0 1,-1 0 0,0-1-1,1 0 1,-1 0 0,0-1-1,0 0 1,0 0 0,0 0 0,0-1-1,0 0 1,-1-1 0,13-7-1,-15 7 9,0 0 0,0 0 0,-1 0 1,1 0-1,-1-1 0,0 1 0,0-1 0,0 0 0,-1 0 0,1 0 0,-1 0 0,0 0 0,-1 0 0,0-1 0,1 1 0,-1 0 0,-1-1 1,1 1-1,-1-8 0,-1 10 23,0 1 0,0-1 1,1 1-1,-2-1 0,1 1 1,0 0-1,0-1 1,-1 1-1,1 0 0,-1 0 1,0 0-1,1 0 0,-1 0 1,0 0-1,0 1 0,0-1 1,-1 0-1,1 1 1,0 0-1,-1 0 0,1-1 1,-1 1-1,1 1 0,-1-1 1,1 0-1,-1 1 1,1-1-1,-1 1 0,0 0 1,1 0-1,-1 0 0,-4 0 1,4 0-45,1-1 0,-1 1 0,0 0 0,1 0 0,-1 0 0,0 0 0,1 1 0,-1-1 0,0 1 0,1-1 0,-1 1 0,0 0 0,1 0 0,0 0 0,-1 1 0,1-1 0,-1 0 0,1 1-1,0 0 1,0-1 0,0 1 0,0 0 0,0 0 0,1 0 0,-1 0 0,0 1 0,1-1 0,0 0 0,-1 1 0,1-1 0,0 0 0,-1 5 0,2-6-76,0 1 0,0-1-1,0 0 1,0 0-1,1 0 1,-1 0 0,0 0-1,1 0 1,-1 0-1,1 0 1,-1 0 0,1 0-1,-1 0 1,1 0-1,0 0 1,-1-1 0,1 1-1,0 0 1,0 0 0,-1-1-1,1 1 1,0 0-1,0-1 1,0 1 0,0-1-1,0 1 1,0-1-1,0 1 1,0-1 0,0 0-1,0 0 1,0 1-1,0-1 1,2 0 0,44 2-5867,-36-2 3523,20 0-4274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04.8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0 9353,'0'0'4671,"-9"4"-1548,-3 1-2275,0 1-1,0 0 1,0 1 0,1 0-1,-19 16 1,26-20-714,1 0 1,-1 1-1,0-1 1,1 1-1,0 0 1,-1 0-1,2 0 1,-1 1-1,0-1 1,1 0-1,0 1 1,0 0-1,0 0 1,1-1-1,-1 1 1,1 0-1,0 0 1,1 0-1,-1 0 1,1 0-1,1 6 1,-1-8-129,1-1 0,-1 0 0,1 0 0,0 0 0,0 0 0,0 0 0,0 0 0,0 0 0,0 0 0,1 0 0,-1-1 0,0 1 0,1 0 0,0-1 0,-1 1 0,1-1 0,0 0 0,3 2 0,0 0 13,0 0 0,1-1 0,-1 0 0,1 0 0,0-1 0,11 3 0,-6-3 8,0 0-1,-1-1 1,1 0-1,0 0 1,-1-1-1,1 0 0,17-6 1,-21 4-11,0 0 0,0-1 0,-1 0 0,1 0 0,-1-1 0,0 0 0,0 0 1,0 0-1,5-8 0,-8 10 11,-1 1 0,1-1 1,-1 0-1,0 0 1,0 0-1,0 0 0,-1 0 1,1-1-1,-1 1 0,0 0 1,0-1-1,0 1 0,0-1 1,0 1-1,-1-1 0,0 0 1,1 1-1,-1-1 1,-1 1-1,1-1 0,0 0 1,-2-3-1,1 5-8,0 1 0,0-1 0,0 1 0,0-1-1,-1 1 1,1-1 0,0 1 0,-1 0 0,1 0 0,-1 0 0,1-1 0,-1 1 0,0 1 0,0-1-1,1 0 1,-1 0 0,0 1 0,0-1 0,0 1 0,-2-1 0,-47-5-249,29 5-439,-1-3-1504,5-1-2375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06.7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2 11723,'0'0'6417,"4"10"-6310,6 8-47,-1 0 0,24 30 0,21 37 32,-52-82-95,0 1 1,-1-1-1,1 1 1,-1 0-1,0-1 1,0 1-1,0 0 0,-1 0 1,1 0-1,-1 0 1,0-1-1,0 1 1,0 0-1,0 0 1,-1 0-1,0 0 0,0-1 1,0 1-1,-2 6 1,0-5 13,0 0 1,-1 0 0,1 0-1,-1 0 1,0-1-1,0 0 1,-1 0 0,1 0-1,-1 0 1,0-1-1,-9 6 1,0-2 50,-1 0 0,0-1 0,0-1 0,-1 0 0,1-1 0,-1-1 0,0 0 0,-26 0 0,41-2-42,0-1-1,0 0 1,0 0 0,0 0 0,0 0 0,0 0-1,0-1 1,0 1 0,0 0 0,0 0 0,0-1-1,0 1 1,0-1 0,0 1 0,0 0 0,0-1-1,0 0 1,0 1 0,1-1 0,-1 0-1,0 1 1,0-1 0,1 0 0,-1 0 0,1 1-1,-1-1 1,0 0 0,1 0 0,0 0 0,-1 0-1,1 0 1,-1 0 0,1 0 0,0 0 0,0 0-1,0-1 1,0 0-15,0 0 0,0 1-1,0-1 1,1 0 0,-1 0 0,1 0-1,-1 1 1,1-1 0,0 0 0,-1 1-1,1-1 1,0 0 0,0 1 0,0-1-1,1 1 1,-1-1 0,0 1 0,0 0-1,4-3 1,23-14 111,0 1 1,55-23-1,-60 31-94,0-2 0,-1 0 0,0-1-1,0-2 1,-1 0 0,29-27 0,-48 39 49,0 1 1,-1-1-1,1 1 1,-1-1-1,1 0 0,-1 0 1,1 0-1,-1 1 1,0-1-1,0 0 0,0-1 1,0 1-1,-1 0 0,1 0 1,0 0-1,-1 0 1,0-1-1,1 1 0,-1 0 1,0-1-1,0 1 1,-1-3-1,0 3 8,0-1 0,0 1 0,0 0 0,-1 0 0,1-1 0,-1 1 1,0 1-1,1-1 0,-1 0 0,0 0 0,0 1 0,0-1 0,0 1 0,-1-1 0,1 1 0,-4-2 1,-12-4 157,0 1 0,-1 0 1,0 1-1,-22-2 1,30 5-285,-11-1-916,39 7-1919,37 8-4596,-22-6 2124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07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5 13997,'0'0'8841,"-10"4"-8478,6-3-355,0 0 0,0 1 0,0-1 0,0 1 0,1 0 1,-1 0-1,1 1 0,-1-1 0,1 1 0,0 0 0,0 0 1,0 0-1,0 0 0,0 0 0,1 1 0,0-1 0,-1 1 1,1 0-1,0-1 0,1 1 0,-1 0 0,1 0 0,0 0 1,0 0-1,0 1 0,0-1 0,1 0 0,0 0 0,-1 0 1,2 1-1,-1-1 0,0 0 0,2 6 0,-1-8 1,0 0-1,0 1 1,0-1-1,0 0 0,0 0 1,0 0-1,1 0 1,-1 0-1,1 0 1,-1 0-1,1-1 1,0 1-1,0 0 0,0-1 1,0 0-1,0 1 1,0-1-1,0 0 1,0 0-1,1 0 1,-1 0-1,0 0 0,1-1 1,-1 1-1,0-1 1,1 0-1,-1 1 1,1-1-1,-1 0 1,1 0-1,-1-1 0,3 1 1,1 0 17,0-1 0,-1 1 1,1-1-1,0 0 0,-1 0 0,1-1 1,-1 1-1,0-1 0,1 0 0,-1-1 0,0 1 1,0-1-1,5-4 0,-8 5-14,1 0-1,-1-1 1,0 1-1,1-1 1,-1 0-1,-1 1 1,1-1-1,0 0 1,-1 0-1,1 0 1,-1-1-1,0 1 1,0 0-1,0 0 1,0 0 0,-1-1-1,0 1 1,1-1-1,-1 1 1,0 0-1,0-1 1,-1 1-1,1 0 1,-1-1-1,0 1 1,-2-6-1,2 6 1,-1-1-1,-1 1 1,1 0-1,0 0 1,-1 0 0,0 0-1,1 0 1,-1 1-1,0-1 1,0 1-1,-1 0 1,1 0-1,0 0 1,-1 0-1,1 0 1,-1 1-1,0 0 1,1-1 0,-1 1-1,0 1 1,0-1-1,-5 0 1,2 1-7,1 0 1,-1 0-1,1 0 0,-1 1 1,1 0-1,-8 2 1,13-3-15,0 0 0,0 0 0,0 1 0,0-1 0,0 0 1,0 1-1,0-1 0,-1 1 0,1-1 0,1 1 0,-1 0 0,0-1 0,0 1 1,0 0-1,0 0 0,0 0 0,1-1 0,-1 1 0,0 0 0,1 0 0,-1 0 1,0 0-1,1 0 0,0 0 0,-1 1 0,1-1 0,-1 0 0,1 0 0,0 0 1,0 0-1,0 0 0,0 1 0,0-1 0,0 0 0,0 0 0,0 0 0,0 0 1,0 0-1,1 1 0,-1-1 0,1 0 0,-1 0 0,1 1 0,0 0-144,0 0 1,0-1-1,1 1 0,-1 0 0,0-1 0,1 1 0,-1-1 0,1 1 0,0-1 0,-1 0 0,1 0 0,0 0 0,0 0 0,0 0 0,0 0 1,0 0-1,0-1 0,4 2 0,40 4-4704,2-6-1928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7:07.4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1 15439,'-14'6'2322,"7"-3"-2088,-21 9 1477,-51 30-1,72-38-1462,0 0 0,0 1 0,0 0 0,1 0 0,0 1 0,0 0 0,0 0 0,1 0 0,0 1 0,0-1 0,1 1 0,0 1 0,-7 14 0,11-20-236,-1-1 0,1 1 0,-1 0 0,1 0 0,0 0 0,0 0 0,0-1 0,0 1 0,1 0 0,-1 0 0,0 0 0,1 0 0,-1-1 0,1 1 0,-1 0 0,1 0 0,0-1 0,0 1 0,0-1 0,0 1 0,0-1 0,0 1 0,0-1 0,1 1 0,-1-1 0,0 0 0,1 0 0,-1 0 0,1 0 0,0 0 0,-1 0 0,1 0 0,0 0 0,-1-1 0,1 1 0,0-1 0,0 1 0,-1-1 0,1 0 0,0 1 0,3-1 0,10 2 26,1-1 0,0 0 1,27-2-1,-32 0 15,2 0-121,0-1 1,1-1 0,-1 0 0,0 0 0,-1-2 0,1 1 0,-1-2 0,20-10 0,-27 13 60,0 0 0,0-1-1,-1 0 1,1 0 0,-1 0 0,0 0-1,0-1 1,0 1 0,6-11 0,-9 12 23,1 0 0,-1 0 0,0-1 1,0 1-1,0 0 0,0-1 0,-1 1 0,1-1 1,-1 1-1,0-1 0,0 0 0,0 1 0,-1-1 0,1 1 1,-1-1-1,0 1 0,-2-7 0,2 7-4,-1 1-1,0-1 0,0 1 1,1-1-1,-1 1 0,-1 0 1,1 0-1,0 0 0,0 0 1,-1 0-1,1 0 0,-1 1 1,0-1-1,1 1 0,-1-1 1,0 1-1,0 0 0,0 0 1,0 1-1,0-1 0,0 1 1,-3-1-1,-13-1-611,0 0 1,-28 2-1,20 0-2410,4-1-4234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7:40.9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376 1 3683,'0'0'7255,"-9"0"-6812,3 0-378,4 0-40,0 0 0,0-1 0,0 1 0,-1 0 0,1 0 0,0 1 0,0-1 0,0 0 0,-1 1 0,1-1 0,0 1 0,0 0 0,0-1 0,0 1 0,0 0 0,0 0 0,0 1 0,1-1 0,-1 0 0,0 1 0,0-1 0,1 1 0,-1-1 0,1 1 0,0 0 0,-1-1 0,1 1 0,0 0 0,0 0 0,0 0 0,-1 3 0,-29 162 112,-18 76-172,-18-11 0,28-108 140,-29 169 1,66-283-71,0 0 1,1 0-1,0 0 0,1 0 1,0 0-1,3 21 0,-2-29-24,0 1 1,0-1-1,0 0 0,1 1 1,-1-1-1,0 0 0,1 0 1,-1 1-1,1-1 0,0 0 1,0-1-1,0 1 0,0 0 1,0 0-1,0-1 0,0 1 0,1-1 1,-1 0-1,0 0 0,1 0 1,-1 0-1,1 0 0,-1 0 1,1-1-1,0 1 0,-1-1 1,1 0-1,0 0 0,-1 0 0,5 0 1,30-1 24,-1-2-1,52-9 1,-63 6-31,1 2-1,0 1 1,1 1-1,-1 1 1,0 2-1,49 6 1,80 35 84,-96-24 18,1-3 0,72 9 1,-46-17 191,1-5 1,112-10-1,173-37 114,-125 12-347,1502-76-34,-918 155 33,-332-10-39,-175-15-33,223 9-8,-457-29 111,120-13 1,-172 8-60,0-3 0,0-1 1,-1-2-1,0-1 0,62-30 1,-98 38 2,0 0 1,0 0 0,0 0 0,-1 0-1,1 0 1,-1 0 0,0-1 0,0 1-1,0 0 1,-1-5 0,0-2-14,9-208-32,-1-53 0,-9 221 22,-2 1 0,-2-1 0,-17-67 1,20 106-8,0-1 1,-1 1-1,0 0 1,-1 0-1,0 0 1,-1 1-1,0 0 1,-13-16 0,15 21 21,0 1 0,-1 0 0,0 0 0,0 0 0,0 1 0,0-1 0,-1 1 0,1 0 0,-1 1 0,0 0 1,0 0-1,0 0 0,0 0 0,0 1 0,0 0 0,0 0 0,0 1 0,-7 0 0,-6 2 18,-1 1-1,1 1 0,1 0 1,-1 2-1,1 0 1,0 1-1,0 1 0,-26 15 1,11-6-6,-38 13 1,19-14 45,-1-3 1,1-2-1,-100 7 0,-167-12-63,220-7-41,-771-41-261,13-1 171,-42 47 188,-305-2-24,920-10-68,-324 9 85,553 5-129,0 3-1,1 2 0,0 2 1,-54 22-1,-24 18-2705,80-30-653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7:42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605 20 3523,'0'0'4431,"-11"-4"-3278,5 1-1082,0 0-1,0 1 1,0 0-1,-1 0 1,1 1-1,-1 0 1,0 0-1,1 0 1,-1 1 0,0 0-1,1 0 1,-1 1-1,0 0 1,1 0-1,-1 0 1,1 1-1,-1 0 1,-9 5-1,-12 9 69,0 1 1,1 1-1,1 2 0,0 1 0,2 0 1,0 2-1,2 1 0,0 1 0,2 1 0,1 0 1,-18 34-1,12-17 75,3 2 1,1 0-1,3 1 0,1 1 1,3 0-1,-14 83 0,23-99-188,1 1-1,2 0 0,1 0 1,1-1-1,2 1 0,7 36 1,-7-57-23,0-1 0,1 0 0,0 0 0,1 0 0,0-1 0,0 1-1,1-1 1,0 0 0,1 0 0,0 0 0,0-1 0,1 0 0,0 0 0,1-1 0,0 0 0,0 0 0,0-1 0,1 0 0,-1 0 0,1-1 0,1 0 0,12 4 0,-7-4 22,1 0 0,0-2 0,0 0 0,0 0 0,0-1 0,0-1 0,0-1 0,1-1 0,-1 0 0,16-3 0,-8-1 10,0-2 1,0 0 0,-1-1-1,0-1 1,0-1 0,20-14 0,0-3 74,-3-2 0,0-1 0,-2-2 0,-1-2 0,63-76 0,-66 68 120,-3-2 1,-1 0 0,-2-3-1,29-67 1,-45 88-198,-2-1 1,-1 0 0,-1-1-1,-1 0 1,-1 0 0,-2 0-1,-1-1 1,-1 1 0,-4-54-1,1 74-46,0-1-1,-1 1 1,0-1-1,-1 1 1,1 0-1,-2 0 1,1 0-1,-1 0 1,0 0-1,-1 1 1,0 0-1,0 0 1,0 0 0,-1 1-1,0 0 1,0 0-1,-1 0 1,1 1-1,-1-1 1,-1 2-1,-14-8 1,13 8-57,0 0-1,-1 1 1,1 1 0,-1-1 0,0 2 0,1-1 0,-1 1 0,0 1 0,0 0 0,0 0 0,0 1 0,0 0 0,0 1 0,1 0-1,-1 0 1,1 1 0,-1 0 0,-15 9 0,18-9-237,0 1 1,-1 0-1,2 0 0,-1 1 0,0 0 0,1 0 1,0 1-1,0-1 0,1 1 0,-1 1 0,1-1 1,1 1-1,-1 0 0,1 0 0,0 0 0,-5 16 1,6 9-4296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7:43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630 286 4420,'0'0'3865,"-1"-11"-2189,-1 5-1546,1-1 0,-1 0 0,0 0 0,0 1 0,-1-1-1,0 1 1,0-1 0,-1 1 0,0 0 0,0 1 0,0-1-1,0 1 1,-1 0 0,0 0 0,0 0 0,-1 0 0,1 1-1,-1 0 1,0 0 0,0 1 0,0-1 0,-1 1 0,1 1-1,-8-3 1,4 3-125,0 0-1,0 1 1,0 0-1,0 0 1,0 1-1,0 1 1,0 0-1,-1 0 1,1 1-1,1 0 1,-16 5 0,10-1-3,0 1 1,1 0 0,0 1 0,1 1 0,0 0 0,-21 18 0,6 0 8,2 1 1,1 1-1,1 2 1,2 0 0,-25 45-1,33-50 11,1 0-1,2 1 1,0 0-1,2 1 1,1 0-1,1 0 1,1 1-1,1 0 1,0 30-1,5-45-9,1 0 1,0-1-1,0 1 0,2-1 0,-1 1 0,2-1 1,0 0-1,0 0 0,9 16 0,-8-20 1,1 0 0,0 0 0,0-1 0,1 1 0,0-2 0,0 1 0,1-1 0,0 0 0,0-1-1,0 1 1,1-2 0,0 1 0,14 5 0,-16-8 27,1 1-1,0-2 1,-1 1 0,1-1-1,1 0 1,-1-1 0,0 0-1,0 0 1,0-1 0,1 0-1,-1 0 1,0-1 0,0 0-1,10-2 1,-7-1 37,0 0 0,0 0-1,-1-1 1,0 0 0,0-1 0,0 0-1,-1-1 1,0 0 0,10-10 0,9-13 166,0-3-1,-2 0 1,-2-1 0,29-52 0,-53 85-241,39-66 315,59-143 0,-83 169-320,-2 0 1,-2-1-1,-1 0 1,-2-1-1,2-47 1,-9 79-13,-1-1-1,0 0 1,-1 0 0,0 0-1,-5-20 1,5 28 2,-1 0 1,1 0-1,-1 0 0,0 0 0,0 1 1,0-1-1,0 1 0,-1-1 0,1 1 0,-1 0 1,0 0-1,0 0 0,0 0 0,0 1 1,-1-1-1,1 1 0,-1 0 0,1 0 1,-7-3-1,2 3-48,-1-1 0,0 1 0,0 0 0,0 1 0,0 0 0,0 1 0,0-1 0,0 2 0,0-1 0,0 1 0,0 1 0,1 0 0,-1 0 0,0 0 0,1 1 0,-1 1 0,-8 4 0,-15 9-657,0 2 0,-54 43 0,55-39-248,-42 30-2568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20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4740,'0'0'14852,"11"-1"-13341,11 0-874,79-4 334,0 4 0,185 21 0,-278-19-1165,-4 0-39,-1-1 0,0 0-1,0 1 1,1-1 0,-1 1-1,0 0 1,0 0 0,0 1 0,0-1-1,0 0 1,0 1 0,0 0 0,4 3-1,-7-4 10,-1 0 0,1 0-1,-1-1 1,1 1 0,-1 0-1,0-1 1,1 1 0,-1 0-1,0-1 1,1 1 0,-1-1-1,0 1 1,0-1 0,0 1-1,0-1 1,1 0-1,-1 1 1,0-1 0,0 0-1,0 0 1,0 0 0,0 0-1,0 0 1,0 0 0,0 0-1,-1 0 1,-33 5-3682,34-5 3582,-43 4-6418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20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7 10314,'0'0'4644,"-47"30"-2690,47-22-609,21-2 225,13-2-65,14-3-576,13-1-416,11 0-257,3 0-128,5-5-32,-2-2-96,-4-3-1217,-10-4-2691,-3-6-8071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9:1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47 96,'0'0'3817,"-9"4"-3160,-231 81 6576,238-85-7208,0 1 0,1-1 0,-1 1 0,0 0 0,0 0 0,0 0 0,1 0 0,-1 0 0,0 1 0,1-1 0,-1 0 0,1 1 0,-1-1 0,1 1 0,0 0 0,-2 1 0,4-2-5,-1 0 0,0-1-1,0 1 1,0 0 0,0-1-1,0 1 1,0 0-1,1-1 1,-1 1 0,0 0-1,1-1 1,-1 1 0,0-1-1,1 1 1,-1 0 0,1-1-1,-1 1 1,1-1-1,-1 0 1,1 1 0,-1-1-1,1 1 1,-1-1 0,1 0-1,-1 1 1,1-1 0,0 0-1,-1 1 1,2-1-1,6 3 110,1 0-1,-1-1 0,1 0 0,-1-1 0,17 1 0,525-23 2340,-224 2-1765,947 12 856,-787 22-781,155 1-301,-150-25-395,495-74 1,-836 65-58,166-27-23,-450 45-221,-276 53-211,-20 3 59,-682 3 167,-5-61-165,694-1 184,102-1 170,-251 1 5,1 32 8,557-28 10,9-1-8,1 0 0,-1 1 0,0-1 1,0 1-1,0-1 0,1 2 0,-1-1 1,1 0-1,-1 1 0,1 0 0,-1 0 1,-4 3-1,9-5 0,-1 1 0,1-1 0,0 0 0,0 0 0,0 0 0,0 0 0,0 1 0,-1-1 0,1 0 0,0 0 0,0 1 0,0-1 0,0 0 0,0 0 0,0 0 0,0 1 0,0-1 0,0 0 0,0 0 0,0 1 0,0-1 0,0 0 0,0 0 0,0 1 0,0-1 0,0 0 0,0 0 0,0 1 0,0-1 0,0 0 0,0 0 0,1 0 0,-1 1 0,0-1 0,0 0 0,0 0 0,0 0 0,1 1 0,-1-1 0,0 0 0,0 0 0,14 7 0,18 0 5,-31-7-5,99 11 5,190-4 0,-196-7-15,630-39 17,-339 10 40,1323-32 49,-598 29 5,-1067 30-92,60-1 16,143-23 0,-211 16-46,-35 10 20,1 0 1,-1 0-1,0 0 1,1 0-1,-1 0 1,0 0 0,1 0-1,-1 0 1,0 0-1,0-1 1,1 1-1,-1 0 1,0 0-1,1 0 1,-1 0 0,0-1-1,0 1 1,1 0-1,-1 0 1,0-1-1,0 1 1,0 0-1,1 0 1,-1-1 0,0 1-1,0 0 1,0-1-1,0 1 1,0 0-1,0 0 1,0-1-1,1 1 1,-1 0 0,0-1-1,0 1 1,0 0-1,0-1 1,0 1-1,0 0 1,-1-1 0,1 1-1,0 0 1,0-1-1,0 1 1,0 0-1,0-1 1,0 1-1,0 0 1,-1 0 0,1-1-1,0 1 1,-20-9-148,-36-1-1498,-1 2 0,-108 0 0,66 5-180,-36-4-1719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4420,'0'0'23954,"-3"8"-23693,-59 160 1389,58-150-1344,14-29-156,13-28-121,-13 11-166,-2 0 0,6-31 0,-12 63 40,0 1-1,1-1 0,-1-1 0,1 1 1,0 0-1,0-1 0,0 1 1,1-1-1,-1 0 0,1 0 0,0 0 1,5 3-1,-5-6 103,0 0 0,0 1 0,-1-1 0,1-1 0,0 1 0,-1 0 1,1-1-1,0 0 0,-1 0 0,1 0 0,-1 0 0,1-1 0,-1 1 0,1-1 0,-1 0 0,0 0 0,0 0 1,0 0-1,0-1 0,0 1 0,-1-1 0,4-4 0,-1 2 0,0 1-1,0-1 1,0 1-1,0 0 1,1 1 0,7-5-1,-12 9-16,-1 0 0,0 0 0,1 0 1,-1 0-1,0 0 0,0 0 0,0 0 0,0 0 0,1 0 0,-1 0 0,-1 0 0,1 0 0,0 0 0,0 0 0,0 0 0,0 0 0,-1 0 0,1 0 0,0 0 0,-2 2 0,-3 11-5,-3 5 192,1-1 1,1 1 0,1 0-1,1 0 1,0 0 0,-1 31-1,5-49-177,0-1 0,0 1 0,0 0 0,0-1 0,0 1 0,0 0 0,0-1 1,0 1-1,1 0 0,-1 0 0,0-1 0,0 1 0,1 0 0,-1-1 0,0 1 0,1-1 0,-1 1 0,1 0 0,-1-1 0,1 1 0,-1-1 0,1 1 0,-1-1 0,1 0 0,-1 1 0,1-1 0,-1 1 0,1-1 0,0 0 0,-1 0 0,1 1 0,0-1 0,-1 0 0,1 0 0,0 0 1,0 0-1,-1 1 0,1-1 0,0 0 0,-1 0 0,1-1 0,0 1 0,0 0 0,-1 0 0,1 0 0,0 0 0,-1-1 0,2 1 0,0-1-212,1 0-1,0 0 1,0 0-1,-1 0 1,1-1 0,-1 1-1,1-1 1,-1 0-1,0 0 1,0 1-1,3-4 1,0-2-1622,0 0-1,0-1 1,-1 0-1,5-13 1,1-10-6711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21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0 334 5317,'0'0'14072,"10"7"-12310,-7-5-1607,0 1-29,0-1 1,0 0-1,0 0 0,1 0 0,-1 0 1,1 0-1,-1-1 0,1 1 0,-1-1 1,1 0-1,0 0 0,-1-1 0,1 1 0,0-1 1,0 1-1,0-1 0,-1 0 0,1-1 1,0 1-1,0-1 0,0 0 0,5-1 1,47-22 194,-1-3 0,-1-2 0,-2-3 0,0-1 1,49-45-1,-76 59-300,-2-1 0,0-1 1,-2 0-1,27-36 0,-84 98-154,22-19 158,1 0 1,1 1-1,0 1 0,2 0 0,1 1 1,2 0-1,0 0 0,-5 38 0,10-43-867,1-1-1,0 1 0,6 38 0,0-33-6514,-4-19 1197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21.9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0 190 9865,'0'0'7885,"14"5"-6262,0 0-1299,0-1-1,1 0 1,-1-1 0,1 0-1,0-1 1,0-1-1,27-1 1,365-58 2734,-170 19-2566,628-75-246,-804 109-422,-127 23-8296,43-18 3053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22.5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1 345 6887,'0'0'15572,"14"-13"-14467,331-306 822,-345 318-1930,1 0 0,0 0-1,0 0 1,-1 0 0,1 1 0,0-1 0,0 0 0,0 0 0,0 1 0,0-1-1,0 0 1,1 1 0,-1-1 0,0 1 0,0-1 0,0 1 0,2 0 0,-2 14-93,-19 33 87,17-45 31,1-1-22,-60 147 16,53-127-14,1 1 0,1-1 0,0 1-1,2 0 1,-1 29 0,7-37-1468,-3-14 1282,0 1 0,0-1 0,1 0 0,-1 0 0,0 1 0,1-1 0,-1 0 0,1 0 0,-1 1 0,0-1 0,1 0 0,-1 0 0,1 0 0,-1 0 0,0 0 0,1 0 0,-1 0 0,1 0 0,-1 0 0,1 0 0,-1 0 0,0 0 0,1 0 0,-1 0 0,1 0 0,-1 0 0,0 0 0,1 0 0,-1-1 0,1 1 0,13-6-7231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22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14638,'0'0'11531,"50"12"-11275,-14-12-192,10 0-32,-1-2-448,4-4-1154,-4 0-704,-3-1-1570,-5-3-3298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23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268 1 10122,'0'0'3859,"-11"-1"-2033,0 3-1569,-1-1-1,0 1 1,1 1-1,-1 0 1,1 1 0,0 0-1,0 0 1,0 1 0,1 1-1,0 0 1,0 0-1,0 1 1,-16 16 0,15-13 124,0 0 1,1 2-1,0-1 1,-13 22-1,20-29-243,0 2-1,0-1 1,1 0 0,-1 0-1,1 1 1,0-1 0,1 1-1,-1 0 1,1 0-1,0-1 1,1 1 0,0 0-1,-1 0 1,3 10-1,-2-14-108,1 1 0,0-1 0,0 0 0,1 0-1,-1 0 1,0 0 0,1 0 0,-1 0-1,1 0 1,0-1 0,-1 1 0,1 0 0,0-1-1,0 1 1,0-1 0,0 0 0,0 0-1,1 0 1,-1 0 0,0 0 0,0 0 0,1 0-1,-1-1 1,0 1 0,1-1 0,-1 0-1,1 0 1,-1 0 0,4 0 0,2 0 34,0 0 1,0 0 0,0-1-1,1 0 1,-1-1-1,0 0 1,12-4-1,-9 0-20,0 0 0,0 0 0,0-1 0,-1-1 0,0 1-1,0-2 1,12-12 0,-17 15-26,0 0-1,-1 0 1,1 0 0,-1 0 0,0 0-1,-1-1 1,1 0 0,-1 0-1,-1 0 1,1 0 0,-1 0 0,0-1-1,1-12 1,-3 19-8,0 0-1,0-1 1,0 1-1,0-1 1,0 1 0,-1-1-1,1 1 1,0-1 0,-1 1-1,1-1 1,-1 1-1,1 0 1,-1-1 0,0 1-1,0 0 1,0-1-1,1 1 1,-1 0 0,0 0-1,0 0 1,0 0 0,-1 0-1,1 0 1,0 0-1,-3-1 1,1 1-1,1 0 0,-2 0 0,1 0 1,0 0-1,0 1 0,0-1 0,0 1 0,0 0 0,-1 0 0,1 0 0,0 1 0,-4 0 1,3-1-35,0 1 0,-1 0 0,1 0 0,-1 0 1,1 1-1,0 0 0,0 0 0,0 0 1,0 0-1,0 0 0,0 1 0,1 0 0,-1 0 1,1 0-1,-1 0 0,1 0 0,0 1 1,-4 7-1,2 12-1646,6-10-1430,5-6-4509,6-5-4812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23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 7527,'0'0'16704,"-4"10"-15316,-6 9-929,-28 70 1338,35-81-1801,0 0 1,1 1-1,0 0 1,0-1-1,1 1 1,0 0-1,1 0 1,0 0-1,1 11 1,-1-19-82,0-1 0,0 0 0,0 1 1,0-1-1,1 0 0,-1 0 0,0 1 1,0-1-1,0 0 0,0 1 0,0-1 1,1 0-1,-1 1 0,0-1 0,0 0 1,0 0-1,1 1 0,-1-1 0,0 0 1,0 0-1,1 0 0,-1 1 0,0-1 1,1 0-1,-1 0 0,0 0 0,0 0 1,1 0-1,-1 0 0,0 0 0,1 1 1,-1-1-1,0 0 0,1 0 1,-1 0-1,0 0 0,1 0 0,-1-1 1,0 1-1,1 0 0,-1 0 0,0 0 1,1 0-1,-1 0 0,0 0 0,1-1 1,13-11-8132,-2-6-2620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18:23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72 14542,'0'0'4708,"-11"0"-3480,9 0-1168,-7 0 268,0 0-1,1 1 1,-1 0-1,-12 3 1,19-3-291,0-1 0,1 0 1,-1 1-1,0-1 0,0 1 0,1 0 0,-1 0 1,0-1-1,1 1 0,-1 0 0,1 0 0,-1 0 1,1 1-1,0-1 0,-1 0 0,1 1 1,0-1-1,0 0 0,0 1 0,0 0 0,0-1 1,0 1-1,0-1 0,1 1 0,-1 0 0,1 0 1,-1-1-1,1 1 0,0 0 0,-1 0 0,1 0 1,0-1-1,0 1 0,0 2 0,1-2-34,0-1-1,0 1 0,0 0 0,0-1 1,0 1-1,1 0 0,-1-1 1,0 0-1,1 1 0,-1-1 1,1 0-1,-1 0 0,1 0 0,0 0 1,-1 0-1,1 0 0,0 0 1,2 0-1,44 17 43,-31-13-38,4 3-5,-6-4 8,0 2 0,-1-1 0,1 2 0,-1 0 1,14 10-1,-26-15-4,1-1 0,-1 1 0,0 0 0,0 0 0,-1 0-1,1-1 1,0 2 0,0-1 0,-1 0 0,0 0 0,1 0 0,-1 1 0,0-1 0,0 1 0,0-1 0,0 1 0,-1-1 0,1 1 0,-1-1 0,1 1 0,-1 0 0,0-1-1,0 1 1,0 0 0,0-1 0,-1 1 0,1 0 0,-1-1 0,0 1 0,1-1 0,-1 1 0,0-1 0,-1 1 0,1-1 0,0 0 0,-1 0 0,-1 3 0,-5 7 202,-1-1 0,0 0 0,-1-1 0,0 0 0,0-1 0,-14 10 0,19-15-34,-1 0 0,0 0 1,0-1-1,0 1 0,0-1 0,0-1 0,-1 1 0,1-1 0,-1 0 0,0-1 0,0 1 0,0-1 0,1-1 0,-11 1 0,16-2-166,0 1-1,-1-1 1,1 0-1,0 0 1,-1 0-1,1 0 1,0 0-1,0 0 1,0 0-1,0 0 1,0-1-1,0 1 0,0 0 1,0 0-1,0-1 1,1 1-1,-1-1 1,0 1-1,1-1 1,-1 1-1,1-1 1,0 1-1,-1-1 1,1 1-1,0-1 1,0 1-1,0-1 0,0 0 1,0 1-1,1-1 1,-1 1-1,0-1 1,2-2-1,-2-3-106,2 0 1,-1 0-1,1 0 0,0 0 0,0 0 0,5-9 1,1 4-21,0 1 0,1 0 0,0 0 0,0 1 1,1 1-1,0-1 0,17-10 0,9-3 71,41-21-1,-46 28 258,0-1-1,39-31 1,-68 47-186,0 0 0,-1 0 0,1 0 0,-1-1 0,1 1 1,-1-1-1,0 1 0,1 0 0,-1-1 0,0 0 0,0 1 0,0-1 0,0 0 0,0 0 0,-1 1 1,1-1-1,0 0 0,-1 0 0,1 0 0,-1 0 0,0 0 0,0 0 0,0 0 0,0 0 0,0 0 1,0-3-1,-2 3-13,1 0 1,0 0 0,-1 0 0,1 0-1,-1 0 1,1 0 0,-1 1-1,0-1 1,0 1 0,0-1 0,0 1-1,0 0 1,0-1 0,0 1-1,0 0 1,-1 0 0,1 1 0,0-1-1,-1 0 1,-3 0 0,-29-4 4,0 2 1,0 1-1,-62 4 1,16 0-5139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22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 5541,'0'0'14478,"61"7"-13293,-20-7-544,9 0-353,6-4-128,0-2-96,-3 0-32,-4 2-480,-11 2-1154,-10 2-704,-15 0-1377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23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9033,'0'0'12555,"62"28"-12234,-9-30-193,3-5-96,0-1-352,-2 2-1346,-11-1-1057,-6 1-2177,-11-2-1154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23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5 11211,'0'0'5674,"11"-1"-4836,-2 0-729,87-2 382,-87 4-479,0-1 1,0 1 0,0 1-1,0-1 1,0 2 0,-1-1-1,1 1 1,-1 0 0,15 9-1,-22-11 12,0-1 0,1 1-1,-1 0 1,0 0-1,0 0 1,0 0-1,0 1 1,0-1 0,0 0-1,0 0 1,0 1-1,0-1 1,0 0-1,-1 1 1,1-1 0,-1 1-1,1-1 1,-1 1-1,1-1 1,-1 1 0,0-1-1,0 4 1,0-2 72,-1 0 0,1 0 0,-1 0 0,0-1 0,0 1 0,0 0 0,-1 0 0,1 0 0,-1-1 0,1 1 0,-3 2 0,-7 8 337,0-1 1,-1 0 0,-20 15-1,20-17-562,-33 30 187,-17 14-241,19-20-3253,17-14-4566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13773,'0'0'8872,"-3"51"-11882,17-41-4293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25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8168,'0'0'11787,"18"70"-9801,-8-43-737,4 5-288,4-5-481,5-2-320,3-10-31,2-6-33,2-7-32,1-2-385,-6-5-864,-2-10-961,-6-3-1537,-5-2-3364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26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0 12684,'0'0'2402,"-37"49"-31,13-12-482,0 5-447,1 2-97,2 1-480,4-3-449,2-3-288,4-7-64,7-6-64,2-8-800,2-10-1475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26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0 14798,'0'0'7693,"-11"12"-7400,-16 20 370,0 1 0,3 1 0,1 1 0,-27 53 0,49-81-303,3-7-166,12-14-204,16-26-897,-9 6-730,21-47 0,-24 46 1223,-18 34 440,0 4 28,0-1-1,-1 1 0,0 0 1,0 0-1,1 0 0,-2 0 0,1-1 1,0 1-1,-3 4 0,2-4 55,-4 10 112,1 1-1,0 0 1,1 0 0,0 0 0,1 0-1,1 1 1,0-1 0,1 1 0,0-1-1,2 1 1,2 21 0,-2-33-204,0 0 0,0-1 0,0 1 0,0-1 0,0 0 0,1 1 0,-1-1 0,1 0 0,0 0 0,3 4 0,-4-5-6,0 0 0,0 0 0,0 0 0,0-1 0,0 1-1,0 0 1,1-1 0,-1 1 0,0-1 0,0 1 0,0-1-1,1 1 1,-1-1 0,0 0 0,0 1 0,1-1 0,-1 0 0,0 0-1,1 0 1,-1 0 0,0 0 0,1-1 0,-1 1 0,0 0 0,2-1-1,-3 0-4,1 1 0,-1-1-1,1 1 1,-1-1 0,1 0-1,-1 1 1,1-1-1,-1 0 1,0 1 0,1-1-1,-1 0 1,0 0 0,0 0-1,0 1 1,1-1-1,-1 0 1,0 0 0,0 0-1,0 1 1,0-1 0,0 0-1,-1 0 1,1 1-1,0-1 1,0 0 0,0 0-1,-1 0 1,1 1 0,-1-2-1,-10-21 34,-15-9-522,-2 1 1,-1 2 0,-53-41 0,65 58 568,16 12-78,1 0-1,0 0 1,0 0 0,0 0 0,0 0-1,0 0 1,0 0 0,0 0-1,-1 0 1,1 0 0,0 0-1,0 0 1,0 0 0,0 0-1,0 0 1,0 0 0,0 1-1,-1-1 1,1 0 0,0 0 0,0 0-1,0 0 1,0 0 0,0 0-1,0 0 1,0 0 0,0 0-1,0 0 1,0 0 0,-1 1-1,1-1 1,0 0 0,0 0 0,0 0-1,0 0 1,0 0 0,0 0-1,0 0 1,0 0 0,0 1-1,0-1 1,0 0 0,0 0-1,0 0 1,0 0 0,0 0 0,0 0-1,0 0 1,0 1 0,0-1-1,0 0 1,0 0 0,0 0-1,0 0 1,0 0 0,1 0-1,-1 0 1,0 0 0,0 1 0,0-1-1,0 0 1,0 0 0,0 0-1,0 0 1,2 2 33,-1 1 0,1-1 0,0 0 0,0 0 0,0 0 0,0 0 1,0 0-1,0-1 0,0 1 0,1-1 0,-1 1 0,4 0 0,9 4 46,0-1 1,1 0-1,0-1 1,-1-1-1,2-1 1,17 1-1,104-4-1031,-61-1-4069,-43 2-1280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27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14830,'0'0'8712,"89"10"-8455,-39-17-193,2 0-449,-7-1-1248,-4 3-898,-11 3-768,-12 2-3363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27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 10154,'0'0'10602,"84"14"-9802,-38-14-351,9-6-225,1-2-160,3-3-32,-5-1-833,-4-3-2209,-2-3-5703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54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1 5157,'0'0'17889,"-5"8"-17462,-38 64 418,3 3 1,3 1 0,4 1-1,-27 92 1,57-161-810,1 1 1,0 0 0,1 0-1,0 0 1,0 0 0,1 17-1,1-23-31,-1-1 1,1 1-1,-1-1 0,1 1 1,0-1-1,0 0 0,0 1 1,0-1-1,1 0 1,-1 0-1,0 0 0,1 0 1,0 0-1,-1 0 0,1 0 1,0-1-1,0 1 0,0-1 1,0 1-1,0-1 0,0 0 1,1 1-1,-1-1 0,0 0 1,1-1-1,-1 1 0,1 0 1,2 0-1,68 8-812,-48-10-1987,-4-3-3721,-15 0-1616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55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0 12620,'0'0'10351,"-8"0"-9876,4 1-440,1-1-1,0 0 1,-1 0-1,1 1 1,0 0-1,0 0 1,-1 0 0,1 0-1,0 0 1,0 0-1,0 1 1,0 0-1,1 0 1,-6 3-1,2 2 105,-1-1 0,1 2 0,0-1-1,0 1 1,-5 9 0,-13 22 459,-26 58 0,43-81-552,1-1 0,1 1 0,0 0 0,1 1 0,0-1 0,1 1 0,0 19 0,3-34-35,0-1 0,0 1 0,1 0 0,-1 0-1,0-1 1,1 1 0,-1 0 0,1-1 0,-1 1 0,1-1 0,0 1 0,0-1 0,0 1 0,0-1-1,0 1 1,0-1 0,0 0 0,0 1 0,1-1 0,-1 0 0,0 0 0,1 0 0,-1 0 0,1 0-1,-1 0 1,1-1 0,0 1 0,-1 0 0,1-1 0,-1 1 0,1-1 0,0 0 0,0 0-1,-1 1 1,1-1 0,0 0 0,0 0 0,-1-1 0,3 1 0,1 0 49,1-1-1,-1 0 1,0 0 0,0 0-1,-1 0 1,1-1 0,0 1-1,0-1 1,-1-1 0,1 1-1,-1-1 1,8-5 0,-8 5 20,0-1 0,0 0 0,0 0 0,-1 0 0,0-1 0,1 1 0,-2-1 0,1 1 0,0-1 1,-1 0-1,0 0 0,0 0 0,0-1 0,-1 1 0,0 0 0,0-1 0,0 1 0,-1 0 0,0-1 0,0-7 0,-1 12-73,1 0 1,-1-1-1,0 1 0,0 0 0,0 0 0,0 0 0,0 0 0,0-1 0,0 1 0,-1 1 0,1-1 0,0 0 1,0 0-1,-1 0 0,1 1 0,0-1 0,-1 0 0,1 1 0,-1 0 0,1-1 0,-1 1 0,1 0 0,-1 0 0,1-1 1,-1 1-1,1 0 0,-1 1 0,1-1 0,-1 0 0,1 0 0,-3 1 0,-2 0 8,1-1-1,-1 1 0,0 0 1,1 1-1,-1-1 0,1 1 1,-8 4-1,0 7-17,21-10-5,27-12-2,-7-4-121,-19 8 34,0 0 1,0 0 0,1 1-1,-1 0 1,1 1-1,0 0 1,16-2-1,-25 6 88,-1 0 0,1-1 0,0 1 0,-1 0-1,1-1 1,-1 1 0,0 0 0,1 0 0,-1 0-1,0-1 1,1 1 0,-1 0 0,0 0-1,0 0 1,0 0 0,1 0 0,-1 0 0,0-1-1,0 1 1,0 0 0,-1 0 0,1 0 0,0 1-1,-3 24 226,-1-11 57,-2 0 0,-12 26 0,-8 21-284,20-19-3092,11-52-12443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55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1 11275,'0'0'13661,"8"12"-12775,-2-2-741,6 8 159,-1 0 0,-1 1 0,-1 0 0,0 0 0,10 37 1,-15-33-224,-2 0 0,0 0 0,-1 0 0,-2 0 1,0 0-1,-1 0 0,-2 0 0,0 0 0,-12 37 1,9-41-259,-1 0 0,-1 0 0,-1 0 0,-17 26 0,16-31-535,1-1 0,-2 0 0,0 0 0,0-1-1,-26 19 1,11-15-4717,3-5-5189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04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377 61 3876,'0'0'1660,"10"-7"2349,2 0-2828,-8 5-760,0-1 0,0 1-1,0-1 1,0 0-1,0 0 1,0 0 0,-1 0-1,1-1 1,-1 1 0,5-8-1,-8 11-301,0 0 0,0 0 0,0 0 0,0 0 0,0 0 0,0 0-1,1-1 1,-1 1 0,0 0 0,0 0 0,0 0 0,0 0 0,0 0 0,0-1 0,0 1 0,0 0-1,0 0 1,0 0 0,0 0 0,0 0 0,0-1 0,0 1 0,0 0 0,0 0 0,0 0 0,0 0-1,0 0 1,0-1 0,0 1 0,0 0 0,0 0 0,0 0 0,0 0 0,0 0 0,0-1 0,-1 1-1,1 0 1,0 0 0,0 0 0,0 0 0,0 0 0,0 0 0,0 0 0,0-1 0,-1 1 0,1 0-1,0 0 1,0 0 0,0 0 0,0 0 0,0 0 0,0 0 0,-1 0 0,1 0 0,0 0 0,0 0-1,0 0 1,-15 1 1774,-16 10-1270,-20 23-326,1 2 0,2 2 0,1 2 0,3 3 1,-69 83-1,110-123-304,-2 2-2,1 0 0,-1 1 0,1-1 0,0 1 0,1 0 1,0 0-1,0 0 0,0 0 0,-3 11 0,6-17-31,0 0 0,1 1 0,-1-1 0,0 0 0,0 1 0,1-1 1,-1 0-1,0 0 0,1 1 0,-1-1 0,0 0 0,1 0 0,-1 0 0,0 1 1,1-1-1,-1 0 0,0 0 0,1 0 0,-1 0 0,1 0 0,-1 0 1,1 0-1,-1 0 0,0 0 0,1 0 0,-1 0 0,1 0 0,-1 0 0,0 0 1,1 0-1,-1 0 0,1 0 0,-1 0 0,0-1 0,1 1 0,-1 0 0,0 0 1,1 0-1,-1-1 0,0 1 0,1 0 0,-1-1 0,0 1 0,0 0 0,1 0 1,-1-1-1,22-12-1236,3-7-1787,-2-2 1,30-34-1,-46 47 2065,34-36-4174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04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3171,'0'0'13917,"0"9"-12139,-5 48 298,3-39-1855,0 1 0,1-1 1,0 1-1,2-1 0,0 1 1,1-1-1,1 0 0,7 25 1,6 11-1151,-13-16-6262,-4-35 2611,-7-3-1778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31 14990,'0'0'7762,"-8"7"-6411,3-3-1236,0-1 1,1 1 0,-1 1-1,1-1 1,0 1-1,1-1 1,-1 1-1,1 0 1,0 1 0,0-1-1,1 0 1,-1 1-1,1 0 1,0-1-1,1 1 1,-1 0 0,1 0-1,1 0 1,-1 11-1,18 240-590,-17-255 500,0-1-1,0 1 1,0-1 0,0 0-1,0 1 1,-1-1 0,1 0-1,-1 1 1,1-1 0,-1 0-1,1 1 1,-1-1 0,0 0-1,1 0 1,-1 0-1,0 0 1,0 1 0,0-1-1,0 0 1,0-1 0,0 1-1,0 0 1,0 0 0,-1 0-1,1-1 1,0 1-1,0 0 1,-1-1 0,1 1-1,0-1 1,-1 0 0,1 1-1,-1-1 1,1 0 0,0 0-1,-1 0 1,-2 0 0,2 0 31,-1 0 0,1-1 1,0 1-1,-1 0 1,1-1-1,0 1 1,0-1-1,-1 0 1,1 0-1,0 0 0,0 0 1,0 0-1,0 0 1,0-1-1,0 1 1,0-1-1,0 1 1,1-1-1,-1 0 0,1 0 1,-3-4-1,1 1-79,1 0 0,1 0-1,-1 0 1,1 0 0,0-1 0,0 1-1,0 0 1,1-1 0,0 1 0,0-1-1,0 1 1,1 0 0,0-1 0,0 1-1,0 0 1,0-1 0,1 1 0,0 0-1,0 0 1,1 0 0,-1 1-1,1-1 1,5-6 0,8-9-152,0 2-1,1-1 1,39-30 0,-14 12 452,-12 10-84,-18 18 4,0-1-1,-1-1 1,-1 0 0,1 0 0,-2-1-1,0 0 1,14-24 0,-25 34 46,-5 6-220,-8 8-59,9-4 118,1 0 1,-1 1-1,2-1 1,-1 1-1,1 0 1,0 0 0,1 1-1,0-1 1,1 1-1,0 0 1,0-1 0,1 1-1,0 0 1,1 0-1,0 0 1,2 12 0,-2-21-129,1-1 0,-1 1 1,1 0-1,-1-1 0,1 1 1,-1 0-1,1-1 0,0 1 1,-1-1-1,1 1 0,0-1 1,-1 1-1,1-1 1,0 1-1,0-1 0,0 0 1,-1 0-1,1 1 0,0-1 1,0 0-1,0 0 0,0 0 1,0 0-1,-1 0 0,1 0 1,0 0-1,0 0 1,0 0-1,0 0 0,0-1 1,-1 1-1,1 0 0,0 0 1,0-1-1,0 1 0,0-1 1,30-17-4763,-14-3-894,0-4-3570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05.2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9641,'0'0'9065,"59"7"-7496,-12-7-320,7 0-384,4-5-320,0 3-225,-5 2-288,-5 0 0,-10 0-1153,-9 2-2050,-11 0-5061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05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7655,'0'0'11371,"-3"51"-9353,3-31-545,8 1-448,5-1-256,6-5-513,5-4-224,-1-3 64,2-4-288,3-4-448,-3 0-449,1-9-705,-6-5-1153,1-1-2466,-6-3-2242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06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0 9705,'0'0'5349,"-59"69"-2946,38-38-610,-1 3-287,0 1-770,2 0-383,3-3-225,4-5-96,5-6 0,5-6-417,3-9-1184,6-6-8392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06.9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0 8488,'0'0'10517,"-5"11"-9861,-17 31 746,-1-1-1,-2 0 0,-53 64 1,88-145-1216,36-66-3549,-43 102 3326,-7 37 85,1-21 36,1 0 0,-1-1 0,2 1 0,0 0 0,0 0 0,1 1 0,2 15 1,-2-28-72,0-1 1,0 0-1,0 1 1,0-1-1,0 0 1,0 1 0,1-1-1,-1 0 1,0 1-1,0-1 1,1 1 0,-1-1-1,0 0 1,1 1-1,-1-1 1,1 1-1,-1-1 1,1 1 0,-1-1-1,1 1 1,-1 0-1,1-1 1,-1 1 0,1 0-1,-1-1 1,1 1-1,0 0 1,-1-1-1,1 1 1,-1 0 0,1 0-1,0 0 1,-1 0-1,1 0 1,0 0-1,-1 0 1,1 0 0,0 0-1,-1 0 1,1 0-1,0 0 1,-1 0 0,1 0-1,0 1 1,-1-1-1,1 0 1,-1 0-1,1 1 1,0-1 0,-1 1-1,1-1 1,-1 0-1,1 1 1,-1-1 0,1 1-1,-1-1 1,0 1-1,1-1 1,-1 1-1,1-1 1,-1 1 0,0 0-1,0-1 1,1 1-1,-1 0 1,0-1 0,0 2-1,-2-8-3,0 1 0,0-1 0,0 1 1,-1 0-1,0 0 0,0 0 0,-1 1 0,1-1 0,-1 1 0,0 0 0,0 0 0,-1 0 1,-7-6-1,-13-13 14,19 16-24,3 4 4,-1-1 0,1 1-1,0 0 1,1-1 0,-1 0-1,1 0 1,-1 0 0,1 0-1,-3-7 1,26 20 225,12 12-200,0-2-1,45 18 0,-13-19-6540,-47-16 149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07.3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1 10346,'0'0'12155,"-11"6"-11578,-8 5-260,1 1-1,1 2 1,1-1 0,-1 2 0,2 0-1,0 1 1,1 0 0,-15 25 0,23-32-267,1-1 1,0 1-1,0 0 1,1 1-1,0-1 1,1 1-1,0 0 1,1-1-1,-1 1 1,2 0-1,0 1 1,0-1 0,1 0-1,1 18 1,0-26-161,0 0 1,0 1 0,0-1-1,0 0 1,0 0 0,1 0 0,-1 0-1,0 0 1,1 0 0,0 0-1,-1-1 1,1 1 0,0-1-1,0 1 1,0-1 0,0 0 0,0 1-1,0-1 1,0 0 0,1 0-1,-1 0 1,0-1 0,0 1 0,1-1-1,-1 1 1,4-1 0,4 2-1486,0-2 0,1 1 1,-1-1-1,0-1 1,11-1-1,15-8-6968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07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1 14029,'0'0'1959,"-11"1"-10,-3 3-1412,1 0 0,-1 0 1,1 1-1,0 1 0,0 0 0,1 1 1,-1 0-1,1 1 0,1 0 0,-13 12 1,22-18-424,-38 38 1221,39-39-1311,-1 1-1,1-1 0,0 1 1,0 0-1,-1-1 0,1 1 1,0 0-1,1-1 1,-1 1-1,0 0 0,0 0 1,1 0-1,-1 0 0,1 0 1,0 0-1,0 0 1,-1 0-1,1 0 0,0 0 1,1 0-1,-1 0 0,0 0 1,0 0-1,2 3 0,0-3-18,0-1-1,-1 1 0,1-1 0,0 0 0,0 0 0,0 0 0,0 0 0,0 0 0,0 0 0,0-1 0,1 1 1,-1-1-1,0 1 0,0-1 0,1 0 0,-1 0 0,3 0 0,46-2-575,-46 2 385,-3 0 172,1 0 0,-1 0 0,0-1 0,1 1 0,-1-1-1,0 0 1,0 1 0,1-1 0,-1 0 0,0 0 0,0 0 0,0-1 0,0 1-1,0 0 1,0-1 0,-1 1 0,1-1 0,0 0 0,-1 1 0,1-1 0,-1 0 0,0 0-1,1 0 1,-1 0 0,0 0 0,0 0 0,-1-1 0,2-2 0,3-5 44,-3 10-37,0 0 1,0-1-1,0 1 0,0 0 1,0 1-1,0-1 0,0 0 0,0 0 1,0 1-1,0 0 0,0-1 1,0 1-1,0 0 0,0 0 0,0 0 1,-1 0-1,1 0 0,1 1 1,7 3-22,-7-5 35,0 1-1,-1-1 1,1 1-1,0-1 1,0 1-1,-1 0 1,1 0-1,-1 1 1,1-1-1,-1 0 0,1 1 1,1 2-1,-3-3 4,-1 1 0,1 0-1,-1 0 1,0-1-1,0 1 1,0 0-1,0 0 1,0 0 0,0-1-1,0 1 1,-1 0-1,1 0 1,-1-1-1,1 1 1,-1 0 0,0-1-1,1 1 1,-1-1-1,0 1 1,0-1-1,0 1 1,-2 1 0,-15 26 395,12-20-294,0 0 0,0 0 0,-7 19-1,13-27-88,12-16-2804,-2-3-1483,0-3-3315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08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 14542,'0'0'7655,"9"6"-6860,-3-2-725,-1 0 0,1 1 0,-1-1 0,0 1 0,0 1 0,0-1 0,-1 1 0,0 0 0,0 0 0,0 0-1,-1 0 1,0 1 0,0-1 0,-1 1 0,0 0 0,0 0 0,0 0 0,-1 0 0,0 0 0,0 12-1,-2-5-9,0 1 0,-1-1-1,-1 0 1,0 0-1,0 0 1,-2 0-1,0-1 1,0 0-1,-1 0 1,-1 0 0,0-1-1,-14 19 1,15-24-1181,0 1 1,-1-1 0,0 0-1,-1-1 1,1 1 0,-17 9-1,-6-2-7815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08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7079,'0'0'10244,"15"3"-9144,36 5 124,2-2 1,78-2 0,126-15 129,-83 1-1236,1055-37-257,-1190 46 1143,-36 1-196,-10 0-218,-8 0-467,-31 0-899,-23 1-8110,42-2 1145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09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303 1 10634,'0'0'12604,"-5"10"-11729,-7 11-805,-1-1-1,0-1 1,-2 0-1,0-1 0,-2-1 1,-35 30-1,-86 63 59,137-109-157,0 0 0,1-1 0,-1 1 0,0 0 0,0-1 0,0 1 0,0 0 0,0-1 0,0 1 0,0-1 0,0 1 0,0-1-1,0 0 1,0 1 0,0-1 0,0 0 0,0 0 0,0 0 0,-1 0 0,-1 0 0,8-17-3263,25-29-3877,-5 12 592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09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11147,'0'0'7815,"2"66"-5893,-2-34-577,-2 2-384,2-1-256,0 2-353,0-5-288,4-2 0,6-5-128,1-1-833,-1-6-416,0-3-705,-5-6-1153,-2-4-2787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13837,'0'0'12140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09.8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12684,'0'0'8136,"63"10"-7015,-27-10-833,8 0-192,1 0-128,-1 0-993,0 0-1505,-5 0-3588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1:10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98 6854,'0'0'1965,"9"-9"507,-3 3-1791,33-33 2376,-37 37-2507,0-1 1,-1 1 0,0-1-1,1 1 1,-1-1 0,0 0-1,0 1 1,0-1 0,-1 0-1,1 0 1,0-5-1,-1 7-479,-1 1-1,1-1 0,0 1 0,-1-1 1,1 1-1,-1 0 0,1-1 0,-1 1 1,1 0-1,0-1 0,-1 1 0,1 0 0,-1 0 1,1 0-1,-1-1 0,0 1 0,1 0 1,-1 0-1,1 0 0,-1 0 0,1 0 1,-1 0-1,1 0 0,-1 0 0,0 0 0,1 0 1,-1 0-1,1 0 0,-1 1 0,0-1 1,-20 4 271,11 1-265,1 1 0,-1-1 1,1 1-1,1 1 0,-1-1 0,1 2 0,-11 11 0,-46 64 732,58-74-679,1 1 1,0-1-1,0 1 1,1 1 0,1-1-1,-1 1 1,2 0-1,-1 0 1,2 0 0,-1 0-1,1 0 1,1 1-1,0-1 1,1 16 0,1-25-126,-1 0 0,1 0-1,-1-1 1,1 1 0,0 0 0,0 0 0,0-1 0,0 1 0,0-1 0,0 1 0,0-1-1,0 1 1,0-1 0,1 0 0,-1 0 0,1 0 0,-1 1 0,1-1 0,-1-1 0,3 2-1,1 0 9,0 0 0,0 0 0,0-1 0,0 0 0,0 0 0,0 0 0,7-1 0,0 0 4,0 0-1,-1-1 0,1-1 0,-1 0 1,1 0-1,11-5 0,-7 0-17,0 0 0,26-16 0,-39 21 1,0 1 1,1-1-1,-1-1 0,-1 1 0,1 0 0,0-1 0,0 1 0,-1-1 1,0 0-1,1 0 0,-1 0 0,0 0 0,0 0 0,-1-1 0,1 1 0,-1 0 1,0-1-1,0 1 0,2-8 0,-4 10-1,0 0 0,1 0 0,-1 0-1,0 0 1,0 0 0,0 0 0,1 0 0,-1 1 0,0-1-1,0 0 1,0 1 0,0-1 0,-1 0 0,1 1 0,0 0 0,0-1-1,0 1 1,0 0 0,0-1 0,-1 1 0,1 0 0,0 0-1,0 0 1,0 0 0,-1 0 0,1 0 0,0 0 0,0 0 0,-2 1-1,-6 2-176,33-1-207,61-8-1622,-84 7 2014,0-1 0,0 1 0,0 0-1,0-1 1,0 1 0,-1 0 0,1-1 0,0 1 0,-1 0 0,1 0-1,0-1 1,-1 1 0,1 0 0,-1 0 0,1 0 0,-1 0 0,1 0 0,-1 0-1,0 0 1,0 0 0,1 0 0,-1 0 0,0 0 0,0 0 0,0 0 0,0 0-1,0 0 1,0 0 0,0 0 0,-1 0 0,1 0 0,0 0 0,-1 2 0,-8 40 576,-11 5-160,-5 14-251,18-19-7072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08.4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12812,'0'0'9385,"50"24"-8520,-6-20-385,6-4-159,6 0-257,2 0-32,-4 0 0,-3 0-609,-8 0-544,-12 0-448,-14 1-545,-11 3-1634,-6 0-1441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08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3619,'0'0'13709,"77"19"-11851,-36-17-737,8 0-352,2-2-353,1 1-288,0-1-96,1 0-384,-4 0-1345,1-3-1539,-3-7-4227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09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5189,'0'0'16586,"4"9"-15102,-1-1-1320,1-1-1,0 0 1,0 0-1,0 0 1,1 0-1,0-1 1,1 0 0,-1 0-1,1 0 1,0-1-1,1 0 1,-1 0-1,1 0 1,0-1-1,0 0 1,1-1-1,-1 1 1,15 3-1,-14-5-504,0 0 0,0-1 0,0 0 0,1 0 0,-1-1 1,0 0-1,0 0 0,16-3 0,-20 1-550,1 1 1,-1 0 0,0-1 0,0 0-1,0 0 1,0 0 0,-1 0 0,1-1-1,0 0 1,-1 1 0,5-6 0,11-16-9419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09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234 1 13261,'0'0'2338,"-52"54"737,23-18-609,1 4-352,-5 3-320,5 2-833,5 0-545,5-1-288,3-7-96,9-3 0,5-6-416,1-7-929,0-10-1186,2-9-1505,9-2-4580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10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1 3908,'0'0'17275,"0"8"-16218,-2-1-887,0 1 0,0-1 0,0 0 0,-1 0 0,1 0 0,-2 0 0,1 0 0,-1-1-1,0 1 1,-1-1 0,-7 8 0,-10 11 913,-37 29-1,6-6 148,52-47-1187,38-43-710,-29 31 436,-1 2-1,2-1 1,-1 1 0,1 1-1,0 0 1,1 0-1,0 0 1,11-5 0,-20 13 226,-1-1 1,1 1 0,-1 0-1,0 0 1,1 0 0,-1 0 0,0 0-1,1 0 1,-1 0 0,0 0-1,1 0 1,-1 0 0,1 0 0,-1 0-1,0 0 1,1 0 0,-1 0-1,1 0 1,-1 0 0,0 0 0,1 1-1,-1-1 1,0 0 0,1 0-1,-1 0 1,0 1 0,1-1 0,-1 0-1,0 0 1,0 1 0,1-1-1,-1 0 1,0 0 0,0 1 0,0-1-1,1 1 1,4 20-36,-5 32 219,0-43-79,-1 10 353,-1-1 1,-7 39 0,-9-93 139,-84-153-658,106 195 81,0-1-1,1 0 1,0-1-1,0 1 1,1-1-1,-1 0 0,1 0 1,0-1-1,0 0 1,1 0-1,-1 0 0,1-1 1,0 0-1,0 0 1,0 0-1,14 2 0,6 1-1177,-1-1-1,1-1 1,36 0-1,-16-4-4506,-2-1-4709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11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7687,'0'0'18001,"4"10"-17825,0 0-204,-1 0 0,0 0-1,-1 0 1,0 1-1,-1-1 1,0 1-1,0-1 1,-2 16-1,0 41-4724,1-52 2000,0 3-3498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11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309 1 5637,'0'0'15172,"-11"6"-14115,-14 14-344,1 0-1,1 2 1,1 0 0,1 2-1,-20 28 1,13-13-343,1 2 0,-23 48 1,44-77-413,0 0 1,1 0-1,1 1 1,0 0-1,0 0 1,2 0-1,-1 0 1,2 0-1,0 1 1,0-1-1,1 1 1,3 23-1,-2-34-95,0 0 0,0 0-1,1 0 1,-1 0 0,1 0-1,-1 0 1,1-1-1,0 1 1,0-1 0,0 1-1,0-1 1,0 0 0,1 0-1,-1 0 1,1 0 0,-1 0-1,1 0 1,3 1 0,1 0-591,0 0 0,0 0 1,0-1-1,0 0 0,0 0 1,13 1-1,18-2-4541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12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286 13 14189,'0'0'5051,"-9"-3"-2986,5 2-1923,0-1 32,0 1 0,0-1 0,0 1 1,-1 0-1,1 0 0,0 1 0,-1-1 1,1 1-1,0 0 0,-1 0 0,1 1 1,-1-1-1,1 1 0,0 0 0,0 0 1,-1 1-1,-5 2 0,-5 6 97,1 0 1,0 1-1,0 0 0,1 2 0,1-1 1,0 1-1,1 1 0,-16 26 0,19-27-217,0 0-1,1 0 0,1 1 0,0 0 1,1 0-1,1 1 0,0 0 0,1-1 1,0 1-1,0 22 0,3-35-51,0 0 0,0 0-1,0 0 1,1 0 0,-1 0 0,0 0-1,1 0 1,0 0 0,-1 0 0,1 0-1,0-1 1,0 1 0,0 0-1,0-1 1,1 1 0,-1 0 0,0-1-1,1 0 1,-1 1 0,0-1 0,4 2-1,-1 0 6,1-1-1,-1 0 0,1 0 0,-1-1 0,1 1 0,0-1 1,-1 0-1,1 0 0,5-1 0,1 1-32,0-1 0,1 0 0,-1-1 1,0 0-1,0-1 0,0 0 0,16-6 0,-16 3-95,-1 0-1,0-1 0,0 0 0,12-9 1,-20 14 99,0-1 1,1 1 0,-1-1-1,0 0 1,0 0 0,0 0-1,0 0 1,-1 0 0,1-1-1,-1 1 1,1 0 0,-1-1-1,0 1 1,0-1-1,0 1 1,0-1 0,0 0-1,-1 1 1,1-1 0,-1 0-1,1 0 1,-1 1 0,0-5-1,-2 6 24,1 0-1,0-1 0,-1 1 0,1 0 1,-1 0-1,1 0 0,-1-1 1,0 2-1,1-1 0,-1 0 0,0 0 1,0 1-1,1-1 0,-1 1 0,0-1 1,0 1-1,0 0 0,0-1 1,0 1-1,0 0 0,0 1 0,-2-1 1,-46 3 43,48-3-40,0 1 1,0-1-1,0 1 0,0-1 1,1 1-1,-1 0 0,0-1 1,0 1-1,1 0 0,-1 0 1,0 1-1,1-1 0,-1 0 1,1 0-1,-1 1 0,1-1 1,0 1-1,-2 2 0,3-4-3,0 0 0,0 1 1,0-1-1,-1 0 0,1 1 0,0-1 0,0 0 0,0 1 0,0-1 0,0 1 0,0-1 0,0 0 0,1 1 0,-1-1 0,0 0 0,0 1 0,0-1 0,0 0 0,0 1 0,0-1 0,1 0 0,-1 1 0,0-1 0,0 0 0,0 1 0,1-1 0,-1 0 0,0 0 0,1 1 0,-1-1 0,1 0 1,21 5 22,-1-6-307,0-2 0,0 0 0,-1-1 0,31-10 0,45-9-1997,-95 23 2280,-1 0-1,0 0 0,1 0 1,-1 0-1,0 0 0,1 0 0,-1 0 1,0 0-1,1 0 0,-1 0 1,1 0-1,-1 0 0,0 0 0,1 0 1,-1 0-1,0 0 0,1 0 1,-1 0-1,0 1 0,1-1 1,-1 0-1,0 0 0,0 0 0,1 1 1,-1-1-1,0 0 0,1 0 1,-1 1-1,0-1 0,0 0 0,0 0 1,1 1-1,-1-1 0,0 0 1,0 1-1,-3 14 281,-14 13 634,-10 8 263,-30 43 428,53-73-1543,0 1 0,1 0-1,0 0 1,0 0 0,0 0 0,1 0 0,0 0 0,1 1-1,-1-1 1,1 9 0,1-16-96,0 0 0,0 1 1,0-1-1,0 1 0,0-1 0,0 0 0,0 1 0,0-1 1,0 0-1,0 1 0,0-1 0,0 1 0,0-1 0,0 0 1,1 1-1,-1-1 0,0 0 0,0 0 0,0 1 0,1-1 1,-1 0-1,0 1 0,0-1 0,1 0 0,-1 0 0,0 1 0,1-1 1,-1 0-1,0 0 0,1 0 0,-1 0 0,0 1 0,1-1 1,-1 0-1,0 0 0,1 0 0,0 0 0,16-5-2326,15-18-5880,-9-5-5667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107 286 5573,'0'0'11638,"0"-9"-9108,0 7-2325,0-1 1,0 0-1,0 1 0,0-1 0,-1 0 0,1 1 0,-1-1 0,1 1 0,-1-1 0,0 1 0,-2-5 1,2 6-98,0 0 1,0 0-1,0 1 1,0-1-1,-1 0 1,1 0-1,0 1 1,0-1-1,-1 1 1,1-1 0,0 1-1,-1-1 1,1 1-1,-1 0 1,1 0-1,0 0 1,-1 0-1,1 0 1,-1 0-1,1 0 1,-1 0-1,1 0 1,0 1 0,-1-1-1,1 0 1,0 1-1,-1 0 1,1-1-1,0 1 1,0 0-1,-1-1 1,-1 3-1,-1 0-25,0 0-1,0 0 0,0 0 1,0 1-1,1-1 0,-1 1 1,1 0-1,0 0 0,0 0 0,0 0 1,1 1-1,0-1 0,-1 1 1,2 0-1,-1-1 0,0 1 1,1 0-1,0 0 0,0 0 0,1 0 1,-1 0-1,1 0 0,1 8 1,-1-12-81,0 0 0,1 0 0,-1 0 0,1 0 1,-1-1-1,1 1 0,0 0 0,-1 0 0,1-1 1,0 1-1,-1 0 0,1-1 0,0 1 1,0-1-1,0 1 0,-1-1 0,1 1 0,0-1 1,0 0-1,0 1 0,0-1 0,0 0 0,0 0 1,0 0-1,0 1 0,0-1 0,0 0 1,0 0-1,0-1 0,0 1 0,0 0 0,0 0 1,0 0-1,1-1 0,36-10 123,-23 2-38,0-1 0,-1-1-1,-1 0 1,0-1-1,0 0 1,-2-1-1,19-24 1,-9 6 180,-1 0 1,25-55-1,-27 41-490,-17 40 10,-3 5 18,-12 23 20,4-6 169,-2 3-5,1 0 0,0 0-1,1 1 1,2 1 0,0-1 0,1 1 0,1 1 0,-3 23-1,9-45 15,0 0-1,-1 1 1,1-1-1,0 0 1,0 1 0,0-1-1,0 1 1,0-1-1,1 0 1,-1 1-1,0-1 1,1 0-1,-1 0 1,1 1-1,-1-1 1,1 0-1,0 0 1,-1 0-1,1 1 1,0-1-1,0 0 1,0 0 0,0 0-1,0 0 1,0 0-1,0-1 1,0 1-1,0 0 1,0 0-1,0-1 1,0 1-1,1-1 1,-1 1-1,0-1 1,1 1-1,-1-1 1,0 0-1,1 0 1,-1 0 0,0 1-1,1-1 1,-1 0-1,0-1 1,1 1-1,-1 0 1,0 0-1,1-1 1,-1 1-1,0 0 1,0-1-1,2 0 1,5-2 14,0 0 0,-1 0 0,1 0 0,-1-1-1,0 0 1,0 0 0,9-8 0,-4 2-19,-1-1-1,0 0 0,0 0 1,-1-1-1,-1-1 0,0 0 1,0 0-1,-2 0 0,10-23 1,-54 104-431,32-57 432,-16 44 90,20-51-66,0-1 0,0 0 0,0 1 0,1-1 0,0 1 0,-1 0 0,1-1 1,0 1-1,1-1 0,-1 1 0,1-1 0,-1 1 0,2 3 0,-1-6-24,0 0 0,0-1 0,0 1-1,0 0 1,0 0 0,0-1 0,0 1 0,0 0 0,1-1-1,-1 1 1,0-1 0,0 0 0,1 1 0,-1-1-1,0 0 1,0 0 0,1 0 0,-1 0 0,0 0-1,0 0 1,1 0 0,-1 0 0,0 0 0,1-1 0,-1 1-1,0 0 1,2-2 0,35-13-686,-23 6-707,-1-1 0,22-21 0,-23 18-1172,0 0 0,-2-1 0,0-1 0,14-22 0,1-16-2601,-4-2 3414,-1-23 8079,-36 118 5947,-13 16-8755,-30 69-1655,54-114-1818,1 1 1,0 0 0,1 0 0,1 0-1,0 0 1,0 15 0,3-22-595,3-12 188,2-15-37,-6 4 471,-2-1 1,0 1-1,-4-22 0,3 28 248,2 11-306,0 1 1,1 0-1,-1-1 0,0 1 1,1-1-1,-1 1 1,0 0-1,1-1 0,-1 1 1,1 0-1,-1 0 1,0-1-1,1 1 0,-1 0 1,1 0-1,-1 0 1,1 0-1,-1-1 0,1 1 1,-1 0-1,1 0 1,-1 0-1,1 0 0,-1 0 1,1 0-1,-1 0 1,1 0-1,-1 0 0,1 1 1,-1-1-1,0 0 1,1 0-1,-1 0 0,1 0 1,-1 1-1,1-1 1,0 0-1,29 9-392,-22-7 30,6 1-1246,1 0-1,0-2 1,17 1-1,44-7-8901,-41-3 5936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12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256 1 11563,'0'0'9257,"53"48"-7752,-28-22-640,0 7-96,1 6 63,-9 7 1,-10 3-480,-7 9-257,-9 9-32,-24 5 0,-14 8-96,-12 7-609,-18-2-1056,-11-4-1378,-7-10-2755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28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284 24 10218,'0'0'8349,"-12"-5"-6635,3 1-1426,6 2-206,-1 0 0,0 0 0,0 1 0,0-1 0,0 1 0,-1 0 0,1 0 0,0 0 0,-1 0 0,1 1-1,0 0 1,-1 0 0,1 0 0,0 0 0,-1 1 0,1 0 0,0 0 0,0 0 0,-5 2 0,-5 4 8,0 1 0,1 0 0,0 1-1,0 1 1,1 0 0,0 1 0,1 0 0,-10 13 0,15-17-44,0 0 0,1 0 0,0 1 0,1-1-1,0 1 1,0 0 0,0 0 0,1 1 0,1-1-1,-1 0 1,1 1 0,1 0 0,-1 0 0,2-1 0,-1 19-1,2-25-62,-1 0-1,1 1 1,0-1-1,0 0 0,0 1 1,0-1-1,0 0 1,0 0-1,1 0 1,-1 0-1,1 0 0,-1 0 1,1 0-1,0 0 1,-1-1-1,1 1 0,0-1 1,0 1-1,0-1 1,1 0-1,-1 0 0,0 0 1,0 0-1,1 0 1,-1 0-1,1-1 0,-1 1 1,3 0-1,9 1-1130,0-1 1,1 1-1,23-3 0,-29 1-44,40-2-5375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28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 13357,'-11'6'1873,"1"-1"-1524,-61 37 2681,67-39-2835,0 0-1,0 0 0,0 1 1,0-1-1,1 1 0,-1 0 1,1 0-1,0 0 0,0 0 1,0 1-1,1-1 0,-1 1 1,1 0-1,-2 8 0,3-12-188,1 0 0,0 0 0,0 0 0,0 0 0,0 0 0,0 0 0,0 0 0,0 0 0,1 0 0,-1-1 0,0 1 0,0 0 0,1 0 0,-1 0 0,1 0 0,-1-1 0,0 1 0,1 0 0,0 0 0,-1-1 0,1 1 0,-1 0 0,1-1 0,0 1 0,-1 0 0,3 0 0,28 8 127,39-10 38,-66 1-162,2-1 10,0 0 0,0 0 0,0-1 0,-1 0 0,1 0 0,0 0 0,-1-1 0,0 0-1,1 0 1,5-4 0,-9 5 98,1 0-1,-1 0 0,0 0 0,0 0 1,0 0-1,0 0 0,0 0 1,0-1-1,0 1 0,-1-1 1,1 1-1,-1-1 0,0 0 0,0 1 1,0-1-1,0 0 0,0 0 1,-1 0-1,1 0 0,-1 1 1,0-1-1,0-5 0,-1 7-77,1 0-1,-1 1 1,0-1-1,1 0 1,-1 0-1,0 1 1,0-1-1,0 1 1,0-1-1,0 1 1,0-1 0,0 1-1,0-1 1,0 1-1,0 0 1,0-1-1,0 1 1,0 0-1,0 0 1,0 0-1,0 0 1,0 0-1,0 0 1,0 0-1,-1 1 1,-31 2 112,30-2-146,-1 1 0,1-1 0,-1 1 0,1-1 0,0 1 0,0 0 0,0 0 0,0 1 0,0-1-1,0 1 1,0-1 0,1 1 0,-1 0 0,1 0 0,0 0 0,0 0 0,0 0 0,0 1 0,1-1 0,-1 0-1,1 1 1,0 0 0,0-1 0,-1 8 0,3-10-32,-1 0-1,1 0 1,0 0-1,0 0 1,0 0-1,-1 0 1,1 0 0,0 0-1,0 0 1,0-1-1,0 1 1,0 0-1,0-1 1,1 1-1,-1-1 1,0 1-1,0-1 1,0 1 0,0-1-1,1 0 1,-1 1-1,0-1 1,0 0-1,1 0 1,-1 0-1,2 0 1,42 0-1832,-37 0 1304,26-4-3230,2-11-2813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29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 8648,'0'0'14291,"1"10"-13837,-1 6-194,0 0 1,0 0 0,-2 0 0,0 0-1,-8 27 1,-8 36-701,15-46-7672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29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0 230 11627,'0'0'13036,"65"-27"-12940,-27 29-64,-1 0-96,1 1-1057,1-3-1217,-1 0-1570,0-5-2722,-2-9-545</inkml:trace>
  <inkml:trace contextRef="#ctx0" brushRef="#br0" timeOffset="1">620 1 15022,'0'0'7591,"-43"63"-6886,43-43-257,0 2-255,0 1-97,9-3 0,0-1-545,1 0-1184,-4-4-962,-4-3-1024,-2-1-1570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29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1 128 4965,'0'0'17136,"65"-7"-16816,-22-2-224,5-2-64,-5 2 0,1-4-32,-9 3 32,-5 1-96,-10 1-576,-9-1-834,-8-3-640,-3-2-2402,-9-2-3780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30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89 9897,'0'0'10731,"84"-36"-10091,-35 26-352,9 3-159,-1 1-97,-1 3 0,-7 0-545,-5 3-1633,-4 0-2370,-6 0-1025</inkml:trace>
  <inkml:trace contextRef="#ctx0" brushRef="#br0" timeOffset="1">726 1 12556,'0'0'6982,"-44"53"-5252,40-32-481,4 3-608,0 3-321,6 0-256,4 0 32,5-1-32,-4-5-416,-3-2-929,-4-7-705,-4-6-1057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30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68 9321,'0'0'14125,"49"-32"-13772,-10 28-257,8 1-96,3-1-1474,3-2-1088,-1-1-1570,0-5-2819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30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236 3 13421,'-8'-1'3229,"-5"0"-2475,0 1 0,1 0-1,-1 0 1,0 1 0,0 1-1,1 0 1,-1 1 0,-21 8-1,28-9-635,1 0 0,-1 1 0,1 0 0,0 0 0,0 1 0,0-1 0,0 1 0,1 0 0,0 0 0,0 1 0,0-1 0,0 1 0,1 0 0,-1 0 0,1 0 0,0 0 0,1 1 0,0-1 0,-1 1 0,2 0 0,-1 0 0,-1 9 0,2-8-96,0 0-1,0 0 0,1 0 0,0 0 1,0 0-1,0 0 0,1-1 1,0 1-1,1 0 0,1 6 0,-1-10-14,-1-1-1,0 1 0,1-1 0,-1 1 0,1-1 0,0 0 1,-1 0-1,1 0 0,0 0 0,1 0 0,-1 0 0,0-1 1,0 1-1,1-1 0,-1 1 0,1-1 0,-1 0 0,1 0 0,0 0 1,-1 0-1,1-1 0,0 1 0,0-1 0,-1 1 0,1-1 1,5 0-1,-2 0 1,0 0 0,0-1 0,-1 1-1,1-1 1,0 0 0,0-1 0,-1 1 0,1-1 0,10-5 0,-14 6 69,0-1 1,1 1-1,-1-1 0,0 0 0,0 0 1,0 1-1,0-1 0,0 0 1,-1-1-1,1 1 0,-1 0 1,1 0-1,-1-1 0,0 1 1,0-1-1,0 1 0,0-1 0,0 0 1,-1 1-1,1-1 0,-1 0 1,1 1-1,-1-5 0,-1 3 35,2 4-225,8 2 149,70 1-157,-107 30 356,22-26-71,1 1-1,1-1 1,-1 1-1,1 0 1,1 0-1,-1 1 1,-3 16 0,6-22-166,1 1 1,-1-1-1,1 0 0,-1 0 1,1 1-1,1-1 1,-1 0-1,0 0 1,1 1-1,-1-1 1,2 4-1,-1-6-81,0 1-1,-1-1 0,1 0 0,0 1 1,0-1-1,0 0 0,0 1 1,0-1-1,1 0 0,-1 0 0,0 0 1,0 0-1,1 0 0,-1 0 1,1-1-1,-1 1 0,1 0 0,-1-1 1,1 1-1,-1-1 0,1 1 0,-1-1 1,3 1-1,11-2-4672,1-5-4254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31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302 218 8552,'-58'7'1258,"23"-4"182,0 2 0,1 1-1,0 1 1,-47 17-1,59-9-637,21-15-773,1 0 0,0 1 1,0-1-1,0 0 0,-1 1 0,1-1 1,0 0-1,0 0 0,0 1 0,0-1 1,0 0-1,0 1 0,0-1 0,0 0 0,0 1 1,0-1-1,0 0 0,0 1 0,0-1 1,0 0-1,0 1 0,0-1 0,0 0 1,0 1-1,0-1 0,0 0 0,1 1 0,-1-1 1,0 0-1,0 1 0,0-1 0,0 0 1,1 0-1,-1 1 0,1-1 0,2 2 75,0-1 0,0 1 0,0-1 0,0 0 0,0 0 0,0 0 0,0 0 0,1-1 0,-1 1 0,0-1 0,6 0 0,183-5 2232,241-36-1,-188 13-1844,-70 10-202,451-50-877,-6-45 2542,-578 103-1488,1 2-1,0 1 1,66-1 0,-108 8-500,0 0 1,0 0 0,-1 0-1,1 0 1,0 0-1,0 0 1,0 0-1,0 0 1,-1 0 0,1 0-1,0 0 1,0 0-1,0 1 1,-1-1-1,1 0 1,0 1 0,0-1-1,-1 1 1,1-1-1,0 0 1,-1 1-1,1 0 1,0-1 0,-1 1-1,1-1 1,-1 1-1,1 0 1,-1-1-1,1 1 1,-1 0 0,1 0-1,-1-1 1,0 1-1,0 0 1,1 0-1,-1 0 1,0-1 0,0 1-1,0 0 1,0 0-1,0 1 1,0-2-98,0 1 0,0-1 1,0 0-1,0 1 0,0-1 1,-1 0-1,1 0 0,0 1 1,0-1-1,0 0 0,-1 0 0,1 1 1,0-1-1,0 0 0,-1 0 1,1 0-1,0 0 0,0 1 0,-1-1 1,1 0-1,0 0 0,-1 0 1,1 0-1,0 0 0,-1 0 1,1 0-1,0 0 0,0 0 0,-1 0 1,1 0-1,0 0 0,-1 0 1,1 0-1,0 0 0,-1 0 0,1 0 1,-1-1-1,-2 1-1148,-14 0-4743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208 251 3587,'0'0'11953,"-7"1"-8963,-7 2-2399,1 1 0,0 0 0,0 1 0,0 1 1,1 0-1,0 0 0,0 2 0,0-1 1,1 1-1,0 1 0,1 0 0,0 1 0,0-1 1,1 2-1,-8 11 0,9-6-100,8-16-486,0 0-1,0 0 1,0 1-1,0-1 1,0 0-1,0 1 1,0-1-1,0 0 1,0 1-1,0-1 1,0 0-1,0 1 1,0-1-1,0 0 1,0 0-1,0 1 1,0-1-1,1 0 1,-1 1-1,0-1 1,0 0-1,0 0 1,0 1 0,1-1-1,-1 0 1,0 0-1,0 1 1,0-1-1,1 0 1,-1 0-1,0 0 1,0 0-1,1 1 1,-1-1-1,0 0 1,1 0-1,-1 0 1,0 0-1,0 0 1,1 0-1,-1 0 1,0 0-1,1 0 1,-1 0-1,0 0 1,1 0-1,-1 0 1,11 0 29,-3-2-46,0 0 0,-1 0 0,1 0 0,0-1 0,-1 0 1,0 0-1,0-1 0,0 0 0,0-1 0,0 1 0,-1-1 0,0 0 0,6-7 0,12-13-493,36-47 0,-40 46 11,-20 26 488,0 0 0,0 0 0,0 0 0,0 0-1,0 0 1,0-1 0,0 1 0,0 0 0,0 0 0,0 0-1,0 0 1,0 0 0,0-1 0,0 1 0,0 0-1,0 0 1,0 0 0,0 0 0,0 0 0,1 0 0,-1-1-1,0 1 1,0 0 0,0 0 0,0 0 0,0 0 0,0 0-1,0 0 1,1 0 0,-1 0 0,0 0 0,0 0-1,0 0 1,0-1 0,0 1 0,1 0 0,-1 0 0,0 0-1,0 0 1,0 0 0,0 0 0,0 0 0,1 0 0,-1 0-1,0 0 1,0 0 0,0 1 0,0-1 0,0 0-1,1 0 1,-1 0 0,0 0 0,0 0 0,0 0 0,0 0-1,0 0 1,0 0 0,1 0 0,-1 0 0,0 1 0,0-1-1,-1 14-456,-10 27-242,9-35 660,0 0 65,0 0 0,1 0 0,0 0 0,0 0 0,1 0-1,-1 0 1,1 0 0,1 0 0,-1 0 0,2 7 0,-2-12-12,1 0-1,-1 1 1,1-1-1,-1 0 1,1 0 0,0 0-1,-1 0 1,1 0-1,0 0 1,0 0 0,0 0-1,0 0 1,0 0-1,0-1 1,0 1-1,0 0 1,0 0 0,0-1-1,0 1 1,2 0-1,-1-1 0,1 1 0,0-1-1,0 0 1,-1 0-1,1 0 1,0 0-1,-1 0 1,1 0-1,0-1 1,0 0-1,-1 1 1,1-1-1,2-1 1,6-3 2,-1 0 0,0-1 0,0 0 0,0-1 0,-1 0 0,0 0 0,12-13 0,3-5 14,26-36-1,-40 48 17,-1-1 0,0-1-1,-1 0 1,-1 0 0,0-1 0,-1 0-1,0 0 1,-2 0 0,0-1-1,0 1 1,0-21 0,-5 21-148,-2 14 74,-3 10 13,-23 48 556,2 1 0,-32 100 0,53-136-354,0 0 1,2 0 0,0 0-1,2 0 1,-1 31-1,20-102 178,-7-22-467,-10 68 100,1-1 0,-1 0 0,0 1 0,0-1 0,-1 1 0,1-1 0,-1 0 0,0 1 0,0-1 0,-1 1 0,1 0 0,-1-1 0,-3-4 0,5 9 6,0 0 1,0 1-1,0-1 0,0 0 0,0 1 0,0-1 1,0 0-1,0 0 0,0 1 0,-1-1 0,1 0 1,0 1-1,0-1 0,0 0 0,0 0 0,-1 1 0,1-1 1,0 0-1,0 0 0,0 0 0,-1 1 0,1-1 1,0 0-1,0 0 0,-1 0 0,1 0 0,0 0 1,0 1-1,-1-1 0,1 0 0,0 0 0,0 0 0,-1 0 1,1 0-1,0 0 0,-1 0 0,1 0 0,0 0 1,0 0-1,-1 0 0,1 0 0,0 0 0,-1 0 1,1 0-1,0-1 0,0 1 0,-1 0 0,1 0 0,0 0 1,0 0-1,-1 0 0,1-1 0,0 1 0,0 0 1,-1 0-1,10 28-139,-4-24 141,0-1 0,0 1 0,0-1 0,1 0-1,0 0 1,0 0 0,-1-1 0,2 0 0,-1 0-1,0-1 1,0 0 0,0 0 0,1 0 0,-1-1-1,0 1 1,1-2 0,-1 1 0,8-2 0,-4 1-1,0 0 1,0-1 0,0 0-1,0-1 1,-1 0 0,1 0-1,-1-1 1,0-1 0,0 1-1,14-11 1,-21 14 3,-1 0 0,0 0 1,1 0-1,-1 0 0,0-1 0,0 1 1,1 0-1,-1-1 0,0 1 0,0-1 1,-1 1-1,1-1 0,0 1 0,0-1 1,-1 0-1,1-2 0,-1 3 3,0 0 1,0 1-1,0-1 0,0 0 1,-1 1-1,1-1 0,0 1 1,0-1-1,-1 1 0,1-1 1,0 0-1,-1 1 0,1-1 1,-1 1-1,1-1 0,-1 1 0,1 0 1,-1-1-1,1 1 0,-1 0 1,1-1-1,-1 1 0,1 0 1,-1-1-1,0 1 0,1 0 1,-1 0-1,0 0 0,0-1 1,-2 1 18,0-1 0,0 1 0,0 0 0,0 0 0,-1 0 0,1 0 0,0 1 0,0-1 0,0 1 0,0 0 0,0 0 0,0 0 0,0 0 0,0 0 0,0 1 0,1-1 0,-5 4 0,1 0 69,0 0 0,0 1 0,0-1 0,1 1 0,0 0 0,1 0 0,-1 1-1,1-1 1,0 1 0,1 0 0,0 0 0,0 1 0,0-1 0,1 0 0,0 1 0,-2 14 0,5-21-87,-1 0 0,1 0 0,-1 0-1,1 0 1,-1 0 0,1 0 0,0 0 0,-1-1 0,1 1 0,0 0 0,0 0-1,0-1 1,0 1 0,0 0 0,0-1 0,0 1 0,0-1 0,0 1-1,0-1 1,0 0 0,0 1 0,0-1 0,0 0 0,0 0 0,0 0-1,0 0 1,0 0 0,0 0 0,1 0 0,-1 0 0,0 0 0,0 0-1,0-1 1,0 1 0,2-1 0,43-10 18,17-20-272,-46 22 161,-1 0 1,2 1-1,-1 1 0,1 0 0,32-6 0,-50 13 85,1 0-1,-1 1 1,0-1 0,1 0-1,-1 0 1,1 0 0,-1 1-1,0-1 1,1 0 0,-1 1-1,1-1 1,-1 0 0,0 1-1,0-1 1,1 0 0,-1 1-1,0-1 1,0 1 0,1-1-1,-1 1 1,0-1 0,0 0-1,0 1 1,0-1 0,0 1-1,1-1 1,-1 1 0,0-1-1,0 1 1,0-1-1,0 1 1,-1-1 0,1 1-1,0-1 1,0 1 0,0-1-1,0 1 1,0-1 0,-1 0-1,1 1 1,0-1 0,0 1-1,-1-1 1,1 0 0,0 1-1,-1 0 1,-9 24 27,10-25-25,-3 6 54,0 0 1,1 0-1,0 1 1,0-1-1,0 1 1,1 0 0,-1 6-1,2-12-41,0 0-1,0 0 1,0 0 0,0 0-1,0 0 1,0 0-1,1 0 1,-1 0-1,0 0 1,0 0 0,1 0-1,-1 0 1,1-1-1,-1 1 1,1 0 0,-1 0-1,1 0 1,0-1-1,-1 1 1,1 0 0,1 0-1,0 0-6,-1 0 0,1-1 0,0 1-1,-1-1 1,1 0 0,0 1 0,0-1-1,-1 0 1,1 0 0,0 0 0,0 0-1,0-1 1,-1 1 0,1 0 0,0-1-1,2 0 1,12-5-85,-1-1 0,1 0 1,23-15-1,-26 14-244,0 0 0,0 2 0,1-1 0,0 2 0,19-6 0,-27 13 145,-9 8 130,-18 19 127,10-13-86,9-11-553,-3 8 540,3-10-3620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31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14 220 8872,'0'0'4202,"-3"9"-1469,-8 27-128,11-36-2512,0 1-1,0-1 1,1 1 0,-1 0-1,0-1 1,0 1 0,0-1-1,1 1 1,-1-1 0,0 1-1,1 0 1,-1-1-1,0 1 1,1-1 0,-1 0-1,1 1 1,-1-1 0,0 1-1,1-1 1,-1 0 0,1 1-1,-1-1 1,1 0-1,0 1 1,-1-1 0,1 0-1,-1 0 1,1 0 0,0 0-1,-1 0 1,1 1 0,-1-1-1,1 0 1,0 0 0,-1 0-1,1 0 1,-1-1-1,1 1 1,0 0 0,-1 0-1,1 0 1,0-1 0,27-3 1219,-4-6-706,-1-2 1,-1 0 0,1-2-1,-2 0 1,30-26 0,-28 22-340,27-20 3,77-75 0,-147 156-585,18-40 315,-17 28 24,-17 40 0,31-62-30,2 0 0,-1 0 0,1 1 0,1 0 1,0-1-1,0 1 0,1 0 0,0 0 0,1 15 0,0-25-84,1 0 0,-1 1 0,0-1 0,0 1 0,0-1 0,0 0 1,1 1-1,-1-1 0,0 1 0,0-1 0,1 0 0,-1 1 0,0-1 0,1 0 0,-1 0 0,0 1 0,1-1 0,-1 0 0,1 0 0,-1 1 1,0-1-1,1 0 0,-1 0 0,1 0 0,-1 0 0,1 0 0,-1 0 0,0 0 0,1 1 0,-1-1 0,1 0 0,-1-1 0,1 1 0,-1 0 1,1 0-1,-1 0 0,0 0 0,1 0 0,0-1 0,12-4-5362,3-10-4552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32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12876,'0'0'11211,"66"13"-9610,-29-13-672,5 0-576,0-1-289,-1-5-96,-5-1-833,-3-1-1121,-8 0-1730,-5-1-2498,-7 0-3747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32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22 8168,'0'0'17958,"-6"-5"-17317,5 3-631,0 1 1,-1 0-1,1-1 1,-1 1-1,1 0 0,-1 0 1,0 0-1,1 0 1,-1 0-1,0 0 1,0 1-1,1-1 1,-1 0-1,0 1 1,0 0-1,0-1 1,0 1-1,0 0 0,0 0 1,0 0-1,-2 0 1,-3 2 6,1 1 1,0-1-1,0 1 1,0 0-1,0 0 1,-10 8-1,2-2 45,1 1 1,0 1-1,1 0 0,-16 18 0,22-23 44,1 1-1,1-1 0,-1 1 0,1 0 1,0 0-1,1 1 0,-1-1 1,1 1-1,1 0 0,0-1 1,-2 10-1,4-16-95,0 1 0,0-1 0,0 1 0,0-1 1,0 0-1,0 1 0,0-1 0,0 0 0,1 1 0,-1-1 1,0 0-1,1 1 0,-1-1 0,1 0 0,0 1 0,-1-1 1,1 0-1,0 0 0,0 0 0,0 0 0,0 0 0,0 0 1,0 0-1,0 0 0,0 0 0,2 1 0,1 0 0,0-1-1,0 1 1,0-1 0,0 0-1,1 0 1,-1 0 0,0 0-1,9 0 1,6-1-616,1-1 0,36-7-1,-37 4-1345,1-1 0,29-12 0,-12 0-3669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32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14350,'0'0'11851,"70"30"-11787,-36-30 0,1 0-96,0 0-609,-6-5-928,-4-2-1442,-8-4-1730,-3 1-2017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0:33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 1794,'0'0'15695,"-53"71"-13101,32-40-352,-1 2-128,4 1-929,3-1-640,7-3-417,4 0-96,3-9-1313,1-8-2915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22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15022,'0'0'5381,"55"-8"-4740,-16 7-385,11-1-192,4 1 0,1-3-640,-5 3-449,-8 1-449,-11-1-1024,-16 1-609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23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10922,'0'0'6823,"57"40"-5350,-4-40-544,15 0-609,6-4-192,4-5-544,-4-5-1666,-13-5-5221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24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247 12 6406,'0'0'8606,"-12"-2"-6946,5 0-1469,0 0 12,0 0 1,-1 1-1,1 0 0,0 0 1,0 1-1,-1 0 0,1 0 0,0 0 1,-1 1-1,1 0 0,0 1 0,0 0 1,0 0-1,-8 3 0,4 2 11,0 0-1,0 0 1,1 1-1,0 0 1,-12 14-1,18-18-125,0 0-1,1 0 0,0 1 0,0 0 0,0 0 1,0 0-1,1 0 0,-1 0 0,2 0 0,-1 0 1,0 1-1,1-1 0,0 1 0,-1 10 0,3-14-75,-1 0 1,1 1-1,0-1 0,-1 0 0,1 0 0,0 0 0,0 0 0,0 0 0,1 0 1,-1 0-1,0 0 0,1 0 0,0 0 0,-1-1 0,1 1 0,0-1 0,0 1 1,-1-1-1,1 0 0,0 1 0,0-1 0,1 0 0,-1-1 0,0 1 0,0 0 1,0 0-1,1-1 0,-1 1 0,0-1 0,1 0 0,2 0 0,15 3-404,-1-2-1,34-1 1,-35 0-586,24-2-2337,-3-6-2445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24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39 10570,'0'0'3059,"0"4"-3860,0-3 853,0 0-1,0-1 0,0 1 1,0 0-1,0 0 1,0 0-1,0-1 1,0 1-1,0 0 0,1 0 1,-1-1-1,0 1 1,1 0-1,-1 0 1,0-1-1,1 1 0,-1 0 1,1-1-1,-1 1 1,1-1-1,-1 1 0,1 0 1,-1-1-1,1 1 1,0-1-1,-1 0 1,1 1-1,0-1 0,0 1 1,-1-1-1,3 1 1,-2-1 159,0 0 0,1 0-1,-1 0 1,1 0 0,-1 0 0,0-1 0,1 1 0,-1 0 0,0 0 0,1-1 0,-1 1 0,0-1 0,1 0 0,-1 1-1,0-1 1,0 0 0,1 0 0,-1 1 0,0-1 0,0 0 0,0 0 0,0 0 0,0 0 0,0-2 0,0 2-139,0 0 0,0 0 0,-1 0 1,1 0-1,0 0 0,-1-1 0,1 1 0,-1 0 1,1 0-1,-1 0 0,0-1 0,0 1 0,1 0 1,-1 0-1,0-1 0,0 1 0,0 0 0,0-1 1,-1 1-1,1 0 0,0 0 0,0-1 0,-1 1 1,1 0-1,-1 0 0,0-3 0,0 4-40,1-1 0,-1 1 0,1-1 0,-1 1 0,0-1 0,1 1 0,-1-1-1,1 1 1,-1 0 0,0-1 0,0 1 0,1 0 0,-1 0 0,0-1 0,1 1 0,-1 0-1,0 0 1,0 0 0,1 0 0,-1 0 0,0 0 0,0 0 0,1 0 0,-1 0-1,0 0 1,0 0 0,1 1 0,-1-1 0,0 0 0,0 0 0,1 1 0,-1-1 0,0 1-1,1-1 1,-1 0 0,1 1 0,-1-1 0,1 1 0,-1 0 0,1-1 0,-1 1 0,1-1-1,-1 1 1,0 1 0,-4 3 103,-1 1 0,1 0 0,0 0 0,0 0 0,1 0 0,0 1-1,0 0 1,0 0 0,1 0 0,0 0 0,1 0 0,-1 1 0,1-1 0,-1 11-1,4-17-113,0 0 0,-1 0-1,1 0 1,0 0-1,0 0 1,0 0-1,0 0 1,0-1-1,0 1 1,0 0-1,0-1 1,0 1-1,1-1 1,-1 1-1,0-1 1,0 1-1,0-1 1,1 0 0,-1 1-1,0-1 1,0 0-1,1 0 1,-1 0-1,0 0 1,1 0-1,-1-1 1,0 1-1,0 0 1,2-1-1,43-5 363,-36 3-348,-1 0 1,1-1-1,-1 0 1,0-1-1,16-10 1,-22 13-24,0 0 0,0-1 0,0 1 0,0 0 0,-1-1 0,1 0 0,-1 0 0,0 1 0,0-1 0,0 0 0,0-1 0,0 1 0,0 0 0,-1-1 0,0 1 0,0 0 0,0-1 0,0 0 0,0-5 1,-1 7 0,-1 0 1,1 1 0,-1-1-1,0 1 1,0 0-1,0-1 1,0 1 0,0 0-1,0-1 1,0 1 0,0 0-1,0 0 1,-1 0 0,1 0-1,0 0 1,-1 0 0,1 1-1,-1-1 1,1 0 0,-1 1-1,1-1 1,-1 1 0,1-1-1,-1 1 1,0 0 0,1-1-1,-1 1 1,-2 0 0,-51-3 336,54 3-349,-19 1-3580,46-3-2772,-4-2-471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25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12908,'0'0'9172,"-2"9"-8564,-5 29-505,2 0 0,1 0-1,2 58 1,7-84-1183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18385,'0'0'8040,"2"0"-6246,11-4-1250,6-1-448,3 1-352,3-1-1730,-7-1-3235,0-2-6630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25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0 195 10762,'0'0'11179,"71"-10"-10475,-37 7-415,4 0-225,-2-4 0,-3 1-641,-3-5-1537,-4 0-1890,-6-5-1889,-7-3-3012</inkml:trace>
  <inkml:trace contextRef="#ctx0" brushRef="#br0" timeOffset="1">339 1 8488,'0'0'13549,"12"51"-12941,-7-29-255,3-1-257,-4 3-64,0-2-96,-4 2-1025,0-4-1057,0-2-1089,0-4-1922,-6-3-1441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25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36 279 8776,'0'0'11659,"62"4"-10954,-34-4-321,3 0-127,0 0-161,-6-4-32,-1-3-96,-7-1-513,-5 1-672,-9-1-673,-3-3-1697,0 0-737,-10 1-5670</inkml:trace>
  <inkml:trace contextRef="#ctx0" brushRef="#br0" timeOffset="1">0 26 11082,'0'0'9129,"69"-24"-7720,-37 22-544,7 2-320,-2 0-417,-2 0-32,-4 0-96,0 4-1185,-8-3-1313,-3-1-2435,0 0-2498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26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1 153 8456,'12'0'2461,"41"-2"1299,59-10 0,65-17-390,-40 5-2270,8 1-708,307-38-1617,-405 60-197,-28 1-2113,-5 0-2569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27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1 238 5733,'0'0'6866,"10"-9"-5831,102-116 1594,-22 22 1474,-89 137-2181,-4-19-1809,-2 5-57,1 1 0,1 0 0,1 0-1,1 0 1,3 36 0,-2-55-92,1 0 0,-1 0 1,1-1-1,-1 1 0,1 0 0,0 0 0,0-1 0,0 1 0,0-1 0,0 1 0,0-1 1,0 1-1,0-1 0,1 0 0,-1 0 0,0 1 0,1-1 0,-1 0 0,1 0 1,-1 0-1,1-1 0,0 1 0,-1 0 0,1-1 0,0 1 0,0-1 0,-1 1 0,5-1 1,-4 1-307,-1-1 0,1 0 1,0 0-1,0-1 0,0 1 1,0 0-1,0-1 0,0 1 0,0-1 1,-1 0-1,1 1 0,0-1 1,0 0-1,-1 0 0,1 0 1,-1 0-1,3-3 0,11-12-5434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28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11979,'0'0'11019,"49"-1"-10699,-24 0-224,3-1-32,3 2-576,-3-2-802,2-1-960,-5-2-1217,-2-3-1346,-2-3-1921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28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0 2370,'0'0'15209,"-12"7"-13992,-9 6-823,1 1-1,0 0 0,1 2 0,1 0 1,-19 22-1,30-31-325,0 1 1,1-1-1,0 1 1,1 0-1,0 0 1,0 1-1,0-1 1,1 1 0,1 0-1,-1 1 1,1-1-1,1 0 1,0 1-1,0 0 1,1-1-1,0 1 1,1 15-1,1-23-64,0 1 0,0-1 0,0 0 1,0 1-1,0-1 0,1 0 0,-1 0 0,1 0 0,-1 0 0,1 0 0,0 0 0,0-1 0,0 1 0,0 0 1,0-1-1,0 0 0,0 1 0,0-1 0,0 0 0,1 0 0,-1 0 0,1 0 0,-1-1 0,0 1 0,1-1 1,-1 1-1,1-1 0,-1 0 0,1 0 0,0 0 0,-1 0 0,5-1 0,0 0 10,1 1 0,-1-1 0,1 0 0,-1-1 0,0 0 0,0 0 0,1 0 0,-1-1 0,-1 0 0,8-5-1,-10 6 44,-1 0-1,0 0 0,0-1 0,0 1 0,0-1 0,0 0 0,0 0 0,-1 0 0,1 0 0,-1 0 0,0 0 0,0-1 0,0 1 0,-1-1 0,1 0 0,-1 1 0,0-1 0,0 0 0,0 0 1,0 0-1,-1-4 0,0 7-19,-1 0 0,0 1 0,0-1 1,0 0-1,0 0 0,0 1 1,0-1-1,0 1 0,0-1 0,0 1 1,0 0-1,0-1 0,-1 1 0,1 0 1,0 0-1,0 0 0,0-1 0,0 1 1,-1 0-1,1 1 0,0-1 1,0 0-1,0 0 0,-2 1 0,-32 6 73,31-6-107,0 1 0,0 0 0,1-1 0,-1 2 0,0-1 0,1 0 1,-1 1-1,1-1 0,0 1 0,0 0 0,0 0 0,0 1 0,0-1 1,1 1-1,0-1 0,-4 7 0,6-10-3,0 1-1,0-1 1,0 0-1,0 1 1,0-1-1,0 1 1,1-1 0,-1 0-1,0 1 1,0-1-1,0 0 1,0 1 0,0-1-1,1 0 1,-1 1-1,0-1 1,0 0-1,1 1 1,-1-1 0,0 0-1,0 0 1,1 1-1,-1-1 1,0 0-1,1 0 1,-1 0 0,0 1-1,1-1 1,-1 0-1,0 0 1,1 0-1,-1 0 1,1 0 0,-1 0-1,0 0 1,1 0-1,-1 0 1,0 0 0,1 0-1,0 0 1,19 0-7,-17 0 15,6-1-32,0-1 0,0 0-1,1 0 1,-2-1 0,1 0 0,0-1 0,-1 0-1,1 0 1,-1-1 0,0 0 0,-1 0 0,10-9-1,44-25-146,-61 41 160,0 1-1,1 0 1,-1-1-1,0 1 1,-1 0-1,1-1 1,0 1-1,-1 0 1,1-1-1,-1 1 1,0-1-1,-1 4 1,-2 3 25,-2 5 37,0 0-1,1 1 1,1 0-1,0 0 1,1 0 0,-3 30-1,6-45-136,0 0 0,0 0-1,0 0 1,0 1 0,0-1 0,0 0 0,0 0 0,0 0-1,0 1 1,0-1 0,0 0 0,0 0 0,0 0-1,0 1 1,0-1 0,0 0 0,1 0 0,-1 0-1,0 1 1,0-1 0,0 0 0,0 0 0,0 0 0,0 0-1,1 1 1,-1-1 0,0 0 0,0 0 0,0 0-1,0 0 1,1 0 0,-1 0 0,0 0 0,0 0-1,0 1 1,0-1 0,1 0 0,-1 0 0,0 0 0,0 0-1,0 0 1,1 0 0,-1 0 0,0 0 0,0 0-1,0 0 1,1 0 0,-1 0 0,0 0 0,0-1-1,2 1-1010,9 0-6793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29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14606,'1'-1'4132,"-1"8"-3203,0 11-129,0 8-383,0 1-353,0 1-32,4 1-160,0-2-481,0-2-192,0-3-256,-1-2-672,-3-3-449,0-6-385,0-4 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29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12268,'0'0'5989,"51"-33"-5380,-29 27-513,7 5-32,1 1-1057,-2 0-2498,-3 0-2595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31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237 33 5189,'0'0'21583,"2"-7"-21311,1-14-178,-3 21-91,-1-1-1,1 1 0,0 0 1,0 0-1,0-1 0,0 1 1,0 0-1,0 0 1,0 0-1,0-1 0,-1 1 1,1 0-1,0 0 0,0 0 1,0-1-1,0 1 0,-1 0 1,1 0-1,0 0 1,0 0-1,0 0 0,-1 0 1,1-1-1,0 1 0,0 0 1,-1 0-1,1 0 0,0 0 1,0 0-1,-1 0 1,1 0-1,0 0 0,0 0 1,-1 0-1,1 0 0,0 0 1,0 0-1,0 0 1,-1 0-1,-39 24 162,31-18-143,-7 5 20,-10 7 34,0 1 1,-32 31-1,52-45-51,1 0-1,0 0 0,0 1 1,0 0-1,1 0 0,0 1 1,0-1-1,1 1 0,-1 0 1,2 0-1,-1 0 0,1 0 1,0 0-1,0 1 0,-1 14 1,4-20-2,-1-1 1,1 1 0,-1 0-1,1-1 1,0 1 0,0-1 0,0 1-1,-1-1 1,2 1 0,-1-1-1,0 1 1,0-1 0,0 0 0,1 0-1,-1 0 1,0 1 0,1-1-1,-1-1 1,1 1 0,-1 0 0,1 0-1,0 0 1,-1-1 0,1 1-1,0-1 1,-1 1 0,1-1 0,0 0-1,0 0 1,-1 0 0,5 0-1,72 1 639,-56-2-580,65-7 145,-66 5-206,0 0-1,0 2 0,37 2 1,-50 3 102,-18 3-48,-17 2-30,14-8-29,0 0 1,0-1-1,0 0 1,0-1-1,0-1 0,-16-3 1,-19-3 10,7 7-90,40 1 61,-1 1 0,1-1 0,-1 0 0,1 1 1,-1-1-1,1 1 0,0-1 0,-1 1 0,1 0 1,0-1-1,-1 1 0,1 0 0,0 0 1,0 0-1,0 0 0,0 0 0,0 0 0,0 0 1,0 1-1,0-1 0,0 0 0,-1 3 0,63-2-653,-50-2-392,17 1-2272,-14-5-4163,-8-5-61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32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253 22 9385,'0'0'6892,"9"-4"-5195,27-12-544,-35 16-1105,-1 0-1,1-1 0,-1 1 0,1 0 0,-1 0 1,1 0-1,-1 0 0,1-1 0,0 1 0,-1 0 1,1 0-1,-1 0 0,1 0 0,-1 0 0,1 0 0,-1 0 1,1 0-1,0 0 0,-1 1 0,1-1 0,-1 0 1,1 0-1,-1 0 0,1 1 0,-1-1 0,1 0 1,-1 1-1,1-1 0,-1 0 0,0 1 0,1-1 1,-1 0-1,1 1 0,-1-1 0,0 1 0,0-1 0,1 1 1,-1-1-1,0 1 0,0-1 0,1 1 0,-1-1 1,0 1-1,0-1 0,0 1 0,0 0 0,0-1 1,0 1-1,0-1 0,0 1 0,0-1 0,0 1 0,0-1 1,0 1-1,0 0 0,0-1 0,0 1 0,-1-1 1,1 1-1,-1 0 0,-10 30 1217,2-25-923,-1 0 1,1 0-1,-1-1 1,0-1-1,0 1 1,0-2-1,-1 1 1,-16 2-1,11-2-208,1 0-1,-1 1 1,-14 8-1,18-7-93,0 1-1,1 1 1,0 0-1,0 0 0,1 1 1,-11 12-1,18-18-31,0 1-1,0 0 1,0-1-1,0 1 1,0 0-1,1 0 1,0 1-1,0-1 0,0 0 1,0 1-1,1-1 1,0 1-1,0 0 1,0-1-1,0 1 1,1 0-1,0 0 1,0-1-1,0 1 1,0 0-1,2 5 0,-1-7 2,1-1-1,-1 1 0,1 0 1,0 0-1,0-1 0,0 1 0,0-1 1,0 0-1,1 1 0,-1-1 1,1 0-1,-1 0 0,1-1 0,0 1 1,-1 0-1,1-1 0,0 0 1,0 0-1,0 0 0,1 0 1,-1 0-1,0 0 0,4-1 0,10 3 23,1-1 0,31 0 0,-48-2-28,18 0-155,0-1-1,0 0 0,27-6 1,-13-4-3135,-3-7-4202,-21 9 1356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6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16528,'0'0'12684,"41"-45"-14798,-38 44-2403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32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10794,'0'0'14238,"-3"8"-13133,-6 26-561,9-33-536,0 0-1,0 0 1,0-1-1,0 1 0,0 0 1,0 0-1,0 0 1,0 0-1,0-1 0,0 1 1,0 0-1,0 0 1,1 0-1,-1-1 1,0 1-1,1 0 0,-1 0 1,1-1-1,-1 1 1,0 0-1,1-1 1,0 1-1,-1-1 0,1 1 1,-1 0-1,1-1 1,0 1-1,-1-1 1,1 1-1,0-1 0,-1 0 1,1 1-1,0-1 1,0 0-1,0 0 1,-1 1-1,1-1 0,1 0 1,33 2-411,-29-2 68,0-1-358,1 1 0,-1-1 0,0 0 0,1 0 1,-1-1-1,0 0 0,0 0 0,10-5 0,41-29-11788,-73 57 23060,-17 56-6877,22-45-2239,-7 45 0,13-41-3002,3 0-3537,2-30-2686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33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0 200 9801,'6'-5'9982,"3"-1"-6343,21-19-3161,75-105 540,-80 97-760,-27 77-157,-3-11-521,2 1-1,1 0 0,2 0 1,5 42-1,-2-67-1395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34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76 11018,'0'0'6780,"9"0"-4991,42-4 40,0-1 1,73-18 0,-60 9-1556,83-6 0,-102 20-767,0 0-1404,-15-3-2210,-23 1-163,-5-2-2483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34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1 274 13357,'0'0'2904,"7"-9"-342,30-41 71,117-155-194,-154 204-2433,0 1 0,0-1 0,0 1 0,0 0 1,0-1-1,0 1 0,0-1 0,1 1 0,-1 0 0,0-1 1,0 1-1,0-1 0,1 1 0,-1 0 0,0-1 1,0 1-1,1 0 0,-1 0 0,0-1 0,1 1 0,-1 0 1,1 0-1,-1-1 0,0 1 0,1 0 0,-1 0 1,0 0-1,1 0 0,-1-1 0,1 1 0,-1 0 0,1 0 1,-1 0-1,0 0 0,1 0 0,-1 0 0,1 0 0,-1 0 1,0 0-1,1 1 0,-1-1 0,1 0 0,-1 0 1,1 0-1,-1 0 0,0 1 0,1-1 0,-1 0 1,6 29 261,-8 55 151,1-73-352,-1 14 51,1-16-86,0 0 0,0 0 0,1 1 0,0-1-1,1 0 1,3 19 0,-4-28-293,1 0-1,-1 1 0,1-1 0,-1 0 0,1 0 1,-1 1-1,1-1 0,-1 0 0,1 0 1,-1 0-1,1 1 0,0-1 0,-1 0 1,1 0-1,-1 0 0,1 0 0,-1 0 0,1 0 1,-1 0-1,1 0 0,0-1 0,-1 1 1,1 0-1,-1 0 0,1 0 0,-1-1 1,1 1-1,0 0 0,4-10-6197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35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13357,'0'0'10986,"53"18"-10922,-40-18-705,2-4-928,-1-5-1250,-2-3-2626,0 0-3940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35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 11915,'0'0'10426,"-4"2"-10212,-14 11 101,0 0 1,0 2-1,2 0 1,0 0-1,0 2 1,2 0 0,0 1-1,-21 34 1,34-50-306,0 0-1,0 0 1,0 0 0,0 0 0,1 0 0,-1-1 0,1 1-1,-1 1 1,1-1 0,0 0 0,-1 0 0,1 0 0,1 3 0,-1-4-15,0 0 0,1 0 0,-1 0 0,0-1 0,1 1 0,-1 0 0,1 0 0,-1-1 0,1 1 0,-1 0 0,1-1 0,0 1 0,-1 0 0,1-1 1,0 1-1,0-1 0,-1 1 0,1-1 0,0 0 0,0 1 0,-1-1 0,2 1 0,6 0-303,-1 0 1,0-1-1,0 1 0,0-1 0,1-1 0,8-1 1,37-10-4159,-19-2-1948,-8 3-1743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35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39 3940,'0'0'21497,"0"0"-21441,0 1-1,-1-1 1,1 1-1,0-1 0,0 1 1,0-1-1,0 1 0,0 0 1,0-1-1,0 1 1,0-1-1,0 1 0,0-1 1,0 1-1,0-1 1,0 1-1,0 0 0,1-1 1,-1 1-1,0-1 0,0 1 1,0-1-1,1 1 1,4 0-207,0 0 1,1 0 0,-1 0 0,0-1-1,0 0 1,0 0 0,1 0 0,-1-1-1,0 0 1,0 0 0,0 0-1,0 0 1,0-1 0,0 0 0,0 0-1,-1 0 1,1-1 0,-1 0 0,1 1-1,-1-2 1,0 1 0,0 0 0,-1-1-1,1 0 1,-1 0 0,6-8-1,-8 12 119,-13 19 422,-2 3-106,-37 64 2966,47-78-3491,0 0-1,0 1 1,1 0-1,1 0 1,-1 0 0,1 0-1,1 0 1,-1 12-1,10-25-11694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36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9449,'0'0'17787,"-1"8"-17637,-4 26-54,5-34-92,0 0 1,0 1-1,0-1 0,0 1 1,0-1-1,0 0 0,0 1 1,0-1-1,1 1 0,-1-1 1,0 0-1,0 1 0,0-1 1,0 1-1,1-1 0,-1 0 1,0 1-1,1-1 0,-1 0 1,0 1-1,0-1 0,1 0 1,-1 0-1,0 1 0,1-1 1,-1 0-1,1 0 0,-1 0 1,0 0-1,1 1 0,-1-1 1,1 0-1,-1 0 0,0 0 1,1 0-1,-1 0 0,1 0 1,-1 0-1,1 0 0,-1 0 1,0 0-1,1 0 0,-1 0 1,1 0-1,-1 0 0,0-1 1,1 1-1,-1 0 0,1 0 0,-1 0 1,0-1-1,1 1 0,-1-1 1,19-11 113,-10-10-115,-9 21-4,0 1 1,0 0-1,0-1 1,0 1 0,0 0-1,0 0 1,0-1-1,0 1 1,0 0-1,0-1 1,0 1-1,-1 0 1,1 0 0,0-1-1,0 1 1,0 0-1,0 0 1,0-1-1,0 1 1,-1 0 0,1 0-1,0 0 1,0-1-1,0 1 1,-1 0-1,1 0 1,0 0-1,0-1 1,-1 1 0,1 0-1,0 0 1,0 0-1,-1 0 1,1 0-1,-1 0 1,0 0-1,-1 0-1,0 1 1,1 0-1,-1-1 1,0 1-1,1 0 1,-1 0-1,1 0 1,-1 0-1,1 0 1,0 0-1,-1 0 1,1 0-1,0 1 1,0-1-1,0 0 1,0 1 0,0-1-1,-1 3 1,-7 18-799,9-21 727,0-1 0,0 1 0,0-1 0,1 0 0,-1 1-1,0-1 1,0 1 0,0-1 0,0 1 0,0-1 0,0 0 0,1 1 0,-1-1-1,0 1 1,0-1 0,1 0 0,-1 1 0,0-1 0,0 0 0,1 0 0,-1 1-1,0-1 1,1 0 0,-1 0 0,1 1 0,-1-1 0,0 0 0,1 0 0,1 1-254,0-1 0,0 0 0,0 0 0,-1 0 0,1-1 0,0 1 0,0 0 0,0-1 0,0 1 0,-1-1 0,1 0 0,0 1 0,0-1 0,-1 0 0,1 0 0,-1 0 0,1 0 0,-1 0 0,2-2 0,17-15-8620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36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0 12844,'0'0'9172,"-9"1"-9039,4-1-21,-1 1-1,1 0 1,-1 1-1,1-1 1,0 1-1,0 0 1,0 0 0,0 1-1,0-1 1,0 1-1,0 0 1,1 1-1,0-1 1,-1 1 0,1 0-1,1 0 1,-1 0-1,0 0 1,-2 6-1,-7 6 455,1 0-1,1 1 0,-13 28 1,20-37-487,0 0 0,1 1 1,0 0-1,1 0 0,0-1 1,0 1-1,1 1 0,0-1 0,1 0 1,0 10-1,1-17-73,-1 1-1,1-1 1,0 1 0,0-1 0,0 0-1,0 0 1,0 0 0,0 1-1,0-1 1,1 0 0,-1 0-1,1-1 1,0 1 0,0 0-1,-1 0 1,1-1 0,0 1 0,0-1-1,1 0 1,-1 0 0,0 1-1,0-1 1,0-1 0,1 1-1,-1 0 1,1 0 0,-1-1 0,0 0-1,4 1 1,10 1 33,1-1-1,-1 0 1,22-2 0,-19 0-39,-17 1 7,1 0 1,-1 0-1,1-1 1,-1 1-1,0 0 1,1-1 0,-1 0-1,0 0 1,0 0-1,1 0 1,-1 0-1,0 0 1,0 0-1,0 0 1,0-1-1,0 1 1,2-3 0,-4 3-2,0 1 1,1 0 0,-1-1 0,0 1 0,0-1 0,0 1 0,1-1-1,-1 1 1,0-1 0,0 1 0,0-1 0,0 1 0,0-1 0,0 1-1,0-1 1,0 1 0,0-1 0,0 1 0,0-1 0,0 1 0,0-1-1,0 1 1,0-1 0,-1 1 0,1-1 0,0 1 0,0-1-1,-1 0 1,0 0 13,-1 0 0,1 0 0,0-1 0,-1 1 0,1 0-1,-1 0 1,1 0 0,-1 1 0,0-1 0,1 0 0,-1 1-1,-3-2 1,-72-21 215,73 18-206,14 0-34,17-1-37,-24 5 39,41-9-305,-24 5 156,1 0 1,-1 2 0,28-2 0,-53 34 252,-6-1 68,5-16-147,1 0-1,0 1 1,1 0-1,1-1 1,0 2 0,1-1-1,-2 24 1,4-30-292,2 30-2787,5-13-1810,2-6-4993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58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7751,'0'0'10634,"69"8"-10121,-8-16-289,7 3-128,9-2-64,1 2 0,-6 4 0,-8 1-64,-10 0-640,-15 0-417,-17 4-1986,-16 5-1121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2787,'0'0'28475,"48"8"-40551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58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 12556,'0'0'3747,"72"5"-2177,-13-10-513,10-5-673,11-1-320,0 5-32,-3-2-768,-7 4-1538,-11-3-3556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59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1 406 6758,'0'0'11393,"9"-6"-10774,128-84 452,46-32-826,-161 106-343,-1-2-1,-1 0 1,-1-2 0,0 0-1,29-43 1,-34 30-30,-31 37-70,11 1 193,0 0 1,0 0-1,0 1 0,1 0 1,0 0-1,0 0 1,1 1-1,0 0 0,0 0 1,0 0-1,1 0 0,0 1 1,-3 12-1,1-1 21,1 0 0,0 0 1,2 0-1,-1 31 0,3-37 93,1 0-1,1 0 0,0 0 1,1-1-1,6 20 1,-6-26-377,-1 0 0,1 0 1,0 0-1,0-1 0,8 11 1,-9-14-301,0 0-1,0 0 1,0 0 0,0 0 0,0 0 0,1-1 0,-1 1-1,1-1 1,-1 1 0,1-1 0,0 0 0,-1 0 0,6 1-1,6-1-6696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2:59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58 237 9737,'-8'2'726,"-2"-2"-269,7 0-199,0 1 0,-1-1 0,1 0 0,0 1-1,0 0 1,-1 0 0,1 0 0,0 0 0,0 0 0,-4 3 0,20-2 2662,58-7-2084,0-3 1,0-3-1,70-21 0,-8 3-348,814-110-114,-785 118-685,-108 15-5667,-83 11 2113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3:00.4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1 398 9865,'0'0'8163,"15"-2"-7411,-3 0-650,1 0-1,-1-1 1,0 0-1,0-1 1,0-1-1,0 0 0,-1-1 1,0 0-1,15-10 1,74-65 949,173-182 1,-286 280-1030,1 1 1,0 0-1,2 0 0,-12 28 1,14-29-24,0 1 0,2 0 1,0 0-1,1 1 0,1 0 1,-3 38-1,7-48-342,4 36 866,7-29-2359,12-10-4030,-8-6-1122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3:00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13004,'0'0'5958,"50"-6"-4517,-27 6-704,4 0-577,9 0-96,3 0 0,5 0-1025,3-3-1025,-4-10-3619,-1-6-6662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3:01.1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268 0 10474,'0'0'8354,"-12"1"-7974,2 0-366,-1 1 0,0 1 0,1 0 0,-1 0 0,1 1 0,0 0 0,0 1 0,0 0 0,1 1 1,0 0-1,0 0 0,0 1 0,-13 13 0,5-5 54,0 2-1,-24 30 1,38-43-15,0 0 0,0 0-1,0 0 1,0 0 0,1 1 0,0-1 0,0 1 0,0-1 0,1 1-1,-1 0 1,1-1 0,0 1 0,0 0 0,1 0 0,-1 0-1,1 0 1,0 0 0,1 0 0,0 7 0,1-10-45,-1 0-1,0 0 1,1-1-1,-1 1 1,1 0 0,-1-1-1,1 1 1,0-1 0,0 1-1,-1-1 1,1 0 0,0 0-1,0 1 1,0-1-1,1-1 1,-1 1 0,0 0-1,0-1 1,0 1 0,1-1-1,-1 1 1,3-1 0,59 3-346,-52-4 67,12 1-1023,-1-1-1,42-7 1,-51 5-356,0-1-1,0-1 1,15-6 0,3-6-4767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3:01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6 9417,'0'0'10666,"-27"54"-10378,47-49-96,9-2-63,4-3-97,0 0 0,3-8-1089,-3-3-769,-5-6-1409,-7 1-1153,-6 1-3268</inkml:trace>
  <inkml:trace contextRef="#ctx0" brushRef="#br0" timeOffset="1">233 13 9065,'0'0'3299,"-46"64"-1506,34-39 1,1 4-160,2-2-673,-3 4-545,3-1-192,1-1-32,-3-1-64,2-3-63,2-2-33,3-8-417,-1-6-1376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3:04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8598 45 3235,'0'0'299,"-13"-2"534,-29-3 474,-1 3 0,0 1 1,-43 6-1,-142 24-1096,49-10 450,-343-8 0,200-11 179,-117 14 234,-198 3-789,0-38-283,-1113-54 2640,1150 58-2656,-314 1 71,745 24-44,1 7 0,-218 48 0,-321 116-20,642-162 0,2 4 0,0 2-1,1 3 1,2 3 0,-75 48 0,111-61 3,1 2 0,0 1 0,2 0 0,0 2 1,2 0-1,-22 30 0,29-33-1,1 1-1,0 0 1,1 0 0,2 1 0,0 1-1,0-1 1,2 1 0,1 1 0,-3 26-1,5-31 2,2 0 0,0 1 0,1-1 0,0 1 0,2-1 0,0 0 0,1 0 0,1 0 0,6 19 0,-6-25 17,1 0 0,1 0 0,0 0-1,1 0 1,0-1 0,0 0 0,1-1 0,0 0-1,1 0 1,0-1 0,0 0 0,1 0-1,18 10 1,-5-5 49,0-2 0,1-1 1,0-1-1,0 0 0,1-2 0,38 5 0,158 11 45,-188-21-94,391 21 6,265 21 58,302 74-11,-4 34-57,-971-150-9,475 62 30,642 2-1,-789-60 22,728 1-139,-802-20 153,408-72 0,251-134-3,-899 211-57,75-22 10,163-69 0,-240 87-8,-1-2-1,0-1 1,-1-1-1,-1-1 1,0-1-1,-2-1 1,0-1-1,-1-1 1,-1-1-1,32-43 1,-46 53 8,0 0 1,-1 0 0,0 0 0,-1 0-1,0-1 1,-1 0 0,-1 0 0,0 0-1,-1-1 1,0 1 0,-1-1 0,0 1-1,-1-1 1,-3-18 0,1 14 40,-2 1 0,-1 0 0,0 0 1,-1 0-1,0 1 0,-2 0 0,0 0 0,0 1 0,-2 0 0,-18-23 1,-1 5 14,-2 1 0,-1 2 0,-1 1 1,-2 2-1,-1 1 0,0 2 0,-66-32 1,11 14 67,-2 4 0,-123-33 0,-420-58-3720,351 81 1135,116 14-1894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6:30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654 113 8136,'-11'-9'512,"-2"-4"-262,-56-48 1243,64 58-1365,1 0 1,0 0-1,-1 0 0,1 0 0,-1 1 1,0-1-1,0 1 0,0 1 1,0-1-1,0 1 0,0-1 1,-1 2-1,1-1 0,0 0 0,-6 1 1,7 2-90,1 0 1,0 0-1,0 0 0,0 0 1,0 0-1,0 1 1,1-1-1,-1 1 1,1 0-1,-1 0 0,1 0 1,0 0-1,0 0 1,0 1-1,1-1 1,-1 0-1,-1 7 0,-1 0 79,-49 113 564,-69 253 0,56-154-652,5-50-45,31-95 490,3 1 0,4 1-1,-17 111 1,38-179-410,1-1 0,0 0 0,0 0 0,2 1 0,-1-1 0,1 0-1,4 18 1,-4-25-55,1 1 0,0-1 0,0 1 0,0-1 0,0 0 0,0 0 0,1 0 0,-1 0 0,1 0 0,0-1 0,-1 1 0,1-1 0,1 1 0,-1-1 0,0 0-1,0-1 1,1 1 0,-1 0 0,1-1 0,0 0 0,-1 0 0,1 0 0,5 1 0,43 5 20,0-1 0,0-3 0,82-5 1,-33 0-8,786-13-122,-622 8 129,16 0-37,546-7 83,644 46-44,-615-11-17,-343-12 13,886-44-1,-794 4-14,167-11 6,-237 34-19,-495 12 328,-24-1-98,-14-2-151,-5-1-44,2 0-13,4-10-39,1 1 0,0-1 1,0 1-1,1 0 0,0 0 1,9-11-1,-13 18 16,35-50-60,-18 27-24,-1 0 0,-1-2 0,-1 1 0,-1-2 0,17-51 0,-17 26 108,-3-1 1,7-106-1,-14-112-250,-4 174-289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6:33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67 6919,'0'0'613,"-2"9"-201,-8 45 968,-23 65 0,-8 34-73,30-89-1083,3 0 0,0 120 0,29 128 1,-9-123 141,-11-127-168,3 0 0,2 0 0,18 70 1,32 43-60,2 2-19,-51-147-98,0 1 0,-2 0 0,2 59 0,-7-89-5,-1 0 0,1 0 0,0-1 0,0 1 0,0 0 0,0 0 0,0 0 0,0 0 0,0 0 1,1-1-1,-1 1 0,0 0 0,0 0 0,1 0 0,-1 0 0,0-1 0,1 1 0,-1 0 0,1 0 0,-1-1 0,1 1 1,-1 0-1,1-1 0,0 1 0,-1-1 0,1 1 0,0-1 0,-1 1 0,1-1 0,0 1 0,0-1 0,-1 0 1,1 1-1,0-1 0,0 0 0,0 1 0,-1-1 0,1 0 0,0 0 0,0 0 0,0 0 0,0 0 0,0 0 0,-1 0 1,1 0-1,0 0 0,0-1 0,0 1 0,1-1 0,8-2 160,-1-1-1,1 0 1,16-11 0,11-3-142,-18 15-34,-1 1 1,30 1-1,29-3 5,863-110-16,-906 110 22,-1-2 1,0-2 0,0 0 0,0-3-1,-1 0 1,-1-2 0,50-29-1,-58 26-3,-1-1-1,-1-1 1,0-2-1,28-32 1,-46 48 9,-1 0 1,0 0-1,1 0 0,-2-1 1,1 1-1,0 0 0,1-7 1,9-21 69,3 5 41,-1-1 0,-1-1-1,-1 0 1,-2-1 0,-1 0 0,-2-1 0,0 1 0,2-38 0,-7 24 68,-1 0 0,-2-1 1,-2 1-1,-2 0 0,-13-53 0,-29-160-231,22 111-172,23 131 198,0 0-1,-2 0 1,1 0-1,-2 0 1,0 0-1,-1 1 1,-1 0-1,0 0 1,0 1-1,-2 0 1,0 0-1,0 1 1,-1 0-1,0 0 1,-1 1 0,-19-15-1,-43-25-52,45 32 55,1 0 0,1-2 0,1 0 0,-30-34 0,44 44 3,0 0 0,-1 0 0,0 1 0,-1 1 0,0 0 0,0 1 0,-1 0 0,0 1 0,0 0 1,-1 1-1,0 1 0,-20-4 0,-22-3-15,0 3 0,-60-2 1,51 5 12,-354-7-5581,360 13 4985,25-1-1508,6-6-1190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14189,'0'0'5275,"-2"13"-4624,-11 630 3083,12-140-2727,-13 174-997,14-656 0,1 0-1,1 0 1,1 1 0,8 28-1,-10-50-27,-1 1 0,0 0 0,0-1 0,0 1 0,0 0 0,0-1 0,1 1 0,-1-1 0,0 1 0,0 0 0,1-1 0,-1 1 0,0-1 0,1 1-1,-1-1 1,1 1 0,-1-1 0,1 1 0,-1-1 0,1 0 0,-1 1 0,1-1 0,-1 0 0,1 1 0,0-1 0,0 0 0,9-10-1632,4-25-2710,-6-6-2878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7:59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5313 129 5445,'-16'0'3940,"-587"-13"-2590,-414 40-554,150 45 633,4 47-717,644-72-590,1 9 1,3 10 0,4 9 0,3 9 0,3 9-1,-207 130 1,386-208-46,1 1 0,1 1 0,0 1-1,2 1 1,0 1 0,-23 26 0,37-35-66,0 0 0,1 0 0,0 0 0,0 1 0,2 0 1,-1 0-1,1 1 0,1-1 0,0 1 0,1 0 0,1 0 0,0 0 0,0 1 0,1-1 0,2 27 0,1-31-10,0 1-1,0-1 0,0 0 0,1 0 1,1-1-1,0 1 0,0-1 0,0 1 0,1-1 1,0 0-1,1-1 0,0 1 0,0-1 1,0-1-1,1 1 0,0-1 0,0 0 0,1 0 1,0-1-1,0 0 0,11 4 0,10 6 5,1-2-1,0-2 0,1 0 1,61 11-1,541 55 157,-170-29-23,132 53-17,165 22-333,201-53 195,2-58 210,-871-12-63,156-22 0,-215 17-32,0-2 1,0-1 0,-1-2 0,-1 0-1,1-3 1,-2 0 0,0-2 0,32-21-1,-43 22-82,-1-1-1,0-1 1,-1 0-1,-1-1 0,-1-1 1,0 0-1,19-33 1,-16 19 29,-2 0 0,-1-1 0,-2 0 0,13-48 1,-5-15 323,-5 0 0,8-165 1,-15 94 166,-13-175 1,1 309-524,-1 1 1,-1-1 0,-2 1-1,-1 0 1,-2 1 0,-1-1-1,-17-32 1,20 48-7,-2-1-1,0 2 1,0-1 0,-2 1-1,0 1 1,0 0 0,-2 1-1,0 0 1,0 1 0,-1 1-1,0 0 1,-1 1 0,-33-16-1,18 15-58,0 0-1,0 3 0,-1 0 0,0 2 0,-1 1 0,-64 0 0,22 6-1005,-146 23-1,55 5-1408,-10 5-1419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8:00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1349 35 2242,'-290'52'7530,"221"-33"-7057,1 2-1,1 3 0,2 4 1,-75 41-1,63-25-353,2 4 1,-133 111-1,176-131-112,2 1 1,1 2 0,2 1 0,1 1-1,1 1 1,2 1 0,2 2-1,-24 53 1,38-75 17,2 0 0,0 0 0,1 0 0,1 1 0,0-1-1,1 1 1,0 0 0,2 0 0,0 0 0,4 31 0,-2-37-6,0 0 0,1 0 0,1-1-1,0 1 1,0-1 0,0 0 0,1 0 0,1 0 0,-1-1 0,2 1 0,-1-1 0,1-1 0,0 1 0,0-1-1,1-1 1,0 1 0,16 9 0,0-3 33,1-1 0,0-1 1,1-1-1,0-1 0,1-2 0,-1 0 0,46 4 1,194 1 205,-264-12-256,103-4 481,187-29 1,98-50-122,-328 68-355,-2-3 0,0-2-1,-1-3 1,-1-2 0,91-55-1,-127 65 47,-1 0 0,-1-2-1,-1 0 1,0-1-1,-1-1 1,-1-1-1,15-22 1,-22 25 78,0 0 1,-1 0-1,-1 0 0,0-1 1,-2 0-1,0-1 1,-1 0-1,-1 1 0,-1-2 1,2-28-1,-5 23-34,0 0 1,-2 1-1,-1-1 0,-1 1 0,-1 0 0,-1 0 0,-2 0 1,0 1-1,-1 0 0,-1 0 0,-1 1 0,-2 1 1,0 0-1,-29-36 0,25 37-73,-1 1 0,-1 0 0,-1 1 0,0 1 0,-1 1 0,-1 1 0,-1 1 0,0 0 0,0 2 0,-2 1 0,1 1 0,-1 1 0,-46-10 0,32 13-142,-1 2 1,0 2-1,0 1 1,0 2-1,0 2 1,0 2-1,1 1 1,-55 16-1,-28 17-2624,-148 68 1,239-94 1904,-141 61-6407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28:09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1212 175 5541,'0'-10'-133,"0"4"106,0 0 0,0 0 0,0 0 0,-1-1 0,0 1 0,0 0 0,-1 0 1,0 0-1,0 0 0,0 1 0,0-1 0,-1 0 0,0 1 0,-1 0 0,1 0 0,-1 0 0,0 0 0,0 0 1,0 1-1,-1 0 0,0 0 0,1 0 0,-1 0 0,-6-3 0,-4 1-34,0 1 0,0 0 0,-1 2 0,1-1 0,-1 2 0,-27-2 0,1 3 1150,-57 7 0,62-1-815,-1 2 0,1 2 0,1 1 0,0 2 0,0 1-1,-46 25 1,16-2 80,1 3 0,-74 59 0,110-76-126,2 1-1,1 1 1,1 1-1,1 2 1,1 0 0,1 2-1,2 0 1,-21 40-1,32-50-186,1-1-1,0 1 0,2 0 0,0 1 0,1-1 0,1 1 0,0 0 0,2 0 1,0 1-1,2-1 0,0 0 0,1 1 0,1-1 0,1 0 0,11 38 1,-7-37-35,0-1 1,2-1 0,0 0 0,1 0 0,1 0 0,1-2 0,1 1 0,0-2 0,1 1 0,16 13 0,-8-11 13,0-1-1,1-2 1,1 0-1,1-1 0,0-2 1,50 20-1,-27-17 1,2-2 1,0-3-1,1-1 0,0-3 1,0-2-1,0-2 0,1-3 0,51-5 1,-65 0 25,0-2 1,0-2 0,0-1 0,-1-2-1,-1-1 1,0-2 0,-1-2 0,-1-1-1,0-1 1,31-25 0,-29 18 37,-2-2 0,-1-1 0,-1-2 0,-2-1 0,-1-1 0,-2-1 0,-1-2 0,34-61 0,-44 64 92,-1-1 0,-2 0 0,-1-1 1,14-70-1,-23 89-111,0-1 1,-2 1 0,0-1-1,0 0 1,-2 1-1,0-1 1,-1 0 0,0 1-1,-1 0 1,-1-1-1,-1 1 1,-1 1 0,-6-16-1,7 22-46,0 1 0,-1 0-1,0 1 1,0-1 0,0 1 0,-1 0-1,0 1 1,0 0 0,-1 0 0,0 0 0,0 1-1,-12-6 1,7 6-40,0-1-1,-1 2 0,0 0 1,0 0-1,0 2 1,0 0-1,-23-1 0,8 3-187,0 2 0,0 1 0,1 1 0,-1 1 0,1 2 0,0 1 0,-45 19 0,15 1-1190,-67 44 0,41-19-1238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0:5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4484,'0'0'6679,"9"-5"-6258,7-1 6,0-1-1,1 2 1,-1 0-1,1 2 0,0-1 1,1 2-1,30-1 1,314-13 1261,-168 4-1459,273 18 0,494 42 817,623-70-309,72 9-354,-1013 16-377,273-19-20,-101 0 34,2535 15-506,-2845 7 571,1633-12 27,-1620-20 17,123-4-2185,-605 28-1537,-9-4-1910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1:2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4452,'0'0'5488,"9"2"-5467,123 30 476,203 22-1,-69-15 567,-201-27-689,81 15 381,260 15 0,233-76-179,-181 3-122,207 15-208,576-28-113,47 19 674,-904 25-48,23 1-18,-308 8-660,-31-3-4054,-52-5-1168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1:2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18 4548,'0'0'3091,"-7"-2"-2525,-14-9-44,29 8 271,48 7 468,-32-1-1285,133 4 242,184-14-1,-56-1 629,1738 76-61,-1631-49-572,1754 53 497,-2015-71-736,1322-18 1387,-1362 12-1371,177-6-354,-276 12 24,0 1-1,0 0 1,0 0-1,1 1 1,-1 0 0,1 1-1,-1 0 1,-8 5-1,-13 7-2563,3-5-2664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1:3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6246,'103'0'1022,"912"-38"2552,-578-14-3284,648-66-45,3 63 256,83 91-229,-455-10 102,-640-32-263,-55 3-150,0 1 0,0 1-1,0 1 1,22 3-1,-25 4-995,-7 4-1400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1:4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 5573,'0'0'657,"-9"0"240,-16-1-510,16 1 763,38 4-589,630 35 346,0-59 641,773 4 849,-1423 16-2391,39 1 97,48-1 72,141 19 0,-235-19-198,0 0-1,0 0 1,0 0-1,-1 1 1,1-1-1,0 1 1,0-1-1,0 1 0,-1 0 1,1 0-1,0 0 1,-1-1-1,1 2 1,2 0-1,-4-1-22,0-1-1,0 1 0,-1-1 1,1 1-1,0-1 1,0 1-1,0-1 0,0 1 1,0-1-1,0 0 0,-1 1 1,1-1-1,0 1 1,0-1-1,-1 1 0,1-1 1,0 0-1,-1 1 1,1-1-1,0 0 0,-1 1 1,1-1-1,0 0 1,-1 0-1,1 1 0,-1-1 1,1 0-1,-1 0 0,1 0 1,-1 1-1,1-1 1,-1 0-1,-7 3-617,-1 0 0,1 0 1,-1-1-1,-15 3 0,-24-3-2768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1:5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46 6983,'-17'-5'790,"14"2"-253,13 1-322,520 21 95,1520-26 1233,264 5 475,-1550 12-1719,800-5 112,-1005-34-103,124-2 46,-658 32-916,0 1-1,40 8 1,-46-7-1008,-2-1-2599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3:0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8296,'0'0'2199,"10"-3"-2060,60-20 176,2 2 0,0 4 0,1 3 0,96-7 0,490 30 2185,-334 0-1931,999 1 35,-561 49-551,0-1 22,349-98 330,-359 2 145,-701 36-536,1091-22 130,1 32-125,40 0 34,-1102-11-37,6 0-492,-28 2-7408,-54 1 1499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9:5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385 896 3940,'0'0'3849,"-9"5"-2307,-8 4-1043,-18 9 726,28-13 4408,15-6-5393,1 1 0,-1 1 0,1-1 0,-1 1 1,0 1-1,0-1 0,1 1 0,9 5 0,-7-4-101,-1 0 0,1 0 0,-1-1 0,22 1 0,7-5 173,0-3 0,0-1-1,0-2 1,52-18 0,-38 11-131,76-12 1,-91 22-165,1 2 1,0 2 0,-1 2 0,1 1 0,-1 2-1,1 2 1,-1 1 0,41 14 0,42 13 422,231 34 1,-222-50-425,19 4 13,195 4 0,644-63 3,-917 30-28,0-2-1,-1-4 0,0-2 0,73-28 0,260-122 13,-291 117-10,-49 23 5,-1-3 1,81-50 0,-126 68-10,-2-1-1,0-1 1,0 0 0,-1-1-1,-1 0 1,0-1 0,0-1-1,-2 0 1,0-1 0,-1 0-1,0 0 1,-1-1 0,8-23-1,-14 33-4,-1-1-1,1 0 0,-2 0 0,1 0 0,-1 0 1,0 0-1,-1-1 0,0 1 0,0 0 1,-1 0-1,0 0 0,-3-10 0,3 13 2,-2-1 0,1 1-1,-1-1 1,1 1 0,-1 0-1,-1 0 1,1 0 0,-1 1-1,0-1 1,0 1 0,0 0 0,0 0-1,-1 0 1,0 1 0,0-1-1,0 1 1,-7-3 0,-12-5 5,0 2 0,-1 0 0,0 2 0,-41-8 0,-108-5 8,132 16-11,-426-11-95,106 9 30,341 5 66,-1087-44 20,166 42-11,558-18-5,-78 2-15,432 20 3,0 2 0,0 1 0,0 2 0,0 0 0,1 2 0,0 2 0,1 0 0,-47 25 0,51-22 5,1 1-1,1 1 0,0 1 1,1 1-1,1 1 1,0 0-1,2 2 1,0 0-1,1 1 1,-14 24-1,27-39-1,0 1-1,1 0 1,0 0-1,0 1 0,1-1 1,0 0-1,0 1 1,1-1-1,0 1 1,0 0-1,0-1 0,1 1 1,2 12-1,0-8 0,0 0 0,1 0 0,1 0 0,0 0 0,0-1 0,1 1 0,12 18 0,0-5-3,1-1 0,1-1 0,1 0 0,0-2 0,2 0 0,31 22 0,-18-18 7,2-1-1,1-2 1,1-1-1,0-2 0,2-2 1,0-1-1,84 19 1,-37-20 5,0-2 0,173 0 0,481 22-13,-174-3-4,-1-42 30,-299-11-16,690-85 3,-894 94 36,0-3 1,-1-2-1,-1-4 1,-1-2-1,-1-2 0,83-50 1,-112 56-371,-1-2 0,-1-1 0,-1-1 0,-1-1 1,-1-2-1,-1-1 0,-2 0 0,0-2 0,-2-1 1,-1 0-1,-2-2 0,-1 0 0,15-39 0,-21 41-2550,11-49 0,-4-38-7652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15118,'0'0'5456,"18"2"-4708,99 2-261,225-21 1,-92-1-342,440 10-1083,-154 5-1244,-139-35 426,-8-36 3697,-365 69-1595,-12 2-157,0 1 0,0-1 0,0-1 0,17-8 0,-28 12-230,-1 0 0,0 0 0,1 0 0,-1 0 0,1 0 0,-1 0 0,0 0 0,1 0 0,-1 0 0,0 0 0,1-1 0,-1 1 0,0 0-1,1 0 1,-1 0 0,0-1 0,0 1 0,1 0 0,-1 0 0,0-1 0,0 1 0,1 0 0,-1 0 0,0-1 0,0 1 0,0 0 0,0-1 0,1 1 0,-1 0 0,0-1 0,0 1 0,0-1 0,0 1 0,0 0 0,0-1 0,0 1 0,0 0 0,0-1 0,0 1-1,0 0 1,0-1 0,0 1 0,0-1 0,0 1 0,0 0 0,-1-1 0,1 1 0,0 0 0,0-1 0,0 1 0,-1 0 0,1 0 0,0-1 0,0 1 0,-1 0 0,1 0 0,0-1 0,0 1 0,-1 0 0,1 0 0,-1-1 0,-20-7-6850,19 7 6082,-8-2-4888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3:56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4548,'0'0'3785,"3"-1"-2423,11-6-1293,1 1 0,0 1 0,0 1 0,1 0 1,-1 1-1,25-2 0,103-1-104,-97 6 71,1234-10 1246,879-22 2304,1082 51-3094,-2210 22-301,-6 69 1107,-843-75-1182,-103-17-1887,133 12-1,-124-28-4303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4:1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9513,'0'-3'1134,"12"-1"-425,36-6-167,60-8-188,360-10 766,2 34 91,-74 1-494,523 16 1146,1440 24-961,-1126-33-907,-1176-13 10,1612-25 193,-804 13-1290,-688 11-2530,-117 0-158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4:2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10890,'0'0'1741,"10"0"-1026,1606-31 4303,-480-21-2933,236-8-1714,-1318 58-351,205-13 29,-257 15-41,1 0 0,-1 0-1,0 0 1,0-1 0,0 1 0,0-1-1,0 1 1,0-1 0,0 0 0,0 0-1,0 0 1,3-2 0,-5 3-3,0 0 0,0-1 0,0 1 0,0-1-1,0 1 1,0 0 0,0-1 0,0 1 0,0-1 0,0 1 0,0 0 0,-1-1 0,1 1 0,0-1 0,0 1 0,0 0 0,0-1-1,-1 1 1,1 0 0,0-1 0,0 1 0,-1 0 0,1 0 0,0-1 0,0 1 0,-1 0 0,1 0 0,0-1 0,-1 1 0,1 0 0,0 0-1,-1 0 1,1-1 0,0 1 0,-1 0 0,0 0 0,-53-18 64,-47 2-57,0 6 0,-189 3-1,205 7-14,-1775 43 67,1579-33-63,-8-3 16,-214 11-72,498-18 33,-27 3 64,31-3-56,1-1 0,-1 1 0,0 0 0,0 0 0,0 1 0,0-1 0,0 0 0,0 0 0,1 0 0,-1 1 0,0-1 0,0 0 0,0 1 1,0-1-1,1 1 0,-1-1 0,0 1 0,1-1 0,-1 1 0,0-1 0,1 1 0,-1 0 0,0 0 0,1 1-22,1-1 0,0 0-1,1 0 1,-1 0 0,0 0 0,0 0-1,0-1 1,1 1 0,-1 0 0,0 0-1,1-1 1,-1 1 0,0-1 0,1 1-1,-1-1 1,1 0 0,-1 0 0,1 1-1,-1-1 1,1 0 0,-1 0 0,3-1-1,4 2-52,201 21 40,301-6-1,-380-16 15,2251-39 745,-2341 37-667,8 0-29,-1-1 0,63-15 1,-79 6-18,-31 11-3,1 1 0,-1 0-1,0-1 1,0 1 0,1 0-1,-1-1 1,0 1-1,0 0 1,1-1 0,-1 1-1,0 0 1,0-1 0,0 1-1,1-1 1,-1 1 0,0-1-1,0 1 1,0 0 0,0-1-1,0 1 1,0-1-1,0 1 1,0-1 0,0 1-1,0 0 1,0-1 0,-1 1-1,1-1 1,0 1 0,0 0-1,0-1 1,0 1 0,-1-1-1,1 1 1,0-1-1,-4-2-61,1 1 1,0-1-1,-1 1 0,0 0 0,1 0 0,-1 0 0,0 1 0,0-1 0,0 1 0,0 0 0,-7-1 0,-70-13-1005,-143-7 1,-88 18 709,224 4 357,-1167 84 439,629 3-1298,5 13-4223,364-58 43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4:3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0 1505,'-12'2'2568,"-137"20"2804,-7 1-3991,132-15-1280,38-1 45,49 6 274,-54-12-302,153 20 598,284-2 0,-223-15-397,637 46 1088,-62-1-999,904-4-183,-151-4 826,-698-27-464,-822-18-549,-22-1-17,-22-2-26,-42-3-77,-1 1 0,-1 3 0,-69 1-1,35 2 27,-1943-42 142,2009 44-86,-2944 43 16,2827-35-38,-547 13-362,758-23-176,99-18 0,-47 4 356,2474-187 168,10 157 88,-1980 60-1161,-79-1-1797,-297-11-1930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4:4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67 3395,'0'0'6433,"-9"-3"-6022,1-2-300,5 3-68,0 1 0,0-1-1,0 1 1,0 0 0,0 0 0,0 0 0,0 0-1,-1 0 1,1 1 0,-7-1 0,9 1 165,29 8 208,107 13 157,1-5 0,182-4 0,277-6-212,98 2 186,1070 41 2069,45-71-2499,-515-27-293,-1254 48-46,-86 1-377,-10 1 166,-304-1-1159,-730-4 1555,-418-50 256,-227 69-342,693 10 104,300-11 193,698-13-168,-323 17 122,353-14-148,26 0-99,29 0 108,734 0-384,-65-31 511,287-6 329,1331 57-394,-1706-11-204,-148-1 76,483 4 133,-1400-28-19,-978-31 368,1043 27-20,-2897 75-1265,1855 36 1376,1401-95-475,14 0-20,1 0 0,-1 0 0,0 0 0,1 1 0,-1-1-1,0 1 1,1 1 0,-1-1 0,1 1 0,-1 0 0,-4 3 0,10-5-9,0 1 0,-1-1 0,1 1-1,0-1 1,0 1 0,0-1 0,0 0 0,0 1 0,0-1-1,0 1 1,0-1 0,0 1 0,0-1 0,0 1-1,1-1 1,-1 1 0,0-1 0,0 1 0,0-1 0,1 0-1,-1 1 1,0-1 0,0 1 0,1-1 0,-1 0 0,0 1-1,1-1 1,-1 0 0,0 0 0,1 1 0,-1-1 0,1 0-1,-1 0 1,0 1 0,1-1 0,-1 0 0,1 0 0,-1 0-1,1 0 1,-1 1 0,1-1 0,-1 0 0,0 0 0,1 0-1,-1 0 1,1 0 0,-1 0 0,1-1 0,35 9-33,0-3 0,1-1 0,-1-1 0,59-4 1,-37 0 19,1631-40-945,-592 6 1254,1019 22-175,-786 11-1421,-947-8 454,-274 2 568,158-31 0,-256 36 297,40-10-33,-49 12 36,0 1 1,0-1 0,1 0-1,-1 0 1,0 0-1,0-1 1,0 1-1,0 0 1,-1-1 0,1 1-1,0-1 1,-1 0-1,1 0 1,-1 1 0,1-1-1,-1 0 1,2-4-1,-2 5 3,-1 0 1,0 1-1,0-1 0,0 0 1,0 1-1,0-1 0,0 0 0,0 1 1,0-1-1,0 0 0,0 1 0,0-1 1,0 0-1,-1 1 0,1-1 0,0 0 1,0 1-1,-1-1 0,1 1 0,0-1 1,-1 0-1,1 1 0,-1-1 0,1 1 1,-1-1-1,1 1 0,-1-1 0,1 1 1,-1 0-1,1-1 0,-1 1 0,0-1 1,-26-8 234,24 8-220,-44-10 115,0 2-1,-90-6 1,-103 13-162,144 2 12,-823 25-3424,639-14-1020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5:1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599 191 7655,'0'0'758,"8"-3"-379,19-3-255,-1 1 0,1 1 0,0 1 0,-1 2 0,30 2 0,1-1 72,1620-60 2340,-828 82-1517,-699-14-944,-150-9-71,-1 1 0,1 0 0,0 0 0,0 0 0,0 0 0,0-1 0,0 1 0,0 0 0,-1 0 0,1 0 0,0 0 0,0-1 1,0 1-1,0 0 0,0 0 0,0 0 0,0-1 0,0 1 0,0 0 0,0 0 0,0 0 0,0-1 0,0 1 0,0 0 0,0 0 0,0 0 0,0-1 0,0 1 0,0 0 0,0 0 0,0 0 0,0-1 0,1 1 0,-1 0 0,0 0 0,0 0 1,0 0-1,0-1 0,0 1 0,1 0 0,-1 0 0,0 0 0,0 0 0,0 0 0,0-1 0,1 1 0,-1 0 0,0 0 0,0 0 0,0 0 0,1 0 0,-1 0 0,-19-11 17,-16-3-49,-1 2 1,0 2 0,-66-11-1,-120-3 220,152 18-103,-608-27 581,-4 35-458,460 0-197,-994 69 43,1174-67-54,25-4-11,1 1 0,-1 1 0,1 0 0,0 1 0,-1 1 0,2 0 0,-1 2 0,-18 7 1,34-13-4,-1 1 1,1-1-1,0 0 1,-1 0-1,1 0 1,0 1-1,-1-1 1,1 0-1,-1 0 1,1 1-1,0-1 1,0 0-1,-1 1 1,1-1-1,0 0 1,0 1-1,-1-1 1,1 1-1,0-1 1,0 0-1,0 1 1,0-1-1,-1 1 1,1-1 0,0 1-1,0-1 1,0 0-1,0 1 1,0-1-1,0 1 1,0-1-1,0 1 1,0-1-1,0 0 1,1 1-1,-1-1 1,0 1-1,0-1 1,0 0-1,0 1 1,1-1-1,-1 1 1,0-1-1,0 0 1,1 1-1,-1-1 1,0 0-1,1 1 1,-1-1-1,0 0 1,1 0 0,-1 1-1,0-1 1,1 0-1,-1 0 1,1 0-1,-1 0 1,1 1-1,-1-1 1,0 0-1,1 0 1,0 0-1,29 8-279,49 2 258,1-3-1,129-7 0,-103-2 37,602-23 34,-331 7 34,-237 13-50,2166-54 1272,-2260 58-1518,-34 0 41,-29 1 37,-1218 30 34,826-15 201,-1567 96-133,1962-109-1078,29-2 200,36-2-469,47-13-954,27-10-554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5:2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7655,'9'0'134,"100"5"107,280-1 1183,107-38-37,495-28-975,2671-49 960,-1878 27-1249,-1769 83-119,-11 1 2,0 1 0,0-1 0,0-1-1,0 1 1,0-1 0,0 1 0,0-1 0,0 0 0,0-1 0,0 1-1,-1-1 1,7-2 0,-64-4 250,-28 15-1190,18-1-3310,40-6-1772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5:40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3901 310 9289,'-165'-28'1292,"-508"-104"1617,475 83-2243,-2 10-1,-314-22 1,-193 65-430,543 10-233,1 8 0,-207 54 0,305-57 38,1 1 1,1 4-1,1 3 0,-79 45 0,110-53-11,0 0 0,2 3 1,1 0-1,1 1 0,0 2 0,2 1 0,1 1 0,1 1 0,-34 56 0,49-72-33,2 1 0,0 0 0,0-1 0,1 2-1,1-1 1,0 0 0,1 1 0,0 0 0,1 0-1,0 0 1,2 0 0,-1 0 0,2 0 0,0 0-1,0 0 1,2 0 0,-1 0 0,2-1 0,0 1-1,0-1 1,2 0 0,-1 0 0,2-1-1,0 1 1,0-1 0,1-1 0,0 1 0,1-1-1,13 12 1,2-1 46,2-1 0,0 0 0,2-2 0,0-1 0,1-2 0,0 0 0,2-2 0,53 17 0,10-4 175,162 26-1,35-14 4,405 3 0,299-57-99,-417 0-98,-454 13-17,491-20-13,-500 11 72,0-5 1,0-5-1,138-44 1,-203 49-22,-1-2 0,47-25 0,-83 36-25,-1 0 0,0 0 0,0-1 0,0 0 0,-1-1 0,0-1 0,-1 0 0,0 0 0,-1-1 0,0 0 0,-1 0 0,11-20 0,-15 24 47,-2 0 0,1 0 0,-1 0 1,0 0-1,0-1 0,-1 1 0,0-1 1,0 0-1,0 1 0,-1-1 0,-1 0 1,1 1-1,-4-16 0,0 12 10,1 1 0,-1-1 1,-1 1-1,0 0 0,-1 0 0,0 0 0,0 1 0,-12-14 1,-8-3 18,0 1 1,-1 1 0,-2 2-1,-60-37 1,12 16-112,-1 4 1,-2 3 0,-1 4-1,-2 3 1,-151-31-1,-443-37-5472,675 97 5456,-219-23-5730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2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9769,'0'0'8606,"-5"12"-7944,-5 17-438,-47 136 211,49-137-308,1 0 1,1 1 0,2 0-1,-1 35 1,5-63-121,0 1-1,0-1 1,0 1 0,1-1-1,-1 1 1,0-1-1,1 0 1,-1 1 0,1-1-1,-1 1 1,1-1 0,0 0-1,0 1 1,-1-1 0,1 0-1,0 0 1,0 0 0,0 1-1,0-1 1,1 0 0,-1-1-1,0 1 1,0 0 0,3 1-1,0 0 30,1 0 0,-1-1 0,1 0-1,-1 0 1,1 0 0,-1 0 0,1-1-1,7 0 1,0 0-561,1-1-1,0-1 1,0 0 0,-1-1-1,21-7 1,-2-5-3858,-2-4-2210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2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9993,'0'0'7811,"0"14"-7053,0-3-671,0 1 0,-1-1 0,0 0 0,0 1 1,-2-1-1,1 0 0,-1 0 0,-7 16 0,7-21-74,-60 146 671,57-133-600,1 0 0,0 0 1,2 1-1,0 0 0,1-1 1,1 27-1,2-42-111,-1 1 0,1-1-1,-1 1 1,1-1 0,0 1 0,1-1 0,-1 0 0,1 0 0,0 1 0,0-1 0,0 0-1,1-1 1,-1 1 0,1 0 0,0-1 0,0 1 0,0-1 0,0 0 0,1 0-1,4 3 1,-3-3-464,1 0 0,-1 0-1,1-1 1,0 0 0,-1 0 0,1 0-1,0-1 1,0 1 0,9-1-1,17 0-4376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10570,'0'0'7383,"9"-1"-6262,59-4-549,0 4 1,0 2-1,0 3 0,73 14 0,-137-17-566,-1-1-1,1 1 0,-1 0 0,0 1 0,1-1 0,-1 1 1,0-1-1,0 1 0,5 4 0,-7-6 34,0 1-1,-1 0 1,1 0 0,-1 0 0,1-1-1,-1 1 1,1 0 0,-1 0 0,0 0-1,1 0 1,-1 0 0,0 0 0,0 0-1,1 0 1,-1 0 0,0 0 0,0 0-1,0 0 1,0 0 0,-1 0 0,1 0-1,0 0 1,0 0 0,0 0 0,-1 0-1,1 0 1,-1-1 0,1 1 0,-1 0-1,1 0 1,-1 0 0,1 0 0,-1-1-1,0 1 1,1 0 0,-1 0 0,0-1-1,1 1 1,-3 0 0,-22 21 728,-2-1-1,0-2 1,-46 25 0,12-6-396,8-2-206,30-19-603,-1-1 1,-40 20-1,43-30-3491,9-5-4036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2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2947,'0'0'13399,"8"6"-11840,1-1-1260,0 2 0,-1-1 0,0 1 0,-1 0 0,1 1 0,-1-1 0,9 14 0,-10-12-264,0 0 0,1-1 1,0 0-1,1 0 0,-1-1 1,1 0-1,1 0 0,-1-1 1,1 0-1,1 0 0,-1-1 1,17 7-1,-17-10-469,-1 0 0,0 0 0,0 0 0,0-1 0,1 0 0,9-1 0,2-3-3591,-3-10-1853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2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13293,'0'0'3363,"-50"63"-1954,35-32-448,2 0-160,3 5-161,2 0-351,7 2-193,1-1-64,0-1-32,0 0-513,6-2-640,-1-6-1569,-1-6-2275,-2-9-4484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2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14638,'0'0'4196,"-33"71"-3748,22-39-63,3-1-289,1 0-32,4-4-128,3-4-513,0-2-320,0-8-672,0-6-994,3-5-768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2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117 221 12107,'0'0'8104,"-28"66"-7271,16-38-289,1 4-191,6-4-225,3-1 0,2-6-96,3-5 0,6-5-544,4-7-802,-5-4-960,-3-9-2338,-5-13-2499</inkml:trace>
  <inkml:trace contextRef="#ctx0" brushRef="#br0" timeOffset="1">0 34 7911,'0'0'13133,"36"-33"-13101,-23 44-673,-4 0-1601,-3-5-4164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29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3812,'0'0'9513,"56"55"-7688,-30-25-351,1 6-353,-4 6-288,-2 7-545,-10 5-128,-11 8-96,-9 7-32,-31 4 0,-16 4-705,-15 5-255,-10-2-1315,-8-6-1664,-1-9-7176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3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73 5509,'0'0'3310,"-13"-4"-2776,7 0-485,-1 2 0,1-1 1,-1 1-1,0 0 0,0 0 0,0 1 1,0-1-1,0 2 0,0-1 0,-1 1 1,1 0-1,0 1 0,0-1 0,0 2 1,0-1-1,0 1 0,0 0 1,0 0-1,0 1 0,1-1 0,-12 8 1,5 1 132,0 0 0,1 0 0,1 1 0,0 1 0,1 0 0,0 0 1,1 1-1,0 1 0,1-1 0,1 1 0,0 0 0,1 1 0,-7 27 1,7-15-33,1-1 0,1 1 1,1 0-1,1 0 0,2 0 1,1 0-1,6 39 0,-5-57-144,0 0-1,0 0 0,1 0 1,1 0-1,0 0 0,0-1 1,1 1-1,0-1 0,0-1 1,1 1-1,0-1 1,1 0-1,0 0 0,0 0 1,9 6-1,-11-10 75,1-1 0,-1 1-1,1-1 1,0 0 0,0 0 0,0-1 0,0 0 0,0 0 0,0 0 0,1-1-1,-1 0 1,1 0 0,-1-1 0,1 0 0,-1 0 0,1 0 0,-1-1 0,1 0-1,-1 0 1,0 0 0,1-1 0,-1 0 0,0-1 0,0 1 0,7-5-1,1-2 102,0 0 0,-1-1 0,1 0 0,-2-1 1,0-1-1,0 0 0,-1-1 0,-1 0 0,0 0 0,-1-1 0,0 0 0,8-20 0,-5 9 60,-1-1 0,-2-1 0,0 1 0,-2-1 0,-1-1 0,4-43 1,-8 54-172,-1 0 0,-2 1 0,1-1 0,-2 0-1,0 0 1,-1 1 0,-1-1 0,0 1 0,-1 0 0,-9-19 0,10 27-94,0 1-1,-1 0 0,0 0 1,0 0-1,0 1 0,-1 0 1,1 0-1,-2 0 1,1 1-1,-1-1 0,0 2 1,0-1-1,0 1 0,0 0 1,-1 0-1,0 1 0,1 0 1,-1 1-1,0-1 0,-1 2 1,1-1-1,-11 0 0,7 1-163,-1 0 0,0 1 0,0 1 0,1 0 0,-1 1-1,0 0 1,1 1 0,-1 0 0,1 1 0,-21 10 0,14-4-1046,1 0 1,0 2-1,-19 15 1,11-6-2718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2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297 194 5061,'-12'-6'1329,"-19"-14"-953,0-1 0,1-1 0,2-1-1,-27-28 1,51 46-193,2 2-47,-1-1 1,0 1 0,0-1 0,-1 1 0,1 0 0,-1 0 0,1 0 0,-1 1 0,0-1 0,0 1 0,0 0 0,-1 0 0,1 0 0,0 1 0,-1-1 0,1 1 0,-1 0 0,1 1 0,-1-1 0,-5 1 0,9 0-132,0 0 0,-1 1-1,1-1 1,0 1 0,0 0 0,0-1 0,0 1-1,1 0 1,-1 0 0,0 0 0,0-1 0,0 1-1,1 0 1,-1 0 0,0 0 0,1 0-1,-1 0 1,1 0 0,-1 1 0,1-1 0,0 0-1,-1 0 1,1 0 0,0 0 0,0 0 0,0 1-1,0-1 1,0 0 0,0 0 0,0 0-1,0 1 1,0-1 0,0 0 0,1 0 0,-1 0-1,1 2 1,0 1-13,0 1 1,0-1-1,0 1 0,1-1 0,0 1 0,0-1 0,0 0 1,5 7-1,2-2 9,1 0 1,1 0 0,-1-1-1,2 0 1,-1-1-1,1-1 1,0 1-1,0-2 1,1 0 0,-1 0-1,1-1 1,0-1-1,20 3 1,23 1 77,108 0-1,-108-7 4,1203 44 1501,-770-24-1238,313 20 715,587 14 116,-1296-54-1049,625-4 562,-6-48 321,-708 51-996,35-3 341,0-2 0,72-22-1,-109 28-316,-1 0 0,0 0 0,1-1 0,-1 1-1,0-1 1,1 1 0,-1-1 0,0 0 0,0 1-1,0-1 1,1 0 0,-1 0 0,0 0 0,0 0-1,0 0 1,0 0 0,0 0 0,-1 0 0,1 0-1,0 0 1,0 0 0,-1-1 0,1-1 0,-1 2-26,-1 0 0,1 1 0,-1-1 0,0 0 0,1 0 1,-1 0-1,0 1 0,0-1 0,0 0 0,0 1 0,0-1 1,0 1-1,0-1 0,0 1 0,0-1 0,0 1 0,0 0 1,0-1-1,0 1 0,0 0 0,0 0 0,0 0 0,0 0 0,0 0 1,0 0-1,0 0 0,0 0 0,-2 1 0,-13 1-432,0 0 0,0 2 0,1 0 0,-1 0 0,1 2 0,0 0 0,0 0 0,-25 17 0,-44 16-4944,19-17-359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2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7911,'10'-2'166,"121"-21"26,213-11 0,-286 30-192,1105-20 382,-508 22-192,1163-49 4844,-1292 17-3935,-222 12-389,-222 19-603,-51 3-4671,-58 0 544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2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6 10698,'0'0'3299,"-51"-5"-2498,40 25-32,4 7-449,2 4-224,3-1-32,2 1 32,0-2-32,5-2-576,4-1-385,-1-5-1377,-5-1-705,-3-3-2242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2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7976,'0'0'6950,"56"-17"-6021,-14 7-64,11-3-449,6-3-320,3-3-64,-5-4 0,-8 1-192,-10 3-609,-18-2-288,-15 3-1024,-6 0-738,-25 0-4164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9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32 375 9353,'0'0'742,"-5"10"374,-1-2-598,4-5-285,0 0 0,0 0 0,0 0 0,0 0 0,0 0 0,1 0 0,-1 1 0,1-1 0,0 1 0,0-1-1,0 1 1,1-1 0,-1 7 0,1-10-156,0 1 0,0-1 0,0 0-1,0 1 1,0-1 0,0 0 0,0 1 0,0-1-1,0 1 1,1-1 0,-1 0 0,0 1-1,0-1 1,1 0 0,-1 1 0,0-1 0,0 0-1,1 0 1,-1 1 0,0-1 0,1 0 0,-1 0-1,0 1 1,1-1 0,-1 0 0,0 0 0,1 0-1,-1 0 1,0 0 0,1 1 0,-1-1-1,1 0 1,-1 0 0,0 0 0,1 0 0,-1 0-1,1 0 1,-1 0 0,0 0 0,1-1 0,-1 1-1,1 0 1,-1 0 0,0 0 0,1 0 0,-1 0-1,0-1 1,1 1 0,-1 0 0,0 0 0,1 0-1,-1-1 1,0 1 0,1 0 0,-1-1-1,0 1 1,0 0 0,0-1 0,1 1 0,-1 0-1,0-1 1,22-19 709,33-48 335,-4-2 0,-2-3 0,60-123 0,-94 176-1064,-15 20-58,1 0 0,-1 0-1,1 0 1,-1 0 0,0 0 0,1 0-1,-1 0 1,0 0 0,1 0 0,-1 0-1,1 0 1,-1 0 0,0 0 0,1 0 0,-1 0-1,1 1 1,-1-1 0,0 0 0,1 0-1,-1 0 1,0 1 0,1-1 0,-1 0-1,0 0 1,0 1 0,1-1 0,-1 0-1,0 0 1,0 1 0,1-1 0,-1 0-1,0 1 1,15 43-79,-10-27 160,-4-12-123,37 100 145,-33-93-881,0-1-1,1 1 1,1-1-1,0 0 1,1-1-1,13 15 1,3-4-4864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25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10250,'0'0'6822,"83"-29"-6181,-37 22-449,5-2-128,4 4-64,-1 0-320,7 1-833,-3 1-961,3-2-897,-5-2-1089</inkml:trace>
  <inkml:trace contextRef="#ctx0" brushRef="#br0" timeOffset="1">770 1 9897,'0'0'2691,"-56"18"-1506,24 4-416,-1 7 128,4 3 192,2 6-64,8-1-257,11 2-351,8-3-289,0-4-32,21-2 0,6-6-256,4-6-673,7-4-800,-1-3-1442,0-7-64,0-4-2563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2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86 148 10602,'0'0'1623,"-10"7"-144,5-4-1250,-1 0 1,1 1 0,0 0 0,0 0 0,1 0-1,-1 0 1,1 1 0,0-1 0,0 1-1,1 0 1,-1 1 0,1-1 0,0 1 0,0-1-1,1 1 1,0 0 0,0 0 0,0 0 0,1 0-1,0 0 1,0 0 0,0 8 0,1-12-215,1 0-1,-1 0 1,1 0 0,0-1 0,0 1 0,0 0 0,0 0 0,0-1 0,0 1 0,0 0 0,0-1 0,1 1 0,-1-1 0,1 0-1,-1 1 1,1-1 0,-1 0 0,1 0 0,0 0 0,0 0 0,-1 0 0,1-1 0,0 1 0,0 0 0,0-1 0,0 1 0,0-1-1,0 0 1,3 1 0,10 0-2,0 1 1,29-3-1,-27 1-89,-7 0-520,1-1 1,-1 0 0,0 0-1,0-1 1,16-5-1,-22 5-107,0 1-1,0-1 1,-1 0-1,1 0 0,-1 0 1,1 0-1,-1 0 0,0-1 1,0 0-1,4-4 1,2-6-4310</inkml:trace>
  <inkml:trace contextRef="#ctx0" brushRef="#br0" timeOffset="1">198 0 6534,'0'0'7303,"-17"13"-7303,17-10-288,0-1-257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26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8712,'0'0'8963,"4"12"-8018,12 28-149,35 61-1,-45-90-767,-1 1 1,0-1-1,-1 1 1,0 0-1,-1 0 0,0 0 1,-1 0-1,0 1 1,-1-1-1,-1 1 0,0-1 1,0 1-1,-1-1 0,-1 1 1,0-1-1,-1 0 1,0 0-1,-6 14 0,3-9-174,-2 1 0,0-1 0,-2-1 0,-18 28 1,15-28-681,0 0 0,-1-1 1,-1-1-1,-18 15 0,-5-3-4848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3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488 81 5477,'0'-9'4805,"0"5"-4597,-1 0 0,1 0 0,-1 0 1,0-1-1,1 1 0,-2 1 0,1-1 1,0 0-1,-1 0 0,0 0 0,-4-6 1,5 9-170,-1-1 1,0 1 0,1-1-1,-1 1 1,0 0 0,0-1-1,0 1 1,0 0 0,0 0-1,0 0 1,0 1 0,0-1-1,-1 0 1,1 1 0,0 0-1,0-1 1,-1 1 0,1 0-1,0 0 1,0 0 0,-1 0-1,1 1 1,0-1 0,0 1-1,-1-1 1,1 1 0,0 0-1,0 0 1,-3 1 0,-3 2-11,-1 0 1,1 1 0,0 0-1,0 0 1,0 1 0,1 0 0,0 0-1,-8 10 1,-49 63 116,59-73-132,-32 46 178,3 2 1,1 1-1,-40 96 1,57-109 163,1 0-1,1 1 1,3 1-1,2 0 1,-7 89 0,15-122-323,1 0 0,1 0 0,0 0 0,0 0 1,1 0-1,0 0 0,1-1 0,0 1 0,1-1 1,0 0-1,1 0 0,10 18 0,-10-21-24,1-1-1,0 1 1,0-1 0,0 0-1,0-1 1,1 0 0,0 0-1,0 0 1,1 0 0,-1-1-1,1-1 1,0 1 0,0-1-1,0-1 1,0 1 0,1-1-1,8 0 1,5 0-12,0-1 0,1-1 1,-1-1-1,0-1 0,0-1 1,0-1-1,0-1 0,0-1 0,-1 0 1,0-2-1,0-1 0,-1 0 0,0-1 1,24-18-1,-3 0 45,-1-1 1,-2-3-1,-1-1 1,-1-1-1,43-56 0,-52 56-3,-2-1-1,-2-1 1,-1-1-1,31-71 1,-43 82-72,-1 0-1,-1-1 1,-1 0 0,-2 0 0,0-1-1,-2 0 1,-1 0 0,-2-37 0,-1 57 13,1 0-1,-1 0 1,0 0 0,-1 0 0,0 1 0,0-1 0,-1 1 0,0-1-1,0 1 1,-1 0 0,0 0 0,0 0 0,-1 1 0,1-1-1,-9-7 1,6 8-76,0 1-1,0 0 0,-1 0 1,1 1-1,-1 0 0,0 1 1,0-1-1,0 2 0,0-1 1,-1 1-1,1 0 0,-1 1 1,1 0-1,-10 0 0,-1 1-177,0 0 0,0 2-1,0 0 1,1 1 0,-1 1-1,1 1 1,0 0 0,0 2-1,-31 15 1,-8 9-1756,-80 57-1,116-73 1180,-18 11-3201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1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2037 281 3011,'0'0'923,"-2"-9"1720,2 5-2484,-1-1 0,-1 1-1,1 0 1,0 0 0,-1 1 0,0-1 0,0 0-1,0 0 1,0 1 0,-1-1 0,1 1 0,-1 0 0,0 0-1,0 0 1,0 0 0,0 0 0,-1 1 0,1-1-1,-1 1 1,1 0 0,-1 0 0,0 0 0,-5-1-1,-50-24 301,-2 4 0,0 2 0,-82-17 0,-194-22-351,261 49-68,0 3 1,-1 3 0,0 4-1,0 3 1,-118 18 0,157-14 71,1 3-1,1 1 1,-1 2 0,2 1 0,0 1 0,0 3 0,2 0-1,0 3 1,1 0 0,1 2 0,1 1 0,1 2 0,-33 35-1,36-29-109,1 0 0,2 2-1,1 0 1,1 2 0,2 0-1,-20 52 1,28-57-19,1 1 0,1 0 1,2 0-1,2 1 0,0 0 1,2 0-1,2 0 0,3 47 1,-1-64-9,2-1 0,-1 1 0,2-1 0,0 0 0,1 0 0,0 0 0,1-1 0,1 0 0,0 0 0,0 0 0,2-1 0,-1 0 0,1-1 0,1 1 0,0-2 0,1 0 0,0 0 0,0-1 0,15 9 1,-3-5 16,0 0 0,0-1 0,2-2 1,-1-1-1,1 0 0,1-2 0,-1-1 1,1-1-1,50 3 0,16-6 40,0-3 0,0-5 1,-1-3-1,130-32 0,-60 0 10,244-98 1,-292 92-28,139-79 0,-201 96 109,-1-2 0,-2-2 1,-1-3-1,74-74 0,-107 96 90,-1-1 1,0-1-1,-1 0 1,-1-1-1,0 0 0,-2 0 1,10-26-1,-17 37-129,1 0-1,-2 0 1,1-1-1,-1 1 1,0-1-1,-1 1 1,0-1-1,0 1 1,0-1-1,-2-9 1,0 12-65,1 0 0,-1 0 0,0 0 1,0 0-1,-1 0 0,1 1 0,-1-1 0,0 1 1,-1-1-1,1 1 0,-1 0 0,1 1 0,-1-1 1,0 0-1,-9-5 0,-5-1-6,-1 0-1,0 1 1,0 1-1,0 1 1,-1 1-1,0 1 1,-1 0-1,-21-1 1,-171-8 75,209 14-86,-207 1-31,-118-5-3174,322 4 2828,0-1 0,-1 0 1,1-1-1,0 1 0,-8-4 1,-20-18-3268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3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246 193 7655,'6'-10'4410,"15"-24"-3180,6-8 3549,25-53 1,-52 94-4732,0 1 1,0 0-1,0-1 1,1 1 0,-1 0-1,0-1 1,0 1-1,0 0 1,0-1-1,0 1 1,0 0 0,0-1-1,0 1 1,0 0-1,0-1 1,0 1 0,0 0-1,0-1 1,-1 1-1,1 0 1,0 0-1,0-1 1,0 1 0,0 0-1,0-1 1,-1 1-1,1 0 1,0 0 0,0-1-1,-1 1 1,1 0-1,0 0 1,0-1-1,-1 1 1,1 0 0,0 0-1,0 0 1,-1 0-1,1 0 1,0-1 0,-1 1-1,1 0 1,0 0-1,-1 0 1,1 0 0,0 0-1,-1 0 1,1 0-1,0 0 1,-1 0-1,1 0 1,0 0 0,-1 0-1,1 0 1,0 1-1,-1-1 1,1 0 0,0 0-1,0 0 1,-1 0-1,1 0 1,0 1-1,-1-1 1,1 0 0,0 0-1,-1 1 1,-25 10 80,-10 7-98,2 3-1,0 0 1,2 3-1,0 0 1,1 2-1,-31 35 1,24-11-28,37-47-5,-1-1-1,0 1 1,1-1-1,0 1 1,-1 0-1,1 0 0,1 0 1,-1 0-1,0-1 1,1 1-1,-1 0 0,1 0 1,0 0-1,0 0 1,0 0-1,0 0 1,1 6-1,0-7-1,0-1 0,0 0 0,0 0 0,0 0 0,0 1 0,0-1 0,1 0 0,-1 0 0,0 0 0,0-1 0,1 1 0,-1 0 0,1 0 0,-1-1 0,0 1 0,1-1 0,-1 1 0,1-1 0,-1 0 0,4 1 0,36 2-21,-32-3-5,56-2-194,-46 1 169,0 0 1,-1 1 0,1 1 0,0 1 0,36 8-1,-52-9 35,-1-1-1,0 1 0,0 0 0,0 0 0,0-1 0,0 2 1,-1-1-1,1 0 0,0 0 0,0 0 0,-1 1 0,1-1 1,-1 1-1,1 0 0,-1-1 0,0 1 0,3 3 1,-4-3 6,1 0 0,-1-1 0,0 1 1,0-1-1,0 1 0,0 0 0,0-1 1,0 1-1,0-1 0,0 1 0,0-1 1,-1 1-1,1 0 0,-1-1 0,1 1 1,-1-1-1,0 0 0,-1 3 0,-2 2 78,0 0-1,-1-1 1,0 0 0,0 0-1,0 0 1,0 0-1,-1-1 1,-12 8-1,-3 0 267,-1-1 0,-1-1 0,0-1-1,0 0 1,-1-2 0,0-1 0,0-1 0,-46 4-1,70-9-354,-1 0 0,1 0-1,0 0 1,-1 0 0,1 0 0,0 0-1,-1 0 1,1 0 0,0 0-1,-1 0 1,1 0 0,0 0-1,-1 0 1,1-1 0,0 1-1,-1 0 1,1 0 0,0 0-1,-1 0 1,1-1 0,0 1 0,0 0-1,-1 0 1,1 0 0,0-1-1,0 1 1,-1 0 0,1-1-1,0 1 1,0 0 0,0 0-1,0-1 1,-1 1 0,1 0-1,0-1 1,0 1 0,0 0-1,0-1 1,0 1 0,0 0 0,0-1-1,0 1 1,0-1 0,0 1-1,0 0 1,0-1 0,0 1-1,0 0 1,0-1 0,1 1-1,-1 0 1,0-1 0,0 1-1,0 0 1,0 0 0,1-1 0,-1 1-1,0 0 1,0 0 0,0-1-1,1 1 1,-1 0 0,0 0-1,1-1 1,-1 1 0,0 0-1,0 0 1,1 0 0,0-1-1,20-18-2456,45-32-7453,-23 19 689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3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28 16752,'0'0'1409,"0"9"118,-3 26-40,-1 0 1,-2-1 0,-13 46-1,-12 66-860,16 49 136,20-235-549,2 0 0,1 1-1,17-47 1,-7 23-241,-1-10-453,-9 36 249,2 1 0,1-1 0,24-52 0,-35 88 221,1-1 1,-1 1 0,1 0 0,-1 0-1,1 0 1,0 0 0,-1 0-1,1 0 1,0 0 0,0 0 0,-1 0-1,1 0 1,0 0 0,0 0-1,0 1 1,0-1 0,0 0 0,0 1-1,1-1 1,-1 1 0,0-1-1,0 1 1,0-1 0,1 1 0,-1 0-1,0 0 1,2-1 0,-1 2-3,-1 0-1,1-1 1,0 1 0,-1 0 0,1 0 0,-1 0-1,1 0 1,-1 1 0,1-1 0,-1 0 0,0 1-1,1-1 1,-1 0 0,0 1 0,2 3-1,2 5-3,1 1-1,-1-1 0,-1 1 0,5 19 1,-8-27 33,0 1 1,0 0 0,0-1 0,-1 1 0,1 0-1,-1 0 1,0 0 0,0 0 0,-1-1 0,1 1 0,-1 0-1,1 0 1,-1-1 0,-1 1 0,1 0 0,0-1 0,-1 1-1,0-1 1,0 0 0,0 1 0,0-1 0,-3 3 0,0-2 86,0 0 0,0 0 1,-1-1-1,1 1 0,-1-1 1,0 0-1,0-1 1,0 0-1,0 0 0,0 0 1,0 0-1,-9 0 1,-3 1-16,1-1 1,-1-1 0,0 0-1,-31-4 1,31-3-658,19-2-2038,1 6 2099,0 1-1,1-1 1,-1 1 0,0-1-1,1 1 1,-1 0-1,1 0 1,-1 0 0,6-1-1,22-3-3560,7-2-2103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3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89 12332,'0'0'7682,"-11"0"-6524,4 0-1013,1 0-1,-1 1 1,1 0 0,0 0-1,0 0 1,-1 1 0,1 0-1,0 0 1,0 1 0,1-1-1,-1 1 1,1 0 0,-1 1-1,1 0 1,0 0 0,0 0-1,0 0 1,1 1 0,-6 5-1,6-5 61,0-1-80,1 0-1,0 0 0,0 0 0,0 0 0,0 1 0,0-1 1,1 1-1,0 0 0,-3 8 0,6-13-111,-1 1 1,1 0-1,0-1 0,-1 1 0,1-1 1,0 0-1,0 1 0,-1-1 0,1 0 1,0 1-1,0-1 0,0 0 1,-1 0-1,1 0 0,0 1 0,0-1 1,0 0-1,0 0 0,-1 0 0,1 0 1,0-1-1,0 1 0,0 0 0,0 0 1,-1 0-1,1-1 0,0 1 0,0 0 1,1-2-1,29-6 166,9-8-99,50-16-21,-81 30-66,-1 0 0,1 0 0,0 0 0,0 1-1,0 1 1,0 0 0,0 0 0,9 1-1,-17 0 4,0-1-1,0 1 0,-1 0 0,1-1 0,0 1 1,0-1-1,0 1 0,0 0 0,0 0 0,-1 0 1,1-1-1,0 1 0,-1 0 0,1 0 0,-1 0 1,1 0-1,-1 0 0,1 0 0,-1 0 0,0 0 1,0 0-1,1 0 0,-1 1 0,0-1 1,0 0-1,0 0 0,0 0 0,0 0 0,0 0 1,0 0-1,-1 0 0,1 0 0,0 0 0,-1 0 1,1 1-1,0-1 0,-1-1 0,0 3 0,-17 39 262,-7-6 975,24-40 156,10-22-843,2-5-783,-1-1-1,-1-1 0,6-46 0,-15 82 185,1 0 1,0 0-1,0 0 1,0 0-1,1 0 1,-1-1-1,1 1 0,-1 0 1,1-1-1,0 1 1,0-1-1,0 0 1,0 0-1,1 0 1,-1 0-1,1 0 0,-1 0 1,1 0-1,2 1 1,2-1-41,-1 1 1,1-1 0,-1 0-1,1-1 1,-1 0-1,1 0 1,0 0-1,10-1 1,0 0-859,0-2-1,0 0 1,-1-1-1,1 0 1,0-2 0,19-7-1,-19 5-656,30-13-4970,-29-3 20251,-24 14-11016,-12-12-2703,15 20 39,1 0 0,-1 0-1,1 0 1,-1 0 0,0 1 0,1-1-1,-1 1 1,0 0 0,1 0-1,-1 0 1,0 0 0,0 0 0,1 0-1,-1 1 1,0 0 0,1-1 0,-1 1-1,-3 1 1,1 1 0,0 0 1,0 0-1,0 0 1,0 1-1,0 0 1,0 0-1,1 0 0,-5 6 1,4-5 40,0 1-1,1 0 1,0 0 0,0 0 0,1 0 0,-1 0 0,1 1-1,1-1 1,-1 1 0,1 0 0,0 0 0,1 0-1,0 0 1,-1 12 0,3-18-24,0 1 0,0-1 1,0 1-1,0-1 0,0 1 0,1-1 0,-1 0 1,0 0-1,1 0 0,-1 0 0,1 0 0,-1 0 0,1 0 1,0 0-1,-1-1 0,1 1 0,0-1 0,0 1 1,-1-1-1,1 1 0,0-1 0,0 0 0,-1 0 1,1 0-1,0 0 0,0 0 0,2-1 0,52-3 140,-42 0-218,-1 0 0,1-1 0,-1-1 1,-1 0-1,20-13 0,-20 12 23,1-1 1,0 1-1,1 1 1,21-7-1,-34 13 45,-1 0 0,1 0 0,0 0 0,-1 0 0,1-1 0,-1 1 0,1 0 0,0 0 0,-1 1 0,1-1 0,0 0 0,-1 0 0,1 0 0,-1 0 0,1 0 0,0 1 0,-1-1 0,1 0 0,-1 0 0,1 1 0,-1-1 0,1 0 0,-1 1 0,1-1 0,-1 1 1,1-1-1,-1 1 0,0-1 0,1 1 0,-1-1 0,0 1 0,1-1 0,-1 1 0,0-1 0,0 1 0,1 0 0,-1-1 0,0 1 0,0-1 0,0 1 0,0 1 0,1 37 233,-2-35-225,1-1 0,-1 1 0,1-1 0,0 1 0,0-1 0,1 1 1,-1-1-1,1 0 0,-1 1 0,1-1 0,0 1 0,3 4 0,-2-6 9,0-1-1,1 1 0,0-1 1,-1 1-1,1-1 1,0 0-1,0-1 1,0 1-1,-1 0 1,1-1-1,0 1 1,0-1-1,5 0 0,43-2 150,-42 1-140,10-2-19,0 0 0,0-2-1,34-12 1,-36 11-33,0 0 0,0 1 0,1 1 0,28-3 0,-45 7 25,-1 0 1,1 0-1,-1 0 1,0 0 0,1 0-1,-1 0 1,0 0-1,1 1 1,-1-1-1,0 0 1,1 0 0,-1 0-1,0 1 1,1-1-1,-1 0 1,0 0 0,0 0-1,1 1 1,-1-1-1,0 0 1,0 1-1,0-1 1,1 0 0,-1 1-1,0-1 1,0 0-1,0 1 1,0-1-1,0 0 1,1 1 0,-1-1-1,0 0 1,0 1-1,0-1 1,0 0 0,0 1-1,0-1 1,0 1-1,0-1 1,-1 0-1,1 1 1,0-1 0,0 0-1,0 1 1,0-1-1,0 0 1,-1 1-1,1-1 1,0 0 0,0 1-1,0-1 1,-1 0-1,1 1 1,-14 25 262,10-20-232,-10 27 582,11-13-2043,3-20 1150,0 1 0,0-1-1,0 1 1,0-1-1,0 1 1,0-1 0,0 1-1,0-1 1,0 1-1,1-1 1,-1 0 0,0 1-1,0-1 1,1 1 0,-1-1-1,0 1 1,0-1-1,1 0 1,-1 1 0,0-1-1,1 0 1,-1 1-1,1-1 1,-1 0 0,0 1-1,1-1 1,7 1-9450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4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3619,'0'0'9022,"11"-2"-7943,95-16 365,1 6 0,127 1 0,-157 8-1383,614-4 133,-11 1-89,-658 5-103,12 0 21,1-1-1,47-10 0,-81 13-19,-1-1-1,1 0 0,0 0 0,-1 0 1,1 0-1,-1 0 0,1 0 0,-1 0 0,1 0 1,0 0-1,-1 0 0,1-1 0,-1 1 1,1 0-1,-1 0 0,1 0 0,-1-1 0,1 1 1,-1 0-1,1-1 0,-1 1 0,1 0 1,-1-1-1,1 1 0,-1-1 0,0 1 0,1-1 1,-1 1-1,0 0 0,1-1 0,-1 0 1,0 1-1,0-1 0,1 1 0,-1-1 0,0 0 1,-23-6 139,-286 0 119,292 11-475,31-3-18155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47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5349,'10'0'1586,"1214"-29"816,730-54 950,-1360 90-2710,239-3-430,-816-4-183,-12 1-14,1 0-1,-1-1 1,1 0 0,-1 0-1,1-1 1,-1 1 0,1-1-1,-1-1 1,0 1-1,1-1 1,-1 1 0,9-6-1,-13 7 11,-1 0 0,0-1 0,0 1 0,0 0 0,1 0 0,-1-1 1,0 1-1,0 0 0,0 0 0,0-1 0,0 1 0,0 0 0,0-1 0,0 1 0,1 0 0,-1-1 0,0 1 0,0 0 0,0 0 0,0-1 0,-1 1 0,1 0 0,0-1 0,0 1 0,0 0 0,0 0 0,0-1 0,0 1 0,0 0 0,0-1 0,-1 1 0,1 0 0,0 0 0,0 0 0,0-1 0,0 1 0,-1 0 0,1-1 0,-16-8 449,-19-2-317,-26-1-169,-1 2-1,-75-2 0,-132 9 90,172 4-84,-1179-33-34,943 20 93,-1496-6 97,1728 18-163,-230 13-30,307-6-27,24-7 63,0 0 0,0 1 0,0-1 0,0 0 0,0 1 0,0-1 0,0 0 0,0 1 0,0-1 0,0 0 0,1 1 0,-1-1 0,0 0 0,0 0 0,0 1 0,0-1 0,0 0 0,1 1 0,-1-1 0,0 0 0,0 0 0,1 1 0,-1-1 0,0 0 0,0 0 0,1 0-1,-1 1 1,0-1 0,0 0 0,1 0 0,-1 0 0,0 0 0,1 0 0,-1 1 0,0-1 0,1 0 0,46 14-313,100 3 259,0-7 0,159-9 1,-205-3-74,626-32-705,1-36 836,242-16 544,-1 81-322,-748 22-1675,-26 1-3038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8456,'0'0'15524,"0"9"-14595,1-1-745,4 56 325,-4-59-496,-1 0-1,1 0 1,1 0-1,-1 0 1,0-1-1,1 1 1,0-1-1,0 1 1,1-1-1,-1 0 1,5 6-1,-5-9-6,0 1 1,-1-1-1,1 0 0,0-1 0,-1 1 0,1 0 0,0 0 0,0-1 1,0 1-1,-1-1 0,1 1 0,0-1 0,0 0 0,0 0 0,0 0 0,0 0 1,0 0-1,0 0 0,0-1 0,0 1 0,-1 0 0,1-1 0,0 0 0,0 1 1,0-1-1,-1 0 0,1 0 0,0 0 0,-1 0 0,1 0 0,-1-1 0,1 1 1,-1 0-1,0-1 0,3-2 0,5-5 94,0-1-1,-1-1 1,12-17 0,-12 16 352,-1-1 0,-1 0 0,0 0 0,0 0 0,3-16 0,-15 71-355,5-34-97,-1-1-1,1 0 0,0 0 1,0 0-1,1 1 0,0-1 1,0 0-1,1 0 1,0 1-1,2 8 0,-2-15 3,0 0-1,-1 0 1,1 0-1,0 0 1,0 0-1,0-1 1,0 1-1,0 0 1,0-1-1,0 1 1,0 0-1,0-1 1,0 1-1,0-1 1,0 0 0,1 1-1,-1-1 1,0 0-1,0 0 1,0 0-1,1 0 1,-1 0-1,0 0 1,0 0-1,0 0 1,1 0-1,-1-1 1,0 1-1,0 0 1,0-1-1,0 1 1,0-1-1,0 1 1,0-1-1,2-1 1,2 0 9,0 0 0,-1-1 1,1 0-1,-1 0 0,1 0 0,4-6 1,-4 4-37,-1-1-1,0 1 1,0-1 0,0 0 0,-1 0 0,5-12-1,-1-23-5643,-7 30 176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03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7847,'14'21'9147,"14"21"-1330,26 30-5713,-46-61-2160,1-1-1,0-1 1,1 0-1,0 0 1,0-1-1,1 0 1,0-1-1,0 0 1,16 7-1,-1-11-2948,-24-4 2566,-1 1-1,0-1 0,1 1 0,-1-1 1,0 0-1,0 0 0,0 0 0,0 1 0,1-1 1,-1 0-1,0 0 0,-1 0 0,1-1 1,0 1-1,0 0 0,0 0 0,-1 0 0,1-1 1,0 1-1,-1 0 0,0-1 0,1 1 1,-1-2-1,6-20-8059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0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8072,'0'0'9545,"-8"10"-7906,-4 7-936,1 1 0,1 0 0,0 0 0,1 1 0,2 1 0,-10 30 1,-24 160 204,23-108-1304,17-97-477,0-13-9748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0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13613,'0'0'12043,"15"60"-11883,-22-29-96,-1 1-31,3-2-1,0-6-32,3-4-385,2-5-832,0-10-737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0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15887,'0'0'6609,"6"-8"-5274,-3 3-1217,1 0 1,1 0-1,-1 1 1,1-1 0,-1 1-1,1 0 1,1 1 0,-1-1-1,0 1 1,1 0-1,0 0 1,0 1 0,-1-1-1,1 2 1,1-1 0,-1 0-1,12 0 1,4-3-70,0 2-1,0 1 1,0 0 0,1 2-1,-1 1 1,43 6 0,-59-6-50,-1 0 0,1 0 0,-1 1 1,0 0-1,1 0 0,-1 0 0,0 0 0,0 1 1,0 0-1,-1 0 0,1 1 0,-1-1 1,1 1-1,-1 0 0,0 0 0,-1 0 0,1 0 1,-1 1-1,0 0 0,0 0 0,0 0 0,-1 0 1,1 0-1,-1 0 0,0 0 0,-1 1 1,0-1-1,1 1 0,-2-1 0,1 1 0,-1 0 1,0 6-1,0-4 76,-1 0 0,-1 1 0,0-1 0,0 0 1,0-1-1,-1 1 0,0 0 0,0-1 0,-1 0 0,0 1 0,0-1 1,-1-1-1,0 1 0,0-1 0,-1 0 0,0 0 0,0 0 0,0-1 1,0 0-1,-1 0 0,-12 6 0,5-3 48,0 0 0,0-2 0,-1 1 0,-1-2 0,1 0 0,-1 0 0,1-2 0,-1 0-1,0-1 1,-18 1 0,34-3-129,-8 0 73,0 0 1,1-1 0,-1 1-1,0-2 1,-9-1 0,15 2-126,1 1 1,-1-1-1,1 1 1,-1-1 0,1 0-1,0 0 1,-1 1-1,1-1 1,0 0-1,0 0 1,-1 0-1,1-1 1,0 1 0,0 0-1,0 0 1,0-1-1,0 1 1,1 0-1,-1-1 1,0 1 0,1-1-1,-1 1 1,1-1-1,-1 1 1,1-1-1,0 1 1,-1-1 0,1 1-1,0-1 1,0 0-1,0 1 1,0-1-1,1-1 1,0 1-394,0 0 0,0 0 0,0 0 0,0 1 0,0-1 0,0 0 0,0 1 0,1-1 0,-1 1 0,1-1 0,-1 1 0,1 0 0,0 0 0,-1-1 0,1 1 0,0 0 0,0 1 0,3-3 0,6-2-3178,13-12-7422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0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3619,'0'0'22966,"11"0"-21989,152 1 1364,-67-1-2821,-2 0-4322,-89-9-10883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0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14 16496,'0'0'9491,"0"-3"-9352,0 2-131,0 1-1,0-1 0,0 1 1,0 0-1,0-1 1,0 1-1,0-1 1,0 1-1,0 0 1,0-1-1,0 1 1,0 0-1,0-1 0,-1 1 1,1 0-1,0-1 1,0 1-1,0 0 1,-1-1-1,1 1 1,0 0-1,0 0 1,-1-1-1,1 1 1,0 0-1,-1 0 0,1-1 1,0 1-1,-1 0 1,1 0-1,0 0 1,-1 0-1,1-1 1,0 1-1,-1 0 1,1 0-1,0 0 0,-1 0 1,1 0-1,-1 0 1,1 0-1,0 0 1,-1 0-1,0 0 1,-28 9 275,-37 27 224,59-32-426,6-3-69,-27 15 336,1 1-1,-28 24 1,49-37-316,0 1-1,0 1 1,1-1 0,0 1 0,0 0 0,0 0-1,1 0 1,0 1 0,0-1 0,1 1-1,0 0 1,0 0 0,0 1 0,-3 14 0,6-20-27,0 0 1,0 0 0,0 0 0,0 0 0,0 0 0,1 0-1,-1 0 1,0 0 0,1-1 0,0 1 0,-1 0 0,1 0-1,0 0 1,0 0 0,0-1 0,0 1 0,0 0 0,0-1-1,1 1 1,-1-1 0,0 1 0,1-1 0,-1 0-1,1 0 1,0 1 0,-1-1 0,1 0 0,0 0 0,0-1-1,-1 1 1,1 0 0,0-1 0,0 1 0,3 0 0,7 1 32,1 0 0,-1-1 0,1 0 1,17-1-1,-17 0-1,38-1-103,95-15-1,-114 10-1983,63-21 0,-63 11-3294,-4-2-5055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08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8552,'0'0'10058,"72"-12"-8809,-37 12-288,8 0-481,6-1-320,0-2-128,-2-2-96,-7 0-576,-9 1-545,-10 2-609,-9 2-737,-29 5-5412,-7 3 864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08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13 7591,'0'0'2819,"-54"17"-225,37-11 97,9-2-417,8 1-576,0-1-513,23-3-96,13 0-128,13-1-97,10 0-319,9 0-353,2-3-128,-5-5-704,-6-1-1667,-14-4-1728,-12-5-4998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1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12107,'0'10'3588,"4"0"-1730,5 6 768,6 0-352,5 1-672,0 4-769,7-2-513,0-2-224,1-2-32,2-2-192,-1-4-321,-6-4-287,-3-1-257,-3-4-256,-5 0-609,-3 0-1121,-3-11-2306,0-7-2947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1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9513,'0'0'10442,"-42"78"-8520,33-41-321,-2 6-384,4-1-416,0 2-449,3-4-223,1-1-65,1-2-64,1-3-128,0-4-1250,0-3-1248,-2-8-2275,3-9-7142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16624,'0'0'7644,"1"10"-6229,-7 318 1788,6-327-3192,0 0-1,0 0 1,0 0-1,0 0 1,0 0 0,0 0-1,0 0 1,1 0-1,-1 1 1,0-1 0,1 0-1,-1 0 1,1-1-1,-1 1 1,1 0 0,-1 0-1,1 0 1,0 0-1,-1 0 1,1 0 0,0-1-1,0 1 1,-1 0-1,1-1 1,0 1 0,2 0-1,-1 0 17,1 0 0,-1-1 0,1 1 0,-1-1 0,1 0 0,-1 0 0,1 0 0,0 0-1,-1 0 1,1-1 0,2 0 0,9-3 79,0 0-1,0-2 0,14-7 1,-25 12-101,34-17-181,-2 0 392,51-17 0,-74 31-823,1 1-1,0 0 1,0 1-1,20-2 0,-20 3-3844,-6-2-3374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1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40 4356,'-1'0'14798,"14"0"-12972,4-1-449,9-4-416,6 0-224,4 0-481,7-1-224,-1 2 32,0 3-352,2 0-1186,-9-1-1088,-3-3-2467,-11 1-2530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1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4 10698,'0'0'11857,"-11"-2"-11735,4 1-90,0 0-1,0 1 1,1 0-1,-1 1 1,0-1-1,0 1 1,0 1-1,1-1 1,-1 1-1,1 0 1,-1 0-1,1 1 1,0 0-1,0 0 0,0 1 1,0-1-1,1 1 1,-8 7-1,1-1 184,0 0 0,1 2 0,-17 19-1,24-26-142,1 0-1,-1 1 0,1 0 0,0 0 0,0 0 1,0 0-1,1 0 0,0 0 0,0 1 1,1-1-1,-2 9 0,3-13-61,0 0 1,1 0-1,-1 0 1,0-1-1,0 1 1,1 0-1,-1-1 1,1 1-1,0 0 0,-1-1 1,1 1-1,0 0 1,0-1-1,0 1 1,0-1-1,0 0 1,0 1-1,0-1 0,1 0 1,-1 0-1,0 0 1,1 0-1,-1 0 1,1 0-1,-1 0 1,1 0-1,0 0 0,-1-1 1,1 1-1,0-1 1,-1 1-1,1-1 1,0 0-1,2 1 1,10 0 38,-1 1 1,1-2-1,21-1 1,-14 0-48,6 0-637,0-1-1,50-11 1,8-11-5670,-38 6-2647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31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1482 11243,'0'0'7436,"3"-11"-6523,16-41 63,2 1 0,36-61 0,-1 2 121,257-679 1150,-247 507-1787,-62 262-455,-4 20-6,8-33-1050,-7 32 974,-1 0 0,0-1 1,0 1-1,1 0 0,-1 0 0,1 0 1,-1 0-1,1 0 0,0 0 1,-1 0-1,1 0 0,0 0 0,-1 0 1,1 1-1,0-1 0,0 0 1,0 0-1,0 1 0,0-1 0,0 0 1,0 1-1,0-1 0,2 0 1,-3 24-8914,-7-6 3160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7:3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12075,'0'0'1394,"-8"6"-65,-3 4-966,0 0 0,1 1 0,0 0 0,1 1 0,1 0 0,-1 1 0,-11 25 0,-18 43 790,-42 138 1,66-172-1031,3 1 1,1 0 0,3 0 0,-2 77 0,9-124-101,-1 1 1,1-1 0,0 0 0,0 1-1,0-1 1,0 1 0,0-1-1,0 1 1,0-1 0,1 1 0,-1-1-1,1 0 1,-1 1 0,1-1 0,-1 1-1,1-1 1,0 0 0,-1 0 0,1 1-1,0-1 1,0 0 0,0 0 0,0 0-1,0 0 1,0 0 0,0 0 0,0 0-1,1 0 1,-1-1 0,0 1 0,1 0-1,-1-1 1,0 1 0,1-1 0,-1 1-1,0-1 1,1 0 0,-1 0 0,1 1-1,-1-1 1,1 0 0,-1 0 0,1 0-1,-1-1 1,1 1 0,-1 0 0,0-1-1,1 1 1,1-1 0,8-3 255,0 0 0,-1-1 0,0 0 0,0 0 0,12-9 0,285-224 3183,-50 35-7357,-234 184 137,-6 1-2504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0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9737,'0'0'12935,"1"8"-12406,6 186-259,-7-148-877,0-45 463,0 0 0,0 0 0,0 0 0,0 1 0,0-1 0,0 0 0,-1 0 0,1 0 1,0-1-1,0 1 0,-1 0 0,1 0 0,-1 0 0,1 0 0,-1 0 0,1 0 0,-1 0 0,1 0 0,-1-1 0,0 1 0,1 0 0,-1-1 0,0 1 0,0 0 0,0-1 0,1 1 0,-1-1 0,-2 2 0,-29 0-7701,30-2 7448,-20-2-6110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01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10346,'0'0'9353,"51"9"-7335,-11-9-577,9-5-384,7-4-481,3-1-351,-6 1-161,-3 2 0,-9 1-641,-6 0-1088,-14 3-898,-7-4-1665,-5 0-2498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0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14446,'0'0'8744,"80"-38"-7847,-42 29-641,7 5-192,-1 0-32,1 4-32,-2 0-640,-4 0-1314,-8 3-1474,-4 2-3202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0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15022,'0'0'5563,"0"8"-3908,0 6-1180,-1-7-174,1 0 0,0 0-1,0 0 1,1 0 0,0 0 0,3 12-1,-3-17-259,0 1-1,0-1 1,0 0-1,1 0 1,-1-1-1,0 1 1,1 0 0,-1 0-1,1-1 1,0 1-1,-1 0 1,1-1-1,0 0 1,0 1-1,0-1 1,0 0-1,0 0 1,0 0-1,0 0 1,0-1-1,1 1 1,-1-1 0,0 1-1,0-1 1,1 0-1,-1 1 1,5-2-1,2 2-4,1-1 0,-1-1 1,1 0-1,-1 0 0,0-1 0,1 0 0,-1-1 0,0 0 0,0 0 1,-1-1-1,1 0 0,12-8 0,-21 12-35,0 0 1,0-1-1,1 1 0,-1 0 0,0 0 1,0 0-1,1-1 0,-1 1 1,0 0-1,0 0 0,1 0 0,-1 0 1,0 0-1,1-1 0,-1 1 1,0 0-1,0 0 0,1 0 0,-1 0 1,0 0-1,1 0 0,-1 0 1,0 0-1,1 0 0,-1 0 1,0 0-1,1 0 0,-1 1 0,0-1 1,0 0-1,1 0 0,-1 0 1,0 0-1,1 0 0,-1 1 0,0-1 1,0 0-1,0 0 0,1 0 1,-1 1-1,0 16 129,-14 33 187,8-33-214,5 12 296,1-28-451,0-1 1,0 0 0,0 1-1,0-1 1,0 1 0,1-1-1,-1 1 1,0-1 0,0 0 0,0 1-1,1-1 1,-1 1 0,0-1-1,0 0 1,1 1 0,-1-1-1,0 0 1,1 1 0,-1-1-1,0 0 1,1 0 0,-1 1 0,1-1-1,-1 0 1,0 0 0,1 0-1,-1 1 1,1-1 0,-1 0-1,1 0 1,-1 0 0,0 0 0,1 0-1,-1 0 1,1 0 0,-1 0-1,1 0 1,-1 0 0,1 0-1,-1 0 1,0 0 0,1-1 0,-1 1-1,1 0 1,-1 0 0,1 0-1,-1-1 1,0 1 0,1 0-1,-1 0 1,0-1 0,1 1-1,-1 0 1,0-1 0,1 1 0,-1 0-1,0-1 1,0 1 0,1-1-1,19-30-10245,-8 9 186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0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12748,'0'0'10383,"0"9"-9433,-1 2-755,2 0 0,0-1-1,0 1 1,1 0 0,0-1-1,6 19 1,-7-26-127,0 0 1,0 0-1,0 1 0,1-2 1,-1 1-1,1 0 0,-1 0 1,1 0-1,0-1 0,0 1 1,0-1-1,1 1 1,-1-1-1,1 0 0,-1 0 1,1 0-1,0 0 0,-1-1 1,1 1-1,0-1 0,0 0 1,0 1-1,0-1 1,1-1-1,-1 1 0,0 0 1,0-1-1,0 1 0,1-1 1,-1 0-1,4-1 0,-4 0-30,0 0-1,1 0 1,-1-1-1,0 1 1,0-1-1,0 0 1,0 0-1,0 0 1,-1 0-1,1-1 1,-1 1-1,1-1 1,-1 0-1,0 1 1,0-1-1,0 0 1,0 0-1,-1 0 1,1 0-1,-1-1 1,0 1-1,0 0 1,1-4-1,2-6-10,-1 1 1,-1-1-1,1 1 0,-1-26 0,-5 27-123,-2 15-12,5-4 111,-1 1 0,1 0 0,0-1 0,0 1 0,0 0 0,0-1 0,-1 1 0,1 0 0,0 0 0,0-1 0,0 1 0,0 0-1,0-1 1,1 1 0,-1 0 0,0-1 0,0 1 0,0 0 0,1-1 0,-1 1 0,0 0 0,0-1 0,1 1 0,-1-1-1,1 1 1,-1-1 0,1 1 0,-1-1 0,1 1 0,-1-1 0,1 1 0,-1-1 0,1 1 0,0-1 0,6 3 15,1 0 0,-1-1 0,1 0 0,0 0 0,0-1 1,-1 0-1,1 0 0,0-1 0,0 0 0,0-1 0,0 0 0,0 0 1,-1 0-1,1-1 0,0 0 0,-1-1 0,0 1 0,1-1 1,-1-1-1,0 0 0,-1 0 0,1 0 0,-1-1 0,7-5 0,-14 10-17,1 1-1,-1-1 1,1 0-1,0 0 0,-1 0 1,1 0-1,-1 0 1,1 0-1,-1 0 0,1 0 1,-1 0-1,1-1 1,0 1-1,-1 0 0,1 0 1,-1 0-1,1 0 1,0 0-1,-1-1 0,1 1 1,-1 0-1,1 0 0,0-1 1,-1 1-1,1 0 1,0-1-1,-1 1 0,1 0 1,0-1-1,0 1 1,-1-1-1,1 1 0,0 0 1,0-1-1,0 1 1,0-1-1,-1 1 0,1-1 1,0 1-1,0 0 1,0-1-1,0 1 0,0-1 1,0 1-1,0-1 1,0 1-1,0-1 0,1 1 1,-1 0-1,0-1 0,0 1 1,0-1-1,0 1 1,0 0-1,1-1 0,-1 1 1,0-1-1,0 1 1,1 0-1,-1-1 0,0 1 1,1 0-1,-1-1 1,0 1-1,1 0 0,-1 0 1,1-1-1,-36 9-91,28-4 102,0 1-1,0-1 1,1 1-1,0 0 0,0 1 1,0 0-1,-9 11 0,13-14 19,-1 0 1,1 0-1,0 1 0,0-1 0,0 0 0,1 1 0,-1 0 0,1-1 0,0 1 0,0 0 0,0 0 0,0-1 0,1 1 0,0 0 0,0 0 0,0 0 1,0 0-1,1 5 0,0-7-59,0 0 1,0 0 0,1-1-1,-1 1 1,1 0 0,-1 0-1,1-1 1,0 1 0,0-1-1,0 1 1,0-1 0,0 0-1,0 0 1,0 0 0,0 0-1,0 0 1,0 0 0,0 0-1,1-1 1,-1 1 0,0-1-1,1 0 1,-1 0 0,0 0-1,4 0 1,61-2-6063,-35-5 1063,2-7-1499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0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 14830,'0'0'3534,"-11"0"-614,5-1-2468,-41-1 1613,43 2-1758,1 0 0,0 0 1,-1 0-1,1 0 1,-1 1-1,1-1 1,0 1-1,0 0 0,-1 0 1,1 0-1,0 1 1,-3 1-1,5-2-301,1-1-1,0 0 1,0 1 0,-1-1 0,1 1-1,0-1 1,0 1 0,0-1 0,0 1-1,0-1 1,0 1 0,-1-1 0,1 1-1,0-1 1,0 1 0,0-1 0,1 1-1,-1-1 1,0 0 0,0 1 0,0-1-1,0 1 1,0-1 0,0 1 0,1-1-1,-1 1 1,0-1 0,0 0 0,1 1-1,-1-1 1,0 1 0,1-1 0,-1 0-1,0 1 1,1-1 0,-1 0 0,1 0-1,-1 1 1,0-1 0,1 0 0,-1 0-1,1 1 1,-1-1 0,1 0 0,-1 0-1,1 0 1,0 0 0,27 12 12,-23-10-40,8 3-248,-3-2 52,-1 1-1,1 0 0,-1 0 1,0 0-1,0 2 1,0-1-1,-1 1 1,0 0-1,12 12 1,-19-17 215,-1 0 0,1 0 0,-1 0-1,1 0 1,-1 0 0,1 0 0,-1 0 0,0 0 0,1 0 0,-1 0 0,0 0 0,0 0 0,0 0 0,0 0 0,0 0 0,0 1 0,0-1 0,-1 0 0,1 0 0,0 0 0,0 0 0,-1 0 0,1 0 0,-1 0 0,1 0 0,-1 0 0,1 0 0,-2 1 0,-1 1 37,1-1 0,-1 1 0,0-1 0,0 0 0,0 0 0,0 0 0,0 0 0,-7 2 0,-6 2 261,0 0 0,-28 4 0,44-10-293,-53 7 179,53-7-221,0 1 0,-1-1 0,1 0 0,0 0 0,0-1 0,-1 1 0,1 0 0,0 0 0,0 0 0,-1 0 0,1 0 0,0 0 0,0 0 0,-1 0 0,1 0 0,0 0 0,0-1 0,0 1 0,-1 0 0,1 0 0,0 0 0,0 0 0,0-1 0,0 1 0,-1 0 0,1 0 0,0 0 0,0-1 0,0 1 0,0 0 0,0 0 0,0-1 0,0 1 0,-1 0 0,1 0 0,0-1 0,0 1 0,0 0 0,0 0 0,0-1 0,5-14-2236,11-10-2120,5 1-793,2-4-939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1081 14926,'0'0'4041,"15"-9"-2082,158-110 1664,98-86-2295,-173 128-1260,246-203 77,-239 185-332,104-121-1,-199 205 73,-7 8 27,0 1 1,0-1-1,-1 0 1,1 0-1,-1 0 1,0-1-1,0 1 1,0-1-1,0 1 1,0-1-1,-1 1 1,0-1 0,2-7-1,-5 10-404,0-1-1,-1 1 0,1 0 1,-1 0-1,1 0 1,-1 0-1,0 1 1,1-1-1,-1 1 1,0-1-1,1 1 0,-1 0 1,0 0-1,-4 1 1,-10-3-3816,-4-2-1420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0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9289,'0'0'12844,"2"8"-11515,-1 12-825,0 0 0,-1 0 0,-1-1-1,-1 1 1,-5 21 0,2-9-192,-1 47-1,18-121 310,-1 13-601,-8 10-143,0-1 0,-1 1 1,-1-23-1,-1 41-11,0 32-245,1-27 387,0 0 0,0-1-1,0 1 1,0 0 0,0 0 0,1 0-1,0-1 1,0 1 0,0-1 0,0 1-1,0-1 1,1 0 0,-1 0-1,1 0 1,0 0 0,0 0 0,0-1-1,0 1 1,1-1 0,-1 0 0,1 0-1,-1 0 1,1-1 0,0 1-1,-1-1 1,1 0 0,0 0 0,0 0-1,8 1 1,-8-1 9,1 0 1,-1 0-1,1-1 1,0 1-1,-1-1 0,1 0 1,0-1-1,-1 1 0,1-1 1,0 1-1,-1-1 0,1-1 1,-1 1-1,0-1 1,1 0-1,-1 0 0,0 0 1,0 0-1,0-1 0,0 1 1,-1-1-1,1 0 1,-1 0-1,1-1 0,4-6 1,-7 6 233,-8 9-117,-8 15 116,12-14-186,0 0 1,0 0-1,0 1 1,1-1-1,0 0 1,0 1-1,1 0 0,0-1 1,0 1-1,0 0 1,1 0-1,0-1 1,2 11-1,-2-16-168,0-1 1,0 1-1,1 0 0,-1 0 0,0-1 1,1 1-1,-1 0 0,1 0 0,-1-1 0,0 1 1,1 0-1,0-1 0,-1 1 0,1-1 1,-1 1-1,1-1 0,0 1 0,-1-1 1,1 1-1,0-1 0,0 0 0,-1 1 1,1-1-1,0 0 0,0 0 0,-1 1 1,1-1-1,0 0 0,0 0 0,0 0 0,-1 0 1,1 0-1,0 0 0,0 0 0,0-1 1,0 1-1,-1 0 0,1 0 0,0 0 1,0-1-1,-1 1 0,1 0 0,0-1 1,-1 1-1,1-1 0,0 1 0,-1-1 1,1 1-1,0-1 0,-1 0 0,1 1 1,0-2-1,32-31-10439,-14 4-779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0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15855,'0'0'7559,"-3"10"-5594,-1 4-1723,1 0 0,0 0 1,2 1-1,-1-1 0,2 0 1,0 1-1,0-1 1,2 1-1,2 15 0,1-2-747,-1 0 0,0 50-1,-4-78-54,0-12-1197,-1 0 1358,0-1-1,-1 1 1,0-1-1,-6-16 1,-3-15 848,11 43-387,1 1 1,-1-1-1,0 1 0,0 0 0,0 0 1,0-1-1,1 1 0,-1 0 1,0-1-1,0 1 0,1 0 0,-1 0 1,0-1-1,1 1 0,-1 0 0,0 0 1,1 0-1,-1-1 0,0 1 0,1 0 1,-1 0-1,0 0 0,1 0 0,-1 0 1,0 0-1,1 0 0,-1 0 0,1 0 1,-1 0-1,0 0 0,1 0 0,-1 0 1,0 0-1,1 0 0,-1 0 0,1 0 1,-1 0-1,0 1 0,1-1 0,-1 0 1,0 0-1,1 0 0,-1 1 0,0-1 1,0 0-1,1 0 0,-1 1 0,1-1 1,25 13 628,-21-11-365,4 2-205,0-1 1,0 0-1,0 0 0,1-1 1,-1 0-1,20 1 0,-26-3-107,0 1 0,0-1 0,-1 0 0,1 0-1,0-1 1,0 1 0,-1 0 0,1-1-1,0 0 1,-1 0 0,1 1 0,0-1 0,-1-1-1,1 1 1,-1 0 0,0-1 0,1 1 0,-1-1-1,0 0 1,0 0 0,0 0 0,0 0 0,0 0-1,0 0 1,-1 0 0,1-1 0,-1 1-1,2-4 1,-12 29-263,5-15 400,1-1 0,0 1 1,0 0-1,1 0 0,0 0 1,1 0-1,-1 14 0,2-20-124,0 0-1,0 0 0,1 0 1,-1 1-1,1-1 0,0 0 1,-1 0-1,1 0 1,0 0-1,0 0 0,0 0 1,1 0-1,-1 0 0,0-1 1,1 1-1,1 1 1,-2-2-72,-1-1 1,1 1-1,0 0 1,0-1 0,0 1-1,0-1 1,0 0-1,-1 1 1,1-1 0,0 0-1,0 1 1,0-1-1,0 0 1,0 0 0,0 0-1,0 0 1,0 0-1,0 0 1,0 0 0,0 0-1,0-1 1,0 1-1,0 0 1,0 0 0,0-1-1,0 1 1,0-1-1,-1 1 1,1-1 0,0 1-1,0-1 1,0 1-1,-1-1 1,1 0 0,0 1-1,-1-1 1,1 0-1,0 0 1,-1 1 0,1-3-1,1 0-799,0-1 0,0 0 0,0 0 0,-1 0 0,1 0-1,-1-1 1,1-6 0,3-17-5765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0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12172,'0'0'12876,"33"52"-12524,-12-39-288,1 1-416,3 1-2403,3-3-1825,-2-3-4132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0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4740,'0'0'14489,"-9"0"-11772,1 1-2038,0-1 0,1 1 1,-1 0-1,0 0 0,-11 4 0,17-4-548,0 0 0,0-1 0,-1 1-1,1 0 1,0 0 0,0 1 0,0-1 0,0 0-1,1 0 1,-1 1 0,0 0 0,1-1 0,-1 1 0,1 0-1,-1 0 1,1-1 0,0 1 0,0 0 0,-1 0 0,2 0-1,-1 1 1,0-1 0,0 0 0,1 0 0,-1 0-1,1 1 1,-1-1 0,1 3 0,0-4-124,0-1 0,0 1-1,1 0 1,-1 0 0,0 0 0,0 0 0,1 0 0,-1-1 0,1 1 0,-1 0-1,0 0 1,1-1 0,0 1 0,-1 0 0,1 0 0,-1-1 0,1 1 0,0-1-1,-1 1 1,1-1 0,0 1 0,0-1 0,-1 1 0,1-1 0,1 1 0,30 6 98,32-8-661,-21-12 54,-36 11 457,1-1-1,-1 1 1,1 0-1,-1 0 1,14 0 0,-19 46 1278,-2-43-1226,0 0 1,0 0-1,0 0 0,0 0 1,0 0-1,0 0 1,1 0-1,-1 0 1,0 0-1,1 0 0,-1 0 1,1 0-1,-1 0 1,1 0-1,-1 0 1,1-1-1,-1 1 0,1 0 1,0 0-1,-1-1 1,1 1-1,0 0 1,0-1-1,0 1 0,-1-1 1,1 1-1,1 0 1,1 0-29,0-1 0,0 1 0,-1-1 0,1 1 0,0-1 0,0 0 1,0 0-1,-1 0 0,7-1 0,29-9-2284,-10-2-3776,-14 5 988,2-1-2300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0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7271,'0'0'18535,"8"-2"-17660,25-3-449,-23 4-390,-1 1 1,0-1-1,0-1 1,1 0 0,-1 0-1,-1-1 1,1 0-1,0-1 1,-1 1-1,10-7 1,-17 10-40,-1-1 1,1 1 0,0-1 0,-1 1 0,1-1 0,0 0-1,-1 1 1,1-1 0,-1 0 0,1 1 0,-1-1-1,1 0 1,-1 0 0,0 1 0,1-1 0,-1 0-1,0 0 1,0 0 0,1 0 0,-1 1 0,0-1-1,0 0 1,0 0 0,0 0 0,0 0 0,0 0-1,0 1 1,-1-3 0,0 2-6,0 0 0,0 0 0,0 0 0,0 0-1,0 0 1,0 0 0,0 1 0,0-1 0,-1 0 0,1 1 0,0-1 0,0 1 0,-1-1-1,1 1 1,-3-1 0,-1 0-10,0 0-1,-1 1 1,1-1-1,0 1 0,0 0 1,0 0-1,-1 1 1,1 0-1,-6 1 1,8-1 60,1 1 0,-1 0 1,0-1-1,1 1 1,-1 0-1,1 0 0,0 1 1,0-1-1,0 0 1,0 1-1,0-1 0,0 1 1,0 0-1,1-1 1,-1 1-1,1 0 0,0 0 1,0 0-1,0 0 0,0 4 1,0-5-17,1 0 0,0-1-1,0 1 1,0 0 0,0 0 0,0 0 0,1-1 0,-1 1-1,0 0 1,1 0 0,-1-1 0,1 1 0,0 0 0,0-1-1,-1 1 1,1 0 0,0-1 0,0 1 0,1-1 0,-1 0-1,0 1 1,0-1 0,1 0 0,-1 0 0,0 0 0,1 0-1,-1 0 1,1 0 0,0 0 0,-1 0 0,1-1 0,0 1 0,-1 0-1,1-1 1,3 1 0,17 2-53,-1-1 1,1-1-1,0-1 1,0-1-1,26-4 0,41-2-811,-89 8 837,0-1 0,1 0-1,-1 0 1,1 1 0,-1-1 0,0 0 0,1 1 0,-1-1 0,0 0 0,1 1 0,-1-1 0,0 1-1,0-1 1,1 0 0,-1 1 0,0-1 0,0 1 0,0-1 0,0 1 0,0-1 0,0 1 0,1-1-1,-1 1 1,0-1 0,0 1 0,0-1 0,0 1 0,-1-1 0,1 0 0,0 1 0,0-1 0,0 1-1,0-1 1,-1 2 0,-5 25 390,3-15-83,3-10-288,0-1 0,0 0 0,0 0 0,0 1 0,1-1-1,-1 0 1,0 0 0,0 0 0,1 0 0,-1 1 0,1-1-1,-1 0 1,1 0 0,0 0 0,-1 0 0,1 0 0,0 0 0,0 0-1,-1 0 1,1 0 0,0 0 0,0-1 0,0 1 0,0 0-1,2 0 1,1 1-21,0 0-1,0-1 1,0 1 0,0-1-1,0 0 1,0-1-1,8 2 1,3-2-775,0 0 0,0-1 1,26-5-1,3-13-7742,-27 9-886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50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9545,'0'0'13720,"10"6"-12535,18 14-579,39 34-1,-31-24-567,44 30-1,-76-58-317,-1 0 1,1 0-1,0-1 0,0 1 0,1-1 0,-1 0 0,0 0 0,0 0 0,8 0 0,-10-1-249,1 0 0,-1 0-1,1 0 1,0 0 0,-1-1 0,0 1-1,1-1 1,-1 0 0,1 0-1,-1 0 1,0 0 0,1 0-1,-1 0 1,0 0 0,0-1 0,0 1-1,4-5 1,13-18-6827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5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13933,'0'0'4196,"-57"79"-2210,38-43-160,-3 5-289,3-1-95,4 0-578,4-2-479,4-5-289,3 0-64,4-4-32,0-4-384,1-5-1314,7-8-1089,-1-6-1345,-1-6-4356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5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3940,'0'0'15566,"-2"9"-14551,-7 24-561,1 1-1,2 0 1,1 0 0,2 0 0,2 68-1,3-92-146,-1-4-2470,-9-13-10448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5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12300,'0'0'7457,"8"-7"-5882,1 1-1391,0 0 1,0 1-1,1 0 0,-1 0 0,1 1 0,1 0 0,-1 1 1,0 0-1,1 1 0,0 0 0,-1 1 0,1 0 0,12 0 1,1 1-168,1 0 0,-1 2 1,1 1-1,24 5 0,-40-6-14,-1 0 0,0 1 0,0 0 0,0 0 0,0 1 0,-1 0 0,0 0 0,1 1 0,-1-1 0,-1 2-1,1-1 1,-1 1 0,0 0 0,0 0 0,7 11 0,-11-14 21,1 1 0,-1-1-1,-1 1 1,1 0 0,0 0 0,-1 0 0,0 0-1,0 0 1,0 0 0,0 0 0,-1 0 0,0 0-1,1 0 1,-2 0 0,1 0 0,0 0 0,-1 0-1,-1 6 1,0-4 60,0-1 0,-1 1 0,0-1 0,0 1 0,0-1-1,-1 0 1,1 0 0,-1 0 0,0-1 0,-1 1 0,-5 4 0,0-1 47,-1-1 1,1 0 0,-1-1-1,0 0 1,0 0-1,-1-1 1,0-1-1,0 0 1,0 0-1,0-1 1,-20 2 0,18-5-60,-1 0 1,1-1-1,0 0 1,-1-1 0,-19-6-1,26 6-190,1 0 1,0-1-1,0 0 0,0 0 1,0-1-1,1 1 0,-1-2 1,1 1-1,0-1 0,0 0 1,0 0-1,-4-6 0,3-1-2250,14 6-3581,6 5-799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5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15503,'0'0'4484,"58"-2"-3043,-15-6 1,10 3-289,8-4-353,1 5-639,-4-1-97,-5 3-96,-7 1-769,-10 1-737,-7 0-351,-13 0-1154,-11 0-1570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12812,'0'0'1911,"-1"10"-74,1 3-1324,1 0 1,0 0 0,1 0-1,0 0 1,1-1 0,1 1-1,0-1 1,10 22 0,43 87 2069,120 186 0,109 89-2689,-279-387-497,33 37-6,-17-30-2276,-22-16 2500,1 1 1,-1-1-1,0 0 0,0 0 0,0 1 1,0-1-1,0 0 0,1 0 0,-1 0 0,0 0 1,0 0-1,0 0 0,0-1 0,1 1 0,-1 0 1,0-1-1,0 1 0,1-1 0,7-8-9325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5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14350,'0'0'2850,"69"0"-159,-17-8-353,8-2-480,2 1-577,-3 3-640,-3 0-577,-6 5-160,-9 1-1122,-5 0-1120,-7 0-1377,-6 0-3364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5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16752,'0'0'11114,"33"58"-11050,-15-44-32,9 1 0,-3-4-416,4-1-577,-3-3-1313,3-6-961,-4-1-2466,0-5-3748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6:5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17104,'0'0'5125,"-45"56"-2819,33-27-352,1 0-705,0 1-448,1 2-481,3 0-224,-4 0-64,2 3-32,-2-1-704,-2 2-1026,1-5-1281,3-3-1377,5-5-4068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06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2514 284 6951,'-11'-12'3427,"-6"-6"-2909,-2 0 1,0 2-1,0 0 1,-2 1-1,0 1 1,0 1-1,-32-14 1,-15 2-167,-1 3-1,-1 2 1,-1 4 0,-113-11 0,-294 3 19,373 24-232,0 4 0,-153 25 1,194-17 304,1 4 1,1 2 0,0 2-1,1 4 1,-69 37-1,83-36-214,2 2-1,1 2 1,1 3 0,1 1-1,-38 39 1,64-56-159,0 1-1,2 1 1,-1 0 0,2 1 0,1 1 0,0 0 0,1 0 0,2 1 0,0 1 0,1-1 0,1 1 0,1 1 0,-6 45 0,10-47-60,2 1 0,1 0 0,0 0 0,2 0 0,0-1 0,2 1 0,0-1 1,1 0-1,2-1 0,0 1 0,13 23 0,-4-16 13,0-1-1,2 0 1,1-1 0,1-2-1,2 0 1,48 41 0,-28-33 2,0-1 1,2-2 0,2-3 0,0-1 0,1-3 0,2-1-1,0-3 1,1-2 0,60 11 0,-1-9 22,1-4 0,0-6 0,152-6 0,-131-7-56,0-6 0,-1-6 0,0-6 1,-2-5-1,-1-6 0,210-86 0,-294 101-96,-2-2 0,0-2 1,67-50-1,-95 62 110,0 0 1,-1-1-1,0-1 0,-1 0 1,-1-1-1,0 0 1,-1 0-1,0-1 0,-1-1 1,-1 0-1,0 0 1,10-33-1,-14 31 11,-1 0-1,0 0 1,-1 0 0,-1 0-1,-1 0 1,-1-1 0,0 1-1,-1 0 1,-1 0 0,-1 0 0,0 0-1,-1 1 1,-1-1 0,-1 1-1,-1 1 1,0-1 0,-1 1-1,-16-22 1,0 6-368,-2 1 1,0 2-1,-2 0 0,-2 2 1,0 1-1,-2 2 1,-44-26-1,16 12-2720,0 1-2732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1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30 4228,'0'0'4201,"11"0"-1724,27 0-580,-7 0 4374,-39 0-4643,-120 6-139,-154 26 0,128-11-1344,155-21-179,-1 0-1,0 0 0,0 0 1,0-1-1,0 1 1,0 0-1,0 0 1,0 0-1,0 0 0,0 0 1,0 0-1,0 0 1,0 0-1,0 0 0,0 0 1,0 0-1,0-1 1,0 1-1,0 0 1,0 0-1,0 0 0,0 0 1,0 0-1,0 0 1,0 0-1,0 0 1,0 0-1,0 0 0,0 0 1,0-1-1,0 1 1,-1 0-1,1 0 0,0 0 1,0 0-1,0 0 1,0 0-1,0 0 1,0 0-1,0 0 0,0 0 1,0 0-1,0 0 1,0 0-1,0 0 0,-1 0 1,1 0-1,0 0 1,0 0-1,0 0 1,0 0-1,0 0 0,0 0 1,0 0-1,0 0 1,0 0-1,0 0 0,-1 0 1,12-9-1522,23-13-1481,-29 19 2298,34-22-4124,2-2-1346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1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 3 9001,'0'0'5231,"-9"-2"-4062,-5 1-800,-1 1 0,1 1 0,-1 0 0,1 1 0,0 1 0,-1 0 0,1 1 0,-18 7 0,5-1-94,-27 6 525,2 3 0,0 3 0,-57 32 0,104-51-758,0 1 0,0 0 0,0 0 0,0 0 0,1 0 0,-1 1 0,1 0 0,-5 8 0,8-12-38,0 1 0,0-1 0,0 1 0,0 0 0,1-1 0,-1 1 0,0 0 0,1 0 0,0-1 0,-1 1-1,1 0 1,0 0 0,0 0 0,0-1 0,0 1 0,0 0 0,0 0 0,1 0 0,-1-1 0,1 1 0,-1 0 0,1 0 0,0-1 0,-1 1 0,1 0 0,0-1 0,0 1 0,0-1 0,0 1 0,0-1 0,1 0 0,-1 1 0,3 1-1,13 7-37,0 0-1,1-2 0,0 0 0,0 0 0,1-2 0,0-1 0,33 6 0,-10-1-75,153 44-604,18 5-4920,-153-46 72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2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86 201 11979,'0'0'652,"-5"13"-695,-11 25-130,3 1 0,1 0 0,2 1 0,-8 63 0,12-47 191,2 1 1,3 0 0,6 57 0,-3-96 11,0 0 1,2 0 0,1-1-1,0 0 1,1 1 0,0-2-1,2 1 1,0-1-1,0 0 1,22 27 0,-23-33-17,1-1 1,0-1-1,1 1 1,-1-1-1,1-1 1,1 0-1,0 0 1,0-1-1,0 0 1,0 0-1,1-2 1,0 1-1,0-1 1,0-1-1,1 0 1,-1 0-1,19 1 1,16-5 481,-1-1 1,1-3-1,0-2 0,-1-1 1,48-16-1,-25 6-245,75-8 0,-74 20-230,0 4 0,-1 2-1,1 4 1,0 2-1,-1 4 1,81 21-1,-148-30-11,1-1 0,-1 1 0,0-1 0,1 1 0,-1-1 0,0 1 0,1-1 0,-1 0-1,0 0 1,1 0 0,-1 0 0,1 0 0,-1 0 0,0 0 0,1-1 0,-1 1-1,0 0 1,1-1 0,-1 1 0,0-1 0,1 1 0,-1-1 0,0 0 0,0 0 0,0 1-1,0-1 1,1 0 0,-1 0 0,0 0 0,1-2 0,-1-1 84,0 0 1,0-1-1,0 1 0,0-1 1,-1 1-1,1 0 1,-1-1-1,-1-5 1,1 3 49,4-69 535,21-120-1,-14 140-691,-3 0 1,-3-1-1,-2 0 1,-6-78-1,2 126 18,-1 0 0,0 0 0,0 0 0,-1 0 0,0 0 0,0 1 1,-1 0-1,0-1 0,-1 1 0,0 1 0,0-1 0,-1 1 0,-9-10 0,5 8-1,-1 0-1,0 0 0,0 1 1,-1 1-1,0 0 0,-1 0 1,-25-9-1,-9 2 6,0 3 1,0 1-1,-95-5 0,134 14-5,-58-6 63,0-2 0,-110-32 0,143 32-232,-1 1 0,0 2 0,-1 2 0,1 1 0,-1 1 1,1 2-1,-50 7 0,36 0-244,0 3 1,1 1 0,1 3-1,-74 32 1,104-39-221,13-5 233,0 0 1,-1 0-1,1-1 1,0 1-1,-1-1 1,0 0-1,1 0 1,-1 0-1,0-1 1,-6 1-1,7-5-5374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25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16816 1683 17200,'-129'-37'-463,"-2"7"-1,0 4 1,-150-8-1,-408 8-3179,403 20 4314,-2607 6 1769,-316-71-2647,19-283 168,1341 79-115,812 127 489,15-63 269,718 130 241,-314-75 1048,426 117-982,-246-19-1,319 52-810,62 5-41,1-2 0,-105-21 1,160 24-149,0 0-1,0 0 1,0 0 0,0 0 0,0 0 0,0 0-1,0-1 1,0 1 0,0 0 0,0-1 0,0 1 0,1 0-1,-1-1 1,0 0 0,0 1 0,0-1 0,1 1-1,-1-1 1,0 0 0,1 1 0,-1-1 0,0 0 0,1 0-1,-1 0 1,1 1 0,0-1 0,-1 0 0,1 0-1,-1 0 1,1 0 0,0 0 0,0 0 0,0 0 0,0 0-1,-1 0 1,1 0 0,0 0 0,1 0 0,-1 0-1,0 0 1,0 1 0,0-1 0,0 0 0,1 0 0,-1 0-1,1 0 1,-1 0 0,0 0 0,1 0 0,-1 1-1,1-1 1,0 0 0,-1 0 0,1 1 0,1-2 0,4-5-1216,0 0 1,1 0-1,0 1 1,9-7-1,-16 13 1259,24-18-2880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2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566 562 7303,'0'0'10538,"-9"4"-9599,5-3-849,2 0-57,0 0 0,0 0 0,0 0 0,0 0 0,0-1 0,0 1 0,-1-1-1,1 1 1,0-1 0,0 0 0,0 0 0,0 0 0,0 0 0,-1 0 0,1 0 0,0-1-1,0 1 1,0-1 0,0 0 0,0 1 0,0-1 0,0 0 0,0 0 0,0 0 0,0 0-1,1-1 1,-1 1 0,0 0 0,1-1 0,-1 1 0,-2-4 0,-103-141 797,-56-69-443,137 185-298,-1 1-1,-2 2 1,0 1 0,-60-40-1,72 54 13,17 9-143,28 11-173,0 0 248,54 6-21,1-4 0,0-4 0,1-3-1,93-9 1,-43-3-1234,-46-1-3999,-67 3 880,-3-2-2358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3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0 430 4388,'0'0'4693,"11"-5"-4272,25-10 6,0 1 0,1 2 1,1 2-1,0 1 0,56-5 0,218-4 1346,-137 11-1502,-87 2-194,984-44 247,367 9 192,317-4 244,-1391 43-671,1050-17-26,-7-71 1071,-1346 83-1095,-7 1 11,91-19 0,-145 24-101,0-1 0,0 1-1,0 0 1,-1 0 0,1 0 0,0-1 0,0 1-1,0 0 1,-1-1 0,1 1 0,0-1 0,-1 1-1,1-1 1,0 1 0,-1-1 0,1 0 0,0 1-1,-1-1 1,1 0 0,-1 1 0,1-1 0,-1 0-1,0 0 1,1 0 0,-1 1 0,0-2 0,-2-13-4535,-6 0-3646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13645,'0'0'11157,"4"13"-9774,-3-12-1355,1 4 24,0 0 1,0-1 0,-1 1 0,1 0 0,-1 0 0,0 0-1,-1 0 1,1 1 0,-1-1 0,0 0 0,0 0-1,-1 0 1,0 0 0,1 0 0,-2 0 0,1 0 0,0 0-1,-1 0 1,0 0 0,-4 6 0,-99 141 168,68-104-361,-47 85 0,84-133 21,0 0 0,0 0-1,0 0 1,0 0 0,0 0 0,0 0-1,0 0 1,0 0 0,0 0 0,1 0-1,-1 0 1,0 0 0,0 0 0,0 0-1,0 0 1,0 1 0,0-1 0,0 0-1,0 0 1,0 0 0,0 0 0,0 0-1,0 0 1,0 0 0,0 0 0,0 1-1,0-1 1,0 0 0,0 0 0,0 0-1,0 0 1,0 0 0,0 0 0,0 0-1,0 0 1,0 1 0,0-1 0,0 0-1,16-15-1733,19-27-19,-2-12-1252,30-66-1,-22 29 3531,-3 1 3281,-33 83-1582,-3 10-873,-2 23-561,-7 41-644,6-63-13,-29 172 1797,25-148-2508,2-1 1,1 1 0,2 31-1,-3-70 355,0 0 0,-1 1 0,0-1 0,-1 1-1,0 0 1,-1 0 0,0 1 0,0 0 0,-15-16 0,13 14 634,-1 1 1,2-1 0,-1-1-1,2 1 1,-11-24 0,17 35-193,0-1 1,0 1-1,0 0 0,0 0 1,0-1-1,0 1 1,0 0-1,0-1 0,0 1 1,0 0-1,0-1 1,0 1-1,0 0 0,1 0 1,-1-1-1,0 1 1,0 0-1,0-1 0,0 1 1,1 0-1,-1 0 1,0-1-1,0 1 1,0 0-1,1 0 0,-1 0 1,0-1-1,0 1 1,1 0-1,-1 0 0,0 0 1,0 0-1,1 0 1,-1-1-1,0 1 0,1 0 1,-1 0-1,0 0 1,1 0-1,-1 0 0,22-1 924,23 7-906,-20-1-178,31 7-996,-19-1-4330,-15-2-2189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3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9449,'-13'2'902,"9"-1"-811,-52 7 683,55-8-696,-1 1-1,0-1 1,0 0-1,0 1 1,0-1 0,0 1-1,0 0 1,1 0-1,-1 0 1,0 0 0,1 0-1,-1 0 1,1 0-1,-1 0 1,1 1 0,-1-1-1,1 0 1,0 1-1,0-1 1,-1 1-1,1 0 1,0-1 0,1 1-1,-1 0 1,0 0-1,0 0 1,0 2 0,2-2-64,-1 0-1,1 0 1,0 0 0,0 0 0,0 0 0,0 0 0,0 0-1,0 0 1,0 0 0,1 0 0,-1-1 0,1 1 0,-1 0 0,1-1-1,0 1 1,-1-1 0,1 0 0,0 0 0,0 0 0,0 0 0,2 1-1,53 23 105,-48-22-87,51 17 55,2-2 0,77 11 0,133 8 181,-209-30-252,701 46-54,5-56 168,710-93 2227,-467 19-1594,446 24 759,-1456 53-1540,1 0 0,-1 0-1,1 0 1,-1 0 0,0 0-1,1 1 1,-1-1 0,1 1-1,-1 0 1,0-1 0,4 3-1,-6-3-15,1 1-1,-1-1 0,0 0 1,0 1-1,0-1 0,0 0 1,1 1-1,-1-1 0,0 0 1,0 1-1,0-1 0,0 1 1,0-1-1,0 0 0,0 1 1,0-1-1,0 1 0,0-1 1,0 0-1,0 1 0,0-1 1,0 0-1,0 1 0,-1-1 1,1 0-1,0 1 0,0-1 1,0 1-1,0-1 0,-1 0 1,1 0-1,0 1 0,0-1 1,-1 0-1,1 1 0,0-1 1,-1 0-1,1 0 0,-1 1 1,-5 3-494,0 1 0,-1-1 0,1 0 1,-1 0-1,-12 4 0,-40 14-3507,-5-4-3037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2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11659,'0'0'1239,"-12"11"31,-39 37-298,50-47-956,0 0 0,0 0 1,0 0-1,-1 0 0,1 0 1,0 0-1,0 0 0,0 1 1,1-1-1,-1 0 0,0 1 0,0-1 1,1 1-1,-1-1 0,1 1 1,-1-1-1,1 1 0,0-1 1,0 1-1,-1-1 0,1 1 1,0 0-1,0-1 0,1 1 1,-1-1-1,0 1 0,0-1 1,1 1-1,-1-1 0,1 1 1,-1-1-1,1 1 0,0-1 1,-1 0-1,1 1 0,0-1 0,0 0 1,2 2-1,1 1-7,1-1 0,-1 0-1,1-1 1,0 1 0,0-1 0,0 0-1,0 0 1,7 1 0,30 5 192,1-1-1,0-3 1,1-1-1,68-5 1,-29 0 67,576 30 1130,-500-19-875,1039-19 1076,-442-12-203,18 47 14,-698-18-1278,917 61 1242,-720-62-1252,447-48 1,-627 27-3166,120-34 0,-111 21-2333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2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14562 1761 6790,'-9'4'7613,"-53"20"-3994,79-33-3569,-1 0-1,0 0 1,-1-2-1,0 0 1,0-1-1,15-17 1,81-91-704,-107 115 646,43-50-234,-2-1-1,-3-3 0,-2-2 0,33-69 0,-60 105 372,-2 0 0,-1-1 0,-1 0 0,-1 0 0,-2-1 0,0 0 0,-2 0 1,-1 0-1,-1-1 0,-1 1 0,-2-1 0,-1 1 0,-10-54 0,4 57-108,0-1-1,-2 2 1,-1-1 0,-1 1 0,-1 1-1,-1 0 1,-1 1 0,-1 1 0,0 0-1,-2 1 1,0 1 0,-1 0 0,-39-26-1,1 5 17,-2 3 0,-1 3 0,-126-51 0,20 26-41,-1 6-1,-3 9 1,-1 6 0,-257-20 0,-706 34-23,345 58 610,9 1-323,-2127 57-196,546 26 43,1948-81-105,-986 81 412,-4-58-318,1104-59-76,-888 31 356,656-6 606,522-26-912,0-1 0,-1-1-1,1 0 1,0 0 0,-1-1 0,1 0 0,-13-4 0,19 4-54,0 1-1,1-1 1,-1 0 0,0 0-1,1 0 1,0 0 0,-1 0-1,1 0 1,0 0 0,0-1-1,0 1 1,0-1-1,1 0 1,-1 0 0,1 1-1,-1-1 1,1 0 0,0 0-1,0 0 1,1 0 0,-1 0-1,0-1 1,1 1 0,0 0-1,0-4 1,-1-2-15,0-1-1,1 0 1,0 1-1,1-1 1,0 1-1,0-1 1,1 1 0,1-1-1,-1 1 1,1 0-1,1 0 1,0 0-1,0 0 1,1 1-1,0 0 1,0 0 0,1 0-1,11-12 1,22-21-1414,34-46 0,-55 62-2000,24-45 0,-23 31-2299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2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370 224 12780,'-12'10'497,"-60"48"86,3 3 0,3 3 0,-76 95 0,134-141 932,9-17-1487,-1-1 0,1 0 0,0 0 0,0 0-1,-1 0 1,1 0 0,0 0 0,0-1 0,-1 1 0,1 0 0,0 0 0,0 0 0,-1-1-1,1 1 1,0 0 0,-1-1 0,1 1 0,0-1 0,-1 1 0,1-1 0,0 1 0,-1-1-1,1 1 1,-1-1 0,1 0 0,-1 1 0,1-2 0,28-28 82,-1-2 0,-2-1 0,-1-1 1,32-57-1,-44 69-95,-11 20-11,93-162-191,-81 137 80,-2-1-1,0 0 0,-2-1 1,8-36-1,-24 97 250,2-1 0,1 1 1,2 63-1,1-84-360,1 0-1,0-1 1,1 1 0,0-1 0,0 1 0,1-1 0,0 1-1,1-1 1,0 0 0,1-1 0,0 1 0,1-1-1,0 0 1,0 0 0,1-1 0,0 0 0,0 0 0,11 9-1,-6-9-786,1-2 1,0 1-1,16 5 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41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1797 4036,'0'0'8248,"-6"7"-7618,-21 21-102,27-28-517,0 0-1,1 0 1,-1 0-1,0 0 1,0 0 0,0 0-1,0 0 1,0 0-1,1 0 1,-1 0 0,0 0-1,0 0 1,0 0-1,0 0 1,1 0 0,-1 0-1,0 0 1,0 0-1,0 0 1,0 1 0,0-1-1,0 0 1,1 0 0,-1 0-1,0 0 1,0 0-1,0 0 1,0 0 0,0 0-1,0 1 1,0-1-1,0 0 1,1 0 0,-1 0-1,0 0 1,0 0-1,0 1 1,0-1 0,0 0-1,0 0 1,0 0-1,0 0 1,0 1 0,0-1-1,0 0 1,0 0-1,0 0 1,0 0 0,0 0-1,0 1 1,0-1-1,0 0 1,0 0 0,-1 0-1,1 0 1,0 0-1,0 1 1,0-1 0,0 0-1,0 0 1,0 0-1,0 0 1,-1 0 0,15-3 314,-2-5-162,0-1 0,0 0 1,-1-1-1,0 0 0,0 0 1,10-16-1,10-7 23,476-512-493,332-336-609,-835 877 917,167-154 133,-140 133-181,0 1 0,2 1 0,63-32 0,-84 50-1532,-18 11-524,-19 11-183,-17 8-1024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4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85 6278,'3'-8'1479,"-1"1"-1060,0 1-40,0 1-1,0-1 1,0 0 0,0 1 0,1 0 0,0-1-1,0 1 1,0 0 0,1 0 0,-1 1 0,8-7-1,-11 30 380,-9 11-687,-2 0-1,-1 0 0,-2-1 1,-28 46-1,3-6 38,4-4-60,10-20 18,1 0 0,2 2 0,3 0 0,-15 54 1,33-97-55,-1 1 0,2-1 0,-1 1 0,0-1 0,1 1 0,0 0 0,0-1 0,0 1 0,1-1 0,0 1 0,1 5 0,-1-8-11,0-1 0,0 0 0,0 1 0,0-1 0,0 0 0,0 0 0,0 0 0,1 0 0,-1 0 0,0 0 0,1 0 0,-1 0 0,1 0 0,-1-1 0,1 1 0,-1-1-1,1 1 1,-1-1 0,1 1 0,0-1 0,-1 0 0,1 0 0,0 0 0,-1 0 0,1 0 0,0 0 0,-1 0 0,1-1 0,-1 1 0,1-1 0,0 1 0,1-2 0,12-2 10,-1 0 0,0-1 0,-1-1 0,1 0 1,-1-1-1,15-10 0,72-59-58,-61 45 5,144-114-246,119-92-1511,-191 155-604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4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10570,'0'0'8008,"-20"54"-7720,20-28-96,0 5-96,0 0-32,2-1 0,11-3 0,2-5-288,2-6-417,-2-6-448,-1-9-1377,-4-1-1345,-2-11-5062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4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11627,'0'0'3171,"7"6"-3011,-3-2-100,-2-2 27,1 0 1,-1 0-1,0 0 0,0-1 1,1 1-1,-1 0 1,1-1-1,0 0 0,-1 1 1,1-1-1,0 0 0,0-1 1,-1 1-1,1 0 0,0-1 1,0 1-1,0-1 1,0 0-1,0 0 0,0 0 1,0-1-1,0 1 0,4-2 1,-7 8 176,0-1 1,0 1 0,-1 0-1,1-1 1,-1 1 0,-3 6-1,-3 14 226,2 0-1,-5 38 0,-26-64 88,19-1-582,-4 11-30,12-5-1991,9-21-1855,5 1-208,5-3-1794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4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13325,'0'0'8669,"-2"10"-8354,-1 9-271,1 0-1,0 1 1,2-1-1,0 1 1,1 0 0,1-1-1,1 0 1,1 0-1,0 0 1,2 0 0,14 35-1,-10-34-118,-7-15-195,0 1-1,-1 0 1,1-1-1,-1 1 1,0 0 0,-1 0-1,1 0 1,0 9-1,-4-15-143,0 0 0,0-1 0,0 1 0,1 0 0,-1-1 0,0 1-1,0-1 1,1 0 0,-1 0 0,0 1 0,1-1 0,-1 0 0,-1-2 0,-93-75-4615,-1-2 11328,96 79-6163,0 1 0,1 0 0,-1-1 0,0 1 0,1-1 0,-1 1-1,0-1 1,1 1 0,-1-1 0,1 1 0,-1-1 0,1 1 0,0-1 0,-1 0 0,1 1-1,-1-1 1,1 0 0,0 1 0,0-1 0,-1 0 0,1 1 0,0-1 0,0 0 0,0 0-1,0 1 1,0-2 0,15-6 1382,38 5-1015,-47 3-278,62 1-41,24 0-572,-31-4-3177,-25-1-2302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4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7944,'0'0'7900,"-9"7"-6378,5-4-1364,-1 1 1,1-1 0,0 1-1,-1 0 1,2 0 0,-1 1-1,0-1 1,1 1 0,0-1-1,0 1 1,0 0 0,1 0-1,-1 1 1,1-1 0,1 0-1,-1 1 1,-1 9 0,2-9-30,1 0 0,-1 0 0,1 0 0,1 0 0,-1 0 1,1 0-1,0 0 0,2 8 0,-2-12-118,0 0-1,0 0 1,0 0 0,1-1 0,-1 1-1,0 0 1,1 0 0,-1-1 0,1 1-1,0-1 1,0 0 0,-1 1 0,1-1-1,0 0 1,0 0 0,0 0-1,0 0 1,0 0 0,0-1 0,0 1-1,1 0 1,-1-1 0,0 0 0,0 1-1,4-1 1,5 0 19,1 0 0,-1-1 0,0 0 0,0-1 0,1 0 0,-1-1 0,-1 0 0,1-1 0,0 0 0,-1 0 0,0-1 0,0-1 0,0 1-1,9-9 1,3 1 2,-22 13-34,1 0-1,-1 0 1,0-1 0,0 1 0,0 0 0,0 0 0,0 0 0,0 0 0,0 0 0,1 0 0,-1 0 0,0 0 0,0 0 0,0 0-1,0 0 1,0 0 0,1 0 0,-1 0 0,0 0 0,0 0 0,0 0 0,0 0 0,1 0 0,-1 0 0,0 0 0,0 0 0,0 0 0,0 0-1,0 0 1,1 0 0,-1 0 0,0 0 0,0 0 0,0 0 0,0 0 0,0 0 0,0 1 0,0-1 0,1 0 0,-1 0 0,0 0-1,0 0 1,0 0 0,0 0 0,0 1 0,0-1 0,0 0 0,0 0 0,0 0 0,0 0 0,0 0 0,0 1 0,0-1 0,0 0 0,0 0-1,-1 15-42,-8 14 36,4-18 30,-18 49 333,-2-2-1,-3-1 1,-44 68 0,72-124-333,-19 21 497,18-22-514,1 1 0,0-1 0,0 0 0,-1 0 0,1 1 0,0-1 0,-1 0 0,1 0 0,0 1 0,-1-1 0,1 0 0,0 0 0,-1 0 0,1 0 0,-1 0 0,1 1 0,0-1 0,-1 0 0,1 0 0,-1 0 0,1 0 0,0 0 0,-1 0 0,1 0 0,-1-1 0,1 1 0,0 0 0,-1 0 0,1 0 0,-1 0 0,1 0 0,0 0 0,-1-1 0,1 1 0,0 0 0,-1 0 0,1-1 0,0 1 0,-1 0 0,1-1 0,0 1 0,0 0 0,-1 0 0,1-1 0,0 1 0,0-1 0,0 1 0,-1 0 0,1-1 0,0 1 0,0 0 0,0-1 0,0 1 0,0-1 0,0 1 0,0 0 0,0-1 0,0 1 0,0-1 0,0 1 0,0 0 0,0-1 0,0 0 0,-4-45-1596,2 0-1,6-70 0,-4 107 601,1 1 0,1-1 0,0 1 0,0-1-1,0 1 1,7-14 0,6-5-3033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16496,'0'0'6758,"-12"79"-6726,-1-40-64,1 2-833,1-1-384,1-2-192,0-7 127,4-9-351,6-13-1058,6-19-6854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46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84 149 11275,'0'0'3763,"9"-2"-763,-4 2-2793,0-1-1,0 0 0,0-1 1,0 1-1,0-1 0,0 0 1,0-1-1,0 1 1,-1-1-1,1 0 0,-1 0 1,0 0-1,0 0 0,0-1 1,0 0-1,-1 0 0,1 0 1,-1 0-1,0 0 0,0-1 1,-1 1-1,1-1 0,-1 0 1,0 0-1,1-5 0,-2 8-195,0-1 0,0 1 0,-1 0 0,1 0 0,-1-1 0,0 1 0,0 0-1,0-1 1,0 1 0,0 0 0,0 0 0,0-1 0,-1 1 0,1 0 0,-1 0-1,0-1 1,0 1 0,0 0 0,-2-4 0,2 5-2,0 0 0,-1 0 0,1 0 0,0 0 0,-1 0 0,0 0 0,1 1 0,-1-1 0,1 0 0,-1 1 0,0-1 1,1 1-1,-1 0 0,0-1 0,0 1 0,1 0 0,-1 0 0,0 0 0,-3 1 0,-2 0 20,0 0 1,0 1-1,0 0 1,1 0 0,-1 1-1,0 0 1,1 0-1,0 0 1,0 1-1,0 0 1,-8 7-1,5-2 19,0 1-1,0-1 1,1 2-1,-9 14 1,15-21-39,0 0 0,0 0-1,0 0 1,0 0 0,0 1 0,1-1 0,0 1 0,0-1-1,0 1 1,0-1 0,1 1 0,0 0 0,0-1 0,0 1-1,2 7 1,-1-10-22,-1-1-1,1 1 1,1 0-1,-1-1 0,0 1 1,0-1-1,1 1 1,-1-1-1,1 1 1,-1-1-1,1 0 1,-1 0-1,1 0 0,0 0 1,0 0-1,-1 0 1,1 0-1,0-1 1,0 1-1,0-1 0,0 1 1,0-1-1,0 0 1,0 0-1,3 0 1,53 0-1605,-57 0 1565,8-1-591,0 0 1,0-1-1,-1 0 1,1-1-1,-1 0 1,1 0-1,-1-1 0,8-4 1,26-18-5347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47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60 12236,'0'0'2252,"-11"9"28,8-6-2141,-60 52 2196,59-51-2072,-1 1 1,1 0-1,0 1 1,0-1-1,1 1 1,0-1-1,0 1 0,0 0 1,0 0-1,1 0 1,0 1-1,-1 9 1,3-15-254,0 0 1,0 0-1,0 0 0,0 0 1,0 0-1,1 0 1,-1 0-1,0 0 0,1 0 1,-1 0-1,1 0 1,-1 0-1,1 0 1,-1 0-1,1-1 0,-1 1 1,1 0-1,0 0 1,0-1-1,-1 1 0,1 0 1,0-1-1,0 1 1,0-1-1,0 1 0,0-1 1,0 0-1,-1 1 1,1-1-1,0 0 0,0 0 1,0 1-1,0-1 1,0 0-1,2 0 1,44 1 68,-34-2-74,24-2-251,-25 2-151,0 0 1,0 1-1,0 0 0,21 2 0,-31-1 347,0-1 1,1 1 0,-1 0-1,0-1 1,0 1 0,0 0-1,0 0 1,1 0 0,-1 0-1,0 1 1,-1-1 0,1 1-1,0-1 1,0 1 0,-1-1-1,1 1 1,-1 0 0,1 0-1,-1 0 1,0 0 0,0 0-1,0 0 1,0 0 0,0 0-1,0 1 1,0-1 0,-1 0-1,1 0 1,-1 4 0,1 4 59,-2-1 0,1 1 1,-1-1-1,-1 1 0,0 0 0,0-1 1,-1 0-1,0 0 0,0 0 0,-1 0 1,0 0-1,-1-1 0,0 1 1,-6 7-1,-8 9 890,0-1-1,-2 0 1,-24 21 0,44-44-842,0 0 0,0 0 0,0 0 0,0 0 0,-1 0 0,1 0 1,0 0-1,-1 0 0,1 0 0,0-1 0,-1 1 0,1 0 0,-1-1 1,-1 1-1,2-1-45,1 0 1,0-1-1,-1 1 1,1 0-1,0 0 1,-1 0-1,1-1 1,0 1 0,-1 0-1,1-1 1,0 1-1,0 0 1,-1 0-1,1-1 1,0 1-1,0-1 1,0 1-1,-1 0 1,1-1 0,0 1-1,0 0 1,0-1-1,0 1 1,0-1-1,0 1 1,0 0-1,0-1 1,0 1-1,0-1 1,0 1 0,0 0-1,0-1 1,0 0-1,14-46-171,-3 24-315,1 1 0,1 0 0,0 1-1,26-30 1,75-68-384,-70 76 803,48-62 0,-67 65 115,-24 38-27,1 0-1,-1 0 0,-1 0 1,1 0-1,0-1 0,0 1 1,-1 0-1,1 0 1,-1-1-1,0 1 0,0 0 1,0 0-1,0-1 0,0 1 1,0 0-1,-1-1 0,0-2 1,0 4 1,1 0 1,-1 1 0,0-1-1,0 0 1,0 1 0,0-1-1,1 1 1,-1-1-1,0 1 1,0-1 0,0 1-1,0 0 1,0-1 0,0 1-1,0 0 1,0 0-1,0 0 1,0 0 0,0 0-1,-1 0 1,1 0-1,0 0 1,0 0 0,0 0-1,-1 1 1,-28 8 351,20-3-296,1 0 1,-1 0-1,1 1 0,0 0 1,1 0-1,0 1 0,0 1 1,0-1-1,1 1 0,1 0 1,-1 1-1,2-1 0,-1 1 0,1 1 1,1-1-1,0 1 0,0-1 1,-2 14-1,6-22-91,0-1 0,0 1 0,0 0-1,0-1 1,0 1 0,0 0 0,0-1 0,1 1 0,-1 0-1,1-1 1,-1 1 0,1-1 0,-1 1 0,1-1 0,0 1-1,0-1 1,0 0 0,0 1 0,0-1 0,0 0 0,0 0-1,1 1 1,-1-1 0,0 0 0,2 1 0,1 0-144,0-1 0,0 1 0,0 0 0,0-1 0,0 0 1,0 0-1,1 0 0,-1-1 0,8 1 0,-2-1-1018,0-1-1,-1 1 1,1-1-1,-1-1 1,1 0 0,-1 0-1,0-1 1,16-7-1,10-12-6593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47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10314,'-11'6'4970,"11"-5"-4947,-15 8 1310,0 0-1,1 2 1,-20 16-1,31-24-1212,0 0 0,-1 0-1,1 0 1,1 0 0,-1 0-1,0 1 1,1 0 0,0-1 0,-1 1-1,2 0 1,-1 0 0,0 0-1,1 0 1,0 0 0,0 0 0,0 1-1,0-1 1,0 0 0,1 1-1,0-1 1,0 0 0,0 0 0,2 7-1,-1-8-121,0 0-1,1-1 1,0 1-1,-1-1 1,1 1-1,0-1 1,0 0 0,0 0-1,0 0 1,1 0-1,-1 0 1,1 0-1,-1 0 1,1-1-1,0 1 1,-1-1-1,1 0 1,0 0 0,0 0-1,0 0 1,0 0-1,4 0 1,10 2-558,1-1 1,30 0 0,-27-1-344,-14-1 743,0 1 1,0 0-1,0 0 0,0 0 1,-1 1-1,1 0 1,-1 1-1,1-1 0,6 4 1,-12-5 206,1 1 1,-1-1 0,1 0 0,-1 0-1,0 1 1,1-1 0,-1 1 0,0-1 0,0 1-1,0-1 1,0 1 0,0 0 0,0-1-1,-1 1 1,1 0 0,0 0 0,-1 0 0,0 0-1,1-1 1,-1 1 0,0 0 0,0 0 0,0 0-1,0 0 1,0 0 0,-1 0 0,1 0-1,0-1 1,-1 1 0,1 0 0,-1 0 0,0 0-1,0-1 1,0 1 0,0 0 0,0-1-1,0 1 1,-2 1 0,-4 9 371,-2-1 0,1 0-1,-1 0 1,-1-1 0,0 0 0,0-1 0,-1 0 0,0 0-1,-1-1 1,-19 10 0,29-42-4738,6 0-645,5-3-3012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4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 5317,'0'0'18487,"-11"19"-18210,11-17-276,1-1 0,-1 1-1,0-1 1,0 0 0,1 1-1,-1-1 1,1 1 0,0-1-1,-1 0 1,1 0 0,0 1-1,0-1 1,-1 0 0,1 0-1,0 0 1,0 0-1,1 0 1,-1 0 0,0 0-1,0 0 1,0 0 0,0-1-1,1 1 1,-1 0 0,0-1-1,1 1 1,-1-1 0,1 1-1,-1-1 1,0 0 0,1 0-1,2 1 1,58-1 222,-48-1-206,13-2 31,0-1 0,0-1 0,0-1 0,29-12 0,24-6 11,-80 24-49,0 0 1,0 0-1,0 1 1,-1-1-1,1 0 1,0 0-1,0 0 1,0 1-1,0-1 1,0 0-1,0 0 1,0 1-1,0-1 1,0 0-1,0 0 1,0 0-1,0 1 1,0-1-1,0 0 1,0 0-1,0 1 1,0-1-1,0 0 0,0 0 1,0 0-1,0 1 1,0-1-1,0 0 1,1 0-1,-1 0 1,0 1-1,0-1 1,0 0-1,0 0 1,0 0-1,1 0 1,-1 0-1,0 1 1,0-1-1,0 0 1,1 0-1,-1 0 1,0 0-1,0 0 1,0 0-1,1 0 0,-1 0 1,0 0-1,0 0 1,0 0-1,1 0 1,-1 0-1,0 0 1,-9 10 721,-22 22 656,30-31-1355,0 1 1,-1-1-1,1 0 0,0 0 0,0 1 0,1-1 0,-1 1 0,0-1 0,0 1 0,1-1 0,-1 1 0,1-1 0,-1 1 0,1 0 0,0-1 0,0 1 0,-1 0 0,1-1 0,1 3 0,1-2-14,1-1 0,0 0 0,0 0-1,0 0 1,-1-1 0,1 1 0,0 0 0,0-1 0,0 0-1,0 0 1,0 0 0,0 0 0,0 0 0,5-2-1,1 2 20,12-1-92,-1-1-1,1-1 1,-1 0 0,35-12-1,-1-5-4237,-45 13-950,-8 0-3620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4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95 222 5157,'0'0'5787,"5"-10"-2718,0 2-2205,-3 5-603,0 0 0,0 0-1,0 0 1,-1 0 0,1 0 0,-1 0 0,0 0 0,0-1 0,0 1-1,0 0 1,0-1 0,-1-6 0,0 10-192,1 0 1,-1-1-1,0 1 1,0 0-1,-1-1 1,1 1-1,0 0 1,0-1-1,0 1 1,0 0-1,0-1 1,0 1-1,0 0 1,0-1-1,-1 1 1,1 0-1,0 0 1,0-1-1,0 1 1,-1 0-1,1-1 1,0 1-1,0 0 1,-1 0-1,1 0 1,0-1-1,-1 1 1,1 0-1,0 0 1,-1 0-1,1 0 1,0 0-1,-1-1 1,1 1-1,0 0 1,-1 0-1,0 0 1,-17 5 595,-13 15-603,24-14-26,1 1 0,0 0 0,1 0 0,-1 0 0,2 1 0,-1 0 0,1 0 0,0 0 0,1 0 0,-1 1 0,2-1 0,-1 1 0,1 0 0,-1 15 0,3-23-28,0 0 0,0 1 1,0-1-1,0 0 1,0 0-1,0 0 1,0 1-1,1-1 0,-1 0 1,1 0-1,-1 0 1,0 0-1,1 0 0,0 0 1,-1 0-1,1 0 1,0 0-1,-1 0 1,1 0-1,0 0 0,0 0 1,0 0-1,0-1 1,0 1-1,0 0 0,1 0 1,1 0 10,-1 0 0,1-1 0,-1 1-1,1-1 1,0 0 0,-1 0 0,1 0 0,-1 0 0,1 0 0,0-1 0,4 0 0,3-2 39,0 0 1,0-1 0,0 0-1,-1-1 1,12-6 0,9-10 38,-1-1 0,-1-1 0,30-32 0,-45 42 0,-1-1 0,0 0-1,-1-1 1,-1 0 0,0 0 0,-2-2 0,1 1 0,6-22 0,-14 37-95,-1 0 1,1 0-1,-1 0 1,1 0-1,-1 0 1,1 1-1,-1-1 1,0 0-1,0 0 1,0-1-1,1 1 1,-1 0-1,0 0 1,0 0-1,0 0 1,-1 0-1,1 0 1,0 0-1,0 0 1,-1 0-1,1 0 1,0 0-1,-1 0 1,0-1-1,0 2-5,0 0 0,0 0 0,0 1 0,0-1 0,0 0 0,0 0 0,0 1 0,0-1 0,0 1 0,0-1 0,0 1 0,0-1 0,0 1 0,0-1-1,0 1 1,1 0 0,-3 1 0,-39 42-90,18-13 166,-37 61 0,55-82 25,1 0 0,0 1 1,1 0-1,0 0 1,0 0-1,1 0 0,1 0 1,0 1-1,0-1 1,1 21-1,1-30-89,0 0 0,0-1 0,0 1 0,1-1 0,-1 1 0,1-1 0,-1 1-1,1-1 1,0 1 0,-1-1 0,1 0 0,0 1 0,0-1 0,0 0 0,0 1 0,0-1 0,0 0 0,0 0 0,0 0 0,1 0-1,-1 0 1,2 1 0,1-1 7,0 1 0,-1-1 0,1 0 1,0 0-1,-1 0 0,1-1 0,0 1 0,0-1 0,5 0 0,1 0 15,0-1 1,0-1 0,0 0-1,0 0 1,-1 0 0,18-8-1,-12 2-5,-1 0 0,0-1-1,0-1 1,20-18 0,-29 25-17,-1-2 1,1 1 0,-1 0 0,0-1-1,0 0 1,-1 0 0,0 0-1,1 0 1,-2-1 0,1 1 0,-1-1-1,0 1 1,0-1 0,0 0-1,-1 0 1,1-7 0,-2 13-12,0 0 1,0-1-1,0 1 1,-1 0-1,1 0 0,0-1 1,0 1-1,0 0 1,-1 0-1,1 0 1,0 0-1,0-1 1,-1 1-1,1 0 0,0 0 1,-1 0-1,1 0 1,0 0-1,0 0 1,-1 0-1,1 0 0,0 0 1,-1 0-1,1 0 1,0 0-1,-1 0 1,1 0-1,0 0 1,0 0-1,-1 0 0,1 0 1,0 0-1,-1 0 1,1 0-1,0 0 1,0 1-1,-1-1 0,1 0 1,0 0-1,0 0 1,-1 1-1,1-1 1,-14 7-44,10-3 78,-1 1 0,1-1 1,0 1-1,0 0 1,1 0-1,-1 0 0,1 0 1,0 1-1,1-1 0,-1 1 1,1 0-1,0-1 0,0 1 1,1 0-1,-1 8 1,2-14-26,0 1 0,0 0 1,1 0-1,-1 0 1,0 0-1,1 0 1,-1 0-1,1-1 0,-1 1 1,1 0-1,-1 0 1,1-1-1,-1 1 1,1 0-1,0-1 0,0 1 1,-1-1-1,1 1 1,0-1-1,0 1 0,-1-1 1,1 1-1,0-1 1,0 0-1,0 1 1,0-1-1,0 0 0,0 0 1,0 0-1,-1 0 1,1 0-1,0 0 1,0 0-1,2 0 0,38-2 125,-38 2-117,10-3 8,1 0 0,0-1 1,-1 0-1,15-8 0,-18 8-27,0 0 0,0 0 0,1 0 0,0 2-1,-1-1 1,1 1 0,21-1 0,-31 4 0,0 1 0,0-1 1,0 0-1,-1 0 0,1 0 1,0 1-1,-1-1 0,1 1 1,0-1-1,-1 0 0,0 1 0,1-1 1,-1 1-1,0-1 0,0 1 1,0-1-1,0 1 0,0-1 1,0 1-1,0-1 0,-1 1 1,1-1-1,-1 3 0,0-3 9,1 1 0,0-1 0,-1 0-1,1 1 1,0-1 0,0 1 0,-1-1-1,1 1 1,0-1 0,1 0 0,-1 1-1,0-1 1,0 1 0,1-1 0,-1 1-1,0-1 1,1 0 0,-1 1 0,1-1 0,0 0-1,0 0 1,-1 1 0,1-1 0,0 0-1,1 1 1,2-2 53,-1-1 1,1 1-1,-1-1 0,0 0 0,0 0 0,1-1 0,-1 1 0,0-1 1,0 0-1,0 1 0,-1-1 0,1 0 0,0-1 0,-1 1 1,1 0-1,-1-1 0,0 0 0,0 1 0,0-1 0,0 0 1,2-4-1,2-3-602,-1-1-1,0 0 1,0 0 0,5-21 0,-5 22-3517,3 8-2600,4 2 772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4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139 278 10954,'0'0'5712,"-10"-1"-3827,4 1-1653,-1-1-1,1 1 1,-1 1 0,1 0 0,-1-1-1,1 2 1,-1-1 0,1 1 0,0 0-1,-8 4 1,11-5-109,0 1 0,0-1-1,0 1 1,0 0 0,0 0-1,0 0 1,1 0 0,-1 1-1,1-1 1,-1 1 0,1-1-1,0 1 1,0 0 0,0 0-1,0 0 1,1 0 0,-1 0-1,1 0 1,0 1 0,0-1-1,0 0 1,0 1 0,1-1-1,-1 1 1,1 3 0,0-6-109,1 1 1,0-1-1,0 0 0,-1 0 1,1 1-1,0-1 1,0 0-1,0 0 1,0 0-1,0 0 0,0 0 1,1-1-1,-1 1 1,0 0-1,0 0 1,1-1-1,-1 1 1,0-1-1,1 1 0,-1-1 1,0 1-1,1-1 1,-1 0-1,1 0 1,-1 0-1,1 0 0,-1 0 1,0 0-1,1 0 1,1 0-1,53-5 131,-39 0-163,1-1 0,-1-1 0,0 0 0,-1-2 0,0 0 0,0-1 0,-1 0 0,0-1 0,0-1 0,-2 0 0,1-1 0,-2 0 0,0-1 0,0-1 0,-1 0 0,-1 0 0,-1-1 0,0 0 0,-1-1 0,-1 0 0,0 0 0,-1-1 0,4-23 0,-9 39 3,-1-1 1,0 1-1,1 0 0,-1 0 1,0-1-1,0 1 0,0 0 1,0 0-1,-1-1 1,1 1-1,0 0 0,-1 0 1,0-1-1,0 1 1,1 0-1,-1 0 0,0 0 1,-1 0-1,1 0 0,-2-3 1,1 5 7,0-1 1,0 0-1,0 0 1,0 1-1,0-1 1,0 1-1,0 0 1,0-1-1,0 1 1,0 0-1,0 0 1,0 0-1,0 0 1,0 1-1,0-1 1,0 1-1,0-1 1,0 1-1,1-1 1,-1 1-1,0 0 1,0 0-1,0 0 1,-1 1-1,-10 6 154,0 0 0,0 1 0,1 1 1,0-1-1,0 2 0,1 0 0,-11 15 0,14-17-24,1 0 0,1 0 0,0 0 0,0 1 0,1 0 0,0 1 0,0-1 0,2 1 0,-1 0 0,-3 18 0,7-26-110,0 0 0,0-1 0,0 1 0,0 0 0,1 0 0,-1-1-1,1 1 1,-1 0 0,1 0 0,0-1 0,0 1 0,0-1 0,1 1-1,-1-1 1,1 1 0,-1-1 0,1 0 0,0 0 0,0 0 0,0 0 0,0 0-1,0 0 1,0 0 0,0-1 0,1 1 0,-1-1 0,1 1 0,-1-1-1,1 0 1,-1 0 0,5 1 0,9 2-240,0 0 0,0-1-1,0-1 1,21 0 0,-21-1-410,62 3-6249,-51-3 186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78 262 3491,'0'0'6599,"0"-10"-3418,0 2-2598,1 1 21,0 1 1,-1-1 0,1 1-1,-2-1 1,1 0-1,-1 1 1,0-1 0,0 1-1,-1-1 1,-3-8 0,4 14-553,1 1-1,0-1 1,-1 0 0,1 1 0,-1-1-1,1 1 1,-1-1 0,1 1 0,-1-1-1,1 1 1,-1 0 0,0-1 0,1 1 0,-1-1-1,0 1 1,1 0 0,-1 0 0,0 0-1,0-1 1,1 1 0,-1 0 0,0 0-1,1 0 1,-1 0 0,0 0 0,0 0 0,1 0-1,-1 0 1,0 0 0,1 1 0,-1-1-1,0 0 1,0 0 0,1 1 0,-1-1-1,1 0 1,-1 1 0,0-1 0,1 1 0,-1-1-1,1 1 1,-1-1 0,1 1 0,-1-1-1,1 1 1,-1-1 0,1 1 0,-1 0 0,-19 32 165,16-27-172,2 0 0,-1 0-1,1 1 1,0-1-1,0 1 1,0-1 0,1 1-1,0 9 1,1-15-40,0 1 0,0-1 1,0 0-1,0 1 0,1-1 1,-1 0-1,0 1 0,1-1 0,-1 0 1,1 0-1,0 1 0,-1-1 1,1 0-1,0 0 0,0 0 1,-1 0-1,1 0 0,2 2 0,-1-2 1,0 0-1,0 0 0,0 0 1,0-1-1,0 1 0,0-1 1,0 1-1,0-1 0,0 1 1,0-1-1,0 0 0,0 0 1,1 0-1,-1 0 0,4-1 1,7-2 21,1-1 0,-1 0 1,1-1-1,-1 0 0,-1-1 1,1-1-1,-1 0 0,0 0 1,0-1-1,19-18 0,-18 14-15,-1 0 0,0 0-1,0-2 1,-2 1 0,1-1-1,-2-1 1,0 0 0,11-23-1,-20 37-9,2-3 4,0 0 0,-1 0-1,1 0 1,-1 0-1,0-1 1,0 1-1,0 0 1,0-1 0,-1 1-1,0 0 1,0-1-1,0 1 1,-1-7-1,0 11-11,-1 0-1,1 0 0,0 0 1,0 0-1,-1 1 0,1-1 1,0 0-1,0 1 0,0-1 1,-1 1-1,1-1 0,0 1 1,0-1-1,0 1 0,0 0 1,0 0-1,0-1 0,0 1 1,0 0-1,1 0 0,-1 0 1,0 0-1,-1 1 0,-12 15 108,0 1-1,1 0 1,0 1-1,2 0 0,0 1 1,1 0-1,2 1 1,0 0-1,1 0 1,-5 23-1,12-42-77,-1 0 1,1 0-1,0 0 0,0 0 0,0 0 0,0 0 0,0 0 0,0 0 1,0 0-1,1 0 0,-1 0 0,1 0 0,0 0 0,-1 0 0,1 0 1,0 0-1,0-1 0,0 1 0,0 0 0,0-1 0,1 1 0,-1 0 1,0-1-1,1 0 0,-1 1 0,1-1 0,0 0 0,-1 0 0,1 0 1,0 0-1,0 0 0,0 0 0,-1 0 0,1-1 0,0 1 0,0-1 1,0 1-1,0-1 0,0 0 0,0 1 0,0-1 0,3-1 0,3 1 5,0 0 0,0-1-1,0 0 1,0 0-1,0-1 1,0 0-1,-1-1 1,1 1-1,11-7 1,-6 1-11,0 0 0,0-1 0,-1 0 1,11-12-1,-18 16-3,0 1-1,-1-1 1,0-1 0,1 1 0,-2-1-1,1 0 1,-1 0 0,1 0-1,-2 0 1,1 0 0,2-9 0,-13 41-223,5-19 216,0 0 0,1 0 1,0 1-1,0-1 1,1 1-1,-1 14 1,2-20 4,0 0-1,1 0 1,-1 0 0,1 0 0,-1 0 0,1 0 0,0 0-1,0 0 1,0 0 0,0 0 0,0-1 0,0 1 0,1 0-1,-1-1 1,0 1 0,1-1 0,-1 0 0,1 1 0,0-1 0,-1 0-1,1 0 1,0 0 0,0 0 0,0 0 0,-1 0 0,1-1-1,0 1 1,0 0 0,0-1 0,0 0 0,0 1 0,1-1-1,1 0 1,6 1 31,0-1 0,1 0-1,-1 0 1,0-1 0,1 0 0,-1-1-1,0 0 1,0-1 0,0 0 0,-1-1-1,17-7 1,-22 9-34,1-1 1,0 1-1,-1-1 1,1 0-1,-1 0 0,0-1 1,0 1-1,0-1 0,-1 0 1,1 0-1,-1 0 1,0-1-1,0 1 0,0-1 1,-1 0-1,1 1 1,-1-1-1,0 0 0,-1 0 1,1 0-1,-1-1 0,0 1 1,-1 0-1,1-7 1,-1 11-12,0 0 0,0 0 1,0 0-1,-1 0 1,1 0-1,0 0 0,-1 0 1,1 0-1,-1 0 1,1 0-1,-1 0 0,1 0 1,-1 0-1,0 0 0,0 0 1,1 1-1,-1-1 1,0 0-1,0 0 0,0 1 1,0-1-1,0 1 1,0-1-1,0 1 0,0-1 1,0 1-1,0 0 1,0-1-1,0 1 0,0 0 1,0 0-1,0 0 1,0 0-1,0 0 0,0 0 1,0 0-1,0 0 0,0 0 1,-2 1-1,0-1-7,-1 0-1,1 1 0,0 0 0,-1 0 0,1 0 1,0 0-1,0 0 0,-1 1 0,1-1 1,0 1-1,-5 4 0,4-2 17,0 0-1,1 0 1,-1 0-1,1 1 1,0-1 0,0 1-1,1 0 1,-1 0-1,1 0 1,0 0 0,0 0-1,1 1 1,-1-1-1,0 7 1,2-9-4,0 0 1,0-1 0,0 1-1,1-1 1,-1 1-1,1-1 1,-1 1 0,1 0-1,0-1 1,0 0-1,0 1 1,0-1 0,1 0-1,-1 1 1,0-1-1,1 0 1,0 0-1,-1 0 1,1 0 0,0-1-1,0 1 1,0 0-1,0-1 1,0 1 0,1-1-1,-1 0 1,0 0-1,1 0 1,-1 0 0,1 0-1,3 1 1,2 0-915,0 0 0,0 0 0,0-1 1,17 1-1,-22-2 493,-1 0 0,1 0 0,-1 0 0,1 0 0,-1-1-1,0 1 1,1-1 0,-1 0 0,0 1 0,1-1 0,-1 0 0,0 0 0,0-1 0,0 1 0,0 0 0,0-1-1,0 1 1,0-1 0,0 0 0,-1 1 0,3-4 0,9-17-10963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5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14318,'0'0'5124,"54"27"-5732,-17-19-1987,0-4-3362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5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38 13805,'0'0'3822,"9"-6"-672,-3 1-2670,0 1 0,0 0 0,1 0 0,-1 1 0,1 0-1,13-4 1,-19 7-438,1 0 0,0-1 0,-1 1 0,1 0-1,0 0 1,-1 0 0,1 0 0,0 0 0,-1 0 0,1 0-1,0 1 1,-1-1 0,1 1 0,-1-1 0,1 1 0,-1-1-1,1 1 1,-1 0 0,1 0 0,-1 0 0,0 0-1,1 0 1,-1 0 0,0 0 0,0 0 0,0 1 0,0-1-1,0 0 1,0 1 0,0-1 0,0 0 0,0 1 0,-1 0-1,1-1 1,0 1 0,-1-1 0,0 1 0,1 0-1,-1-1 1,0 1 0,0-1 0,0 1 0,0 3 0,0 2-22,0-1 0,0 1 0,-1 0 1,0-1-1,0 1 0,0-1 1,-1 1-1,0-1 0,0 0 1,-1 0-1,0 0 0,0 0 0,0 0 1,-7 8-1,-7 8 198,0-1 0,-26 23 0,5-5 334,28-28-375,-32 41 550,40-50-696,0 1 0,0 0 0,1-1 0,-1 1 0,1 0 0,-1 0 0,1 0 0,0 0 0,0 0 0,1 1 0,-1-1 0,1 0 0,-1 0 0,1 0 0,0 1 0,1 3 0,-1-5-24,1-1-1,-1 0 1,1 0-1,0 0 1,0 1 0,-1-1-1,1 0 1,0 0 0,0 0-1,0 0 1,0 0-1,0 0 1,0-1 0,1 1-1,-1 0 1,0 0-1,0-1 1,1 1 0,-1-1-1,0 1 1,1-1-1,-1 0 1,0 1 0,2-1-1,38 3 145,-32-3-109,15 1-157,-1 0 0,0-2-1,1 0 1,-1-2 0,0 0 0,0-2 0,-1-1 0,44-16 0,-47 6-3074,-19 15 2947,0 1-1,1-1 1,-1 0-1,0 1 1,0-1 0,0 0-1,0 1 1,0-1 0,0 0-1,0 1 1,0-1 0,0 0-1,0 1 1,0-1-1,0 0 1,-1 1 0,1-1-1,0 0 1,0 1 0,-1-1-1,1 1 1,0-1 0,-1 0-1,-14-12-7204</inkml:trace>
  <inkml:trace contextRef="#ctx0" brushRef="#br0" timeOffset="1">1 268 11915,'0'0'8296,"81"-5"-7015,-35 1-736,2 0-385,1 3-224,-2 1-1602,-3-1-1953,-8-2-1730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5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8392,'0'0'12748,"8"0"-11664,10-2-977,-1 0 1,1-2 0,-1 0-1,-1-1 1,1-1 0,-1 0-1,1-1 1,-2-1 0,1-1-1,-1 0 1,25-20 0,-47 35 449,-6 4-359,0 1 1,1 0-1,1 1 0,-11 14 0,20-23-116,-1 1 0,1-1 1,0 0-1,0 1 0,1-1 1,-1 1-1,1 0 0,0 0 1,0 0-1,0-1 0,0 1 1,0 0-1,1 6 0,0-9-57,1 1-1,0-1 1,0 1-1,-1-1 1,1 0-1,0 1 1,0-1-1,0 0 0,0 1 1,1-1-1,-1 0 1,0 0-1,0 0 1,1 0-1,-1 0 0,1 0 1,-1-1-1,1 1 1,-1 0-1,1-1 1,-1 1-1,1-1 1,0 0-1,-1 1 0,1-1 1,-1 0-1,1 0 1,0 0-1,-1 0 1,1 0-1,0 0 0,1-1 1,11 1 5,1-1 0,-1-1 1,0 0-1,0-1 0,0-1 1,-1 0-1,26-11 0,-22 7-1436,0 0 1,-1-2-1,15-11 0,-25 14-3711,-1 1-1559,1 1 2721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25 7559,'0'0'5573,"-6"8"-3672,0 1-1602,1 0 0,0 1 1,0 0-1,1 0 0,0 0 1,1 0-1,0 1 0,1-1 0,0 1 1,0-1-1,1 1 0,1 0 1,0 0-1,0 0 0,4 20 0,-4-29-220,1 0 0,-1 0 0,1 0 0,0 0 0,-1-1 0,1 1-1,0 0 1,0 0 0,0-1 0,1 1 0,-1-1 0,0 1-1,0-1 1,1 0 0,-1 1 0,1-1 0,-1 0 0,1 0 0,0 0-1,-1 0 1,1 0 0,3 1 0,-2-2 25,0 1 0,0-1 0,-1 0 1,1 0-1,0-1 0,0 1 0,0 0 0,0-1 0,0 0 1,-1 1-1,1-1 0,0 0 0,3-3 0,4-1 185,0-1-1,0-1 0,-1 1 1,0-2-1,0 1 0,9-12 1,2-3 297,27-42 0,-42 57-553,-1-1 0,0 1 0,0-1 1,0 0-1,-1 0 0,0 0 0,-1 0 1,0-1-1,0 1 0,1-13 0,-16 58-1741,3-7-27,6-4-3641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5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10218,'0'0'9150,"-6"9"-8168,-5 9-447,2 1 1,0 0-1,1 0 0,-6 22 1,10-28-277,0 0 0,2 0 0,-1 1 0,1-1 0,1 1 0,1-1-1,0 1 1,2 19 0,-1-31-252,0 0 1,0 0-1,0 0 0,0 0 0,0 0 0,0-1 0,0 1 0,1 0 0,-1 0 0,1-1 1,-1 1-1,1-1 0,-1 1 0,1-1 0,0 0 0,0 0 0,0 0 0,0 0 1,0 0-1,0 0 0,0 0 0,0-1 0,0 1 0,0-1 0,0 1 0,0-1 0,4 0 1,10 2-111,-1-2 1,30-2 0,-22 1-255,1-2 78,-20 2 248,0 0 0,1 1-1,-1-1 1,0 1 0,1 0-1,-1 0 1,0 1 0,5 0-1,-29 24 22,15-21 85,2-1-25,0-1-1,0 1 1,1 0-1,-1 0 1,1-1 0,-1 2-1,1-1 1,0 0 0,0 0-1,0 1 1,0-1 0,-1 7-1,27-12 725,14-11-653,38-19 0,-14 5-74,-58 25-112,35-18-3001,-38 20 2959,0 0 1,-1-1-1,1 1 1,-1-1-1,1 0 1,0 1-1,-1-1 1,1 1-1,-1-1 1,1 0-1,-1 1 1,1-1-1,-1 0 1,0 0 0,1 1-1,-1-1 1,0 0-1,0 0 1,1 0-1,-1 1 1,0-1-1,0 0 1,0 0-1,0 0 1,0 0-1,0 1 1,0-1-1,-1 0 1,1 0-1,0 0 1,0 1-1,0-1 1,-1 0-1,1 0 1,-1 1-1,1-1 1,0 0-1,-1 0 1,1 1-1,-1-1 1,0 1-1,1-1 1,-1 0-1,1 1 1,-1-1-1,0 1 1,-1-1-1,-20-13-6448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5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10730,'0'0'7047,"57"-25"-5382,-17 24-223,8 1-481,4 0-705,5 0-224,-1 0-1698,-2 0-3779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5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126 304 7719,'0'0'8061,"-9"-6"-6262,-27-15-630,34 21-1136,1-1 0,-1 1-1,0 0 1,1-1-1,-1 1 1,0 0 0,1 0-1,-1 0 1,0 0-1,0 0 1,1 0 0,-1 1-1,0-1 1,1 0-1,-1 1 1,0 0 0,1-1-1,-1 1 1,1 0-1,-1 0 1,1 0 0,-1 0-1,1 0 1,0 0-1,-1 0 1,1 0 0,0 0-1,0 1 1,0-1-1,0 1 1,0-1 0,-1 2-1,-23 47 62,24-47-59,0-1 1,0 0-1,1 1 1,-1-1 0,0 1-1,1-1 1,0 1-1,0-1 1,0 1 0,0-1-1,0 1 1,1 3-1,-1-5-4,0 0 1,1 0-1,-1 0 0,1-1 0,-1 1 0,1 0 0,-1 0 0,1 0 1,0 0-1,-1 0 0,1-1 0,0 1 0,0 0 0,-1-1 0,1 1 1,0 0-1,0-1 0,0 1 0,0-1 0,2 1 0,2 0 21,0 0 0,0-1 0,0 1 0,0-1-1,0 0 1,0-1 0,0 1 0,0-1 0,0 0 0,10-4-1,2-1-37,-1 0 0,1-2-1,-1 0 1,-1 0-1,0-2 1,0 0 0,-1-1-1,0 0 1,0-1-1,13-16 1,-25 26-15,-1 0 0,1 0 0,-1 0 0,0 0 0,0 0 1,0 0-1,0 0 0,0 0 0,0-1 0,1-3 0,-6 2-80,-10 13 17,9-5 87,1 1-1,0-1 1,0 1-1,1 0 1,-1 0-1,1 0 1,0 1-1,0-1 1,1 1-1,-1 0 1,1-1-1,1 1 1,-3 11-1,4-16 12,1 0 1,-1 0-1,0 1 0,0-1 0,1 0 1,-1 0-1,1 0 0,-1 0 0,1 0 1,-1 0-1,1 0 0,0 0 1,-1 0-1,1-1 0,0 1 0,0 0 1,0 0-1,0-1 0,0 1 0,0 0 1,0-1-1,0 1 0,0-1 1,0 1-1,0-1 0,0 1 0,0-1 1,0 0-1,0 0 0,0 1 0,0-1 1,1 0-1,-1 0 0,0 0 0,0 0 1,0-1-1,2 1 0,49-5 954,-37 1-865,0-1 0,-1-1 0,0-1 0,0 0 0,0 0 0,-1-1 0,0-1 0,0-1 0,-1 1 0,22-24 1,-22 21-58,-1-2 0,0 1 1,-1-1-1,0-1 1,-1 0-1,-1 0 1,0-1-1,-1 0 1,8-28-1,-9-10 8,-6 54-76,1-1-1,-1 0 0,0 0 0,0 0 0,0 1 1,0-1-1,0 0 0,0 0 0,0 0 1,-1 1-1,1-1 0,0 0 0,0 0 0,-1 1 1,1-1-1,0 0 0,-1 1 0,1-1 0,0 0 1,-1 1-1,1-1 0,-1 0 0,1 1 0,-1-1 1,0 1-1,1-1 0,-1 1 0,0-1 1,1 1-1,-1 0 0,0-1 0,1 1 0,-1 0 1,0-1-1,0 1 0,1 0 0,-1 0 0,0 0 1,0 0-1,1 0 0,-1 0 0,0 0 0,0 0 1,0 0-1,1 0 0,-1 0 0,0 0 1,0 1-1,1-1 0,-1 0 0,0 0 0,1 1 1,-1-1-1,0 1 0,0-1 0,1 0 0,-1 1 1,1-1-1,-1 1 0,1 0 0,-1-1 0,0 1 1,-5 5-5,-1-1 0,1 1 1,1 0-1,-1 0 0,1 0 1,0 1-1,-7 13 0,-28 59 30,33-65-14,0 1 59,0 0 0,1 1 0,1 0 0,0 0 0,-2 19 0,6-32-61,1 0 0,-1 0 0,1 1 0,0-1 0,-1 0 0,2 0 0,-1 0 0,0 1 0,1-1 0,-1 0 0,1 0 0,0 0 0,0 0 0,0 0 0,0 0 0,1 0 0,-1 0 0,1 0 0,0-1 0,-1 1 0,1-1 0,1 1 0,-1-1 0,0 0 0,0 0 0,1 0 0,0 0 0,-1 0 0,1 0 0,0-1 0,0 1 0,0-1 0,4 2 0,8 0-402,1 1 0,0-2 0,-1 0 0,24-1 0,29-5-5248,-31-4-416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5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14606,'0'0'8061,"0"8"-7207,-1 10-441,-2-1 1,0 0 0,-1 0-1,0 0 1,-11 24-1,8-23-151,0 1 0,2-1-1,0 1 1,1 1 0,-2 32 0,6-51-257,0 1 0,0 0 0,0-1 0,0 1 0,1-1 0,-1 1 0,1 0 0,-1-1 0,1 1 0,-1-1 0,1 0 0,0 1 0,0-1 0,0 1 0,-1-1 0,1 0 0,1 0 0,-1 1 0,0-1 0,0 0 0,0 0 1,1 0-1,-1 0 0,2 0 0,1 1 7,0 0 0,0-1 1,0 1-1,1-1 0,-1-1 1,0 1-1,1 0 1,8-1-1,3-1-221,1 0 0,-1-1 1,32-9-1,-33 6-143,0 2-1,0-1 1,0 2 0,0 0-1,19 0 1,-33 2 347,0 0 0,-1 0 1,1 0-1,0 0 0,0 0 0,-1 1 0,1-1 1,0 0-1,-1 1 0,1-1 0,0 0 1,-1 1-1,1-1 0,0 1 0,-1-1 0,1 1 1,-1-1-1,1 1 0,-1-1 0,1 1 1,-1 0-1,0-1 0,1 1 0,-1 0 1,0-1-1,1 1 0,-1 0 0,0-1 0,0 1 1,0 0-1,1 0 0,-1-1 0,0 1 1,0 0-1,0 0 0,0-1 0,0 1 0,-1 0 1,1 0-1,0-1 0,0 1 0,0 0 1,-1-1-1,1 1 0,-1 1 0,0 1 61,0 1 1,0-1-1,-1 0 0,1 0 0,-1 0 0,0 1 0,1-2 0,-2 1 0,-1 3 1,-8 4 194,-1-1 1,0 0-1,0 0 1,-1-2 0,0 0-1,0 0 1,-1-1-1,0-1 1,0 0 0,0-2-1,-1 1 1,1-2 0,-1 0-1,-18 0 1,33-2-273,0 0 0,1 0 0,-1 1 0,1-1 0,-1 0 1,0 0-1,1 0 0,-1 0 0,0 0 0,1 0 0,-1 0 0,0-1 0,1 1 1,-1 0-1,1 0 0,-1 0 0,0-1 0,1 1 0,-1 0 0,1-1 0,-1 1 1,1 0-1,-1-1 0,1 1 0,-1-1 0,1 1 0,-1-1 0,1 1 0,0-1 1,-1 1-1,1-1 0,0 1 0,-1-1 0,1 1 0,0-1 0,0 0 0,-1 1 1,1-1-1,0 1 0,0-1 0,0 0 0,0 1 0,0-1 0,0 0 0,0 1 1,0-1-1,0 0 0,0 1 0,0-1 0,1 1 0,-1-1 0,0 0 1,1 0-1,0-2-238,0 1 0,1-1 1,-1 1-1,1 0 0,-1 0 1,1-1-1,0 1 0,0 0 1,0 1-1,0-1 0,0 0 1,3-1-1,14-6-3152,0 0 0,28-7-1,-13 6-1873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5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32 7944,'0'0'13345,"-8"-2"-11919,5 1-1343,0 1 0,0 0 1,0 0-1,0 0 0,0 0 1,0 0-1,0 1 0,0-1 1,0 1-1,0 0 0,0-1 0,1 1 1,-1 1-1,0-1 0,1 0 1,-1 1-1,0-1 0,1 1 1,0 0-1,-1 0 0,1 0 1,0 0-1,0 0 0,0 0 0,0 1 1,1-1-1,-1 1 0,1-1 1,-1 1-1,1 0 0,0-1 1,0 1-1,0 0 0,0 0 0,1 0 1,-1 0-1,1 0 0,0 0 1,-1 0-1,1 0 0,1 0 1,-1 3-1,1-4-72,-1-1 1,1 1 0,-1-1-1,1 1 1,-1-1-1,1 0 1,0 1-1,0-1 1,0 0-1,-1 1 1,1-1-1,0 0 1,1 0-1,-1 0 1,0 0 0,0 0-1,0 0 1,1 0-1,-1-1 1,0 1-1,1 0 1,-1-1-1,1 1 1,-1-1-1,1 1 1,-1-1-1,1 0 1,-1 1 0,1-1-1,-1 0 1,1 0-1,-1 0 1,1 0-1,0 0 1,1-1-1,8 0 8,0 1-1,-1-1 0,1-1 1,11-3-1,-5-1-115,0 0-1,-1-1 1,1 0-1,-2-2 1,1 0-1,-1 0 1,0-2 0,-1 0-1,0 0 1,-1-1-1,12-15 1,-24 26-138,-5 4 191,0 0-1,0 0 1,0 1 0,1-1-1,0 1 1,0 0-1,-4 5 1,5-5 20,-4 1 15,1 0 1,1 1-1,-1 0 0,1 0 1,0 1-1,0-1 0,1 1 1,0-1-1,0 1 0,1 0 1,-1 0-1,2 0 0,-1 1 1,1-1-1,-1 8 0,3-14-68,-1 0 1,1 0-1,0 0 0,-1-1 0,1 1 1,0 0-1,0 0 0,0 0 0,0-1 1,-1 1-1,1 0 0,0-1 0,0 1 1,0-1-1,0 1 0,0-1 0,0 0 1,1 1-1,-1-1 0,0 0 0,0 0 1,0 0-1,0 1 0,0-1 0,0 0 1,0-1-1,1 1 0,-1 0 0,0 0 1,1-1-1,38-7-3016,-11-9-126,3-9-2594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5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11179,'0'0'9459,"-8"10"-8236,-6 7-719,0 1 1,2 1 0,0 0 0,1 1 0,1 0-1,1 0 1,1 1 0,-8 32 0,12-21-460,1 0 0,2 1 1,4 35-1,-3-67-41,0 0 0,0 0 0,0 0 0,0 0 0,1 0 0,-1 0 0,0 0 0,1 0 0,-1 0 0,1 0 0,-1 0 0,1 0 0,0-1 1,-1 1-1,1 0 0,0 0 0,-1-1 0,1 1 0,0 0 0,0-1 0,0 1 0,0 0 0,0-1 0,0 1 0,0-1 0,0 0 0,0 1 0,0-1 0,0 0 0,0 0 0,0 1 0,0-1 0,0 0 0,0 0 0,0 0 0,0 0 0,0 0 0,0-1 0,0 1 0,0 0 0,0 0 0,0-1 0,0 1 0,0-1 0,2 0 0,4-1 39,1-1 0,-1 0 0,0 0 1,13-9-1,39-28-6,-2-3 0,-1-2 1,65-71-1,-116 111-94,-3 3-41,1 0 0,-1 0 0,0 0 0,0-1 0,-1 1 1,1 0-1,0-1 0,-1 0 0,0 1 0,1-1 0,-1 0 1,1-4-1,-5 7-1029,-1 0 1,1 0 0,-1 1-1,1 0 1,0-1-1,-1 1 1,1 1 0,0-1-1,-6 3 1,-14 9-7811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54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5637,'0'0'17873,"60"49"-15599,-32-42-960,2 0-802,-3 1-448,-3 3-224,-3 1-1089,-5-1-1089,-2-2-2819,-3-3-10762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5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7847,'0'0'15984,"-8"23"-13070,8-21-2872,-1 0 0,1 0 0,0-1 0,0 1 0,0 0 0,1-1 0,-1 1 0,0 0 0,1 0 0,-1-1 1,1 1-1,-1-1 0,1 1 0,0 0 0,-1-1 0,1 1 0,0-1 0,0 0 0,0 1 0,0-1 0,3 2 0,-2-2-28,1 0-1,0 0 1,-1-1 0,1 1 0,0-1 0,0 0-1,-1 0 1,1 0 0,0 0 0,0 0 0,-1 0 0,1-1-1,0 1 1,3-2 0,55-19 100,-49 15-121,0 1 0,1 1 1,-1 1-1,19-4 0,-30 7 2,-1 0-1,1 0 1,0 0 0,0 0-1,-1-1 1,1 2-1,0-1 1,-1 0 0,1 0-1,0 0 1,-1 0 0,1 0-1,0 0 1,-1 1-1,1-1 1,-1 0 0,1 1-1,0-1 1,-1 0 0,1 1-1,-1-1 1,1 1-1,-1-1 1,1 1 0,-1-1-1,1 1 1,-1-1 0,0 1-1,1-1 1,-1 2-1,1 23-31,-23 35 86,17-49-70,0 14-459,7-18-8793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5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0 980 10730,'0'0'7367,"74"-55"-6214,-2-1 64,29-17-128,22-15-320,21-15-192,15-4-353,-3 0-96,-11 8-128,-26 10-512,-20 17-802,-31 18-608,-28 15-1377,-25 16-640,-15 8-385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8:5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616 1 10154,'-10'8'1388,"-44"34"1193,2 2 1,-71 79 0,66-57-1402,2 2 0,4 3 0,-68 122 0,104-166-1074,1 0 0,2 1 0,0 0 0,2 1 0,1 0 0,2 1 0,-8 59 1,15-88-106,0 1 0,0 0 0,0 0 0,0-1 0,0 1 1,0 0-1,1-1 0,-1 1 0,0 0 0,1 0 1,0-1-1,-1 1 0,1-1 0,0 1 0,0 0 1,-1-1-1,1 0 0,1 1 0,-1-1 0,0 0 1,0 1-1,0-1 0,1 0 0,-1 0 0,0 0 0,1 0 1,-1 0-1,1 0 0,-1 0 0,1-1 0,0 1 1,-1-1-1,1 1 0,0-1 0,0 1 0,-1-1 1,1 0-1,0 0 0,-1 0 0,1 0 0,2 0 1,6-1 12,-1 0 0,1-1 0,-1 0 0,1 0 1,-1-1-1,13-6 0,226-121-457,-145 71-304,180-98-2681,-128 67-527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3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1057 1 3683,'-119'103'-4,"4"6"0,5 4-1,5 5 1,5 4-1,-98 159 1,154-211 449,4 1-1,2 3 1,4 0 0,3 3-1,4 0 1,3 2 0,3 0 0,-14 114-1,26-115-385,4 1 0,4 0 0,3 0 0,3 0 0,4-1-1,3 0 1,4 0 0,46 136 0,-29-129-108,4-2 0,3-1 1,4-2-1,94 130 0,-56-107 50,4-4 1,166 151-1,514 358 373,-677-549-33,2-4 0,3-4 0,3-4 0,1-4 0,1-5 1,3-4-1,1-4 0,1-5 0,1-5 0,115 8 0,16-15 352,470-35 0,231-116-253,-687 85-353,-2-11-1,259-104 1,-350 104 101,-4-6 0,-3-7 1,-3-6-1,162-122 0,-255 164-155,-2-3-1,-3-1 0,-1-3 0,-2-2 0,54-76 1,-72 84 9,-2-1-1,-2-2 1,-1 0 0,-3-2 0,-2 0 0,-1-1 0,17-91 0,-19 43 65,-4-1 1,-4 0-1,-5-1 1,-4 1-1,-4-1 1,-5 1-1,-3 1 1,-5 0-1,-4 1 1,-4 2-1,-5 0 1,-3 2-1,-4 2 1,-4 1-1,-4 3 1,-3 1-1,-4 3 1,-4 2-1,-3 3 1,-3 3-1,-87-78 1,73 85-91,-2 3 1,-3 4-1,-3 4 1,-121-59-1,88 60-27,-1 6-1,-240-63 1,174 71-106,-262-24 1,-192 36-399,383 34 9,2 12 1,-255 49-1,184-1-2873,-345 117 1,348-77-2842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16015,'0'0'4260,"83"9"-3331,-26-9-481,11-7-287,9-5-129,3 0-577,2 3-928,-1 1-962,-8 2-2593,-6 4-1603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216 170 8840,'5'-13'1650,"-3"8"-1481,20-46 4345,27-49 1,-76 160-1118,3-1-3207,-50 79 350,38-75-332,2 2 0,-48 136 0,81-197-185,-3 8 33,1 0 0,0 0 0,-1 18 0,4-28-51,-1-1 0,1 1 0,0-1 0,0 1 0,0 0 0,0-1 1,0 1-1,0 0 0,1-1 0,-1 1 0,0-1 0,1 1 1,-1-1-1,1 1 0,0-1 0,-1 1 0,1-1 0,0 1 1,0-1-1,0 0 0,0 1 0,0-1 0,0 0 0,1 0 0,-1 0 1,0 0-1,0 0 0,1 0 0,-1 0 0,1 0 0,-1-1 1,1 1-1,2 0 0,6 1 25,1-2-1,-1 1 1,0-1 0,0-1-1,1 0 1,-1-1 0,19-4-1,73-31 66,-53 18-75,255-76-128,-171 61-6467,-101 25-937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13837,'0'0'1922,"-24"63"-192,15-26-609,0 4-289,3 3 33,3 1-609,3-3-31,0-1-97,0-4-64,9-5-64,-3-7-64,0-8-993,-6-6-737,-6-11-6694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94 9225,'0'0'4569,"-6"-9"-2012,4 7-2165,-14-23 661,16 24-1014,-1 1 0,1-1 0,0 0 0,-1 1 1,1-1-1,0 0 0,0 1 0,0-1 0,0 0 0,-1 1 1,1-1-1,0 0 0,0 1 0,0-1 0,1 0 0,-1 1 1,0-1-1,0 0 0,0 1 0,0-1 0,1 0 0,-1 1 1,0-1-1,0 0 0,1 1 0,-1-1 0,1 1 0,-1-1 1,0 1-1,1-1 0,-1 1 0,1-1 0,0 1 0,-1-1 0,1 1 1,-1 0-1,1-1 0,-1 1 0,1 0 0,0-1 0,-1 1 1,2 0-1,43-11 410,0 3 0,1 1 0,0 3 1,0 1-1,0 3 0,65 7 0,-86-4-437,0 1 0,-1 1 0,1 1 0,40 17 0,-51-17-10,-1 0 0,0 0 0,0 2 0,-1 0 0,0 0 0,-1 1 0,1 0 0,-2 1 0,16 17 0,-23-23-1,0 0 0,0 1 1,0-1-1,-1 1 0,1-1 0,-1 1 0,0 0 0,-1 0 0,1 0 1,-1 0-1,0 0 0,0 0 0,0 0 0,-1 0 0,0 1 0,0-1 0,0 0 1,-1 0-1,1 0 0,-1 0 0,0 0 0,-1 0 0,0 0 0,1 0 1,-1 0-1,-1 0 0,1-1 0,-1 1 0,0-1 0,0 0 0,0 0 1,0 0-1,-6 5 0,-7 7 71,-1-2 0,0 1 1,-1-2-1,0 0 0,-1-2 0,-29 15 1,14-10-114,-1-1 1,0-1-1,-1-2 1,0-1 0,-1-3-1,-47 7 1,79-15-417,-16 0-1452,12-8-3439,7-10-5516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 0 14157,'-12'8'283,"-26"17"356,2 2 0,1 1 0,1 2 0,2 1 0,1 2 0,-40 54 0,55-65-478,0 1 0,2 1 0,1 0 0,1 1 0,1 0 0,1 1 0,1 0 0,1 1 0,2 0 1,1 0-1,0 1 0,1 34 0,4-57-179,0 0 0,0 0 0,1 0 1,0 1-1,0-1 0,0 0 1,1 0-1,-1-1 0,1 1 1,1 0-1,-1-1 0,1 1 1,-1-1-1,1 0 0,0 1 1,1-1-1,-1-1 0,1 1 1,0-1-1,-1 1 0,2-1 1,-1 0-1,0 0 0,1-1 1,-1 1-1,1-1 0,0 0 0,-1 0 1,1-1-1,0 1 0,9 0 1,6 2-975,0-2-1,1 0 1,-1-1 0,1-2 0,-1 0 0,37-6-1,13-10-3245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16976,'0'0'2466,"-13"61"-1024,13-36-545,15 0-65,8 0-287,8-3-161,7-6-192,7-4-95,7-7-97,-2-5-961,0 0-1121,-5-14-1698,-5-11-4163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0 14638,'0'0'2114,"-70"81"416,34-34-416,-2 2-256,6 0-321,3-2-832,4 0-513,10-1-160,2-1-32,6 2-32,3-6-2178,1-4-1986,2-6-7399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18962,'0'0'2626,"-2"61"-1665,-7-25-448,5 2-417,-1 1 0,5-4-256,2-3-1378,14-9-1216,2-9-2659,1-8-4260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16143,'0'0'5179,"-3"11"-3706,-6 31-401,1-15-684,2 0 0,0 1 0,2 0 0,1 0 0,2 44 0,2-69-379,0-1 0,0 0 0,0 1 0,0-1 0,0 0-1,1 0 1,-1 0 0,1 0 0,0 0 0,-1 0 0,1 0-1,0-1 1,0 1 0,0-1 0,0 1 0,0-1 0,1 0-1,-1 0 1,0 0 0,1 0 0,-1 0 0,0 0 0,1-1-1,-1 1 1,1-1 0,-1 0 0,1 0 0,0 0 0,-1 0-1,4 0 1,7 0-5,0-1 0,0 1 0,-1-2 0,22-5 0,-26 5-422,1-1-1,-1 0 1,0 0-1,0-1 1,0-1-1,0 1 1,10-9-1,-13 10-535,-1-1-1,0 0 1,0 0 0,-1 0 0,1-1-1,-1 1 1,0-1 0,2-5-1,7-22-9689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14894,'0'0'7751,"68"4"-10633,-45 0-5606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16047,'0'0'3171,"32"69"-1217,-14-32-545,3 3-256,0 5-384,-5 6-352,-7 7-225,-9 5-96,-5 3 64,-21 6-160,-14 2 32,-13-2 0,-9-2-865,-3-10-1217,0-7-1281,5-13-5862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11627,'0'0'6438,"53"6"-5189,-40-4-544,0 0-353,0-1-320,-4 0 0,0 0-288,-2 0-352,0 1-417,1-1-129,-3 0-1024,3 0-768,-2 1-97,1 0-2114</inkml:trace>
  <inkml:trace contextRef="#ctx0" brushRef="#br0" timeOffset="1">167 54 3171,'0'0'7783,"-12"48"-5412,2-28-1058,0 2-352,0 5-513,4 2-288,1 4-96,5 1-352,0 4-577,0-4-800,3-2-866,4-2-832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15695,'0'0'3843,"66"-11"-2209,-20-2-257,12-3-448,4 2-641,-2 1-223,-1 3-386,-6 1-2145,-10-1-3332,-12 3-7174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8360,'0'0'15727,"35"60"-15343,-33-41-224,5-4-96,5 1-32,3-10-320,6-6-897,3 0-609,4-9-864,-3-10-1794,-2-2-1058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8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7976,'0'0'6822,"-53"62"-4516,43-39-1281,2-2-448,8-4-65,0-4-31,8-6 31,7-4 33,7-3-353,1-4-96,0-10-737,0-2-1152,-4 1-2211,-4 2-897,-6 1-4804</inkml:trace>
  <inkml:trace contextRef="#ctx0" brushRef="#br0" timeOffset="1">150 131 3940,'0'0'1986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8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16848,'0'0'3230,"-5"9"-2243,3-4-944,-40 78 2257,39-75-2092,0 1 1,0-1-1,1 1 0,0-1 0,0 1 1,1 0-1,0 0 0,1 0 1,1 14-1,-1-21-219,1-1 0,-1 1 0,1-1 0,-1 1 0,1-1 0,0 0 0,0 1 0,0-1 0,0 0 0,0 1 0,0-1 0,0 0 0,0 0 0,0 0 0,1 0 0,-1 0 0,0 0 0,1 0 0,-1 0 0,1-1 1,-1 1-1,1 0 0,-1-1 0,1 0 0,-1 1 0,1-1 0,0 0 0,-1 0 0,1 1 0,0-1 0,-1 0 0,1-1 0,-1 1 0,1 0 0,0 0 0,-1-1 0,3 0 0,1 0-303,1 0-1,-1-1 1,1 1 0,-1-1-1,0 0 1,0-1-1,1 1 1,-2-1-1,10-7 1,-4-1-293,-1-1-1,0-1 1,12-22 0,-19 31 1109,-13 23-87,2 1 0,-11 28 0,-1 5-3689,13-40-3297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10570,'0'0'7655,"14"58"-6277,-11-24-97,-3 4-256,0 3-289,0 2-287,0-3-289,0-5-96,0-4-64,0-8-865,0-7-608,0-9-1026,0-4-2177,-7-3-2210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9769,'0'0'9513,"49"-13"-8360,-16 11-448,3 1-321,4 0-256,2-2-128,0 1-704,-4-3-1442,-6-2-2499,-6 2-2305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09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12460,'0'0'7084,"9"3"-5862,7 2-1417,-6-1 388,1-1 0,0 0 0,0 0-1,14 1 1,10-9-3305,-33 4 2442,1 0-1,-1 0 0,0 0 1,1-1-1,-1 1 0,0-1 1,0 1-1,0-1 1,-1 0-1,1 0 0,0 0 1,2-3-1,-14 54 5129,8-43-3759,-8 47 2043,9-52-2691,1 0 0,0 0-1,0 1 1,0-1 0,0 0 0,0 0 0,0 0 0,0 1 0,0-1 0,1 0 0,-1 0 0,0 1 0,1-1 0,-1 0 0,1 0 0,-1 0-1,1 0 1,0 0 0,-1 0 0,1 0 0,0 0 0,0 0 0,0 0 0,0 0 0,-1 0 0,1 0 0,1-1 0,-1 1 0,0 0 0,0-1-1,0 1 1,0-1 0,0 1 0,0-1 0,3 1 0,1-1-66,1 0 0,-1 0 0,1 0-1,-1 0 1,0-1 0,1 0 0,-1 0 0,0-1 0,1 1-1,-1-1 1,0 0 0,0-1 0,0 1 0,-1-1 0,1 0-1,-1 0 1,8-6 0,-6 2-1031,1 1 0,-1-1-1,0 0 1,-1 0 0,0-1 0,5-9 0,6-16-5894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1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11819,'0'0'9689,"1"11"-8642,-2 24-276,-1-13 118,2 1 0,4 43 0,-3-63-872,-1-1 1,1 0 0,0 0-1,0 1 1,0-1 0,1 0-1,-1 0 1,0 0 0,1 0-1,-1 0 1,1 0 0,0-1-1,-1 1 1,1-1-1,0 1 1,0-1 0,0 1-1,0-1 1,1 0 0,-1 0-1,0 0 1,0 0 0,1-1-1,-1 1 1,0 0 0,1-1-1,-1 0 1,1 1 0,-1-1-1,1 0 1,-1 0 0,0-1-1,1 1 1,-1 0 0,1-1-1,3-1 1,2 0-127,1 0 0,-2 0 0,1-1 0,0 0-1,0 0 1,-1-1 0,0 0 0,0 0 0,12-10 0,-14 10-179,-1 0 1,0 0-1,0-1 1,0 0-1,0 0 0,-1 0 1,0 0-1,0 0 1,0 0-1,-1-1 1,1 0-1,-1 1 1,-1-1-1,2-7 0,-3 11-779,-12 31-716,10-22 1687,-15 50-886,9-30-2190,1-4-2161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3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532 0 5061,'-38'22'643,"1"1"0,1 2 1,1 1-1,2 2 1,0 1-1,2 2 0,2 1 1,0 1-1,2 2 0,2 0 1,-37 70-1,42-66-436,3-1 1,1 2-1,1 0 0,3 1 0,1 1 1,2-1-1,2 2 0,2-1 1,2 1-1,1-1 0,3 1 1,5 47-1,-2-70-195,0 0 0,1 1 0,0-1-1,2-1 1,1 0 0,0 0 0,1 0 0,1-1 0,1 0 0,1-1-1,0 0 1,1-1 0,1 0 0,0-1 0,1-1 0,1 0 0,0-1-1,1-1 1,25 14 0,-22-15 29,2-1-1,0-1 0,0 0 1,0-2-1,1-1 0,0-1 1,0 0-1,1-2 1,-1-1-1,1-1 0,-1-1 1,1-1-1,0 0 0,-1-2 1,0-1-1,43-13 1,-27 2 166,-1-1 1,-1-2-1,-1-1 1,-1-2-1,0-2 1,-2 0-1,-1-3 1,-1-1-1,-1-1 1,39-47-1,-38 38 116,-1-3-1,-3 0 0,-1-1 1,-1-2-1,-3-1 0,-2 0 0,-2-2 1,19-70-1,-29 86-217,-2 0-1,-1-1 0,-2 0 1,0 0-1,-3 0 1,0 0-1,-2 0 1,-11-58-1,10 77-90,0 0 1,-1 0-1,-1 1 0,1 0 1,-2-1-1,1 2 1,-2-1-1,1 1 0,-2 0 1,1 0-1,-1 1 0,0 0 1,-1 0-1,0 1 0,-1 0 1,0 1-1,0 0 0,0 1 1,-1 0-1,0 0 1,0 1-1,0 1 0,-1 0 1,0 0-1,-12-2 0,-7 1-106,0 1 1,0 1-1,0 1 0,-1 2 0,1 2 0,-49 7 0,-177 55-2000,170-39-2308,-92 15-1,106-32-3404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3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 9 7271,'-36'19'260,"1"1"-1,0 1 1,2 2 0,0 2 0,2 1-1,1 1 1,1 1 0,-28 36 0,29-27-16,2 0 0,2 2 1,1 0-1,3 2 0,1 1 0,2 0 1,-13 46-1,11-16 214,3 1-1,3 1 1,3 1-1,3-1 1,4 1-1,10 126 1,-3-171-440,1 1 1,1-1-1,2 0 0,1-1 1,1 0-1,2 0 1,0-1-1,2-1 0,1 0 1,1-1-1,2-1 1,35 41-1,-41-53-13,1 0 0,1-1 0,0 0 0,1-2 0,0 1 0,0-2-1,1 0 1,0-1 0,1 0 0,-1-1 0,1-1 0,1-1 0,-1-1 0,1 0 0,0-1 0,0-1 0,0 0 0,0-2 0,1 0 0,-1-1-1,0-1 1,33-7 0,-27 2 47,0-2-1,-1 0 1,0-2 0,0 0-1,-1-1 1,-1-2-1,0 0 1,-1-1 0,0-1-1,22-25 1,4-8 456,-2-1 1,64-99-1,-49 55-173,-3-2 1,-5-3-1,54-148 1,-79 174-435,-4-1 0,-2 0 0,-5-2 0,-2 0-1,4-138 1,-16 195-45,-2 0-1,0 0 0,-1-1 0,-1 1 1,-1 1-1,-1-1 0,0 0 1,-10-20-1,13 34 51,-1 0 1,0-1-1,0 1 0,-1 0 1,1 1-1,-1-1 1,0 1-1,0-1 0,0 1 1,-1 1-1,0-1 1,1 0-1,-1 1 0,0 0 1,-1 0-1,1 1 1,-1-1-1,1 1 0,-1 0 1,1 1-1,-1 0 1,0-1-1,0 2 0,0-1 1,0 1-1,0 0 1,0 0-1,0 0 0,-6 2 1,-4 1-297,1 1-1,0 0 1,0 1 0,1 1 0,-1 0-1,1 1 1,1 1 0,-1 0 0,-21 17-1,-44 40-2860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11307,'0'0'7142,"-23"49"-6213,23-45-801,0-3-960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3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7111 541 8456,'0'0'6913,"-5"-9"-6128,0 0-767,1-1 0,1 1 0,-1 0 1,2-1-1,-1 0 0,1 0 0,1 0 0,-1 0 0,1-12 0,1 12-112,0 1-1,-1 0 1,-1-1-1,1 1 0,-2 0 1,1 0-1,-1 0 1,0 1-1,-1-1 0,0 1 1,-1-1-1,1 1 1,-7-7-1,1 3 54,0 1 0,-1 0 0,0 0 0,-1 1 0,0 1-1,0 0 1,-18-10 0,-10 0 43,0 1 0,-1 2 0,-1 1-1,-72-14 1,-96-7-342,-322-14-1,403 42 675,-1315 0 1884,3 111-2194,-178-22 115,1268-61 1487,-516 95-1,809-108-1625,76-27-2092,80-52-4790,-31 25 2158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39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3155 742 11018,'0'0'1399,"-9"-11"10,3 2-1238,0 0 0,0-1 0,0 0 0,1 0 0,1-1-1,0 1 1,0-1 0,1 0 0,1 0 0,-3-19 0,4 13-117,-2-1 0,0 1 0,0 0 0,-2 0 0,0 0 1,-10-22-1,9 28-34,-1 0 0,1 0 0,-2 1 1,1 0-1,-1 1 0,-1-1 1,0 2-1,0-1 0,-20-13 0,1 4 20,-1 1 0,-1 2 0,0 1 0,-1 1 0,-40-10 0,-168-33 95,178 44-136,-581-109 91,454 95 161,-272-5 1,302 31-27,-170 22 0,277-15-215,0 1 1,0 3-1,1 3 1,1 1-1,0 2 1,1 3-1,-61 34 0,93-43 46,1 0-1,0 1 0,0 0 0,1 1 0,0 1 0,1 0 1,1 1-1,1 1 0,0 0 0,1 0 0,0 1 0,1 0 1,1 0-1,1 1 0,1 0 0,0 1 0,1 0 0,1-1 1,1 1-1,1 0 0,0 1 0,2-1 0,0 0 0,1 0 1,1 1-1,5 22 0,-5-33-92,1 0-1,0-1 1,1 1 0,0-1 0,0 0-1,1 0 1,0 0 0,0-1 0,1 1-1,0-1 1,10 9 0,-12-13-200,0 1 0,1-1-1,-1 0 1,1 0 0,0-1 0,-1 1 0,1-1 0,0 0 0,7 2 0,-8-3-175,0-1 0,-1 1 0,1-1 0,0 0 1,0 0-1,-1 0 0,1-1 0,0 1 0,-1-1 1,1 0-1,0 0 0,-1 0 0,1 0 1,5-3-1,14-18-4745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39:3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14 10474,'0'0'763,"-8"0"-261,-26 0-16,33 1-458,0-1 1,0 0-1,1 1 1,-1-1-1,0 1 1,0-1-1,1 1 1,-1-1-1,1 1 1,-1-1-1,0 1 1,1 0-1,-1-1 1,1 1-1,0 0 1,-1-1-1,1 1 0,-1 0 1,1 0-1,0 0 1,0-1-1,-1 1 1,1 0-1,0 0 1,0 0-1,0 0 1,0-1-1,0 1 1,0 0-1,0 0 1,1 1-1,1 32 287,-2-31-132,60 353 3216,-50-303-3338,-7-38-12,0 8-51,2-1-1,1 1 1,0-1 0,18 39-1,-22-57 19,-1-1 1,1 1-1,0-1 0,0 0 1,0 0-1,1 0 0,-1 0 0,1 0 1,-1 0-1,1-1 0,0 1 1,0-1-1,0 0 0,0 0 0,1 0 1,-1 0-1,1 0 0,-1-1 1,1 0-1,-1 1 0,1-1 1,0-1-1,-1 1 0,1 0 0,0-1 1,0 0-1,0 0 0,-1 0 1,1 0-1,0-1 0,0 0 0,-1 1 1,1-1-1,0-1 0,-1 1 1,1 0-1,4-3 0,18-12 100,-1 0-1,0-1 1,-1-2 0,-2 0-1,0-1 1,29-35 0,-23 26-114,127-146-1431,-12-14-4056,-48 50-1070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0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4004,'0'0'6470,"13"0"-6128,344-8 587,-35 3-801,109-12-42,1065-35 462,2 61 120,1233 37 635,678-22-892,719-102 1970,-4126 78-2378,760-17 917,-598 39-1123,-9-2-3576,-84-18-278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1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357 294 3619,'1'-11'-149,"4"-21"238,-1 4 600,0-1 0,-1-41 0,-2 64-536,-1 1-1,-1-1 1,1 0 0,-1 0 0,0 1-1,0-1 1,-1 1 0,1-1-1,-1 1 1,0-1 0,-1 1 0,0 0-1,1 0 1,-1 0 0,-1 0-1,1 1 1,-1-1 0,0 1 0,-4-4-1,3 5 4,1 1 0,-1 0 0,1 0 0,-1 1 0,1-1 0,-1 1 0,0 0 0,0 0 0,0 1 0,0-1 0,0 1 0,0 0 0,0 0 0,1 1 0,-1 0 0,0 0 0,0 0 0,0 0 0,1 1 0,-1-1 0,0 1 0,1 0 0,0 1 0,-1-1 0,1 1 0,-4 3 0,-6 4-70,1 0 0,0 1 1,1 0-1,1 1 0,-1 0 0,-14 22 0,13-13-8,1 1-1,0 0 0,2 1 0,1 1 0,0-1 0,2 2 0,1-1 0,-4 34 0,3-3 133,4 1 0,5 93 0,3-99-214,3-1 0,2-1 0,2 0 0,1 0 0,4-1 0,1-1 0,2-1 0,2-1 0,2 0 0,1-2 0,57 71 0,-76-106-16,0-1-1,0 1 0,1-1 1,0 0-1,0 0 1,0-1-1,1 0 0,-1-1 1,14 7-1,-18-10 63,1 0 0,-1 0-1,0-1 1,1 1 0,-1-1-1,1 1 1,-1-1 0,0 0-1,1 0 1,-1-1 0,1 1-1,-1-1 1,0 0 0,1 0-1,-1 0 1,0 0 0,0 0-1,1-1 1,-1 1 0,0-1-1,0 0 1,-1 0 0,1 0-1,0 0 1,-1-1 0,1 1 0,3-5-1,7-10 232,0-1 0,-2 0 0,0-1 0,0 0 0,-2-1 0,14-40 0,26-133 70,-46 177-291,15-76 218,-4-2 0,-4 1-1,-5-168 1,-5 252-254,0 0 0,-1 0 1,0 0-1,0 1 1,-1-1-1,0 1 0,0-1 1,-1 1-1,-1-1 0,1 1 1,-1 0-1,0 1 1,-1-1-1,0 1 0,0 0 1,-1 0-1,0 0 0,0 1 1,0 0-1,-1 0 1,0 1-1,0-1 0,0 1 1,-1 1-1,1 0 0,-1 0 1,-1 0-1,1 1 1,-11-3-1,1 2-39,-1 0 0,-37-2 0,41 6-679,1-2-1,-1 1 1,0-2-1,0 0 1,1-1-1,-14-5 1,10-3-3083,7-4-2952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633 186 3299,'-1'-10'1794,"0"2"-1367,0-1 0,-1 1 0,0 0 0,0 0 0,-1 0 0,1 0 0,-2 0 0,1 1 0,-1-1 1,-1 1-1,1 0 0,-1 0 0,0 0 0,-1 1 0,1 0 0,-1 0 0,-1 0 0,-9-6 0,8 7-196,-1 1 0,0-1 1,0 2-1,-1 0 0,1 0 0,-1 0 0,0 1 1,1 1-1,-1-1 0,0 2 0,0-1 0,0 1 0,0 1 1,0 0-1,1 0 0,-1 1 0,-14 5 0,10-2-195,1 0 1,0 1-1,0 1 0,0 0 1,1 1-1,0 0 0,0 1 0,1 0 1,0 1-1,1 0 0,-12 16 1,-1 5-4,1 1 1,2 0-1,2 2 1,0 0-1,3 2 1,1-1-1,1 2 1,-9 44-1,8-9 12,2 0 0,4 1-1,1 99 1,7-151-39,1 0 0,1 0 1,0 1-1,2-1 0,1 0 0,0-1 1,2 1-1,11 26 0,-13-37 12,0-1 0,1 0 0,0 0-1,0 0 1,1-1 0,0 0 0,0 0 0,1 0 0,0-1-1,1-1 1,-1 1 0,1-1 0,0-1 0,1 0 0,-1 0-1,1 0 1,0-2 0,16 5 0,-10-4 146,-1-1 1,1-1-1,0-1 1,0 0-1,0-1 1,0-1-1,-1 0 0,1-1 1,30-8-1,-24 3 83,-1-1 0,0 0-1,-1-2 1,0 0-1,0-2 1,27-20 0,-19 10 38,-1-2 1,-1-1 0,-2-1-1,0-1 1,-2-1 0,0-1-1,-2-1 1,28-58 0,-35 58-224,-1 0 0,-1-1 1,-1-1-1,-2 0 1,-2 0-1,0 0 1,-3-1-1,0 0 0,-2 1 1,-2-1-1,0 0 1,-10-44-1,10 71-107,0 0 0,0 1 0,-1-1 0,0 1 0,-1-1 0,1 1 0,-1 0 0,0 0 1,0 0-1,0 0 0,-1 0 0,0 1 0,0 0 0,0 0 0,0 0 0,-1 0 0,1 0 0,-1 1 0,0 0 0,-6-3 0,5 4-275,0 0 0,0 1 0,0-1 0,-1 1 0,1 1 0,-1-1 0,1 1 0,-1 0 0,1 0 0,0 1-1,-1 0 1,1 0 0,-1 1 0,1-1 0,0 1 0,0 1 0,-10 4 0,-10 6-5029,4-4-3865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0 538 9929,'0'0'5205,"10"-3"-2882,24-13-700,1-1 1,55-39 0,68-59-477,-107 77-866,46-35-188,97-94 1,-191 164-173,-1 1-39,1 0-1,-1 0 1,0 0 0,0 0 0,0 0 0,0 0 0,0-1 0,-1 1-1,1-1 1,-1 1 0,0-1 0,1 0 0,-1 1 0,0-1 0,0 0-1,0-5 1,-5 7-668,0 0-1,-1 0 1,1 1-1,0-1 1,0 1-1,-1 0 0,1 0 1,-8 2-1,10-2 72,-33 4-3673,-9 5-1537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3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8488,'0'0'3966,"-8"11"-1958,0 2-1542,1 1 1,0 0 0,1 0 0,0 0-1,1 1 1,-4 21 0,-1 3-187,-2 0 1,-2 0-1,-22 44 1,-18 49-165,53-129-116,0 0 0,0 0 0,0 0 0,0 1-1,0-1 1,1 0 0,-1 1 0,1-1 0,0 0-1,0 1 1,0-1 0,1 0 0,1 7 0,-1-8-5,0-1 1,0 0-1,0 1 1,1-1-1,-1 0 1,1 0-1,-1 0 1,1 0-1,-1 0 1,1 0-1,0-1 1,-1 1-1,1 0 1,0-1-1,-1 0 1,1 1 0,0-1-1,0 0 1,-1 0-1,1 0 1,0 0-1,0 0 1,0 0-1,-1 0 1,1 0-1,0-1 1,3 0-1,24-7 92,0 0 1,0-2-1,-1 0 0,0-2 0,41-25 0,13-5-39,-3 8 43,2 3 1,96-23-1,-26 20-2468,-57 16-2630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4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16047,'0'0'3262,"10"-7"-1709,-1 2-1339,0-1-1,1 1 1,-1 1 0,1 0-1,0 0 1,0 1-1,0 0 1,0 1-1,0 0 1,1 1-1,13-1 1,-16 2-170,0 0 1,1 0-1,-1 1 1,0 0-1,-1 1 1,1 0-1,0 0 1,0 1-1,-1-1 1,13 8-1,-18-9-45,1 2 0,0-1-1,-1 0 1,0 0 0,1 1 0,-1-1 0,0 1-1,0 0 1,-1 0 0,1-1 0,0 1-1,-1 0 1,0 1 0,0-1 0,0 0 0,0 0-1,0 0 1,-1 1 0,1-1 0,-1 0-1,0 1 1,0-1 0,0 0 0,0 1 0,-1-1-1,1 0 1,-1 0 0,-2 6 0,-2 5 22,-1 0 0,0-1 0,-1 0 0,-1 0 0,0 0 0,-1-1 0,0-1 0,0 1 0,-15 12 1,9-9 238,1 1 1,1 0 0,-18 31 0,30-46-241,-1 1 0,1-1 0,0 1 0,0 0 0,0 0 0,1-1 0,-1 1 0,0 0 0,1 0 0,-1 0 0,1 0 0,0 0 0,-1 0 0,1 0 0,0 0 0,0 0 0,1 0 0,-1 0 0,0 0 0,0 0 0,1-1 0,-1 1 0,2 3 0,0-4 1,-1 0 0,1 1 1,-1-1-1,1 0 1,0 0-1,-1-1 0,1 1 1,0 0-1,0-1 1,-1 1-1,1-1 0,0 1 1,0-1-1,0 0 1,0 1-1,0-1 0,0 0 1,0-1-1,2 1 1,10-2 49,1 0 1,-1-1-1,1-1 1,25-10-1,-25 8-200,39-18-963,-51 22 636,0 0 1,-1 1 0,1-1 0,0 0-1,-1-1 1,1 1 0,-1 0 0,0-1-1,1 1 1,-1-1 0,0 0 0,-1 0 0,1 1-1,1-5 1,1-12-6586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15246,'0'0'5926,"89"9"-4292,-38-9-674,10-4-767,5-5-161,0-2-1025,-3-2-1666,-10 0-2722,-8-1-1121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6118,'0'0'11216,"14"-5"-10197,29-8 259,0 2 0,84-10-1,257 16 664,0 32-2030,-227-14 36,195-8 34,-261-5 241,-111 1-200,-17 1-941,18-6-3431,13-5-466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28 166 12236,'0'0'4601,"-3"8"-3122,-1 1-1250,-12 43 1422,14-48-1557,1 0 1,1 0 0,-1 0-1,1 0 1,-1 0 0,1 0 0,0 0-1,1 0 1,-1 0 0,1 0-1,1 7 1,0-9-85,-1-1-1,0 1 0,1-1 1,-1 0-1,1 0 1,0 0-1,-1 0 1,1 0-1,0 0 1,0 0-1,0 0 0,0-1 1,-1 1-1,1-1 1,0 1-1,0-1 1,0 0-1,0 0 0,0 0 1,0 0-1,3 0 1,47-6 156,-34 0-328,1 0 0,26-13 0,-33 13 64,0 0-1,1 1 0,0 0 0,-1 2 0,1-1 1,1 1-1,21-2 0,-34 6 111,0-1 1,-1 0-1,1 0 1,0 0-1,-1 0 1,1 0-1,0 1 0,-1-1 1,1 0-1,-1 1 1,1-1-1,0 0 1,-1 1-1,1-1 1,-1 1-1,1-1 0,-1 1 1,1-1-1,-1 1 1,1-1-1,-1 1 1,0 0-1,1-1 0,-1 1 1,0-1-1,1 2 1,4 27 828,-10 32 1236,4-55-1808,1-5-242,0 0 0,-1 0 0,1 0-1,0 1 1,0-1 0,0 0 0,0 0 0,0 0-1,0 1 1,0-1 0,0 0 0,0 0 0,0 0-1,1 0 1,-1 1 0,1-1 0,-1 0-1,1 0 1,-1 0 0,1 0 0,-1 0 0,1 0-1,0 0 1,0 0 0,-1 0 0,1 0 0,0-1-1,0 1 1,0 0 0,0 0 0,0-1 0,0 1-1,1 0 1,1-1-15,-1 0 0,0 0-1,1 0 1,-1 0 0,1-1 0,-1 1-1,0-1 1,1 1 0,-1-1 0,0 0-1,0 0 1,1 0 0,-1 0-1,0 0 1,0 0 0,3-4 0,0 2-460,-1 0 0,0-1 1,0 0-1,0 0 0,0 0 0,-1 0 1,1-1-1,-1 1 0,0-1 1,0 0-1,-1 0 0,0 0 0,1 0 1,0-6-1,4-24-6273</inkml:trace>
  <inkml:trace contextRef="#ctx0" brushRef="#br0" timeOffset="1">283 13 15567,'0'0'6662,"77"-12"-7142,-41 12-2051,1 0-3394,1 0-6823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16335,'0'0'2574,"-10"4"84,-4 1-2031,7-2-408,0-1-1,1 1 0,0 0 1,-1 0-1,-10 8 1,17-11-214,0 0 1,-1 0 0,1 0-1,0 0 1,0 0-1,0 0 1,-1 0 0,1 0-1,0 1 1,0-1-1,0 0 1,0 0-1,-1 0 1,1 0 0,0 0-1,0 0 1,0 1-1,0-1 1,0 0-1,-1 0 1,1 0 0,0 0-1,0 1 1,0-1-1,0 0 1,0 0-1,0 0 1,0 1 0,0-1-1,0 0 1,0 0-1,0 0 1,0 1-1,0-1 1,0 0 0,0 0-1,0 1 1,0-1-1,0 0 1,0 0-1,0 0 1,0 1 0,0-1-1,0 0 1,0 0-1,1 0 1,-1 0-1,0 1 1,0-1 0,0 0-1,0 0 1,1 0-1,15 5-392,28-3-1467,-40-2 1467,7 1 78,0 0 1,0 1-1,0 1 0,0-1 0,0 2 0,19 8 1,-28-11 332,1 0 1,-1 0-1,0 0 1,0 0-1,0 1 1,0-1-1,0 1 1,-1 0-1,1-1 1,0 1 0,-1 0-1,1 0 1,-1 0-1,0 0 1,1 0-1,0 3 1,-2-3 42,0 0 0,0-1 0,0 1 1,0 0-1,0 0 0,0 0 0,-1 0 0,1 0 1,-1-1-1,1 1 0,-1 0 0,0 0 0,0-1 1,1 1-1,-1 0 0,0-1 0,-1 1 1,1-1-1,0 1 0,0-1 0,-1 0 0,1 1 1,0-1-1,-3 1 0,-7 8 209,-1 0 0,0-2 1,0 1-1,-1-2 0,1 0 1,-2 0-1,1-1 0,-1-1 0,0 0 1,0-1-1,-16 3 0,8-8-2279,10-9-3478,1-11-8415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6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13613,'0'0'5418,"-10"6"-4708,-1 0-427,0 2-1,0-1 1,-19 18 0,27-22-250,1-1 0,-1 1 0,1 0 0,-1-1 0,1 1 0,0 0 0,0 0 0,0 1 0,0-1 0,1 0 0,-1 1 0,1-1 0,0 1 0,0-1 0,0 1 0,0-1 0,1 1 0,-1 0 0,1 0 0,0-1 0,0 1 0,2 7 0,-1-10-10,0 0 0,0 1 0,0-1 0,1 0 0,-1 0 0,0 0 0,1 0 0,-1 0-1,1 0 1,-1 0 0,1-1 0,-1 1 0,1 0 0,-1-1 0,1 0 0,0 1 0,-1-1 0,1 0 0,0 0 0,0 1 0,-1-1-1,1-1 1,0 1 0,-1 0 0,4-1 0,46-8 790,-36 2-745,-1 0 0,0-1-1,-1 0 1,0-1-1,0 0 1,-1-1-1,19-20 1,14-10 304,-58 80-548,7-29 141,0 0-1,1 1 1,0 0-1,1 0 1,1 0 0,-1 0-1,2 0 1,0 1-1,0-1 1,1 23-1,1-34-29,1 1 0,-1-1-1,0 0 1,0 0 0,1 0-1,-1 0 1,0 0-1,1 0 1,-1 0 0,1 0-1,0 0 1,-1 0 0,1 0-1,0 0 1,-1 0-1,1 0 1,0 0 0,0-1-1,0 1 1,0 0 0,0-1-1,0 1 1,0 0-1,0-1 1,1 1 0,0-1-87,1 1-1,0-1 1,-1 1 0,1-1 0,-1 0 0,1 0-1,0 0 1,-1-1 0,1 1 0,4-2 0,0 0-472,0 0 1,0-1 0,0 0 0,-1 0-1,0-1 1,1 0 0,6-5 0,15-21-4593,-2-7-3283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9385,'0'0'12577,"-10"7"-11904,3 0-513,-1 0 1,1 0 0,0 0 0,1 1-1,0 0 1,0 0 0,1 1-1,0 0 1,0-1 0,1 2 0,0-1-1,1 0 1,0 1 0,0 0-1,1 0 1,0 0 0,1 0 0,0 11-1,1-18-150,0-1 1,1 1-1,-1-1 0,1 1 0,0-1 0,-1 0 0,1 1 0,0-1 0,1 0 1,-1 1-1,0-1 0,1 0 0,-1 0 0,1 0 0,0 0 0,0 0 0,-1-1 1,1 1-1,0-1 0,0 1 0,1-1 0,-1 1 0,0-1 0,0 0 0,1 0 1,-1 0-1,1-1 0,-1 1 0,1 0 0,-1-1 0,5 1 0,12 1-36,-1 0 0,1-1 0,27-3 0,-17 1-359,-26 1 346,0 0 1,-1 0-1,1 0 0,0 0 1,0 1-1,0-1 0,-1 1 1,1 0-1,0 0 0,-1 0 1,1 0-1,-1 0 1,1 0-1,-1 1 0,4 2 1,-5-3 30,0 1 0,0-1 0,0 1 1,-1-1-1,1 1 0,0 0 0,0-1 1,-1 1-1,1 0 0,-1 0 0,0 0 1,1-1-1,-1 1 0,0 0 0,0 0 1,0 0-1,0-1 0,-1 1 0,1 0 1,0 0-1,-1 0 0,1-1 0,-1 1 1,0 0-1,1 0 0,-2 1 0,-1 3 68,-1 0 0,1-1 0,-1 1-1,0-1 1,-1 0 0,1 0 0,-1-1-1,0 1 1,0-1 0,-10 7 0,-61 31 1338,70-38-1336,0-1 0,-1 0 0,1-1 0,-1 1 0,1-1 1,-1 0-1,0-1 0,0 0 0,0 0 0,1 0 0,-1-1 0,0 0 1,-8-1-1,14 0-203,0 1 0,0-1 0,0 0-1,0 1 1,0-1 0,0 0 0,0 1 0,0-1 0,1 0 0,-1 0 0,0 0 0,1 0 0,-1 0-1,0 0 1,1 0 0,-1 0 0,1 0 0,0 0 0,-1 0 0,1-1 0,0 1 0,0 0 0,-1 0 0,1 0-1,0 0 1,0 0 0,0-1 0,0 1 0,1 0 0,-1 0 0,0 0 0,0 0 0,1 0 0,-1 0-1,1-1 1,0 0 0,1-4-1156,0 1 0,0 1-1,1-1 1,0 0 0,-1 0 0,7-6-1,13-11-6832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18289,'0'0'3657,"-7"10"-2595,-9 17-394,1 1-1,-20 49 0,30-65-525,0 0-1,1 1 0,1-1 0,0 1 0,1 0 1,0 0-1,1 0 0,1 0 0,0 0 1,2 20-1,-2-32-142,1 0 0,-1 0 0,0 0 0,1 0 0,-1 0 0,1 0 0,-1 0 1,1 0-1,-1 0 0,1 0 0,0 0 0,0 0 0,-1 0 0,1-1 0,0 1 0,0 0 0,0 0 0,0-1 0,0 1 1,0-1-1,0 1 0,0-1 0,0 1 0,0-1 0,1 1 0,1-1-7,1 1 1,-1-1-1,0 0 0,0 0 0,1 0 1,-1 0-1,0-1 0,6-1 0,1 0-46,0-2 1,0 1-1,-1-1 0,16-9 0,9-14-357,-28 21 368,0 1-1,1-1 0,0 1 1,0 1-1,1-1 1,10-3-1,-18 11 18,0 0-1,1 0 0,-1 1 1,0-1-1,-1 0 0,1 1 1,0-1-1,-1 0 0,0 0 1,-2 6-1,-2 3 145,3-9-76,0-1 0,1 1 0,-1 0 0,1 0 0,0 0 0,0 0 0,0 1 0,0-1 0,0 0 0,1 0 0,-1 1 0,1-1 0,0 0 0,0 1 0,0 4 0,5-8-24,-1 1 0,0-1 0,0 1 0,0-1 0,0 0 0,0-1 0,1 1 0,-1-1 1,0 0-1,0 0 0,0 0 0,7-4 0,25-9-1284,23-10-6426,-38 18 1644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6086,'0'0'1868,"7"-6"38,-4 3-1472,35-29 917,-36 30-975,0 1 0,1-1 0,-1 1 0,0 0 0,0 0-1,1 0 1,-1 0 0,1 0 0,-1 0 0,4 0 0,-19 30 3084,9-23-3387,0 0 0,0 0 1,1 1-1,0-1 1,0 1-1,0 0 1,1 0-1,-2 10 1,4-14-60,0 0 0,0 0 0,0 1 0,0-1 0,0 0 0,1 0 1,0 0-1,-1 0 0,1 0 0,0 0 0,1 0 0,-1 0 0,0 0 0,1 0 0,0 0 0,0-1 1,-1 1-1,1-1 0,1 1 0,-1-1 0,3 3 0,4 2-77,-1 1-1,0 0 1,-1 0 0,0 1-1,8 12 1,-14-19 55,0 0 0,1 1 0,-1-1 0,0 0 0,0 1-1,0-1 1,-1 1 0,1 0 0,-1-1 0,1 1 0,-1 0 0,0-1 0,0 1 0,0-1 0,0 1 0,-1 0 0,1-1 0,-1 1 0,1 0 0,-1-1 0,0 1 0,0-1 0,0 0 0,0 1-1,-1-1 1,1 0 0,-1 0 0,-1 3 0,-27 25 380,29-29-283,0 1-1,-1-1 1,1 0 0,-1 0 0,1 0 0,-1 0-1,0 0 1,1 0 0,-1 0 0,0-1 0,1 1 0,-1-1-1,0 1 1,0-1 0,0 1 0,1-1 0,-1 0 0,0 0-1,0 0 1,-3 0 0,4-4-11,0 1 0,1 0 0,-1-1 0,0 1 0,1-1 0,0 1 0,0-1 0,0 1 0,0-1 0,1 1 0,-1-1 0,2-3 0,0-1-95,1-1-1,0 0 1,1 1-1,0 0 1,0 0-1,1 0 1,0 0-1,0 1 1,1-1-1,0 1 0,7-6 1,13-12-123,44-30 0,-36 29 107,62-51 807,-113 121 684,14-37-1283,0 0 1,1 0 0,0 1-1,0-1 1,1 0 0,0 1-1,0-1 1,1 1 0,-1-1-1,3 12 1,-2-18-173,0 0 1,1 0-1,-1-1 1,1 1-1,-1 0 0,1 0 1,0 0-1,-1 0 0,1-1 1,0 1-1,0 0 0,-1-1 1,1 1-1,0-1 1,0 1-1,0-1 0,0 1 1,0-1-1,0 1 0,0-1 1,0 0-1,0 0 1,0 1-1,0-1 0,0 0 1,0 0-1,0 0 0,0 0 1,0 0-1,0 0 1,0 0-1,0-1 0,0 1 1,1-1-1,0 1-196,0 0 0,0-1 1,-1 1-1,1-1 0,0 1 0,0-1 0,0 0 1,0 0-1,-1 0 0,1 0 0,0 0 0,-1 0 1,1 0-1,-1-1 0,1 1 0,-1-1 0,2-1 1,4-19-3940,-4-7-2189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9225,'0'0'5573,"17"61"-5381,0-47-768,3-1-3140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7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95 209 7495,'0'0'2701,"-3"10"-2119,-14 34 454,-39 71-1,55-113-919,-2 2 98,1 0-1,0 0 1,0 0 0,0 0 0,1 1-1,-1-1 1,1 0 0,-1 9 0,23-27 1040,47-46-223,-29 27-18,-1-1 0,-2-2-1,43-56 1,-79 91-1008,3-1 8,-1-1 0,0 1 0,-1-1 0,1 0 0,0 0 0,-1 0 0,1 0 0,-1 0 0,0 0 0,0 0 0,0 0 1,-1 0-1,1 0 0,-1-1 0,1-5 0,-2 9-3,1-1 0,-1 0 0,1 1 0,-1-1 0,0 0 0,1 1 0,-1-1 0,0 1 0,1-1 0,-1 1 0,0 0 0,0-1 0,0 1 0,1 0 0,-1-1 0,0 1 0,0 0 0,0 0 0,0 0 0,0 0 0,1 0 0,-1 0 0,0 0 0,0 0 0,0 0 0,0 0 0,0 0 0,1 1 0,-1-1 0,0 0 0,0 1 0,0-1 0,1 0 0,-2 1 0,-28 13 345,28-13-321,-1 1-1,1 0 1,0-1 0,0 1 0,0 0 0,0 0 0,1 0 0,-1 0 0,0 0 0,1 1 0,0-1 0,-1 0 0,1 1-1,0-1 1,0 1 0,0-1 0,1 1 0,-1 0 0,0-1 0,1 1 0,0 0 0,0-1 0,0 6 0,1-5-26,0-1 0,0 1 0,0-1 1,0 0-1,1 1 0,-1-1 0,1 0 0,0 0 1,0 0-1,-1 0 0,1 0 0,0-1 1,1 1-1,-1 0 0,0-1 0,0 0 0,1 1 1,-1-1-1,1 0 0,-1 0 0,1 0 1,-1-1-1,1 1 0,3 0 0,42 7 112,0-3 0,1-1 0,85-5 0,-48-1 41,-83 3-90,1-1 1,-1-1-1,1 1 1,0 0-1,-1-1 1,1 0-1,-1 0 1,1 0-1,-1 0 1,4-2-1,-6 2-14,-1 1 0,1-1 0,0 0 1,0 0-1,-1 0 0,1 0 0,0 1 0,-1-1 0,1 0 0,-1 0 0,1 0 0,-1 0 0,0 0 0,1 0 0,-1 0 0,0-1 0,0 1 0,0 0 0,0 0 0,1 0 0,-2 0 0,1 0 0,0 0 0,0 0 0,0 0 0,0 0 0,-1 0 0,1 0 0,0 0 0,-1 0 0,1 0 0,-1 0 0,1 0 1,-1 0-1,0 0 0,1 0 0,-1 0 0,-1-1 0,-23-34 793,18 28-818,1 1-1,0-2 1,0 1 0,1-1 0,0 0 0,1 0 0,0 0 0,0 0 0,1-1 0,0 1 0,-2-18 0,6 26-230,0 0 1,0 0 0,1 0-1,-1 0 1,0 0-1,1 0 1,-1 1 0,1-1-1,-1 0 1,1 1-1,-1-1 1,1 1-1,-1-1 1,1 1 0,-1 0-1,1 0 1,-1 0-1,1 0 1,0 0-1,2 0 1,8-1-1754,17-8-2832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8392,'0'0'10639,"0"7"-9779,-1 40 1027,-10 55 0,-2 52-718,16-128-908,-2-10-3483,-10-27-1419,-8-15-1039,-7-9-1003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6919,'0'0'14862,"56"-36"-13229,-13 31-512,5-1-640,1 0-321,1 4-128,-4 2-64,-3 0-769,-7 1-961,-6 6-2049,-5 1-2211,-4 0-5701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11915,'0'0'8328,"1"67"-8008,4-35-63,1-2-129,-3 1-96,0-3 0,-3-3 32,0-5-64,0-3-448,0-3-738,0-10-1472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0 401 14606,'0'0'4575,"13"-2"-2563,10-3-1430,-1-2-1,0 0 0,0-1 0,27-14 0,-41 18-533,0 0-1,0-1 1,-1 1 0,1-2-1,-1 1 1,0-1-1,-1 0 1,1 0 0,-1 0-1,-1-1 1,1 0 0,-1-1-1,0 1 1,0-1 0,-1 0-1,4-11 1,-7 17-42,-1 0 0,1 0 1,-1 0-1,1 0 0,-1 0 1,0 0-1,0 0 0,0 0 1,0 1-1,0-1 0,0 0 0,-1 0 1,1 0-1,-1 0 0,1 0 1,-1 0-1,-1-2 0,1 3-10,1 0 1,-1 0-1,0 0 0,0 0 1,0 1-1,0-1 0,0 0 0,0 0 1,0 1-1,0-1 0,-1 1 0,1-1 1,0 1-1,0 0 0,0-1 1,0 1-1,-1 0 0,1 0 0,0 0 1,-2 0-1,-2 0-12,1 1 0,0-1-1,0 1 1,0 0 0,0 1 0,0-1-1,0 1 1,0-1 0,0 1 0,1 0 0,-1 1-1,1-1 1,-1 1 0,-4 4 0,2-1 4,1 0 1,0 0 0,0 1-1,1-1 1,0 1 0,0 0 0,0 0-1,1 1 1,0-1 0,0 1-1,1 0 1,0-1 0,0 1-1,1 0 1,0 0 0,0 10 0,1-16 9,0-1 1,1 0 0,-1 1 0,0-1 0,0 0 0,1 1 0,-1-1 0,0 0 0,1 0 0,0 1 0,-1-1 0,1 0 0,-1 0 0,1 0 0,0 0 0,0 0 0,0 0 0,0 0-1,0 0 1,0 0 0,0 0 0,0 0 0,0-1 0,0 1 0,2 0 0,1 1 12,-1-2-1,1 1 0,-1 0 1,0-1-1,1 1 1,-1-1-1,1 0 1,-1 0-1,7-2 1,0 1-12,-1-1 1,0-1 0,0 0-1,0 0 1,0 0 0,14-9-1,-14 6-34,1 0-1,-1-1 0,0 0 0,-1 0 1,0-1-1,0 0 0,-1 0 0,1-1 1,-2 0-1,0 0 0,0-1 1,5-11-1,-10 19-204,-23 44-353,0 20 562,21-58 71,0 0-1,0 1 0,0-1 0,1 1 1,0-1-1,0 0 0,0 1 1,0-1-1,1 1 0,-1-1 1,1 0-1,2 8 0,-1-10-6,0-1-1,0 1 0,-1 0 0,1-1 0,0 0 0,0 1 0,0-1 0,1 0 0,-1 0 0,0 0 0,0 0 0,1 0 0,-1-1 0,0 1 0,1-1 0,-1 1 0,0-1 1,1 0-1,-1 0 0,4 0 0,51-5 474,-43 0-449,0 0 1,0 0-1,0-1 0,-1-1 0,0-1 0,-1 0 0,0 0 1,0-1-1,16-16 0,-7 4-15,-1 0 1,-2-1 0,32-47-1,-48 66-36,47-85 143,-44 79-139,-2 0 0,1 0 0,-1-1 0,0 0 0,-1 1 0,0-1 0,1-18 0,-3 27-13,0 1 1,0-1-1,0 1 0,0-1 0,-1 1 0,1-1 1,0 1-1,0-1 0,0 1 0,0 0 0,-1-1 0,1 1 1,0-1-1,0 1 0,-1 0 0,1-1 0,0 1 1,-1 0-1,1-1 0,0 1 0,-1 0 0,1-1 1,-1 1-1,1 0 0,-1 0 0,1-1 0,0 1 0,-1 0 1,1 0-1,-1 0 0,1 0 0,-1 0 0,1 0 1,-1 0-1,1 0 0,-1 0 0,1 0 0,-1 0 1,1 0-1,-1 0 0,1 0 0,-1 0 0,1 0 0,0 0 1,-1 1-1,1-1 0,-1 0 0,1 0 0,-1 1 1,0-1-1,-23 15-51,14-6 70,0 1 0,1 1 0,0-1 1,1 2-1,1-1 0,0 1 0,0 0 1,1 0-1,1 1 0,0 0 1,0 0-1,1 0 0,1 1 0,1-1 1,-1 1-1,2 0 0,0-1 0,1 1 1,0 0-1,1 0 0,3 13 0,-3-23 2,1 0 1,0 0-1,0 0 0,0 0 0,1 0 0,-1 0 0,1 0 0,0-1 1,0 0-1,0 1 0,0-1 0,1 0 0,-1-1 0,1 1 0,7 4 1,-8-5-58,0-1 1,0 1-1,0-1 1,0 0 0,0 0-1,0 0 1,0 0 0,1 0-1,-1-1 1,0 1-1,1-1 1,-1 0 0,0 0-1,0 0 1,1 0-1,-1-1 1,0 1 0,1-1-1,-1 0 1,0 0 0,0 0-1,5-3 1,-7 3-319,1-1 0,0 0 0,-1 1 0,0-1 0,1 0 0,-1 0-1,0 0 1,0 0 0,0 0 0,0 0 0,0 0 0,-1 0 0,1 0 0,-1 0 0,1-1 0,-1-3 0,1-21-6892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2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12236,'0'0'8904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3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151 137 12876,'0'0'3246,"-7"-2"-737,2 1-2384,1-1 0,0 1 0,0 0 0,0 0 0,-1 1 1,1-1-1,0 1 0,-1 0 0,1 0 0,0 0 0,-1 1 0,1 0 0,0 0 0,0 0 0,0 0 0,-1 0 1,1 1-1,0 0 0,1 0 0,-1 0 0,0 0 0,1 1 0,-1-1 0,1 1 0,0 0 0,-1 0 1,1 0-1,1 0 0,-6 8 0,5-7-102,0 1 1,1-1 0,-1 1-1,1 0 1,0 0-1,0 0 1,-2 9-1,4-13-17,0-1-1,0 1 1,0 0-1,0 0 0,0 0 1,0 0-1,0-1 0,0 1 1,0 0-1,0 0 0,0-1 1,1 1-1,-1 0 0,0 0 1,1-1-1,-1 1 1,0 0-1,1 0 0,-1-1 1,1 1-1,-1-1 0,2 2 1,-1-2 10,0 1 1,1 0 0,-1-1 0,0 1 0,1-1-1,-1 0 1,1 1 0,-1-1 0,0 0-1,1 0 1,-1 0 0,1 0 0,-1 0 0,1 0-1,-1-1 1,1 1 0,1-1 0,7-2 39,1 0 0,-1-1 1,1 0-1,-1-1 0,0 0 1,-1-1-1,1 0 0,11-10 0,69-65-5,-74 66-32,10-13 13,29-37 0,-73 107-667,6-18 665,-15 44 0,25-59 1,-1-1-1,1 1 0,0 0 1,1 0-1,0 0 0,1 0 0,0 0 1,0 0-1,2 10 0,-1-16-16,0 0 0,0 0 0,0-1 0,0 1 0,1 0 0,-1 0 0,1-1 0,-1 1 0,1-1-1,0 1 1,0-1 0,1 0 0,-1 0 0,0 0 0,1 0 0,-1 0 0,1 0 0,-1-1 0,1 1 0,0-1 0,0 0 0,0 0 0,-1 0 0,1 0-1,0 0 1,1-1 0,-1 1 0,0-1 0,0 0 0,0 0 0,0 0 0,0 0 0,4-1 0,1 0 7,-1 0 1,0 0-1,0 0 1,0-1-1,0 0 1,0 0-1,0-1 0,0 0 1,-1 0-1,1-1 1,-1 0-1,0 0 1,7-6-1,-7 4-16,-1 0-1,0 0 1,-1 0 0,1-1-1,-1 1 1,-1-1 0,1 0-1,-1 0 1,0-1-1,-1 1 1,1-1 0,-2 1-1,1-1 1,0-11 0,-2 19-9,0 0 1,0-1 0,0 1 0,0 0-1,0 0 1,0-1 0,0 1 0,0 0-1,0 0 1,0-1 0,0 1 0,0 0-1,0-1 1,0 1 0,0 0 0,0 0-1,0-1 1,-1 1 0,1 0 0,0 0-1,0 0 1,0-1 0,-1 1 0,1 0 0,0 0-1,0 0 1,0-1 0,-1 1 0,1 0-1,0 0 1,0 0 0,-1 0 0,1 0-1,0 0 1,0-1 0,-1 1 0,1 0-1,0 0 1,0 0 0,-1 0 0,1 0-1,-15 7-25,-11 14 77,21-16-24,2 0-1,-1 1 0,0-1 1,1 1-1,0 0 1,1 0-1,-1 0 1,1 0-1,0 0 0,1 1 1,-2 9-1,3-14-11,0 0 0,0 0 0,0 0 0,0 1 0,1-1 0,-1 0 0,0 0 0,1 0 0,0 0 1,0 0-1,0 0 0,0 0 0,0 0 0,0 0 0,0 0 0,0 0 0,1 0 0,-1-1 0,1 1 0,-1-1 0,1 1 0,0-1 0,-1 1 0,1-1 0,0 0 0,0 0 0,0 0 0,0 0 0,0 0 0,0-1 0,0 1 0,1 0 0,-1-1 0,0 0 0,0 1 0,3-1 0,13 2 24,-1-1 1,1 0-1,0-2 0,31-3 1,-40 2-110,1 0 1,0 0 0,-1-1-1,0 0 1,0 0 0,0-1 0,0-1-1,0 1 1,-1-1 0,9-7-1,-15 11 78,-1 0-1,0 0 1,0 0-1,0 0 1,0-1-1,0 1 1,0 0-1,0 0 0,0-1 1,-1 1-1,1 0 1,0-1-1,-1 1 1,1 0-1,-1-1 1,1 1-1,-1-1 1,0 1-1,0-1 1,0 1-1,0-1 1,0 1-1,0-1 1,0 1-1,0-1 1,0 1-1,-1-1 0,1 1 1,-1-1-1,1 1 1,-1-1-1,1 1 1,-1 0-1,-1-2 1,-4-5 72,0 0 1,0 1-1,-1 0 1,-12-11-1,14 14 115,0-1 1,0 1-1,0-1 0,1 0 1,-6-9-1,10 14-176,0-1 0,1 1 0,-1-1-1,0 1 1,0-1 0,1 1 0,-1 0 0,0-1 0,1 1 0,-1-1 0,1 1 0,-1 0 0,0-1-1,1 1 1,-1 0 0,1-1 0,-1 1 0,1 0 0,-1 0 0,1-1 0,-1 1 0,1 0 0,-1 0 0,1 0-1,-1 0 1,1 0 0,-1 0 0,1 0 0,0 0 0,-1 0 0,1 0 0,-1 0 0,2 0 0,26-1-42,-24 1 61,92-8-1719,-73 5-867,0-2 0,26-7 0,15-11-8863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31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1569,'1'-6'3007,"6"-26"4014,-7 31-6673,0 1 1,1-1-1,-1 0 0,0 0 1,0 0-1,1 0 0,-1 0 1,1 0-1,-1 0 0,1 1 1,-1-1-1,1 0 1,0 0-1,-1 1 0,1-1 1,0 0-1,0 1 0,-1-1 1,1 1-1,0-1 0,0 1 1,0-1-1,0 1 0,0 0 1,1-1-1,0 3-172,-1 0-1,0 1 0,0-1 1,0 0-1,0 1 1,0-1-1,0 0 0,-1 1 1,1-1-1,-1 1 1,0 0-1,1-1 0,-1 1 1,0-1-1,-1 5 1,1-3 113,-4 219 1824,-2-61-7263,6-162 4990,1 1-1,-1-1 1,0 0 0,0 1-1,0-1 1,0 0-1,0 1 1,0-1 0,0 0-1,0 1 1,0-1 0,0 0-1,0 1 1,0-1 0,0 0-1,0 1 1,0-1 0,0 0-1,0 1 1,-1-1-1,1 0 1,0 1 0,0-1-1,0 0 1,0 0 0,-1 1-1,1-1 1,0 0 0,0 1-1,-1-1 1,1 0 0,0 0-1,0 0 1,-1 1-1,1-1 1,0 0 0,-1 0-1,1 0 1,0 0 0,-1 0-1,1 0 1,0 1 0,-1-1-1,1 0 1,0 0 0,-1 0-1,1 0 1,0 0-1,-1 0 1,1 0 0,-1-1-1,-10 1-6928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3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10762,'0'0'7047,"57"16"-5093,-18-16-289,7 0-448,5-5-544,5-7-513,-2-1-64,-5 0-64,-10 1-480,-8-1-1090,-13-2-1024,-16-3-3139,-2-2-4037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3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12844,'0'0'7591,"69"-10"-6277,-30 6-770,5 4-512,1 0-512,-4 1-1762,-2 7-3716,-3-3-2979</inkml:trace>
  <inkml:trace contextRef="#ctx0" brushRef="#br0" timeOffset="1">422 201 12364,'0'0'2781,"-4"11"166,-10 35-1330,14-45-1590,-1 0 0,1-1 0,0 1-1,0 0 1,0 0 0,0 0 0,0 0-1,0 0 1,0 0 0,0 0 0,0 0-1,0 0 1,0 0 0,1-1 0,-1 1-1,0 0 1,1 0 0,-1 0 0,0 0-1,1 0 1,-1-1 0,1 1 0,0 0 0,-1 0-1,1-1 1,0 1 0,-1-1 0,1 1-1,0 0 1,0-1 0,-1 1 0,1-1-1,0 0 1,0 1 0,0-1 0,0 1-1,0-1 1,-1 0 0,1 0 0,0 0-1,0 0 1,0 0 0,2 0 0,44-1 238,-42 0-176,6-1-68,0-1-1,0 0 1,0 0-1,0-1 0,-1-1 1,19-11-1,-18 10-72,0 0 0,1 1 0,-1 0 0,23-5 0,-33 10 41,-1 0 0,1 0 0,0 0 0,0 0-1,-1 0 1,1 0 0,0 0 0,0 0 0,-1 1 0,1-1 0,0 0 0,-1 0 0,1 1-1,0-1 1,-1 1 0,1-1 0,0 0 0,-1 1 0,1-1 0,-1 1 0,1 0 0,-1-1-1,1 1 1,-1-1 0,1 1 0,-1 0 0,0-1 0,1 1 0,-1 0 0,0-1-1,0 1 1,1 0 0,-1 0 0,0-1 0,0 1 0,0 0 0,0 0 0,0-1 0,0 1-1,0 0 1,0 0 0,0-1 0,-1 1 0,1 0 0,0 0 0,0-1 0,0 1 0,-1 0-1,-12 51 180,10-38-159,1-9-250,-3 35 848,11-25-1771,12-11-3505,-7-5-1267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3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60 10410,'-5'8'3272,"-2"3"-2369,1-1-1,0 1 0,1 0 0,0 1 0,1-1 1,-4 17-1,7-26-833,0 1 0,1-1 0,-1 1 1,1 0-1,0-1 0,-1 1 0,1-1 0,1 1 0,-1 0 0,0-1 0,1 1 1,-1-1-1,1 1 0,0-1 0,0 1 0,0-1 0,0 1 0,0-1 1,0 0-1,1 1 0,-1-1 0,1 0 0,-1 0 0,1 0 0,0 0 1,0-1-1,0 1 0,0 0 0,0-1 0,0 1 0,1-1 0,-1 0 0,0 0 1,1 0-1,-1 0 0,1 0 0,-1 0 0,1-1 0,0 1 0,-1-1 1,5 0-1,-3 1-17,0-1 0,1 0 0,-1 0 0,0 0 1,1 0-1,-1-1 0,0 0 0,1 0 0,-1 0 0,0 0 1,0-1-1,0 1 0,0-1 0,0 0 0,0 0 0,-1-1 1,1 1-1,0-1 0,-1 0 0,0 0 0,0 0 1,0 0-1,0-1 0,2-3 0,0 0-28,-1 0 0,0-1 0,0 1 0,-1-1-1,0 0 1,0 0 0,-1 0 0,0 0 0,-1 0 0,1-1 0,-1-14 0,-1 22-29,0 1 1,0-1-1,0 1 1,0-1-1,0 1 1,0-1-1,0 1 1,0-1-1,0 1 1,0-1 0,-1 1-1,1 0 1,0-1-1,0 1 1,0-1-1,-1 1 1,1-1-1,0 1 1,0 0 0,-1-1-1,1 1 1,0 0-1,-1-1 1,1 1-1,-1 0 1,1 0-1,0-1 1,-1 1-1,1 0 1,-1 0 0,1 0-1,-1-1 1,1 1-1,-1 0 1,1 0-1,0 0 1,-1 0-1,1 0 1,-1 0 0,1 0-1,-1 0 1,1 0-1,-1 0 1,1 0-1,-1 0 1,1 0-1,-1 1 1,0-1-4,0 0 1,0 1-1,0-1 0,0 1 1,0-1-1,0 1 1,0-1-1,0 1 0,0-1 1,0 1-1,0 0 0,1 0 1,-1-1-1,0 1 1,1 0-1,-1 0 0,0 0 1,1 0-1,-1 0 0,0 1 1,1 0 4,-1-1 1,1 0-1,-1 1 1,1-1-1,0 1 1,0-1-1,0 0 1,0 1-1,0-1 1,0 1-1,0-1 1,0 1-1,0-1 1,1 1 0,-1-1-1,1 0 1,-1 1-1,1-1 1,-1 0-1,1 1 1,0-1-1,0 0 1,-1 0-1,1 0 1,0 0-1,1 2 1,1-2 16,-1 0 0,0 0 0,1 0 1,-1 0-1,1 0 0,-1 0 0,1-1 0,-1 1 1,1-1-1,-1 0 0,1 1 0,0-1 0,3-1 1,4 0 48,0 0 1,0-1-1,-1 0 1,1 0 0,0-1-1,-1-1 1,10-4-1,-8 1-20,1 0-1,-1-1 0,14-13 0,-22 18-32,0 1-1,0-1 1,0 0-1,0 0 1,-1 0-1,1-1 1,-1 1-1,0 0 0,0-1 1,0 0-1,-1 1 1,1-1-1,-1 0 1,0 0-1,1-7 1,-2 11-13,0-1 1,0 1 0,0-1 0,-1 1-1,1 0 1,0-1 0,0 1-1,0-1 1,-1 1 0,1-1 0,0 1-1,-1 0 1,1-1 0,0 1-1,-1 0 1,1-1 0,0 1 0,-1 0-1,1-1 1,-1 1 0,1 0-1,-1 0 1,1 0 0,0-1 0,-1 1-1,1 0 1,-1 0 0,1 0-1,-1 0 1,1 0 0,-1 0 0,1 0-1,-1 0 1,1 0 0,-1 0-1,1 0 1,-1 0 0,1 0 0,-1 1-1,1-1 1,-1 0 0,1 0-1,0 0 1,-1 1 0,1-1 0,-1 0-1,1 1 1,-1-1 0,-24 15-84,18-9 163,1 1 0,0 0 0,0 0 0,1 1 0,0-1-1,0 1 1,0 0 0,1 1 0,1-1 0,-1 1 0,1 0 0,1-1 0,0 1-1,0 1 1,1-1 0,0 0 0,0 0 0,1 0 0,1 15 0,0-22-85,0 1 1,0-1 0,0 0-1,0 0 1,0 1 0,0-1-1,0 0 1,1 0 0,-1 0-1,1-1 1,-1 1 0,1 0-1,0 0 1,0-1 0,0 1-1,0-1 1,0 0 0,0 0-1,0 1 1,0-1 0,1 0-1,-1-1 1,0 1 0,1 0-1,-1-1 1,3 1 0,5 1-1340,0-1 1,0 0 0,0-1 0,20-2-1,-1-2-5427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3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 12748,'0'0'8643,"-9"-2"-7970,5 2-559,0 0 1,0-1-1,0 2 1,-1-1-1,1 0 1,0 1-1,0-1 1,0 1-1,0 0 1,0 1-1,0-1 1,0 1-1,1 0 1,-1 0-1,0 0 1,1 0-1,0 0 1,-1 1-1,1 0 1,0-1-1,0 1 1,0 0-1,1 1 1,-1-1-1,1 0 1,0 1-1,0-1 1,0 1 0,0 0-1,-1 6 1,3-10-108,-1 1 0,1 0 0,1 0 0,-1 0 0,0 0 1,0 0-1,0-1 0,0 1 0,1 0 0,-1 0 1,0 0-1,1 0 0,-1-1 0,0 1 0,1 0 0,-1 0 1,1-1-1,0 1 0,-1 0 0,1-1 0,-1 1 1,1-1-1,0 1 0,0-1 0,-1 1 0,1-1 1,0 1-1,0-1 0,-1 0 0,1 1 0,0-1 0,0 0 1,0 0-1,0 0 0,0 1 0,-1-1 0,1 0 1,1 0-1,43 2 150,-36-2-199,17 0-350,41 1-1396,-64-1 1673,0 0 0,0 0 0,-1 1 0,1-1 0,0 1 0,0 0-1,-1 0 1,1 0 0,-1 0 0,1 0 0,-1 0 0,1 1 0,-1-1-1,0 1 1,0 0 0,0 0 0,0 0 0,3 2 0,-5-2 109,1 0 0,0-1 1,-1 1-1,1 0 0,-1 0 1,0-1-1,0 1 0,1 0 1,-1 0-1,0 0 0,-1-1 1,1 1-1,0 0 0,0 0 1,-1 0-1,1-1 0,-1 1 1,1 0-1,-1 0 0,0-1 1,0 1-1,0-1 0,0 1 1,0-1-1,0 1 0,0-1 1,0 0-1,-1 1 0,1-1 1,-1 0-1,-1 1 0,-7 6 235,0 0-1,0-1 1,-15 8-1,17-11-250,-53 25 578,57-27-670,-1 0 0,0-1 0,0 0 0,1 1 0,-1-2 0,0 1 0,0-1 0,0 1 0,0-1 0,0-1 0,-8 0 0,12 0-89,1 1-1,-1 0 1,1 0-1,-1-1 1,1 1-1,0-1 1,-1 1-1,1 0 1,-1-1-1,1 1 1,0-1-1,-1 1 1,1-1-1,0 1 1,0-1-1,-1 0 1,1 1-1,0-1 1,0 1-1,0-1 1,0 1-1,0-1 1,0 1-1,0-1 1,0 0-1,0 1 1,0-1-1,0 1 1,0-1-1,0 0 1,0-2-1229,0-15-7083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33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9289,'0'0'9363,"-8"7"-7756,3-2-1379,-1-1-1,2 1 0,-1 1 1,1-1-1,-1 1 1,2-1-1,-1 1 0,0 0 1,1 0-1,0 1 1,1-1-1,0 1 1,0-1-1,-3 14 0,0 82 1100,5-77-1230,0 1-1,-2-1 1,-8 35 0,21-100-129,8-76 0,-19 119 28,0-1 0,0 1 1,1-1-1,-1 1 0,1-1 0,-1 0 1,1 1-1,0-1 0,0 0 0,0 1 0,0-1 1,0 0-1,1 0 0,-1 0 0,1 0 1,-1 0-1,1 0 0,0 0 0,0-1 0,2 3 1,0-1 7,1-1 0,0 1 1,-1-1-1,1 0 1,0 0-1,0 0 0,1-1 1,-1 1-1,7 0 0,-4-1 44,1 0-1,-1-1 1,1 0-1,-1 0 1,1-1-1,-1 0 1,1 0-1,-1-1 1,0 0-1,0-1 1,0 1-1,9-6 1,45-45 315,-74 69-373,1 0-1,-16 32 1,24-42 24,1-1 0,0 1 0,0 0 0,0 0 0,1 0 0,-1 0 0,1 1 0,1-1 0,-1 0 0,1 0 0,1 1 0,-1-1 0,2 8 0,-2-13-35,1 0-1,-1 0 0,0-1 1,1 1-1,-1 0 0,1 0 0,-1 0 1,1-1-1,-1 1 0,1 0 1,0-1-1,-1 1 0,1 0 1,0-1-1,-1 1 0,1-1 0,0 1 1,0-1-1,0 0 0,-1 1 1,1-1-1,0 0 0,0 1 1,0-1-1,0 0 0,0 0 0,0 0 1,0 0-1,0 0 0,-1 0 1,1 0-1,0 0 0,0 0 1,0 0-1,0 0 0,0-1 1,0 1-1,0 0 0,-1-1 0,2 0 1,2 0-581,-1 0 0,0-1 0,1 0 0,-1 1 1,0-1-1,0 0 0,0-1 0,-1 1 0,4-4 0,12-18-6140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3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8616,'0'0'64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12 158 2819,'0'0'8883,"-2"13"-5109,1-3-3339,-7 87 2670,8-89-2887,0 0 1,0-1-1,1 1 1,0 0-1,1-1 0,-1 1 1,1-1-1,1 0 0,-1 1 1,1-1-1,6 10 0,-8-16-168,-1-1 0,1 1 0,-1-1 0,1 1 0,-1 0 0,1-1 0,-1 1 0,1-1 0,0 0 0,-1 1 0,1-1 0,0 1 0,-1-1 0,1 0 0,0 0 0,-1 1 0,1-1 0,0 0 0,0 0-1,-1 0 1,1 0 0,0 0 0,0 0 0,-1 0 0,1 0 0,0 0 0,0 0 0,-1 0 0,1 0 0,0-1 0,-1 1 0,1 0 0,0 0 0,-1-1 0,1 1 0,0-1 0,-1 1 0,1 0-1,0-1 1,-1 1 0,1-1 0,-1 0 0,1 1 0,-1-1 0,1 1 0,-1-1 0,0 0 0,1 0 0,24-41 1086,-19 31-999,123-200 517,-68 123-7922,-44 65-2507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3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8872,'0'0'3492,"0"-8"-1234,4-27-128,-4 34-2038,0 0 0,0 0 0,1 0 0,-1 0 1,1 0-1,-1 0 0,0 1 0,1-1 0,0 0 0,-1 0 1,1 1-1,-1-1 0,1 0 0,0 1 0,-1-1 0,1 0 1,0 1-1,0-1 0,0 1 0,-1-1 0,1 1 0,0 0 0,0-1 1,0 1-1,0 0 0,0 0 0,0-1 0,0 1 0,0 0 1,0 0-1,0 0 0,0 0 0,-1 0 0,1 1 0,0-1 1,0 0-1,0 0 0,0 0 0,0 1 0,0-1 0,0 1 0,-1-1 1,1 0-1,0 1 0,0 0 0,0-1 0,-1 1 0,1-1 1,0 1-1,-1 0 0,1-1 0,0 1 0,-1 0 0,1 0 1,-1 0-1,1 1 0,4 8 71,-1-1 1,0 1 0,-1 0-1,0 1 1,-1-1-1,0 0 1,-1 1 0,1 20-1,-7 87 730,0-82-558,-14 48 1,12-55-51,0 1 0,-4 52 1,11-81-274,0 1 1,0-1 0,-1 0 0,1 1 0,0-1-1,1 1 1,-1-1 0,0 0 0,0 1 0,1-1 0,-1 0-1,0 1 1,1-1 0,-1 0 0,1 0 0,0 1 0,-1-1-1,1 0 1,1 2 0,-1-3 3,0 0 0,0 0 0,-1 1 0,1-1 0,0 0 0,0 0 0,-1 0 0,1 0 0,0 0 0,0 0 0,0 0 0,-1 0 0,1 0 0,0 0 0,0 0 0,-1-1 0,1 1 0,0 0 0,0-1 0,-1 1 0,1 0 0,0-1 0,0 0 0,5-3 57,-1 0 1,-1 0-1,1 0 0,-1-1 0,1 1 0,5-10 1,0-4 29,-1 0 1,-1 0-1,-1-1 0,0 0 1,-2-1-1,0 1 1,4-41-1,0 11-60,-7 59-168,1-1 1,0 0-1,1 1 0,0-1 1,10 16-1,-11-22 135,0 0-1,-1 0 0,1 0 1,1 0-1,-1 0 0,0-1 1,1 0-1,-1 1 0,1-1 1,0-1-1,0 1 0,-1 0 1,1-1-1,0 0 0,1 0 1,-1 0-1,0 0 1,0-1-1,0 0 0,0 0 1,0 0-1,1 0 0,-1-1 1,0 1-1,0-1 0,8-3 1,-4 2 11,0-1 0,0 0 0,0-1 1,0 0-1,-1 0 0,0-1 0,0 0 1,0 0-1,0 0 0,-1-1 0,0 0 1,6-8-1,-8 10-14,-1 0 0,0 0 0,-1 0 0,1-1 0,-1 1 0,1-1 0,-1 1 0,-1-1 0,1 0 0,-1 0 0,1 0 0,-1-5 0,-10 17-386,-1 10 353,1 2 1,0-1 0,1 1 0,1 0-1,1 1 1,1-1 0,1 1 0,0 0-1,1 0 1,1 27 0,1-46-24,1 1-1,0-1 1,0 1 0,0-1-1,0 1 1,0-1 0,0 0-1,1 1 1,-1-1 0,0 1-1,1-1 1,-1 0 0,1 1-1,-1-1 1,1 0-1,0 0 1,-1 1 0,1-1-1,0 0 1,0 0 0,0 0-1,0 0 1,0 0 0,0 0-1,0 0 1,0 0 0,1-1-1,-1 1 1,0 0 0,0-1-1,1 1 1,-1-1 0,0 1-1,1-1 1,-1 0 0,1 1-1,-1-1 1,0 0 0,1 0-1,-1 0 1,1 0 0,1 0-1,0-1-432,0 1-1,1-1 1,-1 0 0,0 0-1,0-1 1,0 1-1,0 0 1,0-1 0,0 0-1,-1 0 1,1 0-1,0 0 1,-1 0 0,0 0-1,1-1 1,-1 1 0,3-5-1,9-24-6174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34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9513,'0'0'7175,"30"54"-12524,-8-34 32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3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13741,'0'0'4383,"-10"3"-2958,2-1-1074,-1 1 1,1 1-1,0-1 0,0 1 1,-9 6-1,14-8-169,0 0-1,0 1 1,0-1-1,0 1 1,0-1-1,0 1 1,1 0-1,0 0 1,-1 0 0,1 0-1,0 1 1,0-1-1,1 1 1,-1-1-1,1 1 1,0 0-1,-2 5 1,3-9-172,0 1 0,0 0 0,0-1 0,0 1 1,0-1-1,0 1 0,0-1 0,0 1 0,1 0 0,-1-1 0,0 1 0,0-1 1,0 1-1,1-1 0,-1 1 0,0-1 0,0 1 0,1-1 0,-1 1 0,0-1 1,1 0-1,-1 1 0,1-1 0,-1 0 0,1 1 0,-1-1 0,1 0 0,-1 1 1,1-1-1,-1 0 0,1 0 0,-1 1 0,1-1 0,27 2 191,26-14 7,5-16-137,-45 20-149,1 1 0,-1 0 0,1 1 0,0 1 0,1 0 0,19-3 0,-35 8 63,1 0 1,0 1 0,0-1 0,-1 0 0,1 0 0,0 1-1,-1-1 1,1 0 0,0 1 0,-1-1 0,1 0 0,0 1 0,-1-1-1,1 1 1,-1-1 0,1 1 0,-1-1 0,1 1 0,-1 0 0,1-1-1,-1 1 1,0 0 0,1-1 0,-1 1 0,0 0 0,1-1 0,-1 1-1,0 0 1,0 0 0,0-1 0,0 1 0,0 0 0,0 0 0,0-1-1,0 1 1,0 0 0,0 1 0,-4 44 58,2-17-20,3-28-18,-1 0-1,1 0 1,0 0 0,0 0 0,0 0 0,-1 0 0,1 0-1,0 0 1,0 0 0,0-1 0,1 1 0,-1 0 0,0-1-1,0 1 1,0-1 0,0 1 0,0-1 0,1 0 0,-1 0 0,0 1-1,0-1 1,1 0 0,-1 0 0,0 0 0,0 0 0,3-1-1,37-1 147,-29-1-325,0 0 0,-1-1-1,0 0 1,1 0-1,-1-1 1,-1-1-1,13-8 1,8-7-4094,-3-2-4914,-17 14-1026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3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3555,'0'0'2130,"13"-1"-96,5-3-1874,1 0 1,-1-1-1,0-1 0,0-1 0,0 0 0,-1-1 0,0-1 1,19-14-1,-29 18-25,2 0 605,-1-1 0,1 0 1,-1 0-1,-1-1 0,1 0 0,-1 0 1,0 0-1,-1-1 0,11-18 0,-16 26-649,-1-1 0,0 1 1,0-1-1,0 1 0,1-1 0,-1 1 0,0-1 0,0 1 0,0-1 0,0 0 0,0 1 0,0-1 0,0 1 0,0-1 0,-1 1 0,1-1 0,0 1 0,0-1 0,0 0 0,0 1 0,-1-1 0,1 1 0,0-1 0,-1 1 0,1 0 0,0-1 0,-1 1 0,1-1 0,-1 1 0,1 0 0,0-1 0,-1 1 0,1 0 0,-1-1 0,1 1 0,-1 0 0,1 0 0,-1-1 0,1 1 0,-1 0 0,0 0 0,1 0 0,-1 0 0,1 0 0,-1 0 0,1 0 0,-1 0 0,0 0 0,1 0 0,-1 0 0,1 0 0,-1 0 0,1 0 0,-2 1 0,-33 6 551,23-2-450,1 1 0,-1 0-1,1 0 1,1 1 0,-17 14-1,22-17-104,0 0 1,0 0-1,0 1 0,1 0 0,0 0 0,0 0 0,0 0 1,1 1-1,-1-1 0,1 1 0,1 0 0,-1 0 1,-1 7-1,4-12-83,0 0 0,0 0 0,0-1 1,0 1-1,0 0 0,0 0 0,0 0 0,0 0 1,1 0-1,-1 0 0,0-1 0,1 1 0,-1 0 1,0 0-1,1 0 0,-1-1 0,1 1 0,-1 0 1,1-1-1,-1 1 0,1 0 0,0-1 0,-1 1 1,1-1-1,0 1 0,0-1 0,-1 1 0,1-1 1,0 0-1,0 1 0,0-1 0,-1 0 0,1 1 1,0-1-1,0 0 0,0 0 0,0 0 0,1 0 1,41 1 173,-39-2-163,14-2-293,-1 0 0,0-1-1,0-1 1,0-1 0,0-1-1,-1 0 1,29-18 0,-20 11-48,46-18 1,-70 32 333,-1 0 0,1 0 0,-1-1 0,1 1 0,0 0 0,-1 0 0,1 0 0,-1 0 0,1 0 0,-1 0 0,1 0 0,-1 0 0,1 0 0,-1 0 0,1 0 0,0 0 0,-1 0 0,1 0 0,-1 0 0,1 1 0,-1-1 0,1 0 0,-1 0 1,1 1-1,-1-1 0,1 0 0,-1 0 0,0 1 0,1-1 0,-1 1 0,1-1 0,-1 0 0,0 1 0,1-1 0,-1 1 0,0-1 0,0 1 0,1 0 0,4 28 305,-6-26-247,1 0 0,0-1 1,0 1-1,1 0 0,-1 0 1,1 0-1,-1 0 1,1-1-1,0 1 0,0 0 1,0 0-1,0-1 0,1 1 1,-1-1-1,1 1 1,-1-1-1,4 4 0,3-2 79,1 0-1,-1-1 0,0 0 0,1-1 0,-1 0 0,1 0 0,0-1 1,0 0-1,0 0 0,10-1 0,8-1-83,0-1-1,27-5 0,-7-4-780,-1-2-1,-1-2 0,49-23 1,-102 41 1020,1 2 0,0-1 0,-1 1 0,2 0 1,-1 0-1,1 1 0,0 0 0,-7 8 0,11-12-448,-1 1-1,1 0 1,0 0-1,0 1 1,0-1-1,0 0 1,0 1-1,1-1 1,-1 1-1,1-1 1,0 1-1,0 0 1,1-1-1,-1 1 0,1 0 1,0 0-1,-1-1 1,2 1-1,-1 0 1,0 0-1,2 6 1,7 2-5244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0:4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1290 149 4228,'-10'-4'2007,"-36"-14"-511,0 2 0,-1 2 0,-1 2-1,-53-6 1,-107 3 618,164 14-2074,0 2-1,0 2 1,1 2-1,-1 2 0,1 1 1,1 3-1,-1 1 1,2 3-1,0 1 1,1 1-1,0 3 0,-57 38 1,83-47 29,0 0 0,1 1 0,1 0 0,0 1 0,1 0 0,0 1 0,1 1 0,0-1 0,-14 32 0,15-24 26,1 1 0,1 0 0,1 0 0,0 0 0,2 1 0,-2 42 0,6-31-52,1 1 1,2 0-1,1-1 0,2 0 1,1 0-1,2 0 0,1-1 0,2 0 1,30 59-1,-30-72-32,0 0 1,1-2-1,2 1 0,0-2 1,0 0-1,2 0 0,0-2 1,1 0-1,1-1 0,0-1 0,31 17 1,-23-18 125,1-1 0,0 0 1,1-3-1,0 0 1,0-2-1,1-1 0,0-1 1,50 1-1,-22-5 59,0-4-1,-1-2 1,1-2 0,-1-3-1,0-2 1,-1-3-1,59-23 1,-55 13 93,0-2 0,-2-2 0,-1-3 0,-2-2 0,-1-3 0,53-47-1,-84 63-141,-2 0 0,0-1 0,-1-1-1,-2 0 1,0-2 0,-1 0-1,-2-1 1,-1-1 0,-1 0-1,-1-1 1,16-54 0,-24 62-60,0-1 1,0 0 0,-2 0-1,-1 0 1,-1 0-1,0 0 1,-2 0-1,0 0 1,-1 0-1,-2 0 1,0 1 0,-1-1-1,-1 1 1,0 1-1,-2-1 1,0 1-1,-20-29 1,18 33-188,0 0 1,-2 0-1,1 1 0,-2 1 1,1 0-1,-2 1 0,0 0 1,0 1-1,-1 1 0,0 1 1,-20-9-1,14 9-255,-1 2 1,1 0-1,-2 1 1,1 2 0,0 0-1,-1 1 1,-44 2-1,7 6-657,0 3 0,1 2-1,0 3 1,1 3 0,-110 44-1,69-19-4063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0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6951,'0'0'2909,"8"-4"-2882,9-3 2,0 0 0,1 2 1,0 0-1,0 1 0,0 1 1,0 0-1,36 1 1,-30 2 37,70 1 171,-1-4-1,129-21 0,-94 0-67,314-54 1067,-298 59-827,160-1-1,-128 20-249,275 35 0,648 70-48,-911-92-90,476 2 307,-83-6-55,-249 9-260,776 50 41,-578-12-8,152 10 29,745-53 544,-512-50-352,387-4 77,-342 72 29,566 118-817,-1479-144 191,47 4-144,-32-7-3115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0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7783,'1'0'35,"-1"0"1,0 0-1,0 0 0,0 0 0,0 0 0,1 0 0,-1 0 0,0 0 0,0 0 0,0 0 1,0 0-1,0 0 0,1-1 0,-1 1 0,0 0 0,0 0 0,0 0 0,0 0 0,0 0 1,0 0-1,1 0 0,-1 0 0,0 0 0,0-1 0,0 1 0,0 0 0,0 0 1,0 0-1,0 0 0,0 0 0,0-1 0,0 1 0,0 0 0,0 0 0,0 0 0,0 0 1,0 0-1,0-1 0,0 1 0,0 0 0,0 0 0,0 0 0,0 0 0,0 0 0,0-1 1,0 1-1,0 0 0,0 0 0,0 0 0,0 0 0,0 0 0,0-1 0,0 1 0,0 0 1,0 0-1,0 0 0,-1 0 0,1 0 0,0 0 0,0 0 0,0 0 0,0-1 0,-1 1 1,17-4 23,57-2 122,1 4 1,-1 3 0,143 20 0,66 2 297,614-73 1848,-324 7-1446,527 37-267,-916 23-947,290 67-1,-358-63-1796,-4-9-1479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0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4260,'0'0'15743,"11"0"-14553,385 3 3277,215-42-3862,-149 5-541,-457 35-68,0 0 1,0-1-1,1 2 1,-1-1-1,0 0 1,0 1-1,6 3 1,-6-2-58,-1-1 1,1-1-1,0 1 1,-1-1-1,1 0 1,0 0-1,6 0 0,-11-1-80,1 0 0,-1 0 0,0 0 0,1 0-1,-1 0 1,1 0 0,-1-1 0,1 1-1,-1 0 1,0 0 0,1-1 0,-1 1 0,0 0-1,1 0 1,-1-1 0,0 1 0,1 0-1,-1-1 1,0 1 0,0-1 0,1 1 0,-1 0-1,0-1 1,0 1 0,0-1 0,0 1 0,1-1-1,-1 1 1,0 0 0,0-1 0,0 1-1,0-1 1,0 0 0,0-2-818,6-21-7822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3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82 5862,'0'0'2295,"-8"0"-645,-23 2 589,31-2-2166,0 0 0,0 0 1,1 0-1,-1 0 0,0 0 1,0 0-1,0 0 0,0 0 0,0 0 1,0 0-1,0 0 0,0 0 1,0 0-1,0 0 0,0 0 0,0 1 1,0-1-1,0 0 0,0 0 1,0 0-1,0 0 0,0 0 0,0 0 1,0 0-1,0 0 0,0 0 1,0 0-1,0 0 0,0 0 0,0 0 1,0 0-1,0 1 0,25 1 1174,61 2-574,157-13 0,84-33-920,-10 1-975,-360 50 1246,-52 19-1,9-3 197,-187 44 430,-107 31 125,377-99-771,-17 5 29,0 0-1,-29 14 1,49-20-34,0 1 1,0-1-1,0 0 1,0 0-1,0 0 1,0 0-1,0 0 1,1 0-1,-1 0 1,0 0-1,0 0 1,0 0-1,0 0 1,0 0 0,0 0-1,0 0 1,0 1-1,0-1 1,0 0-1,0 0 1,0 0-1,0 0 1,0 0-1,0 0 1,0 0-1,0 0 1,0 0-1,0 1 1,0-1-1,0 0 1,0 0-1,0 0 1,0 0-1,0 0 1,0 0-1,0 0 1,0 0-1,0 0 1,0 1-1,0-1 1,0 0-1,0 0 1,0 0-1,0 0 1,0 0-1,0 0 1,0 0 0,0 0-1,0 0 1,0 0-1,-1 0 1,1 0-1,0 0 1,0 1-1,0-1 1,0 0-1,0 0 1,0 0-1,0 0 1,0 0-1,0 0 1,-1 0-1,1 0 1,0 0-1,0 0 1,0 0-1,13 1-15,21-2-26,27-10-177,-2-4-1,113-42 1,-54 16 71,124-32 95,-293 71 271,-341 67 17,269-41-144,1 3 30,-80 12-3082,176-38-1150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3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3 262 5830,'0'0'12112,"0"10"-9352,0 13-1479,-2-8-760,1 0 0,1 1 1,1-1-1,0 0 0,1 0 0,1-1 1,4 16-1,-6-28-505,0 0 0,1 0 0,-1 0 0,1 0 0,-1 0 0,1-1 0,0 1 0,-1-1 0,1 1 1,0-1-1,0 1 0,0-1 0,1 0 0,-1 0 0,0 0 0,0 0 0,0-1 0,1 1 0,-1 0 0,1-1 0,-1 0 0,0 1 0,1-1 1,-1 0-1,1 0 0,-1-1 0,0 1 0,1 0 0,-1-1 0,0 1 0,1-1 0,-1 0 0,0 0 0,4-2 0,4-1 34,0 0-1,-1-1 0,0 0 0,1-1 1,-2 0-1,13-11 0,-5 2 54,-1-2-1,0 0 1,-1-1-1,20-34 1,-34 52-108,0 0 1,0 0 0,0 0 0,0 0-1,0 1 1,0-1 0,0 0-1,0 0 1,0 0 0,0 0-1,0 0 1,0 0 0,0 0-1,0 0 1,0 0 0,0 0 0,0 1-1,0-1 1,0 0 0,0 0-1,0 0 1,0 0 0,0 0-1,0 0 1,0 0 0,1 0-1,-1 0 1,0 0 0,0 0 0,0 0-1,0 0 1,0 0 0,0 0-1,0 0 1,0 1 0,0-1-1,0 0 1,0 0 0,0 0-1,1 0 1,-1 0 0,0 0-1,0 0 1,0 0 0,0 0 0,0 0-1,0 0 1,0 0 0,0 0-1,0-1 1,0 1 0,1 0-1,-1 0 1,0 0 0,0 0-1,0 0 1,0 0 0,0 16-100,-3 21 79,1-26 23,0 2-2,-1 0 0,2 0 0,0 0-1,0 0 1,3 18 0,-2-30 8,0 0-1,1 0 1,-1 0 0,1 0-1,-1-1 1,1 1 0,-1 0-1,1 0 1,-1 0 0,1-1-1,0 1 1,0 0 0,-1-1 0,1 1-1,0 0 1,0-1 0,0 1-1,0-1 1,-1 1 0,1-1-1,0 0 1,0 1 0,0-1-1,0 0 1,0 0 0,0 0-1,0 1 1,0-1 0,0 0-1,0 0 1,0-1 0,0 1-1,0 0 1,0 0 0,0 0-1,0-1 1,1 0 0,37-14 256,-22 2-201,-1-2-1,0 0 0,-2 0 0,1-2 0,-2 1 0,0-2 0,-1 0 0,10-21 1,-26 77-1298,0-27 1232,-12 51-12,15-58 19,0 0-1,1 0 1,-1 1-1,1-1 1,0 0-1,0 0 1,0 0-1,1 0 1,-1 0 0,1 0-1,0 0 1,2 5-1,-2-8 8,0 0-1,0 0 0,1 1 1,-1-1-1,0 0 1,1-1-1,-1 1 1,1 0-1,-1 0 1,1-1-1,-1 1 1,1-1-1,0 1 1,-1-1-1,1 1 1,-1-1-1,1 0 0,0 0 1,-1 0-1,1 0 1,0 0-1,-1-1 1,1 1-1,0 0 1,1-1-1,43-14 210,-30 4-204,-1 1-1,0-2 0,-1 0 1,0-1-1,-1 0 0,14-20 0,8-20-2497,-56 122 1557,18-62 1008,0 0-1,1 1 1,0 0 0,0-1 0,1 1-1,0 0 1,0 0 0,1 0 0,0-1-1,0 1 1,2 9 0,-2-16-53,0-1 0,0 1 1,1 0-1,-1 0 0,1 0 1,-1 0-1,1 0 1,-1-1-1,1 1 0,-1 0 1,1-1-1,0 1 0,-1 0 1,1-1-1,0 1 0,-1 0 1,1-1-1,0 1 0,0-1 1,0 0-1,-1 1 0,1-1 1,0 0-1,0 1 0,0-1 1,1 0-1,27-6 717,-21 2-560,-1 0 0,0 0 0,0-1 0,0 0 0,7-7 0,4-9-199,0 0 1,-1-1 0,-1-1-1,-1-1 1,-1 0 0,-1-1-1,-2 0 1,0-1 0,-2 0 0,0-1-1,-2 0 1,-1 0 0,-1 0-1,2-56 1,-11 77-367,-4 15 250,-6 14 102,4 7 92,0 0 1,2 2 0,1-1 0,1 1 0,2 0 0,1 0 0,2 0-1,5 55 1,-3-73-76,1-1-1,1 0 0,0 0 1,1 0-1,1 0 1,0-1-1,0 1 0,10 14 1,-27-82-916,-4 28-32,-1 0 1,-1 2-1,-42-46 1,21 26 1257,39 45-237,-1-1 1,0 0-1,0 1 1,1-1-1,-1 1 1,0-1-1,1 0 1,-1 0-1,1 1 0,-1-1 1,1 0-1,-1 0 1,1 0-1,0 1 1,-1-1-1,1 0 1,0 0-1,-1 0 1,1 0-1,0 0 0,0 0 1,0 0-1,0 0 1,0 0-1,0 1 1,0-1-1,0 0 1,1 0-1,-1 0 0,0 0 1,0 0-1,1 0 1,-1 0-1,1 1 1,-1-1-1,1 0 1,-1 0-1,1 1 0,-1-1 1,1 0-1,0 0 1,-1 1-1,1-1 1,0 1-1,-1-1 1,1 1-1,0-1 0,0 1 1,0-1-1,0 1 1,-1 0-1,1-1 1,0 1-1,0 0 1,0 0-1,0 0 1,0-1-1,0 1 0,1 1 1,12-4 94,0 2 1,0 0-1,17 1 1,-15 0 37,27 2-198,34-1-186,-73-2-284,1 1 0,-1-1-1,0 0 1,0 0-1,1 0 1,-1-1 0,7-3-1,-2-7-3773,-7-3-2654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57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8200,'0'0'15748,"8"8"-15465,-3-4-261,-1 0 0,1 1 0,-1-1 0,0 1 0,-1 0 0,1 0 0,-1 0 0,0 0 0,-1 1 0,1-1 0,-1 1 0,0 0 0,0-1 0,-1 1 0,0 0 0,1 12 0,-1 35 99,-1-38-400,-1 0 1,2 1 0,0-1 0,1 0 0,5 16-1,-6-30-1421,-6-15-18151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31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13485,'0'0'6118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32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49 6598,'0'0'13981,"-6"11"-12913,-63 98 320,-61 105-977,122-197-570,9-13-649,18-25-259,25-45 234,-2-2 0,47-108 0,-66 129 1186,-6 22 204,-16 25-541,-1 0 1,0 1-1,1-1 1,-1 1-1,0-1 1,1 0 0,-1 1-1,0-1 1,1 1-1,-1-1 1,0 1 0,0-1-1,0 1 1,1-1-1,-1 1 1,0-1-1,0 1 1,0-1 0,0 1-1,0-1 1,0 1-1,0-1 1,0 1-1,0-1 1,0 1 0,0-1-1,0 1 1,-1 0-1,-8 61 351,-24 57 155,22-86 212,1 1 1,2 0-1,-5 42 1,14-83-780,-1-7-25,0 1 1,0-1-1,-3-16 1,2 27 44,1 0 0,-1 0 0,1 1 1,-1-1-1,0 0 0,0 0 1,0 1-1,-1-1 0,1 1 0,-1-1 1,1 1-1,-1 0 0,0-1 0,0 1 1,0 0-1,0 0 0,0 0 1,0 1-1,0-1 0,-1 0 0,1 1 1,-4-2-1,6 3 17,0 0 0,0 0 0,-1-1 0,1 1 0,0 0 0,0 0 0,0 0 0,-1 0 0,1 0 0,0 0 0,0 0 0,-1 0 0,1 0-1,0 0 1,0-1 0,-1 1 0,1 0 0,0 0 0,-1 1 0,1-1 0,0 0 0,0 0 0,-1 0 0,1 0 0,0 0 0,0 0 0,0 0 0,-1 0 0,1 0 0,0 0 0,0 1 0,-1-1 0,1 0 0,0 0 0,0 0 0,0 1 0,0-1 0,-1 0 0,1 0 0,0 0 0,0 1 0,0-1-1,0 0 1,0 0 0,0 1 0,0-1 0,-1 0 0,1 1 0,6 11-201,-1-9 212,0 0 0,0-1 0,0 0 1,0 0-1,0-1 0,0 1 0,0-1 1,0 0-1,1 0 0,-1-1 0,0 0 1,1 1-1,7-2 0,5-1 30,-1 1 0,32-9 0,3-9 39,14-3 0,-65 22-70,-1 0 1,0 0-1,1 0 0,-1 0 1,0 0-1,1 0 0,-1 0 1,1 0-1,-1 0 0,0 0 1,1 0-1,-1 0 0,1 0 0,-1 1 1,0-1-1,1 0 0,-1 0 1,0 0-1,1 1 0,-1-1 1,0 0-1,1 0 0,-1 1 1,0-1-1,0 0 0,1 0 1,-1 1-1,0-1 0,0 0 1,1 1-1,-1-1 0,0 0 1,0 1-1,0-1 0,0 1 0,0 0 1,0 20 201,-11 19 237,5-23-287,3-9-69,0 0 0,0-1-1,1 1 1,0 0 0,-1 14-1,3-22-62,1 1 0,-1-1 0,0 0 0,0 0 0,0 1 0,1-1 0,-1 0 0,0 0 0,0 1 0,1-1 0,-1 0 0,0 0 0,0 0 0,1 0 0,-1 0 0,0 1 0,1-1 0,-1 0 0,0 0 0,0 0 0,1 0 0,-1 0 0,0 0 0,1 0 0,-1 0 0,0 0 0,1 0 0,-1 0 0,0 0 0,1 0 0,-1 0 0,0 0 0,1-1 0,-1 1 0,0 0 0,0 0 0,1 0 0,-1 0 0,0-1 0,0 1 0,1 0 0,-1 0 0,0 0 0,0-1 0,1 1 0,14-9 488,37-47 215,-43 44-745,1 0 0,1 1 0,22-19 1,-33 29-44,1 1 1,-1-1 0,0 1-1,1 0 1,-1-1 0,0 1-1,1 0 1,-1-1 0,1 1-1,-1 0 1,1-1 0,-1 1-1,1 0 1,-1 0-1,1 0 1,-1-1 0,1 1-1,-1 0 1,1 0 0,0 0-1,-1 0 1,1 0 0,-1 0-1,1 0 1,-1 0 0,1 0-1,-1 0 1,1 0 0,0 1-1,-1-1 1,1 0 0,-1 0-1,1 0 1,-1 1-1,1-1 1,-1 0 0,0 1-1,1-1 1,-1 0 0,1 1-1,-1-1 1,0 1 0,1-1-1,-1 0 1,0 1 0,1-1-1,-1 1 1,0-1 0,0 1-1,1-1 1,-1 1 0,0-1-1,0 2 1,3 37-2997,-2-18-2996,4-12-677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3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9769,'0'0'7682,"-4"8"-6491,-16 31-356,3 0 1,1 1-1,2 0 0,2 2 1,2-1-1,1 1 1,3 0-1,1 1 1,1 64-1,4-105-826,0-1 0,0 1-1,0 0 1,0 0 0,1 0 0,-1 0-1,0 0 1,1 0 0,0 0 0,-1-1-1,1 1 1,0 0 0,0 0 0,0-1-1,0 1 1,0-1 0,0 1-1,1-1 1,-1 1 0,1-1 0,-1 0-1,3 2 1,-3-3 0,0 1 0,0-1 0,1 0 0,-1 0 0,0 0 0,0 0 0,0-1 0,0 1 0,0 0 0,0 0 0,0-1 0,0 1-1,0-1 1,0 1 0,0-1 0,0 1 0,0-1 0,0 1 0,0-1 0,0 0 0,0 1 0,-1-1 0,1 0 0,0 0 0,-1 0 0,1 0 0,0 0 0,-1 0 0,1 0 0,-1 0 0,1 0-1,-1 0 1,0 0 0,1 0 0,-1 0 0,0 0 0,0 0 0,0-2 0,6-20-20,-2-1 0,0 0 0,-2 0 0,-1 0 1,-3-47-1,0 7-2353,43 68-5286,-14 0 1917,7-4-2125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32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6822,'0'0'4597,"-9"0"-956,3-1-3166,0 1 0,-1 1 0,1-1 1,0 1-1,0 0 0,0 1 0,0-1 1,0 1-1,1 1 0,-7 2 0,9-4-298,0 1-1,0 0 0,0 0 1,0 1-1,0-1 0,1 0 1,-1 1-1,1 0 0,0-1 1,0 1-1,-1 0 0,2 0 1,-1 0-1,0 1 0,1-1 1,-1 0-1,1 1 0,0-1 1,0 1-1,0-1 1,0 7-1,1-8-160,1-1-1,-1 1 1,0-1 0,1 0-1,-1 0 1,0 1 0,1-1 0,0 0-1,-1 0 1,1 1 0,0-1-1,0 0 1,-1 0 0,1 0 0,0 0-1,0 0 1,0 0 0,0 0 0,1-1-1,-1 1 1,0 0 0,0-1-1,0 1 1,1 0 0,-1-1 0,0 1-1,0-1 1,1 0 0,-1 1-1,0-1 1,1 0 0,-1 0 0,1 0-1,-1 0 1,0 0 0,1 0-1,1-1 1,6 1 21,1 0-1,-1-1 0,0 0 1,12-3-1,-5-1-24,0-2 0,0 1 0,-1-2 0,20-13 1,-20 12-852,0 0 1,0 2-1,1-1 1,19-5-1,-34 13 795,-1 0-1,0 0 1,1 0-1,-1 0 1,0 0-1,1 0 0,-1 0 1,0 0-1,1 0 1,-1 0-1,0 0 1,0 0-1,1 0 1,-1 0-1,0 0 0,1 0 1,-1 0-1,0 1 1,1-1-1,-1 0 1,0 0-1,0 0 1,1 0-1,-1 1 0,0-1 1,0 0-1,1 0 1,-1 1-1,0-1 1,0 0-1,0 0 1,0 1-1,1-1 0,-1 0 1,0 1-1,0-1 1,0 0-1,0 1 1,0-1-1,0 1 1,0 20-67,-9 21 772,2-16-233,2 1-1,2-1 0,0 1 0,1 0 0,2 0 0,1 0 1,5 33-1,0 54-988,-6-112 617,0 0 0,0 0 0,0 0 0,-1 0 0,1 0 0,-1 0 0,1 0 0,-1 0 0,0 0 0,0 0 0,0 0 0,0 0 0,0 0 0,0-1 0,0 1 0,-1 0 0,1-1 0,-1 1 0,1-1 0,-1 0 0,1 1 0,-1-1 0,0 0 0,0 0 0,-3 1 0,4-1 18,-1-1-1,1 1 1,-1-1-1,1 0 0,-1 0 1,1 0-1,-1 0 0,0 0 1,1 0-1,-1 0 1,1 0-1,-1 0 0,1-1 1,-1 1-1,1-1 0,-1 1 1,1-1-1,-1 0 1,1 1-1,-1-1 0,1 0 1,0 0-1,0 0 1,-1 0-1,1 0 0,0 0 1,0-1-1,0 1 0,0 0 1,0 0-1,0-1 1,1 1-1,-1-1 0,0-1 1,-5-11-75,1-1 0,1 0 0,0 0 0,1 0 0,1 0 0,0 0 0,1 0 0,1-1 0,0 1 0,4-22 0,-3 33-131,0-1 0,1 1 0,0-1 1,-1 1-1,1-1 0,1 1 0,-1 0 0,1 0 0,0 0 0,0 0 1,0 1-1,0-1 0,0 1 0,1 0 0,0 0 0,5-4 0,10-5-2206,-1 2 0,31-13 0,-11 5-4272,2-5-3549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3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12844,'0'0'6038,"-10"0"-4122,2 0-1625,0 1 0,0 0 0,-1 1-1,1 0 1,0 0 0,1 0 0,-14 7-1,17-7-220,0 0 0,0 0 0,1 0 0,-1 0 0,1 1 0,-1-1 0,1 1 0,0 0 0,0 0 0,0 0 0,0 0 0,1 0 0,0 1 0,-1 0 0,1-1 0,0 1 0,1 0 0,-1 0 0,1 0 0,-2 5 0,3-8-65,0 0-1,0-1 1,0 1 0,1 0-1,-1-1 1,0 1 0,0 0 0,1-1-1,-1 1 1,0-1 0,1 1-1,-1-1 1,1 1 0,-1-1-1,0 1 1,1-1 0,-1 1 0,1-1-1,0 0 1,-1 1 0,1-1-1,-1 0 1,1 1 0,-1-1 0,1 0-1,0 0 1,-1 1 0,1-1-1,0 0 1,-1 0 0,1 0-1,0 0 1,-1 0 0,1 0 0,0 0-1,0 0 1,35 0-203,-24-1-98,29 0-897,-27-1 802,-1 1 0,1 1 0,0 1 1,0 0-1,0 0 0,17 6 0,-30-7 390,1 0 1,-1 0 0,0 1 0,0-1 0,0 0-1,0 1 1,0-1 0,0 1 0,0 0-1,0-1 1,0 1 0,0 0 0,0 0 0,0-1-1,0 1 1,0 0 0,-1 0 0,1 0 0,0 0-1,-1 0 1,1 0 0,-1 0 0,1 0-1,0 2 1,-1-2 64,-1 0 1,1 1-1,0-1 0,-1 0 0,1 0 1,0 0-1,-1 1 0,1-1 0,-1 0 0,0 0 1,1 0-1,-1 0 0,0 0 0,0 0 0,0 0 1,0 0-1,0 0 0,-1 0 0,-5 5 283,-1-1-1,0 1 1,0-2-1,-13 6 0,-54 16 539,33-20-2192,6-12-5664,19-7-8543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3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2434,'0'0'19122,"2"9"-17952,-1 12-626,0-12-282,-1 0 0,1 0 0,1 0 0,0-1 0,3 12-1,-4-18-217,0 0-1,0 0 0,0 0 0,0 0 0,0 0 0,0 0 0,1 0 0,-1-1 0,1 1 0,-1 0 0,1-1 0,0 1 0,0-1 0,0 1 0,0-1 0,0 0 0,0 0 0,0 0 0,0 0 0,0 0 0,0-1 0,0 1 0,1-1 0,-1 1 0,0-1 0,4 0 0,5 0 75,-1-1 0,0-1 0,0 1 1,0-2-1,0 1 0,-1-2 0,1 1 0,-1-1 0,0-1 0,0 1 0,15-12 0,-14 10-99,0 0 0,0 0 0,0 1 0,1 0 1,0 1-1,0 0 0,22-4 0,-31 8-22,-1 0 0,0 0 1,0 0-1,0 0 1,0 0-1,1 0 0,-1 0 1,0 0-1,0 0 0,0 0 1,0 0-1,0 1 1,0-1-1,1 1 0,-1-1 1,0 1-1,0-1 0,0 1 1,0-1-1,0 1 1,0 0-1,-1 0 0,1-1 1,0 1-1,0 0 0,0 0 1,-1 0-1,1 0 1,-1 0-1,1 0 0,0 2 1,4 41-136,-5-41 132,0 0-1,-1 1 0,1-1 0,0 0 1,1 0-1,-1 0 0,1 0 0,-1 0 1,1 0-1,0 0 0,0 0 0,0 0 0,0 0 1,1 0-1,-1 0 0,4 3 0,-5-5-15,1-1-1,-1 0 1,1 1-1,-1-1 0,1 0 1,0 1-1,-1-1 0,1 0 1,-1 1-1,1-1 1,0 0-1,-1 0 0,1 0 1,0 0-1,-1 0 0,1 0 1,0 0-1,0 0 1,-1 0-1,1 0 0,0 0 1,-1 0-1,1 0 1,0-1-1,-1 1 0,1 0 1,0 0-1,-1-1 0,2 0 1,13-19-1666,0-30-2624,-12 19-663,-2-4-2504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3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13036,'0'0'6310,"0"49"-5477,8-34-192,10-1-481,1-1-96,7-4-1377,2 0-2435,3-5-2530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3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34 11787,'0'0'3262,"-4"8"-283,0 1-2374,0 0 1,1 0-1,0 0 1,0 1-1,1-1 0,0 1 1,1-1-1,0 1 1,1 0-1,0-1 1,2 16-1,-2-23-540,1-1-1,0 1 0,0-1 0,0 1 1,0-1-1,0 1 0,0-1 1,0 0-1,0 1 0,0-1 1,1 0-1,-1 0 0,1 0 0,-1 0 1,0 0-1,1 0 0,0 0 1,-1-1-1,1 1 0,0 0 1,-1-1-1,1 1 0,0-1 0,-1 0 1,1 0-1,0 1 0,0-1 1,-1 0-1,1-1 0,0 1 1,0 0-1,2-1 0,0 1 105,1-1-1,-1 0 0,1 0 1,-1 0-1,1-1 1,-1 0-1,0 1 0,1-2 1,-1 1-1,0 0 0,4-4 1,-2 0-123,-1 1 1,0-1 0,0-1-1,-1 1 1,1 0-1,-1-1 1,-1 0-1,0 0 1,0 0-1,0 0 1,0-1 0,-1 1-1,-1-1 1,1 1-1,-1-1 1,0 0-1,-1-11 1,-1 43-353,0-19 284,1 0-1,0 1 1,0-1 0,0 1-1,1-1 1,0 0 0,0 0-1,2 8 1,-2-11 32,1 0-1,-1 0 1,0 0 0,1-1-1,-1 1 1,1-1 0,0 1-1,-1-1 1,1 0-1,0 0 1,0 1 0,0-1-1,0 0 1,0-1 0,0 1-1,0 0 1,0-1 0,0 1-1,1-1 1,-1 1 0,0-1-1,0 0 1,0 0-1,0 0 1,4-1 0,4 0 76,0 0 1,0 0 0,0-1 0,-1 0-1,1-1 1,-1 0 0,0 0 0,16-10-1,-20 11-82,0-1-1,0 1 1,-1-1-1,1-1 1,-1 1-1,0-1 1,0 0-1,0 0 1,0 0-1,-1 0 1,1 0-1,-1-1 1,0 0-1,-1 0 1,1 1-1,-1-2 1,3-6-1,-5 11-8,0 0-1,1 0 0,-1 0 1,0 0-1,1 1 0,-1-1 0,0 0 1,0 0-1,0 0 0,0 0 1,0 0-1,0 0 0,0 0 1,0 0-1,0 0 0,0 0 1,0 0-1,-1 0 0,1 0 1,0 1-1,-1-1 0,1 0 1,-1 0-1,1 0 0,-1 0 1,1 1-1,-1-1 0,0 0 1,1 1-1,-1-1 0,0 0 1,1 1-1,-1-1 0,0 1 1,0-1-1,0 1 0,1-1 1,-1 1-1,0 0 0,0-1 1,0 1-1,0 0 0,0 0 1,0-1-1,0 1 0,0 0 1,0 0-1,0 0 0,0 0 1,0 1-1,1-1 0,-1 0 1,0 0-1,0 0 0,0 1 1,0-1-1,0 0 0,-1 2 1,-3-1-17,0 1-1,0 0 1,0 0 0,1 1 0,-1-1 0,1 1 0,-1 0 0,1 1 0,-7 6 0,4-2 20,2 1 0,-1 0 0,1 0 0,0 0 0,1 1-1,-5 12 1,8-20 3,1 0 0,-1 1-1,0-1 1,1 0 0,-1 0-1,1 0 1,-1 0 0,1 1-1,0-1 1,0 0 0,0 0 0,0 0-1,1 1 1,-1-1 0,0 0-1,1 0 1,0 0 0,-1 0-1,1 0 1,0 0 0,0 0-1,0 0 1,0 0 0,1 0-1,-1 0 1,0-1 0,1 1 0,0 0-1,-1-1 1,1 1 0,0-1-1,-1 0 1,1 0 0,0 1-1,0-1 1,2 0 0,7 2-321,0 0-1,-1-1 1,1 0 0,0-1 0,0 0 0,0-1 0,-1 0-1,19-3 1,-18 1-1255,-1 0 0,1-1 0,0 0 0,18-8 0,12-11-6230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3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 6822,'0'0'8104,"-11"-2"-4463,1 1-2960,0 1 0,0-1 0,0 2 0,0-1 0,-19 4 0,26-3-579,1-1-1,-1 1 1,0 0 0,1 0 0,-1 0 0,1 0 0,-1 0 0,1 0 0,-1 1-1,1-1 1,0 1 0,-1-1 0,1 1 0,0 0 0,0 0 0,0 0 0,1 0-1,-1 1 1,0-1 0,1 0 0,0 1 0,-1-1 0,1 1 0,0-1-1,0 1 1,0-1 0,1 1 0,-1 0 0,1 0 0,-1-1 0,1 5 0,0-5-115,1-1 1,0 1 0,-1 0 0,1-1 0,0 1 0,0 0 0,0-1 0,0 1 0,0-1 0,0 1 0,0-1 0,0 1 0,1-1 0,-1 0-1,0 0 1,1 0 0,-1 0 0,1 0 0,0 0 0,-1 0 0,1 0 0,0 0 0,-1-1 0,4 1 0,56 16-1047,-40-13 439,-13-2 490,56 18-1281,-60-19 1233,1 1 0,-1 0 0,1 0 1,-1 1-1,0-1 0,0 1 0,0 0 1,0 0-1,0 0 0,5 7 0,-8-9 197,0 0-1,0 1 1,-1-1-1,1 0 1,-1 0-1,1 1 1,-1-1-1,1 0 1,-1 1-1,0-1 1,0 0-1,0 1 1,0-1-1,1 1 1,-2-1-1,1 0 1,0 1-1,0-1 1,0 0-1,-1 1 1,1-1-1,-1 0 1,1 1-1,-1-1 1,1 0-1,-1 0 1,0 0-1,1 1 1,-1-1-1,0 0 1,0 0-1,0 0 1,0 0-1,0 0 1,0-1-1,0 1 1,-1 0-1,1 0 1,0-1-1,0 1 1,0-1-1,-1 1 1,1-1-1,0 1 1,-2-1-1,-4 3 98,0 0 0,0-1-1,-1 0 1,1-1-1,0 0 1,-15 1 0,21-2-139,0 0 1,0 0 0,1 0-1,-1 0 1,0-1 0,0 1-1,0 0 1,0 0 0,1-1-1,-1 1 1,0-1 0,0 1-1,1-1 1,-1 1 0,0-1-1,0 1 1,1-1 0,-1 1-1,1-1 1,-1 0 0,1 1-1,-1-1 1,1 0 0,-1 0-1,1 1 1,0-1 0,-1 0-1,1-1 1,-4-27-2702,4 24 1953,0-27-5427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3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11115,'0'0'10431,"1"13"-8792,-2 155 1769,1 51-1521,0-215-1875,0-1 0,0 1 0,1 0-1,0-1 1,0 0 0,0 1 0,0-1-1,0 1 1,1-1 0,-1 0-1,1 0 1,0 0 0,4 6 0,-5-9-2,0 1 1,-1 0-1,1-1 1,0 1-1,-1-1 1,1 1-1,0-1 1,0 0-1,0 1 1,0-1-1,-1 0 1,1 0-1,0 1 1,0-1-1,0 0 1,0 0-1,0 0 1,0 0-1,-1 0 1,1 0-1,0 0 1,1-1-1,0 0 8,0 0-1,0 0 1,0 0-1,0 0 1,0 0 0,0-1-1,-1 1 1,1 0-1,-1-1 1,1 0-1,-1 1 1,1-1-1,0-2 1,4-5-94,0-1 1,-1 0 0,-1 0 0,1 0 0,-2-1 0,1 1 0,-2-1-1,1 0 1,-1 0 0,-1 0 0,0 0 0,-1-15 0,0 26 68,0 0-1,0 0 1,0 0 0,0 1 0,-1-1 0,1 0 0,0 0 0,0 0 0,-1 0-1,1 1 1,0-1 0,0 0 0,0 0 0,-1 0 0,1 0 0,0 0 0,0 0-1,-1 0 1,1 0 0,0 0 0,0 0 0,-1 0 0,1 0 0,0 0 0,0 0-1,-1 0 1,1 0 0,0 0 0,0 0 0,-1 0 0,1 0 0,0 0 0,0-1 0,-1 1-1,1 0 1,0 0 0,0 0 0,0 0 0,-1-1 0,1 1 0,0 0 0,0 0-1,0 0 1,0-1 0,-1 1 0,1 0 0,0 0 0,0 0 0,0-1 0,0 1-1,0 0 1,0 0 0,0-1 0,0 1 0,0 0 0,0 0 0,0-1 0,0 1 0,0 0-1,0 0 1,0-1 0,0 1 0,0 0 0,0 0 0,0-1 0,0 1 0,-11 19-24,11-16 53,0-1-1,0 0 0,0 1 0,0-1 0,0 0 0,0 0 0,1 1 0,-1-1 0,1 0 0,-1 0 0,1 0 0,0 0 0,0 1 0,0-1 0,0 0 0,0-1 0,0 1 0,1 0 0,-1 0 0,1 0 0,-1-1 0,1 1 0,0-1 0,-1 1 0,1-1 0,0 0 0,0 0 0,0 1 0,0-1 0,0-1 0,0 1 0,1 0 0,-1 0 0,0-1 0,0 1 0,1-1 0,-1 0 0,0 0 0,0 0 0,1 0 0,2 0 0,1 0 30,1-1 0,-1 1 0,1-1 0,-1-1 0,1 1 0,-1-1 0,0 0 0,0 0 0,0-1 0,0 1 0,0-2 0,-1 1 0,11-8 0,-9 3-183,0 0 1,0-1 0,-1 0-1,8-16 1,-21 42 47,4-10 76,0 0 1,0 1-1,0-1 1,1 0-1,0 1 1,0 0-1,1 0 1,0-1-1,0 1 1,1 0 0,0 0-1,1 8 1,-1-15 7,1 0-1,-1 0 1,1 0 0,-1 0 0,1 0 0,0 0 0,0 0 0,-1 0 0,1 0 0,0 0 0,0 0 0,0 0 0,0-1 0,0 1 0,0 0 0,0-1 0,0 1 0,0-1 0,0 1 0,0-1 0,0 1 0,0-1 0,1 0 0,-1 0 0,0 1 0,0-1 0,0 0 0,1 0 0,-1 0 0,0 0 0,0-1 0,0 1 0,0 0 0,1 0 0,-1-1 0,0 1 0,0-1 0,2 0-1,2-1-56,0 1-1,0-1 0,0-1 0,-1 1 0,1-1 0,-1 0 0,7-5 0,0-3-684,0-1 0,-1 0-1,-1-1 1,0 0 0,-1-1 0,0 0-1,-1 0 1,7-18 0,-7 11-1692,-1 0 1,8-41-1,-9 9-2461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5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11755,'0'8'2482,"0"-4"-2128,0 0 0,0 1 0,0-1 0,1 0-1,-1 0 1,1 0 0,0 1 0,0-1-1,1 0 1,-1 0 0,1 0 0,0-1-1,0 1 1,1 0 0,-1-1 0,1 1 0,-1-1-1,1 0 1,0 0 0,0 0 0,1 0-1,-1 0 1,0-1 0,1 0 0,6 4 0,0-2-158,1 0 0,-1-1 0,1 0 0,-1-1 0,1 0 1,0-1-1,0 0 0,0-1 0,-1 0 0,1-1 1,0 0-1,0 0 0,0-1 0,-1-1 0,14-4 0,-12 3-26,0-1-1,-1 1 0,1-2 1,-1 0-1,-1 0 0,1-1 1,-1 0-1,0-1 0,-1 0 1,0-1-1,0 0 0,-1 0 0,8-11 1,-1-15-3547,-15 35 3195,0-1-1,0 0 0,1 1 1,-1-1-1,0 0 0,0 0 1,0 1-1,0-1 0,0 0 1,0 0-1,0 1 0,0-1 1,-1 0-1,1 1 0,0-1 1,0 0-1,-1 0 0,1 1 1,0-1-1,-1 0 0,1 1 1,0-1-1,-1 1 0,1-1 1,-1 1-1,1-1 0,-1 0 1,1 1-1,-1 0 0,0-1 1,1 1-1,-1-1 0,0 1 1,1 0-1,-1-1 0,0 1 1,1 0-1,-1 0 1,0 0-1,0-1 0,1 1 1,-1 0-1,-1 0 0,-15 0-11807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3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9801,'0'0'2814,"-6"9"-140,-2 6-1817,0 1 0,0 1 0,2-1 0,0 1 0,1 0 0,1 1 0,-4 26 1,4-9 34,2-1 0,1 1 1,4 44-1,-3-77-874,0 1-1,1-1 1,-1 1-1,1-1 1,-1 1 0,1-1-1,0 1 1,-1-1-1,1 0 1,1 0 0,-1 1-1,0-1 1,0 0 0,1 0-1,-1 0 1,1 0-1,0 0 1,0 0 0,0-1-1,0 1 1,0-1-1,0 1 1,0-1 0,0 0-1,5 2 1,-5-2-1,0-1 0,0 0 0,0 0 0,0 0 0,0 0 0,1 0 0,-1-1 1,0 1-1,0-1 0,0 1 0,0-1 0,0 0 0,0 0 0,0 0 0,0 0 0,-1 0 0,1 0 0,0 0 1,0-1-1,-1 1 0,1-1 0,-1 1 0,1-1 0,-1 0 0,0 1 0,0-1 0,0 0 0,0 0 0,0 0 0,1-3 1,2-4-1,0 0-1,-1 0 1,-1 0 0,1 0 0,-1 0 0,-1-1 0,0 1 0,0-1 0,-1 0 0,0 1 0,-3-15-1,3 24-14,0 1 0,0-1 0,0 1 0,0-1 0,0 1 0,0-1 0,0 1 0,0 0 0,0-1 0,0 1 0,-1-1 0,1 1 0,0-1 0,0 1 0,-1-1 0,1 1 0,0-1 0,-1 0 0,1 1 0,0-1 0,-1 1 0,1-1 0,-1 0 0,1 1 0,-1-1 0,1 0 0,-1 1 0,1-1 0,-1 0 0,1 0 0,-1 0 0,1 1 0,-1-1 0,1 0 0,-1 0 0,1 0 0,-1 0 0,0 0 0,1 0 0,-1 0 0,1 0 0,-1 0 0,1 0 0,-1-1 0,1 1 0,-1 0 0,1 0 0,-1 0 0,0-1 0,1 1 0,0 0 0,-1 0 0,1-1 0,-1 1-1,1-1 1,-1 1 0,1 0 0,0-1 0,-1 1 0,1-1 0,0 1 0,-1-1 0,1 1 0,0-1 0,0 1 0,-1-1 0,1 1 0,0-1 0,0 0 0,-1 5 39,0 0 0,1-1 0,-1 2 0,1-1 1,0 0-1,0 0 0,0 0 0,1 0 0,-1 0 0,1 0 0,0-1 0,0 1 0,1 0 0,-1 0 0,1-1 0,0 1 0,0 0 0,0-1 0,0 0 0,1 1 0,2 2 0,0-3 17,-1 0-1,1 0 0,0 0 1,-1-1-1,1 0 0,1 0 1,-1 0-1,0-1 0,0 0 1,0 0-1,1 0 0,-1-1 1,1 1-1,-1-1 0,9-1 1,-6 0-25,-1 0 0,0-1 1,0 0-1,-1 0 0,1 0 1,0-1-1,-1 0 0,1 0 1,-1 0-1,0-1 0,0 0 0,5-5 1,-7 6-64,0 0 0,0-1 1,0 1-1,-1-1 0,0 0 1,0 0-1,0 0 0,0 0 1,-1-1-1,1 1 0,-1-1 0,0 1 1,0-1-1,-1 0 0,0 0 1,1 1-1,-1-11 0,-19 34-536,12-10 586,1 0 0,0 0 0,0 0 0,1 1-1,0 0 1,0 0 0,1 0 0,1 0 0,0 1 0,0-1-1,1 1 1,0-1 0,2 18 0,-1-27-20,0 0 0,1 0 0,-1-1 0,0 1 0,1 0 0,-1 0 0,1 0 0,-1-1 0,1 1 0,-1 0 0,1 0 0,-1-1 0,1 1 0,0-1 0,-1 1 0,1-1 0,0 1 0,0-1 0,0 1 0,-1-1 0,1 1 0,0-1 0,0 0 0,0 1 0,0-1 0,-1 0 0,1 0 0,0 0 1,0 0-1,0 0 0,0 0 0,0 0 0,0 0 0,0 0 0,0 0 0,-1-1 0,1 1 0,0 0 0,0 0 0,0-1 0,0 1 0,-1-1 0,1 1 0,0-1 0,1 0 0,2-1-202,-1 0 0,1 0 1,0 0-1,-1-1 0,1 1 0,-1-1 0,0 0 1,5-5-1,-3-1-1342,0 0 0,0 0 0,-1-1 0,-1 0 0,1 1 0,-2-1 0,1-1 0,0-13 0,1-20-8017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3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4869,'0'0'4185,"-2"9"-1783,-1 1-1796,1 0-1,0 0 0,0 0 1,1 1-1,1 12 0,0-19-477,0 1-1,1 0 0,0 0 1,0-1-1,0 1 0,1-1 1,-1 1-1,1-1 0,0 1 1,1-1-1,-1 0 0,1 0 1,-1 0-1,1 0 0,7 6 1,-4-5-202,0 1 1,0-1-1,1-1 1,-1 0 0,1 0-1,0 0 1,0 0 0,1-1-1,-1-1 1,13 4-1,39 1 1244,-17-6 3566,-50 7-404,-13 27-3128,20-33-1123,0 0 0,0 0 0,0 0 0,0 0 0,0 0 1,1 0-1,-1 0 0,1 0 0,-1 0 0,1 1 0,0-1 1,0 0-1,0 0 0,0 1 0,0-1 0,1 0 0,-1 0 1,2 4-1,-1-4-48,0 0 0,0-1 0,0 1 0,1-1 1,-1 0-1,0 1 0,1-1 0,-1 0 0,1 0 1,-1 0-1,1 0 0,0 0 0,0 0 0,-1 0 1,1 0-1,0-1 0,2 1 0,10 2-3,-1-1-1,1-1 1,0-1-1,26-1 1,-27 0 53,8-1-178,0-1 1,27-8-1,-32 7-60,-1 0 1,1 2-1,0-1 0,0 2 1,25 0-1,-39 3 160,0-1 1,0 1-1,-1 0 0,1-1 0,0 1 1,-1 0-1,1 0 0,-1 0 0,1 0 1,-1 0-1,0 1 0,0-1 0,0 0 1,0 0-1,0 1 0,0 3 0,18 30 312,-17-34-421,1 0-1,0 0 1,0 0 0,0-1 0,0 1 0,0-1 0,0 0-1,0 0 1,0 0 0,1 0 0,-1 0 0,0-1 0,5 1 0,28-6-7898,-7-11-6929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3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3267,'0'0'18759,"1"10"-17600,-1-1-918,-1 0 1,0 0 0,-1 1-1,1-1 1,-2 0 0,1 0-1,-1-1 1,-1 1-1,1-1 1,-2 1 0,1-1-1,-1 0 1,0-1 0,-10 12-1,-181 223 1099,232-294-11398,25-52 1092,-45 75 6316,19-33-2544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37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63 2498,'-1'-2'316,"0"0"0,0 1 0,1-1 0,-1 0 0,1 0-1,-1 1 1,1-1 0,0 0 0,0 0 0,0 0-1,0 0 1,0 0 0,0 1 0,0-1 0,0 0 0,1 0-1,-1 0 1,1 0 0,-1 1 0,1-1 0,0 0 0,0 1-1,0-1 1,0 0 0,0 1 0,0-1 0,0 1 0,0 0-1,1-1 1,-1 1 0,1 0 0,-1 0 0,1 0 0,-1 0-1,1 0 1,1-1 0,-3 2-232,1 0-1,-1-1 1,0 1 0,0 0-1,1 0 1,-1 0 0,0-1-1,1 1 1,-1 0-1,0 0 1,1 0 0,-1 0-1,0 0 1,1 0 0,-1 0-1,0 0 1,1 0 0,-1 0-1,0 0 1,0 0-1,1 0 1,-1 0 0,0 0-1,1 0 1,-1 0 0,0 0-1,1 0 1,-1 0 0,0 1-1,1-1 1,-1 0-1,0 0 1,0 0 0,1 0-1,-1 1 1,0-1 0,0 0-1,1 0 1,-1 1 0,0-1-1,0 0 1,0 1-1,0-1 1,1 0 0,-1 0-1,0 1 1,0-1 0,0 0-1,0 1 1,0 0-1,1 19 842,-1-17-638,-3 118 3026,0 51 58,4-160-3168,1 1 1,0-1-1,1 0 0,0 0 1,1 0-1,0 0 0,11 19 1,-11-24-502,0 0 1,0-1 0,0 1-1,0-1 1,1 0 0,0-1-1,1 1 1,-1-1 0,1 0 0,0 0-1,0 0 1,1-1 0,10 6-1,-13-9-1628</inkml:trace>
  <inkml:trace contextRef="#ctx0" brushRef="#br0" timeOffset="1">1 367 15278,'0'0'8008,"56"-11"-6310,-18 11-802,7 0-767,2 0-290,2 0-2145,-3-7-3587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22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17168,'0'0'1890,"-11"62"-1217,10-30-289,1 3-224,0 4-96,3 2 0,9-1-288,0 1-641,-1-6-1185,-6-4-1857,-5-6-1378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2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10090,'0'0'6566,"50"3"-4869,-4-3-287,9-5-257,15-4-481,3-3-351,-1-1-257,-5-1 0,-10-1-737,-12 1-960,-17-2-321,-19-1-1025,-9-6-929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2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8616,'0'0'10794,"50"-8"-8968,7 8 128,19-1-417,13-3-736,8-4-481,3 3-223,-8 0-33,-12 1-897,-12 1-1730,-18-4-2465,-13-5-5703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2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9225,'0'0'11782,"1"11"-10891,0 11-500,5 51 717,-6-68-1025,1 1 1,0-1 0,0 1-1,1-1 1,0 1-1,0-1 1,0 0 0,0 0-1,1 0 1,3 5-1,-4-8-19,0 0-1,1-1 1,-1 1-1,1-1 1,-1 1 0,1-1-1,0 0 1,-1 1-1,1-1 1,0-1-1,0 1 1,0 0-1,0-1 1,0 0-1,0 1 1,0-1-1,0 0 1,-1 0-1,1-1 1,0 1-1,0-1 1,0 1 0,0-1-1,0 0 1,3-2-1,6-1 188,0-1-1,-1-1 1,0 0-1,16-11 0,98-83 541,-124 99-790,0 0 0,0 0 1,0 0-1,0 1 0,0-1 1,0 0-1,0 1 1,0-1-1,0 0 0,0 1 1,1 0-1,-1-1 1,0 1-1,0 0 0,0-1 1,1 1-1,-1 0 1,0 0-1,0 0 0,1 0 1,-1 0-1,0 0 1,2 1-1,-2 0-3,0 0 0,0 0-1,0 0 1,0-1 0,0 1 0,-1 1 0,1-1 0,0 0-1,-1 0 1,1 0 0,-1 0 0,1 0 0,-1 1-1,0-1 1,1 0 0,-1 0 0,0 1 0,0 1-1,1 10 1,-2 1 0,1-1-1,-5 18 1,4-25 30,1-1 72,-3 28-643,9-25-1011,10-16-1360,-12 4 1449,0-1 0,-1 1 0,1-1 0,-1 0 0,0 0 0,3-8 0,9-19-9052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2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35 8968,'0'0'8830,"-3"11"-6193,3-10-2575,-4 19 1294,1 1 1,0 36 0,3-50-1275,0 0 1,0 0-1,1 0 0,0 0 1,1 0-1,0-1 1,0 1-1,0 0 0,1-1 1,0 1-1,0-1 1,0 0-1,9 11 0,-9-13-40,0-1-1,0 0 1,0 0-1,0 0 1,1-1 0,-1 1-1,1-1 1,-1 0-1,1 0 1,0 0-1,0 0 1,0-1-1,0 1 1,0-1-1,0 0 1,8 0-1,-10-1 25,1 0 0,-1 0-1,1-1 1,-1 1 0,1-1-1,-1 1 1,1-1 0,-1 0-1,0 0 1,1 0 0,-1-1-1,0 1 1,0 0 0,0-1-1,0 0 1,0 1 0,0-1-1,0 0 1,-1 0 0,1 0-1,-1 0 1,1 0 0,-1 0-1,0-1 1,0 1 0,1 0-1,-2-1 1,2-3 0,3-10 27,-2 1 1,0-2-1,0 1 0,-2 0 1,0 0-1,-1 0 1,-2-26-1,-5 27-173,-1 22-122,7-6 197,1 1 0,-1-1 0,1 0 0,-1 1 0,1-1 0,0 1 0,0-1 0,-1 1 0,1-1 1,0 1-1,0-1 0,1 1 0,-1-1 0,0 1 0,0-1 0,1 1 0,-1-1 0,1 1 0,-1-1 0,1 1 0,0-1 0,-1 0 0,1 1 0,2 1 0,0 0 15,1-1 0,-1 1 0,1-1 0,0 0-1,0 0 1,0 0 0,0-1 0,0 1 0,0-1 0,0 0-1,0 0 1,0-1 0,8 1 0,61-2 98,-66 1-103,4-2 13,0 0 1,-1 0-1,1-1 0,-1 0 0,1-1 0,-1 0 0,0-1 0,11-7 0,-16 10 9,-1-1 0,0 1 1,0-1-1,0 0 0,0 0 0,-1 0 0,1-1 0,-1 1 0,0-1 0,0 0 0,0 0 0,0 0 0,-1 0 0,1 0 0,-1-1 0,0 1 0,-1-1 1,1 1-1,-1-1 0,2-8 0,-3 12-29,-1 0 0,1 0 0,0 1 0,-1-1 0,1 0 1,0 0-1,-1 1 0,1-1 0,-1 0 0,1 1 0,-1-1 1,0 0-1,1 1 0,-1-1 0,0 1 0,1-1 0,-1 1 0,0-1 1,0 1-1,1-1 0,-1 1 0,0 0 0,0 0 0,0-1 0,1 1 1,-1 0-1,0 0 0,0 0 0,0 0 0,0 0 0,0 0 1,1 0-1,-1 0 0,0 0 0,0 0 0,0 1 0,0-1 0,1 0 1,-1 0-1,0 1 0,-1 0 0,-37 15-128,29-8 124,1 1 0,0 0 0,0 0 0,1 0 0,0 1 0,-6 12 0,11-17 13,0 1 1,0 0-1,0 0 1,1 0 0,0 0-1,0 0 1,0 0-1,1 0 1,0 1-1,1-1 1,-1 1-1,1-1 1,1 11 0,0-15-1,-1 0 1,1 1 0,0-2 0,0 1 0,0 0 0,0 0-1,0 0 1,1 0 0,-1-1 0,0 1 0,1 0-1,-1-1 1,1 0 0,0 1 0,-1-1 0,1 0 0,0 0-1,0 0 1,0 0 0,0 0 0,0 0 0,0 0-1,0-1 1,0 1 0,0-1 0,4 1 0,62 3-1362,-58-4 559,-2 0-430,-1 0 1,0 0-1,0-1 1,0 0 0,1-1-1,-1 1 1,0-1-1,-1-1 1,1 1-1,10-6 1,11-12-7755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2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 9385,'0'0'11210,"-9"-2"-8898,0 1-1867,0 1-1,0 0 1,0 0 0,0 0-1,-14 4 1,21-4-389,-1 0-1,1 1 1,0-1 0,-1 1 0,1-1-1,0 1 1,0 0 0,-1 0 0,1 0 0,0 1-1,0-1 1,0 0 0,0 1 0,0-1-1,1 1 1,-1 0 0,0-1 0,1 1-1,-1 0 1,1 0 0,-1 0 0,1 0-1,0 0 1,0 0 0,0 1 0,0-1-1,1 0 1,-1 1 0,1-1 0,-1 0-1,1 4 1,0-5-55,0 0 0,0 0 0,1 0 1,-1 0-1,1-1 0,-1 1 0,1 0 0,-1 0 0,1 0 0,-1 0 0,1-1 0,0 1 0,-1 0 0,1-1 0,0 1 0,0 0 0,0-1 1,-1 1-1,1-1 0,0 1 0,0-1 0,0 0 0,0 1 0,0-1 0,0 0 0,0 0 0,1 1 0,34 4-26,-28-4 4,35 4-95,-27-5-12,1 2 1,-1 0-1,1 1 0,-1 1 1,0 0-1,0 1 1,15 7-1,-30-11 125,0-1-1,0 1 1,0 0-1,0-1 1,0 1-1,0 0 1,0-1-1,0 1 1,-1 0-1,1 0 1,0 0-1,0 0 1,-1 0-1,1 0 0,-1 0 1,1 0-1,-1 0 1,1 0-1,-1 0 1,1 0-1,-1 0 1,0 0-1,0 0 1,0 1-1,0 1 1,0-1 25,-1 0 1,1 0-1,-1 0 0,0 0 1,0 0-1,0 0 0,0 0 0,0 0 1,0 0-1,-1 0 0,1-1 1,-3 4-1,-6 3 175,1 0 0,-1-1 0,-17 10 0,27-17-191,-11 8-47,0-2 0,0 1 0,-1-2 0,0 1 0,0-2 0,0 1 0,-1-2 0,1 0-1,-1 0 1,0-1 0,0-1 0,-18 1 0,30-3-255,1 1 0,-1 0 0,0 0 0,0 0 0,1-1 1,-1 1-1,0 0 0,0-1 0,1 1 0,-1 0 0,0-1 0,1 1 0,-1-1 0,1 1 0,-1-1 0,0 0 0,1 1 0,-1-1 0,1 1 0,0-1 0,-1 0 0,1 0 0,-1 1 1,1-1-1,0 0 0,0 0 0,-1 1 0,1-1 0,0 0 0,0 0 0,0-1 0,-3-18-11454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58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39 4388,'0'0'12204,"-1"9"-11259,-2 12-418,-18 189 2341,21-210-2796,0 1 1,0-1-1,0 1 0,0-1 1,0 1-1,0-1 1,0 1-1,1-1 0,-1 0 1,0 1-1,0-1 1,0 1-1,1-1 0,-1 1 1,0-1-1,1 0 1,-1 1-1,0-1 0,1 0 1,-1 1-1,0-1 1,1 0-1,-1 0 0,0 1 1,1-1-1,-1 0 0,1 0 1,-1 0-1,1 1 1,-1-1-1,1 0 0,-1 0 1,1 0-1,-1 0 1,0 0-1,1 0 0,-1 0 1,1 0-1,-1 0 1,1 0-1,-1 0 0,1 0 1,-1-1-1,1 1 1,-1 0-1,1 0 0,-1 0 1,0-1-1,1 1 1,0-1-1,24-14 1884,8-16-1343,-2-2 0,-1-1 0,-2-2 0,-1 0 0,27-51 0,-48 72-4365,-19 25-4555,6-4 1319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2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7783,'0'0'12562,"2"9"-11585,2 4-593,-1-1 1,0 2-1,-1-1 1,-1 0-1,0 26 1,-10 79 843,1 3-306,7-112-786,1-2-90,0-1 0,0 0-1,0 0 1,1 0 0,2 11 0,-2-16-24,-1 0 0,0 0 0,1-1 0,-1 1-1,1 0 1,-1 0 0,1 0 0,-1-1 0,1 1 0,0 0-1,-1 0 1,1-1 0,0 1 0,-1-1 0,1 1 0,0-1-1,0 1 1,0-1 0,0 1 0,-1-1 0,1 0-1,0 1 1,0-1 0,0 0 0,0 0 0,0 0 0,0 1-1,0-1 1,0 0 0,0 0 0,0-1 0,0 1-1,0 0 1,0 0 0,0 0 0,-1-1 0,1 1 0,0 0-1,0-1 1,0 1 0,0-1 0,0 1 0,-1-1 0,2 0-1,4-3 81,0-1-1,-1 1 1,0-1-1,0 0 0,0 0 1,-1-1-1,1 1 0,-1-1 1,-1 0-1,1 0 1,-1 0-1,4-10 0,-2 4-78,0-1-1,-1 0 0,0 1 1,-1-1-1,2-23 0,-9 73-149,1-22 45,1 0 1,0 1 0,1 0 0,2 25 0,0-40 93,0 1 0,-1-1 0,1 1 0,0-1 1,0 1-1,0-1 0,-1 1 0,2-1 0,-1 0 1,0 0-1,0 1 0,0-1 0,1 0 0,-1 0 1,0 0-1,1 0 0,-1-1 0,1 1 0,-1 0 1,1 0-1,-1-1 0,1 1 0,0-1 0,-1 0 1,1 1-1,-1-1 0,1 0 0,0 0 0,0 0 1,-1 0-1,1 0 0,0 0 0,-1-1 0,3 0 1,3 1 66,0-2 0,0 1 1,0-1-1,0 0 0,0 0 1,11-6-1,-5 0-29,-1 0 1,-1-1-1,0 0 1,0-1-1,-1 0 1,0-1-1,0 0 1,-1 0-1,-1-1 1,13-24-1,-20 75-685,-14 58 352,13-96 239,0 0 0,0 0 0,0-1 1,0 1-1,0 0 0,0 0 0,0 0 1,1-1-1,-1 1 0,0 0 0,0 0 0,1-1 1,-1 1-1,0 0 0,1-1 0,-1 1 0,1 0 1,-1-1-1,1 1 0,-1 0 0,1-1 0,-1 1 1,1-1-1,-1 1 0,1-1 0,0 1 1,-1-1-1,2 1 0,24-3-1998,-20-1 1329,0 0-1,0 0 1,0 0-1,0 0 0,-1-1 1,7-5-1,12-19-4160,1-6-1751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2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10698,'0'0'5018,"-4"10"-3053,-2 10-1404,-37 118 3183,38-117-3298,1 0 0,1 1 1,1-1-1,1 1 0,1 22 0,1-39-424,0 0 0,0 0 0,0 0 0,1 0 0,-1 0 0,1 0 0,3 4 1,-5-7-12,1-1 0,0 1 0,-1-1 0,1 0 0,0 0 0,0 1 0,0-1 0,0 0 0,0 0 0,0 0 0,0 0 0,0 0 0,1 0 0,-1 0 0,0-1 0,0 1 0,1 0 0,-1-1 0,1 1 0,-1-1 0,0 1 1,1-1-1,-1 0 0,1 1 0,-1-1 0,1 0 0,-1 0 0,2 0 0,-2-1 5,0 1 0,0-1 1,0 0-1,0 0 0,0 1 1,0-1-1,-1 0 0,1 0 1,0 0-1,0 0 0,-1 0 1,1 0-1,-1 0 0,1 0 1,-1 0-1,0 0 0,1 0 1,-1 0-1,0 0 0,0-1 1,1 1-1,-1 0 0,0-1 1,2-33 31,-2 30-24,-4-43-91,0 36-203,-1 32-23,5-18 298,-1 1 0,1-1 0,0 0 0,0 1 0,0-1-1,0 0 1,0 1 0,0-1 0,1 0 0,-1 1 0,1-1-1,0 0 1,0 0 0,0 1 0,0-1 0,0 0 0,0 0-1,0 0 1,0 0 0,1-1 0,-1 1 0,1 0 0,0 0-1,-1-1 1,1 1 0,0-1 0,3 2 0,0-1 72,0 0 0,0-1 0,0 0 0,0 0 0,0 0 0,1 0 0,-1-1 0,0 0 0,0 0 0,0-1 0,0 1 0,8-3 0,-7 2 43,0-1 0,0 0 0,0-1 0,0 1 0,0-1 0,-1-1 0,1 1 0,-1-1 0,0 0 0,0 0 0,7-7 0,-3 2-10,-1-1 1,0 1 0,-1-1-1,0-1 1,6-12 0,-20 65-629,3-28 526,0 1-1,2-1 1,-1 1-1,2-1 1,0 1 0,1 20-1,0-34-37,0 0-1,0 0 1,0-1-1,0 1 1,1 0 0,-1 0-1,0-1 1,0 1-1,1 0 1,-1-1-1,0 1 1,1 0-1,-1-1 1,1 1 0,-1-1-1,1 1 1,-1-1-1,1 1 1,-1-1-1,1 1 1,0-1-1,-1 1 1,1-1 0,0 0-1,-1 1 1,1-1-1,0 0 1,-1 0-1,1 1 1,0-1-1,0 0 1,-1 0-1,1 0 1,0 0 0,0 0-1,-1 0 1,1 0-1,0 0 1,0 0-1,-1 0 1,1-1-1,0 1 1,1-1 0,0 1-319,0-1 0,0 0 0,0 0 0,1 0 0,-1 0 0,0 0 0,-1-1 0,1 1 0,0 0 0,0-1 0,0 0 1,-1 1-1,2-3 0,9-19-4717,-1-7-2958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2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16592,'0'0'4580,"-15"49"-4516,25-32-32,5-3-1409,0 2-2595,3-4-2722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2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72 224,'0'0'19816,"5"-8"-18876,15-24-86,-21 26 319,-10 7-770,-11 5 12,-5 7 59,0 1 1,0 2-1,2 1 0,0 0 0,-36 35 1,59-50-450,-1 0 1,1 0 0,0 1-1,0 0 1,1-1 0,-1 1 0,0 0-1,1-1 1,0 1 0,0 0-1,0 0 1,0 0 0,-1 6 0,2-8-18,0 1-1,0-1 1,0 0 0,0 0 0,1 0 0,-1 0 0,0 1 0,1-1 0,-1 0 0,1 0 0,0 0 0,-1 0 0,1 0 0,0 0 0,-1 0 0,1 0 0,0 0 0,0 0 0,0-1-1,0 1 1,0 0 0,0 0 0,0-1 0,0 1 0,0-1 0,0 1 0,0-1 0,0 1 0,0-1 0,1 0 0,-1 1 0,0-1 0,0 0 0,0 0 0,1 0 0,-1 0 0,2 0 0,13 1 43,0-1 1,-1 0 0,1-1 0,0-1 0,0 0 0,21-6 0,-28 5-39,-1 0 0,1 0 0,0-1 0,-1 0 1,0 0-1,0-1 0,0 0 0,-1-1 0,0 1 0,0-2 0,0 1 0,8-11 0,-14 16-7,0 1-1,0-2 0,0 1 0,0 0 1,0 0-1,0 0 0,0 0 1,0-1-1,-1 1 0,1 0 0,0-1 1,-1 1-1,1-1 0,-1 1 0,0 0 1,1-1-1,-1 1 0,0-1 1,0 1-1,0-1 0,0 1 0,0-1 1,0 1-1,0-1 0,-1 1 0,1-1 1,-1 1-1,1-1 0,-1 1 1,-1-3-1,1 3-12,-1 0-1,0-1 1,0 1 0,0 0-1,0 0 1,0 1 0,0-1 0,0 0-1,0 1 1,0-1 0,0 1 0,0 0-1,0 0 1,0 0 0,0 0-1,-1 0 1,1 0 0,0 0 0,0 1-1,-2 0 1,4-1 6,0 0 1,1 0-1,-1 0 1,1 1-1,-1-1 1,1 0-1,-1 0 0,0 1 1,1-1-1,-1 0 1,0 0-1,1 1 1,-1-1-1,0 0 0,1 1 1,-1-1-1,0 1 1,1-1-1,-1 0 1,0 1-1,0-1 0,0 1 1,0-1-1,1 1 1,-1-1-1,0 1 1,0-1-1,0 1 0,0-1 1,0 0-1,0 1 1,0-1-1,0 1 1,0-1-1,0 1 0,-1-1 1,1 1-1,0-1 1,0 1-1,0-1 1,0 1-1,-1-1 0,1 0 1,0 1-1,0-1 1,-1 0-1,1 1 0,0-1 1,-1 0-1,1 1 1,0-1-1,-1 0 1,1 1-1,-1-1 0,1 0 1,-1 0-1,1 0 1,0 1-1,-1-1 1,1 0-1,-1 0 0,1 0 1,-1 0-1,0 0 1,104-7 120,-13 0-283,-89 7 158,0 0 0,-1 0 0,1 0 0,0 0-1,0 0 1,-1 0 0,1 0 0,0 1 0,0-1 0,0 0 0,-1 0 0,1 0 0,0 1 0,-1-1 0,1 0-1,0 1 1,0-1 0,-1 1 0,1-1 0,-1 1 0,1-1 0,-1 1 0,1-1 0,0 1 0,-1 0 0,0-1-1,1 1 1,0 1 0,-1 21 1,2 4 113,1-26-70,0 0 0,1 0 0,-1 0 0,1 0 0,-1-1 0,1 1 0,-1-1-1,1 0 1,-1 0 0,1 0 0,-1-1 0,1 1 0,3-2 0,9-3-192,-1 0 0,1-1 0,25-15 1,19-7-4869,-49 24 2893,32-13-6769,-20 2 5832,-3-12 6030,-14 10 2489,-4-5 3308,-16 53-8447,13-29-394,1 0 1,0 0 0,-1 0 0,1-1-1,0 1 1,0 0 0,0 0-1,0 0 1,0 0 0,0 0 0,0 0-1,1 0 1,-1-1 0,1 1-1,-1 0 1,1 0 0,0 0 0,0-1-1,0 1 1,0 0 0,0-1-1,0 1 1,0-1 0,0 1 0,1-1-1,-1 0 1,1 1 0,2 1-1,2 0-346,1-1 0,-1 0 0,1 0-1,0 0 1,0-1 0,12 1 0,-10-1 285,13 1-352,-13-2 397,0 1 0,0 1 0,1-1 0,-1 1 0,12 5 0,-21-7 163,0 0-1,1 0 1,-1 0 0,1 0-1,-1 0 1,0 1 0,1-1-1,-1 0 1,0 0 0,1 0-1,-1 1 1,0-1 0,1 0-1,-1 1 1,0-1 0,1 0 0,-1 1-1,0-1 1,0 0 0,1 1-1,-1-1 1,0 0 0,0 1-1,0-1 1,0 1 0,0-1-1,1 0 1,-1 1 0,0-1-1,0 1 1,0-1 0,0 0 0,0 1-1,0-1 1,0 1 0,-12 11 1900,-20 4 444,28-14-2318,-61 18 3033,61-19-3582,-1 0 0,0-1 1,1 1-1,-1-1 1,1 0-1,-1-1 0,-7-1 1,7-1-4976,2-6-4371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2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62 4260,'7'-31'12400,"-13"9"-6762,5 21-5565,-1 0 0,1 0-1,-1 0 1,1 0 0,-1 1-1,1-1 1,-1 0 0,0 1-1,1-1 1,-1 1 0,0 0-1,1-1 1,-1 1 0,0 0-1,0 0 1,1 0 0,-1 0-1,0 1 1,1-1 0,-1 0-1,0 1 1,1-1 0,-1 1-1,0-1 1,1 1 0,-1 0 0,1 0-1,-1 0 1,1 0 0,-3 1-1,-3 2-71,1 1-1,-1-1 1,1 1-1,0 0 1,1 0-1,-1 1 1,1 0-1,0 0 1,0 0-1,0 0 1,1 1-1,0 0 1,1-1-1,-1 2 1,1-1-1,1 0 0,-1 1 1,1-1-1,1 1 1,-1 0-1,1 10 1,0-17 3,1 0 1,0 0-1,0 0 1,1 0-1,-1 0 1,0 0-1,0 0 1,0 0-1,1 0 1,-1 0-1,0-1 1,1 1-1,-1 0 1,1 0-1,-1 0 1,1 0 0,-1-1-1,1 1 1,0 0-1,-1-1 1,1 1-1,0 0 1,-1-1-1,1 1 1,0-1-1,2 2 1,-1-2 46,0 1 1,1-1 0,-1 1 0,0-1 0,1 0 0,-1 0 0,1 0 0,-1 0 0,1 0 0,3-1 0,2-1 173,0 0 0,-1 0 1,1-1-1,-1 0 0,14-7 1,-3-2 141,0-1 1,27-25 0,-41 34-326,0 0 0,1 0 0,-2 0 0,1-1 0,0 0 1,-1 1-1,0-1 0,0-1 0,-1 1 0,1 0 0,-1-1 1,0 1-1,-1-1 0,1 1 0,0-8 0,-2 11-245,-3 7-110,1 0 1,0 0-1,0 0 0,0 0 0,0 0 0,1 0 0,-1 0 0,1 8 0,0-11 65,1 1 259,-3 25-3332,3-28 3109,0 1 0,0-1-1,0 1 1,0 0 0,1-1 0,-1 1 0,0-1 0,0 1 0,1-1 0,-1 1 0,0-1-1,1 1 1,-1-1 0,0 1 0,1-1 0,-1 1 0,1-1 0,-1 1 0,1-1-1,-1 0 1,1 1 0,-1-1 0,1 0 0,-1 0 0,1 1 0,-1-1 0,1 0 0,0 0-1,-1 0 1,1 0 0,-1 1 0,1-1 0,0 0 0,-1 0 0,1 0 0,-1 0-1,2-1 1,19 0-5590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2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48 10090,'1'-8'3080,"5"-20"-710,-4 16-308,-8 24 883,-16 42-1645,12-33-651,1 1 1,1 0 0,0 0 0,2 0-1,1 1 1,1 0 0,-2 27-1,6-49-637,0 0 0,0 0 0,0 1 0,0-1-1,0 0 1,0 0 0,1 0 0,-1 0 0,0 1-1,1-1 1,-1 0 0,1 0 0,-1 0 0,1 0 0,-1 0-1,1 0 1,0 0 0,0 0 0,-1 0 0,1 0 0,0-1-1,0 1 1,0 0 0,0 0 0,2 0 0,-1 0 10,1 0-1,-1 0 1,1-1 0,0 1 0,-1-1 0,1 0 0,0 0-1,-1 0 1,1 0 0,-1-1 0,5 0 0,7-2 7,1-2 0,-1 0 1,18-8-1,-27 10-75,-3 2 17,-1 0-1,1 0 1,-1 1 0,1-1-1,-1 0 1,1 1 0,0-1 0,-1 1-1,1-1 1,0 1 0,-1 0-1,1-1 1,0 1 0,-1 0 0,1 0-1,0 1 1,-1-1 0,1 0-1,0 0 1,-1 1 0,1-1-1,0 1 1,-1 0 0,1-1 0,-1 1-1,1 0 1,2 2 0,-3-2 23,-1 1 0,1 0 0,-1 0 0,1 0-1,-1 0 1,0 0 0,1 0 0,-1 0 0,0 0 0,-1 0 0,1 0 0,0 0 0,0 0 0,-1 0 0,1 0 0,-1 0 0,0 0 0,0 0 0,1 0 0,-1 0 0,0-1-1,0 1 1,-1 0 0,0 1 0,-3 4 100,0 0-1,0 0 0,0-1 0,-1 1 1,0-1-1,0-1 0,0 1 1,-1-1-1,0 0 0,0 0 0,0-1 1,0 0-1,-1-1 0,0 1 0,0-1 1,0-1-1,0 1 0,-11 0 1,18-3-172,0 0 0,0 0-1,0-1 1,0 1 0,0-1 0,0 1 0,1-1 0,-1 1 0,0-1 0,0 0 0,1 1 0,-1-1 0,0 0 0,1 0 0,-1 1 0,0-1 0,1 0 0,-1 0 0,1 0 0,0 0 0,-1 0 0,1 1-1,0-1 1,-1 0 0,1 0 0,0 0 0,0 0 0,0 0 0,0 0 0,0 0 0,0 0 0,0 0 0,0 0 0,0 0 0,0 0 0,1 0 0,-1 0 0,1-1 0,-1-2-906,1 0 0,0 0 0,0 1 1,0-1-1,0 0 0,1 1 0,-1-1 1,1 1-1,3-5 0,12-8-6548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2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22 16976,'0'0'8808,"-8"5"-8546,4-4-238,1 1-1,0 0 1,0 0-1,0 0 1,1 0-1,-1 1 1,0-1 0,1 1-1,-1 0 1,1 0-1,0 0 1,0 0-1,0 0 1,1 0 0,-1 0-1,1 0 1,-1 1-1,1-1 1,0 1 0,0-1-1,1 1 1,-1 0-1,1 3 1,-1 111 128,2-76-308,-5 58 0,2-88 138,1 0-1,-2-1 1,1 0 0,-2 1 0,0-1 0,0 0 0,-1 0 0,0-1-1,-10 16 1,14-25 22,0 1 1,1-1-1,-1 1 0,0-1 0,-1 0 0,1 1 0,0-1 0,0 0 1,-1 0-1,1 0 0,0 0 0,-1 0 0,1 0 0,-1 0 1,1-1-1,-3 2 0,4-2 3,-1-1-1,0 1 1,1 0-1,-1 0 1,1 0 0,-1 0-1,1-1 1,-1 1-1,1 0 1,-1-1 0,1 1-1,-1 0 1,1-1-1,-1 1 1,1-1 0,-1 1-1,1-1 1,0 1-1,-1-1 1,1 1 0,0-1-1,-1 1 1,1-1-1,0 1 1,0-1 0,0 1-1,-1-1 1,1-1-1,-1-5 18,-1 0 0,1 0 0,1-1 0,-1 1 0,2-12 0,1 7-30,0-1 0,0 1 1,1-1-1,1 1 0,0 0 1,1 0-1,0 1 0,1-1 1,0 1-1,13-17 0,7-5 21,57-56 0,-51 57-12,30-38 0,-61 69 1,19-29 36,-20 28-35,1 1 0,0 0 0,-1 0 0,1-1 0,0 1 0,-1 0 0,0-1 0,1 1 0,-1-1 0,0 1 0,0-1 0,0 1 0,0 0 0,0-1 0,0 1 0,0-1 0,0 1 1,-1-1-1,1 1 0,-1-3 0,-1 4-10,0-1 1,0 1 0,-1-1 0,1 1 0,0 0-1,0 0 1,0 0 0,0 0 0,0 0 0,0 0-1,-1 1 1,1-1 0,0 1 0,0-1-1,0 1 1,0 0 0,0 0 0,-2 1 0,-2 3 18,0 0 0,0 0 0,0 1 0,1 0 0,0 0 0,0 0-1,0 0 1,1 1 0,0 0 0,0 0 0,1 0 0,0 0 0,0 1 0,0-1 0,1 1 0,0 0 0,1-1 0,0 1 0,0 0 0,1 13 0,0-19-10,0 0 0,0 0 1,1 0-1,-1 0 0,1-1 0,-1 1 0,1 0 0,0-1 0,0 1 1,-1 0-1,1-1 0,0 1 0,1-1 0,-1 1 0,0-1 0,0 0 1,1 1-1,-1-1 0,0 0 0,1 0 0,1 1 0,2 0-1,-1 0 0,0 0 0,1 0-1,-1-1 1,1 0 0,-1 0 0,1 0 0,7 0-1,-4 0-400,0-1 0,0 0 0,0-1 0,0 0 0,0 0 0,0-1 0,0 0-1,0 0 1,14-6 0,-14 2-1079,0 1 0,0-1 0,-1-1-1,0 1 1,0-1 0,7-9 0,14-22-9472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29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10314,'0'0'4377,"-4"8"-1494,-4 13-1432,2 0 1,0 0 0,1 1-1,-3 35 1,-1 100 1117,5-43-2584,3-105 43,-1 15 14,2-23-34,0-1 0,0 0 0,0 1 0,0-1 0,1 0 1,-1 1-1,0-1 0,0 0 0,0 0 0,0 1 0,0-1 0,0 0 0,1 1 1,-1-1-1,0 0 0,0 0 0,0 0 0,1 1 0,-1-1 0,0 0 1,0 0-1,1 0 0,-1 1 0,0-1 0,0 0 0,1 0 0,-1 0 0,0 0 1,0 0-1,1 0 0,-1 0 0,0 0 0,1 1 0,-1-1 0,0 0 0,1 0 1,-1 0-1,0 0 0,1-1 0,-1 1 0,0 0 0,0 0 0,1 0 1,-1 0-1,0 0 0,1 0 0,-1 0 0,0-1 0,0 1 0,1 0 0,-1 0 1,0 0-1,0 0 0,1-1 0,-1 1 0,0 0 0,0 0 0,0-1 0,0 1 1,1-1-1,13-12 46,1-1-1,-2-1 1,0 0 0,-1-1 0,12-19 0,5-6-57,-22 30-108,8-7-488,-2-1 1,0 0 0,11-25 0,-55 109-12338,-3-2 7637,0-1 6282,4 1 4893,29-61-5597,0-1 0,1 1 0,-1 0 0,0-1 0,0 1 0,1 0 0,-1 0 0,1-1 0,0 1 0,-1 0 0,1 0-1,0 0 1,0 0 0,0-1 0,0 1 0,1 0 0,-1 0 0,1 3 0,0-5-173,0 1-1,-1 0 1,1-1 0,0 1-1,0-1 1,-1 1 0,1-1-1,0 0 1,0 1 0,0-1-1,0 0 1,-1 1 0,1-1-1,0 0 1,0 0 0,0 0-1,0 0 1,0 0 0,0 0-1,0 0 1,0 0 0,0 0-1,0-1 1,-1 1 0,2-1-1,7-1-3,-1-1 0,0 0 0,0-1 0,-1 0 0,1 0 0,8-7 0,27-29-2052,-9-8-3713,-11 10-300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2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12236,'0'0'5808,"-1"10"-5066,-33 285 2941,27-193-3595,6-58-6267,-8-50 1855,-39-41 3996,29 25 2816,1 0 0,1-2 1,-23-40-1,38 61-2308,1 1 0,-1-1-1,1 0 1,0 1 0,0-1 0,0 0-1,0 0 1,1 0 0,-1 0 0,1 0 0,0 0-1,-1 0 1,2 0 0,-1-4 0,1 6-104,-1-1 1,1 1 0,-1-1 0,1 1 0,0 0 0,0-1-1,0 1 1,0 0 0,0 0 0,0 0 0,0 0 0,0 0-1,0 0 1,0 0 0,1 0 0,-1 0 0,0 0 0,1 1-1,-1-1 1,2 0 0,8-2 15,0 1 1,0 0-1,0 1 0,1 1 0,-1-1 0,13 3 1,0-2-383,79-1-5572,-45-4-1617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4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3683,'0'0'13480,"3"-8"-11227,8-23-502,-7 48 1088,-1 13-2112,-5 12 367,1-27-752,0 0-1,1 0 1,0 0 0,5 25-1,-4-39-321,-1 0-1,1 0 1,-1 1-1,1-1 1,0 0-1,-1 0 0,1 0 1,0 0-1,0 0 1,0 0-1,0 0 1,0 0-1,0 0 0,0 0 1,0-1-1,0 1 1,1 0-1,-1-1 1,0 1-1,0-1 0,1 1 1,-1-1-1,0 0 1,0 1-1,1-1 1,-1 0-1,0 0 0,1 0 1,-1 0-1,1 0 1,-1 0-1,0 0 1,1-1-1,-1 1 0,0 0 1,0-1-1,1 1 1,-1-1-1,0 0 1,2 0-1,5-2 100,0-1 1,0 0-1,-1 0 0,13-9 1,52-52 53,-33 27-138,-39 38-40,1 0 0,-1 0 0,0-1 0,0 1 0,0 0 0,0 0 0,1 0 0,-1-1 0,0 1 0,0 0 0,1 0 1,-1 0-1,0 0 0,0 0 0,1-1 0,-1 1 0,0 0 0,0 0 0,1 0 0,-1 0 0,0 0 0,0 0 0,1 0 0,-1 0 0,0 0 0,1 0 0,-1 0 0,0 0 0,0 0 0,1 0 1,-1 0-1,0 0 0,0 1 0,1-1 0,-1 0 0,0 0 0,0 0 0,1 0 0,-1 0 0,0 1 0,0-1 0,0 0 0,1 0 0,-1 1 0,5 17-85,-5 35 133,0-39-8,0-14-21,0 1 0,0 0-1,1-1 1,-1 1 0,0-1 0,1 1-1,-1-1 1,1 1 0,-1-1 0,1 1-1,-1-1 1,1 0 0,-1 1 0,1-1-1,-1 0 1,1 1 0,-1-1 0,1 0-1,0 0 1,-1 1 0,1-1 0,0 0-1,-1 0 1,1 0 0,0 0 0,-1 0-1,1 0 1,-1 0 0,1 0 0,0 0-1,-1 0 1,1 0 0,0 0 0,-1-1-1,1 1 1,0 0 0,-1 0 0,1-1-1,30-10 529,-17 0-467,1-1 0,-1 0 0,-1-1 0,19-23 0,10-11-71,-42 47-8,0 0-1,0 0 1,0 0-1,1 0 0,-1 0 1,0 0-1,0 0 1,0 0-1,0-1 0,0 1 1,0 0-1,0 0 0,0 0 1,1 0-1,-1 0 1,0 0-1,0 0 0,0 0 1,0 0-1,0 0 1,0 0-1,0 0 0,1 0 1,-1 0-1,0 0 1,0 0-1,0 0 0,0 0 1,0 0-1,0 0 0,1 0 1,-1 0-1,0 0 1,0 0-1,0 0 0,0 0 1,0 0-1,0 0 1,1 0-1,-1 1 0,0-1 1,0 0-1,0 0 1,0 0-1,0 0 0,0 0 1,0 0-1,0 0 0,0 0 1,0 0-1,0 1 1,0-1-1,1 0 0,-1 0 1,0 0-1,0 0 1,0 0-1,0 0 0,0 1 1,0-1-1,0 0 0,0 0 1,0 16-112,-4 17 106,2-27 16,1 1 0,-1-1 0,1 1 0,1 0 0,-1-1 0,1 1 0,1 11 0,-1-17 1,0 0 0,0 0 0,1 0 0,-1 0 0,0-1-1,1 1 1,-1 0 0,1 0 0,-1 0 0,1 0 0,0 0 0,-1-1 0,1 1 0,0 0-1,0 0 1,-1-1 0,1 1 0,0-1 0,0 1 0,0-1 0,1 2 0,1-2 9,-1 0 1,0 1-1,1-1 1,-1 0 0,1 0-1,-1 0 1,0 0 0,1-1-1,-1 1 1,0-1 0,1 1-1,-1-1 1,3-1-1,4-3-37,0 0 0,0-1-1,0 0 1,-1 0 0,0-1-1,0 0 1,-1 0 0,0-1-1,0 0 1,0 0 0,-1-1-1,-1 0 1,8-13-1,-25 105-746,12-81 773,-1-1 1,1 1-1,0 0 0,0 0 1,0-1-1,0 1 0,0 0 1,0 0-1,0 0 1,1-1-1,-1 1 0,1 0 1,-1 0-1,1-1 1,0 1-1,0 0 0,-1-1 1,1 1-1,0-1 0,1 1 1,-1-1-1,0 0 1,0 1-1,0-1 0,1 0 1,2 2-1,-2-2-7,0-1 0,0 1-1,0-1 1,0 0 0,1 1 0,-1-1-1,0 0 1,0 0 0,0-1-1,0 1 1,0 0 0,1-1 0,-1 1-1,0-1 1,0 0 0,0 1-1,0-1 1,0 0 0,-1 0 0,1 0-1,0-1 1,0 1 0,1-2-1,7-5-850,-1-1 0,0 0 0,0-1 0,-1 1-1,-1-2 1,1 1 0,-2-1 0,0 0 0,0 0-1,5-14 1,4-19-5018,16-65 0,-6 16 6131,-24 88 6910,-3 10-2773,-8 29-1344,-11 50-1866,20-54-1056,1-1 1,1 1 0,2 0 0,1 0-1,1-1 1,1 1 0,20 53-1,-21-67-117,9 23 122,-11-37-79,-8-25-319,-1 4-39,-1 0-1,-2 0 1,0 1 0,0 0-1,-2 1 1,-20-26 0,14 20 651,1-2 1,-14-28 0,33 52-231,0 0 0,0 0 0,-1 0 0,1 1 1,0-1-1,0 1 0,0 0 0,0 0 0,0 0 0,0 0 0,4 1 0,54 8 122,11 1-867,-25-11-6332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59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13645,'0'0'5579,"9"-7"-3439,1-1-1780,-1 0-1,0-1 1,0 0-1,-1-1 0,0 0 1,0 0-1,-1-1 1,-1 1-1,0-2 1,0 1-1,7-22 1,-13 33-344,0 1 0,-1-1 1,1 0-1,0 0 0,0 1 1,0-1-1,0 0 0,-1 0 0,1 1 1,0-1-1,0 0 0,-1 0 1,1 0-1,0 0 0,0 1 1,-1-1-1,1 0 0,0 0 1,-1 0-1,1 0 0,0 0 0,0 0 1,-1 0-1,1 0 0,0 0 1,-1 0-1,1 0 0,0 0 1,-1 0-1,1 0 0,0 0 1,0 0-1,-1 0 0,1 0 1,0 0-1,-1 0 0,1-1 0,0 1 1,0 0-1,-1 0 0,1 0 1,0 0-1,0-1 0,0 1 1,-1 0-1,1 0 0,0-1 1,0 1-1,0 0 0,-1 0 1,1-1-1,0 1 0,0 0 0,0 0 1,0-1-1,0 1 0,0 0 1,0-1-1,0 1 0,0 0 1,0-1-1,0 1 0,0 0 1,0 0-1,0-1 0,0 1 1,0 0-1,0-1 0,0 1 0,-19 14 1,12-6-12,0 0 0,0 1 0,1 0 0,0 0 0,1 1 0,0-1 0,1 1 0,0 0 0,0 0 0,1 1 0,0-1 0,1 1 0,-2 20-1,4-30-1,0 0-1,0 0 0,1 0 0,-1 0 0,0 0 1,1 0-1,-1 0 0,1 0 0,-1-1 0,1 1 1,-1 0-1,1 0 0,0 0 0,-1-1 0,1 1 1,0 0-1,0 0 0,-1-1 0,1 1 0,0-1 0,0 1 1,0-1-1,0 1 0,0-1 0,0 0 0,0 1 1,0-1-1,0 0 0,0 0 0,0 0 0,0 0 1,2 0-1,41 1 117,-31-2-92,-3 2-17,0-1-1,-1-1 0,1 0 1,-1 0-1,1 0 0,-1-1 1,1-1-1,-1 0 0,0 0 1,0-1-1,16-9 0,-24 11 65,-1 0 0,1 0-1,-1-1 1,1 1-1,-1 0 1,0-1-1,0 1 1,0 0 0,0-1-1,0 1 1,0 0-1,-1-1 1,1 1-1,-1 0 1,-1-4 0,-2-14 275,4 18-310,0 0 0,1 1 0,-1-1-1,1 0 1,-1 0 0,1 1 0,0-1 0,-1 0-1,1 1 1,0-1 0,0 1 0,0-1-1,0 1 1,0-1 0,1 1 0,-1 0 0,0-1-1,1 1 1,-1 0 0,1 0 0,-1 0 0,1 0-1,-1 0 1,1 0 0,0 1 0,2-2-1,59-13-285,-19 4-2928,-40 9 2133,1 0 0,-1 0 1,0-1-1,0 1 1,0-1-1,-1 0 1,1 0-1,4-6 0,7-9-6074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4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14 8936,'-21'-1'6214,"6"-2"-4036,9 3 1186,12 0-3268,16 0-32,2 0-2402,8-9-9642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4228,'0'0'17713,"12"2"-16373,-5 0-1112,-3 0-158,-1-1 1,1 0-1,-1 0 0,1-1 0,-1 1 0,1-1 1,0 0-1,-1 0 0,1 0 0,0 0 1,-1 0-1,1-1 0,-1 0 0,1 0 0,-1 0 1,1 0-1,-1 0 0,0-1 0,1 1 0,4-4 1,6-7 61,1 0-1,19-22 1,-30 30-116,0-1 0,-1 1 0,1-1 0,-1 0 0,0-1 0,0 1 0,-1 0 0,1-1 0,-1 0 0,0 1 0,-1-1 0,1-6 0,-1 11-15,-1 0 1,0 0-1,0 0 0,0 0 1,0 0-1,0 0 1,0 0-1,0 0 0,0 0 1,0 0-1,0 0 1,0 0-1,-1 0 1,1 0-1,0 0 0,-1 0 1,1 0-1,-1 0 1,1 0-1,-1 1 0,0-1 1,1 0-1,-1 0 1,0 1-1,1-1 0,-1 0 1,0 1-1,0-1 1,0 1-1,1-1 0,-1 1 1,0-1-1,0 1 1,0 0-1,0-1 0,0 1 1,0 0-1,0 0 1,0-1-1,0 1 0,0 0 1,0 0-1,0 0 1,0 0-1,0 1 0,0-1 1,0 0-1,0 0 1,-1 1-1,-2 0-17,-1 0 1,1 0-1,0 1 1,0 0-1,0-1 1,0 1-1,0 1 1,0-1-1,-6 6 0,1 1 0,0 1 0,1 0-1,1 1 1,0 0-1,0 0 1,-6 16 0,9-20 17,1 0 1,1 0-1,-1 0 1,1 1-1,1-1 1,-1 0 0,1 1-1,1 0 1,-1-1-1,1 1 1,2 15-1,-1-22 5,-1 1-1,1 0 1,0-1-1,0 1 1,-1-1-1,1 1 1,0-1-1,1 1 1,-1-1-1,0 0 1,0 1-1,1-1 1,-1 0-1,0 0 1,1 0 0,-1 0-1,1 0 1,0 0-1,-1-1 1,1 1-1,0 0 1,-1-1-1,1 1 1,0-1-1,-1 0 1,1 1-1,2-1 1,53-1 189,-48 0-150,12-1-2,-1-2-1,0-1 1,20-6-1,-23 5-39,0 1-1,1 1 0,-1 1 1,33-3-1,-49 6 8,1 0 1,-1 1 0,1-1-1,-1 0 1,1 1-1,-1-1 1,0 1-1,1-1 1,-1 1 0,0 0-1,0-1 1,1 1-1,-1 0 1,0 0-1,0 0 1,0 0-1,0 0 1,0 0 0,0 0-1,0 1 1,0-1-1,-1 0 1,1 0-1,0 1 1,-1-1 0,1 0-1,-1 1 1,1-1-1,-1 1 1,0-1-1,1 1 1,-1-1-1,0 3 1,0 15 1288,-1-15 89,1-7 669,-1-41-2033,-3-1-1,-13-70 0,17 114-105,1 1 0,-1 0 1,1-1-1,-1 1 0,1 0 0,-1-1 1,1 1-1,-1 0 0,1 0 0,-1 0 1,1 0-1,0-1 0,-1 1 0,1 0 1,-1 0-1,1 0 0,-1 0 0,1 0 1,0 0-1,-1 1 0,1-1 0,-1 0 1,1 0-1,-1 0 0,1 0 0,-1 1 1,1-1-1,-1 0 0,1 1 0,23 6-803,-23-7 662,70 15-5491,-21-13-3028,-19-2 24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6790,'0'0'14590,"12"-8"-13730,38-23-108,-48 30-679,1-1-1,-1 1 1,1 0-1,0 0 1,-1 0-1,1 0 0,0 0 1,0 1-1,0-1 1,0 1-1,0-1 1,-1 1-1,7 1 0,-8-1-38,-1 0-1,1 1 1,0-1-1,0 1 0,0-1 1,0 1-1,-1-1 1,1 1-1,0-1 0,-1 1 1,1 0-1,0-1 1,-1 1-1,1 0 0,-1-1 1,1 1-1,-1 0 1,1 0-1,-1 0 0,0-1 1,1 1-1,-1 0 1,0 0-1,0 0 0,1 0 1,-1 0-1,0 1 1,0 2 72,0 0 0,-1 1 1,1-1-1,-1 0 0,0 1 1,0-1-1,-1 0 0,1 0 1,-1 0-1,0 0 0,0 0 1,0 0-1,-5 5 0,-43 53 2249,51-65-2378,0 0 1,1 0-1,-1 0 1,1 0-1,0 1 1,0-1-1,0 0 1,0 1-1,4-5 1,1 0-319,10-17-2241,-8 13-3139,1-1-3903,-3 5 4233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8648,'0'0'15017,"-7"9"-13976,-1 1-745,0 0 0,1 1 0,1 0 0,0 0 0,0 1 0,1-1 1,1 1-1,0 0 0,0 1 0,2-1 0,-1 1 0,0 21 0,3-33-276,0 0 0,0 0 0,0 0-1,0 0 1,0 0 0,0 0 0,0 0 0,1 0 0,-1 0 0,0 0 0,1 0-1,-1 0 1,1 0 0,-1 0 0,1 0 0,-1 0 0,1-1 0,0 1 0,-1 0-1,1 0 1,0-1 0,0 1 0,-1 0 0,1-1 0,0 1 0,0-1-1,0 1 1,1 0 0,1 0 17,0-1 0,0 1 0,0-1 1,0 0-1,0 0 0,0 0 0,1 0 0,-1 0 0,0 0 0,3-2 0,3 0 7,-1 0 0,1-1 0,-1 0 0,0-1 0,1 0 0,9-7 0,-6 3-62,-1-2-1,0 0 1,-1 0-1,0-1 1,0 0 0,-1 0-1,-1-1 1,13-22-1,-45 102-585,22-61 616,1-1 0,-1 1 0,1 0 1,0-1-1,1 1 0,0 0 1,0 0-1,0-1 0,1 1 0,2 7 1,-2-12-1,0 0 0,0 0 1,1 0-1,-1-1 0,1 1 1,-1-1-1,1 1 0,0-1 1,-1 1-1,1-1 0,0 0 1,0 0-1,0 0 1,0 0-1,0 0 0,0-1 1,0 1-1,1 0 0,-1-1 1,0 0-1,0 1 0,0-1 1,1 0-1,3-1 0,-2 2 6,1-1-1,-1-1 1,0 1-1,1-1 1,-1 1-1,1-1 0,-1 0 1,0-1-1,0 1 1,1-1-1,5-3 0,-4 0-3,-1-1 0,1 1-1,-1-1 1,0 0 0,0-1-1,-1 1 1,0-1 0,0 0-1,3-7 1,-5 10-9,0-1 0,-1 1 0,1-1 1,-1 0-1,0 1 0,0-1 0,0 0 0,-1 1 0,1-1 1,-1 0-1,0 0 0,-1 0 0,1 1 0,-1-1 0,0 0 1,-2-5-1,1 8-7,1 1 0,-1-1 1,0 0-1,0 1 0,0-1 1,0 1-1,0-1 1,-1 1-1,1 0 0,0 0 1,-1 0-1,1 0 0,0 1 1,-1-1-1,1 1 0,-1-1 1,-4 1-1,-16 3-170,22-3 159,1 1 0,0-1-1,-1 0 1,1 1 0,-1-1 0,1 0 0,0 1-1,-1-1 1,1 0 0,0 1 0,0-1-1,-1 1 1,1-1 0,0 1 0,0-1-1,-1 1 1,1-1 0,0 1 0,0-1-1,0 1 1,0-1 0,0 1 0,0-1 0,0 1-1,0-1 1,0 1 0,0-1 0,0 1-1,0-1 1,0 1 0,1-1 0,-1 1-1,0-1 1,0 1 0,1 0 0,0 0-196,-1 0 1,1-1-1,0 1 1,0 0-1,0 0 1,0-1-1,0 1 1,0 0-1,0-1 0,0 1 1,0-1-1,0 1 1,0-1-1,0 0 1,1 1-1,-1-1 1,0 0-1,0 0 1,0 0-1,2 0 1,31 0-3715,-24 0 2178,52-2-7699,-28-6 1869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1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28 9353,'0'0'8669,"-11"3"-6491,3 0-1789,0 0-1,-1 0 0,1 1 0,1 0 0,-10 6 0,14-8-240,0 0-1,1 1 1,-1-1 0,1 0-1,0 1 1,0 0 0,-1-1-1,2 1 1,-1 0-1,0 0 1,1 0 0,-1 0-1,1 0 1,0 1 0,0-1-1,0 0 1,0 1 0,1-1-1,-1 0 1,1 5 0,0-7-136,1 0 0,-1 0 0,1 0 0,-1 0 0,1 0 0,-1 0 0,1 0 0,0 0 0,-1-1 0,1 1 1,0 0-1,0-1 0,0 1 0,0 0 0,0-1 0,0 1 0,0-1 0,-1 1 0,1-1 0,1 0 0,-1 1 1,0-1-1,0 0 0,0 0 0,2 1 0,37 5 119,-29-5-101,3 1-27,34 6-101,-45-7 52,-1 0 0,0-1-1,1 1 1,-1 0 0,0 0 0,0 0-1,0 0 1,1 0 0,-1 1 0,-1-1-1,1 1 1,0-1 0,0 1 0,0 0-1,-1 0 1,2 2 0,-2-3-4,-1-1 0,1 0 0,-1 1 0,1-1 0,-1 0-1,1 0 1,-1 1 0,1-1 0,-1 0 0,1 0 0,-1 0 0,1 0 0,-1 1 0,1-1 0,-1 0 0,1 0 0,0 0 0,-1 0-1,1 0 1,-1 0 0,1-1 0,-1 1 0,1 0 0,-1 0 0,1 0 0,-1 0 0,1-1 0,-1 1 0,1 0 0,-1 0 0,1-1 0,-1 1-1,1 0 1,-1-1 0,1 1 0,-1-1 0,1 0 0,17-14-1250,-6 1-453,-1 1 1,0-2-1,0 0 1,-2 0-1,0 0 1,7-18-1,2-10-2555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 8648,'0'0'11643,"-4"9"-10468,-4 14-591,1 0 0,1 0 0,1 1 0,1 0 0,1 0 1,0 27-1,3-6-253,2-1 0,13 73 0,-8-96-371,-6-21 33,-1 0 1,0 0-1,0 1 1,1-1-1,-1 0 1,0 0-1,0 0 1,1 0-1,-1 0 1,0 0-1,0 0 1,1 0-1,-1 0 1,0 0-1,0 0 1,1 0-1,-1-1 1,0 1-1,0 0 1,0 0-1,1 0 1,-1 0-1,0 0 1,0 0-1,1-1 1,-1 1-1,0 0 1,0 0-1,0 0 1,0 0-1,1-1 1,-1 1-1,0 0 1,0 0 0,0-1-1,0 1 1,0 0-1,0 0 1,1-1-1,10-36-275,-9 2 79,-2-50 0,0 85 198,0 0-1,0 0 0,0 0 1,0 0-1,0 0 0,0 0 1,0 0-1,-1 0 0,1 0 1,0 0-1,0 0 1,0 0-1,0 0 0,0 0 1,0 0-1,0 0 0,0 0 1,-1 0-1,1 0 0,0 0 1,0 0-1,0 0 0,0 0 1,0-1-1,0 1 1,0 1 12,0 0 0,0 0 0,0 0 0,1 0 1,-1 0-1,0-1 0,1 1 0,-1 0 1,0 0-1,1 0 0,-1-1 0,1 1 0,-1 0 1,1 0-1,0-1 0,-1 1 0,1-1 1,0 1-1,0 0 0,-1-1 0,1 1 0,0-1 1,1 1-1,6 2 23,1 0 1,-1 0-1,1-1 1,-1-1-1,1 1 1,0-1-1,0-1 1,0 1-1,0-2 1,0 1-1,-1-1 1,1 0-1,0-1 1,15-5-1,-19 6-24,0-1-1,-1 1 0,1-1 0,0 0 0,-1 0 1,0-1-1,0 1 0,1-1 0,-1 0 0,-1 0 1,1 0-1,0-1 0,-1 1 0,0-1 0,0 0 1,0 0-1,0 0 0,0 0 0,-1-1 0,0 1 1,0-1-1,0 1 0,-1-1 0,1 0 0,-1 1 1,0-1-1,0-7 0,-2 11-16,1 1-1,-1 0 1,0 0-1,0-1 1,0 1-1,1 0 1,-1 0-1,0 0 1,0 0-1,0 0 1,1 0-1,-1 1 1,0-1-1,0 0 1,0 0-1,1 0 1,-1 1-1,0-1 1,0 0-1,1 1 1,-1-1-1,0 1 1,1-1-1,-1 1 1,0 0-1,-3 3 27,1 1 0,0-1 1,1 1-1,-1 0 0,1 0 0,0 0 0,0 0 0,0 0 0,1 0 0,0 0 1,0 0-1,0 1 0,1-1 0,0 1 0,0-1 0,0 0 0,1 8 0,0-11 0,-1-1 0,1 0 0,-1 1 0,1-1 0,0 0-1,0 0 1,-1 0 0,1 0 0,0 0 0,0 0 0,0 0-1,0 0 1,0 0 0,1 0 0,-1 0 0,0 0 0,0-1-1,0 1 1,1-1 0,-1 1 0,0-1 0,1 1 0,-1-1-1,0 0 1,1 1 0,-1-1 0,1 0 0,-1 0 0,0 0-1,1 0 1,-1 0 0,1-1 0,-1 1 0,0 0 0,3-2-1,2 1 14,0 0 0,0 0 0,0-1 0,0 0 0,0 0 0,-1-1 0,7-3 0,3-5-48,-1-1 0,0-1-1,-1 0 1,0-1-1,-1 0 1,-1-1 0,12-20-1,-16 23-57,0 0 0,0-1 1,-2 1-1,1-2 0,-2 1 0,0 0 0,0-1 0,-1 0 1,-1 0-1,1-16 0,-3 30 71,0 0-1,0 0 1,0-1 0,0 1 0,0 0 0,0 0-1,0-1 1,0 1 0,0 0 0,0 0-1,0-1 1,0 1 0,0 0 0,0 0 0,0-1-1,0 1 1,0 0 0,0 0 0,0-1 0,0 1-1,0 0 1,0 0 0,-1-1 0,1 1-1,0 0 1,0 0 0,0 0 0,0-1 0,-1 1-1,1 0 1,0 0 0,0 0 0,0 0-1,-1-1 1,1 1 0,0 0 0,0 0 0,-1 0-1,1 0 1,0 0 0,0 0 0,-1 0-1,-11 8-51,-8 19 167,9-7 152,2 1-1,0 0 0,1 1 1,1-1-1,1 1 0,1 1 1,1-1-1,1 1 0,0 0 1,2-1-1,3 37 1,-2-56-250,0-1 0,0 0 1,0 0-1,0 0 1,0 1-1,0-1 0,1 0 1,-1 0-1,1 0 0,0 0 1,0 1-1,0-1 1,0 0-1,0-1 0,0 1 1,0 0-1,0 0 1,1 0-1,-1-1 0,1 1 1,0-1-1,-1 1 1,1-1-1,0 1 0,0-1 1,0 0-1,-1 0 1,1 0-1,1 0 0,2 1 1,-2-2-1,-1-1-1,1 1 1,-1-1 0,1 0 0,-1 1 0,0-1-1,1 0 1,-1 0 0,0-1 0,0 1 0,0 0 0,0-1-1,0 1 1,0-1 0,0 0 0,-1 0 0,1 1-1,0-1 1,-1 0 0,0 0 0,1-1 0,-1 1-1,0 0 1,0 0 0,0-1 0,1-4 0,2-3-102,-1-1 1,-1-1 0,0 1 0,0 0-1,-1 0 1,0-1 0,-1 1-1,0-1 1,-3-12 0,3 24 85,0 0 1,1 0-1,-1-1 1,0 1-1,0 0 1,0 0 0,0-1-1,0 1 1,0 0-1,0 0 1,0-1-1,0 1 1,0 0-1,0 0 1,0-1-1,0 1 1,0 0-1,0 0 1,0 0-1,-1-1 1,1 1-1,0 0 1,0 0-1,0-1 1,0 1-1,0 0 1,0 0-1,-1 0 1,1-1-1,0 1 1,0 0-1,0 0 1,-1 0-1,1 0 1,0 0-1,0 0 1,0-1-1,-1 1 1,1 0 0,0 0-1,0 0 1,-1 0-1,1 0 1,0 0-1,0 0 1,-1 0-1,1 0 1,0 0-1,0 0 1,-1 0-1,1 0 1,0 0-1,0 0 1,0 0-1,-1 0 1,1 0-1,0 0 1,0 1-1,-1-1 1,1 0-1,0 0 1,0 0-1,0 0 1,-1 0-1,1 1 1,-7 15-124,6-13 136,1-1 1,-1 1 0,1 0-1,0 0 1,0-1-1,1 1 1,-1 0 0,0-1-1,1 1 1,0 0-1,-1-1 1,1 1 0,0-1-1,1 1 1,-1-1 0,0 1-1,1-1 1,-1 0-1,1 1 1,0-1 0,-1 0-1,1 0 1,0-1-1,0 1 1,3 2 0,1-1 13,0-1 1,0 0 0,0 0 0,0 0 0,0-1-1,1 0 1,-1 0 0,0 0 0,1-1 0,6 0 0,-1-1-50,0 0 1,-1-1 0,1 0-1,-1-1 1,0-1 0,15-5 0,-12 3-94,0 2 1,0-1-1,21-2 1,-34 7 117,0 0 0,-1 0-1,1 0 1,0 0 0,0 0 0,0 1 0,0-1 0,-1 0 0,1 0 0,0 1-1,0-1 1,0 1 0,-1-1 0,1 0 0,0 1 0,-1-1 0,1 1 0,0 0-1,-1-1 1,1 1 0,-1 0 0,1-1 0,-1 1 0,1 0 0,-1-1-1,1 1 1,-1 0 0,0 0 0,1 0 0,-1-1 0,0 1 0,0 0 0,0 0-1,1 0 1,-1 0 0,0 1 0,0 44 573,0-23-117,0-21-415,0 1 0,0 0 0,0-1 0,1 1-1,-1 0 1,1-1 0,0 1 0,0-1 0,0 1-1,0-1 1,0 1 0,0-1 0,1 0 0,-1 0-1,1 1 1,0-1 0,-1 0 0,1 0 0,0-1-1,0 1 1,0 0 0,0-1 0,1 1 0,-1-1-1,0 1 1,1-1 0,-1 0 0,1 0 0,-1 0-1,1-1 1,0 1 0,-1-1 0,1 1 0,0-1-1,-1 0 1,1 0 0,0 0 0,-1 0 0,1 0-1,0-1 1,-1 1 0,4-2 0,10-2-165,0 0 0,0-1 1,0-1-1,-1 0 0,22-13 0,-12 4-405,-18 10 148,0 0 0,1 1 0,-1 0 0,1 0 0,0 1 0,0 0 0,0 0 0,0 0 0,13-1 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7335,'0'0'14595,"-1"10"-13858,-15 121 1175,6-74-1755,-1 83 0,11-139-251,0-1 1,0 0 0,0 0-1,0 0 1,0 1 0,1-1-1,-1 0 1,0 0-1,0 0 1,0 1 0,0-1-1,0 0 1,0 0-1,0 1 1,0-1 0,0 0-1,0 0 1,0 1-1,0-1 1,0 0 0,0 0-1,0 0 1,0 1-1,0-1 1,0 0 0,0 0-1,-1 1 1,1-1-1,0 0 1,0 0 0,0 0-1,0 1 1,0-1 0,0 0-1,-1 0 1,1 0-1,0 0 1,0 0 0,0 1-1,-1-1 1,1 0-1,0 0 1,0 0 0,0 0-1,-1 0 1,1 0-1,0 0 1,0 0 0,0 0-1,-1 0 1,-8-13-3987,-7-27-2481,16 39 6275,-13-35-5906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9 112 1569,'-2'-8'6882,"0"-1"-6375,1 5 392,0 0-1,0-1 0,0 1 1,1 0-1,0-1 0,0 1 1,0-8-1,1 10-680,-1 0 1,1 0-1,0 0 0,0 0 1,0 1-1,0-1 0,0 0 1,0 1-1,0-1 0,0 1 1,1-1-1,-1 1 1,1-1-1,-1 1 0,1 0 1,-1 0-1,1 0 0,0 0 1,0 0-1,-1 0 0,1 0 1,0 1-1,3-2 1,13-3 157,-1 1 0,1 1 0,0 0 0,-1 1 0,1 1 0,1 0 0,-1 2 0,22 3 0,-37-4-376,0 1 1,0 0-1,-1-1 0,1 2 1,0-1-1,-1 0 0,1 0 1,-1 1-1,0-1 0,1 1 1,-1 0-1,0 0 0,0-1 0,0 2 1,0-1-1,0 0 0,-1 0 1,1 0-1,-1 1 0,1-1 1,-1 1-1,0-1 0,0 1 1,0 0-1,0-1 0,0 1 0,-1 0 1,1 0-1,-1 0 0,0-1 1,0 1-1,0 0 0,0 0 1,0 0-1,-2 5 0,0 7 20,-1 1 1,-1-1-1,-1 0 0,-12 29 0,11-30-1,0-1 26,0-1 0,1 2 0,0-1 0,1 0 0,1 1 0,0 0 0,-1 18 0,4-31-36,0 0 1,0 0-1,0 0 0,1 0 0,-1 0 0,0 0 0,1 0 0,-1 0 0,1 0 1,-1 0-1,1 0 0,0 0 0,-1 0 0,1 0 0,0-1 0,-1 1 1,1 0-1,0-1 0,0 1 0,0 0 0,0-1 0,0 1 0,0-1 1,0 1-1,0-1 0,0 0 0,0 1 0,0-1 0,0 0 0,0 0 0,0 0 1,0 0-1,0 0 0,0 0 0,0 0 0,0 0 0,0 0 0,2-1 1,3 1 36,0-1 1,0 0-1,0 0 1,0 0-1,11-5 1,-7 1-26,-1 0 1,0 0 0,0-1 0,0 0 0,-1-1 0,0 0 0,0 0 0,0-1 0,-1 0 0,0 0 0,-1 0 0,0-1 0,0 0 0,-1-1 0,0 1 0,-1-1 0,5-13 0,-12 34-210,-1 7 206,0 0 0,-1 32 0,5-49 3,0 0 0,0 0 0,0-1 0,0 1 0,1 0 0,-1 0 0,0 0 0,1 0 0,-1 0 0,0 0 0,1 0 0,-1 0 0,1-1 0,0 1 0,-1 0 0,1 0 0,-1-1 0,1 1 0,0 0 0,0-1 0,0 1 0,-1-1 0,1 1 0,0-1 0,0 1 0,0-1 0,0 0 0,0 1 0,0-1 0,0 0 0,0 0 0,0 1 0,-1-1 0,1 0 0,0 0 0,0 0 0,0 0 0,0-1 0,0 1 0,0 0 0,0 0 0,0 0 0,0-1 0,0 1 0,0-1 0,1 0 0,4-1 96,0 1 1,0-2 0,-1 1-1,1-1 1,-1 0-1,8-5 1,-2-1-56,-1-2 0,0 1 1,0-2-1,-1 1 0,-1-1 0,0 0 1,0-1-1,6-16 0,-15 35-111,0 0-1,0 0 0,1 1 1,-1-1-1,1 0 0,1 10 1,0 9-73,-2-17-153,0 0 1,1 0 0,0 1 0,0-1-1,1 0 1,0 0 0,3 9-1,-4-15 180,1-1 0,0 0 0,-1 0 0,1 0-1,0 1 1,-1-1 0,1 0 0,0 0-1,0 0 1,0 0 0,0 0 0,0 0-1,0 0 1,0 0 0,0-1 0,0 1-1,1 0 1,-1-1 0,2 2 0,0-2-27,-1 0 1,1 1 0,0-1-1,-1 0 1,1 0 0,0-1-1,-1 1 1,1 0 0,0-1-1,-1 0 1,1 0 0,-1 1-1,5-4 1,0 0-1589,0 0 0,0 0 0,-1-1 0,1 0 0,9-11 0,9-10-8145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104 184 1505,'0'0'15135,"-9"7"-12658,-46 54 235,50-55-2310,0 0 1,1 1-1,0 0 1,0 0-1,1 0 1,-1 0-1,2 1 1,-1 0-1,-2 14 1,5-21-390,-1 0 1,1-1 0,0 1 0,0 0-1,0-1 1,0 1 0,0 0-1,0-1 1,1 1 0,-1 0-1,0-1 1,0 1 0,0-1-1,1 1 1,-1 0 0,0-1-1,1 1 1,-1-1 0,0 1-1,1 0 1,-1-1 0,1 1-1,-1-1 1,1 0 0,-1 1 0,1-1-1,-1 1 1,1-1 0,0 0-1,-1 1 1,1-1 0,1 1-1,27-2 6,-20-1-70,0-1 0,-1 1-1,1-2 1,14-7-1,-9 2 46,-1-1 0,0 0-1,0-1 1,-1-1-1,0 0 1,-1 0-1,-1-1 1,0-1 0,0 1-1,-1-2 1,-1 1-1,-1-1 1,0-1 0,-1 1-1,0-1 1,-2 0-1,0 0 1,0-1 0,1-28-1,-4 44 13,-1 0 0,0-1 0,0 1-1,0 0 1,0 0 0,0 0 0,-1 0-1,1 0 1,0-1 0,0 1 0,-1 0 0,1 0-1,-1 0 1,1 0 0,-1 0 0,1 0-1,-1 0 1,1 0 0,-1 0 0,0 0 0,0 1-1,0-1 1,1 0 0,-1 0 0,0 1 0,0-1-1,0 0 1,0 1 0,0-1 0,0 1-1,0-1 1,0 1 0,0 0 0,-1-1 0,1 1-1,0 0 1,0 0 0,0 0 0,0 0-1,0 0 1,-1 0 0,1 0 0,0 0 0,0 0-1,0 1 1,0-1 0,0 0 0,0 1-1,0-1 1,0 1 0,0-1 0,0 1 0,-2 0-1,-4 2 35,0 1-1,0-1 0,1 1 1,-1 1-1,1-1 0,-10 10 0,14-12-27,-1 0-1,1 0 0,0 0 0,1 1 0,-1-1 0,0 0 0,1 1 0,-1-1 0,1 1 0,0 0 0,0-1 0,0 1 0,-1 4 1,3-6-34,-1 1 1,0 0 0,1-1 0,-1 1 0,1 0 0,0-1 0,-1 1-1,1 0 1,0-1 0,0 1 0,0-1 0,0 0 0,0 1 0,1-1-1,-1 0 1,0 0 0,0 1 0,1-1 0,-1 0 0,1 0 0,-1-1-1,1 1 1,1 1 0,13 7-435,0 1 1,-1 0-1,-1 1 0,18 17 1,-28-23 431,0 0 1,0 0 0,0 0 0,-1 0 0,1 1 0,-1 0 0,-1-1 0,1 1 0,-1 0 0,0 0 0,-1 1 0,1-1-1,-1 0 1,0 0 0,0 14 0,-1 34 93,0-53-1282,-1-5-4002,-7-13-260,-6 0-2506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13549,'0'0'8776,"76"-32"-7847,-23 32-545,5 0-223,3 0-642,-2 0-3619,-3-3-8584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1:2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4972 820 6438,'0'0'6118,"7"-11"-5648,-2 2-429,0 1 0,0 0 0,-1-1 1,-1 0-1,1 0 0,-1 0 0,-1 0 1,0 0-1,0-1 0,1-15 0,-4 15-71,1-1 1,-2 1-1,1 0 0,-1 1 0,-1-1 0,0 0 0,0 1 0,-1-1 0,0 1 0,-1 0 0,0 0 0,0 1 0,-1 0 0,0 0 0,0 0 0,-1 0 1,0 1-1,-1 0 0,1 1 0,-1-1 0,-1 2 0,1-1 0,-14-6 0,-14-5 95,-1 1-1,-1 1 1,0 2 0,-63-12-1,-459-63 1295,70 16-561,430 60-880,-485-92 1531,-3 34-99,-26 35-1038,1 39-501,487 3 214,1 3 0,0 4 0,1 4-1,1 3 1,-142 57 0,174-56-15,1 2-1,0 3 1,2 2 0,1 1-1,2 3 1,1 2 0,2 2-1,1 1 1,-65 80 0,91-98-9,1 0 1,1 1-1,0 0 1,2 1-1,1 0 1,0 1-1,-8 35 1,15-50-1,1 0 1,1 0-1,0 0 0,0 1 1,1-1-1,0 1 0,0-1 1,0 0-1,2 1 1,-1-1-1,1 0 0,0 0 1,0 0-1,1 0 1,0 0-1,1-1 0,-1 1 1,2-1-1,-1 0 0,1 0 1,0 0-1,0-1 1,1 0-1,0 0 0,7 6 1,11 5 27,0-2 1,1 0 0,0-2 0,1-1-1,0-1 1,1-1 0,0-1-1,31 5 1,233 30 181,-275-42-193,650 38 326,6-39-319,-346-2 7,-92 1-20,688-7 13,-5-57 18,-526 1-2,-325 48 136,-1-3-1,-1-3 1,113-53-1,-160 65-77,-1 0-1,1-2 1,-2 0-1,1 0 1,-2-1-1,1-1 1,-2-1-1,0 0 1,-1-1-1,12-16 1,-20 24-69,0 0 1,-1 1-1,1-1 1,-1-1-1,-1 1 1,1 0-1,-1-1 1,-1 1-1,1-1 1,-1 0-1,-1 1 1,1-1-1,-1 0 1,-1 0-1,1 1 1,-1-1-1,-1 0 1,1 1-1,-1-1 1,-1 1-1,1 0 1,-1-1-1,-1 1 1,1 1-1,-1-1 1,0 0-1,-7-7 1,-7-7 18,0 0-1,-2 1 1,0 1 0,-2 1 0,0 1 0,-1 1 0,-25-13-1,-15-6 35,-106-40-1,32 27-49,-2 5-1,-2 7 1,-252-32 0,-441 8-2117,824 60 2030,-279-14-2338,-4-1-2060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11147,'0'0'6838,"-6"11"-4580,-4 9-1524,0 1-1,2 0 0,1 0 1,1 0-1,0 1 0,2 0 1,-4 44-1,7-46-520,0-12-191,0 0 0,0 0 1,1 0-1,0-1 0,1 1 1,0 0-1,0 0 0,1 0 1,0-1-1,0 1 0,5 10 0,-7-17-18,0-1-1,0 0 1,0 0-1,0 0 1,0 0-1,0 1 1,0-1-1,0 0 0,1 0 1,-1 0-1,0 0 1,0 1-1,0-1 1,0 0-1,0 0 0,1 0 1,-1 0-1,0 0 1,0 0-1,0 1 1,0-1-1,1 0 0,-1 0 1,0 0-1,0 0 1,0 0-1,1 0 1,-1 0-1,0 0 0,0 0 1,0 0-1,0 0 1,1 0-1,-1 0 1,0 0-1,0 0 0,0 0 1,1 0-1,-1 0 1,0 0-1,0 0 1,0-1-1,1 1 0,-1 0 1,0 0-1,0 0 1,0 0-1,0 0 1,0 0-1,1 0 1,-1-1-1,0 1 0,0 0 1,6-16 110,0-20-34,-6 28-73,3-14 17,-2-1-1,0 1 0,-3-24 1,-1 44-1,0 9 40,-3 7 97,6-12-141,0-1 1,0 1 0,0 0-1,0-1 1,0 1 0,0-1 0,1 1-1,-1 0 1,1-1 0,-1 1-1,1-1 1,-1 1 0,1-1 0,0 1-1,0-1 1,-1 1 0,1-1-1,0 0 1,0 1 0,1-1 0,-1 0-1,0 0 1,2 1 0,0 0-8,0 0 1,0-1-1,0 1 1,0-1-1,1 0 1,-1 0-1,1 0 1,-1 0-1,1-1 1,5 1-1,-2-1-8,0 0 1,1 0-1,-1 0 0,0-1 0,0-1 1,0 1-1,0-1 0,-1 0 1,1-1-1,0 1 0,7-6 0,-7 4-46,-1 0-1,0-1 0,0 1 1,-1-1-1,0-1 0,0 1 1,0-1-1,0 0 0,-1 0 0,0-1 1,0 1-1,3-9 0,-55 95 22,46-76 77,0 1 1,1-1-1,-1 0 1,1 0-1,-1 1 1,1-1-1,1 1 0,-1-1 1,1 1-1,-1 0 1,1-1-1,1 1 1,0 6-1,-1-10-38,1 0 0,-1 0 0,1 0-1,0 0 1,-1 0 0,1 0 0,0 0 0,0 0 0,-1 0 0,1 0-1,0 0 1,0-1 0,0 1 0,0 0 0,0-1 0,0 1 0,0 0 0,0-1-1,3 1 1,-1 0 8,1 0 1,0-1-1,0 0 0,0 1 0,0-1 0,0-1 0,-1 1 0,8-2 1,-4 0-9,1-1 1,0 0 0,-1 0-1,0-1 1,0 0 0,0 0-1,0 0 1,-1-1 0,1 0-1,-1-1 1,0 0 0,-1 1-1,6-8 1,0-1 14,0-1 0,-1 0 0,0 0 1,12-29-1,-28 54 85,0 1 0,1 0 0,0 0 0,1 0 0,0 0 0,1 1 0,-2 14 1,9 0-939,3-17-3014,4-14-6380,-5-5-1520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2787,'0'0'20013,"0"12"-19169,-1 274 2909,1-283-3739,0 0 1,0-1-1,0 1 1,0 0-1,0-1 1,1 1-1,-1 0 1,1-1-1,0 1 1,-1-1-1,1 1 1,0-1-1,1 1 1,-1-1-1,0 1 1,1-1-1,-1 0 1,1 0-1,0 0 0,0 0 1,0 0-1,0 0 1,0-1-1,4 4 1,-3-5-109,0 1 1,0-1-1,0 0 0,1 0 1,-1 0-1,0-1 1,0 1-1,0 0 0,0-1 1,0 0-1,0 0 0,0 0 1,0 0-1,0-1 0,0 1 1,-1-1-1,1 1 1,0-1-1,-1 0 0,1 0 1,2-3-1,72-53-8437,-44 35 2333,-10 6 1282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94 221 6822,'0'0'10394,"-10"5"-8637,6-2-1594,-43 24 1450,45-25-1481,-1-1 1,1 1 0,0 0 0,-1 0-1,1 0 1,0 0 0,0 0-1,1 1 1,-1-1 0,0 1-1,1-1 1,-1 1 0,1-1 0,0 1-1,0 0 1,0 0 0,0-1-1,0 5 1,2-6-120,-1-1-1,1 1 1,-1-1 0,1 1-1,-1-1 1,1 0 0,0 1-1,-1-1 1,1 0 0,0 1-1,0-1 1,-1 0 0,1 0-1,0 0 1,-1 0 0,1 0-1,0 1 1,0-2 0,-1 1-1,1 0 1,0 0 0,0 0-1,-1 0 1,1 0 0,0 0-1,0-1 1,0 1 0,24-7 123,-18 2-97,0-1-1,-1 1 1,1-1 0,-1-1-1,-1 1 1,1-1-1,-1 0 1,5-9 0,-8 12-93,-6 15 60,1 0 1,0 0-1,0 1 1,-1 20 0,4-30 25,-1 0 1,1 0 0,0 0-1,0-1 1,0 1 0,1 0-1,-1 0 1,0 0 0,1-1 0,-1 1-1,1 0 1,0 0 0,-1-1-1,1 1 1,0 0 0,0-1-1,0 1 1,0-1 0,0 1 0,1-1-1,-1 0 1,0 1 0,1-1-1,-1 0 1,1 0 0,-1 0-1,1 0 1,-1 0 0,1 0-1,0-1 1,-1 1 0,1 0 0,0-1-1,0 1 1,0-1 0,-1 0-1,1 0 1,3 0 0,3 0 19,0 0 0,0-1 0,0 0 1,0-1-1,0 1 0,0-2 0,0 1 1,-1-1-1,1 0 0,-1-1 0,0 1 1,0-2-1,0 1 0,0-1 0,-1 0 1,0 0-1,0-1 0,0 1 0,-1-1 1,0-1-1,0 1 0,0-1 0,-1 0 1,0 0-1,0 0 0,-1-1 0,0 1 1,0-1-1,-1 1 0,0-1 0,0 0 1,0-12-1,-22 43-298,14-15 369,0 1 0,1-1 0,0 2 0,1-1-1,0 0 1,1 1 0,-1 0 0,-2 17-1,6-26-108,0-1-1,1 1 1,-1-1-1,0 1 0,1-1 1,-1 1-1,0-1 1,1 1-1,-1-1 0,1 0 1,-1 1-1,0-1 1,1 0-1,-1 1 0,1-1 1,-1 0-1,1 0 1,-1 1-1,1-1 0,0 0 1,-1 0-1,1 0 1,-1 0-1,1 1 0,-1-1 1,1 0-1,0 0 0,-1 0 1,1-1-1,-1 1 1,1 0-1,-1 0 0,1 0 1,0 0-1,-1 0 1,1-1-1,-1 1 0,1 0 1,-1 0-1,1-1 1,-1 1-1,1 0 0,0-1 1,26-12 117,-17 5-146,0-1 1,0-1-1,-1 0 1,0 0-1,11-16 0,12-15-1013,-31 83-23,-2-24 983,-1-7 123,1 0 1,0 0-1,1 0 1,0 0-1,3 17 0,-2-27-37,-1 1-1,0-1 1,1 0-1,-1 1 0,1-1 1,-1 0-1,1 0 0,0 1 1,0-1-1,-1 0 1,1 0-1,0 0 0,0 0 1,0 0-1,0 0 1,0 0-1,1 0 0,-1 0 1,0-1-1,2 2 0,-1-2 7,0 1-1,1-1 0,-1 0 0,0 0 1,1 0-1,-1 0 0,0 0 0,1 0 1,-1-1-1,0 1 0,1-1 0,-1 0 1,0 1-1,0-1 0,0 0 0,3-2 1,7-4 42,-1 0 1,0-1 0,0 0 0,-1-1-1,0 0 1,-1-1 0,15-19-1,51-82-28,-74 109-43,7-10-39,0 0 0,-1-1 0,0 1 1,-1-1-1,-1-1 0,0 1 0,-1-1 0,0 0 1,1-17-1,-24 48-378,8-1 445,1 0 0,0 1 0,1 0 0,1 1 0,0 0 0,2 1 1,0-1-1,-4 24 0,1 13 164,-2 84 0,-2 23-497,6-135 318,7-28-6,1 1-1,-1 0 1,0 0-1,0 0 1,0 0-1,0 0 1,0 0 0,0 0-1,0-1 1,0 1-1,0 0 1,0 0-1,0 0 1,0 0 0,0 0-1,0 0 1,-1 0-1,1-1 1,0 1-1,0 0 1,0 0-1,0 0 1,0 0 0,0 0-1,0 0 1,0 0-1,0 0 1,0-1-1,0 1 1,0 0 0,-1 0-1,1 0 1,0 0-1,0 0 1,0 0-1,0 0 1,0 0 0,0 0-1,0 0 1,-1 0-1,1 0 1,0 0-1,0 0 1,0 0 0,0 0-1,0 0 1,0 0-1,0 0 1,-1 0-1,1 0 1,0 0-1,0 0 1,0 0 0,0 0-1,0 0 1,0 0-1,0 0 1,-1 0-1,1 0 1,0 0 0,0 0-1,0 1 1,0-1-1,0 0 1,0 0-1,-3-47 86,6 20-194,1 0-1,1 1 1,14-46 0,-16 61 81,1 1 1,0-1 0,1 1 0,0 0 0,1 0 0,0 0-1,0 1 1,1 0 0,0 0 0,0 1 0,16-14 0,-22 22 23,-1 0 1,0 0-1,1-1 1,-1 1-1,0 0 1,1 0 0,-1 0-1,0 0 1,1 0-1,-1 0 1,1-1-1,-1 1 1,0 0 0,1 0-1,-1 0 1,1 0-1,-1 0 1,0 0-1,1 0 1,-1 1-1,1-1 1,-1 0 0,0 0-1,1 0 1,-1 0-1,0 0 1,1 1-1,-1-1 1,0 0 0,1 0-1,-1 0 1,0 1-1,1-1 1,-1 0-1,0 1 1,0-1 0,1 0-1,-1 1 1,0-1-1,0 0 1,0 1-1,0-1 1,1 0 0,-1 1-1,0-1 1,0 0-1,0 1 1,0-1-1,0 1 1,0-1 0,0 0-1,0 1 1,0-1-1,0 1 1,0-1-1,0 0 1,0 1 0,0-1-1,0 0 1,-1 1-1,1 1-1,0-1-1,0 0 1,1 0-1,-1 1 1,0-1 0,1 0-1,-1 0 1,0 0-1,1 0 1,-1 0-1,1 0 1,0 1-1,-1-1 1,1-1-1,0 1 1,0 0-1,1 1 1,6 2 14,0-1-1,1 0 1,-1 0-1,1-1 1,0 0 0,0-1-1,14 1 1,71-4 133,-41 1-95,-39 1-103,19 1 211,-32-1-182,-1 0 0,1 0 0,0 0 0,0-1 0,-1 1 0,1 0 0,0 0 0,-1 0 0,1-1 0,0 1 0,-1 0 0,1-1 0,-1 1 0,1 0 0,0-1 0,-1 1 0,1-1 0,-1 1 0,1-1 0,-1 1 0,1-1 0,-1 1 0,0-1 0,1 0-1,-1 1 1,0-1 0,1 1 0,-1-1 0,0 0 0,0 1 0,1-1 0,-1 0 0,0-1 0,0-1-567,0 0-374,0 0 1,0 0-1,0 0 1,0 0 0,-1 0-1,1 0 1,-1 0-1,0 0 1,0 1-1,0-1 1,0 0 0,-2-4-1,-13-15-12241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7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12236,'0'-6'5124,"0"-3"-2817,20 5-706,9 2-960,11 2-513,0-1-256,4-1-3364,6 0-10537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2691,'0'0'17776,"23"55"-16526,-23-18-290,0 3-575,0-1-257,0-1-64,5-6-64,0-6 0,0-10-609,1-5-896,-3-11-1282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14830,'0'0'5541,"71"-5"-3939,-29 1-321,3 1-224,0-3-192,2 1-577,-4 1-288,-9-1-352,-9 1-833,-8 3-289,-9 1 1,-24 0-9482,-2 0 1250</inkml:trace>
  <inkml:trace contextRef="#ctx0" brushRef="#br0" timeOffset="1">149 90 8008,'0'0'13452,"64"24"-12587,-34-25-320,0-4-225,-4 3-224,-5 2-128,-6 0-1153,-8 0-1410,-9 7-8231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13036,'0'0'7944,"50"6"-7175,-17-13-417,0-4-256,-1 2-96,-1 4-1281,-1-1-1442,-2 2-2786,-4-1-3267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12043,'0'0'9407,"11"0"-7907,1-2-1253,0 0 1,-1-1 0,0 0-1,0-1 1,0 0-1,0 0 1,-1-2 0,1 1-1,-1-1 1,-1-1 0,1 1-1,12-13 1,-2 0 20,32-41-1,-39 44-103,-19 60-132,-3-16 0,2 0-1,-6 35 1,10-10-2876,5-41-2665,9-10-4901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1:59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3619,'0'0'17105,"-3"56"-15856,-3-20-192,-2 6-449,4-1-415,3-2-129,1-7-32,0-7 0,4-7-737,6-10-416,2-8-481,-4 0-1312,-2-20-4229</inkml:trace>
  <inkml:trace contextRef="#ctx0" brushRef="#br0" timeOffset="1">39 14 12780,'0'0'7719,"68"0"-6117,-37 0-161,5 0-384,4 0-448,0 0-449,-5-1-160,-2-3-288,-9 3-1346,-9 1-480,-7 0-1025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0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20 12684,'0'0'11307,"65"19"-10507,-32-26-543,1 0-225,-3 0-545,-6 0-1537,-5 2-1857,-11 0-3781</inkml:trace>
  <inkml:trace contextRef="#ctx0" brushRef="#br0" timeOffset="1">0 207 12364,'0'0'10762,"79"-22"-9545,-39 8-672,4 1-321,-1 2-192,0 3-32,-8 5-929,-1 1-1441,-10 0-1506,-5 2-3779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0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9673,'0'0'12305,"8"-7"-10036,9-8-1602,0 1 0,26-15 0,-37 25-641,1 0 0,-1 0 0,1 1 0,0 0 0,0 1 0,0 0 0,1 0 0,-1 0 0,0 1-1,1 0 1,-1 0 0,14 1 0,-20 0-47,1 0-1,-1 1 1,0-1-1,1 1 1,-1 0 0,1-1-1,-1 1 1,0 0-1,0 0 1,0 0-1,1 0 1,-1 0-1,0 0 1,0 0 0,0 0-1,0 0 1,0 1-1,-1-1 1,1 0-1,0 1 1,-1-1 0,1 0-1,-1 1 1,1-1-1,-1 1 1,1-1-1,-1 1 1,0-1-1,0 1 1,0-1 0,0 1-1,0-1 1,0 1-1,0-1 1,-1 1-1,0 1 1,1 4 5,-1-1-1,-1 0 1,1 1 0,-1-1 0,0 0-1,-1 0 1,-3 7 0,-6 4 55,-1 0 1,-25 25 0,5-6 22,33-36-58,-1 1 0,1-1 1,0 0-1,0 0 0,-1 0 0,1 1 0,0-1 0,0 0 0,0 0 1,0 1-1,-1-1 0,1 0 0,0 0 0,0 1 0,0-1 1,0 0-1,0 0 0,0 1 0,0-1 0,0 0 0,0 1 0,0-1 1,0 0-1,0 0 0,0 1 0,0-1 0,0 0 0,0 1 1,0-1-1,0 0 0,0 0 0,0 1 0,0-1 0,0 0 0,1 0 1,-1 1-1,0-1 0,0 0 0,0 0 0,0 1 0,1-1 1,-1 0-1,0 0 0,0 0 0,1 1 0,-1-1 0,0 0 0,21 4 122,28-6-798,25-17-6369,-30 3-2478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17360,'0'0'9738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0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3523,'0'0'19507,"19"66"-18290,-19-39-320,0 1-577,0-4-256,0-3-32,0-5-224,0-6-801,0-5-192,3-5-3107,-3-10-3203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0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6022,'0'0'10570,"48"-20"-8040,-21 14-672,7-1-353,6 1-416,1 2-352,2 0-577,-2 2-128,-5 2-833,-9-1-2017,-11-1-1570,-8 2-2947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0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23 12588,'0'0'9449,"53"12"-8168,-17-18-640,4-3-353,0 0-224,-6 1-416,-8 6-1154,-13 2-1537,-5 0-2562</inkml:trace>
  <inkml:trace contextRef="#ctx0" brushRef="#br0" timeOffset="1">0 186 7399,'0'0'14221,"51"18"-12907,-15-28-770,8 0-191,-4-2-289,0 3-321,-6-1-1600,-9-1-2820,-4 3-6662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0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36 3876,'0'0'9465,"10"-5"-5264,-5 3-3784,54-21 2564,-56 22-2839,1 0 0,1 0 0,-1 0 0,0 0 1,0 1-1,0-1 0,0 1 0,0 0 0,1 0 1,-1 1-1,0-1 0,0 1 0,0 0 0,6 2 1,-9-2-124,-1-1 0,1 1 0,0-1 0,0 1 0,-1-1 0,1 1 0,0 0 0,-1-1 0,1 1 1,0 0-1,-1-1 0,1 1 0,-1 0 0,1 0 0,-1 0 0,0 0 0,1 0 0,-1-1 1,0 1-1,0 0 0,0 0 0,1 0 0,-1 0 0,0 0 0,0 0 0,0 0 0,0 0 0,-1 0 1,1 0-1,0 0 0,0-1 0,0 1 0,-1 0 0,1 0 0,-1 0 0,1 0 0,0 0 0,-1-1 1,1 1-1,-1 0 0,0 0 0,1-1 0,-1 1 0,-1 0 0,-30 29 1273,-14-9 69,21-10 138,56-12-1754,-21 0-249,0 0 0,0 0 0,0 1 0,1 0 0,-1 1 0,0 0 0,14 4 1,-22-4 440,0-1 1,0 1 0,0 0 0,0 0-1,0-1 1,0 2 0,0-1 0,0 0 0,0 0-1,0 0 1,-1 1 0,1-1 0,0 1 0,-1 0-1,0-1 1,1 1 0,-1 0 0,0 0-1,0 0 1,0 0 0,0 0 0,0 0 0,0 0-1,0 0 1,-1 0 0,1 0 0,-1 1 0,0-1-1,1 0 1,-1 0 0,0 1 0,-1-1-1,1 0 1,0 0 0,0 0 0,-1 1 0,1-1-1,-1 0 1,0 0 0,-1 3 0,-1 1 416,0-1 0,0 1 1,-1-1-1,1 0 1,-1 0-1,0 0 0,0-1 1,-1 1-1,0-1 0,1 0 1,-1 0-1,0-1 0,-1 0 1,1 0-1,-7 3 0,-2 1 382,0-1 0,0-1-1,-1 0 1,-30 5-1,41-9-680,0 0 0,0-1-1,0 1 1,0-1 0,0 0-1,0 0 1,-1 0 0,1-1-1,-5-1 1,-4-10-1696,9-12-4151,4 10-203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0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3716,'0'0'16169,"-1"11"-14636,0 2-1111,-1-2 46,0 1-1,1 0 0,1 0 1,0-1-1,1 1 0,4 23 1,-4-33-425,1 0 0,-1-1 0,1 1 0,0 0 1,0-1-1,0 1 0,0-1 0,0 0 0,0 1 0,0-1 1,0 0-1,0 0 0,0 0 0,1-1 0,-1 1 0,0-1 1,1 1-1,-1-1 0,0 0 0,1 0 0,-1 0 0,1 0 1,-1 0-1,0 0 0,1-1 0,-1 1 0,4-2 0,5 0 57,0 0 0,0-1 0,0-1 0,14-6 0,-2-2 58,42-33 0,-39 27-47,-26 17-113,1 0 0,-1 1 1,1-1-1,-1 1 0,1-1 0,0 1 0,0-1 0,-1 1 0,1-1 1,0 1-1,-1 0 0,1-1 0,0 1 0,0 0 0,0 0 1,-1-1-1,1 1 0,0 0 0,0 0 0,0 0 0,0 0 0,-1 0 1,1 0-1,0 0 0,0 1 0,0-1 0,0 0 0,-1 0 0,1 1 1,0-1-1,0 0 0,-1 1 0,1-1 0,0 1 0,-1-1 1,1 1-1,0-1 0,-1 1 0,1-1 0,-1 1 0,1 0 0,-1-1 1,1 1-1,-1 0 0,1-1 0,-1 1 0,0 0 0,1 0 0,-1 0 1,0-1-1,0 1 0,1 0 0,-1 0 0,0 0 0,0 0 1,0-1-1,0 2 0,2 64 7,-3-44 44,1-19-42,0-1 1,0 0-1,0 1 1,0-1-1,1 0 1,-1 1-1,1-1 1,0 0-1,-1 0 1,1 1-1,0-1 1,0 0-1,0 0 1,1 0-1,-1 0 1,0 0-1,1 0 1,-1-1-1,1 1 1,3 2-1,-3-3 20,0 0-1,0-1 0,0 1 1,0 0-1,0-1 0,0 0 0,1 0 1,-1 1-1,0-1 0,0 0 0,1-1 1,-1 1-1,0 0 0,0-1 1,0 1-1,0-1 0,3-1 0,9-4 46,-1 0-1,0-1 1,0-1-1,22-18 0,-24 18-364,35-32-2079,-43 37 1280,-1 0-1,0 1 1,0-2-1,0 1 1,0 0 0,0 0-1,-1-1 1,3-4-1,-2-9-7801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02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16656,'0'0'7495,"59"9"-9961,-29-1-3204,8-2-7975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0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100 148 15246,'0'0'2237,"-10"-3"208,5 2-2216,-1-1 172,0 0 1,-1 1-1,1 0 0,0 0 1,-10 0-1,14 1-313,0 0 1,1 0-1,-1 1 1,1-1-1,-1 0 1,1 1-1,-1-1 1,1 1-1,-1-1 1,1 1-1,-1 0 1,1-1-1,0 1 1,-1 0-1,1 0 1,0 0-1,0 0 1,0 0-1,-1 1 1,1-1-1,0 0 1,1 0-1,-1 1 1,0-1-1,0 0 1,0 1-1,1-1 1,-1 1-1,1-1 1,-1 1-1,1-1 1,0 3-1,-1-4-75,1 1 0,0 0 0,0-1 0,0 1 0,0 0 0,0-1 0,0 1 0,1 0 0,-1-1 0,0 1 0,0 0 0,0-1 0,0 1 0,1 0 0,-1-1 0,0 1 0,1-1 1,-1 1-1,1-1 0,-1 1 0,0-1 0,1 1 0,-1-1 0,1 1 0,-1-1 0,1 1 0,0-1 0,-1 0 0,1 1 0,-1-1 0,2 0 0,28 5 177,29-13-6,-44 3-84,0-2 1,0 0 0,0 0 0,-1-1-1,0-1 1,-1-1 0,0 0 0,0 0-1,-1-1 1,-1-1 0,0 0 0,0-1-1,-1 0 1,-1 0 0,12-23 0,-27 50-180,-1 0 59,1 1 1,0 0-1,1 0 0,1 0 0,-3 20 1,6-32 19,1 0 0,-1 0 1,1 0-1,0 0 1,0 0-1,0 0 0,0 0 1,1 0-1,0 0 1,-1 0-1,1 0 1,0 0-1,0 0 0,0-1 1,1 1-1,-1 0 1,1-1-1,-1 1 0,1-1 1,0 1-1,0-1 1,0 0-1,1 0 0,-1 0 1,0 0-1,1 0 1,-1 0-1,1-1 1,-1 1-1,1-1 0,0 0 1,0 1-1,0-1 1,0-1-1,0 1 0,0 0 1,3 0-1,0 0 10,1-1 0,0 1 0,-1-1 0,1 0 0,0-1 0,-1 1 0,1-1 0,-1-1 0,1 1 0,-1-1 0,0 0 0,0 0 0,9-6 0,-11 6 2,-1 0 0,1 0 1,-1 0-1,0-1 0,0 0 0,0 1 0,0-1 1,0 0-1,-1-1 0,1 1 0,-1 0 0,0-1 1,0 1-1,0-1 0,-1 0 0,1 0 0,-1 1 0,0-1 1,0 0-1,0 0 0,0 0 0,-1 0 0,0-5 1,1 9-14,-1-1 0,0 1-1,0 0 1,0 0 0,0-1 0,0 1 0,0 0 0,0 0 0,0-1 0,0 1 0,0 0 0,0-1 0,0 1 0,-1 0 0,1 0 0,0-1 0,0 1 0,0 0 0,0 0 0,0-1 0,0 1 0,-1 0 0,1 0-1,0 0 1,0-1 0,0 1 0,-1 0 0,1 0 0,0 0 0,0 0 0,-1-1 0,1 1 0,0 0 0,0 0 0,-1 0 0,1 0 0,0 0 0,0 0 0,-1 0 0,1 0 0,-1 0 0,-12 6-54,-10 19 42,22-22 20,-1 0 0,1 1 0,0-1 1,0 0-1,0 1 0,0 0 1,0-1-1,1 1 0,0-1 1,-1 1-1,1 0 0,1-1 0,-1 1 1,1 0-1,-1-1 0,1 1 1,2 4-1,-2-5-6,1-1 1,-1 0-1,1 0 0,0 0 0,0 0 0,0 0 1,0 0-1,0 0 0,0 0 0,0-1 1,1 1-1,-1-1 0,1 0 0,-1 0 1,1 0-1,-1 0 0,1 0 0,0 0 1,0-1-1,-1 1 0,1-1 0,5 0 1,1 1-143,0-2 0,-1 1 0,1-1 0,0 0 0,-1-1 0,1 0 0,-1-1 0,1 1 0,12-8 0,-19 10 151,0-1 0,-1 0 0,1 0 0,0 0 0,0 0 0,-1 0 0,1-1 0,0 1 0,-1-1 0,1 1 0,-1-1 0,0 1 0,1-1 0,-1 0 0,0 1 0,0-1 0,0 0 0,0 0 0,-1 0 0,1 0 0,0 0 0,-1 0 0,1 0 0,-1 0 0,0 0 0,0 0 0,0 0 0,0 0 0,0 0 0,0 0 0,0 0 0,-1 0 0,1 0 0,-1 0 0,0 0 0,1 0 0,-1 0 0,0 0 0,0 0 0,0 0 0,0 1 0,0-1-1,-1 0 1,1 1 0,-3-4 0,-5-5 422,6 8-352,1 0 0,0 0-1,0 0 1,0 0 0,1 0 0,-1-1-1,1 1 1,-1-1 0,1 1 0,0-1-1,-1 0 1,2 1 0,-2-4 0,35 4 154,24 2-396,25 1-2643,-28-3-4274,-9-4-6032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03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10314,'0'0'352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03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3395,'0'0'11921,"9"-6"-9017,-1 0-2409,0 0-1,0 1 1,1 0 0,0 0-1,0 1 1,0 0 0,1 1-1,-1 0 1,1 0 0,-1 1-1,1 0 1,0 1 0,0 0 0,18 1-1,-27 0-483,0 0 0,0 0-1,0 1 1,0-1-1,0 0 1,0 0 0,0 1-1,0-1 1,0 0 0,0 1-1,0-1 1,-1 1 0,1 0-1,0-1 1,0 1 0,0-1-1,-1 1 1,1 0-1,0 0 1,-1-1 0,1 1-1,0 0 1,-1 0 0,1 0-1,-1 0 1,1 1 0,-1 0-2,1 1 0,-1-1 1,0 0-1,0 0 0,0 1 1,0-1-1,0 0 0,-1 1 1,1-1-1,-1 0 0,0 3 1,-2 3 15,0 0 0,-1 0 0,0 0 0,0-1 0,-8 10 0,-17 17 48,20-25-57,0 0 1,1 1-1,0 0 0,0 0 0,1 1 0,1 0 0,0 0 1,0 1-1,-4 14 0,9-24-3,1-1 0,0 0 0,0 1 0,0-1-1,0 0 1,0 1 0,0-1 0,0 0 0,0 1 0,1-1 0,-1 0 0,0 1 0,1-1 0,-1 0-1,1 0 1,0 0 0,-1 1 0,1-1 0,0 0 0,0 0 0,-1 0 0,1 0 0,0 0-1,0 0 1,0 0 0,0-1 0,0 1 0,1 0 0,-1 0 0,0-1 0,0 1 0,0-1 0,1 1-1,-1-1 1,0 0 0,1 1 0,-1-1 0,0 0 0,1 0 0,-1 0 0,0 0 0,1 0 0,-1 0-1,2 0 1,9-1 156,0 1-1,0-2 1,20-4 0,-17 3-99,0-2 1,-1 0-1,0 0 1,0-1-1,-1-1 1,0 0-1,0-1 1,0-1-1,-1 1 1,0-2-1,-1 0 1,0 0 0,17-22-1,-20 13 42,-16 22-132,-19 28-45,21-23 52,1 1 0,0 0 0,1 1 0,0-1 0,0 1 0,1 0-1,1 0 1,-4 20 0,6-29 16,0 0-1,0 0 0,0 0 1,0-1-1,0 1 1,0 0-1,0 0 0,1 0 1,-1 0-1,0-1 0,0 1 1,1 0-1,-1 0 1,0 0-1,1-1 0,-1 1 1,1 0-1,-1-1 0,1 1 1,-1 0-1,1-1 1,-1 1-1,1 0 0,0-1 1,-1 1-1,1-1 0,0 1 1,0-1-1,0 1 0,2-1 21,-1 1 0,0-1 0,1 1 0,-1-1 1,1 0-1,-1 0 0,1 0 0,-1 0 0,1-1 0,2 0 0,4-1 107,0 0 1,-1-1-1,0 0 1,16-8-1,-10 2-90,0 0 0,-1-1 0,0-1 0,-1 0 0,0 0 1,-1-1-1,0-1 0,-1 0 0,0 0 0,-1-1 0,9-18 0,-38 72-277,13-29 237,1 1 1,1 0-1,0 1 0,-4 14 1,8-23 26,0 0 1,0 0 0,1 0-1,-1 0 1,1 0-1,0 0 1,0 1-1,0-1 1,1 0 0,1 5-1,-2-8-21,1 0-1,0 0 1,-1 0 0,1 0-1,0 0 1,0 0 0,0 0-1,0-1 1,0 1 0,0 0-1,0 0 1,0-1-1,0 1 1,0-1 0,0 1-1,0-1 1,0 1 0,0-1-1,1 1 1,-1-1 0,0 0-1,0 0 1,0 0-1,1 0 1,-1 0 0,0 0-1,0 0 1,1 0 0,-1 0-1,0-1 1,0 1 0,0 0-1,1-1 1,-1 1-1,0-1 1,0 1 0,0-1-1,2-1 1,1 0-307,1-1 0,0 0 0,-1 1 0,1-2 0,-1 1 0,0 0 0,0-1 0,6-7 0,25-37-8179,-17 16-948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0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13549,'0'0'4319,"-8"12"-1186,-7 12-1527,1 2 0,1 0 0,1 0 0,-15 54 0,23-65-1457,1 1 0,0 0 1,0 29-1,3-43-140,0 0 1,-1 0-1,1 0 1,1 0-1,-1 0 1,0 0-1,0 0 0,1 0 1,-1 0-1,1 0 1,0 0-1,0-1 1,-1 1-1,1 0 1,0 0-1,0 0 0,1-1 1,-1 1-1,0-1 1,1 1-1,-1-1 1,1 1-1,-1-1 0,1 0 1,1 2-1,0-3 28,-1 1-1,1-1 1,-1 1 0,1-1-1,0 0 1,-1 0 0,1 0-1,-1 0 1,1-1-1,-1 1 1,1-1 0,-1 0-1,1 1 1,-1-1 0,0 0-1,1 0 1,-1 0-1,0-1 1,0 1 0,4-3-1,14-12 0,-1 1-1,-1-2 0,0-1 0,-1 0 0,-1-1 1,-1-1-1,-1 0 0,0-1 0,17-38 1,-30 57-125,9-27-816,-13 18-1743,-11 11-3474,-5 10-535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0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11275,'0'0'11039,"-8"13"-9715,-10 16-967,2 2 0,1 0-1,2 0 1,1 1-1,1 1 1,2 0 0,1 1-1,2 0 1,-3 50-1,9-82-353,0-1 0,0 1 0,0-1 0,0 0-1,0 1 1,0-1 0,0 1 0,1-1-1,-1 0 1,1 1 0,-1-1 0,1 0 0,-1 0-1,1 1 1,0-1 0,0 0 0,-1 0 0,1 0-1,0 0 1,0 0 0,0 0 0,0 0 0,0 0-1,1 0 1,-1 0 0,0-1 0,0 1-1,0 0 1,1-1 0,-1 1 0,0-1 0,1 1-1,-1-1 1,1 0 0,-1 0 0,0 1 0,1-1-1,-1 0 1,1 0 0,-1 0 0,0-1-1,1 1 1,-1 0 0,3-1 0,1 0 8,1-1 0,-1 1 0,1-1 0,-1 0 0,1 0 0,-1-1-1,0 0 1,0 0 0,8-6 0,1-4-7,0-1 0,-1 0 0,0-2 0,-1 1 0,-1-1 0,0-1 0,15-33 0,-27 52 1,-4 9 26,1-1 1,1 1-1,0 0 1,-3 20-1,5-30-26,1 1-1,0 0 0,0-1 0,0 1 0,0 0 1,0-1-1,0 1 0,0 0 0,1-1 1,-1 1-1,1 0 0,-1-1 0,1 1 0,-1-1 1,1 1-1,0-1 0,0 1 0,0-1 1,0 1-1,0-1 0,0 0 0,0 0 0,0 1 1,1-1-1,-1 0 0,0 0 0,1 0 1,-1 0-1,1-1 0,-1 1 0,1 0 0,-1-1 1,1 1-1,0-1 0,-1 1 0,1-1 1,-1 0-1,1 1 0,3-1 0,6 0-96,0-1-1,0 0 1,0-1-1,0 0 1,0 0-1,-1-1 1,1-1-1,-1 0 1,0 0-1,0-1 0,0 0 1,0-1-1,-1 0 1,0 0-1,0-1 1,-1 0-1,10-12 1,-13 13-685,-12 11 580,-14 15 204,17-14-152,1 1 0,-1 0 1,1 0-1,1 0 0,-1 1 0,1-1 0,0 0 0,1 1 0,-1 14 0,3 76-1976,1-46 508,-1-29 1460,-1 49-862,-10-42 2762,9-29-1466,0 1 0,0-1-1,0 0 1,0 0 0,1 0 0,-1 0-1,-1 0 1,1 0 0,0-1-1,0 1 1,0 0 0,0 0-1,-1-1 1,1 1 0,0-1 0,-1 1-1,-1 0 1,2-1-141,0-1 1,-1 1 0,1 0-1,0 0 1,0-1-1,1 1 1,-1 0-1,0-1 1,0 1-1,0-1 1,0 1-1,0-1 1,0 0-1,1 1 1,-1-1-1,0 0 1,0 0-1,1 1 1,-1-1 0,0 0-1,1 0 1,-1 0-1,1 0 1,0 0-1,-1 0 1,1 0-1,-1 0 1,1 0-1,0 0 1,0 0-1,0 0 1,0 0-1,0 0 1,0 0-1,0-1 1,-2-47 104,2 43-45,0 0-357,0 1-1,0 0 1,1 0 0,0-1 0,0 1 0,0 0 0,0 0-1,1 0 1,0 0 0,0 0 0,1 1 0,3-6 0,2-1-2742,0 1-1,2 0 1,16-14 0,-26 24 2835,22-20-8483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0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1 403 12908,'0'0'7100,"6"8"-4783,-3-4-2204,-1-1-1,1 0 1,-1 0 0,1 0-1,0-1 1,0 1-1,0-1 1,1 1 0,-1-1-1,1 0 1,-1 0-1,1-1 1,0 1 0,-1-1-1,1 0 1,0 1-1,0-2 1,0 1 0,0 0-1,0-1 1,0 0-1,0 0 1,0 0 0,0 0-1,0-1 1,0 0-1,0 0 1,0 0 0,-1 0-1,1 0 1,4-3 0,4-1-425,0-1 0,-1-1 1,0 0-1,0 0 1,14-14-1,-19 16 28,-1 0 0,0 0-1,0 0 1,-1-1 0,0 1 0,0-1 0,0 0 0,0-1-1,-1 1 1,0 0 0,3-12 0,-40 88 2414,33-69-2042,0 1 1,1 0-1,-1 0 1,0 0-1,1 0 0,0-1 1,-1 1-1,1 0 1,0 0-1,0 0 1,0 0-1,0 0 1,0 0-1,1 0 0,-1 0 1,1-1-1,-1 1 1,1 0-1,-1 0 1,1 0-1,0-1 0,0 1 1,0 0-1,0-1 1,0 1-1,1-1 1,-1 1-1,0-1 0,1 0 1,-1 1-1,0-1 1,1 0-1,0 0 1,-1 0-1,1 0 1,2 1-1,4-1-14,-1 1 0,1-1 0,0 0 0,0-1 1,0 0-1,0 0 0,15-2 0,-9-1-209,0 0 0,0 0 1,0-2-1,0 0 0,0 0 1,-1-1-1,0-1 0,0 0 1,-1-1-1,0 0 0,0-1 1,18-18-1,-29 26 55,-18 15-166,14-10 265,0 0 1,0-1-1,1 1 0,-1 0 0,1 0 1,0 1-1,0-1 0,0 0 0,1 1 0,-1-1 1,1 1-1,0-1 0,1 1 0,-1 9 1,7-13-141,1 0 1,-1-1-1,0 1 1,1-2-1,-1 1 1,9-2-1,56-24-5997,-70 26 6791,21-10-951,-10 2-1407,-1-1-1,0-1 0,0 0 0,-1 0 0,0-1 1,10-15-1,-12 14 967,-1 1 1,-1-2-1,9-19 1,2-31 3969,-11-5 7019,-7 68-10141,0 0 0,0 1 0,0-1 0,1 0 0,-1 1 0,0-1-1,0 0 1,0 1 0,1-1 0,-1 1 0,0 0 0,1-1 0,-1 1 0,0-1-1,1 1 1,-1 0 0,1-1 0,-1 1 0,1 0 0,-1 1 0,-9 24 356,1 0 0,2 0 0,0 1 0,2 0 0,-3 53 1,3-33 94,-12 286-1482,17-332 1302,0-15 1997,3-34-1915,2 0 1,21-84-1,-10 56-674,-12 56 113,38-168-510,-35 163 543,2 0-1,0 1 1,2 0 0,0 1 0,19-29 0,-29 51 58,-1 0 1,1-1 0,0 1-1,-1 0 1,1 0-1,0 0 1,0 0 0,-1 0-1,1 0 1,0 0 0,0 0-1,0 0 1,0 0-1,0 1 1,1-1 0,-1 0-1,0 1 1,0-1-1,0 1 1,1-1 0,1 0-1,-2 2-3,-1 0 0,1 0 0,0 0 0,-1-1 0,1 1 0,-1 0 0,1 0 0,-1 0 0,0 0 0,0 0 0,1 0 0,-1 0 0,0 0 0,0 0 0,0 0 0,0 0-1,0 0 1,0 0 0,0 1 0,0 0 0,-9 66 126,8-65-137,-10 49 103,3 1 1,2 0-1,2 1 0,3 0 1,8 84-1,-7-133-176,1 0-1,0 0 1,0 0 0,1 0-1,-1 0 1,1-1-1,0 1 1,1 0 0,-1-1-1,1 0 1,0 1-1,0-1 1,0 0 0,0 0-1,6 4 1,-8-8 27,-1 0-1,0-1 1,1 1 0,-1-1 0,0 1 0,1-1-1,-1 1 1,0-1 0,0 1 0,1-1 0,-1 1-1,0-1 1,0 1 0,0-1 0,0 1 0,0-1-1,0 1 1,0-1 0,0 0 0,0 1 0,0-1-1,0 1 1,0-1 0,0 1 0,0-1 0,0 1-1,-1-1 1,1 1 0,0-1 0,0 1 0,-1-1-1,0 0 1,-5-25-144,-22-36-123,9 19 204,-18-55-1,33 83 801,0 0 1,1 1-1,1-1 1,-1-23-1,3 38-627,1-1-1,-1 1 1,0-1 0,0 1-1,0-1 1,1 1-1,-1-1 1,0 1 0,1-1-1,-1 1 1,0-1-1,1 1 1,-1-1 0,0 1-1,1 0 1,-1-1-1,1 1 1,-1 0 0,1-1-1,-1 1 1,1 0-1,-1 0 1,1-1-1,-1 1 1,1 0 0,-1 0-1,1 0 1,0 0-1,-1 0 1,1 0 0,0 0-1,24-1 373,-18 1-287,42 3 14,-1 2 0,71 16 0,49 5-4728,-84-22-2469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4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4805,'0'0'20851,"9"4"-19276,5 2-1234,0-1 1,0 0-1,1-1 0,-1-1 0,1 0 0,0-1 1,-1-1-1,24 0 0,138-14 541,-15 0-778,-161 13-133,1 0-1,0 0 1,0 0 0,-1 0-1,1 0 1,0 0-1,-1 0 1,1 0-1,0 0 1,0 0 0,-1 0-1,1-1 1,0 1-1,-1 0 1,1-1-1,0 1 1,-1 0 0,1-1-1,-1 1 1,1-1-1,-1 1 1,1 0-1,-1-1 1,1 0 0,-1 1-1,1-1 1,-1 1-1,1-1 1,-1 0-1,0 1 1,1-1 0,-1 0-1,0 1 1,0-1-1,0 0 1,1 1-1,-1-1 1,0 0 0,0 1-1,0-1 1,0 0-1,0 0 1,0 1-1,0-1 1,-1 0 0,1 1-1,0-1 1,0 0-1,0 1 1,-1-1-1,1 0 1,0 1 0,-1-1-1,1 0 1,-1 0-1,-2-17-4930,7 1-5061,6 6 135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4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24 11371,'0'0'2893,"9"-4"155,2-1-2107,-8 3-554,1-1 1,0 2-1,1-1 0,-1 0 0,0 1 0,0 0 1,1 0-1,5-1 0,-10 2-317,1 0 0,-1 0 0,0 0 0,1 1 1,-1-1-1,0 0 0,1 0 0,-1 0 0,0 0 0,1 0 0,-1 1 1,0-1-1,0 0 0,1 0 0,-1 1 0,0-1 0,0 0 0,1 0 1,-1 1-1,0-1 0,0 0 0,0 1 0,1-1 0,-1 0 0,0 1 1,0-1-1,0 0 0,0 1 0,0-1 0,0 0 0,0 1 0,0-1 1,0 0-1,0 1 0,0-1 0,0 0 0,0 1 0,0-1 0,0 0 1,0 1-1,0-1 0,0 0 0,-1 1 0,1-1 0,0 0 0,0 1 1,0-1-1,0 0 0,-1 1 0,1-1 0,0 0 0,0 0 0,-1 1 0,-11 20 579,-21 18 227,-2-2 0,-53 44 0,54-51-785,1 1 1,1 1 0,-43 57 0,75-89-196,0 0 0,0 0 0,0 0 0,0 0 0,0 0 0,0 0-1,0 0 1,0 0 0,1 0 0,-1 0 0,0 0 0,0 0 0,0 0 0,0 0 0,0 0 0,0 1 0,0-1 0,0 0 0,0 0 0,0 0 0,0 0-105,0 0 105,1 0 0,-1 0 0,0 0 0,15-14-1947,22-23-2259,-9 0-1520,4-6-2637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4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8520,'0'0'14552,"-1"11"-12496,-18 76 533,10-51-1417,-9 73-1,15-67-708,7 72 0,-3-99-455,1 0 1,1 0-1,1-1 0,0 1 0,0-1 0,2 0 0,0 0 0,10 17 0,-16-31-37,0 1 1,0-1-1,0 0 1,0 0-1,0 0 1,0 0-1,0 0 1,0 0-1,0 0 1,0 1-1,0-1 1,0 0-1,0 0 0,0 0 1,1 0-1,-1 0 1,0 0-1,0 0 1,0 0-1,0 1 1,0-1-1,0 0 1,0 0-1,0 0 1,0 0-1,0 0 1,0 0-1,1 0 1,-1 0-1,0 0 1,0 0-1,0 0 1,0 0-1,0 0 1,0 0-1,0 1 1,1-1-1,-1 0 1,0 0-1,0 0 1,0 0-1,0 0 1,0 0-1,0 0 0,0 0 1,1-1-1,-1 1 1,0 0-1,0 0 1,0 0-1,0 0 1,0 0-1,0 0 1,0 0-1,0 0 1,1 0-1,-1 0 1,0 0-1,0 0 1,0 0-1,0 0 1,0-1-1,0 1 1,0 0-1,0 0 1,0 0-1,0 0 1,0 0-1,1-14-1993,-7-19-2364,1 24 1524,-1-1 1,-1 1 0,-14-17-1,-5-4-7094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4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42 9737,'0'0'7335,"-51"-29"-4324,48 26-673,3 0 0,11 3-672,13-1-289,7 1-128,10 0-288,2 0-256,7 0-353,-3 0-320,-2 0-128,-4 0-1505,-5 0-2275,-1-5-3939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4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2819,'0'0'16314,"9"-8"-14371,24-22-331,-27 31-40,-2 12-647,-3 16 98,-1-26-838,-5 106 1472,2-57-1463,5 75 0,-2-123-247,1 0 1,-1-1-1,1 1 0,0 0 1,0 0-1,0-1 1,4 8-1,5 1-2644,-11-20-5249,-1-7 3325,-11-6-6979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4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14029,'0'0'9930,"53"0"-8137,-12 0-479,9 0-738,6-6-448,5-1-64,2-4-672,-4-3-2659,-11-2-4196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5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3940,'0'0'21327,"-1"14"-20367,-3 23-387,-12 42 0,7-38-334,1 1 0,-2 56 1,10-97-235,0 1 0,0-1 1,0 1-1,0-1 1,0 0-1,0 1 1,0-1-1,1 0 1,-1 0-1,1 1 0,-1-1 1,1 0-1,-1 0 1,1 1-1,0-1 1,-1 0-1,3 2 1,-3-3-47,1 1 0,0-1 0,-1 0 0,1 1 0,0-1 0,0 0 0,-1 1 1,1-1-1,0 0 0,0 0 0,0 0 0,-1 0 0,1 0 0,0 0 1,0 0-1,0 0 0,-1 0 0,1 0 0,0 0 0,0-1 0,1 1 0,1-2-269,0 1-1,-1 0 0,1-1 0,0 0 1,-1 0-1,1 1 0,-1-2 0,1 1 1,-1 0-1,0 0 0,0-1 1,0 1-1,2-5 0,8-23-3869,-4-6-2183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50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11082,'0'0'14895,"10"-4"-13983,23-7-545,0 2 0,1 1 0,0 2-1,47-3 1,-38 6-1674,68 6 1,-101 4-2152,-10-6 3227,0-1 0,0 1 0,0-1 0,0 1 0,0-1 0,0 1 0,0-1 1,0 1-1,0-1 0,0 1 0,0-1 0,-1 0 0,1 1 0,0-1 0,0 1 0,0-1 0,-1 1 0,1-1 0,0 0 1,0 1-1,-1-1 0,1 0 0,-1 1 0,1-1 0,0 0 0,-1 1 0,1-1 0,0 0 0,-1 0 0,1 1 0,-1-1 0,-15 6-6223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5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67 11979,'0'0'12877,"81"-12"-11180,-36-2-736,6 0-545,-3 1-352,-4 4-31,-6 4-130,-11 5-799,-12 0-770,-9 4-1089,-6 11-704,-6-1-1025,-16 3-2499</inkml:trace>
  <inkml:trace contextRef="#ctx0" brushRef="#br0" timeOffset="1">1 309 13261,'0'0'6886,"66"4"-3683,-12-17-769,9 0-736,5-1-705,1 4-705,-9 2-256,-8 5-672,-15 3-1602,-12 0-2659,-12 0-5093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 13293,'0'0'13292,"-11"-1"-11685,4 0-1382,1 0 1,0 1-1,0 0 0,-1 0 1,1 1-1,0-1 0,-11 4 1,15-4-205,0 1 0,0 0 0,0 0 1,0 0-1,0 0 0,0 0 0,0 1 1,0-1-1,0 1 0,0-1 0,1 1 1,-1 0-1,1-1 0,-1 1 0,1 0 0,0 0 1,0 0-1,0 0 0,0 0 0,0 1 1,0-1-1,0 0 0,1 0 0,-1 1 1,1-1-1,-1 0 0,1 1 0,0-1 0,0 5 1,0-6-84,0 0 0,0 1 1,0-1-1,0 0 1,0 1-1,0-1 1,0 0-1,1 1 0,-1-1 1,0 0-1,1 1 1,-1-1-1,1 0 1,-1 0-1,1 1 0,0-1 1,0 0-1,-1 0 1,1 0-1,0 0 0,0 0 1,0 0-1,0 0 1,0 0-1,2 1 1,30 1-1367,-30-4 1354,-1 1 1,1 0-1,-1 0 1,1-1-1,-1 2 1,1-1-1,0 0 1,-1 0-1,1 1 1,-1 0-1,1-1 1,-1 1-1,0 0 1,1 0-1,-1 0 1,0 1-1,1-1 1,1 3-1,-3-3 74,0 0 0,-1 0 0,1 0 0,0 1-1,-1-1 1,0 0 0,1 1 0,-1-1 0,0 0 0,0 1 0,1-1-1,-1 0 1,0 1 0,0-1 0,-1 1 0,1-1 0,0 0 0,0 1-1,-1-1 1,1 0 0,-1 1 0,1-1 0,-1 0 0,1 0 0,-1 0-1,0 1 1,0-1 0,1 0 0,-1 0 0,0 0 0,0 0 0,-2 1-1,-36 34 614,35-34-490,0 2-81,0-1 0,0 1 0,-1-1 0,1 0 0,-1-1 0,0 1 0,0-1 0,0 0-1,0 0 1,0 0 0,0-1 0,-7 1 0,12-5-1236,1 0 0,-1 1 0,1-1 0,-1 0 0,1 0 0,0 0 0,0 1 0,1-1 0,-1 0 0,0 1 0,3-3 0,10-14-9494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2:5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6374,'0'0'14360,"8"-2"-13089,0-1-1125,0 0 1,0 0-1,-1-1 1,1-1-1,-1 1 1,0-1-1,0 0 1,0-1-1,-1 0 1,0 0-1,0 0 0,0-1 1,-1 1-1,0-1 1,4-9-1,16-28 228,-21 34-311,1 1 0,0 0 1,0 0-1,1 0 0,0 1 1,9-10-1,-14 41 300,-4 10-78,-15 64 0,12-74-370,0 0 1,2 1-1,1-1 1,1 1 0,1 0-1,2 25 1,-1-48-103,0 1 1,0 0 0,1-1-1,-1 1 1,0-1-1,0 1 1,1-1-1,-1 1 1,1-1 0,-1 0-1,1 1 1,0-1-1,0 0 1,-1 1 0,1-1-1,0 0 1,0 0-1,0 0 1,0 1-1,1-1 1,-1 0 0,0-1-1,0 1 1,3 1-1,10 0-5028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10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1 405 7655,'0'0'13533,"13"-10"-12134,44-44-550,-2-2-1,71-96 1,-98 114-623,-16 20 98,1 1 0,0 0 0,25-22 0,-38 39-310,0 0 1,0 0 0,0-1 0,0 1-1,1 0 1,-1 0 0,0-1-1,0 1 1,0 0 0,1 0 0,-1 0-1,0 0 1,0-1 0,0 1 0,1 0-1,-1 0 1,0 0 0,0 0 0,1 0-1,-1 0 1,0 0 0,1 0 0,-1 0-1,0 0 1,0-1 0,1 1-1,-1 1 1,0-1 0,0 0 0,1 0-1,-1 0 1,0 0 0,0 0 0,1 0-1,-1 0 1,0 0 0,0 0 0,1 0-1,-1 1 1,0-1 0,0 0 0,1 0-1,-1 0 1,0 0 0,0 1 0,0-1-1,0 0 1,1 0 0,-1 0-1,0 1 1,0-1 0,0 0 0,0 0-1,1 1 1,-1 23 162,-11 28-81,-18 25 139,18-55-140,2 1-1,1 0 1,1 0-1,1 0 1,0 1 0,-2 35-1,8-59-160,0 1 1,0 0-1,0 0 0,0-1 1,0 1-1,0 0 1,0 0-1,0-1 0,1 1 1,-1 0-1,0 0 0,0-1 1,1 1-1,-1 0 0,1-1 1,-1 1-1,0 0 0,1-1 1,-1 1-1,1 0 0,-1-1 1,1 1-1,0-1 0,-1 1 1,1-1-1,-1 0 0,1 1 1,0-1-1,0 0 1,0 1-1,1-1-223,0 1 0,-1-1 0,1 0 0,-1 0 1,1-1-1,0 1 0,-1 0 0,1 0 0,-1-1 0,1 1 0,-1-1 1,1 1-1,-1-1 0,1 0 0,0 0 0,16-14-5898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1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10378,'0'0'15983,"73"16"-14350,-37-16-511,5 0-194,0-8-511,1 3-321,-4-1-64,-6 1-160,-5 4-833,-7-1-833,-10 0-1185,-4 0-1729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1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14 11050,'0'0'7581,"-7"-13"-4036,-1 19-3345,-5 3-3982,1-7-3185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1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13613,'0'0'11173,"3"10"-9902,0 0-1137,-1 0 0,0 0 0,-1 0 0,0 1 0,-1-1 0,0 0 0,0 0 0,-1 1 0,-3 12 0,-7 16-101,5-22-220,1 0 0,1-1 0,1 2 0,-3 28-1,6-45-57,1-1 0,-1 1 0,0-1 0,1 1-1,-1-1 1,0 1 0,1 0 0,-1-1 0,0 1-1,1-1 1,-1 0 0,1 1 0,-1-1 0,1 1-1,-1-1 1,1 0 0,0 1 0,-1-1 0,1 0-1,-1 0 1,1 1 0,0-1 0,-1 0 0,1 0-1,-1 0 1,1 0 0,0 0 0,-1 0 0,1 0-1,0 0 1,-1 0 0,1 0 0,0 0 0,-1 0-1,1 0 1,-1-1 0,1 1 0,0 0 0,-1 0-1,1-1 1,-1 1 0,1 0 0,0-1 0,15-8-9375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1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5541,'0'0'23105,"-2"12"-22603,-9 22-337,0 0 1,-3-1-1,-19 36 1,31-66-161,-2 3 1,1 0 1,0 1-1,0-1 0,0 1 0,1-1 0,0 1 1,0 0-1,1 0 0,0 0 0,0 0 0,0 10 1,2-16-4,0 0 1,0 0 0,-1 0-1,1 0 1,0 0 0,0 0 0,0-1-1,0 1 1,1 0 0,-1-1-1,0 1 1,0-1 0,0 1-1,1-1 1,-1 1 0,0-1 0,0 0-1,1 0 1,-1 0 0,0 0-1,0 0 1,1 0 0,-1 0 0,2 0-1,35-3-31,-33 1-214,0 1 0,0-1 1,0 0-1,0 0 1,0-1-1,-1 1 0,1-1 1,-1 0-1,5-4 1,-4 2-875,1 0-1,-1 0 1,-1-1 0,1 1 0,-1-1 0,5-9 0,6-17-5765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1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16560,'0'0'13452,"21"-15"-15245,-8 12-2724,-2-5-5700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1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4869,'0'0'21423,"3"12"-21066,-1-3-316,-1-5-30,0 0 0,0 0 1,0 0-1,-1 0 0,1 1 1,-1-1-1,0 0 0,0 1 1,0-1-1,-1 0 1,0 0-1,1 1 0,-1-1 1,-1 0-1,1 0 0,-1 0 1,1 0-1,-5 6 0,-11 13 198,-1-1-1,0-2 0,-39 35 0,56-55-205,1 1 1,0-1-1,0 0 0,0 0 0,0 0 0,0 1 1,0-1-1,0 0 0,-1 0 0,1 0 0,0 0 1,0 1-1,0-1 0,0 0 0,-1 0 0,1 0 0,0 0 1,0 0-1,0 0 0,-1 0 0,1 0 0,0 1 1,0-1-1,0 0 0,-1 0 0,1 0 0,0 0 1,0 0-1,-1 0 0,1 0 0,0 0 0,0 0 1,0 0-1,-1-1 0,1 1 0,0 0 0,0 0 1,0 0-1,-1 0 0,1 0 0,0 0 0,0 0 0,0 0 1,-1-1-1,1 1 0,0 0 0,0 0 0,1-14 189,11-17 40,9-17-445,-13 29 8,1-1 1,0 1 0,25-34-1,-37 93-40,0-23 241,-1 2 145,1 0-1,1 0 0,0 0 1,2 0-1,3 36 0,-3-53-123,1 0 0,0 0-1,0 0 1,1 0 0,-1 0-1,0 0 1,1-1 0,-1 1 0,1 0-1,-1-1 1,1 1 0,0-1 0,-1 0-1,1 1 1,0-1 0,0 0-1,0 0 1,0 0 0,0 0 0,1-1-1,-1 1 1,0 0 0,0-1 0,0 0-1,1 1 1,-1-1 0,0 0-1,0 0 1,1 0 0,-1-1 0,0 1-1,0 0 1,0-1 0,1 1 0,1-2-1,-2 1-5,0 1-1,0-1 0,0 0 0,0 1 0,0-1 1,0 0-1,0 0 0,0 0 0,0-1 1,-1 1-1,1 0 0,0-1 0,-1 1 0,1-1 1,1-3-1,-2 4-7,-1 0 0,1-1 0,-1 1 0,1 0 0,-1-1 0,0 1 0,0 0 0,0-1 0,0 1 0,0-1-1,0 1 1,0 0 0,0-1 0,0 1 0,-1 0 0,1-1 0,0 1 0,-1 0 0,1-1 0,-1 1 0,0 0 0,1 0 0,-1 0 0,0 0 0,0-1 0,0 1 0,-1-1 0,-5-5-11,0 0 0,-1 0 0,0 1 1,0 0-1,-1 1 0,0 0 0,1 0 0,-17-6 0,-86-26-98,82 29 96,207 7 453,-104 4-472,26 0-738,-33-7-3599,-15-6-3663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1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8776,'0'0'9673,"2"58"-8423,-9-29-1,5 2-577,-1 0-447,3 1-129,0-6-32,0-3-32,3-6-32,5-4-32,-2-5-609,-3-6-640,-12-15-11115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17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10570,'0'0'10922,"54"9"-9160,-14-9-353,9 0-512,6 0-705,8-4-160,-1-5-832,1-4-2339,-3-1-2787,-6-4-7687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11018,'0'0'17062,"-1"11"-16459,-13 63-374,7-46-245,2 0 1,-4 44-1,9-72 17,0 0 1,0 1-1,0-1 1,0 0-1,0 1 1,0-1-1,0 0 1,1 0 0,-1 1-1,0-1 1,0 0-1,0 1 1,0-1-1,0 0 1,0 0-1,0 1 1,1-1-1,-1 0 1,0 0 0,0 1-1,0-1 1,1 0-1,-1 0 1,0 0-1,0 0 1,1 1-1,-1-1 1,0 0-1,0 0 1,1 0 0,-1 0-1,0 0 1,0 0-1,1 0 1,-1 1-1,0-1 1,1 0-1,-1 0 1,0 0-1,0 0 1,1 0 0,-1 0-1,0 0 1,1-1-1,-1 1 1,0 0-1,0 0 1,1 0-1,-1 0 1,0 0-1,0 0 1,1 0 0,-1-1-1,0 1 1,0 0-1,1 0 1,-1 0-1,0-1 1,0 1-1,0 0 1,1 0-1,-1-1 1,0 1 0,0 0-1,0 0 1,0-1-1,16-15 50,-8 4-40,0 0-1,-1-1 0,-1 0 0,0-1 1,-1 0-1,0 1 0,-1-2 0,-1 1 1,0 0-1,-1-1 0,1-26 0,-3 40-47,1 28-86,-1-25 68,0 0 0,1-1 1,-1 1-1,1 0 0,0 0 0,0 0 0,-1-1 0,1 1 1,0 0-1,0-1 0,1 1 0,-1-1 0,0 1 0,0-1 1,1 0-1,-1 1 0,1-1 0,-1 0 0,1 0 0,-1 0 1,1 0-1,0 0 0,0 0 0,-1-1 0,1 1 0,0-1 1,0 1-1,0-1 0,0 1 0,0-1 0,0 0 0,-1 0 1,1 0-1,0 0 0,0 0 0,0-1 0,2 0 0,2 1 4,0-1 0,-1-1 0,1 1-1,0-1 1,-1 0 0,0 0-1,1 0 1,-1-1 0,0 0 0,9-7-1,-10 7 78,-1 1 33,-1 0 0,1 0 0,-1-1-1,1 1 1,-1-1 0,0 1 0,0-1-1,0 0 1,0 0 0,-1 0 0,1 0 0,1-4-1,-5 8 9,0-1 0,0 1 0,0-1 0,0 1 0,0 0 0,0 0 0,0 0 0,0 0 0,0 0 0,1 0 0,-1 0 0,-3 4-1,-1 1 118,0 1-1,1 0 0,-1 0 0,2 1 0,-1-1 0,-5 13 0,8-15-470,0 0-1,0 0 0,1 1 1,0-1-1,0 0 0,0 1 1,1 5-1,0-10 147,0-1 0,0 0 0,0 0 0,0 0 0,0 1-1,0-1 1,0 0 0,0 0 0,0 1 0,0-1 0,0 0 0,0 0 0,0 1 0,0-1 0,0 0 0,0 0 0,1 0 0,-1 1 0,0-1-1,0 0 1,0 0 0,0 0 0,1 0 0,-1 1 0,0-1 0,0 0 0,0 0 0,1 0 0,-1 0 0,0 0 0,0 0 0,1 0 0,-1 0-1,0 1 1,0-1 0,0 0 0,1 0 0,-1 0 0,0 0 0,0 0 0,1 0 0,-1 0 0,0 0 0,0-1 0,1 1 0,-1 0 0,12 0-6047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1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57 18065,'0'0'11243,"1"68"-11051,-8-32-96,0 1-96,4-1 0,1-4-320,2-5-769,0-7-353,0-7-640,0-3-736</inkml:trace>
  <inkml:trace contextRef="#ctx0" brushRef="#br0" timeOffset="1">1 18 14478,'0'0'10730,"70"-12"-9481,-26 12-224,5 0-513,4 0-319,-1-1-161,-4 0-32,-2-2-481,-11 3-223,-7 0-834,-8 0-960,-11 0-609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1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11147,'0'0'11851,"72"27"-9769,-20-37-961,5-5-449,1 1-351,-4-1-257,-9 4-32,-10 6-160,-11 3-961,-10 2-1506,-10 0-800,-4 8-2146,-4 4-3556</inkml:trace>
  <inkml:trace contextRef="#ctx0" brushRef="#br0" timeOffset="1">35 208 11787,'0'0'9801,"63"-14"-7206,-21 0-673,4 0-833,0 0-961,-3 2-128,-5 6-1121,-5 0-2018,-1 2-1666,-5-1-3234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1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8232,'0'0'12625,"10"-4"-10805,11-1-1021,0 0 0,0 2 0,0 0 0,0 1 0,38 2 0,-58 0-797,0 0-1,-1 0 1,1 0-1,0 0 1,0 0-1,0 0 1,0 0-1,0 0 0,0 0 1,0 1-1,0-1 1,-1 0-1,1 0 1,0 1-1,0-1 1,0 1-1,-1-1 1,1 1-1,0-1 0,0 1 1,-1 0-1,1-1 1,-1 1-1,1 0 1,0-1-1,-1 1 1,1 0-1,-1 0 1,0-1-1,1 1 0,-1 0 1,0 0-1,1 0 1,-1 0-1,0-1 1,0 1-1,0 0 1,0 0-1,0 0 1,0 0-1,0 0 1,0 0-1,0 0 0,0 0 1,0-1-1,0 1 1,-1 0-1,1 0 1,0 0-1,-1 0 1,0 1-1,-1 2 3,0 0 0,-1 0 0,1-1 0,-1 1 0,0 0 0,0-1 0,-1 0 0,-5 5 0,-140 79 162,148-87-159,0 1-1,1-1 1,-1 0 0,1 0-1,-1 1 1,1-1 0,-1 1-1,1-1 1,0 0 0,-1 1-1,1-1 1,-1 1 0,1-1-1,0 1 1,-1-1 0,1 1-1,0-1 1,0 1 0,-1 0 0,1-1-1,0 1 1,0-1 0,0 1-1,0 0 1,0 0 0,12 5 92,34-6-11,-35 0-59,139-3-1105,-51-5-4367,-50 2 383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1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5381,'0'0'14067,"14"2"-11900,70 2 180,1-4 0,156-19 0,-93 5-1722,343-21-286,356-32-555,-672 58 130,-174 9 48,-1 0 0,0 0 0,0-1 0,1 1 0,-1 0 0,0 0 0,1 0 0,-1 0 0,0 0 0,0 0 0,1 0 0,-1 0 0,0 0 0,0 0 0,1 0 0,-1 0 0,0 0 0,1 0 0,-1 0 0,0 0 0,0 0-1,1 1 1,-1-1 0,0 0 0,0 0 0,1 0 0,-1 0 0,0 0 0,0 1 0,0-1 0,1 0 0,-1 0 0,0 0 0,0 1 0,0-1 0,0 0 0,1 0 0,-1 1 0,0-1 0,0 0 0,0 0 0,0 1 0,0-1 0,0 0 0,0 1-1,0-1 1,0 0 0,0 0 0,0 1 0,0-1 0,0 0 0,0 1 0,0-1 0,0 0 0,0 0 0,0 1 0,0-1 0,0 0 0,-1 1 0,1-1-420,-1 1-1,1 0 1,-1 0-1,0-1 1,1 1 0,-1-1-1,0 1 1,1-1-1,-1 1 1,0-1 0,0 1-1,1-1 1,-1 0 0,0 1-1,0-1 1,0 0-1,0 0 1,-1 1 0,-4-1-9413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0 374 6887,'0'0'15075,"12"-3"-12924,14-6-1732,0-1-1,-1-1 1,0-1-1,-1-1 0,0-2 1,-1 0-1,24-22 0,152-142-530,-188 168 187,10-12-42,17-13 41,-42 60-31,-54 112 18,39-98-48,2 1-1,2 1 1,-14 57 0,29-95-57,-1-1 1,1 1 0,-1-1-1,1 1 1,0-1-1,0 1 1,0-1-1,0 1 1,0 0-1,0-1 1,0 1-1,1-1 1,-1 1 0,0-1-1,1 1 1,-1-1-1,1 0 1,0 1-1,-1-1 1,3 3-1,-2-4-178,0 0-1,0 1 0,0-1 0,0 0 0,0 0 0,0 0 1,0 0-1,0 0 0,0 0 0,0 0 0,0 0 0,0 0 0,0 0 1,0-1-1,0 1 0,0 0 0,0-1 0,0 1 0,0-1 0,0 1 1,0-1-1,0 1 0,0-1 0,-1 0 0,1 1 0,0-1 0,0 0 1,-1 0-1,1 0 0,0-1 0,17-18-8206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0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10762,'0'0'16918,"1"10"-16321,-1 10-463,-2-1 0,0 1 1,-10 37-1,-2 13-25,9-10-6344,-7-76-8670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7847,'0'0'17105,"54"-21"-16465,-25 21-448,1 0-128,2-1-96,1 1-1185,-3-2-1505,-2 1-2211,-4-3-4868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92 130 16624,'0'0'7820,"-5"11"-6747,-19 39-313,14-31-574,0 1 0,1 0 0,0 0-1,2 1 1,1 0 0,-6 28 0,12-48-183,0 0 0,0 0 0,0 0 0,0-1 0,0 1-1,1 0 1,-1 0 0,0 0 0,0 0 0,1-1 0,-1 1 0,0 0 0,1 0 0,-1 0 0,1-1-1,-1 1 1,1 0 0,-1-1 0,1 1 0,-1 0 0,1-1 0,0 1 0,-1-1 0,1 1 0,0-1-1,0 1 1,-1-1 0,1 0 0,0 1 0,0-1 0,0 1 0,3-1 10,-1 1 0,1-1 0,-1 0-1,1 0 1,-1 0 0,1 0 0,-1 0 0,5-2 0,2 0-230,-1 0-1,0-1 1,1 0 0,-1-1 0,11-6 0,16-22-3976,-12-10-3807,-11 9-1230</inkml:trace>
  <inkml:trace contextRef="#ctx0" brushRef="#br0" timeOffset="1">78 5 11563,'0'0'15407,"52"-2"-16817,-39 0-1793,-1 1-1633,-2 1-3749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 17104,'0'0'7025,"-12"7"-5946,-18 12-756,2 1 1,1 2 0,0 0-1,2 2 1,0 1 0,2 1-1,-22 32 1,44-57-319,0 0-5,0 0 1,1-1-1,-1 1 0,0 0 0,1-1 1,-1 1-1,1 0 0,-1 0 0,1 0 1,-1 0-1,1 0 0,0-1 0,-1 1 1,1 0-1,0 0 0,0 0 0,-1 0 0,1 0 1,0 0-1,0 0 0,0 0 0,0 1 1,19-18-525,-1-5-237,-1 0-1,-1-1 1,-1-1-1,-1-1 0,11-25 1,-51 102 756,20-43 234,1 0 0,-1 1 0,2-1 0,-1 1 0,2 0 0,-1 0 0,2 0 0,-1 1 0,0 18 0,3-28-225,0-1 1,0 1 0,1-1 0,-1 0 0,1 1-1,-1-1 1,1 1 0,0-1 0,-1 0-1,1 0 1,0 0 0,0 1 0,0-1-1,0 0 1,0 0 0,0 0 0,0 0 0,0 0-1,1-1 1,-1 1 0,0 0 0,0 0-1,1-1 1,-1 1 0,1-1 0,-1 1-1,0-1 1,3 1 0,-3-1-15,0 0 0,0 1 0,0-1 0,0 0 0,0 0 0,0 0 0,0 0 0,0 0-1,0 0 1,0 0 0,-1 0 0,1-1 0,0 1 0,0 0 0,0 0 0,0-1 0,0 1 0,0-1 0,0 1 0,-1-1 0,1 1 0,0-1 0,0 1 0,0-1-1,-1 0 1,1 1 0,-1-1 0,1 0 0,0 0 0,-1 1 0,1-1 0,-1 0 0,1 0 0,-1 0 0,0 0 0,1 0 0,-1 0 0,0 0 0,0 0 0,0 1-1,0-1 1,1 0 0,-2-2 0,1-2-32,-1 0 0,0 0-1,0 0 1,-1 0 0,0 0-1,0 0 1,0 1 0,0-1-1,-1 0 1,0 1-1,0 0 1,0-1 0,0 1-1,-1 1 1,1-1 0,-6-4-1,-12-10-32,-44-29-1,33 24 846,75 31 1045,3 9-1879,47 13-134,-29-22-9453,-44-8-151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443 1 15022,'0'0'5339,"-1"11"-3476,7 241 4057,-4-240-6026,-1 1 1,0-1-1,-1 1 1,0-1-1,-1 1 0,-1-1 1,0 0-1,0 1 1,-1-1-1,-1 0 0,0-1 1,-1 1-1,0-1 0,0 0 1,-1 0-1,-1 0 1,0-1-1,-1 0 0,1 0 1,-2-1-1,1 0 1,-13 9-1,1-3-966,-1-1 0,0-1 0,-2 0 0,1-2 0,-1-1 0,-1 0 0,1-2 0,-2-1 0,-35 6 1,-23 1-6398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75 254 6951,'0'0'17050,"-9"3"-15774,6-2-1227,-1-1 0,1 1 0,0 0 0,0 0 0,0 0 0,0 1 0,0-1 0,0 1 0,0-1 0,1 1 0,-1 0 0,1 0 0,-1 0 0,1 1 0,-1-1 0,1 0 0,0 1 0,0 0 0,1-1 0,-1 1 0,0 0 0,1 0 0,0 0 0,-1 0 0,1 0 0,0 0 0,1 1 0,-1-1 0,1 0 0,-1 0 0,1 1 0,0-1 0,0 4 0,0-6-46,1 0 0,-1-1 0,0 1 0,0 0 0,0-1 0,1 1 0,-1-1 0,0 1 0,0 0 0,1-1 0,-1 1 0,1-1 0,-1 1 0,1-1 0,-1 1 0,1-1 0,-1 1 0,1-1 0,-1 1 0,1-1 1,-1 0-1,1 1 0,0-1 0,-1 0 0,1 0 0,-1 1 0,1-1 0,0 0 0,-1 0 0,1 0 0,0 0 0,0 0 0,-1 0 0,1 0 0,0 0 0,-1 0 0,1 0 0,0 0 0,-1 0 0,1 0 0,0-1 0,-1 1 0,1 0 0,-1-1 0,2 1 0,31-15 77,-20 3-70,0-1 0,-1 0 1,0 0-1,-1-1 1,-1-1-1,0 0 0,-1 0 1,-1-1-1,0 0 0,-1 0 1,-1-1-1,0 0 1,-1 0-1,-1 0 0,-1-1 1,0 1-1,0-28 1,-3 44-11,0 0 0,0 0 0,0-1 0,0 1 1,0 0-1,0 0 0,-1 0 0,1-1 0,0 1 1,-1 0-1,1 0 0,-1 0 0,1 0 0,-1 0 1,1 0-1,-1 0 0,0 0 0,1 0 0,-1 0 1,0 0-1,0 0 0,0 0 0,0 1 1,0-1-1,0 0 0,-1 0 0,0 0-4,0 1 0,0 0 1,0 0-1,-1 0 0,1 0 0,0 0 0,0 0 0,0 0 0,0 1 0,0-1 0,0 1 1,0-1-1,0 1 0,-2 1 0,-4 2 65,0 0 0,0 1 0,1 0 0,-1 0-1,1 0 1,-7 8 0,7-6 37,1 0 0,0 0 0,0 0 0,1 1 0,0 0-1,0 0 1,1 1 0,0-1 0,0 1 0,1 0 0,0 0 0,1 0 0,0 0-1,0 0 1,1 1 0,0-1 0,1 11 0,0-18-107,1 0 1,-1 0-1,1 0 1,0 0-1,0 0 1,0 0-1,0 0 0,0 0 1,0 0-1,0 0 1,1-1-1,-1 1 1,1-1-1,-1 1 0,1-1 1,0 1-1,-1-1 1,1 0-1,4 2 1,47 22-2182,-15-7-8010,-29-13 3847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10826,'0'0'9972,"-4"11"-9283,-16 37-461,-32 56 0,33-73-70,3 1 1,0 1-1,2 0 0,2 1 1,1 0-1,-11 58 0,20-76-126,0 0 0,2 1 0,0-1 0,1 0 0,0 0 0,1 1 0,1-1 0,8 23 0,-8-31-38,0 0-1,1-1 1,0 1-1,1-1 1,-1 1-1,1-1 1,1-1-1,0 1 1,-1-1-1,2 0 1,-1 0-1,1-1 1,0 1-1,0-2 1,0 1-1,1-1 0,12 5 1,-4-3-653,-1-1-1,2 0 1,-1-2 0,0 1 0,33 0-1,29-2-4577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17168,'0'0'10624,"9"2"-10181,28 6-288,-35-8-153,-1 1 0,0-1 0,0 0 1,0 1-1,0-1 0,1 1 0,-1-1 1,0 1-1,0 0 0,0-1 0,0 1 1,0 0-1,-1 0 0,1 0 0,0 0 1,0 0-1,0 0 0,-1 0 0,1 0 1,-1 0-1,1 0 0,-1 0 0,1 0 1,-1 0-1,1 1 0,-1-1 0,0 0 1,0 0-1,0 0 0,0 1 0,0-1 1,0 0-1,0 0 0,0 0 0,0 1 1,0-1-1,-1 0 0,1 0 0,0 0 1,-1 1-1,1-1 0,-2 2 0,-1 2 11,0 1 0,0-1 0,-1 0 0,1 0 0,-1-1 0,-6 7-1,-41 29 54,40-32-59,0 0 1,1 0-1,-1 1 1,2 0 0,-1 1-1,1 0 1,1 0-1,-9 14 1,16-24-1,1 1 1,0 0-1,-1-1 0,1 1 1,-1 0-1,1-1 1,0 1-1,0 0 0,-1 0 1,1-1-1,0 1 1,0 0-1,0 0 0,0-1 1,0 1-1,0 0 0,0 0 1,0 0-1,0-1 1,0 1-1,0 0 0,1 0 1,-1-1-1,0 1 1,0 0-1,1-1 0,-1 1 1,0 0-1,1-1 1,-1 1-1,1 0 0,-1-1 1,1 1-1,-1-1 0,1 1 1,0-1-1,-1 1 1,1-1-1,0 1 0,-1-1 1,1 0-1,0 1 1,-1-1-1,1 0 0,0 0 1,0 1-1,-1-1 1,1 0-1,1 0 0,47 1 285,-33-2-238,186-11-42,-67-8-7209,-79 8-1654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14606,'0'0'10986,"40"49"-10089,-40-13-449,0 6-351,0 0-65,0-1-128,0-4-609,0-3-544,0-7-673,0-6-416,-9-7-737,-4-9-2563,-3-5-3202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13004,'0'0'8328,"78"-33"-7143,-29 26-448,10-1-417,1 1-256,7-1-160,-6-2-1922,-1-5-3395,-2 1-4772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17328,'0'0'6054,"-53"50"-4484,39-16-417,1 7-224,4 1-449,1 2-320,5-1-96,2-5-64,1-4 32,0-8-160,0-5-833,0-6-608,-1-9-866,-9-21-15085</inkml:trace>
  <inkml:trace contextRef="#ctx0" brushRef="#br0" timeOffset="1">0 36 9257,'0'0'11819,"55"-26"-10442,-15 26 97,8 0-642,3 0-351,-1 0-321,-5 0-128,-3 0-32,-10 0-320,-6 0-1026,-9 0 33,-5 0-1602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12684,'0'0'10442,"89"32"-8136,-32-32-1281,3-11-416,2 0-321,-6 1-256,-10 3 0,-11 4-192,-9 3-1730,-14 0-993,-12 4-1121,-2 8-3523</inkml:trace>
  <inkml:trace contextRef="#ctx0" brushRef="#br0" timeOffset="1">7 262 13132,'0'0'6791,"89"-1"-4645,-39-7-224,-1 0-737,0-2-609,-2 2-480,-7 3-576,-6 4-2146,-1-2-1859,-2 1-6821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14253,'0'0'2835,"9"-3"5,22-3-1173,1 1-1,0 2 1,-1 0 0,51 4-1,-80-1-1655,-1 0-1,0 0 0,1 0 0,-1 0 0,1 0 1,-1 0-1,1 1 0,-1-1 0,0 1 0,1-1 1,-1 1-1,1-1 0,-1 1 0,0 0 0,0-1 0,0 1 1,1 0-1,1 2 0,-3-2-8,0-1 0,0 1 1,1 0-1,-1 0 0,0-1 0,0 1 0,0 0 0,0 0 0,0-1 1,0 1-1,0 0 0,-1 0 0,1-1 0,0 1 0,0 0 1,0-1-1,-1 1 0,1 0 0,0 0 0,-1-1 0,1 1 1,-1-1-1,1 1 0,-2 0 0,-2 4 11,0 0-1,-1-1 1,1 0 0,-1 0-1,-1 0 1,-7 5 0,-65 30 88,78-39-101,0 0 0,0 0-1,0 0 1,0 0 0,0 0 0,0 0-1,0 0 1,-1 0 0,1 0 0,0 0-1,0 0 1,0 0 0,0 0 0,0 0-1,0 0 1,0 0 0,0 1 0,0-1 0,0 0-1,0 0 1,-1 0 0,1 0 0,0 0-1,0 0 1,0 0 0,0 0 0,0 0-1,0 1 1,0-1 0,0 0 0,0 0-1,0 0 1,0 0 0,0 0 0,0 0-1,0 0 1,0 1 0,0-1 0,0 0-1,0 0 1,0 0 0,0 0 0,1 0-1,-1 0 1,0 0 0,0 0 0,0 1-1,0-1 1,0 0 0,0 0 0,0 0-1,0 0 1,0 0 0,0 0 0,0 0-1,0 0 1,1 0 0,-1 0 0,0 0 0,0 0-1,0 0 1,0 0 0,13 3 16,20-1 20,-29-2-41,32 1-65,-22-2-104,0 1 0,0 1-1,0 0 1,0 1 0,26 6-1,-39-8 163,-1 1 0,1-1 0,0 0 0,0 0-1,-1 1 1,1-1 0,0 0 0,0 1 0,-1-1-1,1 0 1,-1 1 0,1-1 0,0 1 0,-1-1-1,1 1 1,-1 0 0,1-1 0,-1 1-1,1-1 1,-1 1 0,0 0 0,1-1 0,-1 1-1,0 0 1,1 0 0,-1-1 0,0 1 0,0 0-1,0 0 1,0 1 0,0-1 16,-1 1-1,1 0 1,-1-1-1,0 1 1,1 0 0,-1-1-1,0 1 1,0-1 0,0 0-1,-1 1 1,1-1-1,-3 2 1,-43 29 845,34-25-555,0-1 0,0-1 1,-1 0-1,0-1 0,0 0 0,0-1 0,0-1 0,-1 0 0,1-1 0,-16-1 0,2-11-3519,15-3-6346,8 6-353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9577,'0'0'11462,"16"3"-9877,122 8 273,0-5 0,144-13-1,115-23-1612,-310 18-549,0-3 0,126-40 0,-192 46-714,-33 7-1412,-35 8-2642,15 2-571,-2 0-3560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14574,'0'0'6379,"9"-2"-3619,5-1-2081,0 0 0,0-2 0,-1 0 0,0 0 0,0-1 0,24-15-1,79-60 465,-84 58-1006,127-99 349,-159 122-487,1 0-1,-1-1 0,0 1 1,0-1-1,0 1 1,1 0-1,-1 0 1,0-1-1,1 1 0,-1 0 1,0-1-1,0 1 1,1 0-1,-1 0 0,1 0 1,-1-1-1,0 1 1,1 0-1,-1 0 0,0 0 1,1 0-1,-1 0 1,1 0-1,-1-1 0,0 1 1,1 0-1,-1 0 1,1 0-1,-1 0 0,0 1 1,1-1-1,-1 0 1,1 0-1,-1 0 0,0 0 1,1 0-1,-3 8-48,2-8 42,-7 20-14,0-1 0,-2 0 0,0 0 1,-22 32-1,21-37 19,0 1-1,1 0 1,1 1 0,1-1-1,0 2 1,1-1 0,1 1-1,-5 23 1,10-40-69,0 1-1,0-1 1,-1 1-1,1 0 0,0-1 1,0 1-1,0 0 1,0-1-1,0 1 1,0 0-1,0-1 1,1 1-1,-1 0 1,0-1-1,0 1 1,0 0-1,1-1 1,-1 1-1,0-1 1,1 1-1,-1-1 1,0 1-1,1 0 1,-1-1-1,1 1 1,-1-1-1,1 0 1,-1 1-1,1-1 1,-1 1-1,1-1 1,-1 0-1,1 1 1,0-1-1,1 0-316,0 0-1,0 0 1,-1 0-1,1 0 0,0 0 1,-1-1-1,1 1 1,0-1-1,-1 1 1,1-1-1,-1 1 0,1-1 1,0 0-1,1-1 1,21-17-6759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13645,'0'0'5125,"-67"76"-3396,50-44 161,2 4-673,6-3-448,5-1-449,4-6-256,0-2-32,0-8-384,0-6-1506,-5-8-1281,-3-2-3235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4036,'0'0'24519,"10"4"-24471,-2-1-117,1 1-1,0-2 1,0 1-1,0-1 1,0-1 0,1 0-1,-1 0 1,0 0-1,1-1 1,-1-1 0,0 0-1,0 0 1,1-1-1,-1 0 1,10-4 0,4-6-163,-17 9 126,-1 0 1,1 0-1,0 0 0,-1 1 1,1 0-1,8-2 0,-33 47 880,16-31-855,1 0 0,0 0 0,1 0 0,0 0-1,0 0 1,2 0 0,-1 1 0,2-1 0,3 18 0,-2-14-446,-1 0 1,0 1 0,-1-1-1,-2 22 1,-1-31 805,0 0-1,-1 0 1,0-1 0,0 1 0,0-1-1,-1 1 1,0-1 0,0-1 0,0 1-1,-1 0 1,0-1 0,0 0 0,-7 5-1,12-9-231,0-1-1,-1 0 1,1 0-1,0 0 1,0 0-1,0 1 0,0-1 1,-1 0-1,1 0 1,0 0-1,0 0 1,0 0-1,-1 0 1,1 0-1,0 0 0,0 0 1,0 1-1,-1-1 1,1 0-1,0 0 1,0 0-1,0 0 1,-1 0-1,1 0 1,0 0-1,0-1 0,-1 1 1,1 0-1,0 0 1,0 0-1,0 0 1,-1 0-1,1 0 1,0 0-1,0 0 0,0 0 1,0-1-1,-1 1 1,1 0-1,0 0 1,0 0-1,0 0 1,0 0-1,0-1 0,-1 1 1,1 0-1,0-1 1,-3-15 752,5-20-320,-1 22-369,2 0 1,-1 0-1,2 1 1,0-1 0,1 1-1,0 0 1,12-20-1,-12 25-721,0-1-1,1 1 1,1 0-1,11-11 1,-12 13-1225,1 1 0,-1 0 1,1 1-1,0 0 1,0 0-1,10-4 0,6-2-11328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6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5637,'0'0'18994,"63"-15"-17648,-29 15-898,3 0-352,1 0-96,1 0-608,-1 0-2051,-4 0-2178,-3 0-8071</inkml:trace>
  <inkml:trace contextRef="#ctx0" brushRef="#br0" timeOffset="1">508 0 16912,'0'0'5894,"-48"59"-4325,28-31-640,3 3-320,5 0-97,5-3 33,7-2-97,0-5-192,4-7-128,14-8 0,5-4-64,-2-2 1,4-7-930,-3-16-2466,-4-7-1666,-1-8-5253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6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11819,'0'0'14862,"15"56"-18737,-3-52-1763,-2-2-6918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7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12139,'0'0'15791,"-10"6"-15705,-42 30 99,1 3 0,-51 50 0,120-109-1442,30-44-1,-3 5 597,-44 58 783,-14 26 172,8-11-58,0 1-1,1 0 1,1 0-1,1 0 1,0 0-1,1 1 1,1 22 0,0-38-229,0 0 1,1-1 0,-1 1 0,0 0 0,0 0 0,0-1 0,1 1-1,-1 0 1,0 0 0,1 0 0,-1-1 0,0 1 0,1 0 0,-1 0 0,0 0-1,0 0 1,1 0 0,-1 0 0,0-1 0,1 1 0,-1 0 0,1 0-1,-1 0 1,0 0 0,1 0 0,-1 0 0,0 0 0,1 1 0,-1-1 0,0 0-1,1 0 1,-1 0 0,0 0 0,1 0 0,-1 0 0,0 1 0,0-1-1,1 0 1,-1 0 0,0 0 0,0 1 0,1-1 0,-1 0 0,0 0 0,0 1-1,1-1 1,-1 0 0,0 1 0,0-1 0,0 0 0,0 1 0,0-1-1,1 0 1,-1 1 0,0-1 0,0 1 0,0-6-11,-1 0-1,0 1 1,1 0-1,-1-1 1,-1 1-1,1-1 1,-1 1 0,0 0-1,0 0 1,0 0-1,0 0 1,0 0-1,-1 0 1,0 1 0,0-1-1,0 1 1,0 0-1,-5-4 1,3 2-3,0 1 0,1-1 0,-1 0 1,1 0-1,0-1 0,1 1 0,0-1 0,-5-9 1,12 14-5,-1 1 0,0 0 0,1 0 1,-1 0-1,0 0 0,0 1 1,1-1-1,-1 1 0,0 0 0,6 2 1,44 11-1863,3-11-6058,-27-3-2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659 1 14414,'0'0'2615,"-2"8"17,-18 87 1863,12-51-3635,-16 50 1,19-78-893,-1-1 1,0 1-1,-2-1 1,0-1-1,0 0 1,-21 26-1,2-11-552,-1-2 0,-1 0 0,-1-2 0,-2-2 0,0 0 0,-1-3 0,-71 33 0,71-38-1782,-1-3-1,-54 13 1,23-14-3992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 10890,'0'0'2504,"-11"1"293,2 0-2471,1 1-1,-1-1 0,0 2 0,1-1 1,0 2-1,0-1 0,0 1 0,0 0 1,0 0-1,1 1 0,0 0 0,0 0 1,-12 12-1,5-1 108,0 0 0,0 2 0,2-1 0,0 2 0,1-1 0,-15 37 0,21-43-256,0 1-1,1 0 1,1 0 0,0 0-1,0 1 1,2-1 0,-1 1 0,2-1-1,0 1 1,0-1 0,5 27-1,-2-33-156,-1-1 0,1 0-1,0 0 1,0 1-1,1-2 1,-1 1-1,1 0 1,1-1-1,-1 0 1,1 0-1,0 0 1,0 0-1,0-1 1,1 0-1,0 0 1,0-1-1,0 1 1,11 4-1,10 3 4,1-1-1,57 12 0,-35-12-1239,62 4-1,0-9-5347,-7-5-7214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2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36 10250,'0'0'14760,"11"-6"-13228,0 1-1158,1 0-1,0 1 0,0 0 0,24-4 0,-34 7-359,0 0 0,1 1 0,-1-1 0,1 1 0,-1 0 0,1 0 0,-1 0 1,1 0-1,-1 0 0,0 0 0,1 1 0,-1-1 0,1 1 0,-1 0 0,0 0 0,1-1 0,-1 2 0,0-1 0,0 0 0,0 0 0,0 1 0,0-1 0,0 1 0,0-1 0,0 1 0,-1 0 0,1 0 0,-1 0 0,1 0 0,-1 0 0,0 0 0,1 0 0,-1 0 0,-1 1 0,1-1 0,0 0 0,0 1 0,0 3 0,-1-2-17,1-1 0,-1 0-1,0 1 1,0-1-1,0 1 1,0-1 0,-1 1-1,0-1 1,1 0-1,-1 1 1,0-1 0,-1 0-1,1 0 1,-1 0-1,1 0 1,-4 5 0,-1-2 16,0 1 1,0-1 0,0 0-1,-14 9 1,-19 17 152,39-31-164,-1-1 0,1 0 0,0 0 0,0 0 0,0 0 0,0 1 0,0-1 0,0 0 0,0 0 0,0 0 0,0 0 0,0 1 0,0-1 0,0 0 0,0 0 0,0 0 0,0 0 0,1 1 0,-1-1 0,0 0 1,0 0-1,0 0 0,0 0 0,0 0 0,0 1 0,0-1 0,0 0 0,0 0 0,1 0 0,-1 0 0,0 0 0,0 0 0,0 0 0,0 1 0,0-1 0,1 0 0,-1 0 0,0 0 0,0 0 0,0 0 0,0 0 1,1 0-1,-1 0 0,0 0 0,0 0 0,0 0 0,0 0 0,1 0 0,-1 0 0,0 0 0,0 0 0,0 0 0,1 0 0,19 2 27,26-1-518,-43-1 363,3 0-98,49 4-1432,-53-4 1605,-1 1 0,1-1 0,-1 0-1,1 0 1,-1 1 0,1-1-1,-1 1 1,0 0 0,1-1 0,-1 1-1,0 0 1,1 0 0,-1-1-1,0 1 1,0 0 0,0 0 0,0 1-1,0-1 1,0 0 0,0 0-1,0 0 1,0 1 0,-1-1 0,1 0-1,0 1 1,-1-1 0,1 0-1,-1 1 1,0-1 0,1 4-1,-2-4 66,1 1 0,-1-1-1,1 1 1,-1-1-1,0 1 1,0-1-1,0 0 1,0 1 0,0-1-1,0 0 1,0 0-1,-1 1 1,1-1-1,0 0 1,-1 0 0,1 0-1,0-1 1,-1 1-1,1 0 1,-4 0-1,-39 16 1019,35-14-752,-15 6 239,-62 19 1608,29-20-4229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3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15278,'0'0'5392,"0"9"-3865,0 31-812,2 0 1,1-1-1,11 47 0,-8-64-863,-1 1 0,0 0-1,-2 0 1,1 25-1,-4-47-46,0-1 0,0 1-1,0-1 1,-1 1 0,1 0-1,0-1 1,0 1 0,0-1-1,-1 1 1,1-1-1,0 1 1,-1 0 0,1-1-1,0 1 1,-1-1 0,1 0-1,-1 1 1,1-1 0,-1 1-1,1-1 1,-1 0 0,1 1-1,-1-1 1,1 0 0,-1 1-1,1-1 1,-1 0-1,0 0 1,1 0 0,-1 0-1,1 1 1,-1-1 0,0 0-1,1 0 1,-1 0 0,0 0-1,1 0 1,-1-1 0,1 1-1,-1 0 1,0 0-1,1 0 1,-2-1 0,0 1-749,-13-1-6050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35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6118,'0'0'16015,"68"-14"-14189,-22 6-673,6-1-609,7 3-384,2-1-128,-4 0-992,-6 0-2628,-10-1-5028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3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10570,'0'0'10410,"67"0"-8136,-25-5-737,8-3-864,9 2-481,4-2-160,2 3 0,-3 5-64,-6 0-640,-13 0-930,-11 0-192,-16 7-768,-16-1-2082,-4-1-1762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37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5765,'0'0'15279,"70"11"-13549,-20-11-705,11-5-801,10-4-160,4-2-160,0 0-929,-5 1-1474,-8 0-2113,-9-1-2851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3011,'4'-17'14047,"8"15"-7155,-10 3-6571,0 0-1,0 0 1,0 0-1,0 1 1,0-1-1,-1 1 1,1-1-1,0 1 1,-1 0 0,1-1-1,-1 1 1,3 3-1,23 49 1520,-19-36-1500,1 0 0,1-1 0,0 0 0,22 27 0,-29-40-591,0-1 0,1 0-1,-1 0 1,1 0-1,0 0 1,0-1-1,0 1 1,0-1 0,1 0-1,5 2 1,-6-3-215,0 0 0,0-1 0,0 1 0,0-1 0,0 0 0,0 0 1,0 0-1,0-1 0,0 0 0,0 1 0,0-1 0,0-1 0,0 1 0,3-2 0,-3 1-417,-1-1-1,1 1 0,-1-1 0,0 0 1,0 0-1,0 0 0,-1 0 0,1 0 1,-1-1-1,4-5 0,9-17-4059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3:3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20 11659,'-11'-1'1852,"-1"0"-1266,0 1-1,0 1 0,0-1 0,-1 2 0,1 0 0,0 0 0,0 1 0,1 1 0,-15 5 0,10 0 211,0 0 0,0 0-1,2 2 1,-1 0 0,-22 22 0,32-29-641,1 1 1,0-1 0,0 1 0,0 0-1,1 0 1,-1 0 0,1 1 0,1-1-1,-1 1 1,1 0 0,0 0 0,0 0-1,0 0 1,1 0 0,0 0-1,0 0 1,1 0 0,0 0 0,0 0-1,1 9 1,0-10-132,1-1 1,0 0-1,-1 0 0,2 0 0,-1 0 0,0 0 0,1 0 0,0-1 0,0 1 1,0-1-1,0 0 0,0 0 0,1 0 0,-1 0 0,1-1 0,0 1 0,0-1 1,0 0-1,0 0 0,0 0 0,1-1 0,-1 1 0,8 1 0,8 1 84,0-1-1,-1 0 0,1-2 1,21 0-1,-30-1-86,1-1-1,0 0 1,-1-1-1,1-1 1,-1 0-1,0 0 1,0-1-1,0 0 1,0-1-1,-1 0 1,0-1 0,0 0-1,12-10 1,-16 11-14,-1 1 1,0-1-1,0 0 1,0-1 0,-1 1-1,1-1 1,-1 1-1,-1-1 1,1 0 0,-1-1-1,0 1 1,-1-1-1,1 1 1,-1-1-1,-1 0 1,1 0 0,-1 0-1,0 0 1,-1 0-1,0 0 1,0 0 0,0 0-1,-3-10 1,2 12-60,0 0 0,-1 0 0,0 0 0,0 0 0,0 0 0,-1 1 0,0-1 0,1 1 0,-2 0 0,1-1 0,0 1 0,-1 1 0,0-1 0,0 1 0,0-1 0,-7-4 0,2 3-816,-1 0 1,1 0-1,-1 1 0,0 0 0,0 1 0,0 0 1,-14-2-1,-1 1-6013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4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1526 214 14029,'-10'-17'240,"0"0"0,-2 1-1,1 0 1,-2 0 0,0 2-1,-1-1 1,-1 2-1,0 0 1,-24-16 0,27 22-162,0 1 0,-1 0 1,0 0-1,0 1 0,0 1 1,-1 0-1,1 1 0,-1 1 1,0 0-1,0 0 0,0 2 1,0-1-1,0 2 0,-18 3 1,1 2-119,1 1 0,1 1 0,0 2 1,0 2-1,0 0 0,-51 32 1,19-5-148,-103 88 0,88-58 200,3 3 0,3 2 0,-80 114 0,103-122 70,3 3-1,4 2 1,2 1-1,-47 130 1,74-170 11,1 0 0,2 1 0,1 0 1,1 0-1,2 0 0,2 1 0,1 0 0,3 36 1,0-54-75,1-1 1,0 1-1,1-1 1,0 0 0,1 0-1,1 0 1,0-1-1,1 0 1,1 0 0,0-1-1,1 0 1,0 0-1,1-1 1,1 0 0,0-1-1,0 0 1,1-1-1,0 0 1,19 11 0,-10-9-13,0-1 0,2-1 0,-1-1 0,1-1 0,0-1 0,0 0 0,1-2 0,0-1 0,0-1 0,0-1 0,1-1 0,-1-1 0,0-2 0,0 0 0,0-1 0,42-12 0,-8-2 150,0-3 0,-2-2 0,-1-3 0,-1-2 0,80-55-1,148-115 407,273-250-1,-302 206-373,-224 209-171,-2-1-1,-2-1 1,-1-1 0,-1-1-1,-3 0 1,20-48-1,-33 66-13,-1 0 0,-1-1 0,0 0 0,-1 0 0,-2 0 0,0-1 0,0-25 0,-2 37-3,-1-1-1,0 0 0,0 0 0,-1 1 1,0-1-1,-1 1 0,1-1 0,-2 1 1,1 0-1,-1 0 0,0 1 0,-1-1 1,0 1-1,0 0 0,-1 0 0,1 0 1,-1 1-1,-8-7 0,-2 2 3,0 1 0,-1 1-1,0 1 1,0 0 0,-1 1 0,0 1-1,-1 0 1,1 2 0,-1 0 0,0 1-1,1 1 1,-29 0 0,-5 2 57,1 3 0,0 2 1,-79 17-1,42 1-29,0 3 1,1 4-1,-98 50 1,-230 151-238,163-60-990,96-48-2383,101-76-2694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1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12300,'0'0'8936,"79"-8"-7847,-34 3-512,11-4-417,8 4-96,-1 0-160,1 2-609,-8 3-288,-8 0-608,-12 0-930,-11 0-1376,-17 2-898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1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11819,'0'0'7399,"89"5"-6886,-29-5-417,9-4-128,4-2-1666,-1 0-2338,-12-3-1889</inkml:trace>
  <inkml:trace contextRef="#ctx0" brushRef="#br0" timeOffset="1">541 3 9417,'0'0'4500,"13"-1"-3555,5 0-603,0 1 0,-1 0 1,1 2-1,0 0 0,17 4 0,-25-4-217,0 0-1,-1 1 1,1 0 0,-1 1-1,0 0 1,0 0-1,0 1 1,-1 0 0,1 1-1,-1 0 1,-1 0-1,10 10 1,-14-14-105,-1 1 1,0 0 0,0 0-1,0 0 1,0 0-1,-1 0 1,1 1 0,-1-1-1,0 0 1,0 1-1,0-1 1,0 1 0,-1-1-1,1 1 1,-1 0-1,0-1 1,-1 8 0,0-5 39,0 0 1,-1 0 0,0-1 0,0 1-1,-1 0 1,1-1 0,-1 1 0,-1-1-1,-5 8 1,-6 5 183,-1-2 1,0 0-1,-1-1 0,-29 20 0,-151 94 279,171-117-2215,11-9-3043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13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47 3619,'3'-7'3098,"-2"4"-2142,-1 0 0,1 0 0,1-1 0,-1 1 0,0 0 0,1 0-1,0 0 1,-1 0 0,1 1 0,0-1 0,4-4 0,-1 18 2856,-4 18-2451,-1-28-1132,-2 39 784,-3 0 0,-1 0 0,-16 58 0,11-56-1194,1 1-1,-5 79 1,12-109-1777,-2-17-2501,-6-20-2171,1-9 74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1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50 10858,'0'0'5926,"9"-7"-3422,-4 2-2227,1 1 0,0-1 0,0 1 1,0 1-1,1-1 0,-1 1 0,1 1 1,0-1-1,0 1 0,0 0 0,0 0 1,0 1-1,0 0 0,0 0 1,10 1-1,2 0 203,1-1-103,0 2 0,26 3-1,-40-3-362,-1 0-1,0 0 1,0 1-1,0-1 1,0 1-1,0 0 1,0 1-1,0-1 0,-1 1 1,1 0-1,-1 0 1,0 0-1,7 8 1,-9-9-15,0 0 0,-1 0 1,1 0-1,-1 0 0,0 0 1,0 1-1,1-1 0,-1 0 0,-1 1 1,1-1-1,0 1 0,-1-1 1,1 1-1,-1-1 0,0 1 1,1 0-1,-1-1 0,-1 1 0,1-1 1,0 1-1,-1 2 0,-1 0 24,0 0-1,0-1 1,0 1-1,0-1 0,-1 1 1,0-1-1,0 0 1,0 0-1,0 0 1,-5 4-1,-2 1 125,-1 0 1,1-1-1,-1 0 0,-1-1 0,1 0 1,-1-1-1,-18 7 0,36-12-223,1-1 0,0 1 0,0 1 0,0-1 0,-1 1 0,1 1 0,-1-1 0,1 1 0,-1 0 1,0 0-1,0 1 0,9 7 0,-9-8-8,0 1 0,0 0 0,-1 1 0,1-1 0,-1 1 1,0 0-1,-1 0 0,1 1 0,-1-1 0,0 1 0,0 0 0,-1 0 1,1 0-1,-1 1 0,-1-1 0,4 11 0,-6-14 100,0 1 0,0-1 0,0 0 0,0 0 0,-1 0 0,1 1 1,-1-1-1,0 0 0,0 0 0,0 0 0,0 0 0,0 0 0,-1 0 0,1-1 0,-1 1 0,0 0 0,0-1 0,-2 3 0,-2 1 194,1-2-1,-1 1 1,0-1 0,0 0-1,0 0 1,0 0 0,-13 4-1,2-1 474,-1-1 0,-1-1 0,1-1 0,0-1 1,-30 2-1,38-5-510,0 0 0,1-1 0,-1 0 0,1 0 0,-1-1 0,1-1 0,0 1 0,-13-7 0,19 8-240,1 0 1,0 0-1,-1 0 0,1 0 0,0-1 0,0 1 0,0-1 1,0 1-1,0-1 0,1 0 0,-1 0 0,0 0 0,1 0 1,-1 0-1,1 0 0,0 0 0,0-1 0,-1 1 0,2 0 1,-1-1-1,0 1 0,0-1 0,1 1 0,-1-1 0,1 1 0,0-1 1,0 1-1,0-1 0,0 0 0,0 1 0,1-1 0,-1 1 1,1-1-1,-1 1 0,1-1 0,0 1 0,2-4 0,0 2-625,0 0 1,0 0-1,1 1 0,-1-1 0,1 0 0,0 1 0,0 0 0,0 0 0,1 0 0,-1 1 1,1 0-1,5-3 0,-5 2-382,25-11-6752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1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17777,'0'0'7575,"9"3"-5771,-1-1-1689,1 0-1,-1-1 1,0 0-1,1 0 1,-1-1-1,0 0 0,1-1 1,-1 0-1,1 0 1,-1 0-1,0-1 1,0-1-1,0 1 1,0-1-1,9-5 0,28-21-119,-42 27 0,-2 1 0,1-1 0,0 0 0,0 0 0,0 0 0,-1 0-1,1-1 1,-1 1 0,0 0 0,0-1 0,0 1 0,0 0 0,0-1 0,0 1 0,0-1 0,-1 0 0,1-4 0,-2 6 3,1 0 0,-1 0 0,1 0-1,-1 0 1,1 0 0,-1 0 0,0 0-1,1 1 1,-1-1 0,0 0 0,0 0-1,1 1 1,-1-1 0,0 1-1,0-1 1,0 0 0,0 1 0,0 0-1,0-1 1,0 1 0,0 0 0,0-1-1,0 1 1,0 0 0,0 0 0,0 0-1,0 0 1,-1 0 0,1 0 0,0 0-1,0 0 1,0 0 0,0 1 0,0-1-1,0 0 1,-1 2 0,-43 11-69,35-6 98,0 0 1,1 1 0,0 0 0,0 1 0,1-1 0,0 2-1,-7 10 1,11-15-1,1 1 1,-1-1-1,1 1 0,0 0 0,0 0 0,1 0 0,0 0 0,0 1 1,0-1-1,1 1 0,0-1 0,0 1 0,1-1 0,0 11 0,1-15-57,0 0 0,0 0 0,0 0 0,0 0 0,0 0 0,1 0 0,-1-1 0,1 1 0,-1-1 0,1 1 0,0-1 0,-1 1 0,1-1 0,0 0 0,0 0 0,0 0 0,0 0 0,0 0 0,0 0 0,0 0 0,0-1 0,1 1 0,-1-1 0,0 0 0,0 1 0,0-1 0,1 0 0,1-1 0,9 2-1192,1-1-1,-1 0 1,18-3-1,6-8-3704,-1-8-2990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1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14189,'-8'3'3887,"-3"2"-2692,0 0 0,0 1 1,1 0-1,-19 14 0,25-17-950,0 1 0,-1-1 0,1 1-1,1 0 1,-1 0 0,1 0-1,-1 1 1,1-1 0,1 1 0,-1-1-1,0 1 1,1 0 0,0 0-1,0 0 1,-1 8 0,4-12-265,-1 0 1,0 0-1,1 0 0,0 0 1,-1 0-1,1 0 1,0 0-1,-1 0 0,1 0 1,0 0-1,0 0 0,0 0 1,0 0-1,0-1 1,0 1-1,0 0 0,0-1 1,0 1-1,0-1 1,0 1-1,0-1 0,1 0 1,-1 1-1,0-1 1,0 0-1,0 0 0,1 0 1,-1 0-1,0 0 0,0 0 1,0 0-1,1 0 1,0-1-1,50-1-2207,-51 2 2137,17-3-906,-9 2 767,0 0-1,0 0 1,0 1 0,0 0 0,0 0 0,9 2 0,-17-2 262,0 1 0,0-1-1,0 1 1,0-1 0,0 1 0,0-1 0,0 1 0,0 0 0,0 0 0,-1-1 0,1 1-1,0 0 1,0 0 0,-1 0 0,1 0 0,-1 0 0,1 0 0,-1 0 0,1 0-1,-1 0 1,0 0 0,1 0 0,-1 0 0,0 0 0,0 0 0,0 0 0,0 0-1,0 0 1,0 0 0,0 0 0,0 0 0,0 1 0,0-1 0,-1 0 0,1 0-1,0 0 1,-1 0 0,1 0 0,-1 0 0,1 0 0,-1 0 0,0 1 0,-2 4 367,0-1 1,0 1-1,0 0 1,-1-1-1,-7 9 1,10-14-390,-59 55 2365,54-50-2263,1-1 1,-1 0 0,0 0-1,0-1 1,-1 0 0,1 0-1,-1 0 1,1-1 0,-11 3-1,16-5-192,0 0-1,0 0 1,0 0-1,0-1 1,0 1-1,0 0 1,1 0-1,-1-1 1,0 1-1,0 0 1,0-1-1,0 1 1,1-1-1,-1 1 1,0-1-1,0 1 1,1-1-1,-1 1 1,0-1-1,1 0 0,-1 1 1,1-1-1,-1 0 1,1 0-1,-1 0 1,1 1-1,0-1 1,-1 0-1,1 0 1,0 0-1,-1 0 1,1 0-1,0 0 1,0 1-1,0-1 1,0 0-1,0 0 1,0 0-1,0 0 1,0 0-1,1 0 1,-1-1-1,9-45-7840,5 12-1464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1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18257,'-6'10'3070,"-5"10"-1815,0 1 0,2 0 0,0 0 0,-8 34 1,12-36-1080,1 0 1,1 0 0,-1 35-1,2-17-145,1-27-24,0 0 1,0 0 0,1 0 0,0 0 0,1 1 0,0-1 0,1 0 0,4 13 0,-6-23-4,0 1-1,0-1 1,0 1 0,1-1 0,-1 1 0,0-1 0,0 0-1,1 1 1,-1-1 0,0 0 0,0 1 0,1-1-1,-1 0 1,1 0 0,-1 1 0,0-1 0,1 0-1,-1 0 1,0 1 0,1-1 0,-1 0 0,1 0-1,-1 0 1,1 0 0,-1 0 0,0 0 0,1 0-1,-1 0 1,1 0 0,-1 0 0,1 0 0,-1 0-1,1 0 1,-1 0 0,0 0 0,1 0 0,-1 0-1,1-1 1,-1 1 0,1 0 0,-1 0 0,0 0-1,1-1 1,-1 1 0,0 0 0,1-1 0,-1 1 0,0 0-1,1-1 1,-1 1 0,0 0 0,0-1 0,1 0-1,12-20 160,-7 4-321,-1 0 0,0-1 0,-2 1 0,0-1-1,-1 0 1,0 0 0,-3-32 0,1 51 152,0-1 1,0 0-1,0 0 1,0 0-1,0 1 1,0-1-1,0 0 1,0 0-1,0 0 0,0 0 1,0 1-1,0-1 1,0 0-1,-1 0 1,1 0-1,0 0 1,0 0-1,0 0 0,0 1 1,0-1-1,0 0 1,-1 0-1,1 0 1,0 0-1,0 0 1,0 0-1,0 0 1,-1 0-1,1 0 0,0 0 1,0 0-1,0 0 1,-1 0-1,1 0 1,0 0-1,0 0 1,0 0-1,0 0 0,-1 0 1,1 0-1,0 0 1,0 0-1,0 0 1,0 0-1,-1 0 1,1 0-1,0 0 0,0 0 1,0 0-1,0 0 1,-1-1-1,1 1 1,0 0-1,0 0 1,0 0-1,0 0 0,0 0 1,0-1-1,0 1 1,-1 0-1,1 0 1,0 0-1,0 0 1,0-1-1,-9 15-87,7-4 121,-1-1-1,1 0 0,0 1 1,1-1-1,1 1 0,-1 0 1,1-1-1,2 11 0,-2-17-8,1-1 0,-1 1 0,1 0 0,0-1 0,0 1 0,0 0 0,0-1 0,1 1 0,-1-1 0,1 0 0,0 1 0,-1-1 0,1 0 0,0 0 0,0 0 0,0 0 0,1 0 0,-1-1 0,0 1 0,1-1 0,-1 1 0,1-1 0,-1 0 0,1 0 0,0 0 0,-1 0 0,1-1 0,0 1 0,0-1 0,-1 1 0,5-1 0,16 0 40,0-1-1,1-1 1,-1-1-1,0 0 0,-1-2 1,1-1-1,-1-1 0,0-1 1,25-12-1,11-3-17,-57 22-33,-1 1 1,1 0-1,-1-1 1,1 1-1,-1 0 0,1 0 1,-1-1-1,1 1 1,-1 0-1,1 0 0,-1 0 1,1 0-1,-1-1 1,1 1-1,-1 0 0,1 0 1,0 0-1,-1 0 1,1 0-1,-1 1 0,1-1 1,-1 0-1,1 0 1,-1 0-1,1 0 0,-1 1 1,1-1-1,-1 0 1,1 0-1,-1 1 0,1-1 1,-1 0-1,1 1 1,-1-1-1,0 1 0,1-1 1,-1 0-1,0 1 1,1-1-1,-1 1 0,0-1 1,1 2-1,-3 28 804,0 9 91,2-38-889,0 0 1,0 0-1,1 0 0,-1-1 1,0 1-1,1 0 0,-1 0 1,0 0-1,1 0 1,-1 0-1,1 0 0,0 0 1,-1-1-1,1 1 0,0 0 1,-1 0-1,1-1 1,0 1-1,0-1 0,-1 1 1,1 0-1,0-1 0,0 0 1,0 1-1,0-1 1,0 1-1,0-1 0,0 0 1,0 0-1,0 0 0,1 1 1,18-1 46,0 0 0,0-2 1,0 0-1,0-1 0,0-1 0,30-10 1,-27 7-244,0 1 0,0 1 0,1 1 0,28-1 0,-49 6 184,-1-1 0,0 1-1,1-1 1,-1 1 0,0-1-1,0 1 1,0 0 0,0 0-1,1 0 1,-1 1 0,0-1-1,-1 0 1,1 1 0,0-1-1,0 1 1,-1 0-1,1-1 1,-1 1 0,3 4-1,-2-4 41,0 1 0,0-1 0,0 0 0,0 0 0,0 1 0,1-1 0,-1-1 0,1 1 0,-1 0 0,1-1 0,0 1-1,-1-1 1,1 0 0,3 1 0,15 1 25,0-1 0,0-1 0,0-1 0,-1-1 0,28-4 0,-25 2-238,0 1 0,1 1 0,43 4-1,-44 2 201,-20-4-179,0-1-1,1 1 1,-1 0-1,0-1 1,1 0-1,-1 1 1,1-2-1,-1 1 1,5-1-1,19-14-4095,-4-8-3132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16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56 4676,'0'0'12898,"0"-8"-11174,0 5-1626,0 1 0,0 0 0,0 0 0,0-1-1,0 1 1,-1 0 0,1 0 0,-1 0 0,1-1 0,-1 1-1,0 0 1,0 0 0,0 0 0,-1-2 0,0 3-22,-1-1 0,1 1 0,0-1 0,0 1 0,-1 0 0,1 0 0,-1 0 0,1 1 0,-1-1 0,1 1 0,-1-1 0,1 1 0,-1 0 0,1 0 0,-1 0 0,-3 0 0,4 0-70,0 0 0,1 0-1,-1 0 1,0-1 0,1 2-1,-1-1 1,1 0 0,-1 0-1,0 0 1,1 1 0,-1-1-1,1 1 1,-1-1 0,1 1-1,-1 0 1,1 0 0,-1-1-1,1 1 1,0 0 0,-1 0-1,1 0 1,0 1 0,0-1-1,0 0 1,0 0 0,0 1-1,0-1 1,0 0 0,0 1-1,0-1 1,0 3 0,1-3-3,1-1 0,-1 0 0,1 1 0,-1-1 1,1 0-1,-1 1 0,1-1 0,-1 0 0,1 1 1,-1-1-1,1 0 0,0 0 0,-1 0 0,1 0 1,-1 1-1,1-1 0,0 0 0,-1 0 0,1 0 1,-1 0-1,1 0 0,0-1 0,-1 1 0,1 0 1,-1 0-1,1 0 0,0 0 0,0-1 0,26-5 4,-21 5-5,-5 0-6,1 1 0,0 0 0,0 0-1,0 0 1,0 0 0,0 0 0,0 0 0,0 0-1,-1 1 1,1-1 0,0 1 0,0-1 0,0 1-1,-1 0 1,1 0 0,0 0 0,-1 0 0,1 0-1,0 0 1,-1 0 0,2 2 0,0 0-1,0 1-1,0 0 1,0 0 0,-1 0 0,1 0-1,-1 0 1,0 0 0,2 8-1,1 8 67,0 1 0,-1 0 0,1 22 0,-4-33 22,5 38 403,-2 0 0,-2 0-1,-2 1 1,-10 72 0,-1-91 786,11-30-1251,-1 0 0,1 0 1,0 0-1,-1 0 0,1 0 0,0 0 1,-1 0-1,1 0 0,0-1 1,-1 1-1,1 0 0,0 0 1,-1 0-1,1 0 0,0 0 1,-1-1-1,1 1 0,0 0 1,0 0-1,-1 0 0,1-1 1,0 1-1,0 0 0,-1-1 1,1 1-1,0 0 0,0 0 1,0-1-1,0 1 0,-1 0 0,1-1 1,0 1-1,0 0 0,0-1 1,0 1-1,0 0 0,0-1 1,0 1-1,0-1 0,-12-58 305,1-27-352,-2-96-1,14 181 21,-1 1 0,1 0 0,-1-1 0,1 1 1,-1 0-1,1 0 0,0-1 0,-1 1 0,1 0 0,-1 0 0,1 0 1,0 0-1,-1 0 0,1 0 0,-1 0 0,1 0 0,0 0 0,-1 0 1,1 0-1,-1 0 0,1 0 0,0 1 0,-1-1 0,1 0 0,-1 0 0,1 1 1,-1-1-1,1 0 0,-1 1 0,1-1 0,-1 0 0,1 1 0,20 10 2,-11-6-432,1 0 0,-1-1 0,1 0-1,0-1 1,0 0 0,0-1-1,0 0 1,0 0 0,20-1 0,-23-1-818,1-1 1,-1 1 0,0-1 0,1-1 0,-1 0-1,0 0 1,0-1 0,10-4 0,9-9-8020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7111,'0'0'16655,"-33"69"-15053,9-22-449,-5 6 96,1 3-224,-3 1-352,9-3-417,4-5-192,7-6-64,8-5-32,3-7-737,0-8-1441,4-7-2306,6-10-5734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1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150 211 12075,'1'-8'3166,"-1"7"-3078,1-7 687,0 1 1,-1 0-1,1-1 1,-2 1-1,1-1 0,-3-13 1,2 19-675,0 0 1,1 0-1,-1 1 0,0-1 1,0 0-1,0 0 1,0 1-1,0-1 0,-1 1 1,1-1-1,0 1 1,-1 0-1,1-1 0,-1 1 1,1 0-1,-1 0 1,0 0-1,0 0 0,1 0 1,-1 0-1,0 1 1,0-1-1,0 1 0,0-1 1,0 1-1,0 0 1,0-1-1,1 1 0,-1 0 1,0 0-1,0 1 1,0-1-1,0 0 0,0 1 1,0-1-1,-2 2 1,-1-1-53,1 1 0,0 0 0,0 0 1,0 0-1,0 0 0,0 1 0,1 0 1,-1-1-1,1 1 0,-1 1 0,1-1 1,0 0-1,0 1 0,1 0 0,-1-1 1,1 1-1,0 0 0,-2 5 0,-1 0 86,2-1-1,-1 1 1,1 0 0,1 0-1,-1 0 1,2 0-1,-2 18 1,3-26-124,0 0 0,0 0 0,0 0 0,0 0 0,0 0 0,0 0 0,0 0 0,1 0 0,-1 0 0,1 0 0,-1 0 0,0 0 0,1 0 0,0 0 0,-1 0 0,1 0 0,0 0 0,-1 0 0,1-1 0,0 1 0,0 0 0,-1-1 0,1 1 0,0 0 0,0-1 0,0 1 0,0-1 0,2 1 0,0 0 6,0 0 0,1-1 0,0 1 0,-1-1 0,1 0 0,-1 0 0,1 0 0,-1 0 0,5-1 0,3-1 7,0-1 1,0 0-1,-1-1 1,1 0-1,10-5 0,-3-2-13,0 0 0,-1-2-1,0 0 1,-1 0 0,-1-2-1,0 0 1,-1-1 0,0 0-1,-1-1 1,-1 0 0,-1-1-1,-1 0 1,0-1 0,9-26 0,-69 132-150,41-70 333,1 0 0,1 0 0,0 1 0,1-1 1,1 2-1,1-1 0,-2 20 0,6-36-176,0 0 0,0 0 0,0 0 0,0 0 0,1 0 0,-1 0 0,1 0 0,0 0 0,0 0 0,-1 0 0,1-1 0,0 1-1,1 0 1,-1-1 0,0 1 0,0 0 0,1-1 0,-1 0 0,1 1 0,-1-1 0,1 0 0,-1 0 0,1 1 0,0-1 0,0-1 0,0 1 0,-1 0 0,1 0 0,0-1 0,0 1-1,0-1 1,0 1 0,0-1 0,0 0 0,0 0 0,0 0 0,0 0 0,3-1 0,2 1-2,1 0 0,0 0 0,0-1 0,-1-1 0,1 1 0,-1-1 0,1 0 0,-1-1 0,9-4 0,-6 1-9,0 0 1,0-1 0,-1-1-1,0 0 1,13-14 0,-18 18-9,0 0 1,-1-1-1,0 1 0,0-1 1,0 0-1,0 0 1,-1 0-1,1 0 1,-1 0-1,-1-1 0,1 1 1,-1-1-1,0 1 1,1-6-1,-21 26-191,16-12 209,0 1 0,0 0-1,0 0 1,1 0 0,-1 0 0,1 0 0,0 0 0,0 1 0,1-1-1,-1 1 1,1-1 0,0 1 0,0 0 0,1-1 0,-1 1 0,1 0-1,0-1 1,1 8 0,0-11-11,0 0 0,-1 0 0,1 0 1,0 0-1,0-1 0,0 1 0,0 0 0,0 0 0,0-1 0,0 1 0,0 0 0,0-1 0,0 1 0,0-1 1,1 0-1,-1 1 0,0-1 0,0 0 0,0 0 0,1 0 0,-1 1 0,2-2 0,35 2 74,-27-2-54,31 0-136,77-12 1,-118 13 125,-1-1 0,1 1 0,0 0 0,-1 0 0,1 0 0,0-1 0,-1 1 0,1 0 0,-1 0 0,1-1 0,0 1 0,-1-1 0,1 1 0,-1 0 0,1-1 0,-1 1 0,1-1 0,-1 1 0,0-1 0,1 0 0,-1 1 0,0-1 1,1 1-1,-1-1 0,0 0 0,1 1 0,-1-1 0,0 0 0,0 1 0,0-1 0,0 0 0,0 1 0,0-1 0,0 0 0,0 1 0,0-1 0,0 0 0,0 0 0,0 1 0,0-1 0,-1 1 0,1-1 0,0 0 0,-1 1 0,1-1 0,-1-1 0,-22-37 833,12 23-738,10 13-103,-1 0 0,0 0 0,1-1 0,0 1 0,0 0 0,0 0 0,0-1 0,0 1 0,1 0 0,0-1 0,-1 1 0,1-4 0,1 6-25,0 0 0,-1-1 0,1 1 0,0 0 0,-1 0 0,1 0 1,0 0-1,0 0 0,0 0 0,0 0 0,0 0 0,0 0 0,0 1 0,1-1 0,-1 0 0,0 1 0,0-1 0,1 1 0,-1-1 0,0 1 0,1-1 0,-1 1 0,0 0 0,1 0 0,-1 0 0,0 0 1,1 0-1,-1 0 0,0 0 0,3 1 0,132-1-7478,-77 0 603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1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12588,'0'0'6940,"0"9"-4671,-3 16-1132,0-13-439,1 0 1,1 0 0,0 0-1,1 0 1,0 0 0,1 0-1,2 13 1,-2-23-668,0-1 1,0 0-1,0 0 0,0 1 1,1-1-1,-1 0 0,0 0 1,1 0-1,-1 0 0,1 0 0,0-1 1,-1 1-1,1 0 0,-1-1 1,1 1-1,0-1 0,-1 1 1,1-1-1,0 0 0,0 0 1,-1 0-1,1 0 0,0 0 1,2-1-1,46-6 334,-33 0-316,-1 0 1,1 0-1,-2-2 0,25-16 1,-27 16-46,-1 1 0,2 0 1,-1 0-1,1 2 1,1 0-1,26-8 0,-40 13-6,1 1-1,-1 0 0,0-1 0,0 1 1,1 0-1,-1 0 0,0 0 0,1 0 0,-1 0 1,0 0-1,0 0 0,1 0 0,-1 1 1,0-1-1,0 0 0,1 1 0,-1-1 1,0 1-1,0-1 0,0 1 0,0 0 1,0-1-1,0 1 0,0 0 0,0 0 1,0 0-1,0 0 0,0 0 0,0 0 1,0 0-1,-1 0 0,1 0 0,0 0 1,-1 0-1,1 2 0,1 4 23,-1 0 0,-1-1 1,1 1-1,-1 0 0,0-1 0,-1 8 0,1 25 269,0-38-273,1 0 0,-1 0-1,1 0 1,-1 0 0,1 0-1,-1 0 1,1 0 0,0-1-1,-1 1 1,1 0 0,0 0-1,0-1 1,0 1 0,0 0-1,-1-1 1,1 1 0,0-1-1,0 1 1,0-1 0,0 0-1,0 1 1,0-1-1,0 0 1,1 0 0,-1 1-1,0-1 1,0 0 0,0 0-1,0 0 1,0 0 0,0-1-1,0 1 1,0 0 0,0 0-1,0-1 1,0 1 0,1-1-1,38-15 116,-13-5-131,-21 15-200,0 1 0,1 0 0,-1 0 0,1 1-1,0 0 1,0 0 0,10-3 0,-17 7 4,1 1 0,-1-1 0,1 0 0,0 1 1,-1 0-1,1-1 0,-1 1 0,0-1 0,1 1 0,-1 0 1,1-1-1,-1 1 0,0 0 0,1-1 0,-1 1 0,0 0 1,0-1-1,0 1 0,0 0 0,1 0 0,-1-1 0,0 1 0,0 0 1,0 0-1,-1-1 0,1 1 0,0 0 0,0-1 0,0 1 1,0 0-1,-1 0 0,-3 29-9339,-2-18-1216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1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5669,'0'0'5339,"6"10"-4389,12 35 1409,-17-38-1451,1 0 0,-1 0-1,0 0 1,0 0-1,-1 0 1,0 1-1,-1-1 1,1 0-1,-1 0 1,-3 10-1,0-2 589,0-1 0,1 1 1,-1 23-1,4-37-1485,0-1 0,0 0 0,0 1 0,0-1 0,0 1 0,0-1 0,0 1 0,0-1 0,1 1 0,-1-1 0,0 1 0,0-1 0,0 0 0,1 1 0,-1-1 0,0 1 0,0-1 0,1 0 1,-1 1-1,0-1 0,1 0 0,-1 1 0,1-1 0,-1 0 0,0 0 0,1 0 0,-1 1 0,1-1 0,-1 0 0,1 0 0,-1 0 0,0 0 0,1 0 0,0 1 0,23-4 131,19-15-78,12-21-133,-42 28-38,0 1 0,1 0 0,1 2 1,0-1-1,21-7 0,-36 15 95,1 1-1,0 0 1,-1-1-1,1 1 0,0 0 1,0-1-1,-1 1 1,1 0-1,0 0 1,0 0-1,-1 0 1,1 0-1,0 0 0,0 0 1,-1 0-1,1 0 1,0 0-1,0 0 1,-1 1-1,1-1 1,0 0-1,0 1 1,-1-1-1,1 0 0,0 1 1,-1-1-1,1 0 1,-1 1-1,1-1 1,0 1-1,0 0 1,-1 1 2,1 0 1,-1-1-1,1 1 1,-1 0-1,0 0 1,0-1-1,1 1 1,-1 0-1,-1 0 1,1-1-1,0 1 1,0 0-1,-1 2 1,-22 60 122,20-57-87,2-7-12,1 1 1,-1 0-1,1-1 0,0 1 0,-1 0 0,1-1 1,0 1-1,-1 0 0,1 0 0,0-1 1,0 1-1,0 0 0,-1 0 0,1 0 0,0-1 1,0 1-1,0 0 0,1 0 0,-1 0 0,0-1 1,0 1-1,0 0 0,0 0 0,1 0 1,-1-1-1,0 1 0,1 0 0,-1-1 0,1 1 1,-1 0-1,1 0 0,1-1-15,-1 1-1,0-1 1,1 0-1,-1 0 1,1 0-1,-1 1 1,1-2-1,-1 1 1,1 0-1,-1 0 1,1 0 0,-1-1-1,0 1 1,1 0-1,1-2 1,53-26-4333,-15-6-7160,-18 14-672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1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1 130 192,'0'0'29602,"11"1"-29026,-1-1-555,-1 0 1,1 0-1,-1-1 0,0 0 1,1-1-1,-1 0 1,0 0-1,0-1 0,0-1 1,-1 1-1,1-1 0,-1-1 1,0 1-1,15-12 0,-20 13-12,36-29-39,-37 30 15,-1 1 0,1-1 0,0 0-1,-1 0 1,0 0 0,1 0 0,-1 0 0,0 0 0,0-1 0,0 1 0,0 0 0,0 0-1,-1-1 1,1 1 0,-1-1 0,1 1 0,-1-4 0,-1 6 6,1-1 0,-1 1 1,1 0-1,-1-1 0,0 1 1,0 0-1,1-1 0,-1 1 1,0 0-1,1 0 0,-1 0 1,0-1-1,0 1 0,1 0 1,-1 0-1,0 0 0,0 0 1,1 0-1,-1 1 0,0-1 1,0 0-1,1 0 0,-1 0 1,-1 1-1,-21 5-57,13 0 61,1 0 1,0 1 0,0 0-1,0 0 1,1 1 0,0 0-1,0 0 1,1 1 0,0 0-1,0 0 1,1 0 0,1 1-1,-1 0 1,2 0 0,-6 15-1,10-24 9,0 0-1,0 1 0,0-1 0,0 0 0,0 1 1,0-1-1,0 0 0,0 1 0,0-1 0,1 0 1,-1 1-1,1-1 0,-1 0 0,1 0 1,-1 1-1,1-1 0,0 0 0,-1 0 0,1 0 1,0 0-1,0 0 0,0 0 0,0 0 0,0 0 1,0 0-1,0 0 0,0-1 0,0 1 0,1 0 1,-1-1-1,0 1 0,0-1 0,1 1 0,-1-1 1,0 0-1,0 1 0,1-1 0,-1 0 0,3 0 1,9 2 15,-1-2 0,1 1 0,19-3 0,-12 2-15,15-2-37,0-2-1,0 0 1,0-3 0,41-13 0,-75 21 34,-1-1 0,1 0-1,0 0 1,-1 0 0,1 0 0,0-1-1,-1 1 1,1 0 0,0 0 0,-1 0-1,1-1 1,0 1 0,-1 0 0,1 0-1,0-1 1,-1 1 0,1-1-1,-1 1 1,1 0 0,-1-1 0,1 1-1,-1-1 1,1 1 0,-1-1 0,0 0-1,1 1 1,-1-1 0,0 1 0,1-1-1,-1 0 1,0 1 0,0-1 0,1 0-1,-1 1 1,0-2 0,-1 1 3,0-1 0,0 1 0,0 0 1,-1 0-1,1-1 0,0 1 0,-1 0 0,1 0 1,0 0-1,-1 1 0,0-1 0,1 0 0,-3 0 1,-55-19 80,72 22-79,0-1 1,0-1-1,0 0 0,0-1 0,0-1 1,22-5-1,82-26 30,-100 28-52,0-1 0,-1 0 0,-1-2 0,1 1 0,28-21 0,-44 28 15,0 0 0,1 0 1,-1 0-1,0 0 0,1-1 0,-1 1 0,0 0 1,1 0-1,-1-1 0,0 1 0,0 0 1,1 0-1,-1-1 0,0 1 0,0 0 0,0-1 1,1 1-1,-1 0 0,0-1 0,0 1 0,0 0 1,0-1-1,0 1 0,0-1 0,0 1 0,1 0 1,-1-1-1,0 1 0,0 0 0,-1-1 1,1 1-1,0-1 0,0 1 0,-12 1-57,6 3 66,0 0 1,0 1-1,1 0 1,-1-1 0,1 2-1,1-1 1,-9 11 0,11-13 17,0 0 1,0-1 0,0 1 0,1 0-1,-1 1 1,1-1 0,0 0-1,0 0 1,0 0 0,0 1-1,0-1 1,1 1 0,-1-1 0,1 0-1,0 1 1,0-1 0,0 1-1,2 6 1,-1-9-18,0 1 1,0-1-1,0 0 1,0 1-1,0-1 0,1 0 1,-1 0-1,0 0 1,1 0-1,-1 0 0,1 0 1,-1 0-1,1-1 0,-1 1 1,1 0-1,-1-1 1,1 1-1,0-1 0,-1 0 1,1 0-1,0 1 1,3-1-1,45-1 65,-38 1-60,6-2-6,-1-1 0,1-1 0,-1 0 0,32-13 0,-37 11-70,1 1 1,0 1-1,0 0 0,0 1 1,0 0-1,1 1 1,-1 1-1,1 0 0,22 2 1,-35-1 56,0 0 0,0 1 1,0-1-1,0 1 0,0-1 0,-1 1 1,1 0-1,0-1 0,0 1 0,0 0 1,-1-1-1,1 1 0,0 0 1,-1 0-1,1 0 0,-1 0 0,1 0 1,-1 0-1,1 0 0,-1 0 0,0 0 1,1 0-1,-1 0 0,0 0 0,0 0 1,0 0-1,0 1 0,1 39-6,-2-22-123,1-19 35,0 0 0,0 1 0,0-1 0,0 0 0,0 1 0,0-1 0,0 0 0,0 0 0,0 1 0,0-1 0,0 0 0,0 0 0,0 1 0,0-1 0,0 0 0,1 0 0,-1 1 0,0-1 0,0 0 0,0 0 0,0 1 0,1-1 0,-1 0 0,0 0 0,0 0 0,0 0 0,1 1 0,-1-1 0,0 0 0,0 0 0,1 0 0,-1 0 0,0 0 0,0 0 0,1 1 0,-1-1 0,0 0 0,0 0 0,1 0 0,-1 0 0,0 0 0,0 0 0,1 0 0,-1 0 0,0 0 0,1 0 0,-1 0 0,0-1 0,0 1 0,1 0 0,-1 0 0,0 0 0,13-4-7413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1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2819,'0'0'1025,"4"-10"1953,15-31 2494,-5 24 1050,-7 26-2721,-5 25-1265,-2-33-2503,-1 235 4329,0-235-4342,1 1 0,0-1 1,0 0-1,0 1 0,0-1 0,0 1 0,0-1 0,0 0 1,1 1-1,-1-1 0,0 1 0,1-1 0,-1 0 1,1 0-1,0 1 0,-1-1 0,1 0 0,0 0 0,0 0 1,0 1-1,0-1 0,0 0 0,0 0 0,0-1 1,0 1-1,0 0 0,0 0 0,0 0 0,0-1 1,1 1-1,-1-1 0,0 1 0,1-1 0,-1 1 0,0-1 1,1 0-1,-1 1 0,1-1 0,-1 0 0,0 0 1,1 0-1,1-1 0,2 1 45,1-2-1,-1 1 1,0 0 0,0-1 0,0 0-1,0 0 1,0-1 0,0 1 0,-1-1-1,7-5 1,22-22 32,-2-1 0,0-2-1,-2-1 1,-2-1 0,24-40 0,14-18-37,-47 76-106,-19 33-473,-20 34-3886,4-27-1285,4-8-888,-3 4-6896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4 203 16720,'0'0'7073,"7"-9"-5055,-1 0-1782,0 0 0,0 0 0,-1-1 1,0 0-1,0 0 0,-1 0 0,0 0 0,-1 0 0,-1-1 0,1 0 0,-2 1 1,2-18-1,-3 28-235,0-1 0,0 1 0,0 0 1,0-1-1,0 1 0,0 0 0,0-1 1,0 1-1,0-1 0,-1 1 0,1 0 0,0-1 1,0 1-1,0 0 0,0-1 0,-1 1 1,1 0-1,0-1 0,0 1 0,-1 0 1,1 0-1,0-1 0,0 1 0,-1 0 1,1 0-1,0-1 0,-1 1 0,1 0 0,0 0 1,-1 0-1,1 0 0,0-1 0,-1 1 1,1 0-1,-1 0 0,-14 7-71,-10 17-16,24-22 73,-1 0 1,0 1-1,1 0 1,-1-1 0,1 1-1,0 0 1,-1 0 0,2-1-1,-1 1 1,0 0-1,0 0 1,1 0 0,0 0-1,-1 0 1,1 0-1,0 0 1,1 0 0,-1 0-1,0 0 1,1 0 0,0 0-1,0 0 1,0 0-1,0 0 1,0 0 0,0-1-1,1 1 1,-1 0 0,1-1-1,0 1 1,0-1-1,0 0 1,0 0 0,0 1-1,0-1 1,1-1-1,-1 1 1,1 0 0,-1 0-1,1-1 1,0 0 0,-1 1-1,1-1 1,0 0-1,0-1 1,3 2 0,-1-1-4,91 28-282,-87-27 351,-1 0-1,1-1 1,0 0 0,-1-1 0,1 0-1,0 0 1,-1-1 0,1 0-1,12-3 1,-19 3-22,0 0 0,1 0 0,-1 1 0,0-1 0,0-1 0,0 1 0,0 0 0,0-1-1,0 1 1,0-1 0,0 1 0,-1-1 0,1 0 0,-1 0 0,1 1 0,-1-1 0,0-1 0,1 1 0,-1 0 0,1-3-1,-1 1 76,0-1-1,0 1 0,-1 0 0,1 0 1,-1-1-1,0 1 0,0 0 1,-1-1-1,1 1 0,-3-7 0,0 1 73,0 0 0,-1 0-1,0 1 1,0 0 0,-1 0-1,0 0 1,-1 0-1,-11-13 1,16 21-179,-1-1-39,0 0 0,1 0 0,-1 0 1,0 0-1,0 0 0,0 1 0,0-1 1,-1 1-1,1 0 0,0 0 0,0-1 1,-1 1-1,1 1 0,-6-2 0,30 27-3248,30 3-1946,-13-19-1912,-9-6-98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10346,'0'0'3459,"10"-3"-5,10-3-2310,0 2-1,0 0 1,1 1 0,-1 1 0,1 1-1,-1 1 1,40 4 0,-59-4-1089,1 0-1,0 1 1,0-1-1,0 1 1,-1-1-1,1 1 1,0-1-1,0 1 1,-1 0-1,1 0 1,-1 0 0,1 0-1,-1 0 1,1 0-1,-1 1 1,1-1-1,-1 0 1,0 1-1,0-1 1,0 1-1,0-1 1,0 1 0,1 3-1,-2-3-12,1 0-1,-1 0 1,-1 1 0,1-1-1,0 0 1,0 0 0,-1 1-1,0-1 1,1 0 0,-1 0-1,0 0 1,0 0 0,0 0-1,0 0 1,0 0 0,-2 2-1,-7 8 78,0 0 0,0-1-1,-1 0 1,-15 11-1,6-6 55,-29 23 194,46-36-327,1-1-1,-1 1 0,1 0 1,-1 0-1,1 0 0,0 0 1,0 0-1,0 1 1,0-1-1,1 0 0,0 1 1,-2 5-1,3-8-31,0 0 1,0-1-1,0 1 0,0 0 1,1-1-1,-1 1 0,0 0 0,0-1 1,1 1-1,-1-1 0,0 1 1,1 0-1,-1-1 0,1 1 1,-1-1-1,0 1 0,1-1 0,-1 0 1,1 1-1,-1-1 0,1 1 1,0-1-1,-1 0 0,1 1 1,-1-1-1,1 0 0,0 0 0,-1 0 1,1 1-1,0-1 0,-1 0 1,1 0-1,0 0 0,-1 0 0,2 0 1,32 0 141,-26 0-124,6-1-46,1 0 0,-1-1 0,0-1 0,0 0-1,0-1 1,0 0 0,-1-1 0,0-1 0,21-11 0,-26 12-582,0-1 0,0 1 1,-1-1-1,0-1 0,8-8 1,-14 14 157,0 0 1,1-1-1,-1 1 1,0-1 0,0 1-1,-1-1 1,1 0-1,0 1 1,0-1 0,-1 0-1,1 0 1,-1 0-1,1 1 1,-1-1 0,0 0-1,0-3 1,0-10-6743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1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6822,'0'0'14478,"55"9"-13133,-15-9-352,5 0-576,0-5-321,2-4-513,-7 0-2081,-3-4-3075,-5 0-929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1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13453,'0'0'3416,"-6"10"-544,3-4-2376,-1 0 52,0 0 1,1 0-1,0 1 1,0-1-1,0 0 1,1 1-1,0 0 1,0 0-1,1-1 1,-1 10-1,2-16-496,0 1-1,0 0 1,0 0 0,1-1-1,-1 1 1,0 0 0,0 0-1,1-1 1,-1 1 0,0 0-1,1-1 1,-1 1 0,1-1-1,-1 1 1,1 0-1,-1-1 1,1 1 0,-1-1-1,1 1 1,0-1 0,-1 1-1,1-1 1,0 0 0,-1 1-1,1-1 1,1 1 0,29 4 394,30-11-258,-44 1-207,0 0 1,-1-2-1,23-11 1,-28 12-78,0 0 0,1 1 1,0 0-1,0 1 1,0 0-1,1 1 1,-1 1-1,15-2 1,-26 4 95,0 1 1,0-1 0,-1 1 0,1 0 0,0-1 0,-1 1-1,1 0 1,0-1 0,-1 1 0,1 0 0,-1 0 0,1-1 0,-1 1-1,1 0 1,-1 0 0,0 0 0,1 0 0,-1 0 0,0-1-1,0 1 1,0 0 0,0 0 0,0 0 0,0 0 0,0 0-1,0 0 1,0 0 0,0 0 0,0 1 0,-3 40 505,2-31-381,5 16 374,-3-27-550,-1 0 1,0 1 0,0-1 0,1 1-1,-1-1 1,0 0 0,1 1 0,-1-1-1,1 0 1,-1 0 0,0 1-1,1-1 1,-1 0 0,1 0 0,-1 1-1,1-1 1,-1 0 0,1 0-1,-1 0 1,1 0 0,-1 0 0,0 0-1,1 0 1,-1 0 0,1 0 0,-1 0-1,1 0 1,-1 0 0,1 0-1,2-2-606,0 1 0,-1 0-1,1-1 1,-1 0 0,1 1-1,-1-1 1,0 0 0,0 0 0,0 0-1,0-1 1,0 1 0,0 0-1,2-6 1,10-15-8504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1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15567,'0'0'5333,"12"9"-5184,-11-9-171,57 37-827,-50-34-2,-1 0 0,1 0-1,-1 0 1,1-1 0,12 1-1,37 0-9829,-32-3 12330,-11 0 9561,-17 1-6704,-13 8-2632,15-8-1803,-1 1 1,1 0 0,-1-1-1,1 1 1,-1 0 0,1 0 0,0 0-1,0 0 1,0 1 0,0-1-1,0 0 1,1 0 0,-1 0-1,1 1 1,-1-1 0,1 0-1,0 1 1,0-1 0,0 0 0,0 1-1,0-1 1,1 0 0,-1 1-1,1-1 1,-1 0 0,1 0-1,0 1 1,0-1 0,0 0-1,0 0 1,0 0 0,1 0 0,1 3-1,6 3-258,0 1 0,1-1 0,-1-1 0,1 0 0,18 9-1,-19-11 63,-1 1-1,1-1 0,-1 1 1,0 1-1,10 9 0,-17-15 185,0 0-1,0 0 1,0 0-1,-1 0 0,1 0 1,0 0-1,-1 0 1,1 0-1,-1 0 1,0 1-1,1-1 1,-1 0-1,0 0 1,1 0-1,-1 0 1,0 1-1,0-1 0,0 0 1,0 0-1,0 0 1,-1 1-1,1-1 1,0 0-1,0 0 1,-1 0-1,1 0 1,-1 1-1,1-1 0,-1 0 1,0 1-1,-2 1 119,0 0-1,1-1 1,-1 0-1,0 0 1,0 1-1,0-2 0,0 1 1,-1 0-1,1-1 1,-5 2-1,-8 2 541,0 0 0,0-2-1,-28 4 1,37-7-703,-2 1 123,1 0 1,-1-1 0,0-1-1,-14-1 1,21 2-362,0-1 0,0 1 0,0-1 0,0 0 0,0 0-1,0 0 1,0 0 0,0 0 0,0 0 0,0 0 0,1 0 0,-1-1 0,0 1 0,1-1-1,-1 0 1,1 1 0,0-1 0,-1 0 0,1 0 0,0 0 0,0 1 0,0-1-1,-1-3 1,-2-17-6144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4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8040,'0'0'18930,"66"-23"-17425,-23 12-384,7 3-576,0 1-481,1 6-96,-6 1-1154,-4 0-1536,-9 0-1858,-11 0-2916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2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23 4548,'0'0'19875,"0"10"-19085,-1-2-675,-1-2-59,2 0-1,-1 0 1,1 0 0,0 0-1,1 11 1,-1-16-48,1 1 0,-1-1 0,0 1 0,1 0 0,-1-1 0,1 1 1,0-1-1,0 0 0,-1 1 0,1-1 0,0 1 0,0-1 0,0 0 0,0 0 0,1 0 0,-1 0 0,0 0 0,0 0 1,1 0-1,-1 0 0,0 0 0,1 0 0,-1-1 0,1 1 0,-1 0 0,1-1 0,0 0 0,-1 1 0,1-1 0,2 0 1,8 1 20,0-1 0,0 0 0,0-1 0,0 0 0,0-1 0,0 0 0,20-7 0,-1-3 18,43-23-1,24-10 18,-97 44-62,47-11 93,-46 11-99,-1 1 0,0 0 0,0 0 0,1 0 0,-1 0 0,0 0 0,0 1 0,0-1 0,0 0 0,1 0 0,-1 1-1,0-1 1,0 1 0,0-1 0,0 1 0,0-1 0,0 1 0,0 0 0,0 0 0,0-1 0,0 1 0,0 0 0,-1 0 0,1 0 0,0 0 0,0 0-1,-1 0 1,1 0 0,-1 0 0,1 0 0,-1 0 0,1 0 0,-1 1 0,0-1 0,1 0 0,-1 2 0,0 4-176,1 0 0,0-1 1,1 1-1,-1 0 0,1-1 0,1 1 1,-1-1-1,7 11 0,-7-15 96,0 1 0,1-1 0,-1 0 0,1 0 0,-1 0 0,1 0 0,0 0 0,0 0 0,0-1 0,0 1-1,0-1 1,1 0 0,-1 0 0,0 0 0,1 0 0,-1-1 0,0 0 0,1 1 0,5-1 0,2 0-116,0-1 0,-1 1 0,1-2 1,0 1-1,-1-1 0,0-1 0,1 0 1,-1 0-1,0-1 0,9-6 0,7-5-377,0-1-1,27-23 0,-23 16 985,-38 65 1291,3-26-1489,2 0-1,0 0 1,1 0-1,1 0 1,0 1-1,1-1 1,1 0-1,0 1 1,2-1-1,0 0 1,0 0-1,1 0 1,1 0-1,1-1 1,13 25-1,-15-30-338,0 0 1,0-1-1,-1 1 0,-1 1 0,1-1 0,-2 0 0,1 0 0,-1 1 0,-1-1 0,0 1 0,-2 13 0,1-19 236,0-1 0,0 0-1,0 0 1,-1 0 0,1 0 0,-1 0 0,0 0 0,0-1 0,-1 1 0,1 0 0,-1-1 0,0 0 0,0 0-1,0 0 1,0 0 0,0 0 0,-1 0 0,1-1 0,-1 0 0,0 0 0,1 0 0,-1 0 0,0 0 0,0-1-1,0 0 1,-1 1 0,1-2 0,0 1 0,-8 0 0,9 0 23,0-1 0,0 1 0,0-1 0,0 0 0,0 0 0,0 0 1,0-1-1,0 1 0,-1-1 0,1 1 0,0-1 0,0 0 0,0 0 0,1-1 0,-1 1 0,0 0 0,0-1 0,1 0 0,-1 0 1,1 0-1,-1 0 0,1 0 0,0 0 0,0 0 0,0-1 0,-3-4 0,1-1-62,1 0 0,0-1 0,0 1 1,1 0-1,0-1 0,1 0 0,0 1 0,0-17 0,1 15-66,0 1-1,0-1 0,1 0 1,0 1-1,1-1 0,0 1 1,0-1-1,1 1 0,0 0 1,1 0-1,0 0 0,1 0 1,-1 1-1,2 0 0,-1 0 1,1 0-1,0 0 0,1 1 1,0 0-1,0 1 0,0-1 1,1 1-1,0 1 0,0-1 1,0 2-1,1-1 0,0 1 1,0 0-1,0 1 1,15-4-1,72-15-225,4-2-3502,-36-1-5139,-21 0-7885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3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5061,'4'-1'8836,"-1"6"-3981,-1 15-1932,-2 25-2385,-34 292 4436,-1 8-2688,35-257-1592,15-132 192,-10 7-810,-2 0 0,-2-46-1,-1 52-97,0 0 0,2 0 1,2 0-1,7-31 0,-2 46-84,2 21-12,13 36-64,-9-14 177,-12-22-5,0-1 1,0 0 0,1-1-1,0 1 1,0-1 0,0 1-1,0-1 1,0 0-1,1-1 1,-1 1 0,1-1-1,0 0 1,0 0 0,0 0-1,0-1 1,0 1-1,0-1 1,0-1 0,0 1-1,0-1 1,0 0 0,1 0-1,-1 0 1,0-1 0,0 1-1,0-1 1,0-1-1,7-1 1,-5 0 10,0-1-1,0 1 1,-1-1-1,1 0 1,-1-1-1,0 1 1,-1-1-1,1 0 1,-1-1-1,0 0 1,0 1-1,0-1 1,-1-1-1,0 1 1,0-1-1,-1 0 1,0 1-1,0-1 1,2-9-1,-2 8 0,-1 1-1,0-1 1,-1 0-1,1 0 1,-2-1-1,1 1 0,-1 0 1,0 0-1,-3-16 1,3 24-8,0 0 1,0 0-1,0-1 1,-1 1-1,1 0 1,0-1 0,0 1-1,0 0 1,-1 0-1,1-1 1,0 1-1,0 0 1,-1 0-1,1-1 1,0 1-1,-1 0 1,1 0-1,0 0 1,-1 0-1,1 0 1,0 0-1,-1-1 1,1 1-1,0 0 1,-1 0 0,1 0-1,0 0 1,-1 0-1,1 0 1,0 0-1,-1 0 1,1 0-1,0 1 1,-1-1-1,1 0 1,0 0-1,-1 0 1,1 0-1,0 0 1,0 0-1,-1 1 1,1-1-1,0 0 1,-1 0 0,1 1-1,0-1 1,-1 1-1,-10 14-183,7-1 192,0-1-1,1 2 1,1-1-1,0 0 1,0 0 0,2 1-1,-1-1 1,4 19-1,-3-31 7,1 0 0,-1-1 0,1 1 0,-1-1 0,1 1-1,0-1 1,-1 0 0,1 1 0,0-1 0,0 0 0,0 1-1,0-1 1,0 0 0,0 0 0,1 0 0,-1 0 0,0 0-1,1 0 1,-1-1 0,0 1 0,1 0 0,-1 0 0,1-1-1,-1 1 1,1-1 0,-1 0 0,1 1 0,0-1 0,-1 0-1,1 0 1,-1 0 0,1 0 0,0 0 0,-1 0 0,4-1-1,0 0 2,0 0-1,1 0 1,-1-1-1,0 1 0,1-1 1,-1 0-1,0-1 1,0 1-1,4-4 1,6-6-14,-1-1 0,-1-1 0,0 0 0,15-21 0,13-14-285,-41 48 282,0 1-1,0 0 1,0 0-1,0 0 1,0 0-1,0-1 1,1 1-1,-1 0 1,0 0-1,0 0 1,0 0-1,0 0 1,0 0-1,1-1 1,-1 1-1,0 0 1,0 0-1,0 0 0,0 0 1,1 0-1,-1 0 1,0 0-1,0 0 1,0 0-1,0 0 1,1 0-1,-1 0 1,0 0-1,0 0 1,0 0-1,1 0 1,-1 0-1,0 0 1,0 0-1,0 0 1,0 0-1,1 0 1,-1 0-1,0 0 1,0 0-1,0 1 1,0-1-1,1 0 0,-1 0 1,0 0-1,0 0 1,0 0-1,0 0 1,0 1-1,4 13-168,-3 26 186,-1-32-34,-1 18-28,0-16 101,1 1 1,0 0-1,0-1 1,1 1 0,4 16-1,-4-24-29,-1-1-1,1 0 0,0 1 1,1-1-1,-1 0 1,0 0-1,0 0 0,1 0 1,-1 0-1,1 0 0,0 0 1,0-1-1,-1 1 0,1-1 1,0 1-1,0-1 1,1 0-1,-1 1 0,0-1 1,0 0-1,1 0 0,-1-1 1,0 1-1,1 0 1,-1-1-1,1 0 0,-1 1 1,0-1-1,5 0 0,2-1 16,0 1 0,-1-1 0,1-1-1,0 1 1,-1-2 0,1 1 0,-1-1-1,0 0 1,0-1 0,0 0 0,11-7-1,-15 8-25,0 0 0,0 0 1,0 0-1,0 0 0,-1 0 0,0-1 0,1 0 0,-1 1 0,-1-1 0,1 0 0,0-1 0,-1 1 0,0 0 0,0-1 0,0 1 0,-1-1 0,0 0 0,0 1 0,0-1 0,0 0 0,-1 0 1,1-8-1,-2 11-1,0-1 0,1 0 0,-1 0 0,0 0 0,-1 0 0,1 0 0,0 1 0,-1-1 0,1 1 1,-1-1-1,0 1 0,0-1 0,0 1 0,0 0 0,-3-2 0,-44-32 94,18 15 562,69 18-406,-33 2-325,85-11-378,-83 11-160,0-1 1,0 0 0,0 0 0,0-1-1,0 0 1,0 0 0,-1-1 0,0 1-1,0-1 1,8-6 0,-6-5-3713,-6-1-1847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12332,'0'0'10281,"86"9"-9992,-37-5-225,0-3-353,2-1-2946,1 0-7591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4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65 4708,'0'0'3513,"1"-8"1516,1-27-1095,-2 35-3823,0-1 0,0 0 0,0 1 0,1-1 0,-1 1 0,0-1 0,-1 1 0,1-1-1,0 0 1,0 1 0,0-1 0,0 1 0,0-1 0,0 1 0,-1-1 0,1 1 0,0-1 0,-1 1 0,1-1 0,0 1-1,-1-1 1,1 1 0,0-1 0,-1 1 0,1 0 0,-1-1 0,1 1 0,-1 0 0,1-1 0,-1 1 0,1 0 0,-1-1-1,1 1 1,-1 0 0,1 0 0,-1 0 0,1 0 0,-1 0 0,0 0 0,1-1 0,-1 1 0,1 0 0,-1 0-1,1 1 1,-1-1 0,0 0 0,1 0 0,-1 0 0,1 0 0,-1 0 0,1 1 0,-1-1 0,1 0 0,-1 1 0,1-1-1,-1 1 1,-27 16 1319,20-7-1327,-1 1 1,1 0-1,1 0 1,0 0-1,0 1 1,1 0 0,1 0-1,0 1 1,1-1-1,0 1 1,1 0-1,0 0 1,1 1-1,0 24 1,2-36-101,0-1-1,0 0 1,0 0-1,0 1 0,0-1 1,0 0-1,1 0 1,-1 0-1,1 1 1,-1-1-1,1 0 1,-1 0-1,1 0 1,-1 0-1,1 0 1,0 0-1,0 0 1,-1 0-1,1 0 1,0 0-1,0-1 1,0 1-1,0 0 1,0-1-1,2 2 1,0-1 5,0 0 1,0-1-1,-1 1 1,1-1-1,0 0 1,0 0-1,0 0 1,-1 0-1,1 0 1,0 0-1,3-1 1,3-2 12,0 1 0,0-1 0,-1 0 0,1-1 1,-1 0-1,10-6 0,1-4-7,-2-1 0,0-1 0,0 0 0,-2-2 0,0 1 0,-1-2 1,-1 0-1,-1 0 0,0-1 0,15-40 0,-31 109-169,-5-6 215,6-30-38,-1 0 1,2 1-1,0 0 0,0-1 1,1 1-1,1 0 1,0 0-1,4 22 1,-3-34-75,0 0 0,0 0-1,0 0 1,0 0 0,0 0 0,1 0 0,-1-1 0,0 1 0,1-1 0,0 1 0,-1-1 0,1 1 0,0-1 0,0 0 0,0 1 0,0-1 0,0 0 0,0-1 0,0 1 0,0 0 0,0 0 0,0-1-1,0 1 1,0-1 0,1 0 0,-1 0 0,0 0 0,0 0 0,1 0 0,-1 0 0,4-1 0,0 0-213,0 0 0,0 0 0,1-1 0,-1 0 0,0 0 0,0 0 0,-1-1 0,1 0 0,0 0 0,5-4 0,0-3-1591,0 0-1,-1-1 0,0 0 1,14-22-1,4-16-6701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12844,'-3'11'3507,"-27"85"400,-12 41-349,38-121-3068,1 0 0,1 1 1,1-1-1,0 0 0,1 1 0,3 26 0,-3-41-482,0 0 1,0 0-1,1-1 0,-1 1 0,1 0 0,0 0 1,-1 0-1,1 0 0,0 0 0,0-1 0,0 1 1,0 0-1,0-1 0,1 1 0,-1-1 0,0 1 1,1-1-1,-1 0 0,1 1 0,0-1 1,-1 0-1,1 0 0,0 0 0,0 0 0,-1 0 1,1-1-1,0 1 0,0-1 0,0 1 0,0-1 1,0 0-1,0 1 0,0-1 0,0 0 1,0 0-1,3-1 0,0 0-5,0 1 0,0-1 0,0-1 0,-1 1 0,1-1 0,0 0 1,-1 0-1,0 0 0,1-1 0,-1 0 0,0 1 0,0-2 0,6-4 0,4-10-106,-1 1 1,0-1-1,-1-1 1,-1 0-1,-1-1 0,12-32 1,-11 21 61,-2-1 0,-1 1 1,8-59-1,-37 215 553,10-71 116,2 1 1,-1 56-1,10-97-824,-1-4 253,1 0 0,0 0 0,1 0 0,2 14 0,-2-22-299,-1 0-1,1 0 0,0 0 1,-1 0-1,1 0 0,0 0 1,0-1-1,0 1 0,0 0 1,0 0-1,1-1 0,-1 1 1,0-1-1,1 1 1,-1-1-1,1 0 0,0 0 1,-1 1-1,1-1 0,0 0 1,0 0-1,0-1 0,-1 1 1,1 0-1,0-1 0,0 1 1,3 0-1,12-1-6435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4004,'0'0'19533,"12"3"-17787,-11-3-1726,7 3 149,1-1-1,0 0 0,1 0 1,-1-1-1,0 0 1,0 0-1,1-1 1,-1 0-1,0-1 0,0 0 1,1-1-1,11-3 1,-7-1-114,-1 0-1,0-1 1,14-10 0,-24 16-48,0-1-1,0 0 0,-1 0 1,1-1-1,0 1 1,-1 0-1,0-1 0,1 0 1,-1 1-1,0-1 0,-1 0 1,1 0-1,0 0 0,-1 0 1,1-1-1,-1 1 1,0 0-1,0 0 0,0-5 1,-1 8-4,-1-1 1,1 0 0,0 0-1,-1 0 1,1 1-1,-1-1 1,1 0 0,-1 1-1,1-1 1,-1 0 0,0 1-1,1-1 1,-1 1-1,0-1 1,1 1 0,-1-1-1,0 1 1,1 0-1,-1-1 1,0 1 0,0 0-1,0-1 1,0 1 0,1 0-1,-1 0 1,0 0-1,0 0 1,0 0 0,0 0-1,0 0 1,-1 0 0,-32 2-29,33-2 24,-7 1-2,0 1-1,1 0 0,-1 0 1,0 0-1,1 1 0,-1 1 0,1-1 1,0 1-1,0 1 0,0-1 1,1 1-1,-1 0 0,1 0 1,1 1-1,-1 0 0,1 0 0,-9 13 1,8-11-1,1 1 1,1-1 0,0 1-1,0 0 1,0 0-1,1 0 1,1 0 0,-1 1-1,2-1 1,-1 1 0,1-1-1,1 1 1,-1 0-1,3 17 1,-1-24-16,-1 0 0,1 0 1,0-1-1,0 1 0,0 0 0,0 0 1,1-1-1,-1 1 0,1 0 0,0-1 1,-1 1-1,1-1 0,0 0 0,0 0 1,1 0-1,-1 0 0,5 3 0,-1-1-92,0-1-1,0-1 0,0 1 0,0-1 0,1 0 1,-1 0-1,13 1 0,1-1-437,-1-1 0,1-1 0,-1-1 0,36-6 0,5-11-4031,2-10-4234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14157,'0'0'3428,"-17"55"-1987,5-16-96,1 3-640,4 6 32,2-3-97,2 0 65,3-5-353,0-5-288,0-7-64,7-2-576,-5-7-930,-2-2-544,0-8-2082,-12-1-1953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0 475 13453,'0'0'7399,"55"-9"-6054,-13 4-288,11 0 32,8-2-160,5 0-417,5-5-319,-2 3-161,-11-1-609,-10-1-1217,-13 2-192,-19-2-640,-16-3-1250,-4 1-2177</inkml:trace>
  <inkml:trace contextRef="#ctx0" brushRef="#br0" timeOffset="1">62 42 12075,'0'0'8296,"47"0"-6438,0 0-385,12 0-287,6-5-546,12-1-416,0 0-160,-3 1-640,-3-4-2243,-7-2-5124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5125,'0'0'14707,"1"9"-13260,3 121 1179,-4-129-2609,1 1 0,-1-1 0,0 1 0,0 0 0,0-1-1,1 1 1,-1-1 0,1 1 0,-1-1 0,1 1 0,0-1-1,0 1 1,-1-1 0,1 0 0,0 1 0,0-1 0,0 0 0,0 0-1,1 1 1,-1-1 0,0 0 0,0 0 0,1 0 0,-1-1 0,1 1-1,-1 0 1,1-1 0,-1 1 0,1 0 0,-1-1 0,1 0 0,-1 1-1,1-1 1,0 0 0,-1 0 0,1 0 0,0 0 0,-1 0-1,1 0 1,-1 0 0,1-1 0,0 1 0,1-1 0,6-1 43,-1 0 0,0 0 0,0-1 0,0 0 0,0 0 1,0-1-1,7-5 0,47-45 53,-50 42-99,1 1 1,0 0-1,21-15 1,-33 26 5,0-1 0,0 0 0,0 1 1,0-1-1,0 1 0,0 0 0,0-1 1,0 1-1,0-1 0,0 1 1,0 0-1,0 0 0,0 0 0,0 0 1,0 0-1,0 0 0,0 0 0,0 0 1,0 0-1,0 0 0,0 0 0,0 1 1,0-1-1,0 1 0,0-1 1,0 0-1,0 1 0,0-1 0,0 1 1,0 0-1,0-1 0,0 1 0,-1 0 1,1 0-1,0-1 0,0 1 0,-1 0 1,1 0-1,-1 0 0,1 0 1,-1 0-1,1 0 0,-1 0 0,0 0 1,1 0-1,-1 0 0,0 0 0,0 0 1,0 0-1,1 0 0,-1 0 0,-1 2 1,3 10 296,-1 0 1,0 1-1,-2 18 0,0-16-290,0-2-346,2 11 1298,5-17-2952,6-6-3798,-3-2-1714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77 1890,'0'0'25176,"0"11"-24685,-2 23-227,0-12-32,1 0-1,1-1 1,3 25-1,-3-44-219,1 0-1,0 0 1,0 0-1,0 0 1,0 0-1,0 0 1,0 0-1,0 0 1,1-1-1,-1 1 1,1-1-1,-1 1 1,1-1-1,0 1 1,-1-1-1,1 0 1,0 0-1,0 0 1,0 0-1,0 0 1,0 0-1,0-1 1,0 1-1,0-1 1,0 1-1,0-1 1,1 0-1,-1 1 1,0-1-1,0 0 1,4-1-1,1 1 8,-1-1-1,0 0 1,0 0-1,0 0 1,1-1-1,-1 1 1,-1-1-1,1-1 1,0 1-1,6-5 0,-4 0-14,0 1 1,-1-2-1,0 1 0,0-1 0,-1 0 0,0 0 0,-1-1 0,1 1 0,-2-1 0,1-1 0,-1 1 0,-1-1 0,1 1 1,-2-1-1,1 0 0,1-18 0,-4 41-42,-1-4 41,1 0 1,0 1 0,1-1 0,0 0 0,0 0-1,4 11 1,-4-19 12,-1 1-1,1 0 1,0-1-1,0 1 1,0 0-1,0-1 1,0 1-1,0-1 1,1 0-1,-1 1 1,0-1-1,1 0 1,-1 0-1,1 0 1,-1 0-1,1 0 1,-1 0-1,1 0 1,0 0-1,0-1 0,-1 1 1,1-1-1,0 1 1,0-1-1,0 0 1,0 1-1,-1-1 1,1 0-1,0 0 1,0-1-1,0 1 1,0 0-1,0 0 1,-1-1-1,1 0 1,0 1-1,0-1 1,1-1-1,3 0 9,0-1 0,-1 0 0,1 0-1,-1-1 1,0 0 0,0 0 0,0 0-1,-1 0 1,1-1 0,-1 1 0,0-1-1,0 0 1,-1-1 0,0 1 0,4-7-1,-3 3-12,1 0 0,-2 0-1,1-1 1,-1 1-1,0-1 1,-1 0-1,0 0 1,0-17-1,-1 27-11,-1-1 0,0 1 0,0-1 0,0 1-1,1-1 1,-1 1 0,0-1 0,0 1 0,0-1-1,0 0 1,0 1 0,0-1 0,0 1-1,0-1 1,0 1 0,-1-1 0,1 1 0,0-1-1,0 0 1,0 1 0,-1-1 0,1 1-1,0-1 1,0 1 0,-1-1 0,1 1 0,-1 0-1,1-1 1,0 1 0,-1-1 0,1 1 0,-1 0-1,1-1 1,-1 1 0,1 0 0,-1 0-1,1-1 1,-1 1 0,1 0 0,-1 0 0,1 0-1,-1 0 1,1 0 0,-1-1 0,0 1 0,1 0-1,-1 0 1,1 0 0,-1 1 0,0-1-1,-1 1-6,0 0 0,1-1-1,-1 2 1,1-1 0,-1 0 0,1 0-1,-1 0 1,1 1 0,0-1-1,0 1 1,0-1 0,-1 1-1,1-1 1,0 3 0,-4 5 23,1 0 1,0 1-1,0-1 1,1 1-1,1 0 1,-1 0 0,2 0-1,-1 0 1,1 0-1,1 0 1,1 17-1,0-25-58,0 0-1,0 0 0,0 0 0,1 0 1,-1 0-1,1 0 0,-1 0 0,1 0 0,0-1 1,0 1-1,0 0 0,0-1 0,0 0 0,0 0 1,0 1-1,0-1 0,0 0 0,0-1 1,1 1-1,-1 0 0,0-1 0,5 1 0,27 3-4733,-7-7-6004,-8-8-354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8:30:1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1089 1188 8392,'69'-105'8307,"5"7"-6676,-51 72-1707,1 1 0,1 0-1,1 2 1,2 1 0,32-20 0,-19 16 122,1 3 1,68-28-1,-91 43-46,1 1 0,1 2 0,-1 0 0,1 1 0,-1 1 0,1 0 0,0 2 0,27 1 0,-42 1-25,-1 0 1,1 0-1,-1 0 1,1 1-1,-1-1 1,1 1 0,-1 1-1,0-1 1,0 1-1,0 0 1,0 0-1,0 0 1,-1 1-1,0-1 1,1 1 0,-1 0-1,0 1 1,-1-1-1,1 1 1,-1-1-1,0 1 1,0 0-1,-1 0 1,1 0 0,-1 1-1,0-1 1,-1 1-1,1-1 1,-1 1-1,1 8 1,1 11-21,-1 0 1,-2 0-1,0 0 1,-1 0-1,-9 45 1,-3-12 104,-1-1-1,-32 79 1,-60 109-91,-30 85 171,130-313-48,1 1 0,1 0-1,0 0 1,-2 32 0,6-45-63,0 0 1,0 0-1,1 0 1,-1 0-1,1 0 1,0 0-1,1 0 1,-1 0-1,1 0 1,0 0-1,0 0 1,0-1-1,1 1 1,0-1-1,0 0 1,0 0-1,0 0 1,1 0-1,-1 0 1,9 5-1,-1-1 38,1-2-1,-1 0 0,1 0 0,0-1 1,1 0-1,-1-1 0,1-1 1,0 0-1,0-1 0,13 1 0,24 0 122,65-4-1,-86 0-148,114-11 123,273-60 0,-269 40-391,238-19 0,-362 49 175,1 2 0,-1 0 0,0 2 0,39 7 0,-54-7 34,0 1-1,0-1 0,0 1 0,0 1 0,-1-1 0,1 1 1,-1 1-1,0-1 0,0 1 0,-1 1 0,1-1 0,-1 1 1,0 0-1,-1 0 0,10 14 0,-7-5 22,-1 0 1,-1 0-1,0 1 1,0 0-1,-2 0 0,0 1 1,-1-1-1,-1 1 0,0 0 1,-1-1-1,-2 26 0,-3 19 93,-22 105-1,18-125-63,-5 22 27,2 0-1,3 1 1,0 90-1,8-145-41,0 1 1,1-1-1,1 1 0,-1-1 1,2 0-1,-1 0 0,1 0 0,1 0 1,-1 0-1,2 0 0,-1-1 1,10 13-1,-9-14 20,2-1 0,-1 0 0,0-1 0,1 1 1,0-1-1,1-1 0,-1 1 0,1-1 0,-1 0 0,1-1 1,1 0-1,-1 0 0,0-1 0,9 2 0,19 2 47,-1-1-1,1-2 1,-1-2 0,1-1-1,0-1 1,0-2 0,41-10-1,242-76-540,-228 59-423,173-35 1,-251 63 831,-1 0 1,1 1 0,-1 0-1,1 1 1,-1 1-1,21 2 1,-30-2 66,0 0-1,0 0 1,1 1 0,-1-1 0,0 0-1,0 1 1,0 0 0,0 0 0,-1 0-1,1 0 1,0 0 0,-1 1 0,1-1-1,-1 1 1,0-1 0,0 1-1,0 0 1,0 0 0,-1 0 0,1 0-1,-1 0 1,1 0 0,-1 0 0,0 1-1,0-1 1,-1 0 0,1 7 0,1 9 111,-1 0 1,-1 0 0,-1 1 0,-1-1 0,0 0 0,-2 0 0,-6 22 0,-52 136 673,28-87-287,20-53-92,3 1 1,1 0-1,-10 70 0,19-103-391,1 0 0,-1 0 0,1-1 0,0 1 0,0 0 0,0 0 0,1-1 0,0 1 0,0 0 0,0-1 0,0 1 0,1-1 0,0 1 0,0-1 0,0 0 0,0 1 1,1-1-1,0-1 0,-1 1 0,2 0 0,-1 0 0,6 4 0,-2-4-32,1 0 1,-1-1-1,1 0 0,0-1 1,0 1-1,0-2 0,0 1 1,0-1-1,0 0 0,0-1 1,0 0-1,1 0 0,8-2 1,17-1 65,1-2-1,-1-2 1,-1-1 0,1-1 0,46-21 0,158-88-269,-99 38-1248,166-126 1,-192 118-1896,169-172 0,-245 222 2718,61-83 1,-90 110 963,0-1 1,-1 0-1,-1 0 0,0 0 1,0 0-1,-1-1 0,-1 0 1,-1 0-1,1 0 0,-2-1 1,0 1-1,0-25 0,-4 25-34,-1 0-1,0 0 0,-1 1 1,-1-1-1,0 1 0,-1 0 0,0 0 1,-1 1-1,0 0 0,-1 0 0,-16-17 1,-24-41 737,30 35-769,1 0 0,2-2 0,2 1 0,-12-51 0,-22-156-371,8 34-341,17 124 70,-3 2 0,-4 0 0,-3 3 0,-4 0 0,-3 2 0,-92-134 0,74 135 281,-4 3 0,-2 2 0,-3 3 0,-4 4 0,-2 2 0,-87-57 0,67 60 101,-2 3 0,-2 5 0,-3 5 0,-2 3 0,-1 5 0,-2 5-1,-178-34 1,154 47 47,-1 6-1,0 6 1,-1 5 0,1 6-1,0 5 1,-147 29-1,114-5-46,2 8 0,2 6-1,2 7 1,-197 96 0,224-83-45,2 5 0,4 7 0,3 4 1,4 5-1,-122 120 0,117-85-151,5 4 0,6 6-1,5 4 1,7 4 0,6 5 0,-102 215-1,138-236 154,5 3-1,6 1 0,6 3 1,5 1-1,6 1 0,6 2 1,5 0-1,3 207 0,16-274 83,3 1-1,4-2 1,2 1-1,37 118 1,-30-133-27,3-1 1,2-1-1,3-1 1,1-1 0,3-1-1,46 56 1,-31-51 36,2-2 0,2-3-1,2-2 1,105 73 0,-79-70 19,2-3-1,1-4 1,106 38-1,-54-34 109,2-7-1,1-5 1,2-7-1,256 19 1,-234-37-71,1-8-1,0-6 1,-1-7 0,0-7 0,-1-8-1,-2-6 1,287-100 0,-274 62-24,-3-8-1,-3-6 1,-5-8-1,-3-6 1,243-205-1,-208 133-23,-6-9 0,-9-7 0,230-318 0,-305 364-703,-5-4-1,124-256 1,-189 335 323,-3-2 0,-3-1 1,-3 0-1,-3-2 0,-3 0 0,-4-1 0,-2 0 1,-2-142-1,-11 164 278,-2-1-1,-2 2 1,-3-1-1,-1 1 1,-3 1-1,-2 0 1,-42-83-1,27 74 25,-2 2 0,-3 1 0,-2 1 0,-3 3 0,-73-71 0,39 54 84,-2 4-1,-3 4 1,-2 3-1,-3 4 0,-2 3 1,-2 5-1,-184-64 1,170 76 112,-2 5 0,0 5 1,-1 4-1,-1 5 1,0 5-1,-111 6 0,96 9-64,1 5 0,1 6 0,1 5 0,1 6 0,-132 48 0,49 2-20,3 9 0,-302 183 1,-321 308-155,97 68 48,404-284-1123,44 31-3622,177-227-2393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2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34 4164,'0'0'5210,"-7"8"-4847,-24 27 11,21-15 976,19-10-247,25-7 205,-27-3-1188,462-24 3225,-267 7-2564,1355-52 373,-341 95-731,-249-2-382,1090 46 749,364 33-817,-2282-100 21,1962 41 34,459-85 20,-1960 3-406,-546 33-1687,-22-4-2257,-8-6-4469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15791,'0'0'6022,"65"2"-3268,-17-9-896,6-2-1217,2 1-513,3-1-481,-6-1-2433,-7 0-3524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15 15439,'0'0'3480,"-9"-3"-917,5 1-2388,0 0 0,0 1 0,0-1 0,-1 1 0,1 0 0,0 0 0,-1 0 0,1 1 1,0-1-1,-1 1 0,1 0 0,0 0 0,-1 1 0,1-1 0,0 1 0,-1 0 0,1 0 0,0 1 1,0-1-1,0 1 0,0 0 0,0 0 0,0 0 0,0 1 0,1-1 0,-1 1 0,1 0 0,0 0 1,-4 4-1,5-5-129,0 1 0,-1-1 0,1 1 0,1-1 0,-1 1 0,0 0 0,1 0 0,-1 0 0,1 0 0,0 0 0,0 0 0,0 0 0,0 0 0,0 1 0,1-1 0,0 0 0,0 7 0,1-8-42,0 0-1,0 0 1,0 0 0,0-1-1,1 1 1,-1 0 0,1 0-1,0-1 1,-1 1 0,1-1-1,0 1 1,0-1 0,0 0-1,0 0 1,0 0 0,0 0-1,0 0 1,1 0 0,-1 0-1,0-1 1,0 1 0,1-1-1,-1 0 1,0 0 0,4 0-1,43 6-367,54 10-957,-93-14 1262,1 1 0,0 0 0,-1 1 0,0 0 0,0 1 0,0 0 0,9 7 0,-17-12 85,-1 1-1,0 0 1,0 0-1,0-1 0,0 1 1,0 0-1,0 0 0,0 0 1,0 0-1,0 0 0,0 1 1,-1-1-1,1 0 0,0 0 1,-1 0-1,1 1 1,-1-1-1,1 0 0,-1 1 1,0-1-1,0 0 0,1 1 1,-1-1-1,0 1 0,0-1 1,0 0-1,0 1 0,-1-1 1,1 0-1,0 1 1,-1-1-1,1 0 0,0 1 1,-1-1-1,0 0 0,1 0 1,-1 1-1,0-1 0,1 0 1,-1 0-1,0 0 1,0 0-1,0 0 0,0 0 1,0 0-1,0 0 0,0 0 1,-1-1-1,-1 2 0,-5 4 258,-1 0-1,0-1 1,0 0-1,0-1 1,-10 4-1,6-3-115,1-1 0,-1-1 0,0 0 0,0 0-1,0-1 1,-1-1 0,-13 0 0,26-1-199,1 0 0,-1 0 1,0 0-1,0 0 0,0-1 1,0 1-1,1 0 0,-1 0 0,0-1 1,0 1-1,0 0 0,1-1 1,-1 1-1,0 0 0,0-1 0,1 1 1,-1-1-1,1 0 0,-1 1 0,0-1 1,1 1-1,-1-1 0,1 0 1,-1 1-1,1-1 0,-1 0 0,1 0 1,-1-1-1,3-26-2175,1 19 1215,1 0 0,0 1-1,0-1 1,7-11 0,16-18-3385,5-4-1907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8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14958,'0'0'6267,"-2"13"-4243,-9 45-252,-1-2-57,2 1 1,-1 60-1,11-102-1549,1 41 94,-1-54-257,0 0 1,0 0-1,1 0 0,-1-1 0,1 1 0,-1 0 0,1 0 1,-1-1-1,1 1 0,0 0 0,0-1 0,0 1 0,0 0 0,0-1 1,0 1-1,0-1 0,1 0 0,-1 1 0,0-1 0,1 0 1,-1 0-1,1 0 0,2 1 0,-3-1 1,0-1 1,0 0-1,0 0 1,0 0-1,0 0 1,0 0-1,0-1 1,-1 1-1,1 0 1,0 0-1,0-1 0,0 1 1,0 0-1,0-1 1,0 1-1,-1-1 1,1 1-1,0-1 1,0 1-1,-1-1 1,1 0-1,0 1 0,-1-1 1,1 0-1,0 0 1,-1 0-1,1 1 1,-1-1-1,0 0 1,1 0-1,-1 0 1,1-1-1,11-33-82,-11 29 62,5-17-314,-2-1 1,0 0-1,-1 0 0,-2-24 0,-6 90-33,1 12 426,4-51-46,1 0 0,-1-1-1,1 1 1,0 0-1,0 0 1,0-1 0,0 1-1,0-1 1,0 1 0,1-1-1,0 1 1,-1-1 0,1 0-1,0 0 1,0 0 0,0 0-1,3 3 1,0-2 2,-1 0 0,1-1 0,0 1 0,0-1 0,0 0 0,0 0 0,1-1 0,-1 1 0,0-1 0,1 0-1,-1-1 1,1 1 0,-1-1 0,1 0 0,-1-1 0,1 1 0,-1-1 0,1 0 0,-1 0 0,0-1 0,0 1 0,1-1 0,-1-1 0,7-3 0,2-2 4,-1 1 0,0-2-1,-1 0 1,0 0 0,-1-1 0,0-1 0,16-19-1,-20 21-9,0-1-1,-1 0 1,0 0-1,-1-1 1,6-14-1,-56 119-311,42-84 274,1 1 0,0-1 0,1 0 0,0 1 0,0 0 0,2 10-1,-1-19-69,0 0-1,0 0 1,0-1-1,1 1 0,-1 0 1,0 0-1,1-1 0,0 1 1,-1-1-1,1 1 0,0 0 1,0-1-1,0 1 0,0-1 1,0 0-1,0 1 0,3 1 1,-2-2-97,-1-1 0,1 1 0,0-1 0,-1 1-1,1-1 1,0 0 0,-1 0 0,1 0 0,0 0 0,0 0 0,-1 0 0,1 0 0,0 0 0,-1-1 0,1 1 0,0-1-1,-1 0 1,1 1 0,-1-1 0,1 0 0,-1 0 0,3-1 0,3-3-1393,-1 0 0,0 0 1,0-1-1,-1 0 0,1 0 1,7-12-1,13-20-9903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11723,'0'0'3705,"-8"11"-1164,-5 9-1869,2 1 0,0 0 0,1 1 0,1 0 1,1 0-1,0 1 0,2 0 0,1 0 0,-2 30 0,6-37-388,0 73 335,1-84-609,0 1-1,1-1 1,0 0-1,0 1 0,0-1 1,1 0-1,0 0 1,0 0-1,0 0 1,0 0-1,1-1 1,0 1-1,5 6 1,-8-10-8,1-1 0,0 1 0,-1 0 0,1 0 0,0-1 0,0 1 0,0 0 0,-1-1 0,1 1-1,0-1 1,0 1 0,0-1 0,0 1 0,0-1 0,0 0 0,0 0 0,0 1 0,0-1 0,0 0 0,0 0 0,0 0 0,1 0 0,-1 0 0,0 0 0,0 0 0,0-1 0,0 1 0,0 0 0,1-1 0,0 0 6,0-1-1,0 1 1,-1-1 0,1 0-1,0 1 1,-1-1 0,1 0-1,-1 0 1,0 0 0,1 0-1,-1 0 1,1-3 0,2-5 18,0-1 1,-1 1 0,0-1 0,2-17 0,-5 24-30,2-10-77,-1 0 1,-1 0-1,-2-17 0,2 29 71,1 1 1,-1-1-1,-1 0 0,1 1 0,0-1 0,0 0 0,-1 1 0,1-1 0,0 0 0,-1 1 0,0-1 1,1 1-1,-1-1 0,0 1 0,0-1 0,0 1 0,0 0 0,0-1 0,0 1 0,0 0 0,0 0 1,-1 0-1,1 0 0,0 0 0,-1 0 0,1 0 0,-1 0 0,1 1 0,-1-1 0,1 0 0,-1 1 0,0-1 1,1 1-1,-1 0 0,0-1 0,-2 1 0,2 1 4,1 0 1,-1 0-1,1-1 1,-1 1-1,1 0 1,-1 0-1,1 1 1,0-1-1,0 0 1,-1 0-1,1 1 0,0-1 1,0 1-1,0-1 1,0 1-1,1-1 1,-1 1-1,0-1 1,1 1-1,-1 0 1,1-1-1,-1 1 0,1 0 1,0 0-1,0-1 1,0 1-1,0 0 1,0-1-1,0 1 1,0 0-1,1 2 1,-1 0 22,0 0 0,1 1 0,-1-1 0,1 0 0,0 0 1,0 0-1,0 0 0,0 0 0,1 0 0,0-1 0,0 1 1,4 6-1,-3-7-9,1-1 0,-1 0 1,1 1-1,0-1 0,-1 0 1,1-1-1,0 1 0,1-1 0,-1 0 1,0 0-1,0 0 0,0 0 1,1-1-1,-1 1 0,0-1 0,1 0 1,-1-1-1,0 1 0,0-1 1,1 0-1,-1 0 0,0 0 1,7-3-1,1-1 7,0-1 0,0 0 0,0-1 1,-1 0-1,0 0 0,14-13 0,10-20 215,-8 11 338,-25 36-224,-12 22 5,3-9 6,1-1 0,0 1 0,2 0 0,0 0 1,1 1-1,0 33 0,3-53-346,0 0 0,-1 1 1,1-1-1,0 0 0,0 1 0,0-1 1,0 0-1,0 1 0,0-1 1,1 0-1,-1 1 0,0-1 0,1 0 1,-1 1-1,1-1 0,-1 0 0,1 0 1,0 1-1,-1-1 0,1 0 0,0 0 1,0 0-1,0 0 0,0 0 1,0 0-1,0 0 0,0-1 0,0 1 1,0 0-1,0 0 0,1-1 0,-1 1 1,0-1-1,0 1 0,1-1 0,-1 0 1,0 1-1,1-1 0,-1 0 1,0 0-1,1 0 0,-1 0 0,1 0 1,-1 0-1,0 0 0,2-1 0,1 0-64,1 0 0,-1-1-1,0 1 1,0-1 0,-1 0 0,1 0-1,0-1 1,-1 1 0,1-1-1,-1 0 1,0 0 0,0 0 0,5-7-1,-2 2-671,-1-1-1,0-1 1,0 1 0,3-12-1,7-42-6291,-8 11-2804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13100,'0'0'6631,"-6"70"-5734,13-47-449,10-4-320,4-2-192,3-2-1345,1-4-2627,0-5-2146</inkml:trace>
  <inkml:trace contextRef="#ctx0" brushRef="#br0" timeOffset="1">216 201 1922,'0'0'13538,"-1"9"-11050,-7 14-1543,4-12-81,0 1 1,1 0 0,0 0 0,-2 18 0,9-29-851,-1 0 0,0 0 1,1 0-1,-1-1 0,0 1 1,1-1-1,-1 0 1,1 0-1,-1-1 0,0 1 1,1 0-1,3-2 0,62-18-1731,15-3-2493,-21 17-3657,-49 6 1013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29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14189,'0'0'7581,"-10"1"-5446,10-1-2100,-55 9 2438,53-9-2431,1 0 0,-1 0 0,1 0 0,-1 1 0,0-1 0,1 1 0,-1 0 0,1-1-1,-1 1 1,1 0 0,-1 0 0,1 0 0,0 0 0,-1 0 0,1 0 0,0 0 0,0 0 0,0 0 0,0 1 0,0-1-1,0 0 1,0 1 0,0-1 0,0 1 0,1-1 0,-1 1 0,1-1 0,-1 1 0,1 0 0,0-1 0,-1 1-1,1 0 1,0-1 0,0 1 0,0 0 0,0-1 0,0 1 0,1 1 0,1-1-192,0-1 1,0 1 0,1-1-1,-1 1 1,0-1-1,1 0 1,-1 0-1,1 0 1,0 0-1,-1-1 1,1 1-1,-1-1 1,1 0 0,0 1-1,-1-1 1,1 0-1,0 0 1,3-1-1,4 1-619,5 0-219,0 1 0,1 1 0,-1 0 0,0 1-1,0 0 1,0 2 0,-1 0 0,0 0 0,22 12 0,-35-16 1165,0-1-1,0 1 1,0-1 0,0 1 0,0-1 0,0 1 0,0-1-1,0 1 1,0 0 0,-1 0 0,1 0 0,0-1-1,0 1 1,-1 0 0,1 0 0,-1 0 0,1 0 0,-1 0-1,1 0 1,-1 0 0,1 0 0,-1 0 0,0 0-1,0 0 1,0 1 0,0-1 0,1 0 0,-1 0 0,-1 2-1,0-1 49,0-1 0,0 1-1,-1-1 1,1 1-1,0-1 1,-1 0-1,1 1 1,-1-1 0,1 0-1,-1 0 1,0 0-1,0 0 1,1-1 0,-1 1-1,-2 0 1,-8 3 402,-1 0 0,1-1 0,-1-1 0,-13 1-1,14-3-667,-54-1-79,63 0-769,-1 0 0,1 0 1,-1 0-1,1 0 0,0 0 1,0-1-1,0 1 0,0-1 1,-6-4-1,-10-14-15308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3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146 382 6502,'0'0'6310,"2"-9"-2578,9-27-839,-11 35-2797,1 0 1,-1 0-1,0 1 1,0-1-1,1 0 0,-1 0 1,0 0-1,0 0 1,0 0-1,0 0 0,0 1 1,0-1-1,-1 0 1,1 0-1,0 0 0,0 0 1,-1 0-1,1 0 1,0 1-1,-1-1 0,1 0 1,-1 0-1,1 1 1,-1-1-1,1 0 0,-1 1 1,1-1-1,-1 0 1,0 1-1,1-1 0,-1 1 1,0-1-1,0 1 1,1-1-1,-1 1 0,0 0 1,0-1-1,0 1 1,0 0-1,1 0 0,-1-1 1,0 1-1,0 0 1,0 0-1,0 0 0,0 0 1,0 0-1,0 0 1,1 0-1,-1 1 0,0-1 1,-1 1-1,-3-1 62,0 1 0,1 0 0,-1 0 1,0 1-1,1-1 0,-1 1 0,-8 5 0,5 0-22,0 0-1,0 1 1,1 0 0,0 0-1,0 1 1,1 0-1,-9 15 1,12-19-72,0 1 0,1-1 0,-1 1 0,1 0 0,0 0 0,0 0 0,1 0 0,0 0 0,0 0 0,0 0 0,1 1 0,0-1 0,0 0 0,2 12 0,-1-17-36,0 0 0,0 0 0,-1 0 0,1 0 0,0 0 0,0 0 0,0 0 0,0 0 1,0 0-1,0-1 0,0 1 0,1 0 0,-1-1 0,0 1 0,0-1 0,0 1 0,1-1 0,-1 1 0,0-1 1,1 0-1,-1 0 0,0 0 0,1 1 0,-1-1 0,0-1 0,1 1 0,-1 0 0,0 0 0,3-1 0,41-12 523,-35 7-514,-1 0-1,0-1 1,0 0 0,0 0-1,0-1 1,-1 0 0,9-13 0,-13 16-32,0-1 1,0 1 0,0-1-1,-1 0 1,0 0 0,0 0 0,-1-1-1,0 1 1,0-1 0,0 1 0,-1-1-1,0 0 1,1-12 0,-3 18-13,1 0 0,0 0 0,0 0-1,-1-1 1,1 1 0,-1 0 0,1 0 0,-1 0 0,1 0 0,-1 0 0,0 0 0,1 0 0,-1 0 0,0 0 0,0 0 0,0 0 0,1 1 0,-1-1 0,0 0-1,0 1 1,0-1 0,0 0 0,-1 1 0,1-1 0,0 1 0,0 0 0,0-1 0,0 1 0,0 0 0,-1 0 0,1 0 0,0 0 0,0 0 0,0 0 0,-1 0 0,1 0-1,-1 0 1,0 0-12,-1 1 0,1-1-1,0 0 1,-1 1-1,1-1 1,0 1-1,0 0 1,0 0 0,0-1-1,0 2 1,0-1-1,0 0 1,0 0 0,0 1-1,0-1 1,0 1-1,1-1 1,-1 1-1,-1 2 1,2-3-2,0 1 0,0 0 0,0-1 0,0 1 0,0 0-1,0 0 1,0 0 0,1 0 0,-1 0 0,1 0 0,0 0 0,-1 0 0,1 0 0,0 0 0,0 0-1,0 0 1,0 0 0,1 0 0,-1 0 0,0 0 0,1 0 0,0 0 0,-1 0 0,1 0 0,0 0 0,0 0-1,0-1 1,0 1 0,0 0 0,1-1 0,-1 1 0,0 0 0,1-1 0,-1 0 0,1 1 0,0-1-1,-1 0 1,1 0 0,0 0 0,0 0 0,3 1 0,-1 0-27,1-1-1,0 1 1,0-1-1,0 0 1,0-1 0,0 1-1,0-1 1,0 0 0,0 0-1,0-1 1,-1 0 0,1 1-1,0-2 1,0 1 0,0 0-1,8-5 1,-4 1 52,0-1 0,0-1 0,-1 1 0,0-2 1,0 1-1,-1-1 0,0 0 0,0 0 0,-1-1 1,0 0-1,0 0 0,-1-1 0,0 1 0,-1-1 0,0 0 1,-1 0-1,0-1 0,0 1 0,-1-1 0,0 1 1,-1-1-1,0-11 0,0 14 6,1 0-1,0 0 1,0 1 0,1-1-1,0 1 1,0-1 0,1 1-1,0 0 1,0 1 0,8-10 0,-7 10 0,-1 0 1,0 0 0,0-1-1,0 1 1,-1-1 0,0 0-1,0 0 1,0 0 0,-1 0-1,0 0 1,1-13 0,-3 20-10,0-1 0,0 1-1,0 0 1,0 0 0,0-1 0,0 1 0,0 0 0,0 0 0,0-1-1,0 1 1,0 0 0,0 0 0,0-1 0,-1 1 0,1 0 0,0 0 0,0-1-1,0 1 1,0 0 0,0 0 0,-1 0 0,1-1 0,0 1 0,0 0 0,0 0-1,-1 0 1,1 0 0,0-1 0,0 1 0,0 0 0,-1 0 0,1 0 0,0 0-1,0 0 1,-1 0 0,1 0 0,0 0 0,0 0 0,-1 0 0,1 0-1,-14 5 12,-9 14 37,7 9 265,2 1 0,1 1 0,1 0 0,-14 57 1,16-52 36,5-21-230,2 0 0,-1 0 0,2 0 1,0 0-1,1 1 0,0 24 0,2-38-115,-1 0-1,0 0 0,1 0 0,-1 1 1,1-1-1,0 0 0,-1 0 0,1 0 0,0 0 1,-1 0-1,1 0 0,0-1 0,0 1 1,0 0-1,0 0 0,0 0 0,0-1 0,0 1 1,0-1-1,0 1 0,0-1 0,1 1 1,-1-1-1,0 1 0,0-1 0,0 0 0,1 0 1,-1 0-1,0 0 0,0 0 0,1 0 1,-1 0-1,0 0 0,0 0 0,0 0 0,1-1 1,-1 1-1,0 0 0,0-1 0,1 0 1,6-1-3,0 0 0,0-1 0,-1 0 0,14-7 0,-7 1-123,-7 4 62,0 0 0,0 1 0,0 0 0,0 0-1,0 0 1,1 1 0,0 0 0,0 1 0,0 0 0,0 0-1,0 1 1,0 0 0,9 0 0,-15 1 56,-1 1 0,1-1 0,-1 1 0,0 0 0,1 0 0,-1-1 0,0 1 0,0 0 0,0 0 0,0 0 0,0 0 0,0 1 0,0-1 0,0 0 0,0 0 0,0 1 0,-1-1 0,1 0-1,0 1 1,-1-1 0,1 1 0,-1-1 0,0 1 0,1-1 0,-1 1 0,0-1 0,0 1 0,0-1 0,0 1 0,0 1 0,0 1 34,0 0-1,0 0 1,0 0-1,-1 0 1,1-1-1,-1 1 0,0 0 1,0 0-1,0 0 1,0-1-1,-4 6 1,-1-3 60,0 0-1,-1 0 1,0-1 0,0 0 0,0 0-1,-1-1 1,1 0 0,-1 0 0,0-1-1,0 0 1,-1 0 0,1-1 0,0 0 0,-1-1-1,0 0 1,1 0 0,-1-1 0,0 0-1,1 0 1,-14-3 0,20 3-118,-1-1 0,1 0 0,-1 0 0,1 0 1,0 0-1,-1-1 0,1 1 0,0-1 0,0 1 0,0-1 0,0 0 1,0 1-1,0-1 0,1 0 0,-1 0 0,1-1 0,-1 1 0,1 0 1,0 0-1,0-1 0,0 1 0,0-1 0,0 1 0,0-1 0,1 1 1,-1-1-1,1-4 0,-1 4-285,1 0-1,0 0 1,0 0 0,0 0 0,0 0 0,0 0-1,0 0 1,1 0 0,0 1 0,0-1 0,-1 0-1,2 0 1,-1 0 0,0 1 0,0-1 0,1 1-1,0-1 1,-1 1 0,1 0 0,0-1 0,0 1-1,0 0 1,0 0 0,5-3 0,1 1-2010,1 1 0,0-1 0,0 2-1,15-4 1,13 0-7416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3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120 272 17489,'0'0'9934,"-10"1"-9346,6-1-569,0 0 0,0 0-1,1 1 1,-1 0 0,0 0 0,1 0 0,-1 0 0,1 0 0,-1 1 0,1 0 0,-1-1 0,1 1 0,0 1 0,0-1 0,0 0 0,0 1 0,1-1 0,-1 1 0,0 0 0,1 0 0,0 0 0,0 0 0,0 0 0,0 1 0,0-1 0,1 1 0,-1-1 0,1 1 0,0-1 0,0 1 0,1 0 0,-1 0 0,0 4 0,0 7-50,0 0-1,1 0 0,1 0 0,0 0 0,1 0 0,1 0 1,0 0-1,1-1 0,0 1 0,2-1 0,9 21 1,-7-19-187,-2 0 1,0 0-1,0 1 1,-2 0 0,0 0-1,-1 0 1,-1 1 0,0 21-1,-2-36 228,-1 1 1,0-1-1,0 0 0,0 0 0,-1 0 0,1 0 0,-1 0 0,0 0 1,0 0-1,0-1 0,0 1 0,0 0 0,0-1 0,-1 0 1,1 0-1,-1 1 0,1-1 0,-7 2 0,8-3 21,0 0 1,0 0-1,0 0 0,-1-1 1,1 1-1,0-1 0,-1 1 1,1-1-1,-1 1 0,1-1 0,0 0 1,-1 1-1,1-1 0,-1 0 1,1 0-1,-1 0 0,1-1 1,0 1-1,-1 0 0,1 0 1,-1-1-1,1 1 0,0-1 0,-1 1 1,1-1-1,0 1 0,-1-1 1,1 0-1,0 0 0,0 0 1,0 0-1,0 0 0,0 0 0,0 0 1,0 0-1,0 0 0,0 0 1,0 0-1,0-1 0,1 1 1,-1 0-1,1-1 0,-1 1 0,0-2 1,-1-8-15,0 0 1,0 0-1,1-1 0,0 1 1,1 0-1,1-1 1,0 1-1,0 0 0,1 0 1,0-1-1,1 1 1,1 1-1,-1-1 0,2 0 1,9-17-1,4-6-82,2 1-1,2 0 0,31-36 1,76-64 38,-122 122 10,-12 7-22,-18 14-33,13-3 77,1 2 0,0-1-1,1 1 1,-1 0 0,-8 15 0,14-20 11,0 0 0,0 0 0,1 0 1,0 1-1,0-1 0,0 1 0,0-1 0,1 1 1,-1 0-1,1 0 0,1 0 0,-1-1 0,1 1 1,0 0-1,0 0 0,1 8 0,-1-11-13,1-1 0,-1 0-1,1 1 1,0-1 0,-1 0 0,1 1-1,0-1 1,0 0 0,0 0 0,0 1-1,0-1 1,0 0 0,0 0 0,0 0-1,0 0 1,1-1 0,-1 1 0,0 0-1,1 0 1,-1-1 0,2 1 0,2 1 8,-1-1 1,1 0-1,0 0 1,0-1 0,-1 0-1,11 0 1,-4-1-36,-1 0 1,1-1-1,0 0 0,0-1 1,15-6-1,-10 1-200,-1-1 0,1 0 0,-2-2-1,1 1 1,-1-2 0,-1 0 0,0-1-1,-1 0 1,0-1 0,-1 0 0,0-1 0,9-18-1,-10 14-183,0-1 0,-1 1-1,-1-2 1,-1 1-1,-1-1 1,-1 0 0,0-1-1,-2 1 1,2-38 0,-5 58 407,0 1 0,0 0 0,0 0 0,0 0 0,0 0 1,0-1-1,0 1 0,0 0 0,0 0 0,0-1 0,0 1 1,0 0-1,0 0 0,0 0 0,0-1 0,0 1 0,0 0 1,0 0-1,0 0 0,0-1 0,0 1 0,0 0 0,0 0 1,0 0-1,0-1 0,0 1 0,-1 0 0,1 0 0,0 0 1,0 0-1,0-1 0,0 1 0,0 0 0,-1 0 0,1 0 1,0 0-1,0 0 0,0 0 0,-1 0 0,1-1 0,0 1 1,0 0-1,0 0 0,-1 0 0,1 0 0,0 0 0,0 0 0,-1 0 1,-9 10 87,-8 18 107,3 3-17,1 1 1,2 0-1,1 1 1,2 0-1,1 0 1,2 1-1,-4 55 1,10-88-177,0-1-1,0 1 1,0 0 0,0 0 0,0 0-1,0 0 1,0 0 0,1 0 0,-1 0 0,0-1-1,0 1 1,1 0 0,-1 0 0,1 0-1,-1-1 1,1 1 0,-1 0 0,1 0-1,-1-1 1,1 1 0,0 0 0,-1-1 0,1 1-1,0-1 1,-1 1 0,1-1 0,0 1-1,0-1 1,0 0 0,-1 1 0,1-1-1,0 0 1,0 1 0,0-1 0,0 0 0,0 0-1,0 0 1,-1 0 0,1 0 0,0 0-1,0 0 1,0 0 0,0 0 0,0-1-1,0 1 1,0 0 0,-1 0 0,1-1 0,0 1-1,0-1 1,0 1 0,1-2 0,2 1-127,1-2 1,-1 1-1,0 0 0,1-1 1,-1 0-1,-1 0 1,1 0-1,6-7 1,-8 8-179,0 0 1,0-1-1,-1 1 1,0-1-1,1 1 0,-1-1 1,0 0-1,0 1 1,0-1-1,0 0 0,-1 0 1,1 1-1,-1-1 1,0-3-1,0 6 298,0-1 0,0 1-1,0 0 1,-1 0 0,1 0-1,0-1 1,0 1-1,-1 0 1,1 0 0,0 0-1,0 0 1,-1 0 0,1-1-1,0 1 1,0 0 0,-1 0-1,1 0 1,0 0 0,-1 0-1,1 0 1,0 0 0,-1 0-1,1 0 1,0 0 0,0 0-1,-1 0 1,1 1 0,0-1-1,-1 0 1,1 0 0,0 0-1,0 0 1,-1 0 0,1 0-1,0 1 1,0-1 0,-1 0-1,1 0 1,0 0 0,0 1-1,0-1 1,-1 0 0,1 0-1,0 1 1,0-1 0,0 0-1,0 0 1,0 1 0,0-1-1,0 0 1,-1 1 0,1-1-1,-13 14 370,8-2-289,0 0 0,1 1 0,1-1 0,-1 1 1,2 0-1,0-1 0,0 1 0,1 17 0,37-45 1976,12-2-1507,-43 15-527,1 1 1,-1-1-1,1 0 1,-1 0-1,0 0 1,0-1-1,0 1 1,0-1 0,0-1-1,0 1 1,-1-1-1,0 0 1,5-4-1,3-9-2031,0 1-1,0-2 0,-2 0 1,10-21-1,24-77 837,-2 4 6505,-38 105-4338,-4 4-572,1 1-1,0-1 1,0 1 0,0 0-1,0 0 1,1-1-1,-1 1 1,1 0 0,-1 0-1,1 0 1,0 0-1,-1 1 1,4-3 0,-3 31 2285,-4 15-1985,-2-1-1,-16 67 1,12-73-133,1 0-1,2 0 1,2 0 0,1 54 0,2-86-566,1 0 0,-1 0 0,1 1 0,0-1 1,0 0-1,0 0 0,0 0 0,3 5 0,-3-7-24,-1 0-1,1 0 0,0 0 1,-1 0-1,1 0 1,0 0-1,0-1 0,-1 1 1,1 0-1,0-1 0,0 1 1,0-1-1,0 1 0,0-1 1,0 1-1,0-1 0,0 1 1,0-1-1,0 0 0,0 0 1,0 1-1,0-1 0,0 0 1,0 0-1,0 0 1,0 0-1,0 0 0,0 0 1,2-1-1,-2 0-89,0 0 0,0 0 0,0 0-1,0 0 1,-1-1 0,1 1 0,0 0 0,0-1 0,-1 1 0,1 0-1,-1-1 1,1 1 0,-1-1 0,1 1 0,-1 0 0,0-1 0,0 1 0,0-1-1,0 1 1,0-1 0,0 1 0,0-2 0,-3-37-1828,-1 27 1649,0 1-1,0 0 0,-2 0 1,1 0-1,-2 0 0,1 1 0,-2 0 1,1 0-1,-1 1 0,-15-14 1,8 6 1331,1 0 1,-13-20-1,39 33 2680,25 4-3475,-34 1-43,61 2-64,22 0-2185,-31-7-3899,-4-9-6203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32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14542,'6'3'7665,"-7"11"-3498,-14 36-2335,-3 14-1259,18-60-551,-1 1 0,1-1 0,0 0 0,0 1 0,0-1 0,0 0 0,1 1 0,-1-1 1,1 0-1,0 0 0,1 0 0,-1 0 0,1 0 0,3 6 0,-3-7-14,0-1 0,1 0 0,-1 1 0,1-1 0,0 0 0,0 0 0,0-1 0,0 1 0,0-1 0,0 1 0,0-1 0,0 0 0,0 0 0,1 0 0,-1-1 0,0 1 0,1-1 0,-1 0 0,4 0 0,-1 1-146,1-1-1,-1 0 0,0 0 0,0-1 0,0 0 1,1 0-1,-1 0 0,0-1 0,0 1 0,-1-2 1,1 1-1,0-1 0,7-4 0,-10 4-259,0 1-1,0 0 0,0-1 1,-1 0-1,1 0 0,-1 0 1,0 0-1,0 0 0,3-6 0,-3 4-461,0 0 0,0 0 0,-1 0 0,0 0 0,0 0-1,0 0 1,-1 0 0,1-6 0,-1-28-6539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3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3876,'0'0'23670,"45"23"-23510,-16-10-160,1 1-1089,-5-3-2466,-4-2-1698,-1-2-6214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4:3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7399,'0'0'16565,"2"10"-15593,-1-6-896,0 0 1,-1 0-1,1 0 1,-1 1 0,0-1-1,0 0 1,0 0 0,-1 0-1,0 0 1,1 1 0,-1-1-1,-3 7 1,-1-2 56,1-1 0,-1 1 0,0-1-1,-1-1 1,-12 14 0,-34 28 714,38-37-468,1 0-1,0 0 0,-17 22 0,30-33-376,0-1 0,0 0-1,0 0 1,0 0 0,0 0 0,0 0 0,0 0-1,0 0 1,0 0 0,0 0 0,-1 0 0,1 0 0,0 0-1,0 1 1,0-1 0,0 0 0,0 0 0,0 0-1,0 0 1,0 0 0,0 0 0,0 0 0,0 0 0,0 1-1,0-1 1,0 0 0,0 0 0,0 0 0,0 0 0,0 0-1,0 0 1,0 0 0,0 1 0,0-1 0,0 0-1,0 0 1,0 0 0,0 0 0,1 0 0,-1 0 0,0 0-1,0 0 1,0 0 0,0 0 0,0 1 0,0-1 0,0 0-1,0 0 1,0 0 0,0 0 0,0 0 0,1 0-1,-1 0 1,0 0 0,0 0 0,0 0 0,0 0 0,0 0-1,0 0 1,0 0 0,1 0 0,-1 0 0,0 0-1,0 0 1,0 0 0,0 0 0,13-3 152,13-7 34,-10 0-362,0-1 1,0 0-1,14-14 0,-25 20 116,-1 1 0,1-1 1,-1 0-1,1 0 0,-1-1 0,-1 0 0,1 1 1,-1-1-1,0 0 0,0-1 0,-1 1 0,2-8 1,-18 33-264,5 0 433,1 0 1,1 1-1,0 0 0,2 1 0,1-1 0,0 1 0,1 0 0,2 0 0,1 36 0,0-56-100,0 0 0,0-1-1,0 1 1,0 0-1,0 0 1,0 0-1,1-1 1,-1 1 0,0 0-1,1 0 1,-1-1-1,0 1 1,1 0 0,-1-1-1,1 1 1,-1 0-1,1-1 1,-1 1 0,1-1-1,0 1 1,-1 0-1,1-1 1,0 0 0,-1 1-1,1-1 1,0 1-1,0-1 1,-1 0-1,1 0 1,0 1 0,0-1-1,-1 0 1,1 0-1,0 0 1,0 0 0,0 0-1,0 0 1,-1 0-1,1 0 1,0 0 0,0 0-1,0-1 1,-1 1-1,1 0 1,0 0 0,0-1-1,-1 1 1,1-1-1,0 1 1,-1-1 0,1 1-1,0-1 1,-1 1-1,1-1 1,-1 1-1,1-1 1,-1 0 0,1 1-1,-1-1 1,1 0-1,-1 1 1,0-1 0,1 0-1,-1 0 1,0 1-1,0-1 1,1 0 0,-1 0-1,0-1 1,1-4-43,-1-1 1,1 0 0,-1 0-1,-1 0 1,1 0 0,-1 1-1,0-1 1,-1 0 0,0 0-1,0 1 1,0-1-1,-1 1 1,-4-9 0,-7-8-283,-1 1 0,-21-26 0,-10-15 214,33 39 179,13 24-74,0-1 1,0 1 0,0 0 0,0 0 0,0 0 0,0-1 0,0 1 0,-1 0 0,1 0 0,0-1 0,0 1-1,0 0 1,0 0 0,0 0 0,0-1 0,0 1 0,0 0 0,0 0 0,0-1 0,0 1 0,0 0 0,1 0-1,-1 0 1,0-1 0,0 1 0,0 0 0,0 0 0,0 0 0,0-1 0,0 1 0,1 0 0,-1 0 0,0 0 0,0-1-1,0 1 1,0 0 0,1 0 0,-1 0 0,0 0 0,0 0 0,0 0 0,1 0 0,-1-1 0,5 2 35,-1 1 0,1-1 0,-1 1 0,1-1 0,-1 1 0,0 1 1,5 2-1,198 97-119,-115-65-4272,-35-20-3034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1 384,'0'0'25048,"1"12"-24028,1 37-434,20 255-596,-21-318-9540,-5-9 2450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0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7152 777 5701,'-221'-94'1032,"-269"-107"979,206 109-1198,-4 12 0,-2 12 0,-439-43-1,-450 5-162,-6 81-424,725 52-162,-620 116 0,1056-138-62,-330 68 382,301-58-96,0 1 0,1 3 0,1 3 0,-70 39 0,103-49-284,0 0 1,1 2-1,1-1 1,0 2 0,0 0-1,2 1 1,0 1-1,1 0 1,1 1-1,0 0 1,1 0 0,1 2-1,1-1 1,1 1-1,1 0 1,0 1-1,2 0 1,0 0 0,1 0-1,2 0 1,0 1-1,1-1 1,1 1 0,1-1-1,1 1 1,1-1-1,0 1 1,2-1-1,1-1 1,0 1 0,2-1-1,0 0 1,1 0-1,13 20 1,2-7-160,2-1 0,1-1 0,1-2 0,2 0 1,0-2-1,2-2 0,1 0 0,1-3 0,45 24 0,18 2-88,2-4-1,135 42 0,-20-24 260,314 52-1,234-22 419,307-39 234,3-59-365,179-51-198,-11-90-658,-743 49 239,-370 65 498,220-87-1,-309 103-13,42-25-1,-68 35-101,0-1 1,0-1-1,-1 0 0,0 0 1,0-1-1,11-15 0,-19 21-53,0 0 1,0 0-1,0 0 0,0 0 1,-1 0-1,0-1 0,0 0 1,0 1-1,0-1 0,-1 0 0,0 0 1,0 0-1,0 0 0,0 0 1,-1 0-1,0 0 0,0 0 1,0 0-1,-1 0 0,0 0 0,0 0 1,0 1-1,0-1 0,-1 0 1,0 0-1,0 1 0,0-1 1,0 1-1,-1-1 0,0 1 0,0 0 1,0 0-1,0 1 0,-8-8 1,-8-6-10,0 2 1,-2 0 0,1 1 0,-2 0 0,-40-17 0,-34-11 1,-2 4 1,-2 4 0,-146-29-1,-322-21-117,-358 43-5308,916 41 5287,-329-6-6281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09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1998 227 10890,'-15'-9'812,"-41"-22"-294,-104-44-1,123 61-579,-2 0-1,0 3 0,0 1 0,-1 2 0,0 2 0,-1 2 0,1 1 0,-79 5 1,53 7 23,0 2 0,1 4 0,-79 28 1,-185 85-340,316-123 371,-54 22 150,1 3 1,1 4-1,2 2 0,-97 72 0,137-88-2,1 0 1,0 1 0,2 2-1,0 0 1,-29 47 0,38-51-70,1 1 0,0 1 0,2 0 1,0 0-1,1 0 0,2 1 0,0 0 1,-3 40-1,7-47-17,1-1 0,1 1 0,1 0 0,0-1 0,1 1 0,0-1 0,1 0 0,1 0 1,0 0-1,1-1 0,0 0 0,1 0 0,1 0 0,0-1 0,1 0 0,0 0 0,0-1 0,1-1 0,23 19 0,-1-3 47,2-3 0,0 0 0,2-2 0,0-2 0,1-1 0,40 12 0,0-4-50,1-3 0,1-4 0,1-3 1,84 5-1,327-10 167,-418-14-135,0-4 0,0-3-1,-1-3 1,-1-3 0,0-3-1,68-29 1,-98 32 3,-1-3 0,-1-1-1,0-2 1,-2-1 0,0-2 0,-2-2 0,-1-1 0,-1-1 0,-1-2 0,-2-2 0,30-41-1,-48 56-50,0-1 0,-1-1 0,0 0-1,-2-1 1,-1 1 0,0-2 0,-1 1-1,6-39 1,-11 46-27,-1 0 0,0 0 1,-1 0-1,-1 0 0,0 0 0,-1-1 0,0 2 0,-1-1 1,-1 0-1,0 0 0,0 1 0,-2 0 0,0 0 0,-14-22 1,-1 6 51,-2 1 0,0 2 0,-2 0 0,-1 2 0,-1 0 0,-1 2 0,-1 1 1,-48-25-1,1 5 81,-2 4 0,-114-37 1,83 39-198,-1 5 1,-1 5 0,-2 4 0,0 6-1,-186-2 1,193 19-2140,-161 25 0,113-1-1858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26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72 3716,'0'0'5482,"-8"-3"-3971,-2 0-2078,-11-5 5085,56 5-147,194 5-3293,138-1-1552,-4-27-5041,-250 5 897,-82 10 881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2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13741,'0'0'3940,"120"1"-3107,-20-12-449,13-3-224,12 2-128,-1 3-32,0 1 0,-7 1-544,-12 2-481,-9-2-1410,-10-1-447,-12-1-225,-16-4-1858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2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15 13196,'0'0'3209,"11"-2"-2601,18-3-427,0 1 0,0 1-1,0 2 1,0 1 0,0 1-1,0 2 1,0 0-1,0 2 1,-1 2 0,0 0-1,49 20 1,-73-24-178,1-1 0,-1 0 1,0 1-1,1 0 0,-1 0 0,-1 1 1,1-1-1,0 1 0,-1-1 1,0 1-1,0 0 0,0 1 0,4 7 1,-5-9-3,-1 0 1,0 1-1,0-1 1,-1 1-1,1-1 1,-1 1 0,0-1-1,0 0 1,0 1-1,0-1 1,0 1-1,-1-1 1,0 1-1,1-1 1,-1 1 0,-1-1-1,1 0 1,0 0-1,-1 0 1,1 1-1,-5 3 1,-4 8 15,-2-2-1,0 1 1,0-1 0,-2-1-1,1-1 1,-29 19 0,-102 54 42,125-73-54,-31 16-199,-137 71 472,59-42-3394,54-30-4518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12940,'0'0'2659,"0"54"-2051,0-18-191,0 5-129,0 4-224,0-4-32,0-2-320,0-7-2211,5-5-1440,1-7 127,-3-9-224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14894,'0'0'6113,"13"-7"-5217,13-4-529,1 2 0,0 0-1,1 2 1,0 0-1,32-1 1,35-1-274,119 6 1,-204 3-169,-1 0 0,0 1 0,0 0 0,1 1 0,-1 0 0,0 1 0,0 0 0,10 5 0,-16-7 64,0 1 0,-1-1 0,1 1 0,-1 0 0,0 0-1,0 0 1,1 0 0,-1 0 0,0 1 0,-1-1 0,1 0-1,0 1 1,-1 0 0,1-1 0,-1 1 0,0 0 0,0 0 0,0 0-1,0-1 1,-1 1 0,1 0 0,-1 0 0,0 0 0,1 0-1,-1 0 1,-1 1 0,1-1 0,0 0 0,-2 3 0,0 3 149,-1 1 1,-1-1-1,0 0 1,0 0-1,0-1 1,-1 1-1,-1-1 1,1 0-1,-1 0 1,-1-1-1,0 0 1,-12 11-1,-5 2 762,-1 0 0,-46 26 0,46-32-350,-1-1 0,-34 14 0,51-24-505,1 0-1,-1-1 1,0 0 0,1 0 0,-1 0 0,0-1 0,0-1 0,0 0 0,0 0 0,0 0 0,-14-4 0,22 4-117,-1 0 0,1-1 0,0 1 0,0 0 0,0-1 0,0 0 0,0 1 1,0-1-1,0 1 0,0-1 0,1 0 0,-1 0 0,0 1 0,0-1 0,1 0 0,-1 0 0,0 0 1,1 0-1,-1 0 0,1 0 0,-1 0 0,1 0 0,-1 0 0,1 0 0,0 0 0,-1-1 0,1 1 1,0 0-1,0 0 0,0 0 0,0 0 0,0 0 0,0 0 0,0-1 0,1 1 0,-1 0 0,0 0 1,1 0-1,-1 0 0,0 0 0,1 0 0,-1 0 0,1 0 0,0 0 0,-1 0 0,1 0 0,0 0 1,1 0-1,1-5-956,1 0 0,0 1-1,1 0 1,-1 0 0,1 0 0,9-7 0,19-7-5122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15375,'0'0'10634,"5"51"-9834,-5-21-415,0 0-289,0 1-64,0-3-32,0-3-32,0-4-737,0-7-896,8-8-834,-1-6-704,-1-2-1665,1-19-2307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12876,'0'0'9204,"10"9"-7971,-6-5-1148,1-1 0,-1 1 0,1 0 0,0-1 0,0 0 0,0 0 0,0-1 0,0 1 0,1-1 0,-1 0 0,1-1 0,0 1 0,-1-1 0,1 0 0,0 0 0,0-1 0,-1 0 0,1 0-1,0 0 1,0-1 0,0 0 0,-1 0 0,1 0 0,8-3 0,-4-1-25,0 0-1,0-1 1,-1 0-1,1 0 1,12-12-1,-18 15-31,-1 0 0,0 0 0,0 0 0,0-1 0,0 1 0,-1-1 0,1 0 0,-1 1 0,0-1 0,0 0 0,0-1 0,-1 1 0,1 0 0,-1 0 0,0-1 0,0-6 0,-1 10-21,0 0 0,0 0 0,0 1 0,-1-1 0,1 0 0,0 0 0,-1 1 0,1-1 0,0 0 0,-1 1 0,1-1 0,-1 0 0,1 1 0,-1-1 0,1 1 0,-1-1 0,0 0 0,1 1 0,-1 0 0,1-1 0,-1 1 0,0-1 0,0 1 0,1 0 0,-1-1 0,0 1 0,0 0 0,1 0 0,-1 0 0,0 0 0,0 0 0,0 0 0,1 0 0,-1 0 0,0 0 0,0 0 0,0 0 0,1 0-1,-1 0 1,0 1 0,0-1 0,0 1 0,-37 11 13,29-5-5,-1 0-1,1 0 0,0 0 1,1 1-1,-1 0 0,2 1 1,-1 0-1,-11 18 0,15-20 8,0 0 0,0 0 0,1 0 0,0 0 0,0 0 0,1 1 0,0 0 0,0-1 0,1 1 0,0 0 0,0 0 0,0-1 1,1 1-1,2 9 0,-2-14-18,1-1 0,0 0 0,0 0 0,0 0 0,1 0 0,-1 0 0,0 0 0,1 0 0,-1 0 0,1 0 0,0 0 0,0-1 0,-1 1 0,1-1 0,0 1 0,0-1 0,0 0 0,1 0 0,-1 0 0,0 0 0,0 0 0,1 0 0,-1-1 0,0 1 0,1-1 0,-1 0 0,1 1 0,4-2 0,-3 2-385,1-1 1,-1 0-1,1 0 0,0 0 0,-1-1 1,1 0-1,0 0 0,-1 0 0,1 0 1,-1-1-1,0 0 0,1 0 0,-1 0 1,6-4-1,9-16-6159,-4-8-3570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16271,'0'0'7303,"-49"7"-6534,49 4-673,5-4-576,11-5-4197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15310,'0'0'9834,"62"7"-8553,-22-7-672,5-2-225,0-8-160,2 1-128,-8 0-96,-6 1-256,-11 5-1121,-11 2-1634,-8 1-1634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42 6919,'0'0'9860,"-9"-3"-6102,3 0-3480,-1 0 1,0 1-1,0 0 0,0 0 1,0 0-1,0 1 1,0 0-1,0 1 0,0 0 1,-1 0-1,1 0 1,0 1-1,0 0 0,0 0 1,0 1-1,0 0 0,0 0 1,0 1-1,-7 4 1,5-1-144,0 1 1,0 0-1,1 0 1,0 1-1,1 0 1,-12 16-1,16-21-115,1 0 0,-1 1-1,1 0 1,0-1 0,0 1-1,0 0 1,1 0 0,-1 0-1,1 0 1,0 0 0,0 0-1,0 1 1,1-1-1,0 0 1,0 0 0,0 0-1,0 1 1,0-1 0,1 0-1,1 6 1,-1-9-17,0 0 0,0 0 0,0 0 0,0 0 0,0 0 0,0 0 0,0 0 0,0 0 0,1-1 0,-1 1 0,0 0 0,0-1 0,1 1 0,-1-1 0,1 0 0,-1 1 0,0-1 0,1 0 0,-1 0 0,1 0 0,-1 0 0,0 0 0,1 0 0,1 0 0,35-7 103,-27 3-82,1-1-1,-1 0 0,-1-1 1,1-1-1,-1 1 0,0-2 0,-1 1 1,16-17-1,-6 4 12,-1-1 0,28-42 0,-40 52-10,2-5 15,-5 15-25,-2 10-9,-3 12 37,-1 1 1,-1-1 0,-10 34-1,8-37-7,1 0 0,1 1 0,1 0 0,0 0 0,1 32 0,2-50-76,-1 0 1,1 0 0,0 0-1,1 0 1,-1 0 0,0 0-1,0 0 1,0 0 0,1 0-1,-1 0 1,0 0 0,1 0-1,-1 0 1,1 0 0,-1 0-1,1 0 1,-1-1 0,1 1-1,0 0 1,0 0 0,-1 0-1,1-1 1,0 1 0,0-1-1,0 1 1,0 0 0,-1-1-1,1 1 1,0-1 0,0 0-1,0 1 1,0-1 0,0 0-1,0 1 1,0-1 0,1 0-1,-1 0 1,0 0 0,0 0-1,0 0 1,0 0 0,0 0-1,0-1 1,0 1 0,0 0-1,0-1 1,0 1 0,0 0-1,0-1 1,0 1 0,0-1-1,1-1 1,3 0-579,0-1 0,0 0 1,0 0-1,0 0 0,-1-1 0,0 0 1,1 0-1,6-8 0,9-24-4213,-2-5-1490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7271,'0'0'6251,"-4"13"-3341,1-5-2648,-3 9 665,1 0 1,0 0-1,1 1 0,2-1 0,-1 1 0,1 20 1,2-37-916,1 0 0,-1 0 1,0-1-1,0 1 1,1 0-1,-1-1 1,0 1-1,1 0 1,-1-1-1,1 1 0,-1 0 1,1-1-1,-1 1 1,1-1-1,-1 1 1,1-1-1,-1 1 0,1-1 1,0 0-1,-1 1 1,1-1-1,0 0 1,-1 1-1,1-1 0,0 0 1,0 0-1,-1 0 1,1 0-1,0 1 1,0-1-1,-1 0 1,1 0-1,0 0 0,0-1 1,-1 1-1,1 0 1,0 0-1,1-1 1,40-9 170,-20 4-451,-21 6 258,0 1-1,0-1 1,0 1 0,0-1-1,0 1 1,0 0-1,0 0 1,0-1 0,-1 1-1,1 0 1,0 0 0,0 0-1,-1 0 1,1 0 0,-1 0-1,1 0 1,-1 0 0,1 0-1,-1 0 1,1 0-1,-1 0 1,0 0 0,0 0-1,0 0 1,0 0 0,1 1-1,-2-1 1,1 0 0,0 1-1,1 45 19,-1-37-9,0-6 17,0 38-28,-8 60 0,7-90 273,-2 1-1,1-1 1,-2-1 0,0 1 0,0 0-1,-1-1 1,0 0 0,-1 0 0,-11 17-1,16-27-193,0 1-1,0-1 0,0 1 1,-1-1-1,1 1 0,0-1 0,-1 0 1,1 1-1,-1-1 0,1 0 0,-1 0 1,0 0-1,1 0 0,-1 0 0,0-1 1,0 1-1,0 0 0,1-1 0,-1 0 1,-3 1-1,4-1-34,-1-1 0,1 1 1,-1-1-1,0 1 0,1-1 0,0 0 0,-1 1 0,1-1 1,-1 0-1,1 0 0,0 0 0,0 0 0,-1 0 1,1 0-1,0-1 0,0 1 0,0 0 0,-1-3 1,-3-4 4,1-1 0,0 0 0,0 0 0,1 0 1,0-1-1,-2-12 0,0-1-68,2-1 1,1 1-1,0-44 0,2 60-218,1 0-1,0 0 0,0 0 0,0 0 1,1 0-1,0 1 0,1-1 1,-1 0-1,1 1 0,0 0 0,1 0 1,-1 0-1,1 0 0,1 0 0,-1 1 1,1 0-1,7-7 0,45-25-7373,-22 19 336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37 5125,'0'0'17003,"-10"2"-15151,6-1-1740,0-1-1,0 1 1,1 0-1,-1 0 1,0 0 0,1 1-1,-1-1 1,1 1-1,0 0 1,-1 0 0,1 0-1,0 0 1,0 1 0,0-1-1,0 1 1,1 0-1,-1-1 1,1 1 0,0 0-1,0 1 1,0-1-1,0 0 1,0 1 0,1-1-1,-1 1 1,1-1-1,0 1 1,0 0 0,0 0-1,1-1 1,-1 6-1,1 3-411,1 1 0,0-1 0,0 0-1,2 0 1,-1 0 0,1 0-1,1 0 1,0-1 0,1 1 0,0-1-1,1 0 1,0-1 0,1 1-1,0-1 1,12 14 0,-14-18 97,-1 0 1,0 0 0,0 1-1,-1 0 1,0 0 0,0 0-1,-1 0 1,0 0 0,0 0-1,0 1 1,-1-1-1,0 0 1,-1 1 0,0-1-1,0 9 1,-1-11 388,0-1-1,1 1 1,-2 0 0,1-1-1,0 1 1,-1-1 0,0 1-1,0-1 1,0 0 0,0 0-1,-1 0 1,0 0 0,0 0-1,0 0 1,0-1 0,-1 1-1,1-1 1,-1 0 0,0 0-1,0-1 1,0 1 0,0-1-1,0 1 1,-7 1 0,10-3-140,0-1 1,0 1-1,-1-1 1,1 0 0,0 1-1,0-1 1,0 0-1,0 0 1,0 0-1,0 0 1,0 0-1,0 0 1,0 0-1,0 0 1,-1 0-1,1 0 1,0-1-1,0 1 1,0-1 0,0 1-1,0 0 1,0-1-1,0 1 1,0-1-1,1 0 1,-3-1-1,2 0-18,-1 0 1,1 0-1,0 0 0,0 0 0,0 0 0,0-1 1,0 1-1,0 0 0,1-1 0,-1 1 0,1-5 0,-1-8-95,1 0 0,0 1 0,4-18-1,-4 29 72,3-17-422,2 0 0,0 1-1,1-1 1,0 2 0,17-32 0,-17 37 357,1 0 0,1 1 0,0 0-1,0 1 1,1 0 0,1 0 0,0 1 0,21-18 0,-24 29 435,-4 12-43,-3-12-286,-1 0 0,1 0 0,0 1 0,0-1 0,1 0 0,-1 0-1,0 1 1,0-1 0,1 0 0,-1 0 0,0 0 0,1 0 0,-1 0-1,1 1 1,0-1 0,-1 0 0,1 0 0,0 0 0,0 0 0,-1-1-1,1 1 1,0 0 0,0 0 0,0 0 0,0-1 0,0 1 0,0 0-1,0-1 1,1 1 0,-1-1 0,2 1 0,7-2 36,0-1 1,0 0-1,-1 0 1,1-1-1,-1-1 1,1 1-1,-1-2 0,0 1 1,-1-1-1,1 0 1,10-10-1,-4 4-54,-1 0-1,0-1 1,-1-1 0,0-1-1,15-20 1,-28 33-22,2-1 2,0 0 1,0-1-1,0 1 0,-1-1 1,1 0-1,-1 0 0,1 1 1,-1-1-1,0 0 1,-1 0-1,1 0 0,0 0 1,-1 0-1,1 0 0,-1-3 1,0 5 7,-1 1 0,1-1 0,-1 1 0,1 0 0,-1-1 0,1 1 0,0 0 0,-1 0 0,1-1 0,-1 1 0,1 0 0,-1 0 0,0-1 0,1 1 0,-1 0 0,1 0 0,-1 0 0,1 0 0,-1 0 0,1 0 0,-1 0 0,0 0 0,1 0 0,-1 0 0,1 0 0,-1 1 0,1-1 0,-1 0 0,1 0 0,-1 0 0,1 1 0,-1-1 0,1 0 0,-1 1 0,0-1 0,-18 12 331,12-4-180,0-1 0,1 2 0,-1-1 0,2 0 0,-1 1 1,1 0-1,-4 10 0,7-13-50,-1-1 0,1 1 1,1 0-1,-1 0 0,1-1 1,0 1-1,0 0 0,0 0 1,1 0-1,0 0 0,0 0 1,0 0-1,3 10 0,-2-14-113,1 0-1,-1 0 1,1 0 0,-1 0-1,1 0 1,0 0-1,0 0 1,0-1-1,0 1 1,0-1-1,0 1 1,0-1-1,0 0 1,1 0 0,-1 0-1,0 0 1,1 0-1,-1-1 1,1 1-1,-1-1 1,1 1-1,-1-1 1,5 0-1,4 1-418,0-1-1,-1 0 0,1-1 0,14-2 0,-17 0-731,0 1 1,0-2-1,0 1 0,0-1 0,-1 0 1,1-1-1,-1 0 0,0 0 0,0 0 1,9-11-1,13-15-6246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57 236 12908,'0'0'6700,"-9"9"-4378,-27 27-1057,35-34-1230,0 0-1,-1 0 0,1 0 1,0 0-1,0 0 1,0 0-1,0 0 0,1 0 1,-1 0-1,0 0 1,1 1-1,0-1 0,-1 0 1,1 0-1,0 0 0,0 1 1,0-1-1,1 0 1,-1 0-1,0 1 0,1-1 1,-1 0-1,1 0 1,0 0-1,0 0 0,1 2 1,3 5-189,0-1 1,1 0-1,-1 0 1,12 10-1,-6-5-172,4 6-150,0 1 1,-2 0-1,0 1 0,-1 0 1,-2 0-1,0 2 0,9 30 1,-16-46 697,-1 1 0,-1 1 1,1-1-1,-1 0 0,-1 0 0,1 0 0,-1 1 1,-1-1-1,0 0 0,0 0 0,0 0 1,-1 0-1,-1 0 0,1 0 0,-1 0 1,0 0-1,-1-1 0,0 0 0,0 0 1,0 0-1,-1 0 0,0 0 0,-1-1 1,-10 10-1,15-14-92,-1-1 1,0 1-1,1 0 0,-1-1 1,0 1-1,0-1 0,0 0 1,0 0-1,0 0 0,0 0 1,-1 0-1,1 0 1,0 0-1,0-1 0,-1 1 1,1-1-1,0 1 0,-1-1 1,-3 0-1,5-1-93,-1 0 1,1 1-1,0-1 0,-1 0 0,1 0 1,0 0-1,-1 0 0,1 0 1,0 0-1,0-1 0,0 1 0,0 0 1,0 0-1,1-1 0,-1 1 0,0-1 1,0 1-1,1-1 0,-1 1 1,1-1-1,-1-2 0,-2-12-239,1-1 0,0 0 0,1 0 0,2-21 0,0 22-59,0-2-320,0-1 0,2 0-1,0 0 1,1 1 0,1 0-1,1 0 1,0 0 0,1 0-1,1 1 1,13-20-1,-1 6 140,2 1 0,0 1 0,3 1 0,34-32 0,-59 59 533,0 1-1,1 0 1,-1 0 0,0 0-1,0-1 1,1 1 0,-1 0-1,0 0 1,0 0 0,1 0-1,-1 0 1,0-1 0,1 1 0,-1 0-1,0 0 1,1 0 0,-1 0-1,0 0 1,1 0 0,-1 0-1,0 0 1,1 0 0,-1 0-1,0 0 1,1 1 0,-1-1-1,0 0 1,0 0 0,1 0-1,-1 0 1,0 0 0,1 1-1,-1-1 1,0 0 0,0 0-1,1 0 1,-1 1 0,0-1-1,0 0 1,0 0 0,1 1 0,-1-1-1,0 0 1,0 0 0,0 1-1,0-1 1,0 0 0,0 1-1,1-1 1,-1 0 0,0 1-1,0-1 1,0 0 0,0 1-1,0-1 1,0 0 0,0 1-1,0-1 1,0 0 0,-1 0-1,1 1 1,0-1 0,0 0-1,0 1 1,2 40 1610,-2-34-1550,-1-1 0,2 0 0,-1 0 1,1 0-1,0 0 0,1 6 1,0-11-146,-1 0 0,0 0 1,0 0-1,1 1 0,-1-1 1,1-1-1,-1 1 0,1 0 1,-1 0-1,1 0 0,-1-1 1,1 1-1,0-1 0,-1 1 1,1-1-1,0 0 0,-1 0 1,1 0-1,0 0 0,0 0 1,-1 0-1,1 0 0,0 0 1,-1-1-1,1 1 0,0-1 1,-1 1-1,1-1 0,0 0 1,-1 1-1,3-2 0,1-1-57,1 0 0,-1 0-1,1 0 1,-1-1-1,0 1 1,0-1 0,6-7-1,-8 8 12,0-1-1,0 1 0,0-1 0,-1 0 1,1 0-1,-1 0 0,0-1 0,0 1 1,0 0-1,-1-1 0,1 1 0,-1-1 1,0 0-1,-1 1 0,1-1 0,-1 0 1,0 0-1,0-6 0,0 10 39,0 1-1,0-1 0,-1 1 1,1 0-1,0-1 1,0 1-1,0 0 0,0-1 1,-1 1-1,1 0 1,0-1-1,0 1 0,-1 0 1,1-1-1,0 1 1,0 0-1,-1 0 0,1-1 1,0 1-1,-1 0 0,1 0 1,0 0-1,-1-1 1,1 1-1,0 0 0,-1 0 1,1 0-1,-1 0 1,1 0-1,0 0 0,-1 0 1,1 0-1,-1 0 1,1 0-1,0 0 0,-1 0 1,-14 11 124,-3 19 359,17-29-455,0 1 0,0 0 1,1 0-1,-1-1 0,1 1 0,-1 0 0,1 0 0,0 0 0,0 0 0,0-1 0,0 1 0,0 0 0,0 0 0,0 0 0,1 0 0,-1 0 0,0-1 0,1 1 0,0 0 0,-1 0 0,1-1 0,0 1 0,0 0 0,0-1 0,0 1 0,0-1 0,1 0 0,-1 1 0,0-1 0,1 0 0,-1 1 0,1-1 0,-1 0 1,1 0-1,-1 0 0,1-1 0,0 1 0,-1 0 0,1 0 0,0-1 0,0 0 0,0 1 0,0-1 0,-1 0 0,1 1 0,0-1 0,0 0 0,2-1 0,6 1-96,0 0 0,-1-1 0,1 0 0,-1-1 0,1 0 0,-1 0 0,1-1 0,10-5 0,0-3-659,-13 7 57,0 0 1,0 0 0,0 1-1,1 0 1,-1 1 0,16-4-1,-19 41 2167,-2-34-1457,1 0 1,0-1-1,0 0 1,0 1-1,0-1 0,0 0 1,1-1-1,-1 1 1,0 0-1,0-1 0,-1 1 1,1-1-1,0 0 1,0 0-1,0 0 0,0-1 1,-1 1-1,1-1 1,-1 1-1,1-1 1,-1 0-1,1 0 0,-1 0 1,0 0-1,2-3 1,9-9-27,-1-1 0,19-28 0,-26 36 31,6-8-155,-1-1-1,-1 0 1,0-1-1,-1 0 0,-1-1 1,0 1-1,-2-1 1,0-1-1,-1 1 0,3-34 1,-7 52 104,0 1 1,0-1-1,-1 0 0,1 0 1,0 0-1,0 1 0,-1-1 1,1 0-1,0 0 0,0 0 1,-1 1-1,1-1 1,0 0-1,-1 0 0,1 0 1,0 0-1,-1 0 0,1 0 1,0 0-1,-1 0 0,1 0 1,0 0-1,-1 0 1,1 0-1,0 0 0,0 0 1,-1 0-1,1 0 0,0 0 1,-1 0-1,1 0 0,0-1 1,-1 1-1,1 0 1,0 0-1,0 0 0,-1 0 1,1-1-1,0 1 0,0 0 1,0 0-1,-1-1 0,1 1 1,0 0-1,0 0 1,0-1-1,-1 1 0,1 0 1,0-1-1,0 1 0,0 0 1,0-1-1,0 1 0,0 0 1,0 0-1,0-1 1,0 1-1,0 0 0,0-1 1,0 1-1,0 0 0,0-1 1,0 1-1,-16 22 294,7 5-44,2 0 0,0 1-1,2 0 1,1 1 0,1-1 0,1 1 0,2-1 0,0 1-1,10 52 1,-10-77-233,10 38-105,-10-41 67,0 0 0,1 1 0,-1-1 0,1 0 0,-1 1 0,1-1 0,0 0 0,-1 0 0,1 0 0,0 1 0,0-1 0,0 0 0,0 0 0,0 0 0,0 0 0,0 0 1,0-1-1,0 1 0,1 0 0,-1 0 0,0-1 0,0 1 0,1-1 0,1 1 0,-2-1 28,0 0 0,0 0 0,0-1 0,-1 1 0,1 0 0,0-1 0,0 1 0,-1-1 0,1 1 0,0-1 0,-1 1 0,1-1 0,0 1 0,-1-1 0,1 0 0,-1 1 0,1-1 0,-1 0 0,1 1 0,-1-1 0,1 0 0,-1 0 0,0 0 0,1 1 0,-1-1 0,0 0 0,0 0-1,0 0 1,0 0 0,0 1 0,0-3 0,2-31 35,-2 29-30,0-5 1,0 0-1,-1 0 1,0 0-1,-1 0 1,0 0-1,-1 0 1,0 0-1,0 0 1,-1 1-1,0 0 1,-1-1-1,-6-7 1,65 35 465,-35-13-427,1-1 1,0-2-1,-1 0 1,27 0 0,-38-2-38,0 0 1,0-1-1,0 1 1,-1-2-1,1 1 1,0-1-1,-1 0 1,1-1 0,-1 1-1,0-2 1,0 1-1,0-1 1,11-7-1,-17 10-1,0 1-1,0-1 1,-1 0-1,1 1 0,0-1 1,-1 0-1,1 1 1,0-1-1,-1 0 0,1 0 1,-1 0-1,1 0 1,-1 0-1,1 1 0,-1-1 1,1 0-1,-1 0 1,0 0-1,0 0 1,0 0-1,1 0 0,-1 0 1,0 0-1,-1-2 1,1 2-1,-1 0 1,1 1 0,-1-1 0,0 0 0,1 0 0,-1 1 0,0-1-1,0 0 1,0 1 0,0-1 0,1 1 0,-1-1 0,0 1-1,0 0 1,0-1 0,0 1 0,0 0 0,-2-1 0,-49-1 214,47 3-125,0 0 0,1 0 0,-1 1 0,1 0 0,-1 0 1,1 0-1,0 0 0,0 1 0,0-1 0,0 1 0,0 0 0,0 1 0,1-1 0,0 1 0,-1-1 0,1 1 0,1 0 1,-1 0-1,-3 6 0,5-7-38,0-1 1,-1 0 0,1 1 0,0-1-1,0 1 1,1 0 0,-1-1 0,1 1-1,-1-1 1,1 1 0,0 0-1,0 0 1,0-1 0,0 1 0,0 0-1,1-1 1,-1 1 0,1-1-1,0 1 1,0 0 0,0-1 0,0 1-1,0-1 1,0 0 0,1 1-1,-1-1 1,1 0 0,0 0 0,-1 0-1,1 0 1,0 0 0,0 0 0,0-1-1,0 1 1,4 1 0,1 1-83,1 0 0,0-1 1,0 0-1,1 0 0,-1-1 1,0 0-1,17 1 1,7-7-2568,-31 3 2186,0 0-1,0-1 0,0 1 0,0 0 0,0 0 0,0 0 0,0-1 1,0 1-1,0 0 0,-1-1 0,1 1 0,-1-1 0,1 1 0,-1-1 1,1 1-1,-1-1 0,0 1 0,0-1 0,0-2 0,1-22-7434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25 13229,'-25'-13'4292,"14"1"64,14 12-3748,17 0-544,3 0-896,2 0-5094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67 4036,'0'0'3545,"-4"-9"-150,-15-29 379,19 37-3573,-1 0 1,0 0-1,1-1 0,-1 1 1,0 0-1,0 0 0,1 0 1,-1 0-1,0 0 0,0 0 1,0 0-1,0 0 0,0 1 1,-1-1-1,1 0 1,0 1-1,0-1 0,0 0 1,-1 1-1,1 0 0,0-1 1,-1 1-1,1 0 0,0-1 1,-1 1-1,1 0 0,0 0 1,-1 0-1,1 0 0,0 0 1,-1 1-1,1-1 0,0 0 1,-1 1-1,1-1 0,0 1 1,-1-1-1,1 1 1,0 0-1,-2 0 0,-1 2 68,0 0-1,0 1 1,1-1-1,-1 1 1,1 0-1,0-1 0,0 1 1,-3 6-1,0 1-186,0 1 0,0 0 0,1 0 0,1 1 0,0-1 0,1 1-1,0 0 1,1 0 0,0 0 0,1 0 0,1 18 0,1-28-131,-1 0 0,1 0 1,0 1-1,0-1 0,1-1 0,-1 1 1,0 0-1,1 0 0,0 0 1,0-1-1,0 1 0,0-1 1,0 1-1,0-1 0,1 0 1,4 4-1,54 31-984,-21-13 550,-35-21 426,0 1 0,0 0 0,-1 1-1,1-1 1,-1 1 0,6 9 0,-9-13 64,0 0 0,0 1 0,-1-1 1,1 0-1,0 1 0,-1-1 0,1 1 1,-1-1-1,0 1 0,1-1 0,-1 1 0,0-1 1,0 1-1,0-1 0,0 1 0,0 0 1,0-1-1,0 1 0,-1-1 0,1 1 0,-1-1 1,1 1-1,-1-1 0,1 0 0,-1 1 1,0-1-1,0 0 0,1 1 0,-1-1 0,0 0 1,0 0-1,0 0 0,-2 2 0,-5 3 205,0-1 0,-1 0-1,1 0 1,-1-1 0,0 0-1,0-1 1,0 1 0,-1-2 0,-13 3-1,-3-1 119,1-1 0,-37 0 0,60-3-343,0 0-1,-1 0 1,1 0-1,-1 0 1,1 0-1,0-1 1,-1 1-1,1-1 1,0 0-1,0 0 1,-1 0-1,1 0 1,0 0-1,0 0 1,0 0-1,0-1 1,0 1 0,-2-3-1,3 2-107,1 1 0,-1-1 0,1 1 0,-1 0 0,1-1 0,-1 1 0,1-1 0,0 1 0,0-1 1,0 1-1,0-1 0,0 1 0,0-1 0,1 1 0,-1-1 0,0 1 0,1-1 0,-1 1 0,1-1 0,-1 1 0,1 0 0,0-1 0,0 1 0,-1 0 0,1 0 0,0 0 0,0-1 0,0 1 0,0 0 1,1 0-1,0-1 0,24-21-3509,5 0-1949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 3940,'0'0'10009,"-1"11"-5487,-2 16-2909,-1-1 479,2 0 0,0 30 1,2-55-2052,0 1 1,1-1-1,-1 0 0,0 0 0,0 0 1,1 0-1,-1 0 0,1 1 1,-1-1-1,1 0 0,-1 0 1,1 0-1,0 0 0,-1 0 0,1-1 1,0 1-1,0 0 0,0 0 1,0 0-1,0-1 0,0 1 1,0 0-1,0-1 0,1 1 0,1 0-10,0 0 0,0 0 0,1 0 0,-1 0 0,0-1 0,0 0 0,1 0 0,5 0 0,0-1-20,0 0 0,0-1 0,0 0 0,0-1 0,16-6 0,-4-3 14,0-2 0,-1 0 0,0-2 0,27-26-1,20-16 12,-67 58-36,0 0 0,0 0-1,0-1 1,1 1 0,-1 0-1,0 0 1,0 0 0,0 0-1,0-1 1,1 1 0,-1 0-1,0 0 1,0 0 0,0 0-1,1 0 1,-1 0 0,0 0-1,0 0 1,0 0 0,1 0-1,-1 0 1,0 0 0,0 0-1,1 0 1,-1 0 0,0 0-1,0 0 1,0 0 0,1 0-1,-1 0 1,0 0 0,0 0-1,0 0 1,1 0 0,-1 0-1,0 0 1,0 1 0,0-1-1,1 0 1,-1 0 0,0 0-1,0 0 1,0 0 0,0 1-1,0-1 1,1 0 0,0 15-34,-6 18-7,0-14 67,3-12 34,0 1 0,0 0 0,1 0 0,-1 0 1,2-1-1,-1 1 0,2 15 0,-1-22-41,1 0 0,-1 0-1,1 0 1,0 0 0,-1-1 0,1 1 0,0 0 0,0 0 0,-1-1 0,1 1 0,0 0-1,0-1 1,0 1 0,0-1 0,0 1 0,0-1 0,0 1 0,0-1 0,0 0 0,0 0 0,0 1-1,0-1 1,0 0 0,0 0 0,0 0 0,0 0 0,0 0 0,0 0 0,0 0 0,0-1-1,1 1 1,0-1 0,37-10 180,-27 3-185,-1 0 1,0 0 0,0-1-1,-1-1 1,0 1-1,12-17 1,22-21 6,-44 47-24,0 0 1,0 0-1,0-1 1,1 1 0,-1 0-1,0 0 1,0-1-1,1 1 1,-1 0-1,0 0 1,0 0 0,1-1-1,-1 1 1,0 0-1,0 0 1,1 0 0,-1 0-1,0 0 1,1 0-1,-1 0 1,0-1-1,1 1 1,-1 0 0,0 0-1,1 0 1,-1 0-1,0 0 1,0 0 0,1 0-1,-1 1 1,0-1-1,1 0 1,-1 0-1,0 0 1,1 0 0,-1 0-1,1 1 1,1 13-54,-8 36 60,3-28 81,3-21-82,0-1 0,0 1 1,0 0-1,0-1 0,0 1 0,0 0 1,0-1-1,0 1 0,0 0 0,0-1 0,0 1 1,0 0-1,1-1 0,-1 1 0,0 0 1,0-1-1,1 1 0,-1-1 0,0 1 0,1-1 1,-1 1-1,1-1 0,-1 1 0,1-1 1,-1 1-1,1-1 0,-1 1 0,1-1 1,-1 0-1,1 1 0,0-1 0,-1 0 0,1 1 1,-1-1-1,1 0 0,0 0 0,1 0 1,0 0 11,1 0 1,0-1 0,-1 1 0,1-1 0,0 0 0,-1 0 0,1 0 0,-1 0-1,1-1 1,2-1 0,58-46 238,-59 46-250,6-7-63,-6 6-11,0 0-1,1 0 0,-1 0 1,1 1-1,0-1 1,0 1-1,0 0 1,10-3-1,-15 7 59,1-1 1,-1 1-1,1 0 0,-1-1 0,1 1 0,-1 0 1,0-1-1,0 1 0,1 0 0,-1 0 0,0 0 1,0-1-1,0 1 0,0 0 0,0 0 1,0 0-1,0-1 0,0 1 0,0 0 0,0 0 1,0 0-1,0 0 0,-1-1 0,1 2 0,-5 24 46,-5-3 12,8-18-18,-1-1 1,1 0-1,0 1 1,0-1 0,1 1-1,-1 0 1,1 0-1,0 0 1,0-1 0,1 1-1,-1 0 1,1 0-1,0 0 1,1 8 0,0-13-151,0 1-1,-1-1 1,1 1 0,0-1 0,-1 0 0,1 1 0,0-1-1,-1 0 1,1 0 0,0 0 0,0 1 0,-1-1 0,1 0-1,0 0 1,0 0 0,-1 0 0,1 0 0,0 0 0,0-1-1,-1 1 1,1 0 0,0 0 0,-1 0 0,1-1 0,0 1-1,-1 0 1,1-1 0,0 1 0,-1-1 0,1 1 0,0 0 0,0-2-1,21-14-4542,-4-6-1821,1-6-3956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16335,'0'0'6620,"-9"10"-4015,-28 33-662,35-41-1848,1 0 0,0-1 0,-1 1 0,1 0 0,0 0 0,0 0 0,0 0 0,0 1 0,0-1 0,0 0 0,1 0 0,-1 1 0,1-1 0,0 0 0,-1 1 0,1-1 0,0 0 0,1 4 0,-1-5-72,1 1 0,0-1 0,-1 0 0,1 1 0,0-1 0,0 0 1,0 0-1,0 1 0,0-1 0,0 0 0,0 0 0,0 0 0,0-1 0,1 1 1,-1 0-1,0 0 0,1-1 0,-1 1 0,0 0 0,4 0 0,-1 0-34,0 0 0,0 0 0,1-1 0,-1 1 0,1-1 0,-1 0 0,0 0 0,1 0 0,-1-1 0,0 0 0,1 0 0,-1 0 0,0 0 0,0 0 0,7-4 0,45-41-362,-58 76 282,-3-13 91,3-12 96,0 0 1,1 1-1,-1-1 1,1 1-1,0-1 1,0 1-1,1 0 1,-1-1-1,1 1 1,1 0-1,-1-1 1,3 10-1,-3-14-91,1 0 0,0 0 0,0 0 0,0 0 0,0 0-1,0 0 1,0 0 0,0-1 0,0 1 0,1 0 0,-1-1-1,0 1 1,0-1 0,0 1 0,1-1 0,-1 0 0,0 1-1,1-1 1,-1 0 0,0 0 0,1 0 0,-1 0 0,0 0 0,1 0-1,-1 0 1,0-1 0,0 1 0,1 0 0,-1-1 0,0 1-1,0-1 1,2 0 0,2-1-26,0 0-1,0 0 1,-1-1 0,1 1 0,-1-1-1,8-6 1,-10 7-50,34-36-639,-34 36 522,1-1-1,-1 0 1,0 0 0,0 0-1,0 0 1,-1 0 0,1 0-1,-1 0 1,0-1-1,1 1 1,-2-1 0,2-3-1,-19 26-62,15-16 247,-1 0 0,1 0-1,1 0 1,-1 0 0,0 1-1,1-1 1,0 1 0,0-1-1,0 1 1,0-1 0,0 1-1,1 0 1,0-1 0,0 1-1,0 5 1,0-9-28,1 1 0,0-1 0,-1 1 0,1-1 0,-1 0-1,1 1 1,0-1 0,-1 0 0,1 0 0,0 1 0,0-1 0,-1 0 0,1 0-1,0 0 1,-1 0 0,1 0 0,0 0 0,0 0 0,-1 0 0,1 0 0,0 0 0,-1 0-1,1-1 1,0 1 0,0 0 0,-1 0 0,2-1 0,19-9-889,-11 1 712,0-1 1,-1 0-1,0 0 1,14-23-1,22-23 2752,-47 107-274,-6-28-2709,6-19 129,1 0 0,-1 0 0,1 0-1,-1 1 1,1-1 0,0 1 0,1-1 0,-1 1-1,1-1 1,0 1 0,0-1 0,0 1 0,1-1 0,0 1-1,1 5 1,3-6-6880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98 4644,'-4'-30'12287,"-9"12"-7340,9 16-4739,1 0 0,-1 1 1,1-1-1,-1 1 0,1 0 0,-1 0 0,0 0 0,1 1 0,-1-1 0,0 1 0,0 0 0,-5 0 0,2 1-163,0 0-1,0 0 0,0 0 0,0 1 1,1 0-1,-1 0 0,1 1 0,-1 0 1,1 0-1,0 1 0,0 0 0,0 0 1,0 0-1,1 0 0,0 1 0,0 0 1,0 0-1,-5 7 0,6-7-39,0 0 0,1 0-1,0 0 1,0 1 0,0-1 0,0 1-1,1-1 1,0 1 0,0 0-1,1 0 1,-1 0 0,1 0 0,1 0-1,-1 1 1,1-1 0,0 0 0,0 0-1,1 0 1,0 0 0,0 0-1,2 8 1,-2-12 1,0 0 1,0 0-1,0 0 0,0 0 1,0-1-1,0 1 0,1 0 0,-1-1 1,0 1-1,1-1 0,0 1 0,-1-1 1,1 0-1,0 1 0,-1-1 1,1 0-1,0 0 0,0 0 0,0-1 1,2 2-1,1-1 8,0 0 0,0-1 0,0 1 1,-1-1-1,1 0 0,0 0 0,0 0 0,7-2 1,1-1 27,-1 0 0,1-1 0,-1 0 0,0-1 0,21-12 1,-8 1 10,-1-1-1,0-2 1,30-29 0,-43 37-16,0-1 0,-1 0 0,-1 0 0,0 0 0,0-2 0,-1 1 0,-1-1 0,8-21 0,-46 81-69,27-40 33,-11 25 0,-17 42 1,29-65-29,1 0 1,-1 0-1,2 0 1,-1 0-1,1 0 1,0 0-1,0 0 0,1 0 1,0 1-1,1-1 1,2 13-1,-2-20-72,-1 0 0,1 0 0,-1 0 0,1 0 0,-1-1 0,1 1 0,0 0 0,0 0 0,-1 0 0,1-1 0,0 1 0,0 0 0,0-1 0,0 1 0,0-1 0,0 1 0,0-1 0,0 1 0,0-1 0,0 0 0,0 1 0,0-1 0,0 0 0,0 0 0,0 0-1,0 0 1,1 0 0,-1 0 0,0 0 0,0 0 0,0-1 0,0 1 0,0 0 0,0-1 0,0 1 0,0 0 0,0-1 0,0 1 0,0-1 0,0 0 0,0 1 0,1-2 0,3-1-632,1 0 0,-1 0 1,1-1-1,-1 0 0,8-8 0,12-22-5349,-3-5-4602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12043,'-3'11'1906,"-22"73"1104,12-48-1689,2 1 1,1 0-1,2 0 1,2 1-1,-3 54 1,9-90-1310,0-1 0,0 1 0,0 0 0,0 0 0,1 0 0,-1 0 0,1-1 0,-1 1 0,1 0 0,-1 0 0,1-1 0,0 1 0,0 0 0,0-1 0,0 1 0,0-1 0,0 1 0,1-1 0,-1 1 0,0-1 0,1 0 0,-1 0 0,1 0 0,-1 0 0,1 0 0,-1 0 0,1 0 0,0 0 0,0-1 0,-1 1 1,1 0-1,0-1 0,0 0 0,0 1 0,2-1 0,0 0 0,0 0 0,0 0 0,0-1 0,0 1-1,1-1 1,-1 0 0,0 0 0,0-1 0,-1 1 0,1-1 0,0 0 0,0 0 0,-1 0 0,1 0 0,3-4 0,7-8-58,0-1 0,-1-1 0,-1 0 0,-1 0 0,0-1 0,-2-1 0,0 0 0,0 0 0,-2 0 0,0-1 0,-1-1 0,-1 1 0,-1-1 0,-1 1-1,1-24 1,-6 88 241,-3 0 0,-14 62-1,10-64 259,2 1 1,-4 81-1,11-124-453,0 0 1,0 0 0,0-1 0,0 1 0,0 0-1,0 0 1,0 0 0,0 0 0,0 0 0,0-1 0,1 1-1,-1 0 1,0 0 0,0 0 0,1-1 0,-1 1-1,1 0 1,-1-1 0,0 1 0,1 0 0,0-1-1,-1 1 1,1 0 0,-1-1 0,1 1 0,0-1 0,-1 1-1,1-1 1,0 1 0,-1-1 0,1 0 0,0 1-1,0-1 1,0 0 0,-1 1 0,1-1 0,0 0-1,0 0 1,0 0 0,1 0 0,0 0-16,0-1 0,0 1 0,0-1 0,0 0-1,0 0 1,0 0 0,0 0 0,0 0 0,0 0 0,0 0 0,-1 0 0,1-1 0,0 1 0,-1-1 0,2-2-1,5-6-82,-2 0-1,1-1 0,-1 0 0,-1 0 1,0 0-1,-1-1 0,0 0 0,3-16 1,-2 2-151,-1 0 1,0-50 0,-27 106 413,14-13-82,4-10 82,1 1-1,0 0 1,0 0-1,1 0 1,-1 0 0,2 0-1,-1 1 1,0 10-1,3-18-162,0-1-1,0 1 1,1-1-1,-1 1 1,1-1-1,-1 1 0,0-1 1,1 1-1,-1-1 1,1 0-1,-1 1 0,1-1 1,-1 0-1,1 1 1,-1-1-1,1 0 0,0 1 1,-1-1-1,1 0 1,-1 0-1,1 0 0,0 0 1,-1 0-1,1 0 1,-1 0-1,1 0 0,0 0 1,0 0-1,28 0-92,-20 0-19,43-1-1010,-16-1 288,45 6-1,-69-3 919,-1 1-1,0 0 0,0 0 0,0 2 1,-1-1-1,1 1 0,-1 1 0,13 7 0,-22-11-9,0-1 0,-1 1-1,1 0 1,0-1 0,0 1-1,-1-1 1,1 1 0,0-1-1,0 0 1,0 1 0,0-1-1,-1 0 1,1 0 0,0 1-1,0-1 1,0 0-1,0 0 1,0 0 0,0 0-1,0 0 1,0 0 0,0-1-1,-1 1 1,1 0 0,0 0-1,0-1 1,0 1 0,0 0-1,0-1 1,-1 1 0,1-1-1,0 1 1,0-1-1,-1 1 1,2-2 0,-1 0 16,0-1 1,1 1-1,-1-1 0,0 0 1,0 1-1,-1-1 1,1 0-1,-1 0 0,1 0 1,-1 0-1,0-4 1,0-7-19,-1 0 1,0-1 0,-1 1 0,-4-14 0,1 14 66,3 9-360,0-1 0,0 0 0,1 0 0,0 0 1,-1-13-1,2 18 50,0 0 1,0-1 0,0 1 0,1 0-1,-1 0 1,0-1 0,1 1-1,-1 0 1,1 0 0,0-1-1,-1 1 1,1 0 0,0 0 0,0 0-1,-1 0 1,1 0 0,0 0-1,0 0 1,0 0 0,0 0-1,0 1 1,1-1 0,-1 0-1,0 1 1,0-1 0,0 0 0,1 1-1,-1 0 1,0-1 0,1 1-1,-1 0 1,3-1 0,27-3-4236,7-2-3300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17040,'0'0'4292,"77"-10"-2082,-41 0-1025,2 0-800,-2 3-321,-1-2-577,-5 4-2049,-4-2-2563,-6 3-5957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4228,'0'0'1441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16047,'0'0'3299,"-1"78"-1953,1-41-994,0 6 160,0 0 129,1 1-193,3-4-95,3 0-65,-1-5-224,0-4-64,-1-7-1313,-5-4-1282,0-9-2433,-8-7-2628</inkml:trace>
  <inkml:trace contextRef="#ctx0" brushRef="#br0" timeOffset="1">1 331 10922,'0'0'10506,"73"-10"-8840,-33 6-289,5-3-320,2-3-576,6 0-385,-7-3-64,-3-3-577,-10-1-1569,-12-6-160,-12 1-865,-9-3-2722,-15 1-1795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8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12908,'0'0'10410,"71"-7"-10346,-31 7-32,1 0-1121,-2 0-1794,-4 0-2754,-4 0-4132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5349,'0'0'7447,"0"11"-3123,-1 136 5093,1-146-9400,0 0 0,0 0-1,0 0 1,0 0 0,0 0 0,0 0-1,0 0 1,1 0 0,-1 0-1,0 0 1,1 0 0,-1 0 0,1 0-1,-1 0 1,1-1 0,-1 1 0,1 0-1,-1 0 1,1 0 0,0-1 0,0 1-1,-1 0 1,1-1 0,0 1 0,0 0-1,1 0 1,0-1-34,0 1 1,0-1-1,0 1 0,1-1 0,-1 0 1,0 0-1,0 0 0,0 0 0,0 0 1,0 0-1,1-1 0,1 0 1,2 0-274,-1-1 0,0 0 1,0 0-1,-1 0 0,1 0 0,0-1 1,-1 0-1,1 0 0,-1 0 1,5-6-1,-3 1-1227,0 0 0,-1-1 0,-1 0-1,1-1 1,4-14 0,7-15-7322,-16 41 11354,9 68 4296,-8-68-6817,-1 0 1,1 0-1,0 0 1,0 0-1,0 0 1,0 0-1,0 0 1,1-1-1,-1 1 1,0 0-1,1-1 1,-1 1-1,1-1 1,0 1-1,-1-1 1,1 0-1,0 0 1,0 0-1,0 0 1,3 1-1,-3-1-392,1-1 1,-1 1-1,1-1 0,-1 0 0,1 0 1,-1 0-1,1 0 0,-1 0 0,1-1 0,-1 1 1,1-1-1,-1 0 0,1 1 0,-1-1 1,0 0-1,1 0 0,-1-1 0,0 1 0,0 0 1,0-1-1,0 1 0,0-1 0,0 0 0,-1 0 1,4-3-1,6-10-3825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31 102 3299,'-1'-44'17667,"0"66"-15886,0-21-1697,1 0-1,0 0 1,0 0 0,0 0 0,0 0-1,0 0 1,0 0 0,1 0 0,-1 0-1,0 0 1,0 0 0,1 0 0,-1 0 0,1 0-1,-1 0 1,1 0 0,-1 0 0,1 0-1,-1 0 1,1 0 0,0-1 0,-1 1-1,1 0 1,0 0 0,2 0 0,-2-1-64,0 0 0,0 0 0,0 0 0,0 0 0,1 0 0,-1-1 0,0 1 0,0 0 0,0-1 1,0 1-1,0-1 0,0 1 0,0-1 0,0 0 0,0 1 0,0-1 0,0 0 0,0 0 0,-1 1 0,1-1 0,0 0 0,0 0 1,-1 0-1,2-2 0,1-1-10,0-1 0,-1 1 1,1-1-1,-1 0 0,0 0 1,0 0-1,1-8 0,-2 12-7,-1 0 0,0 0 0,0 1 0,0-1 0,1 0-1,-1 0 1,0 0 0,0 0 0,0 0 0,0 1-1,0-1 1,-1 0 0,1 0 0,0 0 0,0 0 0,-1 1-1,1-1 1,0 0 0,-1 0 0,1 0 0,-1 1-1,1-1 1,-1 0 0,1 1 0,-1-1 0,1 0 0,-1 1-1,0-1 1,1 1 0,-1-1 0,0 1 0,1-1-1,-1 1 1,0 0 0,0-1 0,0 1 0,1 0 0,-1-1-1,0 1 1,0 0 0,0 0 0,0 0 0,0 0-1,1 0 1,-1 0 0,0 0 0,0 0 0,0 0-1,0 0 1,1 1 0,-1-1 0,0 0 0,-1 1 0,-1 0 14,1 0 0,-1 1 0,1-1 0,0 1 0,-1-1 0,1 1 0,0 0 0,0 0 0,0 0 0,0 0 0,1 0 0,-1 0 0,0 0-1,1 1 1,0-1 0,-1 1 0,1-1 0,0 1 0,-1 3 0,-14 52 1016,15-54-1017,0 0 1,0 0 0,1 0 0,-1 1 0,1-1-1,0 0 1,0 0 0,1 0 0,-1 0 0,1 0 0,0 0-1,0 0 1,0 0 0,3 4 0,-2-6-91,0 0 1,0 0 0,0 0-1,0 0 1,0 0 0,1-1-1,-1 1 1,0-1 0,1 0-1,-1 0 1,1 0 0,0 0-1,-1 0 1,1 0 0,0-1-1,-1 1 1,1-1 0,0 0-1,0 0 1,0 0 0,4 0-1,-2 0-316,47-3-3754,-18-9-2452,-9-2-2277</inkml:trace>
  <inkml:trace contextRef="#ctx0" brushRef="#br0" timeOffset="1">280 1 13805,'-8'0'3459,"-1"1"-2676,-1 0 0,1 1-1,0 0 1,1 1 0,-17 5 0,22-7-658,0 1 1,1-1 0,-1 0 0,0 1 0,1-1 0,-1 1 0,1 0 0,0 0 0,-1 0 0,1 0 0,0 0 0,0 0 0,0 1-1,1-1 1,-1 1 0,0-1 0,1 1 0,0 0 0,-1-1 0,1 1 0,0 0 0,1 0 0,-1 0 0,0 0 0,1 3 0,0-5-138,0 0 1,1-1-1,-1 1 1,0 0-1,1 0 1,-1-1-1,1 1 1,-1 0-1,1-1 1,-1 1 0,1 0-1,0-1 1,-1 1-1,1-1 1,0 1-1,0-1 1,-1 1-1,1-1 1,0 1 0,0-1-1,-1 0 1,1 1-1,0-1 1,0 0-1,0 0 1,0 0-1,0 0 1,0 0-1,-1 0 1,3 0 0,34 1-1093,-29-1 742,188 0-5521,-194 0 5940,-1-1 0,1 1-1,-1 0 1,0 0 0,1 0 0,-1 0-1,1 0 1,-1 0 0,0 1 0,1-1-1,-1 0 1,1 1 0,-1-1-1,0 1 1,0 0 0,1-1 0,-1 1-1,0 0 1,0 0 0,0-1 0,0 1-1,0 0 1,0 0 0,0 0-1,0 1 1,0-1 0,0 0 0,0 0-1,-1 0 1,1 1 0,0 0 0,-1 0 92,-1 0 1,1 0 0,0-1 0,-1 1 0,0 0 0,1 0 0,-1-1 0,0 1 0,0 0 0,0-1 0,0 1 0,0-1 0,0 1 0,-1-1-1,1 0 1,0 0 0,-1 1 0,1-1 0,-1 0 0,1 0 0,-1 0 0,-3 1 0,-1 2 245,-62 30 2365,64-32-2712,0-1-1,0 1 0,-1-1 0,1 1 1,-1-1-1,1-1 0,-1 1 0,1-1 1,-1 1-1,1-1 0,-1-1 0,0 1 1,-6-2-1,10 2-176,0-1 0,1 0 0,-1 0 0,0 0 0,1 1 0,-1-1 0,0 0 0,1 0 0,-1 0 0,1 0 0,0 0 0,-1 0 0,1 0 0,0 0 0,0 0 0,-1 0 0,1 0 0,0 0 0,0 0 0,0 0 0,0 0 0,0 0 0,1-2 1,2-26-3397,9-7-1696,6-6-1606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3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5477,'0'0'14318,"2"13"-12295,0 239 3710,-1-247-5719,-1 0 0,1 0-1,0 0 1,0 1 0,1-1-1,-1 0 1,1-1 0,0 1-1,1 0 1,3 5-1,-6-9-8,1 0-1,-1-1 1,1 1-1,-1 0 0,1-1 1,-1 1-1,1-1 1,0 1-1,-1-1 1,1 1-1,0-1 0,0 1 1,-1-1-1,1 1 1,0-1-1,0 0 0,-1 0 1,1 1-1,0-1 1,0 0-1,0 0 0,0 0 1,0 0-1,1 0 1,0-1 5,-1 0-1,1 1 1,-1-1 0,1 0 0,-1 0 0,0-1 0,1 1 0,-1 0-1,0 0 1,0-1 0,0 1 0,1-1 0,-2 1 0,1-1 0,0 1-1,0-1 1,1-2 0,3-9-34,1 0 1,-2-1-1,1 0 0,-2 0 1,0 0-1,-1 0 0,0-1 0,-1-15 1,-1 28-63,-2 18-63,1-13 150,0 0 0,1 1 0,0-1 0,0 1 0,0-1 0,0 0 0,0 1 0,1-1 0,-1 1 0,1-1 0,0 0 0,0 0-1,0 1 1,0-1 0,1 0 0,-1 0 0,1 0 0,3 4 0,-2-5 3,-1 0 0,0-1-1,1 1 1,-1-1-1,1 1 1,0-1 0,-1 0-1,1 0 1,0 0-1,0 0 1,0-1 0,0 1-1,0-1 1,0 0-1,0 1 1,0-1 0,0-1-1,0 1 1,-1 0-1,1-1 1,0 1 0,4-3-1,-2 1-6,1-1 0,-1 0-1,0 0 1,0-1 0,0 1-1,0-1 1,-1 0 0,1-1-1,-1 1 1,0-1 0,-1 0-1,1 0 1,-1 0 0,0 0 0,0-1-1,0 1 1,-1-1 0,0 1-1,0-1 1,1-8 0,-3 13-99,-1 15-79,-4 12 131,3-16 14,0-1-1,1 1 1,0 0 0,1 0 0,1 18 0,-1-27-183,1 0-1,-1 0 1,1 1-1,0-1 1,0 0 0,-1 0-1,1 0 1,0 0-1,0-1 1,0 1 0,0 0-1,0 0 1,0 0 0,0-1-1,0 1 1,1-1-1,-1 1 1,0-1 0,0 1-1,1-1 1,-1 1-1,0-1 1,0 0 0,1 0-1,-1 0 1,0 0 0,1 0-1,-1 0 1,0 0-1,0 0 1,1-1 0,-1 1-1,0 0 1,0-1 0,1 1-1,-1-1 1,0 1-1,0-1 1,0 0 0,0 1-1,2-2 1,16-17-5707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0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12748,'0'0'3577,"-6"9"-935,0 3-2173,0 0 0,0 0-1,1 0 1,1 1 0,0 0 0,0 0-1,2 0 1,0 0 0,-1 27-1,2-25-411,0 1 0,2-1 0,0 0 0,0 1 0,2-1 0,0 0 0,0 0 0,2 0 0,-1 0 0,2-1 0,8 15 0,-14-28-54,1 0 1,-1 0-1,1 0 1,-1-1 0,1 1-1,0 0 1,-1 0-1,1 0 1,0 0 0,0-1-1,0 1 1,-1 0-1,1-1 1,0 1-1,0-1 1,0 1 0,0-1-1,0 0 1,0 1-1,0-1 1,0 0-1,0 0 1,1 1 0,-1-1-1,0 0 1,0 0-1,0 0 1,0 0 0,0 0-1,0-1 1,0 1-1,0 0 1,0 0-1,0-1 1,0 1 0,0-1-1,0 1 1,0-1-1,0 1 1,0-1 0,0 0-1,0 1 1,-1-1-1,1 0 1,0 0-1,0 1 1,-1-1 0,1 0-1,0 0 1,0-1-1,5-6 14,-1 0 0,1 0 0,-2 0 0,6-11 0,-6 10-84,0-1 0,-1 0 0,0 0 0,0 0-1,-1 0 1,0 0 0,-1-1 0,0-13 0,0 24 64,-1-1 0,0 1 0,0-1 0,0 1 0,0 0 0,0-1 0,0 1 0,0-1 0,0 1 0,0 0 0,0-1 0,0 1 0,0-1 0,-1 1 0,1 0 0,0-1 0,0 1 0,0-1 0,0 1 0,-1 0 0,1-1 0,0 1 0,0 0 0,-1-1 0,1 1 0,0 0 0,-1 0 0,1-1 0,0 1 0,-1 0 0,1 0 0,0 0 0,-1-1 0,1 1 0,-1 0 0,1 0 0,0 0 0,-1 0 0,1 0 0,-1 0 0,1 0 0,-1 0 0,1 0 0,0 0 0,-1 0 0,1 0 0,-1 0 0,1 0 0,0 0 0,-1 0 0,1 0 0,-1 0 0,1 1 0,0-1 0,-1 0 0,0 1 0,0-1 15,-1 1-1,1 0 1,0 0-1,-1 0 0,1 0 1,0 0-1,-1 1 1,1-1-1,0 0 1,0 1-1,0-1 1,0 0-1,-1 3 1,1-1 4,0 1 1,0-1 0,0 1-1,0-1 1,1 1-1,-1-1 1,1 1 0,0-1-1,0 1 1,1-1-1,-1 1 1,1-1 0,-1 1-1,1-1 1,0 1 0,1-1-1,-1 0 1,0 1-1,1-1 1,0 0 0,0 0-1,0 0 1,0 0 0,0-1-1,0 1 1,1-1-1,-1 1 1,1-1 0,0 0-1,0 0 1,0 0-1,0 0 1,0 0 0,0-1-1,0 1 1,1-1 0,-1 0-1,1 0 1,-1 0-1,1-1 1,-1 1 0,1-1-1,-1 0 1,1 0 0,-1 0-1,1 0 1,-1 0-1,1-1 1,-1 0 0,1 0-1,-1 0 1,0 0-1,1 0 1,-1-1 0,0 1-1,0-1 1,0 0 0,0 0-1,0 0 1,0 0-1,3-5 1,1-2 12,-2 0 1,1-1-1,-1 1 0,0-1 1,-1 0-1,-1 0 1,4-14-1,-10 36 83,0-1-1,1 1 1,0 0-1,0 0 1,2 0 0,-1 0-1,2 0 1,-1 0-1,2-1 1,2 14 0,-4-25-147,0 1 1,0 0-1,0 0 1,1 0-1,-1-1 1,0 1-1,1 0 1,-1-1-1,0 1 1,1 0-1,-1-1 1,1 1-1,-1 0 1,1-1-1,-1 1 1,1-1-1,-1 1 1,1-1-1,0 1 1,-1-1-1,1 1 1,0-1-1,0 0 1,-1 1-1,1-1 1,0 0 0,0 1-1,-1-1 1,1 0-1,0 0 1,0 0-1,-1 0 1,1 0-1,0 0 1,0 0-1,0 0 1,-1 0-1,1 0 1,0-1-1,0 1 1,-1 0-1,1 0 1,0-1-1,0 1 1,-1 0-1,2-1 1,0-1-502,0 0 1,0 0 0,0 0-1,0 0 1,0 0 0,-1 0-1,1-1 1,-1 1 0,1 0-1,-1-1 1,2-3 0,5-22-6886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4612,'0'0'9866,"3"56"-9738,11-36-192,4-1-1634,4-1-1505,2-3-5381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50 10346,'0'0'13698,"-4"10"-13239,3-6-405,-16 33 168,16-34-211,0-1 0,0 0 1,0 1-1,1-1 0,-1 1 0,1 0 0,0-1 0,-1 1 0,1-1 0,0 1 0,1 0 1,-1-1-1,0 1 0,1-1 0,0 4 0,2-5-221,0 0 1,0-1-1,0 1 0,0-1 1,0 1-1,0-1 1,0 0-1,0 0 0,0 0 1,0 0-1,0-1 1,0 0-1,0 1 0,6-3 1,8-3-2693,0-1 1,25-15-1,-15 2 3380,-3 20-3649,-5 0-998</inkml:trace>
  <inkml:trace contextRef="#ctx0" brushRef="#br0" timeOffset="1">305 1 10730,'0'0'8728,"-9"3"-7574,7-2-1160,-1-1 104,0 1 1,0 0-1,0 0 1,0 0 0,0 1-1,0-1 1,0 0-1,1 1 1,-1 0 0,1 0-1,-1 0 1,1 0 0,-1 0-1,1 0 1,0 1-1,0-1 1,0 1 0,0-1-1,1 1 1,-1 0-1,1 0 1,0 0 0,-1-1-1,1 1 1,1 1-1,-1-1 1,0 0 0,1 0-1,-1 0 1,1 0 0,0 5-1,1-7-150,-1 0 1,1 0-1,-1 0 0,1 0 0,0 0 0,-1 0 0,1 0 1,0 0-1,0 0 0,0 0 0,0 0 0,0 0 1,0 0-1,0-1 0,0 1 0,0 0 0,0-1 1,0 1-1,1-1 0,-1 1 0,2 0 0,34 9-2531,-25-7 1331,0 0 386,2 0 280,-1 1 1,0 1-1,21 9 0,-34-14 693,1 0-1,-1 0 0,1 1 0,-1-1 1,1 0-1,-1 0 0,1 0 1,-1 1-1,0-1 0,1 0 0,-1 0 1,1 1-1,-1-1 0,0 0 0,1 1 1,-1-1-1,0 1 0,1-1 0,-1 0 1,0 1-1,0-1 0,1 1 1,-1-1-1,0 1 0,0-1 0,0 1 1,0-1-1,0 0 0,1 1 0,-1-1 1,0 1-1,0-1 0,0 1 1,0-1-1,0 1 0,-1-1 0,1 1 1,0-1-1,0 1 0,0-1 0,0 1 1,0-1-1,-1 1 0,1-1 0,0 0 1,0 1-1,-1-1 0,1 1 1,0-1-1,-1 0 0,1 1 0,0-1 1,-1 0-1,1 1 0,-1-1 0,1 0 1,0 0-1,-1 1 0,1-1 0,-1 0 1,1 0-1,-1 0 0,1 0 1,-1 0-1,1 1 0,-1-1 0,1 0 1,-1 0-1,-36 9 1498,16-6-1386,-1 0 1,-33-1-1,15-9-4808,22-3-3497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1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155 101 10346,'0'0'11680,"-10"1"-10303,4-1-1276,-1 0-1,1 1 0,0 0 1,0 0-1,-1 0 0,1 1 1,0 0-1,0 0 0,0 1 1,1 0-1,-1 0 0,1 0 1,-1 0-1,1 1 0,0 0 1,0 0-1,1 1 0,-1-1 1,1 1-1,0 0 0,0 0 0,1 0 1,-5 9-1,6-10-77,0-1-1,0 1 1,1-1 0,-1 1 0,1 0-1,0 0 1,0 0 0,1 0-1,-1 0 1,1 0 0,0 0-1,0 0 1,0 0 0,1 7-1,0-9-19,0 0 0,0 0 0,0-1 0,0 1 0,1 0 0,-1-1 0,0 1 0,1 0 0,-1-1 0,1 0 0,-1 1 0,1-1 0,0 0 0,0 0 0,-1 0 0,1 0 0,0 0 0,0 0 0,0-1 0,0 1 0,0-1 0,0 1 0,0-1 0,0 0 0,0 1 0,1-1 0,-1 0 0,4-1 0,1 0 12,0 1-1,1-1 1,-1-1-1,0 0 1,0 0-1,0 0 1,0-1-1,0 0 1,-1 0-1,1 0 0,-1-1 1,0 0-1,0-1 1,0 1-1,0-1 1,-1 0-1,0-1 1,0 1-1,0-1 1,-1 0-1,5-7 1,-4 4-186,0 0 1,0-1 0,-1 1-1,0-1 1,0 0 0,-1 0-1,0-1 1,-1 1 0,0 0-1,-1-1 1,0 1-1,-1-1 1,0 1 0,-2-16-1,-8 8-1052,5 11-1704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12588,'0'0'10207,"-6"8"-8515,-44 51 360,13-17-1304,-48 74 1,77-104-739,1 0 0,0 1 0,1 0-1,0 0 1,1 1 0,1-1 0,0 1 0,0 0 0,2 0 0,0 1 0,-1 19 0,3-31-42,1 0 1,-1 0 0,1 0 0,0 0 0,0 0 0,0-1-1,0 1 1,0 0 0,1 0 0,-1-1 0,1 1 0,-1-1-1,1 1 1,0-1 0,0 0 0,0 1 0,1-1 0,-1 0-1,0-1 1,1 1 0,-1 0 0,1-1 0,0 1-1,0-1 1,-1 0 0,1 0 0,0 0 0,0 0 0,0 0-1,0-1 1,0 1 0,0-1 0,0 0 0,3 0 0,3 1-665,0-1 1,0 0-1,0-1 0,16-3 1,-18 3-845,1-1 0,-1 0 1,0-1-1,14-6 0,12-12-8710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12940,'0'0'9999,"-8"12"-8825,1-2-789,1 1 0,0 1 0,1-1-1,0 1 1,-4 13 0,9-22-350,-1-1 0,0 1 0,0-1 0,1 1 0,0-1 0,-1 1 0,1-1 1,0 1-1,0 0 0,0-1 0,1 1 0,-1-1 0,1 1 0,-1-1 0,1 1 1,0-1-1,0 1 0,0-1 0,0 0 0,0 1 0,1-1 0,-1 0 1,1 0-1,-1 0 0,1 0 0,0 0 0,0 0 0,0-1 0,0 1 0,0 0 1,0-1-1,0 0 0,0 1 0,1-1 0,-1 0 0,0 0 0,1-1 1,3 2-1,95 10-5571,-100-12 5516,-1 0 0,1 1 1,0-1-1,-1 0 0,1 0 1,-1 0-1,1 0 0,-1 1 1,1-1-1,-1 0 0,1 0 1,-1 1-1,1-1 0,-1 0 1,0 1-1,1-1 0,-1 1 1,1-1-1,-1 0 0,0 1 1,1-1-1,-1 1 0,0-1 0,0 1 1,1-1-1,-1 1 0,0-1 1,0 1-1,0-1 0,0 1 1,0-1-1,0 1 0,0 1 1,-12 15 904,-29 11 1431,40-27-2286,-8 4 292,-2 3-93,0-1 0,0-1 0,-1 0 0,0 0 0,0-2-1,0 1 1,-1-1 0,1-1 0,-23 3 0,34-6-273,1 0-1,0 0 1,-1 0 0,1 0 0,0 0 0,-1 0 0,1-1 0,0 1-1,-1 0 1,1 0 0,0 0 0,0 0 0,-1-1 0,1 1 0,0 0 0,-1 0-1,1-1 1,0 1 0,0 0 0,0 0 0,-1-1 0,1 1 0,0 0 0,0 0-1,0-1 1,0 1 0,-1 0 0,1-1 0,0 1 0,0 0 0,0-1 0,0 1-1,0 0 1,0-1 0,0 1 0,0 0 0,0-1 0,0 1 0,0-1 0,0 1-1,0 0 1,1-1 0,-1 1 0,0 0 0,0 0 0,0-1 0,0 1 0,1-1-1,9-18-2602,41-33-7614,-17 22-816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54 13229,'0'0'6785,"-2"10"-5269,1-7-1412,-3 16 341,0 1 1,2 0-1,0 1 1,1-1-1,1 0 0,1 0 1,6 32-1,-5-45-452,3 8-10,0 1 0,-1-1 0,0 1 0,-2 1-1,1-1 1,-2 0 0,-1 25 0,-1-37 8,-1-1-1,1 1 1,-1-1-1,0 0 1,0 0-1,0 0 1,0 0-1,0 0 1,-1-1-1,0 1 1,1-1-1,-1 1 1,0-1-1,0 0 1,0 0-1,0 0 0,-1 0 1,1-1-1,0 1 1,-1-1-1,-3 1 1,2 0 17,0-1-1,1 1 1,-1-1-1,0 0 1,0 0-1,0 0 1,0-1-1,0 0 1,0 0-1,0 0 1,0 0-1,0-1 1,0 0-1,-10-3 1,13 3-1,0-1 1,0 0-1,0 0 0,1 0 1,-1 0-1,1 0 0,-1 0 1,1-1-1,-1 1 1,1 0-1,0-1 0,0 1 1,0-1-1,1 1 0,-1-1 1,1 0-1,-1 1 0,1-1 1,0 0-1,0 1 1,0-1-1,0 1 0,0-1 1,1 0-1,-1 1 0,1-1 1,1-4-1,1-3-35,0 1 0,0-1 0,0 1 0,1 0 0,1 0 1,6-10-1,20-19-278,58-57 1,-60 67 357,-1-2 1,-2 0 0,30-44-1,-46 46 743,-13 22-90,-9 16-475,5-2-202,1 1-1,0 1 1,1-1 0,0 1-1,0 0 1,1 1 0,0-1-1,1 1 1,0-1 0,1 1 0,0 0-1,1 0 1,0 0 0,1 0-1,1 18 1,-1-27-82,0 0 0,0-1 1,0 1-1,0-1 0,0 1 0,0 0 0,1-1 0,-1 1 1,1-1-1,-1 1 0,1-1 0,0 1 0,-1-1 1,1 0-1,0 1 0,0-1 0,0 0 0,0 0 1,0 1-1,0-1 0,0 0 0,1 0 0,-1 0 1,0 0-1,1-1 0,-1 1 0,0 0 0,1 0 1,-1-1-1,1 1 0,-1-1 0,1 1 0,-1-1 0,1 0 1,0 0-1,-1 1 0,1-1 0,1 0 0,0-1-405,1 1-1,-1-1 0,0 0 1,0 0-1,0 0 0,0 0 1,0-1-1,0 1 0,0-1 1,0 0-1,0 0 0,-1 0 1,1 0-1,-1 0 0,1 0 1,-1-1-1,3-4 0,14-23-5625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2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12204,'0'0'3555,"-27"69"-2466,19-36-384,3 2 95,2 3-479,3-3-225,0-6-96,0-3-449,0-5-159,9-10 448,1-8 64,0-3-769,5-3-1409,-1-11-1250,0 3-1024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3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25 248 9225,'0'0'4655,"-3"9"-854,1-6-3364,-17 49 1730,19-24-1221,0-27-911,0 0 0,1-1 0,-1 1 0,0 0 0,1 0 0,-1-1 0,1 1 0,-1 0 0,1-1 0,-1 1 0,1 0 0,-1-1 0,1 1 0,0-1 0,-1 1 0,1-1 0,0 1 0,0-1 0,-1 1 0,1-1 0,0 0 0,0 0 0,0 1 0,-1-1 0,1 0 0,2 0 0,2 1-38,0-1 1,0 0-1,0 0 1,-1 0-1,1-1 1,0 0 0,0 0-1,0 0 1,0-1-1,-1 1 1,1-1-1,0 0 1,-1-1-1,6-2 1,-3-1-39,1 0-1,-1 0 1,0-1 0,0 0 0,0 0-1,10-16 1,-5 3-40,0-1 0,-1 0 0,-1-1 0,-1 0 0,7-28 0,-9 19 284,5-55 0,-21 156 641,5-40-532,-2 46 0,6-57-297,4 75 52,-3-86-64,0 1 1,1-1-1,0 0 0,1 0 1,0 0-1,0 0 0,1 0 1,8 13-1,-12-20-3,0-1 1,0 0-1,0 1 0,0-1 1,0 0-1,0 1 0,1-1 1,-1 0-1,0 1 0,0-1 1,0 0-1,1 1 0,-1-1 1,0 0-1,0 0 0,0 1 1,1-1-1,-1 0 0,0 0 1,1 1-1,-1-1 0,0 0 1,0 0-1,1 0 0,-1 0 1,0 0-1,1 1 0,-1-1 1,1 0-1,-1 0 0,0 0 1,1 0-1,-1 0 0,0 0 1,1 0-1,-1 0 0,0 0 1,1 0-1,-1 0 0,0 0 1,1-1-1,-1 1 0,0 0 1,1 0-1,-1 0 0,1-1 1,3-20 28,-8-30-31,-1 39-53,-1 0 0,-1 1 1,0-1-1,0 2 0,-1-1 0,0 1 1,-16-14-1,56 33 1384,-14-1-1210,1-1 1,-1-1-1,1-1 0,1 0 0,30 2 0,-44-6-109,0 0 0,1-1 0,-1 0 0,1 0 0,-1 0 0,1-1 0,-1 0 0,0 0 0,1 0 0,-1-1 0,0 0-1,0 0 1,0-1 0,0 0 0,0 0 0,-1 0 0,1-1 0,-1 0 0,0 0 0,7-7 0,-11 11 18,0-1 0,0 0 0,-1 0 0,1 0 0,0 0 0,0 0 0,-1 0 1,1 0-1,-1 0 0,1 0 0,-1 0 0,1 0 0,-1 0 0,1-1 0,-1 1 0,0 0 0,0 0 0,0 0 1,0 0-1,0-1 0,0 1 0,0 0 0,0 0 0,0 0 0,0-1 0,-1-1 0,0 2 11,-1 0 0,1 0 1,0 1-1,0-1 0,0 0 0,-1 0 0,1 1 0,0-1 0,-1 1 0,1-1 0,-1 1 0,1-1 0,0 1 1,-1 0-1,1 0 0,-1 0 0,1 0 0,-2 0 0,-3 0-5,0 0 1,0 0-1,1 1 0,-1 0 1,0 0-1,1 1 1,-1-1-1,1 1 0,0 1 1,-8 3-1,9-3 29,1 0 0,-1 0-1,1 0 1,0 1 0,0 0 0,0-1 0,0 1 0,0 0-1,1 1 1,0-1 0,0 0 0,0 1 0,0-1 0,1 1-1,0-1 1,0 1 0,0 0 0,0-1 0,1 1-1,0 0 1,0 0 0,0 0 0,1 7 0,0-8-193,1 0 0,-1-1 1,0 1-1,1 0 0,0 0 0,0-1 1,0 1-1,0-1 0,0 0 0,1 0 1,0 0-1,2 3 0,-1-3-579,0 0-1,0 0 1,0 0 0,1-1-1,-1 1 1,1-1 0,-1 0-1,1 0 1,0-1 0,-1 1-1,6 0 1,25 1-13203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4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54 6470,'0'0'11670,"1"-9"-9268,0 7-2306,-1-1 84,1 1 0,-1-1 0,0 1 0,0-1 0,0 1 0,0-1 0,0 1 0,0-1 0,-1 1 0,0-4 0,0 5-133,0 0-1,0 0 1,1 0-1,-1 0 0,0 1 1,0-1-1,0 0 1,0 0-1,0 1 1,0-1-1,0 1 1,-1-1-1,1 1 0,0-1 1,0 1-1,0 0 1,0 0-1,-1 0 1,1-1-1,0 1 1,0 0-1,0 0 0,-1 0 1,1 1-1,0-1 1,0 0-1,0 0 1,-1 1-1,1-1 1,0 1-1,0-1 0,-2 2 1,-8 2-42,1 1 0,-1 0-1,1 1 1,0 0 0,1 1 0,-1 0 0,1 0 0,0 1 0,1 0-1,0 1 1,1 0 0,-1 0 0,2 0 0,-1 1 0,1 0-1,1 1 1,0-1 0,0 1 0,1 0 0,0 0 0,-3 20 0,7-30-10,0 1 0,0-1 1,0 1-1,0-1 0,0 1 1,1-1-1,-1 1 0,0-1 1,1 1-1,-1-1 1,1 1-1,-1-1 0,1 0 1,0 1-1,0-1 0,0 0 1,0 0-1,0 0 0,0 1 1,0-1-1,0 0 0,0 0 1,0 0-1,0-1 1,3 3-1,0-2-67,0 1 0,1-1 1,-1 1-1,0-1 0,1 0 0,-1-1 0,0 1 1,1-1-1,4 0 0,4-1-207,0 0-1,0 0 1,0-2 0,0 1 0,20-8-1,-18 2-36,8-2 624,-20 12 139,-12 8 155,-17 16 85,-2-2 0,-1-1 1,-1-1-1,0-2 0,-2 0 0,-56 24 0,61-35-773,35-19-1912,44-28-3635,-45 33 4697,32-23-5220,1-4-2337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11915,'0'0'11755,"-3"12"-10564,1 1-993,-4 7 349,2 1 0,1 0 0,0 0 0,2 0 0,1 23 0,0-43-528,1 0-1,-1 1 1,1-1-1,-1 0 0,1 0 1,0 1-1,0-1 0,0 0 1,0 0-1,0 0 0,0 0 1,0 0-1,0 0 0,0-1 1,0 1-1,1 0 1,-1 0-1,0-1 0,0 1 1,1-1-1,-1 1 0,1-1 1,-1 0-1,0 1 0,1-1 1,-1 0-1,1 0 0,-1 0 1,0 0-1,1 0 1,-1 0-1,1-1 0,-1 1 1,3-1-1,2 0 8,1 0-1,-1 0 1,0-1 0,0 0-1,0 0 1,10-6 0,5-6-53,-1-2 1,19-18 0,-10 8-13,-29 26 35,0 0 0,0 0 0,0-1 0,0 1 0,0 0 0,1 0 0,-1 0 0,0 0 0,0 0 0,0 0 0,1-1 1,-1 1-1,0 0 0,0 0 0,0 0 0,1 0 0,-1 0 0,0 0 0,0 0 0,0 0 0,1 0 0,-1 0 0,0 0 0,0 0 0,0 0 0,1 0 0,-1 0 0,0 0 0,0 0 0,1 0 0,-1 0 0,0 0 0,0 0 0,0 1 0,0-1 0,1 0 0,-1 0 0,0 0 0,0 0 0,0 0 0,0 1 0,1-1 0,3 14-12,-3 29 207,-1-24-93,0-17-77,1 1 0,-1 0 1,1-1-1,0 1 1,-1 0-1,1-1 0,1 1 1,-1-1-1,0 1 1,1-1-1,-1 0 0,1 1 1,-1-1-1,1 0 1,0 0-1,0 0 0,0 0 1,0-1-1,1 1 1,-1-1-1,0 1 1,1-1-1,-1 0 0,1 1 1,-1-1-1,1-1 1,0 1-1,-1 0 0,1-1 1,0 1-1,-1-1 1,1 0-1,0 0 0,0 0 1,-1 0-1,7-1 1,-3 1-52,0-1 0,0 0 0,1 0 0,-1-1 1,0 1-1,0-1 0,0-1 0,-1 1 0,1-1 0,-1 0 1,1 0-1,-1-1 0,0 1 0,0-1 0,7-7 1,-8 5-142,-1 0 1,1 0 0,-1 0 0,0-1 0,-1 1 0,1-1 0,1-8 0,-2-19-3735,-2 32 3093,-1 1 1,1-1-1,0 0 0,-1 0 1,0 1-1,1-1 0,-1 0 1,0 1-1,0-1 0,0 1 1,0-1-1,0 1 0,-2-3 0,-5-3-7473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53 12332,'0'0'9865,"-11"-50"-9064,12 47-225,9 3-512,3 0-160,4 5-1761,4 6-2468,-1 0-4963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11179,'0'0'8205,"-1"9"-6508,-6 33-323,-5 21-111,4 1 1,2 1-1,4 110 1,2-174-1234,-1 1 0,1-1 0,0 1 0,1 0 0,-1-1 1,0 1-1,0-1 0,1 1 0,-1-1 0,1 1 0,-1-1 0,1 1 1,0-1-1,0 0 0,-1 1 0,1-1 0,0 0 0,0 1 1,0-1-1,0 0 0,1 0 0,-1 0 0,0 0 0,0 0 0,1 0 1,-1 0-1,0-1 0,1 1 0,-1 0 0,1-1 0,-1 1 0,1-1 1,-1 0-1,1 1 0,0-1 0,-1 0 0,1 0 0,-1 0 1,1 0-1,-1 0 0,1 0 0,0-1 0,-1 1 0,1 0 0,-1-1 1,1 1-1,1-2 0,5-1 25,0 0 0,-1-1 1,0 0-1,0-1 0,0 1 1,0-1-1,10-11 0,1-2-227,-2 0-1,0-2 0,-1 1 0,-1-2 1,-1 0-1,-1-1 0,-1 0 0,-1 0 1,-1-1-1,8-30 0,-17 52-457,2-8 323,-3 4-6870</inkml:trace>
  <inkml:trace contextRef="#ctx0" brushRef="#br0" timeOffset="1">210 289 16848,'0'0'3747,"0"54"-2145,15-44 0,5-6-898,8-4-480,0 0-192,4-11-1025,0-8-1505,-4-3-993,-2-4-3332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11627,'0'0'11200,"0"10"-9753,0 3-1108,0 34 667,1 1 0,10 52 0,-9-89-1120,11 59 193,-9-23-2793,-10-46-2602,-17-13-285,-3-2 1743,-16-11 2492,2-4 3467,36 27-1578,1-1 1,-1 0-1,1 0 0,0-1 0,0 1 0,0-1 0,1 1 1,-1-1-1,1 0 0,0 0 0,0 0 0,0 0 0,0 0 1,1 0-1,0-1 0,0 1 0,-1-9 0,2 12-457,0-1-1,1 1 1,-1 0 0,0 0-1,1 0 1,-1 0-1,1-1 1,0 1 0,-1 0-1,1 0 1,0 0-1,0 0 1,-1 0 0,1 0-1,0 1 1,0-1-1,0 0 1,0 0 0,0 1-1,0-1 1,0 1-1,1-1 1,-1 1 0,0-1-1,0 1 1,0-1-1,3 1 1,40-8 270,-34 7-245,56-3-267,-17 1-1551,0-4-3972,-8-4-6403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14990,'0'0'7218,"1"13"-5953,-2 29-375,-1-17-387,2-1 0,1 1 1,5 33-1,-5-52-447,0 0-1,1-1 1,-1 1 0,1 0 0,0-1-1,0 1 1,1-1 0,0 0-1,0 0 1,0 0 0,0 0 0,1 0-1,0-1 1,0 0 0,0 0-1,1 0 1,-1 0 0,1 0 0,0-1-1,5 3 1,5-1-309,-1 0-1,1-2 1,0 1-1,0-2 1,0 0-1,1-1 1,-1 0-1,21-3 1,-7 2-717,-30 1 1043,1 1 0,-1 0 0,1 0 0,-1-1 0,0 1 1,1-1-1,-1 1 0,0 0 0,0-1 0,0 0 0,-1 1 0,0 1 0,-18 18 816,0-1 0,-1 0-1,-33 23 1,47-38-754,0 0 0,0-1-1,-1 0 1,1 0 0,-1-1 0,0 1-1,0-2 1,0 1 0,0-1 0,-1-1-1,1 1 1,0-1 0,-1-1 0,1 1-1,-1-2 1,-9 0 0,17 1-173,0-1 0,0 1 0,-1-1 0,1 1 0,0-1 0,0 1 0,0-1 0,0 0 0,0 0 0,0 1 0,0-1 1,0 0-1,0 0 0,0 0 0,1 0 0,-1 0 0,0 0 0,1 0 0,-1 0 0,0 0 0,1-1 0,-1 1 0,1 0 0,0 0 0,-1 0 1,1-1-1,0 1 0,0 0 0,0 0 0,0-1 0,0 1 0,0 0 0,0 0 0,0-1 0,1-1 0,-1 1-282,1-1-1,-1 1 0,1-1 0,0 1 1,0-1-1,0 1 0,0 0 1,0-1-1,0 1 0,1 0 1,-1 0-1,1 0 0,-1 0 1,1 0-1,0 0 0,3-2 1,22-12-6327,-13 8 903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1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12364,'-1'9'9014,"1"7"-5834,-4 39-2381,-10-2 92,8-35-411,2-1 1,0 1 0,0 0-1,0 26 1,4-44-440,0 1 0,0 0 0,0 0 0,0-1 0,1 1 0,-1 0 0,0-1 0,1 1 0,-1 0 0,0-1 0,1 1 0,-1 0 0,1-1 0,-1 1 1,1-1-1,0 1 0,-1-1 0,1 1 0,-1-1 0,1 0 0,0 1 0,-1-1 0,1 0 0,0 1 0,-1-1 0,1 0 0,0 0 0,0 0 0,-1 1 0,1-1 0,0 0 0,0 0 0,-1 0 0,1 0 0,0 0 0,0 0 0,-1-1 0,1 1 0,0 0 0,0 0 0,-1-1 0,1 1 0,1-1 0,35-13 626,-15 1-601,-1 0-1,-1-2 1,0 0 0,-1-1 0,-1-1 0,0-1 0,-2 0 0,25-36-1,-40 54-117,-1-1 0,1 1 0,-1-1-1,1 1 1,-1-1 0,0 1 0,1-1 0,-1 1-1,1-1 1,-1 0 0,0 1 0,0-1-1,1 0 1,-1 1 0,0-1 0,0 0-1,0 1 1,0-1 0,1 0 0,-1 1 0,0-1-1,-1 0 1,1 0 0,0 1 0,0-1-1,0 0 1,0 1 0,0-1 0,-1 0 0,1 1-1,0-1 1,-1 0 0,1 1 0,0-1-1,-1 1 1,1-1 0,-1 0 0,1 1-1,-1-1 1,-30 0-7777,8 5 990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92 8904,'0'0'15071,"-5"11"-13934,-13 33-251,18-43-852,0 0 0,0 0 0,0 1 0,0-1 0,0 0 0,0 0 0,1 1 0,-1-1 0,1 0 0,-1 0 0,0 0 0,1 1 0,0-1 0,-1 0 0,1 0 0,0 0 0,0 0 0,-1 0 0,1 0-1,0 0 1,0-1 0,0 1 0,0 0 0,0 0 0,0-1 0,0 1 0,1 0 0,-1-1 0,0 1 0,0-1 0,0 0 0,2 1 0,39 7 468,-28-7-454,0-1 1,1 0-1,-1-1 1,0-1-1,0 0 1,0-1-1,0-1 1,0 0-1,16-7 1,-25 9-46,-1 0 0,0 0 0,0 0 1,0 0-1,0-1 0,0 0 0,0 0 1,-1 0-1,1 0 0,-1 0 0,0-1 1,0 0-1,0 1 0,-1-1 1,1 0-1,-1 0 0,0 0 0,0-1 1,0 1-1,-1-1 0,1 1 0,-1-1 1,0 1-1,0-1 0,-1 1 0,0-1 1,1 0-1,-2 0 0,1 1 1,0-1-1,-1 0 0,-1-4 0,2 8-4,-1-1 0,1 1 0,0-1 0,-1 1 0,0-1 0,1 1 0,-1-1 0,0 1 0,0 0 0,1 0 0,-1-1 0,0 1 0,0 0 0,0 0 0,-1 0 0,1 0 0,0 0 0,0 0 0,-1 0 0,1 0 0,0 1 0,-1-1 0,1 0 0,-1 1-1,1-1 1,0 1 0,-1 0 0,1-1 0,-1 1 0,0 0 0,1 0 0,-1 0 0,1 0 0,-1 0 0,1 0 0,-1 1 0,1-1 0,-1 0 0,-2 2 0,0-1-3,0 0 1,0 1-1,0 0 1,0 0-1,0 0 1,1 0-1,-1 0 1,1 1-1,-1 0 1,1 0-1,0 0 1,0 0-1,-4 5 1,3-2 32,1 1 1,-1-1-1,1 1 1,1 0-1,-1 0 1,1 0 0,0 1-1,1-1 1,0 0-1,0 1 1,0-1-1,2 11 1,-1-15-17,0 0 1,1 1-1,-1-1 1,1 0-1,0 0 1,0 0-1,0 0 0,0 0 1,1 0-1,-1 0 1,1 0-1,0 0 1,0-1-1,0 1 0,0-1 1,0 1-1,1-1 1,-1 0-1,1 0 1,-1 0-1,1 0 0,0 0 1,0-1-1,-1 1 1,1-1-1,1 0 1,-1 0-1,0 0 0,0 0 1,4 0-1,5 1-3,1 0 0,0-2 0,-1 1 0,1-2 0,0 1-1,-1-2 1,1 0 0,0 0 0,-1-1 0,0-1 0,17-6-1,-20 6-10,-1 0 0,1-1-1,-1 0 1,1 0 0,-2-1-1,1 0 1,-1 0-1,1-1 1,-2 0 0,1 0-1,-1 0 1,0-1 0,-1 0-1,0 0 1,7-16-1,-7 12 8,-7 14 40,-6 26 79,7-24-107,1 0 1,0 0 0,0 0-1,0 0 1,0 0 0,1 0-1,0 0 1,0 0 0,0 0-1,0 0 1,0 0 0,1 0-1,0 0 1,0-1 0,0 1-1,0-1 1,1 1 0,-1-1-1,1 0 1,0 0 0,0 0-1,0 0 1,0-1 0,7 5-1,-6-5-255,0 0 0,0-1 0,0 1-1,0-1 1,0 0 0,1 0 0,-1-1-1,0 1 1,9-1 0,-12 0-36,0 0 0,0-1 0,0 1 0,0 0 0,0 0 0,0 0 0,0-1 0,-1 1 0,1-1 0,0 1 0,0-1 0,0 1 1,0-1-1,0 1 0,-1-1 0,1 0 0,0 1 0,0-1 0,-1 0 0,1 0 0,-1 1 0,1-1 0,-1 0 0,1 0 0,-1 0 0,1 0 0,-1 0 0,0 0 0,1 0 0,-1-1 0,6-23-8818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16848,'0'0'2787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63 13132,'0'0'4004,"1"-9"-1388,-1 6-2401,0 0-1,0 0 1,0 0-1,0 0 1,-1 0 0,1 0-1,-1 0 1,0 0 0,0 0-1,0 1 1,0-1-1,-2-3 1,1 4-127,1 1 0,0 0 0,-1 0-1,0 0 1,1 0 0,-1 0 0,0 0 0,1 0 0,-1 1 0,0-1 0,0 1-1,0-1 1,0 1 0,1 0 0,-1-1 0,0 1 0,0 0 0,0 0 0,0 1-1,0-1 1,0 0 0,0 1 0,1-1 0,-1 1 0,0-1 0,0 1 0,1 0 0,-3 1-1,-8 4-42,1 0 0,-1 1 1,1 1-1,1 0 0,-1 0 0,1 1 0,1 1 0,0-1 0,0 1 0,1 1 0,0 0 0,1 0 0,0 0 0,1 1 0,-9 23 0,14-33-65,1-1 0,-1 1-1,1-1 1,-1 1 0,1-1 0,0 1-1,0-1 1,0 1 0,0-1 0,0 1-1,0 0 1,0-1 0,0 1 0,1-1-1,-1 1 1,0-1 0,1 1 0,-1-1-1,1 0 1,0 1 0,0-1 0,-1 0-1,1 1 1,0-1 0,0 0 0,0 0 0,0 0-1,0 1 1,1-1 0,-1-1 0,0 1-1,0 0 1,1 0 0,-1 0 0,0-1-1,1 1 1,-1 0 0,1-1 0,2 1-1,8 2-212,0-1 0,1 0 0,-1-1-1,18-1 1,10 2 245,-23 1-30,-1 0 0,1 1 0,-1 1 0,26 11 1,-39-15 30,0 1 1,0-1 0,0 1-1,0 0 1,0 0 0,0 1 0,-1-1-1,1 0 1,-1 1 0,1 0 0,-1-1-1,4 7 1,-5-7 27,-1 0-1,1 1 1,-1-1 0,1 0-1,-1 0 1,0 1 0,0-1-1,0 0 1,0 0 0,0 1-1,0-1 1,-1 0 0,1 0-1,-1 0 1,1 1 0,-1-1 0,0 0-1,0 0 1,0 0 0,0 0-1,0 0 1,-3 3 0,-2 2 224,-1 1 0,1-1 0,-1 0 0,-1-1 0,0 0 0,0 0 0,0-1 0,0 1 1,-12 4-1,4-3 10,0 0-1,0-1 1,-1 0 0,-23 4 0,35-9-298,1 0 0,-1-1 0,1 1 0,-1-1 1,1 1-1,-1-1 0,0-1 0,1 1 1,-1-1-1,1 1 0,-1-1 0,-7-3 0,10 2-250,0 0-1,0 1 0,1-1 0,-1 0 1,1 0-1,-1 1 0,1-1 0,0 0 1,0-1-1,0 1 0,0 0 1,0 0-1,0 0 0,0-1 0,1 1 1,-1 0-1,1-1 0,0 1 0,0 0 1,0-1-1,0 1 0,0 0 0,0-1 1,1 1-1,-1 0 0,2-4 0,5-24-6206,5-2-3380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18674,'0'0'1329,"-3"11"625,-5 21-878,1 0 0,2 0 0,1 0 0,1 34 1,3-50-892,0 0-1,2 0 1,-1 0 0,2 0 0,0 0 0,1-1 0,0 1 0,2-1 0,0 0 0,14 26 0,-2-22-83,-17-19-95,0 0-1,-1 0 0,1 1 1,-1-1-1,1 0 1,-1 0-1,1 0 1,-1 0-1,1 0 0,0 0 1,-1 0-1,1 0 1,-1 0-1,1 0 0,0 0 1,-1 0-1,1-1 1,-1 1-1,1 0 0,-1 0 1,1-1-1,-1 1 1,1 0-1,0-1 1,0-1 5,1 1 1,-1-1-1,0 0 1,0 0-1,0 0 1,0 0-1,0 0 0,0 0 1,0 0-1,0 0 1,-1 0-1,0 0 1,1 0-1,-1-1 1,0 1-1,0-3 1,1-3-47,0 0 0,-1 1 0,-1-1 0,1 0 0,-1 0 0,0 1 0,-1-1 0,1 1 0,-2-1 0,1 1 0,-1 0 0,0-1 0,-1 2 0,1-1 0,-1 0 0,-1 1 0,1-1 0,-8-6 0,1 8-241,12 15 159,12 16 75,-9-22 53,0 0 1,1-1-1,-1 1 1,1-1-1,0 0 0,0 0 1,0 0-1,0-1 1,1 0-1,-1 0 1,1 0-1,-1-1 1,1 0-1,0 0 1,0 0-1,-1-1 1,1 1-1,0-1 1,0-1-1,-1 1 1,1-1-1,0 0 1,0-1-1,-1 1 1,1-1-1,-1 0 1,0 0-1,1-1 1,-1 1-1,0-1 1,0-1-1,-1 1 1,1-1-1,-1 1 1,0-1-1,0 0 1,0-1-1,0 1 1,-1-1-1,1 0 1,-1 0-1,0 0 1,-1 0-1,1 0 1,-1 0-1,0-1 1,-1 1-1,1-1 1,-1 0-1,0 1 1,0-1-1,-1-6 1,-10 60-131,10-44 127,0 0 0,0 0 0,0 0-1,0-1 1,1 1 0,0 0 0,-1 0 0,1 0-1,1 0 1,-1-1 0,1 1 0,-1 0 0,1-1 0,0 0-1,0 1 1,3 2 0,-2-3 38,1-1 0,-1 0-1,1 0 1,-1 0 0,1 0 0,0 0-1,-1-1 1,1 0 0,0 1 0,0-1-1,0-1 1,0 1 0,0-1 0,0 1-1,0-1 1,5-1 0,-2 1-29,-1-1 1,1 0 0,-1-1-1,0 1 1,0-1-1,0-1 1,0 1-1,0-1 1,0 0-1,-1 0 1,1 0-1,-1-1 1,0 0-1,0 0 1,0-1 0,-1 1-1,6-8 1,-4 6-15,-1 0 0,0-1 1,-1 0-1,0 0 1,0 0-1,-1 0 0,1-1 1,-2 1-1,1-1 0,-1 0 1,0 0-1,-1 0 1,2-13-1,-22 88-202,19-61 99,-2 7 166,1-1-1,1 0 0,2 24 1,-2-34-116,0-1-1,0 1 1,0 0 0,1-1 0,-1 1 0,0 0 0,1-1 0,-1 1 0,1-1 0,0 1 0,-1-1 0,1 1 0,0-1 0,0 1 0,0-1 0,0 0 0,0 1 0,0-1 0,1 0 0,-1 0 0,0 0 0,0 0 0,1 0 0,-1 0 0,1 0 0,-1-1 0,1 1 0,-1 0 0,1-1 0,0 1 0,-1-1 0,1 0 0,-1 1 0,1-1 0,0 0 0,-1 0 0,1 0 0,2-1 0,-2 1-292,0-1 0,0 0 0,0 0 0,0 0 0,0 0 0,0 0 0,0 0 1,0 0-1,-1-1 0,1 1 0,0-1 0,-1 1 0,1-1 0,-1 0 0,1 0 0,-1 0 0,0 1 0,0-1 1,0 0-1,2-4 0,13-47-8633,-8 11 497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8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14894,'0'0'7079,"-8"66"-6983,31-45-160,5-3-1730,4 0-1217,-2-6-2370,-1-3-1345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4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11627,'0'0'7554,"-3"11"-6396,-4 18-454,2 1-1,0 0 1,2 0 0,2 0-1,0 1 1,2-1-1,2 0 1,0 0 0,11 40-1,-11-59-696,2 3-2,-1 1 0,0 0 0,-1 0 1,-1 0-1,0 1 0,-1-1 0,-1 19 0,-1-32 2,1-1-1,-1 1 1,1-1-1,-1 1 1,1-1 0,-1 0-1,0 1 1,0-1-1,0 0 1,0 0-1,0 1 1,0-1-1,0 0 1,0 0 0,0 0-1,0 0 1,0 0-1,-1-1 1,1 1-1,0 0 1,-1-1-1,1 1 1,-1-1-1,1 1 1,-1-1 0,1 1-1,-1-1 1,1 0-1,-1 0 1,1 0-1,-1 0 1,1 0-1,-3 0 1,1 0 24,0 0-1,-1-1 1,1 1 0,-1-1-1,1 1 1,0-1 0,0 0 0,-1-1-1,1 1 1,0 0 0,0-1-1,0 0 1,0 1 0,-3-4 0,0-2-118,1 0 0,1 1 0,-1-2 0,1 1 1,0 0-1,1-1 0,0 0 0,0 0 1,0 0-1,1 0 0,1 0 0,-1 0 0,1-1 1,1 1-1,-1 0 0,1-1 0,1 1 0,1-10 1,0 1-79,2 0 1,-1 0 0,2 1 0,0-1-1,1 1 1,1 0 0,16-28 0,-5 18 32,42-45 0,1-4-58,-56 65 8,-14 12 219,-12 14 359,16-10-289,0 0 1,0 0-1,1 1 1,0-1-1,1 1 0,-1 0 1,1 0-1,0 1 0,1-1 1,0 1-1,0-1 1,1 1-1,0-1 0,0 1 1,1 0-1,0 12 1,0-18-97,1 0 1,-1 0 0,0 0 0,1-1-1,0 1 1,-1 0 0,1-1 0,0 1-1,0 0 1,0-1 0,0 1 0,0-1-1,0 1 1,0-1 0,1 0 0,-1 1-1,0-1 1,1 0 0,-1 0 0,1 0-1,-1 0 1,3 1 0,1 0 4,-1-1 1,1 1-1,0-1 0,0 0 0,-1 0 1,1-1-1,0 1 0,7-1 1,0-1-2,1 0 0,-1-1 0,-1 0 0,1-1 0,0 0 1,14-6-1,4-7-21,-2-2-1,0 0 1,48-42 0,-62 48 4,-14 11 0,0 1 0,0 0 0,1 0 0,-1 0 0,0 0 1,0 0-1,0 0 0,0-1 0,0 1 0,1 0 0,-1 0 0,0 0 0,0 0 0,0 0 0,1 0 0,-1 0 0,0 0 0,0 0 1,0 0-1,1 0 0,-1 0 0,0 0 0,0 0 0,0 0 0,1 0 0,-1 0 0,0 0 0,0 0 0,0 0 0,0 0 0,1 0 0,-1 0 1,0 0-1,0 1 0,0-1 0,0 0 0,1 0 0,-1 0 0,0 0 0,0 0 0,0 1 0,0-1 0,0 0 0,0 0 0,1 0 0,-1 0 1,0 1-1,0-1 0,0 0 0,0 0 0,0 0 0,0 0 0,0 1 0,2 19 68,-5 33 259,2-42-244,1-9-54,0-1-1,0 1 1,-1 0 0,1 0-1,0-1 1,0 1-1,1 0 1,-1-1-1,0 1 1,1 0-1,-1 0 1,1-1-1,-1 1 1,1-1-1,0 1 1,0 0-1,-1-1 1,1 0-1,0 1 1,1-1-1,-1 1 1,0-1-1,0 0 1,0 0-1,1 0 1,1 2-1,0-3-9,0 1-1,-1 0 1,1-1 0,0 1-1,0-1 1,-1 0 0,1 0-1,0 0 1,0-1-1,-1 1 1,1 0 0,0-1-1,0 0 1,-1 0 0,1 0-1,4-2 1,10-6-496,0-1 0,-1-1 0,0 0 0,-1-1 0,21-21 0,14-11-10570,-37 34 3517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60 160 13164,'0'0'9102,"-9"2"-8819,7-2-234,0 1 0,-1-1 0,1 1 0,0-1 0,-1 1 0,1 0 0,0 0 0,0 0 0,0 0 0,0 0 0,0 1 0,0-1 0,0 1 0,0-1 0,0 1 0,0 0 0,1-1 0,-1 1 0,1 0 0,0 0 0,-1 0 0,1 0 0,0 1 0,0-1 0,0 0 0,0 0 0,1 1 0,-1-1 0,1 0 0,-1 1 0,1-1 0,0 1 0,0-1 0,0 0 0,0 1 0,0-1 0,1 1 0,-1-1 0,2 4 0,-2-5-30,0 1 1,1-1 0,-1 0 0,1 0-1,-1 0 1,1 0 0,-1 0 0,1 1-1,0-1 1,-1 0 0,1-1 0,0 1-1,0 0 1,0 0 0,0 0 0,0 0-1,0-1 1,0 1 0,0 0 0,0-1-1,0 1 1,0-1 0,0 1 0,1-1-1,-1 0 1,0 1 0,0-1 0,0 0-1,1 0 1,-1 0 0,0 0 0,0 0-1,1 0 1,-1 0 0,0 0 0,0-1-1,0 1 1,1 0 0,0-1 0,4-1-5,0 1 0,-1-1 1,1 0-1,-1 0 0,1 0 1,-1-1-1,6-4 0,7-8-116,-1-1 1,0 0-1,-2-1 0,0-1 0,-1 0 0,-1-1 0,0-1 0,-2 0 0,0-1 0,10-27 0,-20 41 119,-3 8 30,-12 19 108,-15 35 177,23-40-144,1 1 0,1-1 0,0 1 0,1 0 0,1 0 0,0 0 0,1 0 0,1 0 0,3 27 0,-3-41-184,1 0 0,-1 0 0,1 0 0,0 0 0,-1 0-1,1 0 1,0 0 0,0 0 0,1 0 0,-1 0 0,0 0 0,0-1 0,1 1 0,-1 0 0,1-1-1,0 1 1,-1-1 0,1 0 0,0 1 0,0-1 0,0 0 0,0 0 0,0 0 0,0-1 0,0 1-1,0 0 1,0-1 0,0 1 0,1-1 0,-1 0 0,0 0 0,0 0 0,0 0 0,1 0 0,-1 0 0,0 0-1,0-1 1,0 1 0,0-1 0,3-1 0,3 0-39,-1-1 0,1 0 0,0 0 0,-1-1 0,0 0 0,1 0 0,-2-1 0,1 1 0,8-9 0,-7 5-96,1 0-1,-2 0 1,1-1-1,-1 0 0,-1-1 1,0 1-1,0-1 1,-1 0-1,0-1 1,6-18-1,-11 29 130,0 0 1,0 0-1,0 0 1,0 0-1,1 0 0,-1-1 1,0 1-1,0 0 0,0 0 1,0 0-1,0 0 0,0 0 1,0-1-1,0 1 0,0 0 1,0 0-1,0 0 0,0 0 1,0 0-1,0 0 0,0-1 1,-1 1-1,1 0 0,0 0 1,0 0-1,0 0 0,0 0 1,0 0-1,0-1 0,0 1 1,0 0-1,0 0 0,0 0 1,-1 0-1,1 0 0,0 0 1,0 0-1,0 0 0,0 0 1,0 0-1,0-1 0,-1 1 1,1 0-1,0 0 0,0 0 1,0 0-1,0 0 0,0 0 1,0 0-1,-1 0 0,1 0 1,0 0-1,0 0 0,0 0 1,-1 0-1,-9 7 82,-9 12 131,14-13-125,2 0 0,-1 0 0,1 0-1,0 1 1,0-1 0,0 1 0,1 0-1,0 0 1,-1 9 0,3-14-72,-1-1-1,1 1 1,0 0 0,0 0 0,0-1 0,1 1 0,-1 0-1,0-1 1,1 1 0,-1 0 0,1-1 0,-1 1-1,1 0 1,0-1 0,-1 1 0,1-1 0,0 1-1,0-1 1,0 1 0,0-1 0,1 0 0,-1 0-1,0 0 1,1 1 0,-1-1 0,0 0 0,1 0-1,-1-1 1,1 1 0,-1 0 0,1 0 0,0-1 0,-1 1-1,1-1 1,0 0 0,0 1 0,-1-1 0,1 0-1,0 0 1,-1 0 0,4 0 0,6-1-227,1 0 1,-1-1-1,1 0 1,-1-1-1,0 0 1,0 0-1,0-1 1,-1-1-1,1 0 1,-1 0-1,12-9 1,-5 4-182,1 0 1,28-10-1,-45 20 448,-1 0 1,1 0-1,-1 1 0,1-1 0,-1 0 0,1 0 0,-1 0 1,1 0-1,-1 1 0,1-1 0,-1 0 0,0 0 0,1 1 1,-1-1-1,1 0 0,-1 1 0,0-1 0,1 0 0,-1 1 0,0-1 1,1 1-1,-1-1 0,0 0 0,0 1 0,1-1 0,-1 1 1,0-1-1,0 1 0,0-1 0,0 1 0,0-1 0,1 1 1,-1-1-1,0 1 0,0-1 0,0 1 0,-1-1 0,1 1 0,0-1 1,0 1-1,0-1 0,0 1 0,0-1 0,0 1 0,-1-1 1,1 1-1,-6 40 337,3-22 141,3-18-518,0 0 0,0 0 0,0 0 0,0 0 0,0 0-1,0 0 1,0 0 0,1 0 0,-1 0 0,0 0 0,1 0 0,-1 0-1,1 0 1,-1 0 0,1 0 0,-1 0 0,1-1 0,0 1 0,-1 0-1,1 0 1,0-1 0,-1 1 0,1 0 0,0-1 0,0 1-1,0-1 1,0 1 0,1 0 0,0-1-14,1 1 1,0 0-1,0-1 1,0 0-1,0 0 1,-1 0-1,1 0 0,0 0 1,0-1-1,4 0 1,10-4-472,0-1 1,28-13-1,-36 15 7,12-5-257,2 0-1,-1 1 1,25-4 0,-38 10 492,1 0 0,-1 1 0,1 1 1,0-1-1,0 1 0,-1 1 0,1 0 1,0 0-1,-1 1 0,11 3 1,-10-3-4637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47 6118,'2'2'8923,"-1"5"-5032,-1 20-3955,0-21 1327,-3 98 1203,1-46-1331,6 88-1,-4-143-1061,1 1 0,-1-1 0,1 1 0,-1-1 0,1 1 0,0-1 0,1 0-1,-1 1 1,1-1 0,-1 0 0,1 0 0,0 0 0,0 0 0,0 0 0,0-1 0,1 1 0,-1-1-1,1 1 1,0-1 0,-1 0 0,1 0 0,0 0 0,0 0 0,5 1 0,-2-1 20,0 0 0,1-1 1,-1 0-1,0 0 0,1-1 0,-1 0 1,0 0-1,1-1 0,-1 1 0,0-1 1,1-1-1,-1 1 0,6-3 0,8-4-2,0 0-1,-1-2 1,-1 0-1,1-1 0,-2 0 1,33-29-1,-14 7-22,62-73 0,-76 81-64,-2-2 0,-1 0 0,-1-1-1,-2 0 1,0-1 0,10-32 0,-26 61-56,0 0 1,0 1-1,0-1 1,-1 0-1,1 0 0,0 0 1,0 0-1,0 0 1,-1 0-1,1 0 0,0 0 1,0 0-1,0 0 1,-1 0-1,1 0 0,0 0 1,0 0-1,0 0 1,-1 0-1,1 0 0,0 0 1,0 0-1,0 0 1,-1 0-1,1 0 0,0 0 1,0 0-1,0 0 1,0-1-1,-1 1 0,1 0 1,0 0-1,0 0 1,0 0-1,0 0 1,0-1-1,-1 1 0,1 0 1,0 0-1,0 0 1,0 0-1,0-1 0,0 1 1,0 0-1,0 0 1,0 0-1,0-1 0,0 1 1,0 0-1,0 0 1,0 0-1,0-1 0,0 1 1,0 0-1,0 0 1,0-1-1,0 1 0,-18 14-2539,16-12 2084,-23 18-4719,-5 2-3279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5701,'0'0'10923,"38"60"-9834,-10-48-545,6-3-448,4-6-64,4-3-288,2 0-2979,-2-14-1954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7 7015,'0'0'7377,"-11"0"-4441,6 0-2768,0 0-1,0 1 0,0 0 0,0 0 0,0 0 0,1 0 0,-1 1 0,0 0 1,0 0-1,1 0 0,0 1 0,-1-1 0,1 1 0,0 0 0,0 0 1,0 1-1,1-1 0,-1 1 0,1 0 0,0 0 0,0 0 0,0 0 0,0 0 1,1 1-1,-3 7 0,2-8-47,1 0 1,0 0-1,0 1 1,0-1-1,1 1 0,-1-1 1,1 1-1,0 0 1,0-1-1,1 1 1,0 0-1,0 0 1,0 0-1,0-1 0,1 1 1,1 8-1,-1-11-94,1 0-1,-1 1 1,1-1-1,0 0 1,-1 0-1,1 0 1,0 0 0,0-1-1,1 1 1,-1 0-1,0-1 1,1 0-1,-1 1 1,0-1-1,1 0 1,-1 0-1,1 0 1,0-1-1,-1 1 1,1 0-1,0-1 1,-1 0-1,1 0 1,0 0 0,0 0-1,-1 0 1,1 0-1,0-1 1,3 0-1,3-1-204,0-1-1,0 1 0,-1-1 1,1-1-1,-1 0 0,0 0 1,0 0-1,0-1 1,-1-1-1,0 1 0,0-1 1,0 0-1,11-13 1,-10 11-42,-1-2 0,1 1 0,-1-1 0,-1 0 1,0 0-1,0-1 0,-1 0 0,0 0 0,-1 0 1,3-13-1,-21 66-1954,11-35 2201,0 1 0,1-1 0,0 1 1,0 0-1,-1 14 0,2-20-50,1 0 0,0 0 0,0 0 1,0 0-1,0 0 0,0 0 0,0 0 0,0 0 1,1 0-1,-1 0 0,1 0 0,-1 0 0,1-1 1,0 1-1,0 0 0,0 0 0,0-1 0,0 1 1,0 0-1,0-1 0,1 1 0,-1-1 0,0 1 1,1-1-1,1 1 0,-1-1-113,0-1-1,1 0 1,-1 1 0,0-1 0,0 0-1,0-1 1,0 1 0,0 0 0,0-1-1,1 1 1,-1-1 0,0 1 0,0-1-1,0 0 1,0 0 0,-1 0 0,1 0-1,0 0 1,0 0 0,-1-1 0,1 1-1,0-1 1,1-1 0,20-21-2815,3-5-1015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1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8072,'0'0'15278,"49"14"-12748,-31-10-800,1 0-801,-3 0-609,2 2-288,-3 1-320,-2 3-1378,-2-3-1376,-4 1-1731,-1-5-3939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5669,'0'0'4800,"-3"8"-2750,-18 51-125,2 1 1,3 0-1,3 1 1,3 1 0,2 0-1,1 95 1,9-145-1854,4-19-24,4-18-83,17-104-203,-19 84-480,2-1 0,2 1 0,1 1 1,29-63-1,-8 58 632,-33 47 102,0 1 0,0 0 0,0-1 1,0 1-1,0 0 0,0 0 0,0 0 0,1 0 1,-1 0-1,1 0 0,-1 0 0,0 0 0,1 0 1,0 1-1,-1-1 0,1 1 0,-1-1 0,1 1 1,0 0-1,-1-1 0,1 1 0,0 0 0,-1 0 1,1 0-1,0 0 0,-1 0 0,1 1 0,0-1 1,-1 0-1,1 1 0,2 0 0,-3 1 29,0-1 0,0 1 0,0-1 0,-1 1 0,1-1 0,0 1 0,-1-1 0,1 1 0,-1 0 0,1-1 0,-1 1 0,0 0 0,0 0 0,0-1 0,0 1 0,0 0 0,0 0 0,0-1 0,0 1 0,-1 0 1,0 1-1,-12 38 80,7-32-149,-1 0 0,0 0 1,0-1-1,-1 1 0,0-2 1,0 1-1,-1-1 0,1 0 1,-2-1-1,1 0 0,-1-1 1,0 0-1,0 0 0,-1-1 1,-20 6-1,31-10-158,-1 0 1,0 0 0,0 0-1,1 0 1,-1 0-1,0 0 1,0 0 0,1 0-1,-1 0 1,0-1-1,0 1 1,1 0 0,-1 0-1,0-1 1,1 1-1,-1 0 1,0-1 0,1 1-1,-1-1 1,0 1-1,1-1 1,-1 1 0,1-1-1,-1 1 1,1-1-1,-1 0 1,1 1 0,0-1-1,-1 0 1,1 1-1,0-1 1,-1 0-1,1 0 1,0 1 0,0-1-1,-1 0 1,1 0-1,0 1 1,0-1 0,0 0-1,0 0 1,0 1-1,0-1 1,1 0 0,-1 0-1,0 1 1,0-1-1,0 0 1,1 0 0,-1 1-1,0-1 1,1 0-1,6-23-8791</inkml:trace>
  <inkml:trace contextRef="#ctx0" brushRef="#br0" timeOffset="1">331 28 15214,'0'0'5253,"0"62"-3523,0-41-641,0-2-384,0-4-609,3-5-128,11-8-1153,2-2-1314,4-7-1505,-2-13-2434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13741,'0'0'5194,"-3"10"-3720,-8 40 203,2 1-1,-3 65 1,11-91-1395,1 0 0,1-1 0,1 1 0,1-1 0,1 0 1,1 0-1,11 31 0,-16-54-286,0-1 1,-1 0-1,1 0 1,0 1-1,0-1 1,0 0 0,0 0-1,0 1 1,0-1-1,0 0 1,0 1 0,0-1-1,0 0 1,0 0-1,1 1 1,-1-1 0,0 0-1,0 1 1,0-1-1,0 0 1,0 0-1,0 1 1,1-1 0,-1 0-1,0 0 1,0 0-1,0 1 1,1-1 0,-1 0-1,0 0 1,0 0-1,1 0 1,-1 1-1,0-1 1,0 0 0,1 0-1,-1 0 1,0 0-1,0 0 1,1 0 0,-1 0-1,0 0 1,1 0-1,-1 0 1,0 0-1,0 0 1,1 0 0,-1 0-1,0 0 1,0 0-1,1 0 1,3-20-569,-4-29-616,-1 35 901,-1 1 1,0-1 0,-1 1-1,0 0 1,-2 0 0,1 0-1,-1 1 1,-1-1 0,0 1-1,-12-16 1,18 27 291,0 1 0,0 0-1,0 0 1,0 0 0,0-1-1,-1 1 1,1 0 0,0 0 0,0 0-1,0 0 1,0-1 0,0 1 0,0 0-1,-1 0 1,1 0 0,0 0 0,0-1-1,0 1 1,-1 0 0,1 0 0,0 0-1,0 0 1,0 0 0,-1 0-1,1 0 1,0 0 0,0 0 0,0 0-1,-1 0 1,1 0 0,0 0 0,0 0-1,0 0 1,-1 0 0,1 0 0,0 0-1,0 0 1,-1 0 0,1 0 0,0 0-1,0 0 1,0 0 0,-1 0-1,1 0 1,0 1 0,0-1 0,0 0-1,-1 0 1,5 12 83,0-8-186,1 0-1,-1 0 0,1-1 0,0 0 0,-1 1 0,2-2 1,-1 1-1,0-1 0,0 1 0,1-1 0,0-1 0,-1 1 1,1-1-1,0 0 0,8 0 0,-2 0-875,0 0-1,1-1 1,-1 0-1,0-1 1,0 0-1,19-5 1,-25 4 872,-1-1 0,0 1-1,0-1 1,0 0 0,0 0 0,0 0 0,-1 0 0,9-9 0,-12 11 341,1-1 0,0 1 0,-1-1 0,1 0 0,-1 0 0,0 1 0,1-1 0,-1 0 0,0 0 0,0 0 0,0-1 0,-1 1 0,1 0 0,0 0 0,-1 0 0,0-1 0,1 1 0,-1 0 0,0-1 0,0 1 0,0 0 0,0 0 0,-1-1 0,1 1 0,-1-3 0,0 4-162,0 1 0,1-1 0,-1 0 0,1 1-1,-1-1 1,0 1 0,0-1 0,1 1 0,-1-1-1,0 1 1,0-1 0,0 1 0,1 0-1,-1-1 1,0 1 0,0 0 0,0 0 0,0 0-1,0 0 1,0-1 0,0 1 0,0 1 0,1-1-1,-1 0 1,0 0 0,0 0 0,0 0 0,0 1-1,0-1 1,0 0 0,1 1 0,-1-1 0,0 0-1,0 1 1,0-1 0,-1 2 0,-28 20 589,26-16-498,0 0 1,0 0 0,0 1-1,1-1 1,0 1 0,0 0-1,0 0 1,1 0-1,0 1 1,1-1 0,-1 0-1,2 1 1,-1-1 0,1 1-1,0-1 1,2 14-1,-2-19-152,0 0 0,1-1 0,-1 1-1,1-1 1,-1 1 0,1-1 0,-1 0-1,1 1 1,0-1 0,0 1-1,0-1 1,0 0 0,0 0 0,0 0-1,0 0 1,0 1 0,0-1-1,1-1 1,-1 1 0,0 0 0,1 0-1,1 1 1,0-1 5,1-1-1,-1 1 0,0 0 1,0-1-1,1 0 1,-1 0-1,0 0 1,1 0-1,-1 0 0,5-1 1,1-1-44,0-1 0,-1 1 1,1-2-1,0 1 0,-1-1 0,15-9 1,-6 1-226,-1-1 1,0-1 0,-1 0 0,-1-1 0,0 0 0,-1-1-1,-1-1 1,0 0 0,11-24 0,-24 43 288,0 0-1,0 0 1,0 0 0,0-1 0,0 1 0,1 0 0,-1 0-1,1 1 1,-1-1 0,1 0 0,0 0 0,0 0 0,0 0-1,0 0 1,0 0 0,0 0 0,1 0 0,-1 0-1,1 0 1,-1 0 0,1 0 0,0 0 0,0 0 0,0 0-1,0 0 1,0 0 0,0-1 0,0 1 0,0 0 0,1-1-1,-1 1 1,1-1 0,0 1 0,-1-1 0,1 0-1,0 0 1,-1 0 0,1 0 0,0 0 0,0 0 0,0 0-1,0-1 1,0 1 0,0-1 0,0 1 0,0-1 0,0 0-1,1 0 1,-1 0 0,4 0 0,1-1-43,0 0 0,0-1 0,-1 1 1,1-1-1,0-1 0,-1 1 0,1-1 0,-1-1 1,0 1-1,0-1 0,0 0 0,0 0 1,-1 0-1,0-1 0,0 0 0,0 0 0,0-1 1,-1 1-1,4-8 0,-3 7-82,0-1 0,-1 1 0,0-1 0,-1 0 0,0-1 0,0 1 0,0 0 1,-1-1-1,0 0 0,0 0 0,-1 1 0,0-1 0,0 0 0,-1 0 0,0 0 0,-2-15 0,1 22 61,1 0 0,0 0 1,-1 0-1,1-1 0,-1 1 0,1 0 0,-1 0 0,0 0 1,0 0-1,1 0 0,-1 0 0,0 0 0,0 0 1,0 0-1,0 1 0,0-1 0,0 0 0,0 1 0,0-1 1,0 0-1,0 1 0,-1-1 0,1 1 0,0 0 0,0-1 1,0 1-1,-1 0 0,1 0 0,0 0 0,0 0 0,-1 0 1,1 0-1,0 0 0,-1 0 0,1 0 0,0 1 1,0-1-1,0 0 0,-1 1 0,1-1 0,0 1 0,0-1 1,0 1-1,0 0 0,0 0 0,-1 0 0,-4 3-26,0-1 1,0 1-1,0 0 0,1 1 1,0-1-1,0 1 0,-5 7 0,2-1 30,1 1 0,1 0 0,0 1 0,0 0 0,1 0 1,1 0-1,0 0 0,1 1 0,1-1 0,0 1 0,1 0 0,0 0 0,1 0 0,0 0 0,1-1 0,1 1 0,4 14 0,12 3-3643,7-9-4335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11 398 14446,'-2'2'555,"1"0"0,0-1 0,0 1 0,0 0 1,0 0-1,1 0 0,-1 0 0,0 0 0,1 0 0,0 0 1,-1 0-1,1 0 0,0 0 0,0 1 0,0-1 1,0 0-1,0 0 0,1 0 0,0 3 0,0-3-380,0 0-1,0-1 0,0 1 1,0 0-1,1-1 0,-1 1 1,0 0-1,1-1 1,0 0-1,-1 1 0,1-1 1,0 0-1,-1 0 0,1 0 1,0 0-1,2 1 0,2 0-170,0 0 0,0 0 0,0-1 0,1 0 0,-1 0 0,0 0 0,0-1 0,1 0 0,-1 0 0,0-1-1,11-2 1,-1-2 21,0-2-1,-1 0 1,0-1 0,0 0-1,0-2 1,21-17-1,24-14-14,-59 40-11,-1 1 0,1 0 0,0 0 0,-1 0 1,1-1-1,0 1 0,-1 0 0,1 0 0,0 0 0,-1 0 0,1 0 1,-1 0-1,1 0 0,0 0 0,-1 1 0,1-1 0,0 0 0,-1 0 1,1 0-1,-1 1 0,1-1 0,0 0 0,-1 1 0,1-1 0,-1 0 1,1 1-1,-1-1 0,1 1 0,-1-1 0,0 1 0,1-1 0,-1 1 1,1-1-1,-1 1 0,0-1 0,0 1 0,1 0 0,-1-1 0,0 1 1,0-1-1,0 1 0,1 0 0,-1-1 0,0 1 0,0 0 1,0-1-1,0 1 0,0 0 0,-1 0 0,6 50 49,-4-31-21,0-14 17,0-1 1,0 1-1,0-1 0,1 1 1,0-1-1,0 1 0,0-1 1,4 7-1,-5-11-43,1 0 0,-1 0 0,0 1 0,0-1 0,0 0 0,1 0 0,-1-1 0,0 1 0,1 0 0,-1 0-1,1-1 1,-1 1 0,1 0 0,-1-1 0,1 0 0,-1 1 0,1-1 0,0 0 0,-1 0 0,1 0 0,0 0 0,-1 0 0,1 0 0,-1 0 0,1-1 0,0 1 0,-1-1 0,1 1 0,-1-1 0,1 1-1,-1-1 1,0 0 0,1 0 0,1-1 0,6-4-706,0 0 1,0 0-1,-1-1 0,0 0 0,-1-1 0,1 1 0,-2-2 0,9-10 0,-8 8-1334,0 0-1,0 0 0,-1 0 0,-1-1 1,0 1-1,5-21 0,-10 32 2090,0 0-1,0 1 0,0-1 1,0 0-1,0 0 1,0 0-1,0 0 1,0 0-1,0 0 1,0 0-1,0 0 1,-1 1-1,1-1 1,0 0-1,0 0 0,0 0 1,0 0-1,0 0 1,0 0-1,0 0 1,0 0-1,0 0 1,0 0-1,-1 0 1,1 0-1,0 0 1,0 0-1,0 0 0,0 0 1,0 0-1,0 0 1,0 0-1,-1 0 1,1 0-1,0 0 1,0 0-1,0 0 1,0 0-1,0 0 1,0 0-1,0 0 0,0 0 1,-1 0-1,1 0 1,0 0-1,0 0 1,0 0-1,0 0 1,0 0-1,0 0 1,0 0-1,0 0 1,0 0-1,-1-1 0,1 1 1,0 0-1,0 0 1,-14 16 2238,-14 20 1801,15-10-866,13-26-3178,0 1-1,0-1 1,0 0 0,0 0-1,0 1 1,0-1 0,1 0-1,-1 0 1,0 1 0,0-1-1,0 0 1,0 0 0,0 1-1,1-1 1,-1 0 0,0 0-1,0 0 1,0 1 0,1-1-1,-1 0 1,0 0 0,0 0-1,0 0 1,1 1 0,-1-1-1,0 0 1,0 0 0,1 0-1,-1 0 1,0 0 0,0 0-1,1 0 1,-1 0 0,0 0-1,1 0 1,-1 0 0,0 0-1,0 0 1,1 0 0,-1 0-1,0 0 1,0 0 0,1 0-1,46-19 796,-32 11-1316,-1 1 8,1 1 1,0 1-1,1 0 0,-1 0 0,1 2 0,0 0 1,25-1-1,-40 3 480,-1 1 0,1 0-1,-1 0 1,1 0 0,-1 0 0,1 0 0,-1 0-1,1 0 1,0 1 0,-1-1 0,1 0 0,-1 0-1,1 0 1,-1 0 0,1 1 0,-1-1 0,1 0 0,-1 1-1,1-1 1,-1 0 0,0 1 0,1-1 0,-1 0-1,1 1 1,-1-1 0,0 1 0,1-1 0,-1 1 0,0-1-1,0 1 1,1-1 0,-1 1 0,-5 19 1011,-22 21 1054,25-38-1937,36-23 821,-22 9-1047,0-1 0,-1 0 0,-1-1 0,0-1-1,0 1 1,-1-2 0,9-19 0,-4 0-2124,-1-1 0,9-43 0,-11 42-1042,5-22-590,-12 19 4599,-7 38 5130,-6 10-4212,-6 11-957,4 0-16,2 1 0,0 0 0,1 1 0,-6 25 0,11-35-409,1 0 0,0 1-1,0-1 1,2 0 0,-1 1 0,2-1 0,-1 1 0,2-1-1,3 16 1,-4-24-260,0-1-1,0 1 0,1-1 1,-1 1-1,1-1 0,0 0 1,0 0-1,0 1 1,0-2-1,0 1 0,1 0 1,-1 0-1,1-1 0,0 1 1,0-1-1,0 0 1,0 0-1,0 0 0,0 0 1,0-1-1,1 1 0,-1-1 1,1 0-1,-1 0 1,1 0-1,0 0 0,-1-1 1,1 1-1,0-1 0,-1 0 1,1 0-1,4-1 0,0 0 6,-1 0 1,1 0-1,0-1 0,-1-1 0,0 1 0,1-1 0,-1 0 0,0 0 0,0-1 0,-1 0 0,1-1 0,-1 1 0,0-1 0,7-7 0,-5 2-22,1 0 1,-2 0-1,1-1 0,-2 0 1,10-19-1,-13 24-49,-1-1-1,0 1 1,0-1-1,0 1 1,-1-1 0,1 0-1,-2 0 1,1 0-1,-1 0 1,0 1 0,0-1-1,-2-9 1,1 16-14,1-1 0,0 1 0,0-1 0,0 0 0,-1 1 0,1-1 0,0 1 0,0-1 0,-1 1 0,1-1 0,0 0 0,-1 1 0,1 0 0,-1-1 0,1 1 0,-1-1 0,1 1 0,-1-1 0,1 1 0,-1 0 0,1-1 0,-1 1 0,0 0 0,1 0 0,-1 0 0,1-1 0,-1 1 0,0 0 0,1 0 0,-1 0 0,1 0 1,-1 0-1,0 0 0,1 0 0,-1 0 0,0 0 0,1 0 0,-1 0 0,0 1 0,1-1 0,-1 0 0,-1 1-112,0 0 0,0-1-1,1 1 1,-1 0 0,0 0 0,1 0 0,-1 0 0,1 0 0,-1 1 0,1-1 0,0 0 0,-3 4 0,-2 11-1657,0 0 1,1 0 0,1 1-1,0 0 1,1 0 0,-1 33-1,1-16 382,3-34 1636,0 1-1,0-1 0,0 1 0,0-1 0,0 1 1,1-1-1,-1 1 0,0-1 0,0 1 0,1-1 1,-1 1-1,0-1 0,0 0 0,1 1 1,-1-1-1,1 0 0,-1 1 0,0-1 0,1 0 1,-1 1-1,1-1 0,-1 0 0,0 0 1,1 0-1,-1 1 0,1-1 0,-1 0 0,1 0 1,-1 0-1,1 0 0,-1 0 0,1 0 1,-1 0-1,1 0 0,-1 0 0,1 0 0,-1 0 1,1 0-1,-1 0 0,1 0 0,-1 0 1,1-1-1,0 1 0,37-8 3264,-9 1-1781,-25 7-1624,51-4-1833,-51 3 990,0 0 1,0 0-1,0-1 1,-1 0-1,1 0 1,0 0-1,-1 0 0,1 0 1,-1-1-1,0 0 1,4-4-1,11-11-4251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35 8232,'2'-12'705,"1"-6"4595,-3 14-646,-6 19-3323,0 10-1111,0 0 0,2 0 0,1 1 0,0-1-1,2 1 1,1-1 0,2 1 0,0 0 0,1-1 0,2 0 0,0 0 0,2 0 0,1 0 0,11 23 0,-16-46-5036,-3-10 2219,-5-15-854,1 16 2766,0 0-1,0 0 0,0 1 0,-1 0 0,0 0 1,-9-9-1,-37-27 1763,39 34 404,0-1 0,1 0 0,0-1 0,1 0 0,-9-12 0,19 21-1375,-1 1 0,1 0 1,0-1-1,-1 1 0,1-1 1,0 1-1,-1 0 1,1-1-1,0 1 0,0-1 1,0 1-1,-1-1 1,1 1-1,0-1 0,0 1 1,0-1-1,0 1 1,0-1-1,0 1 0,0-1 1,0 1-1,0-1 0,0 1 1,0-1-1,0 1 1,0-1-1,0 1 0,1-1 1,-1 1-1,0-1 1,0 1-1,0 0 0,1-1 1,-1 1-1,0-1 1,1 1-1,-1-1 0,0 1 1,1 0-1,-1-1 0,1 1 1,-1 0-1,0 0 1,1-1-1,-1 1 0,1 0 1,-1 0-1,1 0 1,-1-1-1,1 1 0,-1 0 1,1 0-1,0 0 1,34-3 708,-27 3-505,47-1-191,50-5-636,-92 5-917,-1-2 0,0 0 0,17-6 0,6-7-8154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85 9129,'0'0'6956,"0"-8"-5291,1-8-1149,1-14 4152,34 20-1850,-15 3-2307,-17 5-473,2 0 1,-1 0-1,0 0 0,0 1 1,1-1-1,-1 1 0,0 1 1,1-1-1,-1 1 0,1 0 1,-1 0-1,12 2 0,-16-1-35,0 0 0,-1 1 0,1-1 0,0 0 0,0 1 0,-1-1 0,1 1 0,0-1 0,-1 1-1,0-1 1,1 1 0,-1 0 0,0-1 0,0 1 0,0-1 0,0 1 0,0 0 0,0-1 0,0 1 0,-1-1 0,1 1-1,0 0 1,-2 2 0,-13 37 536,1-20-309,-2-1 1,0 0-1,-1-2 0,-1 0 0,-1-1 1,-32 24-1,51-41-233,0 0 0,0 0-1,0 0 1,0 0 0,0 0 0,0-1-1,1 1 1,-1 0 0,0 0 0,0 0-1,0 0 1,0 1 0,0-1 0,0 0-1,0 0 1,1 0 0,-1 0 0,0 0-1,0 0 1,0 0 0,0 0 0,0 0-1,0 0 1,0 0 0,0 0-1,0 0 1,1 0 0,-1 0 0,0 0-1,0 1 1,0-1 0,0 0 0,0 0-1,0 0 1,0 0 0,0 0 0,0 0-1,0 0 1,0 0 0,0 1 0,0-1-1,0 0 1,0 0 0,0 0 0,0 0-1,0 0 1,0 0 0,0 0 0,0 1-1,0-1 1,0 0 0,0 0 0,0 0-1,0 0 1,0 0 0,0 0 0,0 0-1,0 1 1,0-1 0,0 0 0,0 0-1,0 0 1,-1 0 0,1 0 0,0 0-1,19 0-94,22-6 5,-40 6 68,19-6-32,0-1-1,30-14 0,-44 18-186,-1 0 1,1 0-1,-1-1 0,0 0 0,0 0 0,-1 0 0,1-1 0,-1 1 0,0-1 1,0 0-1,0-1 0,5-10 0,13-20-9301,3 2 4049,-5 8 5291,-2-2 4662,-27 47 2713,0 4-3280,6-11-3584,-1 1-1,2-1 1,0 1 0,0-1-1,1 1 1,0 0-1,2 0 1,1 14-1,-2-25-284,0 0-1,1 0 0,0 0 0,-1 0 0,1 1 0,0-1 1,0 0-1,0 0 0,0 0 0,1-1 0,-1 1 1,0 0-1,1 0 0,-1-1 0,1 1 0,0-1 0,0 1 1,-1-1-1,1 0 0,0 0 0,0 0 0,0 0 1,0 0-1,0 0 0,1 0 0,-1-1 0,0 1 1,0-1-1,0 1 0,1-1 0,-1 0 0,0 0 0,0 0 1,1 0-1,-1-1 0,4 0 0,1 0-9,0 0 1,0-1-1,-1 0 0,1 0 0,0-1 0,-1 0 1,0 0-1,0 0 0,0-1 0,11-8 1,-7 2-38,0-1 0,0 0 0,13-21 1,-19 27 26,-1-1 0,1 0 0,-1 0 0,-1 0 0,1 0 0,-1 0 0,0 0 0,-1-1 1,1 1-1,0-11 0,-22 57 47,20-38-45,-9 54 29,9-54-30,0-1 1,0 0-1,0 1 1,0-1-1,0 1 1,0-1-1,0 0 0,1 1 1,-1-1-1,1 0 1,-1 1-1,1-1 1,-1 0-1,1 0 1,0 1-1,-1-1 0,1 0 1,0 0-1,0 0 1,0 0-1,0 0 1,0 0-1,0 0 0,0-1 1,0 1-1,1 0 1,-1 0-1,0-1 1,0 1-1,1-1 0,-1 1 1,0-1-1,1 0 1,-1 1-1,2-1 1,2 0-141,-1 1 1,1-1 0,-1-1 0,1 1 0,-1-1 0,0 1 0,1-1 0,-1-1 0,0 1-1,1 0 1,-1-1 0,0 0 0,0 0 0,0 0 0,-1-1 0,1 1 0,-1-1 0,1 0-1,-1 0 1,5-6 0,-4 4-1089,0 0-1,0-1 1,-1 0 0,1 0-1,-1 0 1,-1 0-1,1-1 1,1-7-1,2-16-10704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13004,'0'0'11339,"62"32"-11275,-32-25-128,0-1-1441,3-2-1506,-5 0-2595,-4-3-1056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11307,'0'0'10137,"-8"0"-8829,5-1-1180,0 1 0,-1 0 0,1 0 0,0 0 0,0 1 1,-1-1-1,1 1 0,0 0 0,0 0 0,0 0 0,0 0 0,-5 3 0,7-3-67,-1 0 1,1 1-1,-1-1 1,1 1-1,0-1 0,0 1 1,-1 0-1,1-1 1,0 1-1,1 0 1,-1 0-1,0-1 0,0 1 1,1 0-1,-1 0 1,1 0-1,0 0 1,0 0-1,-1 0 0,1 0 1,1 0-1,-1 0 1,0 0-1,0 0 0,1 0 1,-1 0-1,2 3 1,-2-3-67,1-1 1,-1 1 0,1-1-1,0 1 1,0-1 0,-1 1-1,1-1 1,0 0-1,0 1 1,0-1 0,1 0-1,-1 0 1,0 0 0,0 0-1,1 0 1,-1 0 0,0 0-1,1 0 1,-1 0-1,3 0 1,39 10-1844,-39-11 1718,0 0 0,0 1 0,0-1 0,0 1 0,0 0-1,0 1 1,0-1 0,-1 0 0,1 1 0,0 0 0,-1 0 0,0 0-1,1 0 1,3 5 0,-6-6 251,0 1 0,-1-1 0,1 1 0,-1-1 0,0 1 0,1-1 1,-1 1-1,0-1 0,0 1 0,0 0 0,0-1 0,0 1 0,0-1 0,-1 1 0,1 0 0,0-1 0,-1 1 0,0-1 0,1 1 0,-1-1 0,0 0 1,1 1-1,-1-1 0,0 0 0,0 1 0,0-1 0,0 0 0,0 0 0,-1 0 0,-1 2 0,-46 35 1766,40-31-1719,-5 2-219,1 1 0,-1-2-1,-1 0 1,-20 8 0,-8-7-9745,25-9-7660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16560,'0'0'4377,"-5"13"-2706,-10 29 7,-24 78 1400,34-103-2815,1-1 1,1 1-1,0 0 1,2 0-1,0 23 1,1-38-247,0 0 0,0 0 0,0 0 0,1 0 0,-1 0 0,1-1 1,-1 1-1,1 0 0,0 0 0,0 0 0,0 0 0,0-1 0,0 1 0,0 0 0,0-1 1,1 1-1,-1-1 0,1 0 0,-1 1 0,1-1 0,-1 0 0,3 1 0,-1 0 5,0-1 0,1 0 0,-1 0 0,1 0 0,-1 0-1,1 0 1,-1-1 0,1 0 0,0 0 0,-1 0 0,7 0-1,-3-1-120,1-1 0,-1 1 0,0-1 0,1 0 0,-1-1 0,0 0 0,0 0-1,-1 0 1,1-1 0,-1 0 0,10-7 0,-11 6-345,0-1 0,-1 1-1,0-1 1,0 1 0,-1-1 0,1 0 0,-1 0 0,-1-1 0,1 1 0,2-9-1,-2 1-1383,-1 0-1,0 0 0,-1 0 0,0-15 1,-1-26-6468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16912,'0'0'12556,"23"47"-14670,5-47-3972,0 0-12716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7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51 116 14798,'0'0'1858,"-51"10"1281,63-12-2435,31-11 257,21-2 128,20-4-384,21 1-513,16 2-128,1 2-128,-1 1-961,-12 4-1025,-18 4-544,-24 3-1538,-26 2-801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1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41 190 13357,'0'0'9609,"-31"58"-8136,28-38-480,-1-1-641,3 3-256,-1-4-63,2 0-418,0-3-736,0-2-673,0-6-1409</inkml:trace>
  <inkml:trace contextRef="#ctx0" brushRef="#br0" timeOffset="1">225 1 18353,'0'0'1671,"0"8"475,0 6-1354,-2 1-1,0-1 1,-1 1-1,0-1 1,-1 0-1,-7 17 1,-27 48-71,30-67-707,6-10-7,0 1-1,1-1 0,-1 0 0,1 0 0,-1 1 0,1-1 1,0 1-1,0-1 0,0 1 0,0-1 0,1 1 1,-1 0-1,1-1 0,-1 6 0,41-7 304,-19-1-157,0-1 0,27-6 0,-2-6-2176,-9-7-6514,-24 9 167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15663,'0'0'2979,"82"10"-1858,-11-21-96,12-2-769,11 0-160,5 0-96,-2 2-737,-6-2-1217,-8-3-2338,-12-2-2466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8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15150,'0'0'3396,"54"16"-2532,-28 10-447,-5 7-1,-8 6 193,-13 9 191,0 4 1,-23 7-384,-14 0-289,-5 1-64,-2-6-449,0-9-2433,8-17-5638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12236,'0'0'5124,"5"56"-4451,-5-21 993,-5 8-353,-1 2-128,-3-1-320,3-1-417,3-6-256,3-6-160,0-5 0,1-6-32,6-4-256,0-5-961,-4-3-1762,-3-1-3074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12075,'0'0'11200,"15"-1"-10420,163-6 327,102-7-869,-237 9-348,121-18 103,-146 19-684,0-1-1,0-1 1,28-13-1,-23 2-2751,-12-3-2499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13549,'0'0'7527,"64"-31"-6150,-14 26-320,15-1-480,9-1-225,8-1-160,4 3-128,-1 1-32,-3 1-1409,-7-1-1602,-13-2-4003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5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16047,'0'0'2808,"2"10"-1313,-1-3-1274,-1 1 1,0 0-1,0 0 0,0 0 1,-1-1-1,0 1 0,-1 0 1,0-1-1,0 1 1,-1-1-1,0 0 0,0 1 1,0-1-1,-9 12 0,-28 45 351,12-20 302,-37 78 0,59-109-789,0 1 1,2 0-1,0 0 0,0 0 0,1 0 0,1 1 0,0-1 0,1 1 1,1-1-1,2 25 0,-1-34-81,0 0-1,0-1 1,0 1 0,1-1 0,0 1 0,0-1 0,0 0-1,0 0 1,0 0 0,1 0 0,0 0 0,0 0-1,0-1 1,0 0 0,1 1 0,4 3 0,-1-3-50,0 0 1,0 0 0,0 0 0,0-1-1,1 0 1,-1 0 0,1-1 0,0 0-1,10 1 1,-7-2-527,1 0 0,1 0-1,-1-1 1,0-1 0,0 0 0,0 0 0,-1-1 0,1-1-1,0 0 1,-1-1 0,1 0 0,20-11 0,12-16-4884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0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120 272 19538,'0'0'4677,"-51"47"-2595,31-18-513,1 2-608,3 2-352,5 1-193,9-1-31,2-6-193,7-1-128,16-8-32,7-3-32,5-6 64,2-3-737,0-6-896,-3 0-1474,-3-12-2114,-6-11-4164</inkml:trace>
  <inkml:trace contextRef="#ctx0" brushRef="#br0" timeOffset="1">126 0 20852,'0'0'4996,"32"18"-17455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0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8936,'0'0'8873,"8"2"-6973,1 2-1523,1 0 0,-1 1 0,0 0-1,-1 1 1,1 0 0,-1 0-1,-1 1 1,1 0 0,-1 0 0,0 1-1,0 0 1,-1 0 0,6 10 0,-5-6-285,1 0 1,-2 1-1,1 0 1,-2 0-1,0 0 1,0 1 0,-1-1-1,-1 1 1,0 0-1,-1 0 1,-1 1-1,0-1 1,-2 25 0,-1-21 33,-2 1 1,1-1 0,-2 0 0,0 0-1,-2 0 1,0-1 0,0 0 0,-2 0 0,0-1-1,-12 16 1,-4 4-111,-2-2-1,-1-1 0,-2-1 0,-66 54 1,75-70-1997,0-2-1,-45 23 1,12-14-7014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0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14862,'0'0'4901,"83"-29"-3844,-42 23-609,5 1-352,0 2-96,3 3-961,-9 0-768,-8 0-1378,-8 7-2082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01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13741,'0'0'4655,"0"10"-2632,-2 7-1543,0-1-1,0 0 1,-2 0 0,0 0-1,-11 27 1,13-39-476,1 0 0,-1 0 1,1 0-1,0 0 1,0 0-1,1 0 0,-1 6 1,1-9-36,0 0 1,0 0-1,1-1 1,-1 1-1,0 0 1,0 0-1,1-1 1,-1 1-1,1 0 1,-1-1 0,1 1-1,-1-1 1,1 1-1,-1 0 1,1-1-1,-1 1 1,1-1-1,0 0 1,-1 1-1,1-1 1,0 1-1,-1-1 1,1 0-1,0 0 1,0 1 0,-1-1-1,1 0 1,0 0-1,0 0 1,-1 0-1,1 0 1,0 0-1,0 0 1,0 0-1,-1 0 1,1 0-1,0 0 1,0 0-1,-1-1 1,1 1-1,0 0 1,-1-1 0,1 1-1,0 0 1,0-2-1,3 1-296,-1 0 0,1-1 0,-1 1-1,0-1 1,0 0 0,0 0 0,0-1 0,0 1 0,-1 0-1,1-1 1,-1 0 0,1 0 0,-1 1 0,0-1 0,0-1-1,0 1 1,-1 0 0,1 0 0,-1-1 0,2-6 0,-23 16 3540,18-4-2939,-1 1-1,1 0 1,0 1-1,-1-1 1,1 0-1,1 0 1,-1 1-1,0-1 1,1 1-1,0 0 1,0-1-1,-1 6 0,1-7-253,1-1-1,0 0 0,-1 0 0,1 1 0,0-1 0,0 0 0,0 1 0,0-1 0,0 0 1,0 1-1,0-1 0,0 0 0,1 1 0,-1-1 0,0 0 0,1 0 0,-1 1 0,1-1 1,-1 0-1,1 0 0,0 0 0,0 0 0,-1 0 0,1 0 0,0 0 0,0 0 0,0 0 1,0 0-1,0 0 0,0 0 0,0-1 0,0 1 0,1 0 0,-1-1 0,0 1 0,0-1 1,2 1-1,1 0-160,1-1 0,-1 1 0,0-1 0,0 0 0,0 0 1,0-1-1,0 1 0,0-1 0,0 0 0,8-2 0,17-17-7406,-9 2-5911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1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16496,'0'0'5060,"3"75"-2401,8-41-513,-1 3-801,0 6-416,-7 1-513,-3 7-255,-3 3-97,-18 7-32,-7 3-64,-4 5-545,-7-6-480,1-7-2050,0-10-3299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0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11691,'0'0'8750,"-1"11"-7357,-3 12-753,0-1 53,2-1 0,0 1-1,1 21 1,1-41-679,0-1 0,0 1 0,1-1 0,-1 0-1,0 1 1,1-1 0,-1 0 0,1 1 0,0-1-1,-1 0 1,1 0 0,0 1 0,0-1 0,0 0 0,0 0-1,0 0 1,0 0 0,0 0 0,0 0 0,0 0-1,0-1 1,3 2 0,-1 0-51,1-1 0,-1 0 0,1 0-1,-1 0 1,1-1 0,0 1 0,-1-1 0,8 0-1,-3 0-370,-1-1-1,0 0 1,0 0-1,0-1 0,1 0 1,-1 0-1,-1 0 1,14-7-1,-14 4 14,0 1 1,-1-1-1,0 0 1,0 0-1,0 0 1,0-1-1,-1 0 1,5-8-1,5-24 876,-17 92 54,5-17-3392,4-18-3180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0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414 958 6342,'1'0'5313,"29"-1"799,-5 0-6291,-1-1 0,1-1 0,29-8 0,-34 4 395,1 0 0,0 1 0,0 1 0,1 1 0,-1 1 0,1 0 0,0 2 0,0 1 0,0 0 0,-1 2 0,1 1 0,31 7 0,-14 0-190,0-1 0,1-3 0,55 3 0,123-7 130,-115-4-5,1 2-55,106-16 0,159-19-71,-94 11 25,-42 11-51,302 19-1,-389-1 5,290 32 15,17 0-10,983-34-2,-391-5-127,-530 4 76,-73 11 45,-1 1 0,319-24 0,-2-50 0,-608 41-20,41-3-82,229-58 0,-401 73 82,-1 0-1,1-1 1,-1-1-1,-1 0 1,1-2-1,-2 0 1,1-1-1,-2 0 1,0-1-1,0-1 1,17-21 0,-29 28 11,0 1 0,0-1 1,0 0-1,-1 1 1,1-1-1,-2 0 0,1-1 1,-1 1-1,0 0 1,-1 0-1,1 0 0,-2-1 1,1 1-1,-2-11 1,0-13 24,2 29-26,0 0 0,-1 0 0,1 0 0,-1 0-1,1 1 1,-1-1 0,0 0 0,0 1-1,0-1 1,0 1 0,0-1 0,0 1-1,0-1 1,0 1 0,0-1 0,-1 1 0,1 0-1,-1 0 1,1 0 0,-1 0 0,1 0-1,-1 0 1,0 0 0,1 1 0,-1-1 0,0 0-1,0 1 1,0-1 0,1 1 0,-4 0-1,-9-3-108,0 2-1,0 0 0,-14 0 1,14 1 156,-1181-7 316,-641-31-459,579-2-7,0 9 152,2-58-30,476-20-3,238 28-1,207 47-8,-539 13 0,446 51 6,339-18 0,1 4-1,-154 50 1,218-58 26,0 1 0,1 1 0,0 1 0,1 0 0,0 2 0,1 1 1,-30 26-1,43-34-26,0 2 0,0-1 1,1 1-1,-1 0 1,2 1-1,-1-1 0,1 1 1,1 0-1,0 0 1,0 1-1,1-1 0,0 1 1,0 0-1,1 0 1,0 0-1,1 0 1,0 0-1,1 0 0,0 0 1,3 19-1,-2-21-9,1-1-1,0 1 1,0-1 0,1 1-1,-1-1 1,2 0 0,-1 0-1,1 0 1,0 0 0,0-1-1,1 0 1,0 0 0,8 8-1,-3-6-49,0 0 0,0 0 0,1-1 0,-1-1 0,2 1 0,-1-2 0,20 7 0,3-2-913,1-1-1,-1-3 1,1 0 0,1-2 0,37-1 0,85-5-6479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2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5669,'0'0'13555,"10"10"-11970,21 26-181,-1 1 0,29 47-1,-27-37-1285,-31-45-133,17 24 214,39 42 0,-53-63-285,1 1 0,1-2 0,-1 1 0,1 0 0,0-1 0,0 0 0,0-1 0,0 1 0,0-1 0,1 0 0,0-1 0,-1 0 0,1 0 0,10 2 0,-16-4-260,1 0 1,0 0 0,-1 0-1,1-1 1,-1 1-1,1 0 1,0-1-1,-1 1 1,1-1-1,-1 1 1,1-1 0,-1 0-1,1 1 1,-1-1-1,0 0 1,1 0-1,-1 0 1,0 0-1,0 0 1,0 0 0,0-1-1,0 1 1,0 0-1,0-1 1,0 1-1,0 0 1,-1-1-1,1 1 1,0-1 0,0-1-1,11-25-8724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27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0 13421,'0'0'4548,"-30"48"-3171,7-11 1090,2 8-481,-1 8-417,-3 8-672,2 3-449,-1 2-191,3 0-161,0-1-64,1 1 0,1-3-385,4-1-704,0-4-800,4-4-1154,3-9-3011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2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9705,'0'0'9866,"-36"72"-9706,25-38-64,2 2 32,5 1-96,4-2 64,0-7-288,2-2-641,5-8-160,-1-9-640,-3-6-1442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2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11050,'0'0'11537,"9"-7"-11100,-4 3-391,0 0 0,0 1-1,1-1 1,-1 1-1,1 0 1,0 1-1,0-1 1,0 1-1,0 1 1,0-1 0,0 1-1,0 0 1,1 0-1,7 0 1,19 1 7,19 0 89,79 9 0,-116-7-128,1 0-1,-1 2 1,0 0 0,0 1 0,0 0 0,-1 1-1,0 1 1,0 0 0,21 15 0,-31-18 52,0-1 0,0 1 1,0 0-1,0 0 0,-1 0 1,1 1-1,-1-1 0,0 1 1,0-1-1,-1 1 0,0 0 0,1 0 1,-2 1-1,1-1 0,-1 0 1,1 0-1,-1 1 0,-1-1 1,1 1-1,-1-1 0,0 1 0,0-1 1,-1 1-1,1-1 0,-1 1 1,-1-1-1,-1 7 0,-1-2 90,0 0 0,0 0 0,0-1 1,-2 0-1,1 0 0,-1 0 0,0-1 0,-1 0 0,0 0 0,0 0 0,0-1 0,-1 0 0,-14 9 0,2-5 1,-1-1 0,0-1 0,0-1 0,-1-1-1,0-1 1,-1-1 0,1 0 0,-1-2 0,1-1 0,-1-1 0,0 0-1,-34-5 1,55 4-283,-1 0-1,0-1 0,0 1 0,1-1 0,-1 1 1,1-1-1,-1 0 0,1 0 0,-1 0 1,1-1-1,-1 1 0,1 0 0,0-1 0,0 0 1,0 1-1,0-1 0,0 0 0,0 0 0,0 0 1,-2-5-1,2 5-454,1 0 0,0-1 0,1 1 1,-1-1-1,0 0 0,1 1 0,0-1 0,-1 0 0,1 1 0,0-1 1,0 1-1,1-1 0,0-4 0,7-21-9887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9321,'0'0'10890,"86"22"-9000,-31-21-225,12-1-383,7 0-642,2 0-448,-1-4-127,-7-2-65,-15 3-801,-15-1-769,-16 3-384,-13 1-640,-25 4-5638,-15 2 2211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8040,'0'0'14381,"103"41"-12331,-30-41-608,8 0-610,7-4-543,-3-5-225,-7 5-192,-8-3-1922,-14-1-1698,-8-4-5573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22 14286,'-1'-2'201,"1"1"1,-1 0 0,0-1 0,0 1-1,1 0 1,-1 0 0,0 0 0,0 0-1,0 0 1,0 0 0,0 0 0,-1 0-1,1 0 1,0 0 0,0 1 0,0-1 0,-1 1-1,1-1 1,0 1 0,-1-1 0,1 1-1,-1-1 1,1 1 0,0 0 0,-1 0-1,1 0 1,-1 0 0,1 0 0,-1 0 0,-1 1-1,-51 2 661,39 1-694,1 0 0,-1 1 0,1 0 0,0 1 1,0 1-1,0 0 0,1 1 0,0 1 0,1 0 0,-20 18 1,24-19-52,0 0 0,0 0-1,1 0 1,0 1 0,0 0 0,1 1 0,0 0 0,1 0 0,0 0 0,0 0 0,1 1 0,1-1 0,0 1 0,0 0 0,-1 14-1,4-22-95,0 0-1,1 1 0,-1-1 0,1 0 0,-1 0 0,1 0 0,0 0 1,0 0-1,1 0 0,-1-1 0,0 1 0,1 0 0,0-1 0,0 1 1,0-1-1,0 1 0,0-1 0,0 0 0,0 0 0,1 0 1,-1 0-1,1 0 0,0 0 0,-1-1 0,1 1 0,0-1 0,0 0 1,0 0-1,0 0 0,0 0 0,5 0 0,12 3-199,0-1 0,0-1-1,35 0 1,-45-2-85,90-2-6500,-55-7-880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15022,'-9'5'1580,"-8"5"-181,0 2-1,-29 24 1,41-32-1190,1 0-1,0 0 1,0 1 0,0-1 0,0 1 0,1 0 0,0 0 0,0 1-1,0-1 1,0 0 0,1 1 0,0 0 0,0-1 0,1 1 0,-1 0 0,0 9-1,3-13-167,-1-1-1,0 1 1,1-1-1,-1 1 0,1-1 1,-1 0-1,1 1 0,0-1 1,0 0-1,-1 0 1,1 1-1,0-1 0,0 0 1,0 0-1,0 0 1,0 0-1,1 0 0,-1 0 1,0 0-1,0-1 1,1 1-1,-1 0 0,0-1 1,1 1-1,-1-1 1,1 1-1,-1-1 0,1 0 1,-1 1-1,1-1 0,-1 0 1,3 0-1,56 0 1107,-54-1-1048,4 0-32,0-1 1,0-1 0,0 1-1,0-2 1,-1 1 0,1-1-1,-1-1 1,0 1 0,10-9-1,-15 12 7,-1-1-1,0-1 0,1 1 0,-1 0 1,0-1-1,-1 1 0,1-1 0,0 0 1,-1 0-1,0 0 0,1 0 0,-1-1 1,-1 1-1,1 0 0,0-1 1,-1 0-1,1 1 0,-1-1 0,0 0 1,-1 1-1,1-1 0,-1 0 0,1 0 1,-1 0-1,0 0 0,0 0 0,-1-4 1,-1 6-53,1-1 1,-1 1 0,0 0-1,0 0 1,0 0-1,1 0 1,-2 1 0,1-1-1,0 0 1,0 1 0,0-1-1,-1 1 1,1 0-1,-1 0 1,1 0 0,-1 0-1,0 0 1,1 1-1,-1-1 1,0 1 0,1-1-1,-1 1 1,-3 0 0,-6 0-59,1-1 1,0 1-1,0 1 1,-16 2-1,11 4 363,12 1-3785,5-7 3079,-1-1 1,1 1-1,0 0 0,0-1 0,-1 1 0,1-1 0,0 1 0,0-1 1,0 1-1,0-1 0,0 1 0,0-1 0,-1 0 0,1 1 1,0-1-1,0 0 0,0 0 0,0 0 0,0 0 0,0 0 0,0 0 1,0 0-1,0 0 0,0 0 0,0 0 0,2-1 0,27-5-9432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2073 1 6406,'0'0'12380,"-9"5"-12300,-23 11 55,0-2 0,-1 0 0,-1-3 0,-67 15 0,-159 13 1270,93-16-747,11 6-20,3 8-1,-209 77 0,-271 170 2566,621-278-3151,3-2-36,-1 1 0,1 0 0,0 1 1,0 0-1,0 0 0,1 1 0,0 0 0,-10 10 0,26-24-6397,11-15-653,-10 0-1118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15759,'0'0'10218,"-1"73"-8777,-6-43-544,0 1-481,0-1-320,4-2-32,3-3-32,0-2-480,0-2-673,0-6-865,0-1-961,0-5-736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17232,'0'0'6855,"77"-15"-5318,-33 12-512,4 1-480,6-1-481,-3 0-320,-3-1-2371,-3-4-3619,4-5-8584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30 12107,'0'0'8125,"-9"-5"-7228,6 3-848,1-1-4,-1 1 1,0 0 0,0 0-1,0 0 1,-1 0-1,1 1 1,0-1-1,-1 1 1,1 0 0,-1 0-1,1 0 1,-1 0-1,1 0 1,-1 1-1,0 0 1,1 0-1,-1 0 1,1 0 0,-1 0-1,0 1 1,1 0-1,-1 0 1,1 0-1,-1 0 1,-5 3-1,-1 2 127,0 1 0,0 0-1,0 1 1,1 0-1,0 0 1,1 1-1,0 0 1,-11 16-1,16-20-89,0 0-1,0 0 0,0 0 1,0 1-1,1-1 0,0 1 1,0-1-1,0 1 1,1 0-1,0 0 0,0 0 1,1 0-1,-1 0 0,1 0 1,0 0-1,1 0 0,0 0 1,0-1-1,2 10 0,0-11-57,-1 0-1,1 1 1,-1-1-1,1-1 0,0 1 1,1 0-1,-1-1 0,0 0 1,1 0-1,0 0 0,0 0 1,0 0-1,0-1 0,0 0 1,1 0-1,-1 0 0,1 0 1,-1-1-1,8 2 0,7 2-641,0-2-1,0 0 1,27 0-1,-44-3 492,39 0-3782,-14-4-2107,2-9-7138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 15631,'0'0'1932,"-7"11"679,-2-1-1800,6-6-575,-1-1-1,1 1 0,1 0 1,-1 0-1,1 0 0,-1 0 1,1 0-1,0 1 0,1-1 1,-1 1-1,-1 8 0,3-12-201,0-1-1,-1 1 1,1 0 0,0 0-1,1 0 1,-1-1-1,0 1 1,0 0 0,0 0-1,0 0 1,1-1-1,-1 1 1,0 0 0,0 0-1,1-1 1,-1 1 0,1 0-1,-1-1 1,1 1-1,-1 0 1,1-1 0,-1 1-1,1-1 1,0 1-1,-1 0 1,1-1 0,0 0-1,-1 1 1,1-1-1,0 1 1,0-1 0,-1 0-1,1 0 1,0 1-1,0-1 1,0 0 0,-1 0-1,1 0 1,1 0-1,39 0 109,-33 0-53,4-1-357,-1-1-1,0 0 1,0 0 0,0-1-1,0-1 1,0 0 0,-1 0-1,0-1 1,1 0 0,-2-1-1,1 0 1,-1-1 0,0 0-1,0 0 1,-1-1 0,0 0 0,0-1-1,6-9 1,-47 107 2841,5-35-1401,20-41-872,0 0 1,1 1-1,1 0 1,0 0-1,1 1 0,0-1 1,1 1-1,-3 27 1,7-41-377,-1-1 1,1 1-1,0-1 1,1 1 0,-1-1-1,0 1 1,0-1-1,0 1 1,0-1-1,0 1 1,0-1 0,1 0-1,-1 1 1,0-1-1,0 1 1,1-1-1,-1 0 1,0 1 0,0-1-1,1 1 1,-1-1-1,0 0 1,1 0-1,-1 1 1,1-1 0,-1 0-1,0 0 1,1 1-1,-1-1 1,1 0 0,-1 0-1,1 0 1,-1 0-1,1 1 1,-1-1-1,1 0 1,12-1-4971,-1-1-4179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22806,'0'0'7142,"46"48"-20979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14061,'0'0'8392,"33"63"-7207,-17-36-608,2 1-385,7-7-64,5-6-32,3-4-32,3-10-512,-1-1-897,-1-6-1090,-5-13-1985,-6-2-2274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12107,'0'0'2403,"-39"67"640,18-25-1154,-2 7-319,0 0-33,0 1-31,7-4-481,4-4-641,4-6-288,8-5-32,0-9-1537,0-12-2883,11-7-6214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10250,'0'0'15118,"4"59"-14606,-8-24-31,1 5-193,1-1-160,2-3-32,0-4-64,0-8 33,5-3-354,-1-4-1376,-2-7-1570,-2-5-1986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16528,'0'0'7719,"70"-38"-6598,-30 29-544,8 4-481,5-1-64,3 2-513,-1 1-2305,-2-2-2371,-6-1-6470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8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18161,'0'0'3299,"-34"49"-1985,22-19-225,2 1-64,0 3-609,5 4-192,-1 0-160,5 1-32,1 0 32,0-3-672,0-4-1154,0-1-640,0-10-1314,0-6-2786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81 11755,'0'0'12065,"10"-8"-11910,1 0-133,-1 0 1,2 1 0,-1 0-1,1 1 1,0 0 0,0 1 0,20-5-1,-11 4 8,-14 4-12,0 0-1,0 0 0,0 1 0,0 0 0,12 0 1,-18 1-23,-1 0 1,1 0-1,-1 0 1,1 1 0,-1-1-1,1 0 1,-1 1-1,1-1 1,-1 1 0,1-1-1,-1 0 1,0 1-1,1-1 1,-1 1-1,0-1 1,1 1 0,-1-1-1,0 1 1,1 0-1,-1-1 1,0 1 0,0-1-1,0 1 1,0-1-1,0 1 1,1 0 0,-1-1-1,-1 2 1,2 23-166,-1-16 163,6 160 847,3 144 1486,-9-304-2086,-1 0 0,1-1 0,-1 1 0,-1-1 0,0 1 0,0-1 0,-1 0 0,0 1 0,0-1 0,-1-1 0,-9 16 0,11-21-173,0 1 0,0-1 1,0 1-1,-1-1 0,1 0 0,-1 0 1,1 0-1,-1 0 0,0 0 1,0-1-1,0 1 0,0-1 1,0 0-1,0 0 0,-1 0 0,1 0 1,0 0-1,0-1 0,-1 1 1,1-1-1,0 0 0,-1 0 0,1-1 1,0 1-1,-1-1 0,1 1 1,0-1-1,0 0 0,0 0 0,-1 0 1,1-1-1,0 1 0,-4-4 1,-5-2-38,0-1 0,1 0 1,0-1-1,0-1 1,1 1-1,0-1 0,-15-22 1,7 7-301,2 0 0,-22-45 1,37 69 119,0-1 0,1 1 0,-1 0 1,0 0-1,0-1 0,1 1 0,-1-1 1,0 1-1,1-1 0,0 1 0,-1-1 1,1 1-1,0-1 0,0 1 0,0-1 1,0 1-1,0-1 0,0 1 0,0-1 1,0 1-1,1-1 0,-1 1 0,0-1 1,1 1-1,0-1 0,-1 1 0,1 0 1,0-1-1,0 1 0,-1 0 0,3-2 1,1 1-761,0 0 1,0 0-1,0 1 1,0 0-1,1 0 1,-1 0-1,1 0 1,-1 1-1,5-1 1,13-2-1476,22-4-5313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5 5573,'0'0'5509,"-10"-1"-3298,4 0-2118,0 0 230,1 0-1,-1 1 1,0-1 0,1 1-1,-1 0 1,1 1-1,-1-1 1,1 1 0,-1 0-1,1 1 1,-1-1-1,1 1 1,0 0 0,-10 5-1,-46 36 1268,2 3-1,2 2 1,-65 70-1,116-111-1564,0 0 0,0 0-1,1 0 1,0 1 0,0 0 0,0 0-1,1 0 1,0 0 0,1 1 0,0 0-1,0 0 1,1-1 0,0 1-1,1 1 1,0-1 0,0 0 0,1 0-1,1 12 1,-1-19-24,1-1 0,0 1-1,-1 0 1,1-1 0,0 1 0,0-1-1,0 1 1,0-1 0,0 1 0,1-1-1,-1 0 1,0 0 0,1 0 0,-1 1-1,1-1 1,-1 0 0,1-1 0,-1 1-1,1 0 1,0 0 0,-1-1 0,1 1-1,0-1 1,0 1 0,3-1 0,53 3 104,-46-3-75,27-3 38,0-1-1,-1-2 1,74-22 0,-2 0-94,-51 17-245,24-6-2272,-28 4-2495,-6-2-5164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0 506 14125,'0'0'5125,"55"-1"-3235,-6-12-160,11-1-385,8-6-288,8 2-513,-5-1-447,0 1-33,-7 2-32,-8 4-225,-10 0-543,-11-1-834,-5 2-640,-9-2-1121,-7 0-3075</inkml:trace>
  <inkml:trace contextRef="#ctx0" brushRef="#br0" timeOffset="1">77 24 15855,'0'0'7111,"56"-9"-5926,-5 9 416,17 0-448,15 0-640,7 0-353,-1 0-96,0 0-64,-6 0-961,-10 0-2370,-8-4-2755,-7-6-9544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7591,'0'0'14900,"-8"13"-14511,-41 62 354,-49 79 1572,89-138-2114,1 1-1,0 0 0,2 0 0,0 0 1,0 0-1,2 1 0,-4 31 1,8-44-176,-1 0 0,1 0 0,0 0 0,1-1 0,-1 1 1,1 0-1,0 0 0,0 0 0,1-1 0,-1 1 0,1-1 0,0 1 1,0-1-1,1 0 0,-1 0 0,1 0 0,0 0 0,6 6 0,-2-4-54,-1-1 0,1-1-1,0 1 1,1-2 0,-1 1-1,1 0 1,-1-1 0,1-1-1,0 1 1,11 1 0,2-1-1314,-1 0 0,34 1 1,10-7-6193,-13-6-5779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11851,'0'0'12300,"0"10"-11142,-3 18-748,-1-1-1,-8 31 0,10-53-397,1 0-1,0 0 1,0 0-1,0 0 0,1 0 1,0 0-1,0 0 1,0 0-1,1 0 1,-1 0-1,1 0 1,2 5-1,-2-7-21,1-1 0,-1 0 0,1 0-1,-1 0 1,1 0 0,0 0 0,0 0-1,0 0 1,0-1 0,0 1 0,0-1-1,0 1 1,0-1 0,1 0 0,-1 0-1,0 0 1,1 0 0,-1 0 0,1-1 0,-1 1-1,1-1 1,0 1 0,-1-1 0,5 0-1,40-2-2309,-18-11-2294,-8-8-2614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3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18385,'0'0'7399,"57"13"-23734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4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57 9417,'0'0'2045,"5"-8"464,19-27 325,-24 34-2737,1 0 0,-1 0 0,1 0 0,0 0-1,-1 0 1,1 1 0,0-1 0,0 0 0,-1 0 0,1 1-1,0-1 1,0 1 0,0-1 0,0 1 0,0-1 0,0 1-1,0-1 1,0 1 0,0 0 0,0-1 0,0 1-1,0 0 1,1 0 0,-1 0 0,0 0 0,0 0 0,0 0-1,0 0 1,0 1 0,0-1 0,0 0 0,0 0 0,0 1-1,0-1 1,0 1 0,0-1 0,0 1 0,0-1 0,0 1-1,0 0 1,0-1 0,0 2 0,5 3-132,-2 1 0,1-1 0,0 1 0,-1 0 0,4 7 0,-2-3 320,16 21-213,-1 2 0,-1 0 0,-2 0 0,-2 2 1,24 71-1,-36-92-19,-1-1 0,-1 1 0,0-1 0,0 1 0,-1 0 0,-1 0 0,-1 0 0,0 0 1,0-1-1,-1 1 0,-1 0 0,-1-1 0,1 0 0,-2 0 0,0 0 0,-1 0 0,0-1 0,-1 0 1,-15 22-1,13-23-41,-1-1 0,1 0 0,-1 0 0,-1-1 0,0 0 0,0-1 0,-1 0 0,0-1 0,-18 8 0,22-12-598,-1 0 0,1 0 0,-1-1 0,1 0 0,-14 1 0,0-3-4496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43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9033,'0'0'12139,"38"68"-11434,-34-28-353,-1 3-256,0 3-32,3 2-32,0-3 0,3-8-160,0-7-673,-1-8-704,0-11-897,-8-8-2179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4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6758,'0'0'15759,"78"-40"-15022,-24 39-481,3 1-224,8 0-384,3 0-1922,3 0-1698,-1-5-3075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4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16 17649,'-11'-3'1217,"1"0"-986,-1 0 1,1 1 0,0 0-1,-1 1 1,1 0-1,-1 1 1,0 0 0,1 1-1,-1 0 1,1 0-1,0 1 1,-16 5 0,9 1-55,0 0 1,1 2 0,0 0 0,0 0-1,1 2 1,0 0 0,1 0-1,0 2 1,1 0 0,1 0 0,-13 19-1,16-19-117,0 0 0,1 1-1,1 0 1,0 0 0,1 1 0,1 0 0,0 0-1,1 0 1,1 0 0,0 1 0,1 0-1,1 32 1,2-42-27,1 0-1,0 0 1,0 0-1,0 0 1,1 0-1,0 0 1,0 0-1,1-1 1,0 0-1,0 1 1,0-2-1,1 1 1,0 0-1,0-1 1,0 0-1,1 0 1,0 0-1,0-1 1,0 0-1,0 0 1,0-1-1,1 1 1,0-1-1,14 4 1,-16-6 46,0 1 1,0 0-1,0-1 0,1 0 1,-1 0-1,1 0 1,-1-1-1,1 0 0,-1 0 1,1 0-1,-1-1 1,0 0-1,1 0 0,-1 0 1,0-1-1,0 0 1,1 0-1,-1 0 1,-1 0-1,1-1 0,0 0 1,-1 0-1,1 0 1,-1 0-1,0-1 0,0 0 1,0 0-1,-1 0 1,1 0-1,-1 0 1,0-1-1,0 0 0,4-9 1,-5 11-48,-1 1 0,0-1 0,0 1 0,0-1 0,0 0 1,0 0-1,0 0 0,-1 1 0,1-1 0,-1 0 0,0 0 0,0 0 1,0 0-1,0 0 0,-1 0 0,1 1 0,-1-1 0,1 0 0,-1 0 1,0 0-1,0 1 0,-1-1 0,1 1 0,0-1 0,-1 1 1,1-1-1,-1 1 0,0 0 0,0 0 0,0-1 0,0 1 0,0 1 1,-1-1-1,1 0 0,-5-2 0,-2 0-8,0 0-1,0 1 1,-1 0-1,1 1 1,-1 0 0,0 0-1,1 1 1,-1 0-1,-11 1 1,20 0-25,0 0 0,1 0 0,-1-1 0,0 1 0,0 0 0,0 1-1,1-1 1,-1 0 0,0 0 0,0 0 0,0 0 0,1 1 0,-1-1 0,0 0 0,0 0 0,1 1 0,-1-1-1,0 1 1,1-1 0,-1 1 0,0-1 0,1 1 0,-1-1 0,1 1 0,-1 0 0,1-1 0,-1 1-1,1 0 1,-1-1 0,1 1 0,-1 1 0,2-2 2,-1 1-1,0 0 0,0 0 1,1 0-1,-1-1 1,0 1-1,1 0 1,-1-1-1,1 1 1,-1 0-1,1-1 0,-1 1 1,1 0-1,-1-1 1,1 1-1,0-1 1,-1 1-1,1-1 0,0 1 1,-1-1-1,1 1 1,0-1-1,0 0 1,-1 0-1,1 1 1,0-1-1,0 0 0,0 0 1,-1 0-1,3 0 1,22 3 15,1 0 1,-1-3-1,1 0 1,-1-1-1,1-1 1,-1-2-1,0-1 1,0 0-1,0-2 1,34-14-1,-59 20-23,1 1-1,-1 0 0,1 0 0,-1-1 1,1 1-1,-1 0 0,1 0 1,-1-1-1,1 1 0,-1 0 1,1 0-1,-1 0 0,1 0 1,-1 0-1,1 0 0,0 0 0,-1 0 1,1 0-1,-1 0 0,1 0 1,-1 1-1,1-1 0,-1 0 1,1 0-1,-1 0 0,1 1 1,-1-1-1,1 0 0,-1 1 0,1-1 1,-1 0-1,1 1 0,-1-1 1,1 1-1,-3 21-73,-28 41 235,22-47-65,-1 3-178,0 1-1,2 0 1,0 0-1,1 1 1,1-1-1,1 1 1,1 1-1,0 30 0,5-39-3737,9-9-3957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5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2671 118 4036,'-84'-25'-275,"-1"3"0,-115-13-1,-179 4 3573,312 27-3042,0 4-1,0 2 1,0 4-1,1 2 1,-73 19-1,6 13-126,2 5 1,2 6-1,2 6 0,-227 139 0,309-165 13,1 2 1,1 2-1,2 1 1,2 2-1,1 2 1,2 2-1,2 1 1,2 2-1,2 1 1,2 1-1,1 1 0,4 2 1,1 0-1,2 2 1,3 0-1,2 1 1,3 0-1,1 1 1,-2 58-1,9-68-159,2 1 0,3-1 0,1 0-1,2 1 1,2-1 0,23 84 0,-18-95-61,2-1 1,1-1-1,1 0 0,1 0 1,2-2-1,1 0 1,2-1-1,0-1 1,40 37-1,-27-32 22,1-3 0,1-1 0,2-1 0,0-2-1,2-2 1,0-2 0,72 27 0,-55-30-17,0-1-1,1-4 1,0-1 0,1-4-1,82 2 1,-45-11-106,-1-4 0,0-4 0,0-5 0,-1-4 0,-1-3 0,-1-5 0,114-48 0,-111 32 616,-2-4 1,-2-3 0,-3-5-1,-1-3 1,-4-5-1,-2-2 1,-3-4 0,-3-4-1,-4-3 1,-2-3-1,-4-2 1,-4-4 0,87-156-1,-126 197-44,-1 0 0,-3-1 0,-1-2 0,-3 1 0,17-90-1,-29 113-234,0 0-1,-1-1 0,-1 1 0,-2 0 0,0 0 0,-7-30 1,6 37-100,-2 0 1,0 0-1,-1 0 1,-1 1-1,0 0 1,-1 0-1,0 1 1,-1 0 0,-20-22-1,7 14-126,-1 1 0,-1 0 0,0 2 1,-2 2-1,0 0 0,-1 1 0,0 2 0,-2 0 0,1 2 0,-1 2 0,0 0 0,-41-5 1,-25-1-1179,0 4 1,-153 3 0,-17 19-2565,152 1 410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5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63 3716,'-11'3'629,"-1"0"-336,0 2-1,0-1 0,1 2 1,0-1-1,0 2 0,0-1 0,1 2 1,0-1-1,0 1 0,1 1 0,-11 11 1,-7 9 169,2 1 1,1 1 0,1 0 0,-32 63-1,43-70-228,1 1-1,1 0 0,2 1 1,0 0-1,2 0 0,1 0 0,-4 50 1,9-68-203,-1 0 1,1 0-1,1 0 0,-1-1 1,1 1-1,1 0 1,0-1-1,0 1 0,0 0 1,1-1-1,0 0 1,0 0-1,1 0 0,0 0 1,0-1-1,0 1 1,1-1-1,0 0 0,0 0 1,1-1-1,0 1 1,0-1-1,0-1 0,0 1 1,1-1-1,0 0 1,0-1-1,0 1 0,0-1 1,1-1-1,-1 1 1,1-1-1,14 2 0,-10-3 68,0-1 0,0 0 0,0 0-1,0-1 1,0-1 0,-1 0-1,1 0 1,0-1 0,-1-1 0,18-7-1,-12 2 172,0 0 0,0-1 0,-1-1-1,-1-1 1,0 0 0,14-14 0,-2-2 135,-2-2-1,-1 0 1,-2-1 0,-1-2 0,-1 0 0,16-38 0,-23 43-302,-3 0 0,0-1 1,-1 0-1,-2 0 0,5-42 1,-11 60-97,1 0 0,-2 0 0,1 0 0,-2 0 0,1 0 0,-2 0 0,1 0 0,-1 1 0,-1-1 0,0 0 0,-1 1 1,0 0-1,0 0 0,-1 0 0,0 0 0,-1 1 0,-13-17 0,16 23-108,0 0 0,0 0 1,0 1-1,-1-1 0,1 0 0,-1 1 0,1 0 1,-1 0-1,0 0 0,0 1 0,0-1 0,0 1 1,-1 0-1,1 0 0,0 0 0,0 1 0,-1-1 1,1 1-1,0 0 0,0 0 0,-5 1 0,4 0-555,0 1 0,1-1 0,-1 1 0,1 0 0,-1 0 0,1 0 0,0 0 0,0 1 0,0 0 0,0 0 0,-6 5 0,-7 8-6316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32 5894,'0'0'7431,"9"-5"-3508,2-1-2889,-8 3-573,1 0 0,0 1 0,0 0 0,0 0-1,0 0 1,0 1 0,0-1 0,0 1 0,5-1 0,-8 2-384,-1 0 0,0 0 0,1 0 0,-1 0 0,0 0 0,0 0 0,1 0 0,-1 0 0,0 0 0,0 1 0,1-1 0,-1 0 0,0 0 0,0 0 0,1 0 0,-1 0 0,0 1 0,0-1 0,0 0 0,0 0 0,1 0 0,-1 1 1,0-1-1,0 0 0,0 0 0,0 0 0,0 1 0,1-1 0,-1 0 0,0 0 0,0 1 0,0-1 0,0 0 0,0 1 0,0-1 0,0 0 0,0 0 0,0 1 0,0-1 0,0 0 0,0 0 0,0 1 0,0-1 0,0 0 0,0 0 0,-1 1 0,1-1 0,0 0 0,0 0 0,0 1 0,0-1 0,0 0 0,-1 0 0,1 0 0,0 1 0,0-1 0,0 0 0,-1 0 0,1 0 0,0 0 0,0 1 0,-1-1 0,1 0 1,-13 19-27,-163 169 566,49-56-1202,129-140-6317,20-40-17,2 14 2242,0-2-629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58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254 378 5573,'-42'81'564,"4"3"0,3 1-1,5 1 1,3 2 0,3 1 0,5 0-1,4 2 1,3 0 0,1 126 0,11-199-397,0 0 1,1 0 0,1 0 0,0 0 0,2-1 0,7 25-1,-9-36-101,1 0-1,0 0 0,0 0 0,0 0 0,1 0 0,0-1 0,0 0 0,0 1 0,1-2 1,-1 1-1,1 0 0,1-1 0,-1 0 0,0 0 0,1-1 0,0 1 0,0-1 0,0-1 1,12 5-1,-8-4 33,1 0-1,-1-1 1,0-1 0,0 1 0,1-2 0,-1 1 0,1-1 0,-1-1 0,0 0 0,1-1 0,-1 0 0,11-3 0,-7 0-2,0-1 0,-1 0 0,1-1 0,-1 0 1,0-1-1,-1-1 0,18-15 0,0-5 13,-3-1 0,0-2 0,-2 0 0,-1-2 0,24-45 0,-10 10-61,-3-2 1,-3-1-1,-4-1 1,32-128-1,-46 142-34,-4-1 0,-2 0 1,-2-1-1,-3 1 0,-3-1 0,-13-99 0,9 136 7,0 1 0,-2 0 0,-1 0 0,-1 0 0,-1 1 0,-17-31 0,21 44 0,0 1 0,0 0 0,-1 0 0,0 1 0,0-1 0,0 1 0,-1 1 0,0-1-1,-1 1 1,1 1 0,-1-1 0,0 1 0,-1 1 0,1-1 0,-1 1 0,0 1 0,0 0 0,-18-4 0,15 5-67,0 1 0,0 1 1,-1 0-1,1 1 0,0 0 1,0 1-1,0 0 1,0 1-1,0 0 0,1 1 1,-18 8-1,-2 4-947,1 2-1,-46 35 1,38-25-930,-10 5-1952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6:59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738 108 4356,'-24'2'362,"1"0"-1,0 2 1,1 0 0,-1 1-1,1 2 1,0 0 0,0 1-1,1 1 1,-37 22 0,4 3-440,2 1 1,-65 59 0,95-75 311,0 2 1,1 0-1,1 1 1,1 0 0,1 2-1,1 0 1,1 1-1,1 1 1,1 1 0,2 0-1,0 0 1,2 1-1,1 0 1,2 1 0,0 0-1,2 0 1,-1 37-1,4-35-117,1 0 0,2-1 0,1 1 0,2 0 0,1-1 0,1 0 0,15 43 0,-16-61-102,0 0 1,0 0-1,1-1 1,1 0-1,0 0 1,1-1-1,0 0 1,0 0-1,1-1 0,0 0 1,1 0-1,0-1 1,0 0-1,1-1 1,0 0-1,0-1 0,0 0 1,1-1-1,0 0 1,20 5-1,-10-5 36,1-1-1,0 0 0,0-2 1,0-1-1,0 0 0,0-2 1,0-1-1,33-6 0,-25 1 8,0-2 0,-1-1 0,0-1 0,0-1 0,43-26 0,-30 10-18,0-1-1,-2-2 0,-1-2 1,-2-2-1,-1-1 0,-2-2 1,43-60-1,-50 57-17,-2 0 0,-2-1 0,-1-2 0,23-65-1,-34 75 26,-2 0 0,-2 0 0,-1-1 0,-1 0 0,-2 0 0,-2-65 0,-2 84-31,-2 1 0,1-1 0,-2 1 0,0 0 0,-1 0 0,-1 0 0,0 0 0,-1 1 0,-1 0 0,0 0 0,0 0 0,-13-15 0,12 19-14,-1 1-1,0-1 0,-1 2 1,0-1-1,0 1 1,-1 1-1,0 0 0,0 0 1,0 1-1,-1 0 1,0 1-1,0 1 0,-1 0 1,-25-5-1,5 5-200,-1 0 0,0 3 0,0 1 0,0 1 0,1 2-1,-1 1 1,1 1 0,0 3 0,-48 15 0,-21 16-1452,-152 80 0,243-114 1499,-94 48-3035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7:0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44 5541,'0'0'8963,"-11"-8"-7420,8 6-1456,-1-1 20,1-1 0,-1 1-1,-1 0 1,1 0 0,0 1 0,-1-1 0,1 1 0,-1 0 0,0 0 0,0 1 0,0-1 0,0 1 0,0 0 0,0 1 0,0-1 0,0 1 0,0 0 0,0 0-1,0 0 1,0 1 0,-1 0 0,1 0 0,0 0 0,-7 3 0,2 2 74,1-1 1,0 1-1,1 0 1,-1 1-1,1 0 0,1 1 1,-1-1-1,1 1 0,-9 14 1,12-16-106,0 0 0,0 1-1,0-1 1,1 1 0,0 0 0,0 0 0,1 1 0,0-1 0,0 0 0,1 1 0,0-1 0,0 1-1,0 0 1,2 8 0,-1-15-67,0 1 0,0-1 0,0 0 0,1 1 0,-1-1 0,0 0 0,1 1 0,-1-1 0,1 0 0,-1 0-1,1 0 1,0 0 0,0 1 0,-1-1 0,1 0 0,0 0 0,0 0 0,0-1 0,0 1 0,0 0 0,0 0 0,1 0 0,-1-1 0,2 2-1,0-2 28,-1 1 0,1 0-1,0-1 1,0 0-1,0 0 1,0 0-1,0 0 1,-1 0 0,1 0-1,0-1 1,3 0-1,3-2 71,0 0 1,-1 0-1,1 0 0,-1-1 0,0-1 0,11-6 1,-8 1-67,1 0 0,-2 0 0,1-1 0,-1 0 0,10-16 0,-15 20-15,-1 0 0,1 0 0,-2 0 0,1-1 0,-1 1-1,0-1 1,-1 0 0,0 0 0,0 0 0,0 0 0,0-11 0,-21 55 12,15-27-9,2 1 0,-1 0 1,1-1-1,1 1 0,0 0 0,0 0 0,1 0 0,0 0 1,2 11-1,-1-18-12,0 0 0,0 0 0,0 0 1,0 0-1,0 0 0,1 0 0,-1 0 1,1 0-1,0 0 0,0-1 0,0 1 1,0-1-1,0 1 0,1-1 0,-1 0 0,1 0 1,-1 0-1,1 0 0,0 0 0,0-1 1,0 1-1,0-1 0,0 0 0,0 0 1,0 0-1,0 0 0,0 0 0,1-1 0,-1 0 1,4 1-1,1-1 18,-1 0 1,1 0 0,0-1-1,-1 0 1,1 0-1,-1-1 1,1 0-1,-1 0 1,0-1-1,1 0 1,-1 0-1,-1-1 1,1 0 0,-1 0-1,1 0 1,-1-1-1,0 0 1,-1 0-1,1-1 1,-1 1-1,0-1 1,0 0 0,-1-1-1,0 1 1,0-1-1,-1 0 1,1 0-1,-1 0 1,-1 0-1,0 0 1,0-1 0,0 1-1,-1-1 1,0 0-1,0-12 1,-1 19-32,0 1 1,0 0-1,0 0 1,0-1-1,0 1 1,0 0-1,0 0 0,0 0 1,0-1-1,0 1 1,0 0-1,0 0 1,0 0-1,0-1 1,0 1-1,0 0 1,0 0-1,0 0 1,0-1-1,-1 1 1,1 0-1,0 0 1,0 0-1,0 0 1,0-1-1,0 1 1,-1 0-1,1 0 0,0 0 1,0 0-1,0 0 1,-1 0-1,1-1 1,0 1-1,0 0 1,0 0-1,-1 0 1,1 0-1,0 0 1,0 0-1,-1 0 1,1 0-1,0 0 1,0 0-1,0 0 1,-1 0-1,1 0 0,0 0 1,0 0-1,0 1 1,-1-1-1,1 0 1,0 0-1,0 0 1,0 0-1,-1 0 1,1 0-1,0 0 1,0 1-1,0-1 1,0 0-1,-1 0 1,1 0-1,0 0 1,0 1-1,0-1 0,0 0 1,-13 13 27,9-5 6,-1 0 1,1 0 0,1 0 0,-1 1 0,2-1-1,-5 18 1,7-24-29,-1 0-1,0 0 1,1 0-1,-1 0 1,1 0-1,0 0 0,0 0 1,0 0-1,0 0 1,0 0-1,0 0 1,1 0-1,-1 0 1,1 0-1,-1 0 1,1 0-1,0 0 0,0 0 1,0 0-1,0 0 1,0 0-1,0-1 1,0 1-1,0 0 1,1-1-1,-1 1 1,1-1-1,-1 1 0,1-1 1,0 0-1,0 0 1,-1 0-1,1 0 1,3 2-1,4-2 23,0 0 1,0 0-1,0-1 0,0 0 0,0 0 1,0-1-1,0-1 0,0 1 0,0-1 1,-1-1-1,1 1 0,-1-2 0,1 1 1,-1-1-1,0 0 0,-1-1 0,1 0 1,-1 0-1,0 0 0,0-1 0,0 0 1,-1-1-1,0 1 0,0-1 0,-1-1 1,0 1-1,0-1 0,0 1 0,-1-2 0,-1 1 1,1 0-1,-1-1 0,3-15 0,-11 45-495,2-10 513,0 0 0,0 0 0,2 0 0,-2 19 0,3-27-159,0-1 0,0 0 0,0 1 0,0-1 0,1 0 0,-1 0 0,1 1 0,-1-1 0,1 0 0,0 0 0,0 0 0,0 0 0,0 0 0,0 0 0,1 0 0,-1 0 0,1 0 0,-1 0 0,1-1 0,-1 1 0,1-1 0,0 1 0,0-1 0,0 0 0,0 1 0,0-1 0,0 0-1,0 0 1,0-1 0,4 2 0,2 0-740,0-1 0,0 0-1,0 0 1,0-1-1,0 0 1,0 0-1,0-1 1,0 0-1,0 0 1,0-1-1,0 0 1,8-3 0,26-18-7628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7:0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5477,'0'0'9855,"-12"2"-6407,-4 1-2906,0 1-1,0 1 1,0 1-1,1 0 1,-1 1-1,2 1 1,-1 0-1,1 1 1,0 1-1,1 0 1,0 1-1,1 0 0,-16 18 1,28-29-539,-1 1-1,0 0 1,1-1 0,-1 1-1,1 0 1,-1-1 0,1 1-1,-1 0 1,1 0 0,-1 0-1,1-1 1,0 1 0,0 0-1,-1 0 1,1 0 0,0 0-1,0 0 1,0-1-1,0 1 1,0 0 0,0 0-1,0 0 1,0 0 0,0 0-1,0 0 1,1-1 0,-1 1-1,0 0 1,1 0 0,-1 0-1,0 0 1,1-1 0,-1 1-1,1 0 1,-1-1 0,1 1-1,-1 0 1,1-1 0,0 1-1,-1 0 1,1-1 0,0 1-1,0-1 1,-1 1 0,1-1-1,0 0 1,0 1 0,0-1-1,-1 0 1,1 0 0,0 1-1,0-1 1,0 0 0,0 0-1,0 0 1,0 0 0,-1 0-1,3 0 1,10 1-169,0-1-1,0 0 1,16-2 0,-16 1-250,45-4-1060,-32 2 757,44 0 0,-69 3 724,0 0 1,0 0 0,0 0-1,0 0 1,0 0 0,0 0 0,0 0-1,0 0 1,0 0 0,0 1-1,0-1 1,0 0 0,0 1-1,0-1 1,-1 0 0,1 1 0,0-1-1,0 1 1,0 0 0,0-1-1,-1 1 1,1 0 0,0-1-1,-1 1 1,1 0 0,0 0-1,-1 0 1,1-1 0,-1 1 0,0 0-1,1 0 1,-1 0 0,0 0-1,1 0 1,-1 0 0,0 0-1,0 0 1,0 0 0,0 0 0,0 0-1,0 0 1,0 0 0,0 0-1,0 0 1,0 0 0,0 0-1,-1 0 1,0 1 0,0 2 110,-1 0 0,1 0 1,-1-1-1,0 1 0,-1-1 1,1 1-1,-1-1 0,1 0 1,-1 0-1,-5 4 0,-6 4 183,-1-1-1,0-1 0,0 0 0,-1-1 0,-22 8 0,27-13-564,0 0 0,0 0 0,0-1 0,0 0 0,-18 0 0,15-4-3445,6-11-3271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7:0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170 209 5669,'0'0'10811,"-8"-6"-9140,3 2-1471,0 1 0,0 0 0,-1 0 0,1 0 1,-1 0-1,1 1 0,-1 0 0,0 0 0,-6-1 1,8 3-124,1 0 1,0-1-1,-1 1 1,1 1-1,0-1 1,0 0-1,-1 1 1,1 0-1,0 0 1,0 0-1,0 0 1,0 0-1,0 1 1,0-1-1,0 1 1,0 0-1,1 0 1,-1 0-1,1 0 1,-1 0-1,1 0 1,-3 5-1,1-2-40,0 0-1,1 1 1,0 0-1,0-1 1,0 1 0,-3 10-1,6-15-32,-1 0-1,1 0 1,-1 0 0,1 0-1,-1 1 1,1-1-1,0 0 1,0 0 0,-1 0-1,1 1 1,0-1-1,0 0 1,0 0 0,0 0-1,1 1 1,-1-1 0,0 0-1,0 0 1,1 0-1,-1 0 1,1 1 0,-1-1-1,1 0 1,-1 0 0,1 0-1,0 0 1,-1 0-1,1 0 1,0 0 0,0-1-1,0 1 1,0 0-1,0 0 1,0-1 0,0 1-1,0 0 1,0-1 0,0 1-1,2 0 1,7 0 30,-1 0 1,1-1 0,0 0-1,-1-1 1,1 0 0,0-1-1,-1 0 1,1 0 0,-1-1-1,0 0 1,0 0-1,0-1 1,-1-1 0,13-7-1,10-7 12,-1-3 0,38-34-1,4-14 10,-67 66-22,-1-2 0,0 1 0,0 0-1,0-1 1,-1 0 0,0 0 0,0 0-1,0 0 1,-1-1 0,0 1-1,0 0 1,1-11 0,-7 12 533,-6 9-364,-9 12-127,9-2 24,0 0 0,1 1 0,0 0-1,1 0 1,1 1 0,0 0 0,1 0-1,1 0 1,1 1 0,0 0 0,1 0-1,1 0 1,-1 34 0,4-47-89,-1 0 1,1 0-1,0 0 0,0 0 0,0-1 1,0 1-1,1 0 0,0-1 1,0 1-1,0-1 0,0 1 0,0-1 1,0 0-1,1 0 0,0 0 1,0 0-1,-1 0 0,2-1 1,-1 1-1,0-1 0,0 0 0,1 0 1,-1 0-1,8 2 0,-4-1-461,1-1 0,0 1 0,-1-2 0,1 1-1,0-1 1,0 0 0,0-1 0,0 0 0,0 0-1,0-1 1,13-2 0,6-11-5442,-6-12-3695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7:0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63 17168,'0'0'2573,"-7"9"-576,-21 29-855,28-37-1118,0-1 1,-1 0-1,1 0 0,0 1 0,0-1 0,-1 0 0,1 1 0,0-1 0,0 0 0,0 1 1,-1-1-1,1 1 0,0-1 0,0 0 0,0 1 0,0-1 0,0 1 0,0-1 0,0 0 1,0 1-1,0-1 0,0 1 0,0-1 0,0 0 0,0 1 0,0-1 0,0 1 1,0-1-1,0 0 0,1 1 0,-1-1 0,0 1 0,0-1 0,0 0 0,1 1 0,-1-1 1,0 0-1,1 0 0,-1 1 0,0-1 0,0 0 0,1 1 0,-1-1 0,0 0 0,1 0 1,-1 0-1,1 0 0,-1 1 0,0-1 0,1 0 0,-1 0 0,1 0 0,-1 0 0,0 0 1,1 0-1,-1 0 0,1 0 0,-1 0 0,0 0 0,1 0 0,-1 0 0,1 0 1,-1 0-1,0 0 0,1-1 0,-1 1 0,1 0 0,-1 0 0,1-1 0,28-5 413,-23 2-407,0 1 1,0-1-1,0 0 1,-1 0-1,1 0 1,-1-1-1,0 0 0,0 0 1,-1 0-1,0 0 1,1-1-1,-2 0 1,1 0-1,-1 0 0,0 0 1,0 0-1,0-1 1,-1 0-1,2-7 1,-4 14-32,0-1 0,0 1 0,0 0 0,0 0 0,0-1 1,0 1-1,0 0 0,0 0 0,0 0 0,0-1 0,0 1 1,-1 0-1,1 0 0,0-1 0,0 1 0,0 0 0,0 0 1,0 0-1,0-1 0,0 1 0,-1 0 0,1 0 0,0 0 1,0 0-1,0-1 0,0 1 0,-1 0 0,1 0 0,0 0 1,0 0-1,0 0 0,-1 0 0,1 0 0,0 0 0,0-1 1,0 1-1,-1 0 0,1 0 0,0 0 0,0 0 0,-1 0 1,1 0-1,0 0 0,0 0 0,0 0 0,-1 0 0,1 0 1,0 1-1,0-1 0,-1 0 0,1 0 0,0 0 0,0 0 1,0 0-1,0 0 0,-1 0 0,1 1 0,0-1 0,0 0 1,0 0-1,0 0 0,-1 1 0,-13 9-144,9-4 152,0 1 0,0-1 0,1 1-1,0 0 1,0 0 0,1 0 0,0 0 0,0 0-1,1 1 1,-1 0 0,2-1 0,-1 1 0,1 0 0,0 0-1,1 0 1,0 0 0,1 11 0,0-17 3,0 0-1,0 0 1,0 1 0,1-1 0,-1 0-1,1-1 1,-1 1 0,1 0 0,0 0-1,0-1 1,0 1 0,0-1 0,0 1-1,0-1 1,0 0 0,0 0 0,0 0-1,1 0 1,-1 0 0,0-1 0,1 1-1,-1-1 1,0 1 0,5-1 0,67 1 195,-64-1-184,14-3 4,0-1 0,0-1 0,-1-1 0,0-1 0,0-1 0,0-1 1,21-13-1,9-1-8,-53 23-23,1 0 0,-1 0 0,0-1-1,1 1 1,-1 0 0,1 0 0,-1 0-1,0 0 1,1 0 0,-1 0 0,1 0-1,-1 0 1,0 0 0,1 0-1,-1 1 1,1-1 0,-1 0 0,0 0-1,1 0 1,-1 0 0,0 0 0,1 1-1,-1-1 1,0 0 0,1 0-1,-1 1 1,0-1 0,1 0 0,-1 1-1,0-1 1,0 0 0,1 1 0,-1-1-1,0 0 1,0 1 0,0-1 0,0 0-1,1 1 1,-1-1 0,0 1-1,0-1 1,0 0 0,0 1 0,0-1-1,0 1 1,0-1 0,0 0 0,0 1-1,0-1 1,0 1 0,0-1-1,-1 0 1,1 1 0,0-1 0,0 1-1,0-1 1,0 0 0,-1 1 0,-8 41 108,3-13 80,6-27-168,0-1-1,1 0 1,-1 1 0,0-1 0,1 0-1,-1 1 1,1-1 0,-1 0-1,1 0 1,0 0 0,0 1-1,-1-1 1,1 0 0,0 0 0,0 0-1,0 0 1,0 0 0,0 0-1,0-1 1,1 1 0,-1 0-1,0-1 1,0 1 0,1 0-1,-1-1 1,0 0 0,0 1 0,1-1-1,-1 0 1,0 1 0,1-1-1,-1 0 1,2 0 0,54 0 295,-55-1-299,22-3-13,-1-1 0,1-1 1,-1-1-1,0-2 0,-1 0 1,0-1-1,28-18 0,55-24-562,-104 52 565,0-1 0,-1 1 1,1-1-1,0 1 0,0-1 0,-1 1 1,1 0-1,0-1 0,0 1 1,0 0-1,-1 0 0,1-1 1,0 1-1,0 0 0,0 0 1,0 0-1,0 0 0,0 0 0,-1 0 1,1 0-1,0 1 0,0-1 1,0 0-1,0 0 0,-1 1 1,1-1-1,0 0 0,0 1 1,0-1-1,-1 1 0,1-1 0,0 1 1,-1-1-1,1 1 0,-1 0 1,1-1-1,0 1 0,-1 0 1,1 0-1,0 37 549,-2-23-390,0-12-126,1 0 0,-1 1 0,1-1-1,0 0 1,0 1 0,1-1 0,-1 0 0,1 0-1,-1 1 1,1-1 0,0 0 0,0 0-1,1 0 1,-1 0 0,1 0 0,-1 0 0,1 0-1,3 3 1,-2-4-109,1 1-1,-1-1 1,1-1 0,0 1-1,0 0 1,0-1-1,0 0 1,0 0 0,0 0-1,0 0 1,0-1-1,0 1 1,0-1 0,8-1-1,21-2-3473,-1-13-3742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7:0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90 9833,'4'-9'2563,"-1"4"-2401,0-1 454,0 1-1,-1-1 1,1-1-1,-1 1 0,-1 0 1,3-9-1,-4 14-508,0 0 0,0 0 0,0 0 0,0 0 0,0 0 0,0 0 0,-1 1 0,1-1 0,0 0 0,0 0 0,-1 0 0,1 0 0,0 0 0,-1 1 0,1-1 0,-1 0 0,1 0-1,-1 1 1,1-1 0,-1 0 0,0 1 0,1-1 0,-2 0 0,0 0-14,0 0-1,0 1 0,0-1 1,0 1-1,0-1 0,0 1 0,0 0 1,0 0-1,0 0 0,0 0 1,0 0-1,0 0 0,-1 1 1,1-1-1,-2 1 0,-5 2 89,-1 1 0,1 0 0,0 0-1,0 1 1,1 0 0,-1 0 0,1 1-1,0 0 1,1 1 0,-9 9 0,-2 2 314,1 1 1,-26 41 0,36-50-435,0 0 0,2 1 0,-1 0 0,1 0 1,1 0-1,0 1 0,0 0 0,1 0 0,1 0 1,0 0-1,0 0 0,1 14 0,2-23-50,-1 0 0,1 0 0,0-1 0,0 1 0,0 0-1,0 0 1,0 0 0,1-1 0,-1 1 0,1 0 0,0-1 0,0 0-1,0 1 1,0-1 0,0 0 0,0 0 0,1 0 0,-1 0 0,1-1 0,-1 1-1,1-1 1,0 1 0,-1-1 0,1 0 0,0 0 0,0 0 0,0 0 0,0-1-1,0 1 1,0-1 0,3 1 0,11 0 58,0 1 0,0-2 1,0 0-1,21-4 0,25-11 2,-61 14-70,1 1 0,-1-1 1,0 0-1,0 1 0,0-1 1,0 0-1,0-1 0,0 1 0,0 0 1,0-1-1,0 1 0,0-1 0,-1 1 1,1-1-1,0 0 0,-1 1 1,0-1-1,1 0 0,-1 0 0,0 0 1,0 0-1,0-1 0,1-3 1,-2 5-1,-1 1 1,1-1-1,-1 0 1,1 0 0,0 0-1,-1 1 1,1-1 0,-1 0-1,0 1 1,1-1 0,-1 1-1,1-1 1,-1 0-1,0 1 1,0-1 0,1 1-1,-1 0 1,0-1 0,0 1-1,1 0 1,-1-1 0,0 1-1,0 0 1,0 0-1,0 0 1,-1 0 0,-27-4-6,26 3 17,-160-1 948,230-19-662,2 3-246,-36 9-317,0 0-1,0 2 1,66-4 0,-99 11 257,1 0-1,0 1 1,0-1-1,-1 1 0,1-1 1,0 1-1,-1-1 1,1 1-1,0 0 1,-1-1-1,1 1 1,-1 0-1,1-1 0,-1 1 1,1 0-1,-1-1 1,0 1-1,1 0 1,-1 0-1,0 0 0,0-1 1,0 1-1,1 0 1,-1 0-1,0 0 1,0 0-1,0-1 1,0 1-1,0 0 0,-1 0 1,1 0-1,0 0 1,0 0-1,-6 35 41,-8 8 217,10-37-170,1 0-1,0 1 1,0 0 0,1-1 0,0 1-1,1 0 1,0 0 0,0 0-1,0 1 1,1-1 0,2 13-1,-2-20-79,1 0-1,0 0 0,1 0 0,-1 0 0,0 0 0,0 0 0,0 0 0,1 0 0,-1 0 0,0-1 0,1 1 0,-1 0 0,0-1 0,1 1 1,-1-1-1,1 0 0,-1 1 0,1-1 0,-1 0 0,1 0 0,-1 0 0,1 0 0,2 0 0,37-4-1685,-32 1 635,-1 0-1,0 0 0,-1-1 1,1-1-1,-1 1 0,0-1 1,0 0-1,0-1 0,0 1 1,9-12-1,12-14-7271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7:07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108 193 15310,'0'0'2547,"-11"4"-817,6-2-1559,-6 2 309,0 1-1,1 0 1,-16 10-1,23-14-375,1 1-1,0-1 1,0 1 0,0 0-1,0-1 1,0 1 0,0 0 0,0 0-1,0 0 1,1 1 0,-1-1-1,1 0 1,0 1 0,-1-1-1,1 1 1,0-1 0,1 1-1,-1-1 1,0 1 0,1 0 0,-1-1-1,1 1 1,0 0 0,0 4-1,1-6-95,0 1 0,-1-1 0,1 0 0,0 0 0,0 1 0,0-1 0,0 0 0,0 0-1,0 0 1,1 0 0,-1-1 0,0 1 0,0 0 0,1 0 0,-1-1 0,1 1 0,-1-1 0,0 1 0,1-1-1,-1 1 1,1-1 0,-1 0 0,1 0 0,-1 0 0,4 0 0,48 0 126,-42 0-111,1-1-125,0-1 0,-1 0-1,1 0 1,-1-1 0,1-1-1,-1 0 1,0 0 0,0-1-1,-1-1 1,1 0 0,-1 0-1,-1-1 1,1 0 0,-1-1 0,0 0-1,-1 0 1,10-12 0,-43 77-393,23-52 550,0 0-1,0 0 1,1 0 0,-1 0 0,1 1 0,1-1-1,-1 0 1,1 0 0,0 1 0,0-1-1,0 0 1,1 0 0,1 8 0,0-12-29,-1 1-1,1 0 1,-1-1 0,1 0-1,0 1 1,0-1 0,0 0 0,0 0-1,0 0 1,0 0 0,0 0 0,0-1-1,0 1 1,0 0 0,0-1-1,0 0 1,1 1 0,-1-1 0,0 0-1,0 0 1,0-1 0,0 1 0,1 0-1,-1-1 1,3 0 0,4 0 25,1-1 0,0-1 0,0 0-1,12-5 1,-6-1-25,0 0 0,-1-1-1,0 0 1,0-2 0,-1 0-1,0 0 1,-1-1-1,-1-1 1,14-19 0,-18 22-14,0 0 0,-1 0 0,-1-1 1,0 0-1,-1 0 0,0-1 0,-1 0 0,0 1 0,-1-2 1,0 1-1,-1 0 0,-1 0 0,0-19 0,0 32-11,-1-1 0,0 1 0,0-1-1,0 1 1,0-1 0,0 1 0,0 0-1,0-1 1,0 1 0,-1-1 0,1 1-1,0-1 1,0 1 0,0-1 0,0 1-1,-1 0 1,1-1 0,0 1 0,0-1-1,-1 1 1,1 0 0,0-1 0,-1 1-1,1 0 1,0-1 0,-1 1 0,1 0-1,0 0 1,-1-1 0,1 1 0,-1 0-1,1 0 1,-1 0 0,1-1 0,-1 1-1,1 0 1,-18 8 21,-13 23 30,20-15 89,1 0 1,1 0-1,1 1 1,0 0-1,2 1 1,-1 0-1,2 0 1,1 0-1,0 0 1,1 1-1,1 0 0,1-1 1,1 33-1,1-46-122,0 1 0,1-1-1,-1 0 1,1 0 0,0 0-1,0 0 1,5 8 0,-6-12-8,-1 0 1,1 0-1,-1 1 1,1-1-1,0 0 1,-1 0-1,1 0 1,0 0 0,0 0-1,0 0 1,0 0-1,0 0 1,0-1-1,0 1 1,0 0-1,0-1 1,0 1 0,0 0-1,0-1 1,1 1-1,-1-1 1,0 0-1,0 1 1,1-1-1,-1 0 1,0 0-1,1 0 1,-1 0 0,0 0-1,0 0 1,1 0-1,-1 0 1,0-1-1,1 1 1,-1 0-1,2-2 1,-1 1 10,-1-1 0,0 1 0,0-1 0,0 1 0,0-1 0,0 0 0,0 1 0,0-1 0,0 0 0,-1 0 0,1 0 0,-1 0 0,1 0 0,-1 0 0,0 1 0,0-4 0,1-38 159,-1 34-143,1-3-24,-3-45 26,3 56-43,-1 0-1,0-1 0,-1 1 0,1-1 0,0 1 0,0 0 0,0-1 0,-1 1 0,1 0 1,-1-1-1,1 1 0,-1 0 0,0 0 0,1 0 0,-1-1 0,0 1 0,0 0 1,0 0-1,1 0 0,-1 0 0,0 0 0,-1 0 0,1 1 0,0-1 0,0 0 0,0 0 1,0 1-1,-1-1 0,1 1 0,0-1 0,-2 1 0,2 1-15,0 1 0,1 0 1,-1 0-1,1 0 0,0 0 0,-1 0 0,1 0 1,0 0-1,0 0 0,0 0 0,1 1 0,-1-1 0,0 0 1,1 0-1,-1-1 0,1 1 0,0 0 0,1 3 0,0-2 21,1-1-1,-1 0 0,1 1 0,0-1 1,0 0-1,-1 0 0,2-1 0,-1 1 1,0-1-1,0 1 0,0-1 0,1 0 1,-1 0-1,0-1 0,1 1 0,4 0 1,64 1 93,-50-3-89,31-6 20,-50 6-20,0 1 0,-1-1-1,1-1 1,0 1 0,0 0-1,-1-1 1,1 1 0,0-1 0,-1 0-1,0 0 1,1 0 0,-1 0-1,0 0 1,0 0 0,3-4 0,-28 19-150,18-8 150,0 0 0,1 0 0,-1 0 0,1 1 0,0 0 0,1 0 0,-1 0 0,1 0 0,1 1 0,-1-1 0,1 1 0,0 0 0,0 0 0,0 9 0,2-16 0,0 1 0,0-1 0,1 1 0,-1 0 0,0-1-1,1 1 1,-1-1 0,0 1 0,1-1 0,-1 1 0,1-1 0,-1 1-1,1-1 1,-1 1 0,1-1 0,0 0 0,-1 1 0,1-1 0,-1 0-1,1 1 1,0-1 0,-1 0 0,1 0 0,0 0 0,-1 0 0,1 0-1,0 0 1,-1 0 0,1 0 0,0 0 0,-1 0 0,1 0 0,0 0-1,-1 0 1,1 0 0,0 0 0,-1-1 0,1 1 0,0 0 0,-1-1-1,1 1 1,0-1 0,31-14 148,-18 0-119,0-1 0,0-1 0,-2 0-1,18-31 1,-13 19 47,-15 27-83,0 0-1,0 0 0,0 0 1,0 0-1,0 1 1,0-1-1,1 0 0,-1 1 1,1 0-1,-1-1 0,1 1 1,-1 0-1,1 0 1,0 1-1,-1-1 0,1 0 1,0 1-1,4 0 0,59 0-240,-38 2-136,9 1-1911,-27-2-1886,-26-1-764,-18-3-1707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7:0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14798,'0'0'4676,"51"-36"-4547,9 36 31,12 1-96,13 16-32,1 1-1313,0 4-5061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7:08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15182,'0'0'3609,"-7"9"-1997,-1 4-985,-1 1-1,2-1 1,0 1-1,1 0 1,-6 19 0,10-29-496,1 1 1,0 0 0,0-1 0,1 1 0,-1-1-1,1 1 1,0 0 0,0-1 0,1 1 0,-1-1 0,3 7-1,-2-8-133,0-1 0,0 0 0,0 1 0,0-1-1,1 0 1,-1 0 0,1 0 0,0 0 0,0 0-1,0 0 1,0-1 0,0 1 0,0 0 0,0-1-1,0 0 1,0 1 0,1-1 0,-1 0-1,1 0 1,-1-1 0,0 1 0,5 0 0,-2 1 6,0-1 0,1 0 0,-1-1 0,0 1 0,1-1 0,-1 0 0,0-1 0,1 1 0,-1-1 0,0 0 0,1 0 0,-1-1 0,0 0 0,7-3 0,0-2 6,-1 0-1,0 0 1,0-2 0,11-11-1,31-22 5,-53 42-12,1-1-1,-1 1 0,0 0 1,0 0-1,1 0 0,-1 0 0,0 0 1,1 0-1,-1 0 0,0 0 1,1 0-1,-1 0 0,0 0 0,1 0 1,-1 0-1,0 0 0,1 0 1,-1 0-1,0 0 0,0 1 1,1-1-1,-1 0 0,0 0 0,1 0 1,-1 0-1,0 1 0,0-1 1,1 0-1,-1 0 0,0 1 0,0-1 1,0 0-1,0 0 0,1 1 1,-1-1-1,0 0 0,0 0 0,0 1 1,0-1-1,0 0 0,0 1 1,1 0-1,6 22 115,3 3 1,-7-23-94,1 0 1,0 0 0,-1-1 0,1 0-1,0 0 1,0 0 0,0 0 0,0-1-1,1 1 1,-1-1 0,0 0-1,1 0 1,-1-1 0,0 1 0,1-1-1,-1 0 1,1 0 0,-1-1 0,8-1-1,2 0-281,1-1 0,-1 0-1,0-1 1,23-10 0,11-11-2719,-19 5-5454,-24 16 2751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6758,'0'0'3225,"8"-7"-172,27-20-186,-35 27-2797,1-1 1,-1 1-1,0 0 0,0-1 1,0 1-1,1 0 0,-1 0 0,0-1 1,0 1-1,1 0 0,-1 0 1,0-1-1,1 1 0,-1 0 0,0 0 1,1 0-1,-1 0 0,0-1 1,1 1-1,-1 0 0,1 0 0,-1 0 1,0 0-1,1 0 0,-1 0 1,0 0-1,1 0 0,-1 0 0,1 0 1,-1 0-1,0 0 0,1 0 1,-1 1-1,0-1 0,1 0 1,-1 0-1,0 0 0,1 0 0,-1 1 1,0-1-1,1 0 0,-1 0 1,0 1-1,1-1 0,-1 0 0,0 1 1,0-1-1,0 0 0,1 0 1,-1 1-1,0 18 1181,0-14-882,-2 14 34,0 0 0,-1 0 0,-1 0 1,-11 30-1,8-26-402,1 0-1,-5 37 1,10-46 14,-4 53 10,5-64-20,0 0 0,0 0 0,0 1-1,0-1 1,1 0 0,-1 0 0,1 0 0,0 0 0,0 0-1,0 0 1,0 0 0,1 0 0,-1 0 0,1 0 0,3 4-1,-4-6-10,-1 0-1,1-1 0,0 1 0,-1-1 1,1 1-1,0 0 0,-1-1 0,1 0 1,0 1-1,0-1 0,0 1 0,-1-1 1,1 0-1,0 1 0,0-1 0,0 0 0,0 0 1,-1 0-1,1 0 0,0 0 0,0 0 1,0 0-1,0 0 0,0 0 0,0 0 1,-1 0-1,1-1 0,0 1 0,1-1 1,-1 0-10,0 0 1,0 0 0,0-1 0,0 1-1,0 0 1,0-1 0,-1 1 0,1-1-1,-1 1 1,1-1 0,-1 1 0,1-1-1,-1 1 1,0-4 0,1-4-4,-1 0-1,0 1 1,0-1-1,-4-16 1,-12-16 49,13 36 77,0-1 0,1 1 1,-1 0-1,1-1 0,1 1 1,-1-1-1,1 0 0,0 0 1,0 1-1,0-1 0,1 0 1,1-10-1,-1 15-64,1 0 0,-1 0-1,1 0 1,0 0 0,-1 1-1,1-1 1,0 0 0,0 0 0,-1 0-1,1 1 1,0-1 0,0 1 0,0-1-1,0 0 1,0 1 0,0 0-1,0-1 1,0 1 0,0-1 0,0 1-1,0 0 1,0 0 0,1 0-1,-1 0 1,0 0 0,1 0 0,36 0 250,-30 1-234,-2-1-54,0 0 0,0 1 1,0 0-1,0 0 1,1 1-1,-1 0 1,-1 0-1,1 0 1,0 1-1,-1 0 0,1 0 1,-1 0-1,0 0 1,0 1-1,0 0 1,0 0-1,-1 1 1,0-1-1,1 1 0,-2 0 1,1 0-1,5 10 1,-6-9 318,-1 0 1,0 0 0,0 0 0,0 0 0,-1 1-1,0-1 1,0 0 0,0 11 0,0-39-77,1 1-1,2 0 1,7-28 0,-6 28-269,0 0 0,-2 0 0,2-30 0,-5 54 27,1 0 0,-1 0 0,0 0 0,1 0 0,0 0 0,0-1 0,0 1 0,0 0 0,0 0 0,0-1 0,1 1 0,-1-1 0,1 1 0,0-1 0,0 0 0,0 0 0,0 0 0,0 0 0,0 0 0,1 0 0,3 2 0,0 0-9,0-1 1,0-1-1,0 1 1,0-1-1,0 0 1,0-1-1,0 1 1,1-1-1,-1 0 1,8-1-1,-8 0-2,0 0-1,0 0 1,0-1-1,0 0 1,0 0-1,0 0 1,0-1 0,-1 0-1,1 0 1,0 0-1,5-4 1,-9 4 5,1 1 1,-1-1 0,0 0-1,1 0 1,-1 0 0,0 0-1,0 0 1,0-1-1,-1 1 1,1-1 0,0 1-1,-1-1 1,0 0 0,1 1-1,-1-1 1,0 0 0,-1 0-1,1 0 1,0 0 0,-1 0-1,0 0 1,1-3 0,-1 5-4,0 1 1,0 0-1,0 0 1,0-1-1,0 1 1,0 0-1,0-1 1,0 1-1,0 0 1,0 0-1,0-1 1,0 1 0,0 0-1,0-1 1,0 1-1,0 0 1,0 0-1,0-1 1,0 1-1,0 0 1,0-1-1,0 1 1,-1 0-1,1 0 1,0-1-1,0 1 1,0 0-1,0 0 1,-1 0-1,1-1 1,0 1-1,0 0 1,-1 0 0,1 0-1,0-1 1,0 1-1,-1 0 1,1 0-1,0 0 1,0 0-1,-1 0 1,1 0-1,0 0 1,-1 0-1,1 0 1,0 0-1,0 0 1,-1 0-1,1 0 1,-16 12-88,-11 24 53,20-26 62,2 0 0,-1 0 0,1 0 0,1 1 1,0 0-1,0 0 0,1 0 0,1 0 0,0 1 0,0-1 1,1 1-1,1-1 0,1 16 0,-1-25-22,1 0 0,0 0 0,-1 1-1,1-1 1,0 0 0,1 0 0,-1 0-1,0 0 1,1 0 0,-1 0 0,1-1 0,-1 1-1,1 0 1,0-1 0,0 1 0,-1-1 0,1 0-1,0 1 1,0-1 0,1 0 0,-1 0 0,0-1-1,0 1 1,0 0 0,1-1 0,-1 1 0,0-1-1,1 0 1,-1 1 0,0-1 0,5-1-1,-1 1 6,-1 0-1,1 0 1,-1-1-1,1 0 1,-1 0-1,0 0 1,1-1-1,-1 0 1,0 0-1,0 0 1,0-1-1,8-5 1,-8 4 2,0 1 0,0-1 0,-1-1-1,0 1 1,0-1 0,0 0 0,0 0 0,-1 0 0,1 0 0,-2 0 0,1-1 0,0 0-1,-1 1 1,0-1 0,0 0 0,-1 0 0,0 0 0,0 0 0,0-9 0,-1 15-9,0-1 1,0 1-1,0-1 1,-1 0-1,1 1 1,0-1-1,0 1 1,-1-1-1,1 1 1,0 0-1,-1-1 1,1 1-1,0-1 1,-1 1-1,1 0 1,-1-1 0,1 1-1,-1 0 1,1-1-1,-1 1 1,1 0-1,-1 0 1,1-1-1,-1 1 1,1 0-1,-1 0 1,1 0-1,-1 0 1,0 0-1,1 0 1,-1 0-1,1 0 1,-1 0 0,1 0-1,-1 0 1,0 0-1,1 0 1,-1 0-1,1 0 1,-1 1-1,1-1 1,-1 0-1,1 0 1,-1 1-1,1-1 1,-1 0-1,1 1 1,0-1-1,-1 1 1,0-1-1,-1 2-4,0-1-1,-1 0 0,1 1 1,0-1-1,0 1 0,0-1 1,0 1-1,0 0 0,0 0 1,-2 3-1,3-3 5,0 0 0,0 0 0,0 0 1,0 0-1,0 0 0,1 0 0,-1 0 0,1 0 0,0 0 1,-1 0-1,1 0 0,0 0 0,0 1 0,0-1 0,1 0 0,-1 0 1,0 0-1,1 0 0,-1 0 0,1 0 0,0 0 0,0 0 1,0 0-1,0 0 0,0 0 0,0-1 0,0 1 0,0 0 1,1-1-1,-1 1 0,1-1 0,-1 1 0,1-1 0,0 0 1,0 1-1,-1-1 0,1 0 0,0 0 0,3 1 0,-1-1-12,-1 0-1,1 0 0,0-1 1,0 1-1,0-1 1,0 0-1,0 0 0,0 0 1,0 0-1,0-1 1,0 1-1,-1-1 0,1 0 1,0 0-1,0-1 0,-1 1 1,1-1-1,-1 0 1,1 0-1,5-4 0,34-39 27,-40 42-8,-1-1 0,1 1 0,-1-1-1,0 0 1,0 0 0,0 0 0,0 0-1,0 0 1,-1 0 0,0 0 0,1-7-1,-3 11-5,-1 0-1,1 1 0,0-1 1,-1 0-1,1 1 0,0-1 1,-1 0-1,1 1 0,0 0 0,-1-1 1,1 1-1,0 0 0,0 0 1,0 0-1,0-1 0,0 1 1,-1 2-1,-3 1 21,1 1 0,0 0 1,0 0-1,1 0 1,-1 1-1,1 0 0,1-1 1,-1 1-1,1 0 0,0 0 1,0 0-1,1 0 0,-1 0 1,1 1-1,1-1 0,-1 0 1,1 1-1,1 10 1,0-16-24,0 1 1,0-1-1,0 1 1,0-1 0,0 0-1,0 0 1,1 1-1,-1-1 1,0 0 0,1 0-1,-1 0 1,1 0-1,-1 0 1,1-1 0,0 1-1,-1 0 1,1-1-1,-1 1 1,1-1 0,0 0-1,0 1 1,-1-1-1,1 0 1,0 0 0,0 0-1,-1 0 1,1 0-1,0-1 1,2 0 0,1 1-37,-1 0 0,1-1 0,0 0 0,-1 0 0,1-1 0,0 1 0,-1-1 0,0 0 0,8-4 0,-7 1-33,0 1 0,0-1 0,-1 0 0,1 0 0,-1 0 0,0-1 0,0 1 0,-1-1 0,0 0 0,0 0 0,0 0 0,-1-1 0,0 1 0,0-1 0,-1 1 0,2-9 0,-19 39 87,15-23-9,1 0 0,-1 0 0,1 0-1,0 0 1,-1 0 0,1 1 0,0-1-1,0 0 1,0 0 0,0 0 0,0 0-1,0 0 1,0 1 0,0-1 0,1 0 0,-1 0-1,0 0 1,1 0 0,-1 0 0,0 0-1,1 0 1,-1 0 0,1 0 0,0 0-1,-1 0 1,1 0 0,0 0 0,0 0-1,0-1 1,-1 1 0,1 0 0,0-1 0,0 1-1,0 0 1,0-1 0,0 1 0,0-1-1,0 1 1,0-1 0,1 0 0,-1 0-1,0 1 1,0-1 0,0 0 0,0 0-1,0 0 1,1 0 0,-1 0 0,0 0-1,1-1 1,4 1-2,-1-1 0,1 0 0,-1 0 0,0-1 0,0 0 0,1 0 1,-1 0-1,-1 0 0,1-1 0,4-3 0,6-5 12,-1-1 1,-1-1-1,0 0 1,-1-1-1,14-19 1,-21 24-8,1 1-1,-1 0 1,0-1 0,-1 0 0,0 0 0,-1-1 0,0 1 0,0-1 0,-1 1 0,0-1 0,1-13 0,-15 33 74,-3 12-35,8-3-132,0 1-1,1 0 1,0 0-1,2 0 1,0 1-1,2-1 1,0 1-1,1 0 1,1 0-1,2-1 1,-1 1-1,2 0 1,11 39-1,-1-37-331,-8-36 410,-6-39 116,-3 31-105,-1 0 1,-1 0 0,-1 1 0,-12-25 0,9 23 72,2 0 0,-12-42 1,20 63-66,0 1 1,0-1-1,0 1 1,0-1-1,0 0 1,0 1-1,-1-1 1,2 1-1,-1-1 1,0 1-1,0-1 1,0 0-1,0 1 1,0-1 0,0 1-1,1-1 1,-1 1-1,0-1 1,0 1-1,1-1 1,-1 1-1,0-1 1,1 1-1,-1 0 1,0-1-1,1 1 1,-1-1-1,1 1 1,-1 0-1,1-1 1,-1 1-1,1 0 1,-1 0-1,1-1 1,-1 1-1,1 0 1,-1 0-1,1 0 1,-1 0-1,1 0 1,-1 0-1,1 0 1,0 0-1,-1 0 1,1 0-1,-1 0 1,1 0-1,0 0 1,38 9-1136,-19-4-10203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7:0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103 104 7271,'0'0'12801,"-10"-3"-11530,5 2-1166,0 0 1,0 0-1,0 0 0,0 1 1,0 0-1,0 0 1,0 0-1,0 0 0,-9 3 1,12-3-47,0 1 0,0 0 1,0 0-1,0 0 0,1 0 0,-1 0 1,0 0-1,1 1 0,-1-1 1,0 1-1,1-1 0,0 1 0,-1-1 1,1 1-1,0 0 0,0-1 1,0 1-1,0 0 0,0 0 0,0 0 1,1 0-1,-1 0 0,1 0 1,-1 0-1,1 0 0,0 0 0,0 0 1,0 0-1,0 0 0,0 1 1,0-1-1,0 0 0,2 3 0,-1-3-38,0 0 0,0-1 0,0 0 0,0 1 0,1-1 0,-1 0-1,0 1 1,1-1 0,-1 0 0,1 0 0,0 0 0,-1 0 0,1-1 0,0 1-1,-1 0 1,1-1 0,0 1 0,0-1 0,0 0 0,-1 1 0,1-1-1,0 0 1,0 0 0,0 0 0,0 0 0,2-1 0,56-2 61,17-18-1224,-18 3 517,-52 17 535,-26 38 63,19-37 43,-1 1 1,1 0-1,0-1 0,0 1 1,0 0-1,-1-1 1,1 1-1,0 0 0,0 0 1,0-1-1,0 1 0,0 0 1,1 0-1,-1-1 0,0 1 1,0 0-1,0-1 1,1 1-1,-1 0 0,0-1 1,1 1-1,-1 0 0,0-1 1,1 1-1,-1 0 1,1-1-1,-1 1 0,1-1 1,-1 1-1,1-1 0,-1 0 1,1 1-1,1 0 0,0-1 13,0 1 1,0-1-1,1 0 0,-1 0 0,0 0 0,0 0 0,0 0 0,1 0 0,-1 0 0,0-1 0,3 0 0,5-2-34,0-1 0,-1 0 0,1 0 1,11-8-1,-12 6-521,0-1 0,0 0 0,0-1 0,13-16 0,-16 16-464,1-1 1,-2-1-1,1 1 0,-1-1 0,5-13 1,6-22-4601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7:0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56 9769,'0'0'1543,"0"10"-641,1 18-16,1 0 294,-2-1 0,0 1 0,-10 52 0,7-66-1044,-2 3 159,0 0 1,2 1 0,0 0 0,-1 26-1,4-41-262,0 0 0,0 0 0,0 0 0,0 0 1,1 0-1,-1 0 0,1 0 0,0 0 0,0 0 0,0 0 0,0-1 0,0 1 0,1 0 0,-1 0 0,1-1 0,0 1 0,0-1 0,0 0 0,0 1 0,0-1 0,0 0 0,1 0 1,-1 0-1,1-1 0,-1 1 0,1 0 0,0-1 0,-1 0 0,1 0 0,0 0 0,0 0 0,0 0 0,3 0 0,2 0 43,1 0 0,-1 0 1,0-1-1,0 0 0,1-1 0,-1 0 0,0 0 0,0-1 0,0 0 1,0 0-1,0-1 0,0 0 0,8-5 0,-4 1-12,0-1 0,-1 0-1,1 0 1,-2-1-1,1-1 1,-1 0 0,11-14-1,-6 5 39,-2-1 0,0 0 0,-1-1 0,-1 0 0,-1-1 0,-1 0 0,-1-1 0,10-44 0,-17 63-99,1-6 3,1-1 0,-2 0-1,0 0 1,0 0-1,-1 1 1,0-1 0,-4-17-1,4 27 1,0 0-1,0 1 0,0-1 1,0 0-1,-1 1 0,1-1 1,0 0-1,-1 1 0,1-1 1,0 0-1,-1 1 0,1-1 1,-1 1-1,1-1 0,-1 1 1,1-1-1,-1 1 0,1-1 1,-1 1-1,1 0 1,-1-1-1,0 1 0,1 0 1,-1-1-1,0 1 0,1 0 1,-1 0-1,0 0 0,1-1 1,-1 1-1,0 0 0,1 0 1,-1 0-1,0 0 0,0 0 1,1 1-1,-1-1 0,0 0 1,1 0-1,-1 0 1,0 0-1,1 1 0,-1-1 1,0 0-1,1 1 0,-1-1 1,1 1-1,-1-1 0,1 0 1,-1 1-1,0 0 0,-2 1-7,0 1-1,0-1 1,1 1 0,-1-1-1,1 1 1,0 0-1,0 0 1,-3 5-1,-3 13 33,2 1-1,0 0 0,2 0 0,0 1 0,1-1 0,2 1 1,0 0-1,1 0 0,2 0 0,0-1 0,1 1 0,9 32 0,-7-42 108,0-1 0,1 1 0,0-1 0,9 14 0,-13-23-101,-1-1 0,1 1 0,-1-1-1,1 0 1,0 1 0,0-1 0,0 0 0,0 0 0,0 0 0,1 0 0,-1-1 0,0 1-1,1-1 1,-1 1 0,1-1 0,0 0 0,-1 0 0,1 0 0,0 0 0,0 0 0,0-1-1,0 0 1,0 1 0,0-1 0,5 0 0,-8-1-32,1 1 0,-1 0-1,0 0 1,0-1 0,1 1 0,-1 0-1,0-1 1,0 1 0,0 0 0,1-1 0,-1 1-1,0 0 1,0-1 0,0 1 0,0-1 0,0 1-1,0 0 1,0-1 0,1 1 0,-1 0 0,0-1-1,-1 1 1,1-1 0,0 1 0,0 0-1,0-1 1,0 1 0,0-1 0,0 1 0,0 0-1,0-1 1,-1 1 0,1 0 0,0-1 0,0 1-1,-1 0 1,1-1 0,0 1 0,0 0-1,-1-1 1,-11-14-122,-9-4-425,0 1 0,-2 1 0,-44-25 0,45 30 652,0-1 1,2-1-1,-1-1 0,2-1 1,-24-24-1,42 39-48,-1 0-1,1 0 1,0-1-1,0 1 0,0-1 1,0 1-1,0-1 1,0 1-1,0-1 0,1 1 1,-1-1-1,0 0 1,1 1-1,-1-1 1,1 0-1,0 0 0,0 1 1,-1-5-1,2 5-33,-1 0-1,1 0 1,-1 0-1,1 1 0,0-1 1,-1 0-1,1 0 1,0 0-1,0 1 1,0-1-1,-1 0 1,1 1-1,0-1 1,0 0-1,0 1 1,0-1-1,0 1 1,0 0-1,0-1 0,0 1 1,0 0-1,2-1 1,11 0 26,-1 0-1,0 1 1,1 0 0,13 2-1,-10-1-65,57 7-437,142 33 0,-95-14-5718,-73-19-921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0:47:09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343 128 3812,'-56'16'2662,"16"-7"-1215,1 2 0,1 2 0,0 2 0,-61 33 0,96-46-1205,-1 1 0,1-1 1,0 1-1,-1 0 0,1 0 0,1 0 1,-5 6-1,7-9-190,-1 1-1,1 0 1,-1 0-1,1-1 1,0 1-1,-1 0 1,1 0-1,0 0 1,0-1 0,0 1-1,0 0 1,-1 0-1,1 0 1,0 0-1,1 0 1,-1-1 0,0 1-1,0 0 1,0 0-1,0 0 1,1 0-1,-1-1 1,0 1-1,1 0 1,-1 0 0,0-1-1,1 1 1,-1 0-1,1 0 1,-1-1-1,1 1 1,0-1 0,-1 1-1,1 0 1,0-1-1,-1 1 1,1-1-1,0 0 1,0 1-1,-1-1 1,1 1 0,0-1-1,0 0 1,0 0-1,-1 0 1,3 1-1,19 4 355,0 0 0,0-1-1,1-1 1,-1-2-1,1 0 1,35-4-1,3 2 317,702-37 2567,-372 11-3135,116 2-513,567-37-2264,-5-53 3417,-1007 106-748,39-7-865,161-5 1,-255 20-241,0 2-1,0-1 1,-1 1 0,1 0-1,-1 0 1,12 4 0,2 2-4301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 15567,'-8'-6'3139,"6"1"288,2 3-1185,4 2-1345,12 0-737,3 4-160,2 3-1890,2 2-4195</inkml:trace>
  <inkml:trace contextRef="#ctx0" brushRef="#br0" timeOffset="1">490 152 24439,'0'0'6438,"28"61"-9385,-24-39-768,-3-1-1282,-1-1-1377,0-2 1281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14542,'0'0'10121,"60"41"-12395,-36-32-2658,-2-1-7624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109 239 5733,'0'0'16528,"-9"1"-13933,4-1-2274,-5 1 184,0 1-1,1-1 1,-1 2 0,-14 4 0,22-6-511,0-1 0,1 1-1,-1-1 1,0 1 0,1 0-1,-1 0 1,1 0 0,-1 0-1,1 0 1,0 0 0,-1 0-1,1 0 1,0 0 0,0 1-1,0-1 1,0 0 0,0 1-1,0-1 1,0 1 0,0 0-1,1-1 1,-1 1 0,0-1-1,1 1 1,0 0 0,-1-1-1,1 1 1,0 0 0,0 0-1,0-1 1,0 1 0,0 0-1,0 0 1,0-1 0,1 1-1,-1 0 1,2 2 0,-1-2-223,0 0 0,1-1 1,-1 1-1,1-1 1,-1 1-1,1-1 1,0 0-1,0 1 0,-1-1 1,1 0-1,0 0 1,0 0-1,0-1 0,0 1 1,0 0-1,0-1 1,0 1-1,1-1 1,2 1-1,52 3-2423,-43-3 2156,12 0 159,-18-1 418,0 0 0,0 1 0,0 0 0,-1 0 0,1 0 0,14 6 0,-21-7-2,-1 0 0,1 0 0,-1 0 0,0 0 0,1 0 0,-1 1 0,1-1 0,-1 0 0,0 0 0,1 1 0,-1-1 0,0 0 0,0 0 0,1 1 0,-1-1 0,0 0 0,1 1 0,-1-1 0,0 0 0,0 1 0,0-1 0,1 1 0,-1-1 0,0 0 0,0 1 0,0-1 0,0 1 0,0-1 0,0 1 0,0-1 0,0 0 0,0 1 0,0-1 0,0 1 0,0-1 1,0 0-1,0 2 0,-15 13 1958,-30 9 336,41-23-2067,-5 4 223,-2 1-174,-1 0-1,0-1 0,0-1 0,0 0 1,0 0-1,-1-1 0,-18 2 0,31-5-426,-1 0-1,1 0 0,0 0 0,-1 0 0,1 0 1,0 0-1,-1 0 0,1 0 0,0 0 1,-1 0-1,1 0 0,0 0 0,-1 0 0,1-1 1,0 1-1,0 0 0,-1 0 0,1 0 1,0 0-1,-1-1 0,1 1 0,0 0 0,0 0 1,0-1-1,-1 1 0,1 0 0,0 0 1,0-1-1,0 1 0,-1 0 0,1 0 0,0-1 1,0 1-1,0 0 0,0-1 0,0 1 1,0 0-1,0-1 0,0 1 0,0-1 0,6-16-2864,17-16-3810,-1 8-523</inkml:trace>
  <inkml:trace contextRef="#ctx0" brushRef="#br0" timeOffset="1">348 0 6662,'0'0'16170,"-2"13"-14520,-5 53 83,1 113-1,8-135-3299,15 83 0,-17-125 947,4 12-863,3-10-7646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6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55 176 7783,'0'0'5446,"-34"-69"-1315,21 37-1504,7 6-1442,4 3-96,2 9 128,8 6-96,9 4-320,4 4-449,6 0-288,2 3-32,2 5-256,3-1-1890,5-4-3107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4516,'0'0'16576,"4"11"-14969,3 27-716,-2 1 1,-1 0-1,-3 62 1,0-92-865,-1 0 1,1 0-1,1-1 1,-1 1-1,2 0 1,3 11-1,-6-19-36,1 1-1,-1-1 1,1 0-1,-1 0 1,1 1-1,-1-1 0,1 0 1,0 0-1,0 0 1,0 0-1,-1 0 0,1 0 1,0 0-1,0 0 1,0 0-1,1 0 1,-1 0-1,0-1 0,0 1 1,0 0-1,1-1 1,-1 1-1,0-1 1,1 1-1,-1-1 0,0 0 1,1 0-1,-1 1 1,0-1-1,1 0 1,-1 0-1,1 0 0,-1-1 1,0 1-1,1 0 1,-1 0-1,0-1 1,1 1-1,-1-1 0,0 1 1,0-1-1,1 1 1,-1-1-1,0 0 0,0 0 1,0 0-1,0 0 1,0 1-1,0-1 1,0-1-1,0 1 0,1-1 1,6-7-19,0-1 1,0 0-1,-1 0 1,0-1-1,-1 1 1,0-1-1,-1-1 1,0 1-1,-1-1 1,0 0-1,0 0 1,2-25-1,0-9-347,-1-1-1,-3-47 1,-2 93 353,0 1 1,1-1-1,-1 1 1,0 0-1,0-1 0,0 1 1,0-1-1,0 1 1,0-1-1,1 1 1,-1-1-1,0 1 0,0-1 1,0 1-1,0 0 1,-1-1-1,1 1 1,0-1-1,0 1 0,0-1 1,0 1-1,0-1 1,-1 1-1,1 0 1,0-1-1,0 1 0,-1-1 1,1 1-1,0 0 1,-1-1-1,1 1 1,0 0-1,-1-1 0,1 1 1,0 0-1,-1-1 1,-9 19-236,-6 33 265,10-27-24,2 1-1,0 0 0,1 1 1,2-1-1,1 0 0,0 1 1,6 29-1,7-21-6010,-7-25-21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60 211 3876,'0'0'7826,"-9"-8"-3967,-26-25-1280,33 32-2319,1 0 0,0 0 1,0 0-1,0 0 0,0-1 0,0 1 0,0 0 1,0 0-1,0-1 0,0 1 0,1-1 1,-1 1-1,0-1 0,1 1 0,-1-1 1,1 1-1,0-1 0,-1-2 0,2 3-165,-1 0-1,0 1 1,1-1 0,-1 0-1,1 1 1,-1-1 0,1 0-1,-1 1 1,1-1-1,0 0 1,-1 1 0,1-1-1,0 1 1,-1-1-1,1 1 1,0 0 0,0-1-1,-1 1 1,1 0 0,0-1-1,0 1 1,0 0-1,0 0 1,1 0 0,9-2-4,0 2 1,0-1 0,22 3-1,-19-1-347,2-1 56,55-1-3955,-49 1 1367,0-1-1,0-1 0,0-2 1,0 0-1,31-11 1,-41 7 9985,-21 2-750,-10 3-2144,5 3-3534,8 1-511,1-1 1,-1 1-1,1 1 1,0-1-1,0 1 1,0 0-1,0 0 1,0 1-1,0-1 1,0 1-1,-5 5 1,7-6-140,0 0 0,0 0-1,1 1 1,0-1 0,-1 1 0,1-1 0,0 1 0,0 0-1,0 0 1,1 0 0,-1 0 0,1 1 0,-1-1 0,1 0-1,0 0 1,0 1 0,1-1 0,-1 7 0,1-9-113,1 1 0,-1-1 0,1 1 0,0-1 0,-1 0 0,1 1 0,0-1 0,0 0 0,0 0 0,0 0 0,0 0 0,0 0 0,1 0 0,-1 0-1,0 0 1,0 0 0,1 0 0,-1 0 0,1-1 0,-1 1 0,1-1 0,-1 1 0,1-1 0,-1 1 0,1-1 0,-1 0 0,1 0 0,-1 0 0,1 0 0,-1 0 0,4-1 0,53-2 43,-49 0-44,-1 0 1,0 0 0,0-1-1,0 0 1,0-1-1,-1 0 1,0 0 0,0 0-1,0-1 1,-1 0-1,1 0 1,-1-1 0,-1 0-1,1 0 1,-1 0-1,-1-1 1,1 1 0,-1-1-1,-1 0 1,5-12-1,-12 27 29,0 0-1,1 0 1,0 1 0,0-1-1,1 1 1,-3 13-1,5-18-11,-1-1-1,1 0 0,0 1 1,0-1-1,0 1 0,0-1 1,1 1-1,-1-1 1,0 0-1,1 1 0,0-1 1,0 0-1,0 1 0,0-1 1,0 0-1,0 0 0,0 0 1,1 0-1,-1 0 0,1 0 1,-1 0-1,3 2 1,0-2-14,0 0 1,0 0 0,0-1 0,1 0 0,-1 1 0,0-1 0,1-1 0,-1 1 0,1-1-1,-1 1 1,8-2 0,-7 1-7,0-1-1,-1 0 1,1 0-1,0-1 1,-1 1 0,1-1-1,-1 0 1,0 0-1,1-1 1,-1 1-1,0-1 1,0 0 0,-1 0-1,1 0 1,-1 0-1,1-1 1,-1 1-1,0-1 1,0 0-1,-1 0 1,1 0 0,3-9-1,-1 3 1,0-1-1,-1 0 0,0 0 1,0 0-1,-1 0 0,-1-1 1,0 1-1,0-19 0,-5 25-17,-4 12-16,-6 14 16,9-11 77,0 0 0,1 0 0,1 0-1,0 1 1,-2 14 0,4-23-54,-1 0 0,1 0 0,0 0 0,0 0 1,0 0-1,0 0 0,0 0 0,0 0 0,0 0 0,1 0 0,-1 0 0,1 0 1,-1 0-1,1 0 0,0 0 0,0 0 0,0-1 0,0 1 0,0 0 0,0 0 0,1-1 1,-1 1-1,0-1 0,1 0 0,-1 1 0,1-1 0,0 0 0,-1 0 0,1 0 0,0 0 1,0 0-1,0 0 0,-1 0 0,4 0 0,2-1-123,0 0 1,0 0-1,-1-1 1,1 0-1,0 0 0,-1-1 1,1 0-1,-1 0 1,0-1-1,1 1 0,-1-1 1,0-1-1,-1 1 1,1-1-1,-1 0 0,1 0 1,-1-1-1,0 1 0,-1-1 1,1 0-1,-1-1 1,0 1-1,0-1 0,-1 0 1,0 0-1,0 0 1,0 0-1,0 0 0,-1-1 1,0 1-1,2-14 1,-19 37-958,12-12 822,1-1 0,0 1 0,0 0-1,0-1 1,1 1 0,-2 8 0,2 16-6431,2-18-2597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5349,'0'0'11862,"-6"8"-10063,-2 4-1383,1 0-1,1 1 1,0-1-1,0 2 1,1-1-1,1 0 1,-4 22-1,-9 105 1282,14-97-2056,-16 80 0,11-104-808,4-40 1062,5-40 560,1 35-400,2-1 0,0 1-1,2 1 1,1-1 0,1 1 0,1 0 0,1 0 0,1 1 0,2 1-1,15-25 1,-25 44 20,1 0-1,-1 0 0,1 0 1,0 1-1,0-1 1,0 1-1,1 0 0,-1 0 1,1 0-1,-1 1 0,1-1 1,0 1-1,0 1 1,0-1-1,0 0 0,0 1 1,0 0-1,1 0 1,6 1-1,-9 0-102,0 0 0,0 1-1,-1-1 1,1 1 0,0 0 0,0-1 0,-1 1-1,1 1 1,-1-1 0,1 0 0,-1 1 0,1-1-1,-1 1 1,0 0 0,0-1 0,0 1 0,0 0-1,0 0 1,0 1 0,0-1 0,-1 0 0,1 1-1,-1-1 1,0 1 0,0-1 0,0 1 0,0 0-1,0-1 1,0 1 0,-1 0 0,1 0 0,-1-1 0,0 1-1,0 0 1,0 0 0,0 0 0,0 2 0,-1-2 67,1-1 1,-1 0-1,0 1 1,0-1 0,1 0-1,-1 0 1,-1 1-1,1-1 1,0 0 0,0 0-1,-1-1 1,1 1-1,-1 0 1,0 0 0,1-1-1,-1 1 1,0-1-1,0 1 1,0-1 0,0 0-1,0 0 1,-1 0-1,1 0 1,0 0-1,0 0 1,-5 0 0,-2 2 383,-1 0 1,0-1-1,0 0 1,-21 0 0,31-2-534,-1 0 0,0 0 1,1 0-1,-1 0 0,1 0 0,-1 0 1,0-1-1,1 1 0,-1 0 1,1 0-1,-1 0 0,1-1 1,-1 1-1,1 0 0,-1-1 0,1 1 1,-1 0-1,1-1 0,-1 1 1,1 0-1,0-1 0,-1 1 1,1-1-1,0 1 0,-1-1 0,1 1 1,0-1-1,-1 1 0,1-1 1,0 1-1,0-1 0,0 0 1,-1 0-1,2-23-8472,0 22 7654,2-16-9300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74 15791,'0'0'11413,"-10"2"-11130,7-1-285,-1-1 0,0 1 0,1 0 0,-1 0 0,1 0-1,-1 0 1,1 1 0,0-1 0,0 1 0,-1 0-1,1 0 1,0 0 0,1 0 0,-1 0 0,0 1 0,1-1-1,-1 1 1,1 0 0,0 0 0,0 0 0,0 0 0,0 0-1,0 0 1,1 1 0,-1-1 0,1 0 0,0 1 0,0-1-1,0 1 1,1 0 0,-1 4 0,1-8 1,1 1 0,-1 0 0,0 0 0,1-1 0,-1 1 0,1 0 0,-1 0 0,1-1 0,-1 1 0,1-1 0,0 1 0,-1 0 0,1-1 0,0 1 0,-1-1 0,1 0 0,0 1 0,0-1 0,-1 1 0,1-1 0,0 0 0,0 0 0,0 1 0,0-1 0,-1 0 0,1 0 0,0 0 0,0 0 0,0 0 0,0 0 0,-1 0 0,1 0 0,0-1 0,0 1 0,1-1 0,33-6 160,-21 1-73,-1-1 0,0-1 1,0 0-1,-1 0 0,15-14 1,-22 18-16,0-1 0,1 0 1,-2 0-1,1 0 0,0-1 0,-1 1 1,0-1-1,-1 0 0,1 0 1,-1-1-1,0 1 0,-1-1 1,3-9-1,-4 16-70,-1-1 1,0 1-1,0 0 1,0-1 0,0 1-1,0 0 1,0-1-1,0 1 1,0-1-1,0 1 1,0 0-1,0-1 1,0 1-1,0 0 1,0-1 0,0 1-1,0 0 1,0-1-1,-1 1 1,1 0-1,0-1 1,0 1-1,0 0 1,-1-1-1,1 1 1,0 0-1,0 0 1,-1-1 0,1 1-1,0 0 1,0 0-1,-1 0 1,1-1-1,0 1 1,-1 0-1,1 0 1,0 0-1,-1 0 1,0-1 0,-16 7-223,-15 17-261,27-16 295,0 0-1,0 0 1,1 1 0,0 0-1,-6 14 1,10-21 72,-1 0 1,0 0-1,1 1 0,-1-1 1,1 0-1,-1 1 1,1-1-1,0 0 1,0 0-1,-1 1 0,1-1 1,0 0-1,0 1 1,0-1-1,0 1 0,1-1 1,-1 0-1,0 0 1,1 1-1,-1-1 0,0 0 1,1 1-1,0-1 1,-1 0-1,1 0 1,0 0-1,-1 0 0,1 0 1,0 0-1,0 0 1,0 0-1,0 0 0,0 0 1,0 0-1,0 0 1,0-1-1,1 1 0,-1 0 1,0-1-1,0 1 1,1-1-1,-1 0 1,0 1-1,0-1 0,2 1 1,2-1-661,0 1 0,0-1 1,0 1-1,0-1 0,0-1 0,0 1 0,-1-1 1,1 0-1,0 0 0,0 0 0,0 0 1,-1-1-1,1 0 0,5-3 0,19-17-6517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7687,'0'0'12204,"-3"8"-9706,-9 27-894,2 0 0,1 0 0,-5 43 0,10-44-1460,1 0 1,2 1-1,6 60 0,0-72-2153,-5-23 1917,0 0 1,0-1-1,0 1 1,0 0 0,0 0-1,0 0 1,0 0-1,0 0 1,0 0-1,0 0 1,0 0-1,0 0 1,0 0-1,0 0 1,0-1 0,0 1-1,0 0 1,0 0-1,0 0 1,0 0-1,1 0 1,-1 0-1,0 0 1,0 0 0,0 0-1,0 0 1,0 0-1,0 0 1,0 0-1,0 0 1,0 0-1,0 0 1,1 0-1,-1 0 1,0 0 0,0 0-1,0 0 1,0 0-1,0 0 1,0 0-1,0 0 1,0 0-1,0 0 1,0 0 0,1 0-1,-1 0 1,0 0-1,0 0 1,0 0-1,0 0 1,0 0-1,0 0 1,0 0-1,0 0 1,0 0 0,0 0-1,0 1 1,0-1-1,0 0 1,1-20-5277,-4 1 5826,-2 3-382,-2 1 1,1 0-1,-2 0 0,0 0 0,-20-26 1,16 25 1547,2 0 1,0-1-1,-13-30 1,23 47-1522,0-1 1,1 1-1,-1-1 1,1 0-1,-1 1 0,0-1 1,1 1-1,-1-1 1,1 1-1,-1 0 1,1-1-1,0 1 0,-1-1 1,1 1-1,-1 0 1,1 0-1,0-1 0,-1 1 1,1 0-1,-1 0 1,1 0-1,0 0 1,-1-1-1,1 1 0,0 0 1,-1 0-1,1 0 1,0 1-1,-1-1 0,1 0 1,0 0-1,-1 0 1,1 0-1,0 1 0,0-1 1,32 4 139,-11 0-290,43 6-1391,-20-7-4887,-7-3-5243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4708,'0'0'20489,"-5"10"-19950,-6 24 103,1 0 0,2 1-1,1 0 1,-3 62 0,7-23 441,11-79-773,4-10-266,-1-1 0,-1 0-1,0-1 1,-1 0 0,-1 0-1,11-35 1,8-15-195,-22 55 30,23-40-330,-27 50 399,1 0 0,-1 0 0,1 0 0,0 1 0,-1-1 0,1 0 0,0 1 0,0-1 0,0 1 0,1 0 0,-1-1 0,0 1 0,0 0 0,1 0 0,-1 1 0,0-1 0,1 0 0,-1 1 0,6-1 0,-7 1 13,-1 0 0,1 0 0,0 1 0,0-1 0,0 0 0,0 0 0,-1 1 0,1-1 0,0 0 0,0 1 0,0-1 0,-1 1 0,1-1 0,0 1 0,-1-1 0,1 1 0,0-1 0,-1 1 0,1 0 0,-1-1 0,1 1 0,-1 0 0,1 0 0,-1-1 0,1 1 0,-1 1 0,5 30-337,-5-28 380,0 0 1,0 1-1,-1-1 0,0 0 1,0 1-1,0-1 1,0 0-1,0 0 0,-1 0 1,0 0-1,0 0 0,-3 5 1,-2-4 192,1 0 1,-1 0 0,0-1 0,0 0-1,-1 0 1,1 0 0,-9 2-1,11-4-106,1-1 0,0 1-1,0-1 1,-1 0 0,1-1-1,-1 1 1,1-1 0,0 1-1,-1-1 1,1-1 0,-1 1-1,1-1 1,-1 1-1,-7-4 1,11 4-167,-1-1 0,1 0 1,0 0-1,0 0 0,0 0 0,0 0 0,0 0 0,0 0 0,0-1 1,0 1-1,0 0 0,0 0 0,1-1 0,-1 1 0,1-1 0,-1 1 1,1 0-1,-1-1 0,1 1 0,0-1 0,-1 1 0,1-1 0,0 1 0,0-1 1,0 1-1,1-1 0,-1 1 0,0-1 0,0 1 0,1-1 0,-1 1 1,1-1-1,-1 1 0,2-2 0,0-1-720,-1-1 1,2 1-1,-1-1 0,0 1 0,1 0 0,0 0 1,0 0-1,0 0 0,5-4 0,17-9-5594,2 4-1868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37 7559,'0'0'3491,"2"10"636,-2-9-3966,1 8 804,1-1 0,-2 1 0,1-1 0,-1 1 0,-1-1 0,1 1 0,-1-1 0,-4 12 0,4-16-637,0 0 1,0 0-1,0 0 1,1 0-1,-1 1 1,1-1 0,0 0-1,1 4 1,-1-7-311,0-1 0,0 1 0,0 0 0,0-1 1,0 1-1,1-1 0,-1 1 0,0-1 0,0 1 1,1-1-1,-1 1 0,0-1 0,1 1 0,-1-1 0,0 1 1,1-1-1,-1 1 0,1-1 0,-1 0 0,1 1 1,-1-1-1,1 0 0,0 1 0,0-1-18,1 0 0,-1 0 0,0 0-1,0 0 1,0 0 0,1 0 0,-1-1 0,0 1-1,0 0 1,0-1 0,0 1 0,0-1 0,0 1-1,0-1 1,0 0 0,0 1 0,2-2 0,0-1 6,0 0 0,-1 1 1,1-2-1,0 1 1,-1 0-1,0 0 0,1-1 1,-1 1-1,-1-1 1,1 0-1,0 0 1,-1 1-1,0-1 0,0 0 1,0 0-1,0-8 1,1-74-710,-3 57-1228,2 32 1289,0 0 1,0 0 0,0 0-1,0 0 1,0 0 0,1-1 0,-1 1-1,1-1 1,0 1 0,0-1 0,0 1-1,0-1 1,0 0 0,1 0-1,3 3 1,10 5-4953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60 9385,'0'0'10623,"-8"-4"-9112,6 3-1409,-1 0 0,1 0 1,0 0-1,0 0 0,-1 1 0,1-1 0,0 1 1,-1-1-1,1 1 0,0 0 0,-1 0 1,1 0-1,0 0 0,-1 0 0,1 1 0,0-1 1,-1 1-1,1 0 0,-3 1 0,2 0 59,0 0 0,0 1 0,0-1-1,1 1 1,-1-1 0,1 1 0,0 0 0,0 0-1,0 0 1,0 1 0,0-1 0,1 0 0,-1 1-1,1-1 1,0 1 0,-1 3 0,1-4-102,0 0 1,0 0 0,0 0-1,1 0 1,-1 0-1,1 0 1,0 0 0,0 0-1,0 0 1,0 0-1,0 0 1,0 0 0,1 0-1,0 0 1,-1-1-1,1 1 1,0 0 0,1 0-1,1 3 1,-1-4-59,0 0 0,0 0 0,0-1 0,0 1 0,1-1 0,-1 1 1,0-1-1,1 0 0,-1 0 0,1 0 0,-1 0 0,1-1 0,0 1 0,-1-1 0,1 1 0,0-1 0,-1 0 1,1 0-1,0 0 0,-1-1 0,1 1 0,3-1 0,-2 0-1,1-1-1,-1 0 1,0 0-1,1 0 1,-1 0-1,0 0 1,0-1-1,-1 0 1,1 0-1,0 0 1,-1 0-1,0 0 1,0-1-1,0 0 1,0 1-1,0-1 1,-1 0-1,0 0 1,0-1-1,3-7 1,-2 5-14,0 1 1,0-1-1,-1-1 1,0 1-1,-1 0 0,1 0 1,-2-1-1,1 1 1,-1 0-1,0-1 0,0 1 1,-3-13-1,3 20-17,0-1 0,0 1 0,0 0-1,0-1 1,0 1 0,-1-1 0,1 1 0,0-1-1,0 1 1,-1-1 0,1 1 0,0 0 0,-1-1-1,1 1 1,0 0 0,-1-1 0,1 1 0,-1 0-1,1-1 1,-1 1 0,1 0 0,0 0 0,-1 0-1,1-1 1,-1 1 0,1 0 0,-1 0 0,1 0 0,-1 0-1,1 0 1,-1 0 0,1 0 0,-1 0 0,1 0-1,-1 0 1,1 0 0,-1 0 0,1 0 0,-1 1-1,1-1 1,-1 0 0,1 0 0,-1 0 0,1 1-1,0-1 1,-1 0 0,1 1 0,-1-1 0,1 0-1,0 1 1,-1-1 0,1 0 0,0 1 0,0-1-1,-1 1 1,1-1 0,0 1 0,0-1 0,-1 0-1,1 1 1,0-1 0,0 1 0,0 0 0,0 27-3342,0-26 2863,1 0 1,-1-1-1,1 1 0,-1 0 0,1-1 0,0 1 0,0 0 0,0-1 0,0 1 0,0-1 0,0 0 0,0 1 0,2 1 0,8 6-5052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89 120 6118,'0'0'8701,"-8"-2"-6859,5 1-1724,0 1 0,1-1 0,-1 1 0,1-1 0,-1 1-1,0 0 1,1 0 0,-1 0 0,0 0 0,1 1 0,-1-1 0,0 1 0,1-1 0,-1 1 0,1 0-1,-5 2 1,5-1 64,-1 1 0,1-1 0,0 0 0,-1 1 0,1-1 0,0 1 0,1-1 0,-1 1 0,0 0 0,1 0 0,0 0 0,-1 0 0,1 0 0,0 0 0,1 0 0,-1 0 0,0 5 0,0-5-111,1-1 1,-1 0 0,1 0-1,-1 1 1,1-1-1,0 1 1,0-1-1,0 0 1,0 1 0,1-1-1,-1 0 1,1 1-1,-1-1 1,1 0 0,0 0-1,0 1 1,0-1-1,0 0 1,0 0-1,0 0 1,0 0 0,1 0-1,-1-1 1,1 1-1,0 0 1,2 2 0,1-2-64,0 0 0,0 0 0,1 0 0,-1-1 1,0 1-1,1-1 0,-1 0 0,1-1 1,-1 0-1,10 0 0,-8-1 19,0 0 1,0 0-1,0 0 0,0-1 1,0-1-1,0 1 0,-1-1 0,1 0 1,-1 0-1,0-1 0,1 0 1,-2 0-1,1 0 0,0-1 1,-1 0-1,0 0 0,0 0 1,0-1-1,-1 0 0,7-11 0,-4 6 95,0-1 0,-1 1-1,-1-1 1,0-1-1,0 1 1,-1-1 0,-1 0-1,0 0 1,-1 0 0,1-21-1,-3 34-120,0-1 1,0 1-1,0 0 0,0 0 0,0-1 1,0 1-1,0 0 0,0 0 0,0-1 0,0 1 1,0 0-1,0 0 0,0-1 0,-1 1 1,1 0-1,0 0 0,0 0 0,0-1 1,0 1-1,0 0 0,-1 0 0,1 0 0,0-1 1,0 1-1,0 0 0,-1 0 0,1 0 1,0 0-1,0 0 0,0-1 0,-1 1 1,1 0-1,0 0 0,0 0 0,-1 0 1,1 0-1,0 0 0,0 0 0,-1 0 0,1 0 1,0 0-1,0 0 0,-1 0 0,1 0 1,0 0-1,0 0 0,-1 0 0,1 0 1,0 0-1,0 1 0,-1-1 0,1 0 0,0 0 1,0 0-1,0 0 0,-1 0 0,1 1 1,0-1-1,0 0 0,0 0 0,-1 0 1,1 1-1,0-1 0,0 0 0,0 1 1,-14 13 151,8-4-20,1 1 1,0-1-1,1 1 1,0 0-1,1 0 1,0 1-1,0-1 1,2 1-1,-1-1 1,1 1-1,1 0 1,2 21-1,-2-31-130,0 0 1,1-1-1,-1 1 0,0 0 0,1 0 1,-1-1-1,1 1 0,-1 0 0,1-1 1,0 1-1,0-1 0,0 1 0,0-1 1,0 1-1,0-1 0,0 0 0,0 1 1,1-1-1,-1 0 0,0 0 0,1 0 1,-1 0-1,2 1 0,0-1 4,0 0 0,0-1 1,0 1-1,0-1 0,-1 1 0,1-1 0,0 0 0,0 0 0,0 0 0,0-1 0,0 1 0,5-2 0,-1 0 5,0 0-1,-1 0 0,1-1 0,-1 0 0,0 0 0,0-1 1,0 0-1,0 0 0,-1 0 0,1-1 0,4-5 0,-6 6-3,-1 0 0,0-1 0,0 1 0,-1-1-1,0 1 1,1-1 0,-1 0 0,-1 0 0,1 0-1,-1 0 1,0 0 0,1-9 0,-6 19 76,0 0 1,1 1-1,-1 0 1,1-1-1,-4 13 1,6-14-42,0-1 0,0 1 0,1-1 0,0 1 0,-1 0 0,1-1 0,0 1 0,0 0 0,1-1 0,-1 1 0,1-1 0,0 1 0,0-1 0,2 5 0,-1-6-34,-1 0-1,1-1 0,0 1 0,0-1 0,0 1 0,1-1 0,-1 0 0,0 0 0,0 0 0,1 0 0,-1 0 0,0-1 0,1 1 0,-1-1 0,1 1 0,-1-1 0,1 0 0,-1 0 0,1 0 0,-1 0 0,4-1 0,-2 0-5,1 0-1,0-1 1,-1 1-1,1-1 1,-1 0-1,0 0 1,1 0-1,-1 0 1,0-1-1,0 0 1,0 0-1,-1 0 1,1 0-1,-1-1 1,4-4-1,-1 2-29,0-1-1,-1 0 0,0 0 0,0 0 1,-1-1-1,0 0 0,5-12 0,-10 22-320,-12 41 220,10-6-4008,4-36 3961,-1-1 0,0 0 0,0 1 1,0-1-1,0 1 0,0-1 0,1 0 0,-1 1 0,0-1 0,0 0 0,0 1 0,1-1 1,-1 0-1,0 1 0,1-1 0,-1 0 0,0 0 0,1 1 0,-1-1 0,0 0 1,1 0-1,-1 0 0,0 1 0,1-1 0,-1 0 0,1 0 0,-1 0 0,0 0 0,1 0 1,-1 0-1,1 0 0,-1 0 0,1 0 0,-1 0 0,0 0 0,1 0 0,0 0 0,1 0-786,11 0-6321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10762,'0'0'11787,"-17"70"-11594,10-35-129,2 2-64,-1 0 0,3-2-737,-1-5-576,1-7 480,1-5 320,2-7 129,0-8-289,2-3-1825,8-4-3556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12300,'0'0'6198,"0"10"-4859,0 33-714,1-41-615,-1 0 1,1-1-1,-1 1 0,1 0 0,0-1 1,0 1-1,0-1 0,0 1 0,0-1 1,0 1-1,0-1 0,0 0 0,0 1 1,1-1-1,-1 0 0,0 0 0,1 0 1,-1 0-1,1 0 0,0 0 0,-1-1 1,1 1-1,0 0 0,-1-1 0,1 1 1,0-1-1,-1 0 0,1 1 0,2-1 1,3 0-94,-1 1 0,1-1 0,-1 0 0,1-1 0,-1 1 1,7-3-1,-5 1 67,-1-1 0,1-1 1,-1 1-1,0-1 0,0 0 1,0-1-1,-1 0 0,0 0 1,0 0-1,0-1 0,0 0 0,5-8 1,2-2 83,-1 0 0,-1-1 1,15-32-1,-20 35-11,0-1 0,0 1-1,-2-1 1,1 0 0,-2-1-1,0 1 1,0-23 0,-18 67 1961,6 7-1517,2 1-1,1 0 1,-2 45 0,5 47-3631,4-145-3488,0 7 6768,0 0 0,-1-1 1,0 1-1,-1 0 0,-1-10 0,-9-16 2215,7 24-1311,1 0 1,0 0-1,1 0 0,0 0 1,0-11-1,25 27 2192,-1 10-2812,-12-8-902,-1-1 0,1 0 1,1-1-1,10 4 0,-15-7-921,0 0 0,0-1 0,1 1 0,-1-2 0,12 1 0,4-1-5722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15 211 4740,'0'0'18034,"7"49"-16497,-14-22-544,-1 2-513,5-1-351,0-4-65,3-7-577,0-4-1825,0-8-673</inkml:trace>
  <inkml:trace contextRef="#ctx0" brushRef="#br0" timeOffset="1">68 0 3267,'0'0'20660,"21"60"-20949,-11-44-1729,-2 3-2210,1 0-4484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1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5029,'0'0'9507,"-8"1"-5124,2 1-3943,-1 0 0,1 0 0,0 0 0,0 1 0,0 0 0,0 0 0,0 0-1,1 1 1,-1 0 0,-5 5 0,8-6-338,0-1-1,1 1 1,-1 0-1,1 0 1,-1 0-1,1 0 1,0 1 0,0-1-1,1 0 1,-1 1-1,1-1 1,-1 1-1,1 0 1,0-1 0,0 1-1,1 0 1,-1 0-1,1 0 1,0-1-1,0 1 1,0 0-1,1 5 1,0-8-128,0 0 0,0 0 0,0 1-1,0-1 1,0 0 0,0 0 0,0 0 0,0-1 0,0 1 0,0 0 0,1 0-1,-1 0 1,0-1 0,1 1 0,-1-1 0,1 1 0,-1-1 0,0 0-1,1 1 1,-1-1 0,1 0 0,-1 0 0,1 0 0,-1 0 0,1 0-1,-1 0 1,3-1 0,43-8-214,-32 2 238,0-1-1,0-1 0,23-17 0,0-1 84,-31 27 298,-6 11-863,-1-11 210,0 1-1,0 0 1,-1-1 0,1 1 0,0 0-1,0-1 1,0 1 0,0 0 0,0-1-1,1 1 1,-1 0 0,0-1 0,0 1-1,0 0 1,1-1 0,-1 1 0,0 0-1,0-1 1,1 1 0,-1-1 0,1 1-1,-1-1 1,0 1 0,2 0 0,6 0-6394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2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5285,'0'0'17590,"-9"0"-17078,4 1-508,0 0 0,1 0 0,-1 0 0,0 0 0,0 1 0,1 0 0,-1 0 0,1 0 0,0 0 0,0 1 0,-1-1-1,2 1 1,-1 0 0,0 1 0,1-1 0,-1 1 0,1-1 0,0 1 0,0 0 0,0 0 0,1 0 0,-1 1-1,1-1 1,0 0 0,1 1 0,-1 0 0,1-1 0,-1 1 0,1 7 0,1-11-45,0-1 0,0 1 1,0 0-1,0-1 0,0 1 0,0 0 1,0-1-1,1 1 0,-1 0 0,0-1 1,1 1-1,-1-1 0,0 1 0,1-1 1,-1 1-1,1-1 0,-1 1 0,1-1 0,-1 1 1,1-1-1,-1 1 0,1-1 0,-1 0 1,1 1-1,0-1 0,-1 0 0,1 1 1,-1-1-1,1 0 0,0 0 0,0 0 1,33 6-2436,8 3 1572,-41-9 1069,0 1 0,0-1 0,0 1 0,-1-1 0,1 1 0,0-1 0,0 1 0,-1-1 1,1 1-1,0-1 0,-1 1 0,1 0 0,0 0 0,-1-1 0,1 1 0,-1 0 1,0 0-1,1-1 0,-1 1 0,1 0 0,-1 0 0,0 0 0,0 0 0,0 0 0,1 0 1,-1 0-1,0-1 0,0 1 0,0 0 0,0 0 0,0 0 0,-1 0 0,1 0 0,0 0 1,-1 1-1,0 0-6,-1-1-1,1 1 1,-1-1 0,1 1 0,-1-1-1,0 0 1,0 0 0,0 0 0,0 0-1,0 0 1,0 0 0,0 0 0,0-1-1,0 1 1,0-1 0,0 1 0,0-1 0,0 0-1,0 0 1,-4 0 0,2 1-388,-1-1 0,1 0 1,0 0-1,-1 0 0,1-1 0,-1 1 0,1-1 1,0 0-1,-6-2 0,9 2-205,0 0 0,0 0 0,0 0 1,0 0-1,1 0 0,-1 0 0,0 0 0,1 0 0,-1-1 0,1 1 0,-1 0 0,1 0 1,0-1-1,-1 1 0,1 0 0,0 0 0,0-2 0,-1-11-7670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10474,'0'0'6646,"-10"8"-4735,-4 5-915,1 0 0,0 1 0,-19 27 0,26-32-632,0 1 1,0-1-1,1 1 1,1 1-1,-1-1 1,2 1-1,-1-1 1,1 1-1,-1 13 1,3-18-355,0 0 0,1 1 0,-1-1 0,2 0 0,-1 0 0,1 0 0,-1 1 0,2-1 0,-1 0 0,1 0 0,4 10 1,-4-13 0,0-1 1,0 1 0,0 0 0,1-1 0,-1 0 0,1 0 0,-1 0 0,1 0 0,0 0 0,0 0 0,0 0 0,0-1 0,0 0 0,0 1-1,0-1 1,1-1 0,-1 1 0,0 0 0,1-1 0,-1 1 0,0-1 0,7-1 0,10 1 47,-17 0-64,1-1-1,-1 1 0,1 0 1,-1 0-1,1 0 0,0 0 1,-1 1-1,1 0 0,-1-1 1,1 1-1,-1 0 0,0 1 1,1-1-1,-1 1 0,0-1 1,0 1-1,0 0 1,5 4-1,-7-5 15,1 1-1,0-1 1,0 1 0,0-1 0,0 0-1,0 0 1,0 0 0,0 0 0,0 0 0,1 0-1,-1-1 1,0 1 0,1-1 0,-1 1-1,0-1 1,1 0 0,-1 0 0,0 0-1,1 0 1,-1-1 0,0 1 0,3-1-1,54-20 190,-32 10-229,-25 10 17,1 0 1,-1 0-1,0 1 0,1-1 0,-1 1 0,1-1 0,-1 1 0,1 0 0,-1-1 1,1 1-1,-1 1 0,1-1 0,-1 0 0,3 1 0,-4 0 11,0 0 0,0 0 0,0 0 0,0 1 0,0-1 0,0 0 0,0 0 0,0 1 0,-1-1 0,1 0 0,-1 1 0,1-1 0,-1 1 0,1-1 0,-1 1 0,0-1 0,0 1 0,0-1 0,0 1 0,0-1 0,0 1 0,0 2 0,-9 48 617,25-63-4266,-6-4-2919,0-5-7106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4452,'0'0'8232,"50"0"-2050,-24 0-2371,-4 0-704,0 0-1249,2-3-1345,2-2-481,-4 1-865,4-2-1665,-1-2-2083,-3-4-4964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64 5733,'3'-8'11168,"0"-6"-9033,8-25 2347,-11 39-4450,0 0-1,0 0 1,0 0 0,0 0 0,0 0-1,0 0 1,0 0 0,0 0-1,1 0 1,-1 0 0,0 0-1,0 0 1,0 0 0,0 0 0,0 0-1,0 0 1,0 0 0,0 0-1,0 0 1,1 0 0,-1 0 0,0 0-1,0 0 1,0 0 0,0 0-1,0 0 1,0 0 0,0 0-1,0 0 1,0-1 0,0 1 0,1 0-1,-1 0 1,0 0 0,0 0-1,0 0 1,0 0 0,0 0-1,0 0 1,0 0 0,0 0 0,0 0-1,0-1 1,0 1 0,0 0-1,0 0 1,0 0 0,0 0-1,0 0 1,0 0 0,0 0 0,0 25 697,-22 128 1313,13-105-1495,2 0 1,0 52-1,6-100-546,1 1 0,0-1-1,0 1 1,0-1 0,0 0 0,-1 1 0,1-1-1,0 1 1,0-1 0,0 1 0,0-1 0,0 1-1,0-1 1,0 1 0,0-1 0,0 1 0,1-1 0,-1 1-1,0-1 1,0 0 0,0 1 0,0-1 0,1 1-1,-1-1 1,0 1 0,1-1 0,-1 0 0,0 1-1,0-1 1,1 0 0,-1 1 0,1-1 0,-1 0-1,0 1 1,1-1 0,-1 0 0,1 0 0,-1 0-1,1 1 1,-1-1 0,0 0 0,1 0 0,-1 0-1,1 0 1,-1 0 0,1 0 0,-1 0 0,1 0 0,-1 0-1,1 0 1,-1 0 0,1 0 0,-1 0 0,1 0-1,-1 0 1,0-1 0,1 1 0,0 0 0,0-1 5,1 0 0,-1 0 0,0 0 0,1-1 0,-1 1 0,0 0 0,0 0 0,0-1 0,0 1 0,0-1 0,0 1 0,0-1 0,0 1 0,-1-1 0,2-2 0,-1-5 9,0 0-1,0 1 1,-1-1 0,0 0-1,0 1 1,-1-1 0,0 1-1,0-1 1,-1 1 0,-1-1-1,1 1 1,-6-12 0,1 7 34,0 0 1,-1 0 0,0 1 0,-1 0 0,-1 0 0,-14-14-1,32 31-402,0-1 0,1 1 0,0-1 0,-1-1 0,2 0 0,-1 0-1,0-1 1,0 0 0,19 1 0,-21-2-221,2 0 292,27 4-5685,61 2 0,-86-8 5219,0 1 0,0-2 0,0 1 1,0-1-1,13-5 0,-19 5 1150,-1 0 1,1 0-1,-1 0 0,1 0 0,-1-1 1,0 0-1,6-5 0,-10 8-123,1 0-1,-1-1 1,1 1-1,-1 0 1,0-1-1,1 1 1,-1-1-1,1 1 1,-1 0-1,0-1 1,1 1-1,-1-1 1,0 1-1,1-1 1,-1 1-1,0-1 1,0 1-1,0-1 1,1 1-1,-1-1 1,0 1-1,0-1 1,0 0-1,0 1 0,0-1 1,0 0-1,-13-2 3910,-21 12-1406,29-6-2545,0 1 1,0 0 0,0 0 0,1 0-1,-1 1 1,1 0 0,-7 9 0,10-12-191,0 0 0,-1 0 0,1 0-1,0 0 1,0 0 0,0 0 0,0 0 0,0 0 0,0 1 0,1-1 0,-1 0 0,1 1 0,0-1 0,0 0-1,0 1 1,0-1 0,0 1 0,0-1 0,0 0 0,1 1 0,-1-1 0,1 0 0,0 0 0,1 3 0,-1-3-45,1-1 0,-1 1 0,1-1 0,0 0 0,0 0 0,0 0 1,-1 0-1,1 0 0,0 0 0,0 0 0,0-1 0,0 1 0,0-1 0,1 1 1,-1-1-1,0 0 0,0 0 0,0 0 0,0 0 0,0 0 0,0 0 0,3-1 1,1 0-41,-1 0 1,0 0-1,1 0 1,-1-1-1,0 0 1,0 0-1,8-4 1,-3-2-78,0-1 0,0 0 0,-1 0 1,0-1-1,-1 0 0,10-15 0,27-31-3566,-44 110 169,3-28-231,8-14-3575,3-9-2329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3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43 5157,'0'0'8467,"0"-9"-4448,2-25-2033,-5 37 894,-10 27-2156,4 6-112,2 2 1,1-1 0,2 1 0,1 50 0,3-88-652,0 1 0,0-1 1,0 1-1,0-1 0,0 1 1,0-1-1,0 1 0,0-1 0,0 1 1,0-1-1,0 1 0,0-1 0,0 1 1,1-1-1,-1 1 0,0-1 1,0 1-1,1-1 0,-1 1 0,0-1 1,1 0-1,-1 1 0,0-1 0,1 0 1,-1 1-1,1-1 0,-1 0 1,0 1-1,1-1 0,-1 0 0,1 0 1,-1 0-1,1 1 0,-1-1 0,1 0 1,-1 0-1,1 0 0,-1 0 1,1 0-1,-1 0 0,1 0 0,-1 0 1,1 0-1,-1 0 0,1 0 0,-1 0 1,1 0-1,-1 0 0,1-1 1,-1 1-1,1 0 0,-1 0 0,1-1 1,-1 1-1,1 0 0,-1-1 0,0 1 1,1 0-1,-1-1 0,1 0 0,26-21-2146,-13 1 983,0-1 0,17-37 0,-21 28 5993,-12 58-4151,0-15-341,0 0 0,1 0-1,1 0 1,0 0 0,3 16 0,-3-26-374,0 0 1,1-1-1,-1 1 0,1 0 1,0-1-1,-1 1 1,1-1-1,0 1 0,0-1 1,0 1-1,0-1 0,0 0 1,0 1-1,0-1 0,1 0 1,-1 0-1,0 0 1,2 1-1,0-1-184,-1 0 1,0-1-1,0 1 0,1-1 1,-1 0-1,0 1 0,1-1 1,-1 0-1,0-1 0,1 1 1,-1 0-1,0-1 0,0 1 1,1-1-1,-1 1 0,0-1 1,3-2-1,13-8-5058,1-3-2317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13357,'0'0'6267,"0"12"-4553,-2 40-665,-1 7 260,8 118 0,-3-153-2069,-2-20-505,-1-14 274,-1-1 709,0 0 0,0 1 0,-1-1 0,-1 1 1,1-1-1,-2 1 0,-6-12 0,5 12 974,0 1 0,-1 0 1,0 0-1,-9-8 0,16 16 429,9 8 59,55 26-984,-49-28-850,-1-1 0,1 0 1,-1-1-1,1 0 0,0-1 0,0-1 0,1-1 1,-1 0-1,20-3 0,-17-3 1600,-10 3 2076,-13 12-1822,-2 0-1109,2-4-76,1 1 0,-1-1 0,1 1 0,0 0-1,1 0 1,-1 0 0,1 1 0,1-1 0,-4 10 0,37-13-325,-5-3-36,80-4-786,-97 3 1368,0-1-1,1 0 0,-1 0 1,0-1-1,0 0 1,0 0-1,-1-1 0,17-10 1,-25 14-140,0-1 0,1 1 0,-1-1 1,0 1-1,1-1 0,-1 1 0,0-1 0,0 1 0,0-1 1,0 1-1,0-1 0,1 1 0,-1-1 0,0 0 0,0 1 1,0-1-1,-1 1 0,1-1 0,0 1 0,0-1 0,0 0 1,0 1-1,0-1 0,-1 1 0,1-1 0,0 1 0,0-1 1,-1 1-1,1-1 0,0 1 0,-1 0 0,1-1 0,-1 1 1,1-1-1,0 1 0,-1 0 0,1-1 0,-1 1 0,-23-22 206,17 17 50,-2-3-169,5 5-118,1 0 0,-1-1 1,0 1-1,1-1 1,0 1-1,-1-1 1,2 0-1,-1 0 0,0-1 1,-2-6-1,40 11 261,31 1-768,-6 0-2311,-1-2-6037,-14-3-6707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5285,'4'22'14902,"-3"11"-9213,0 5-4046,0-37-1615,0 0-1,0 0 1,0 0-1,0 0 1,0 0-1,0 0 0,0 0 1,0 0-1,1 0 1,-1 0-1,0 0 1,0-1-1,1 1 0,-1 0 1,1-1-1,-1 1 1,1-1-1,-1 0 1,0 0-1,1 1 1,-1-1-1,1 0 0,-1 0 1,1 0-1,-1 0 1,1-1-1,1 1 1,46-5 52,16-16-36,-52 16 22,0 1 0,0 0 0,0 0 1,1 1-1,0 1 0,16-1 0,-28 3-64,0 1-1,0-1 0,-1 0 0,1 1 1,0 0-1,-1-1 0,1 1 1,0 0-1,-1 0 0,1 0 0,-1 0 1,1 0-1,-1 0 0,0 0 0,1 0 1,-1 1-1,0-1 0,0 1 1,0-1-1,0 1 0,0-1 0,0 1 1,0-1-1,-1 1 0,1 0 0,0 1 1,-1-1 0,1 0 0,0 0-1,0 0 1,-1 0 0,1-1 0,0 1 0,0 0 0,1-1 0,-1 1 0,0-1 0,1 1 0,-1-1-1,0 1 1,1-1 0,0 0 0,-1 0 0,1 0 0,0 0 0,-1 0 0,1 0 0,0-1 0,0 1 0,4 1-1,-1-3-43,0 1-1,0-1 0,0 1 0,0-2 0,0 1 0,0 0 0,0-1 0,0 0 0,0 0 0,-1-1 1,1 1-1,5-5 0,-8 6-550,1-1 1,-1 0 0,1 0-1,-1 0 1,0 0-1,0-1 1,0 1 0,0-1-1,0 1 1,-1-1-1,1 1 1,-1-1 0,2-5-1,-2-3-6218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5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6951,'0'0'20819,"60"-5"-22036,-31 5-2018,1 0-1666,6 6-4451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99 8840,'0'0'6972,"-9"0"-3085,2-1-3296,-4 0 189,0 1 0,-1-1 0,1 2 0,-19 2 0,28-3-699,0 1 1,-1-1 0,1 1-1,0 0 1,0-1 0,0 1-1,0 0 1,-1 0-1,1 0 1,0 0 0,1 1-1,-1-1 1,0 0 0,0 1-1,0 0 1,1-1 0,-1 1-1,1 0 1,0 0 0,-1 0-1,1 0 1,0 0 0,0 0-1,0 0 1,0 0 0,0 0-1,1 0 1,-1 1-1,1-1 1,-1 0 0,1 0-1,0 3 1,0-3-76,1-1 0,0 1 0,-1-1 0,1 0 0,0 0 0,-1 1 0,1-1 0,0 0 0,0 0 0,0 0 0,0 0 0,0 0 0,0 0 0,0 0 0,0 0 0,1 0 0,-1-1 0,0 1 0,1 0 0,-1-1 0,0 1 0,1-1 0,-1 0 0,0 1 0,1-1 0,-1 0 0,1 0 0,-1 0 0,1 0 0,-1 0 0,1 0 0,-1 0 0,0 0 0,3-1 0,2 1-11,1-1 0,0 1 0,0-1 1,0-1-1,0 1 0,8-4 0,-2-3-17,-1 0 0,-1 0 0,0-1 0,0-1-1,-1 1 1,0-2 0,0 1 0,-1-1 0,-1-1 0,0 0-1,0 0 1,9-23 0,-13 24 17,-9 30 13,1 0 0,1 0 0,1 0 0,0 1 0,3 30-1,-1-46-3,0-1 0,0 1 0,1-1-1,-1 0 1,1 1 0,0-1 0,0 0-1,1 0 1,-1 1 0,0-1 0,1 0-1,0 0 1,0 0 0,0-1 0,0 1-1,0 0 1,1-1 0,-1 1 0,1-1-1,-1 0 1,1 0 0,0 0 0,0 0-1,0-1 1,0 1 0,0-1 0,1 0-1,-1 1 1,0-1 0,0-1-1,1 1 1,-1 0 0,1-1 0,-1 0-1,1 0 1,-1 0 0,0 0 0,1 0-1,5-2 1,-4 1-6,-1 0 1,0-1-1,0 1 0,0-1 0,0 0 0,0 0 0,-1 0 0,1 0 1,0-1-1,-1 0 0,0 1 0,0-1 0,0 0 0,0-1 1,0 1-1,0 0 0,-1-1 0,0 0 0,1 0 0,-2 1 1,1-1-1,0 0 0,-1 0 0,1-1 0,-1 1 0,0 0 1,-1 0-1,1-1 0,-1 1 0,0 0 0,0-7 0,0 10 4,-1 0 0,1 0-1,0 1 1,0-1-1,-1 0 1,1 0-1,0 0 1,-1 1-1,1-1 1,-1 0 0,1 1-1,-1-1 1,1 0-1,-1 1 1,0-1-1,1 1 1,-1-1-1,0 1 1,1-1 0,-1 1-1,0 0 1,1-1-1,-1 1 1,0 0-1,0-1 1,0 1-1,1 0 1,-1 0 0,0 0-1,0 0 1,0 0-1,0 0 1,1 0-1,-1 0 1,0 0-1,0 0 1,0 0 0,0 0-1,1 1 1,-1-1-1,0 0 1,0 1-1,1-1 1,-1 1 0,-1 0-1,0 0 2,0 0 0,0 0 0,0 0 0,0 0 0,0 1 0,0-1 0,0 0 0,0 1 0,0 0 0,1-1 0,-1 1 0,1 0 0,-1 0 0,1 0 0,0 0 0,-1 3 0,1-4 11,1 1 0,-1 0 0,1-1 0,0 1 0,-1 0 0,1-1 0,0 1 1,0 0-1,0 0 0,1-1 0,-1 1 0,0 0 0,1-1 0,-1 1 0,1 0 0,-1-1 0,1 1 0,0-1 0,0 1 0,-1-1 0,1 1 0,0-1 0,0 1 0,1-1 0,-1 0 0,2 2 0,0-1-93,1 0 0,-1 0 0,1 0-1,0-1 1,-1 1 0,1-1 0,0 0 0,0 0-1,0 0 1,0-1 0,5 1 0,0 0-151,0-1 1,0 0-1,0-1 1,0 0-1,0 0 1,0-1-1,0 0 1,0 0-1,0-1 1,9-5-1,-16 6 440,1 0 0,-1 0 0,1 0 0,-1 0 0,0 0 0,0-1 0,0 1 0,0-1-1,0 1 1,0-1 0,-1 0 0,0 0 0,1 0 0,-1 0 0,0 0 0,0 0 0,-1 0 0,2-4 0,-1-5 956,0 0 0,-1-1 0,-2-17 0,0-1-1459,4 30 201,0 0 0,1 1-1,-1-1 1,0 1 0,0 0 0,0 0 0,0 0-1,0 0 1,0 0 0,0 0 0,0 1 0,0-1 0,0 1-1,4 1 1,41 10-7958,-16-9-1997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75 4452,'0'0'15348,"-3"12"-13698,-6 16-940,1-7-145,2 0-1,0 1 1,1-1 0,-2 35 0,7-54-550,0 0 1,1-1-1,-1 1 1,1 0-1,0 0 1,-1 0 0,1 0-1,0 0 1,0 0-1,0-1 1,1 1-1,-1-1 1,0 1 0,0-1-1,1 1 1,-1-1-1,1 1 1,0-1-1,-1 0 1,1 0-1,0 0 1,0 0 0,-1 0-1,1 0 1,0-1-1,0 1 1,0-1-1,0 1 1,0-1 0,0 0-1,0 1 1,0-1-1,0 0 1,0-1-1,3 1 1,4 0 55,0 0-1,0-1 1,0 0 0,0 0 0,0-1 0,0 0-1,9-4 1,-7 1-45,-1 0 0,1-1-1,-1-1 1,-1 1 0,1-2 0,-1 1 0,0-1-1,13-15 1,-17 17-37,0-1-1,-1 1 0,1-1 1,-1 1-1,0-1 0,-1-1 1,0 1-1,0 0 1,0-1-1,-1 1 0,0-1 1,-1 0-1,2-14 0,-6 20-359,-2 8 286,-3 8 88,4-4 25,1 0 0,0 1 1,1-1-1,0 1 0,0 0 1,1 0-1,1 0 0,0 0 1,0 0-1,1-1 0,3 13 1,-3-18 21,0-1 1,0 1 0,1-1-1,-1 1 1,1-1 0,0 0-1,1 0 1,-1 0 0,1 0-1,-1 0 1,1-1 0,1 1-1,-1-1 1,0 1 0,1-1 0,-1 0-1,1-1 1,0 1 0,0-1-1,0 1 1,0-1 0,1-1-1,-1 1 1,1 0 0,-1-1-1,1 0 1,-1 0 0,6 0-1,-4 0 38,0-1 0,1 1 1,-1-1-1,0-1 0,0 1 0,1-1 0,-1 0 0,0-1 0,0 1 0,0-1 0,0 0 0,-1-1 0,1 1 0,0-1 0,-1-1 0,0 1 0,8-7 0,-7 4 53,0 0-1,0 0 1,-1-1-1,0 0 1,0 0-1,-1 0 1,0-1-1,0 1 1,-1-1-1,0 0 1,0 0-1,2-14 1,-1 3-27,-1 1 0,-2-1 0,1-19 0,-2 31-112,0 0 1,-1 0 0,1-1-1,-2 1 1,1 0 0,-1 0 0,0 0-1,0 0 1,-1 0 0,-5-10-1,7 16-1,1 0-1,-1-1 1,0 1-1,0 0 1,0 0-1,0 0 1,0 0-1,0 0 1,0 0-1,-1 0 1,1 0-1,0 0 1,-1 0-1,1 1 0,-3-2 1,4 2-25,-1 0 0,1 0 0,-1 0 1,0 0-1,1 0 0,-1 0 0,1 0 0,-1 1 0,0-1 0,1 0 1,-1 0-1,1 1 0,-1-1 0,1 0 0,-1 0 0,1 1 0,-1-1 1,1 1-1,-1-1 0,1 1 0,-1-1 0,1 0 0,0 1 0,-1-1 1,1 2-1,-2 2-225,0-1 0,0 1 0,1 0 0,0 0 0,0 0 0,0 0 1,0 1-1,1-1 0,-1 4 0,1 4-727,1 40-4012,8-18-3755,0-13-3472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15246,'0'0'12065,"-8"9"-11243,6-6-801,-29 42 979,29-41-915,0-1 1,1 1 0,-1 0-1,1 0 1,0 0 0,0 0 0,0 0-1,1 0 1,-1 0 0,1 0-1,0 0 1,0 0 0,1 1-1,-1-1 1,2 6 0,-1-8-82,1 0 1,-1 0 0,0 0-1,0-1 1,1 1 0,-1 0-1,1-1 1,0 1-1,-1-1 1,1 1 0,0-1-1,0 0 1,0 1-1,0-1 1,0 0 0,0-1-1,0 1 1,0 0-1,0 0 1,0-1 0,1 0-1,-1 1 1,0-1 0,0 0-1,1 0 1,-1 0-1,0 0 1,0 0 0,4-2-1,1 2-68,1-1-1,-1-1 0,0 1 1,0-1-1,0 0 1,0-1-1,0 0 0,6-4 1,64-47-353,-77 56 348,1 0-1,-1 0 0,1 0 0,0 0 0,0 0 1,0 0-1,0 0 0,0 0 0,0-1 0,0 1 0,0 0 1,3 2-1,-1-2-184,-1-1 0,1 0 0,-1 1 0,1-1 0,0 0 0,-1 0-1,1 0 1,0-1 0,0 1 0,0-1 0,0 1 0,-1-1 0,1 0 0,0 0 0,0-1 0,0 1 0,0 0 0,0-1 0,-1 0 0,1 1 0,0-1 0,0 0 0,2-2-1,0 0-971,0 0 0,0 0 0,0 0 0,0-1 0,-1 1-1,6-7 1,8-9-6989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6726,'0'0'11654,"-1"9"-9337,-6 101 1021,0 1-2900,-8-3-3712,6-87-615,9-20 3709,0-1 0,-1 0 0,1 0 1,0 0-1,-1 0 0,1 1 0,0-1 0,0 0 1,-1 0-1,1 0 0,0 0 0,-1 0 1,1 0-1,0 0 0,-1 0 0,1 0 1,-1 0-1,1 0 0,0 0 0,-1 0 0,1 0 1,0 0-1,-1 0 0,1 0 0,0 0 1,0-1-1,-1 1 0,1 0 0,0 0 0,-1 0 1,1-1-1,-1 1 0,-13-18-5032,5 3 5510,0-1 6366,2 5-5307,0 1 1,1-1-1,1 0 0,0 0 0,0-1 0,1 0 1,-3-12-1,7 22-1243,-1 0-1,1-1 1,-1 1 0,1 0-1,0-1 1,0 1 0,0 0-1,0-1 1,1 1 0,-1 0-1,1 0 1,-1-1 0,1 1 0,0 0-1,0 0 1,-1 0 0,2-1-1,-1 1 1,0 0 0,0 0-1,1 1 1,-1-1 0,1 0 0,-1 0-1,1 1 1,0-1 0,0 1-1,0 0 1,0-1 0,0 1-1,0 0 1,0 0 0,0 0-1,0 0 1,0 1 0,1-1 0,-1 0-1,0 1 1,1 0 0,-1-1-1,0 1 1,1 0 0,1 1-1,5-2-108,0 0-1,0 1 0,-1 1 1,1-1-1,0 2 0,0-1 0,-1 1 1,1 0-1,9 4 0,21 14-6255,-35-18 1003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71 14638,'0'0'6529,"-1"11"-5478,-22 121 1071,14-90-1779,1 0-1,-3 66 1,11-107-329,0-1 0,0 0 1,1 0-1,-1 0 0,0 1 0,0-1 1,0 0-1,0 0 0,0 0 0,0 0 0,0 0 1,0 1-1,1-1 0,-1 0 0,0 0 0,0 0 1,0 0-1,0 0 0,0 0 0,1 0 1,-1 1-1,0-1 0,0 0 0,0 0 0,1 0 1,-1 0-1,0 0 0,0 0 0,0 0 0,0 0 1,1 0-1,-1 0 0,0 0 0,0 0 1,0 0-1,1 0 0,-1 0 0,0 0 0,0 0 1,0-1-1,0 1 0,1 0 0,-1 0 0,0 0 1,0 0-1,0 0 0,0 0 0,0 0 1,1 0-1,-1-1 0,0 1 0,0 0 0,0 0 1,0 0-1,0 0 0,0-1 0,0 1 0,1 0 1,-1 0-1,0 0 0,0 0 0,0-1 1,0 1-1,0 0 0,0 0 0,0 0 0,0-1 1,11-12 748,-1-4-462,-1 0 1,-1 0 0,0-1-1,-2 0 1,0-1 0,-1 1-1,6-37 1,-6 5-166,-1-91 0,-4 140-141,0 0 1,0 1-1,0-1 1,0 0-1,0 0 0,0 0 1,0 0-1,0 0 1,0 1-1,0-1 1,0 0-1,0 0 0,-1 0 1,1 0-1,0 1 1,-1-1-1,1 0 1,0 0-1,-1 1 0,1-1 1,-1 0-1,1 1 1,-1-1-1,0 0 1,1 1-1,-2-2 0,1 3-16,0-1-1,0 0 0,0 0 0,0 1 1,0-1-1,0 1 0,0-1 0,0 1 0,1-1 1,-1 1-1,0-1 0,0 1 0,0 0 1,1-1-1,-1 1 0,0 0 0,0 1 1,-28 45-372,23-35 387,1 0 0,1 0 1,0 1-1,1 0 0,0 0 0,1 0 0,1 0 0,-1 19 0,2-31 6,0 1 0,0-1 0,0 0 0,0 1 0,1-1 0,-1 0 0,0 1 0,1-1 0,-1 0 0,1 0 0,-1 1 0,1-1 0,0 0 0,-1 0 0,1 0 0,0 0 0,0 0 0,0 0 0,0 0 0,0 0 0,0 0 0,0 0 0,0 0 0,0-1 0,0 1 0,2 1 1,0-2 13,0 1 0,0-1 1,0 1-1,0-1 0,0 0 1,0 0-1,0-1 1,0 1-1,0 0 0,0-1 1,5-1-1,1-1 35,0-1-1,1 0 0,-1 0 1,-1-1-1,1 0 1,11-9-1,-3-3 113,27-35-1,4-3-43,-48 55-125,0 0-1,0-1 0,0 1 1,1 0-1,-1-1 1,0 1-1,0 0 1,0 0-1,1-1 0,-1 1 1,0 0-1,0 0 1,1 0-1,-1-1 1,0 1-1,1 0 0,-1 0 1,0 0-1,1 0 1,-1 0-1,0 0 1,1 0-1,-1 0 0,0-1 1,1 1-1,-1 0 1,0 0-1,1 0 0,-1 1 1,0-1-1,1 0 1,-1 0-1,0 0 1,1 0-1,-1 0 0,0 0 1,0 0-1,1 1 1,-1-1-1,0 0 1,1 0-1,3 18-229,-6 24 148,-3-19 128,-1 0 0,-14 36 1,14-45-70,1 0 0,0 1 1,1-1-1,0 1 0,1 0 0,1 1 1,0-1-1,1 0 0,2 18 0,-1-33-73,0 1-1,0 0 0,0 0 1,1 0-1,-1 0 1,0-1-1,1 1 0,-1 0 1,1 0-1,-1-1 0,1 1 1,-1 0-1,1-1 1,-1 1-1,1-1 0,0 1 1,-1-1-1,1 1 0,0-1 1,0 1-1,-1-1 1,1 1-1,0-1 0,0 0 1,0 0-1,-1 1 0,1-1 1,0 0-1,0 0 1,0 0-1,0 0 0,-1 0 1,1 0-1,0 0 0,0 0 1,0 0-1,0-1 1,-1 1-1,1 0 0,0 0 1,0-1-1,0 1 0,-1 0 1,1-1-1,0 1 1,0-1-1,-1 1 0,1-1 1,1-1-1,35-26-7214,-17 2-310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7495,'0'0'10698,"32"16"-20243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59 8296,'0'0'15631,"-5"-8"-14035,3 4-1548,0 1 0,0 0 1,0 0-1,-1 0 0,1 0 0,-1 0 1,1 0-1,-1 0 0,0 1 1,0 0-1,0 0 0,-1-1 0,1 2 1,0-1-1,-1 0 0,1 1 1,-1-1-1,0 1 0,1 0 0,-1 0 1,0 1-1,-6-1 0,-1 0-53,1 1 0,0 0-1,0 1 1,0 0 0,-18 4 0,26-5-16,-1 1 1,1 0-1,0-1 1,-1 1-1,1 0 1,0 0-1,0 1 1,0-1-1,0 0 1,0 1-1,0-1 1,0 1-1,0 0 1,1-1-1,-1 1 1,1 0-1,-1 0 1,1 0-1,-1 0 1,1 0 0,0 1-1,0-1 1,0 0-1,1 0 1,-1 1-1,0-1 1,1 0-1,0 1 1,-1 4-1,2-6-20,-1 0 1,0 0-1,1 0 0,-1 0 0,1-1 1,-1 1-1,1 0 0,-1 0 0,1 0 1,-1-1-1,1 1 0,0 0 0,0-1 1,-1 1-1,1-1 0,0 1 0,0-1 1,0 1-1,-1-1 0,1 1 0,0-1 1,0 0-1,0 1 0,0-1 0,0 0 1,1 0-1,32 6-853,-26-5 603,19 3-464,-19-4 691,-1 0 0,0 1-1,1 0 1,-1 0 0,0 1-1,0 0 1,0 1 0,0-1-1,0 1 1,13 8 0,-20-11 9,1 1 0,0-1 1,-1 1-1,1-1 1,-1 1-1,1-1 0,-1 1 1,1-1-1,-1 1 1,0 0-1,1-1 0,-1 1 1,0 0-1,1 0 0,-1-1 1,0 1-1,0 0 1,0-1-1,1 1 0,-1 0 1,0 0-1,0 0 0,0-1 1,0 1-1,-1 0 1,1 0-1,0-1 0,0 1 1,0 0-1,-1 1 1,-19 16-84,-33 4 1328,40-19-633,0 0 1,0-1-1,0-1 0,-17 1 1,30-2-609,-1 0 0,1 0 1,0 0-1,-1-1 0,1 1 1,0 0-1,-1 0 0,1 0 1,0 0-1,-1 0 0,1 0 0,0 0 1,-1-1-1,1 1 0,0 0 1,-1 0-1,1-1 0,0 1 1,0 0-1,-1 0 0,1-1 1,0 1-1,0 0 0,0 0 0,-1-1 1,1 1-1,0 0 0,0-1 1,0 1-1,0 0 0,0-1 1,0 1-1,0 0 0,0-1 1,0 1-1,0 0 0,0-1 0,0 1 1,0-1-1,0 1 0,0 0 1,0-1-1,0 1 0,0 0 1,0-1-1,0 1 0,1 0 1,-1 0-1,0-1 0,0 1 0,0 0 1,1-1-1,-1 1 0,0 0 1,14-18-6761,4 8-2050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8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40 337 11755,'0'0'8200,"-7"8"-7325,6-7-868,-4 5 173,1-1-1,0 1 1,1 0 0,-1 0-1,1 0 1,-4 11 0,6-16-135,1 1 0,0-1 0,0 0 1,-1 1-1,1-1 0,0 1 0,0-1 1,0 1-1,0-1 0,1 1 0,-1-1 1,0 1-1,1-1 0,-1 0 0,0 1 1,1-1-1,1 3 0,-1-2-20,1-1 0,-1 1-1,1-1 1,0 1 0,0-1-1,-1 0 1,1 0 0,0 0-1,0 0 1,0 0 0,0 0-1,0 0 1,0-1 0,0 1-1,1-1 1,2 1 0,7 1 40,0-2-1,0 1 1,0-1 0,0-1 0,0 0 0,0-1 0,0 0 0,0-1-1,0 0 1,-1-1 0,1 0 0,-1-1 0,0 0 0,0-1 0,-1 0-1,0-1 1,0 0 0,0-1 0,-1 0 0,0 0 0,9-12 0,-9 11 84,-1-1 0,0-1 0,0 1 0,-1-1 0,0 0 0,-1-1 1,0 0-1,-1 0 0,-1 0 0,0 0 0,0-1 0,-1 0 0,-1 0 0,0 0 1,-1 0-1,0 0 0,-1 0 0,0 0 0,-4-20 0,3 28-142,-1 1 0,1-1 0,-1 1 1,0-1-1,0 1 0,0 0 0,-1 0 0,1 0 0,-1 0 0,0 0 0,0 0 0,-1 1 0,1 0 0,-1 0 0,1 0 0,-1 0 0,0 0 0,0 1 0,0-1 1,-1 1-1,1 0 0,-1 1 0,1-1 0,-8-1 0,6 2 1,1 0 1,-1 0-1,0 1 1,0-1-1,1 2 1,-1-1-1,0 0 1,0 1 0,1 0-1,-1 1 1,0-1-1,1 1 1,-1 0-1,1 0 1,0 1-1,0-1 1,0 1-1,0 1 1,-8 6-1,4-2 203,1 1 0,0 0 0,0 1 0,1 0 0,0 0 0,-11 21 0,17-27-189,-1-1-1,0 0 0,1 1 0,0-1 0,0 0 1,0 1-1,0 0 0,0-1 0,1 1 1,0-1-1,0 1 0,0 0 0,0-1 0,0 1 1,1 0-1,-1-1 0,1 1 0,0-1 1,0 1-1,1-1 0,-1 1 0,1-1 0,-1 0 1,1 0-1,0 0 0,0 0 0,4 4 1,7 4-135,1 0 1,0-1 0,23 12 0,-25-16-132,0 1 1,0 1 0,0 0 0,-1 0 0,-1 1-1,16 16 1,-25-23 200,0 1-1,1-1 1,-1 0 0,0 1-1,0-1 1,0 1-1,0-1 1,-1 1 0,1-1-1,-1 1 1,1 0-1,-1 3 1,0 10-3823,0-11 1596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127 254 17873,'0'0'2925,"-9"-5"-533,-31-12-919,38 16-1407,0 1 1,0-1-1,0 1 0,-1 0 0,1-1 0,0 1 0,0 0 0,0 0 0,0 1 0,0-1 0,0 0 1,0 1-1,0-1 0,0 1 0,0 0 0,0-1 0,0 1 0,0 0 0,0 0 0,0 1 0,0-1 0,1 0 1,-1 0-1,0 1 0,1-1 0,0 1 0,-1 0 0,1-1 0,0 1 0,0 0 0,-1 0 0,1 0 1,1-1-1,-1 1 0,0 0 0,0 0 0,0 3 0,-2 4 112,0 1-1,1 0 1,0 0-1,0 0 1,0 20-1,2-28-177,0 0 0,0 1-1,1-1 1,-1 1 0,0-1-1,1 1 1,0-1 0,-1 1 0,1-1-1,0 0 1,0 0 0,0 1 0,1-1-1,-1 0 1,0 0 0,1 0-1,-1 0 1,1 0 0,0-1 0,0 1-1,0 0 1,0-1 0,0 1 0,0-1-1,0 0 1,0 0 0,0 0 0,1 0-1,-1 0 1,0 0 0,1 0-1,-1-1 1,1 1 0,-1-1 0,0 0-1,6 0 1,-2 0-17,1 0 0,-1 0 1,1-1-1,0 0 0,-1-1 0,0 1 0,1-1 0,-1 0 1,0-1-1,0 1 0,0-1 0,-1-1 0,8-4 0,0-1-28,-1-1-1,0-1 1,0 0-1,-1-1 0,-1 0 1,0 0-1,0-1 1,-1-1-1,-1 0 0,8-18 1,-16 33 45,0-1-1,0 0 1,0 0 0,0 0 0,-1 0 0,1 0 0,0 0 0,0 0 0,0 0 0,0 0 0,-1 1 0,1-1-1,0 0 1,0 0 0,0 0 0,-1 0 0,1 0 0,0 0 0,0 0 0,0 0 0,0 0 0,-1 0 0,1 0-1,0 0 1,0-1 0,0 1 0,-1 0 0,1 0 0,0 0 0,0 0 0,0 0 0,0 0 0,-1 0-1,1 0 1,0-1 0,0 1 0,0 0 0,0 0 0,0 0 0,0 0 0,0 0 0,-1-1 0,1 1 0,0 0-1,0 0 1,0 0 0,0 0 0,0-1 0,0 1 0,0 0 0,0 0 0,0 0 0,0-1 0,0 1 0,0 0-1,0 0 1,-6 6 23,1 1 0,0 0 0,0 0 0,1 1 0,0-1 0,0 1 0,1 0 1,0 0-1,0 0 0,1 1 0,0-1 0,1 1 0,-1-1 0,2 1 0,-1 12 0,1-20-22,0 1 0,0-1 0,0 0 0,1 0 0,-1 0 0,0 0 1,1 0-1,-1 0 0,0 0 0,1 0 0,-1 0 0,1 0 0,-1 0 1,1-1-1,0 1 0,-1 0 0,1 0 0,0 0 0,0-1 0,0 1 1,-1 0-1,1-1 0,0 1 0,0-1 0,0 1 0,0-1 0,1 1 0,1 0 3,0-1-1,0 1 0,0-1 1,0 0-1,0 0 0,0 0 1,0 0-1,0-1 0,-1 1 1,4-2-1,3 0-33,0-1 0,-1 0 0,0 0 0,0-1 0,15-9 0,-2-4 8,0-1 0,-2-1 0,0-1 0,-1 0 1,-1-2-1,0 0 0,-2 0 0,-1-2 0,-1 0 1,-1 0-1,12-34 0,-36 90 333,-27 51 0,28-64-285,1 1 0,0 1 1,2-1-1,0 2 1,1-1-1,1 1 1,1 0-1,-3 37 0,8-58-45,0 1 0,0-1 0,0 0-1,0 1 1,0-1 0,0 1 0,0-1-1,0 0 1,1 1 0,-1-1 0,1 0-1,-1 1 1,1-1 0,-1 0-1,1 0 1,0 0 0,-1 1 0,1-1-1,0 0 1,0 0 0,0 0 0,0 0-1,0 0 1,0 0 0,0-1-1,0 1 1,0 0 0,1 0 0,-1-1-1,0 1 1,0-1 0,1 1 0,-1-1-1,0 0 1,1 1 0,-1-1-1,0 0 1,1 0 0,-1 0 0,0 0-1,1 0 1,-1 0 0,1 0 0,-1 0-1,0-1 1,3 0 0,2-1 16,0 1 1,1-2-1,-1 1 0,0-1 1,-1 0-1,1 0 1,0 0-1,8-8 1,14-16 52,-2-1 0,0 0 1,30-48-1,57-104 77,-87 137-156,-7 13 41,-17 29 58,-3 6 25,-24 50 292,11-23-402,-1 4 46,2 0 0,2 1-1,2 0 1,1 1 0,2 0 0,1 0-1,1 41 1,3-77-82,1-1 1,0 0-1,0 1 1,-1-1-1,1 0 1,0 0-1,0 1 1,1-1-1,-1 0 0,0 1 1,0-1-1,1 0 1,-1 1-1,0-1 1,1 0-1,-1 0 1,1 0-1,0 0 1,-1 1-1,1-1 0,0 0 1,0 0-1,0 0 1,0 0-1,0 0 1,0-1-1,0 1 1,0 0-1,0 0 1,0-1-1,2 2 0,-7-38-397,-8 4 443,-1 1 0,-1 1-1,-24-36 1,-14-29 485,48 86-401,-1 0 60,1-1 0,0 1 0,1 0 0,-4-15 0,7 23-125,0 1-1,0 0 1,0-1 0,1 1-1,-1-1 1,0 1-1,0 0 1,0-1-1,0 1 1,0 0 0,0-1-1,0 1 1,1 0-1,-1-1 1,0 1 0,0 0-1,1-1 1,-1 1-1,0 0 1,0-1 0,1 1-1,-1 0 1,0 0-1,1 0 1,-1-1-1,0 1 1,1 0 0,-1 0-1,0 0 1,1 0-1,-1 0 1,0-1 0,1 1-1,-1 0 1,1 0-1,-1 0 1,0 0 0,1 0-1,-1 0 1,1 0-1,-1 0 1,1 1-1,19 1 91,-19-2-103,27 10-87,0 0 1,0 2-1,-1 1 1,36 23-1,-22-13-725,51 24-5125,-53-28-1255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9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13 205 7079,'-12'-4'9501,"24"-4"-6359,32-8-1484,42-3 567,0 3-1,111-5 1,183 8-537,-310 12-1412,326-2 378,207-5-1827,-2-34-492,-473 28 1860,127-19-43,-303 30-8629,3 0 1233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3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1 340 9897,'35'-11'10409,"55"-8"-8963,-21 5-280,192-36 710,410-25 0,272 46-2449,-747 26 618,625-70 452,-706 58-469,1 5 0,0 5 0,181 14 0,-293-8-97,-1 0 0,0-1 0,1 0 0,-1 0 0,0 0 0,1 0 0,-1-1 0,0 1 0,5-2 0,-7-7-2687,-17-8-1790,-4-1-3483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2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777 263 5381,'0'0'1388,"-9"-6"-881,-5-3-359,-1 1-1,-28-12 1,35 17-192,1 0 1,-1 1 0,1 0 0,-1 0 0,0 0 0,0 2 0,0-1 0,0 1-1,0 0 1,-8 1 0,13 0 130,0 0-1,1 0 0,-1 0 1,1 0-1,-1 1 1,1-1-1,0 1 0,0 0 1,0 0-1,0 0 1,0 0-1,0 0 1,0 0-1,0 0 0,1 1 1,-1-1-1,1 0 1,0 1-1,-1 0 0,0 3 1,-17 60 366,17-57-404,-41 294 555,19-101-578,-27 86 310,17-115 1052,-15 231 0,48-377-1289,-9 456 352,10-471-502,1-1 0,0 1 0,1-1-1,0 1 1,1-1 0,0 0 0,0 0 0,2 0 0,6 13-1,-9-20 4,1 0 0,0 0-1,0 0 1,0 0 0,1 0 0,-1 0-1,1-1 1,0 0 0,0 0-1,0 0 1,0 0 0,1-1-1,-1 1 1,1-1 0,-1 0 0,1-1-1,0 1 1,0-1 0,0 0-1,0 0 1,0 0 0,0-1-1,6 0 1,44-8 170,-49 6-40,0 0 1,0 1-1,0 0 0,0 0 1,0 0-1,0 1 1,0 0-1,0 0 1,1 0-1,-1 1 1,0 0-1,0 0 1,10 4-1,11 8-15,0 0 1,0-2-1,2-1 0,-1-1 0,1-2 1,0-1-1,1-1 0,-1-1 0,44 0 1,12-8-9,131-23 1,17-2 18,210 22 18,-58 3-106,314-39-3,158-7 26,1034-76 52,-852 44-61,85-1-4,1150-65-11,-991 135-52,249-12 100,-928-12 88,644-30 251,-345 41-366,370-15-4,305 48-11,-1262 5 40,417-36 0,-506 8 190,113-12 126,-303 22-395,0-1 1,0-2-1,-1-2 0,0-1 1,-1-2-1,0-1 0,-1-2 0,-1-1 1,-1-2-1,-1-1 0,0-1 1,-2-2-1,0-1 0,-2-1 0,38-47 1,-18 15 57,1 3 0,4 1 0,1 3 1,3 2-1,90-60 0,-137 103-8,0 0 0,-1 0 1,0-1-1,13-14 0,-20 20-5,0-1 0,1 1 0,-1-1 0,0 1 1,0-1-1,0 1 0,0-1 0,0 0 0,-1 0 0,1 0 0,-1 1 1,1-1-1,-1 0 0,1 0 0,-1 0 0,0 0 0,0 0 0,0 0 1,0 0-1,0 1 0,0-1 0,-1 0 0,1 0 0,-1 0 0,1 0 0,-1 0 1,0 1-1,0-1 0,1 0 0,-1 1 0,0-1 0,-1 0 0,-1-2 1,-12-9 80,-1 1 0,0 0 1,0 1-1,-1 1 0,-1 1 1,0 0-1,0 1 0,-23-7 0,-23-11 32,3 1-139,0 2 0,-82-18 1,-133-15-192,44 10 228,-419-57-15,-8 55-74,164 26-419,-512-33 501,697 29 14,-1941-130-17,-631 85 4,2410 70-28,-907 5 209,1 33 149,810-10-253,-2150 83-214,2544-105 250,-1229 56 1022,-517 32-1417,1104-64 275,720-25-2,-363 21 525,5 37-139,438-58-1012,-1-1 0,0-1 0,0-1 0,-18 0 1,-3-5-3088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5:1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0 388 7111,'0'0'3934,"7"-9"-3352,-4 3-476,1 1 1,-1 0-1,2 1 1,-1-1-1,0 1 1,1-1-1,0 1 0,0 0 1,0 1-1,0 0 1,0-1-1,1 2 1,0-1-1,-1 1 1,10-3-1,80-13 560,0 4 0,104-1-1,-17 1-447,1583-120 1619,210 76-1261,36 31-316,1 0 452,810 67-552,-773-26-117,-1707-28 10,-86 0-26,-254 14-41,65-6-2183,-63 6 1468,0-1 1,-1 0 0,1-1 0,0 1-1,0-1 1,-1 1 0,1-1-1,4-4 1,3-6-4594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5:4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4344 478 3812,'0'0'9091,"-20"-14"-8248,4 12-220,-1 0 0,1 0 0,-29-10 0,-12-1-339,-333-89 455,65 13 412,165 55-1038,-566-108 191,524 112 48,-334-5 0,386 40-339,0 7 0,1 6 0,0 7 0,2 6 0,1 6 0,-148 60 0,210-64 20,0 3 1,-81 49-1,134-67-21,0 2 0,2 1 0,0 1 0,2 1 0,0 2 0,2 0 0,1 2 0,-24 34 0,42-53 1,1 0-1,0 0 0,1 0 1,-1 0-1,2 1 1,-1 0-1,1 0 1,1 0-1,0 0 1,0 0-1,0 0 1,1 1-1,1-1 0,0 0 1,0 1-1,1-1 1,0 0-1,0 1 1,1-1-1,0 0 1,1 0-1,0 0 1,0 0-1,1-1 1,0 1-1,1-1 0,0 0 1,0 0-1,1-1 1,-1 0-1,2 0 1,-1 0-1,1 0 1,0-1-1,12 8 1,13 8 8,1-2 1,2-1 0,-1-1 0,2-3 0,0 0 0,58 14 0,238 36 10,-307-60-31,932 103 81,5-55 103,142-34-108,-821-29-40,530-91-1,-798 98-33,50-9 23,86-29-1,-135 35-19,1 0 1,-1-1-1,0-1 0,-1 0 0,0-1 0,0-1 1,-1 0-1,0-1 0,-1 0 0,16-19 1,-23 23 0,-1-1 0,0 1 0,0-2 0,-1 1 1,0 0-1,0-1 0,-1 0 0,0 1 1,-1-1-1,0 0 0,0-1 0,-1 1 1,0 0-1,-1 0 0,0-1 0,0 1 1,-1 0-1,0 0 0,-1-1 0,0 1 0,-1 0 1,1 1-1,-2-1 0,1 0 0,-7-11 1,-4-5-7,0 2 0,-2-1 0,0 2 0,-2 0 1,0 1-1,-2 1 0,-27-23 0,-16-6 9,-2 3-1,-2 3 1,-2 3-1,-2 3 1,-1 3 0,-1 4-1,-108-31 1,-29 7 18,-318-41 1,227 59-195,-427 2 0,287 53-5738,287-7 59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5:5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3909 401 1441,'0'0'1885,"-2"-9"-1362,-2-4-43,-1 0 0,-1 1 0,0-1 0,-1 1 0,0 0-1,-1 1 1,0-1 0,0 2 0,-12-11 0,7 7-313,-2 2-1,0 0 0,-1 0 1,0 2-1,0 0 1,-1 0-1,0 2 0,-1 0 1,0 1-1,-21-5 0,-31-6 166,-97-11-1,108 20-64,-517-53 517,-5 38-701,530 22-32,-839-2 1556,733 11-1014,-200 33-1,286-27-560,1 3 0,1 3 0,1 3 0,1 3 0,-76 39 0,123-54-25,0 2-1,0 0 1,1 2-1,1 0 1,0 1-1,1 0 0,0 2 1,-17 22-1,28-31-2,0 1-1,1 0 1,0 0 0,0 0-1,1 1 1,0 0-1,1-1 1,0 1 0,1 1-1,0-1 1,0 0 0,1 0-1,1 1 1,0-1-1,0 1 1,1-1 0,0 0-1,0 1 1,1-1-1,7 18 1,0-6 3,1 1-1,1-1 1,1-1-1,1 0 1,1 0 0,1-2-1,0 0 1,2 0 0,0-2-1,1 0 1,0-1-1,42 27 1,-10-12 17,1-2 1,2-2-1,1-3 1,74 23-1,14-5-17,2-7 0,1-7 0,189 14 0,450-12 175,-674-28-162,578-4-25,-473-8 13,254-46-1,-47-35 83,-360 73-65,-1-2-1,-1-3 1,0-3 0,91-54 0,-129 66 35,-1-1 1,0-1-1,-1-1 0,-1-1 0,26-30 1,-38 40 7,-1 1 1,-1-1-1,1-1 1,-2 1 0,1-1-1,-1 0 1,0 0-1,-1 0 1,0 0 0,0 0-1,-1-1 1,-1 0-1,1 1 1,-1-1-1,-1 0 1,0 0 0,-2-18-1,0 21-71,-1 0 0,1 0 0,-1 0 0,0 1 0,0-1 0,-1 1 0,0 0 0,0 0 0,-1 1 0,1-1 0,-1 1 0,0 0 0,-1 0 0,1 0 0,-1 1 0,0 0 0,0 0 0,-1 0 0,-8-3 0,-6-2-403,0 0 1,-1 1 0,0 2-1,-42-8 1,-102-4-4165,76 7 1212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13325,'0'0'10943,"-7"9"-9485,1-1-1276,1-4-156,0 1 0,1 0-1,0 1 1,0-1 0,0 1 0,1 0 0,0 0-1,0 0 1,0 0 0,1 1 0,0-1 0,-2 12-1,4-17-27,0-1-1,0 1 0,0 0 0,0-1 0,0 1 0,1-1 0,-1 1 0,0 0 0,0-1 0,1 1 0,-1-1 0,0 1 0,1-1 0,-1 1 0,0-1 0,1 1 0,-1-1 0,1 1 0,-1-1 0,1 0 0,-1 1 0,1-1 0,-1 0 0,1 1 0,0-1 0,-1 0 0,1 0 0,1 1 0,24 1 77,24-12 115,-8-20-213,-40 29 30,-1-1 0,1 1-1,-1 0 1,0 0 0,1-1-1,-1 1 1,0-1-1,0 1 1,0-1 0,0 1-1,0-1 1,0 0 0,-1 1-1,1-1 1,0 0-1,-1 0 1,0 0 0,1 0-1,-1 1 1,0-1 0,0 0-1,0 0 1,0 0-1,0-2 1,-1 3-6,1 1 0,0 0-1,-1-1 1,1 1 0,-1 0 0,1 0 0,-1 0-1,1-1 1,0 1 0,-1 0 0,1 0 0,-1 0-1,1 0 1,-1 0 0,1 0 0,-1 0-1,1 0 1,-1 0 0,1 0 0,-1 0 0,1 0-1,-1 0 1,1 0 0,0 0 0,-1 0 0,1 1-1,-1-1 1,1 0 0,-1 0 0,1 1-1,0-1 1,-1 0 0,1 0 0,-1 1 0,1 0-1,-16 11-92,-23 40 123,37-48 18,0-1 1,0 1-1,1-1 0,-1 1 0,1 0 0,0 0 0,0 0 0,0-1 1,1 1-1,-1 0 0,1 0 0,0 0 0,0 0 0,1 6 0,0-8-37,0-1-1,0 0 1,0 0-1,0 0 1,0 0-1,1 0 1,-1 0-1,0 0 1,1 0-1,-1-1 1,0 1-1,1 0 1,-1-1-1,1 1 1,-1-1-1,1 0 1,-1 1-1,1-1 1,0 0-1,-1 0 1,1 0-1,-1 0 1,4-1-1,38-2-133,-38 2-312,0-1 1,-1 0 0,1 0 0,0 0-1,-1 0 1,1-1 0,-1 1 0,0-1 0,7-6-1,17-21-8088,-13 10-1220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5:57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14093 403 7431,'0'0'929,"-9"-2"-321,-17-3 16,-418-72 2585,-91 14-1557,-106-10 182,-160-6-1243,-29-3-466,-443 60-119,1267 22-7,-1529 71 17,831-31 192,509-29-95,-1016 46 184,-2-31-253,-96 30 714,-754 94-721,1916-140-26,-243 48-1,312-40-14,0 3 0,1 4 0,1 3 0,-122 64-1,177-79 1,0 0 0,1 2-1,0 0 1,1 1-1,1 1 1,1 0-1,0 2 1,-23 33-1,32-40-3,0 0-1,1 0 1,1 0-1,0 1 1,1 0 0,0 0-1,1 0 1,1 1-1,0-1 1,1 1-1,0 0 1,1 0 0,0 0-1,1 0 1,1 0-1,1-1 1,2 15-1,1-11 11,1 0 0,1-1 0,1 1 0,0-2-1,1 1 1,0-1 0,19 22 0,-2-5-9,2-2 1,39 34-1,-28-32 0,1-2-1,2-1 1,1-2-1,1-2 1,51 21-1,-28-20-28,1-2 0,139 28 0,-14-25-292,333 5 1,-467-30 233,1545 1-76,-825-10 196,-352 6-30,3317-46 200,-1661-39-117,-5-79-115,-1887 145 14,353-44 37,-9-33-142,-478 83 82,-1-1-1,-1-3 0,78-37 1,-116 46 36,-1 1 0,1-2-1,-2 0 1,1-1 0,-2-1 0,1 0-1,-2-1 1,1 0 0,-2-1 0,0-1 0,-1 0-1,0 0 1,-1-1 0,14-30 0,-21 36 33,1 1 0,-1-1 1,-1 0-1,0 0 0,0 0 1,-1 0-1,0 0 0,-1-1 1,0 1-1,-1 0 0,0 0 1,0 0-1,-1 0 0,-5-13 1,2 10 51,0 0 0,-1 1 0,-1 0 0,0 0 0,-1 1 1,0-1-1,0 2 0,-2-1 0,-15-14 0,-1 4 46,0 2-1,-1 0 1,-1 2 0,-1 1-1,0 1 1,-1 2-1,-1 1 1,-37-10 0,8 8-415,-1 2 1,0 3 0,-1 3 0,-121 3 0,-249 44-2902,405-37 2975,-168 20-4218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6:00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1213 145 4292,'-8'-3'299,"-95"-48"2891,77 37-2706,0 0 1,0 2-1,-1 1 1,0 1-1,-45-10 0,26 15-188,1 1 0,0 3 0,-1 2 0,1 2 0,-1 2 0,1 2 0,1 1 0,0 3 0,0 2-1,1 1 1,0 2 0,2 3 0,-48 27 0,72-37-215,2 1 1,-1 0-1,1 1 0,1 1 0,0 1 1,0 0-1,2 0 0,-1 1 1,2 1-1,0 0 0,1 1 1,0 0-1,1 0 0,1 1 0,1 0 1,0 1-1,1-1 0,1 1 1,1 0-1,0 1 0,-1 23 0,2-7-87,2-1 0,0 1-1,3 0 1,1-1 0,1 0-1,2 1 1,1-2-1,2 1 1,15 37 0,-14-48-4,1-1 1,0 0-1,2-1 0,1 0 1,0-1-1,1 0 1,2-2-1,0 0 1,0 0-1,2-2 1,0 0-1,1-1 0,36 20 1,-36-24-1,1-2 0,0 0 0,0-1 0,1-1 0,0-1 0,0-1 0,0-1 0,25 1 0,-15-4 39,-1-1 0,1-1 1,-1-2-1,0-2 1,36-9-1,7-8 32,-1-4 1,-2-3-1,132-75 0,-153 76 2,-1-2 1,-1-2-1,-2-2 1,76-73-1,-106 89-1,0 0 0,-1-1 0,-1 0 0,-1-1 0,-1-1 0,10-24 0,-16 30-26,0 0 0,-1 0 0,-1-1 0,-1 0 0,0 1 0,-1-1 0,-1 0 0,0 0 0,-2 0 1,-1-18-1,0 22-30,0 1 0,0-1 0,-2 0 0,1 1 0,-1-1 0,-1 1 0,0 0 0,-1 1 0,0-1 0,0 1 0,-1 0 0,-10-10 0,5 7 35,-1 1 0,0 1 0,-1 0 0,0 1 0,0 0 0,-1 1 1,-28-11-1,5 5 112,-1 2 0,0 2 0,-1 2 0,0 1 0,0 2 0,-59-1 0,-11 5 260,-133 13-1,197-6-304,1 2 0,0 2 0,0 2 1,1 2-1,-71 30 0,105-38-405,0 0-1,0 1 1,1 0 0,0 0 0,0 1 0,0 0 0,1 1-1,-13 15 1,18-18 17,-1 0 0,1 0-1,0 0 1,0 1 0,0 0 0,1-1-1,0 1 1,0 0 0,0 0 0,1 0-1,0 1 1,0-1 0,1 0-1,-1 0 1,2 0 0,-1 1 0,1 6-1,7 14-5292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6:1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7655,'0'0'1415,"-9"3"-1025,-26 8-6,116 7 235,-55-10-513,0-1-1,0-1 1,0-2-1,1 0 0,42-1 1,139-14 652,-70 2-627,337 14 1645,-139 3-547,164-9-872,777 7 343,-939 4-435,337 5 1002,698 4 244,-215 2-1399,-647-15-85,1059-4-58,-759-5 19,583-16 39,81-11-22,-151 22 25,-881 9 394,-443-1-377,0 0 1,0 0-1,1 0 1,-1 0-1,0 1 0,1-1 1,-1 0-1,0 0 1,0 0-1,1 0 0,-1 0 1,0 0-1,1 0 1,-1 0-1,0 0 0,1 0 1,-1 0-1,0 0 1,0 0-1,1 0 1,-1-1-1,0 1 0,1 0 1,-1 0-1,0 0 1,0 0-1,1 0 0,-1-1 1,0 1-1,0 0 1,0 0-1,1-1 0,-1 1 1,0 0-1,0 0 1,0-1-1,0 1 0,1 0 1,-1 0-1,0-1 1,0 1-1,0 0 1,0 0-1,0-1 0,0 1 1,-12-12 472,-23-8-739,27 18 820,-4-3-4951,11 5 4077,1-1 0,0 1 0,0 0 0,-1-1 0,1 1 0,0 0 0,0-1 0,0 1 0,-1-1 0,1 1 0,0 0 0,0-1 0,0 1 0,0-1 0,0 1 0,0-1 0,0 1 0,0 0 0,0-1 0,0 1 0,0-1 0,0 1 0,0-1 0,0 1 0,1 0 0,-1-1 0,0 1 0,0-1 0,0 1 0,1 0 0,-1-1 0,0 1 0,13-17-9123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6:3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0 347 3427,'16'0'22,"720"-7"5145,-5-14-3071,0-1-674,-431 23-1412,1159-36 749,1455-170-311,-2831 200-448,750-32 216,-680 32-202,-122 3 93,-24-1-25,-21 1-26,-298-1 78,179 5-107,-747 10 6,-143 1 8,-2637-22 87,2562 57-128,901-35 0,154-11 0,28-3-1,0 1-1,1 1 1,-1 0 0,1 1 0,-1 1-1,1 0 1,-22 9 0,36-12-5,-1 0 1,1 0-1,0 0 1,-1 0-1,1 0 0,-1 0 1,1 0-1,0 0 1,-1 1-1,1-1 1,0 0-1,-1 0 1,1 1-1,-1-1 0,1 0 1,0 0-1,0 1 1,-1-1-1,1 0 1,0 1-1,0-1 1,-1 0-1,1 1 0,0-1 1,0 1-1,0-1 1,0 0-1,-1 1 1,1-1-1,0 1 1,0-1-1,0 0 0,0 1 1,0-1-1,0 1 1,0-1-1,0 0 1,0 1-1,0-1 1,0 1-1,1-1 0,-1 1 1,0-1-1,0 0 1,0 1-1,0-1 1,1 0-1,-1 1 1,0-1-1,0 0 0,1 1 1,-1-1-1,0 0 1,1 1-1,-1-1 1,0 0-1,1 0 1,-1 1-1,1-1 0,24 11-66,37-1 111,1-3-1,1-2 1,98-5-1,-53-1-26,2444-29 78,-365-1-79,-435 54 53,-1514-16-204,374 8-975,-939-16-5568,189-3 997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6:3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7495,'0'0'187,"12"0"-123,375-5 607,339 6 751,1241 15-707,-1311-58-695,-224 7 141,-403 35-102,-20 0-23,0 0 0,1 0 0,-1-1-1,1 0 1,-1-1 0,13-3 0,-77-1 898,-209 5-865,-513 6 396,2 49-155,-172 104-2095,660-104 1013,122-27-1310,4-5-1233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6:5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7015,'0'0'683,"10"6"-331,1 1-150,0-2 0,0 1-1,0-2 1,0 1 0,1-1-1,0-1 1,0 0 0,16 1-1,87-1 1537,227-23 0,-93 0-1130,385-20 193,341-9-588,-696 49-91,1247-31 360,-261 4 252,-794 24-598,-451 3-120,-15 1-15,1 0 0,0-1 0,-1 0 0,1 0 0,-1-1 0,1 1 0,-1-1 0,0 0 0,1-1 0,8-3 0,-14 5 14,0 0 1,0-1 0,0 1 0,0-1 0,0 1 0,-1-1 0,1 1 0,0 0-1,0-1 1,0 1 0,0 0 0,-1-1 0,1 1 0,0 0 0,-1-1 0,1 1-1,0 0 1,0-1 0,-1 1 0,1 0 0,0 0 0,-1 0 0,1-1 0,0 1-1,-1 0 1,1 0 0,-1 0 0,1 0 0,0-1 0,-1 1 0,1 0 0,-1 0-1,1 0 1,-1 0 0,0 0 0,-18-6 176,-56-5-201,-1 3 0,-1 4 0,-88 6 0,48-1-67,-1187-62 222,655 19-137,-478 45 164,6 97-90,1022-88-88,-139 36-1,237-48-7,-1 0 1,0 0-1,0 1 0,1-1 0,-1 1 0,0-1 0,1 1 0,-1-1 1,0 1-1,1 0 0,-1 0 0,1 0 0,-1 0 0,1 0 0,0 0 0,-1 0 1,1 1-1,0-1 0,0 0 0,0 1 0,0-1 0,0 1 0,0-1 1,0 1-1,0 2 0,1-3-9,1 1 1,0 0 0,0-1-1,0 1 1,0-1-1,0 1 1,0-1-1,0 1 1,0-1 0,1 0-1,-1 1 1,0-1-1,1 0 1,-1 0-1,1 0 1,0 0 0,-1 0-1,1 0 1,0-1-1,-1 1 1,1-1-1,0 1 1,0-1 0,2 1-1,39 11-7,1-1 1,0-3-1,75 5 0,140-9-20,-172-4 58,844-46-138,-530 18-249,2223-39-4565,-2274 78 1975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7:0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3214 181 6951,'-1028'-141'6112,"774"117"-5733,-298 9 1,394 21-405,1 7 1,1 7 0,-173 45 0,275-51-64,0 3 0,0 3 0,-98 51 0,131-60 80,1 0-1,1 2 0,0 1 1,1 0-1,0 1 0,2 1 1,-1 1-1,2 0 0,0 1 1,1 1-1,1 0 0,-15 31 1,21-36-1,2 0 1,0 1 0,1-1 0,0 1 0,2 0 0,-1 0 0,2 0 0,0 1 0,0-1 0,2 0 0,0 0-1,1 0 1,0 0 0,1 0 0,1 0 0,0 0 0,1-1 0,1 0 0,0 0 0,1 0 0,0-1-1,1 0 1,1 0 0,0-1 0,0 0 0,1-1 0,1 0 0,0 0 0,0-1 0,21 13 0,-3-6 37,0-1 0,0-2 0,1-1 1,1-1-1,1-1 0,34 6 0,198 26 354,394 13-242,6-31-51,-407-18-81,972 5-158,-11-141 202,-1181 123-52,179-36 52,-183 34-31,-1-1 1,0-2-1,0-2 0,41-22 1,-65 30 41,-1 0 1,0 0 0,0 0 0,0-1-1,-1 0 1,0 0 0,0 0 0,0-1-1,-1 0 1,0 0 0,0-1 0,3-8 0,-6 12 0,0 0 1,-1 0-1,0 0 1,0-1-1,0 1 1,0 0-1,-1 0 1,1-1-1,-1 1 1,0 0-1,-1-1 1,1 1-1,-1 0 1,0 0-1,0-1 1,0 1-1,0 0 0,-1 0 1,0 0-1,1 0 1,-2 1-1,1-1 1,0 0-1,-1 1 1,1-1-1,-5-3 1,-8-7 3,-1 0 0,0 1 1,-1 1-1,-1 0 0,0 1 1,0 1-1,-1 1 0,-28-10 0,-12 0 9,-97-20 0,17 15-3,-216-10 1,-146 30-926,32 41-2297,191-11-560,111-16-527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7:0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3934 280 4004,'0'0'7100,"-8"-8"-6951,-46-54 161,50 58-264,0 0 0,0 1 0,-1 0 1,1 0-1,-1 0 0,0 1 0,0-1 0,0 1 0,-1 1 0,1-1 1,0 1-1,-1-1 0,-7 1 0,-77-3 325,67 4-363,-5 0 6,-69 2 75,1-5-1,0-4 1,-116-23-1,66-3-9,-1 5-1,-182-10 0,-469 10 88,607 22 162,-1 7 0,1 9 1,-247 44-1,405-48-328,-69 12-5,-136 44 1,211-53 2,0 1-1,0 1 1,1 2 0,0 0-1,1 2 1,1 1 0,0 1-1,1 0 1,-37 39 0,53-49-61,1 1-1,1 0 1,-1-1 0,1 2-1,0-1 1,1 0 0,0 1-1,0 0 1,1 0 0,0 0 0,1 0-1,0 1 1,1-1 0,-1 1-1,2-1 1,-1 1 0,1-1-1,1 1 1,0 0 0,0-1 0,1 0-1,0 1 1,1-1 0,0 0-1,0 0 1,1 0 0,0-1 0,0 1-1,1-1 1,0 0 0,1 0-1,0 0 1,0-1 0,14 12-1,9 7 97,1-1 0,2-2 0,0-1 0,1-1-1,1-2 1,57 22 0,1-6 287,135 33 1,-51-28-301,263 25 0,184-37-626,653-35 595,-684-23-437,-445 13 157,286-73 0,-392 79 331,0-2 1,-2-1 0,0-3 0,0-1 0,44-28-1,-71 38 13,0-1 1,-1 1-1,0-2 0,-1 0 0,0 0 0,0-1 0,-1 0 1,-1 0-1,0-1 0,0 0 0,-1-1 0,-1 1 0,0-2 1,-1 1-1,0 0 0,-1-1 0,0 0 0,-1 0 0,1-15 1,-3 10 9,1 1 0,-2 0 0,-1-1 0,0 1 0,-1 0 1,-1 0-1,-1 0 0,-7-21 0,6 27-20,0 0-1,-1 0 1,-1 0-1,0 1 1,-1 0-1,0 0 1,0 0-1,-1 1 1,-1 1-1,0 0 0,-21-16 1,0 5 43,-1 1 1,-1 2-1,-1 1 0,0 2 1,-1 1-1,0 2 1,-1 1-1,-57-8 0,-35 3-14,-140 0 0,231 14-102,-948-5 20,410 47-899,196 11-2629,261-36 559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7:44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176 203 5285,'-7'0'1631,"-26"0"1089,32 0-2562,0 0 0,1-1 0,-1 1 1,0 0-1,0 0 0,0 0 0,0 1 0,1-1 0,-1 0 1,0 0-1,0 0 0,0 1 0,1-1 0,-1 0 0,0 1 1,0-1-1,1 0 0,-1 1 0,0-1 0,1 1 0,-1 0 1,0-1-1,1 1 0,-1-1 0,1 1 0,-1 1 0,2-1 16,1 0 0,0-1 0,0 1 0,-1 0 0,1 0 0,0-1-1,0 1 1,0-1 0,0 1 0,0-1 0,0 0 0,0 0 0,0 0-1,3 0 1,-2 0 37,137-2 1267,255-35 0,-207 14-1092,592-40 334,2 68-1002,-731-2 123,-42-3 127,-34-2 95,-279-21-119,0 13 1,-322 32 0,389-1 120,-256 26 279,7 35 21,467-76-368,18-3-123,34-2 4,-30-1 144,95-5 41,153-27 0,-89 8-29,1514-125-295,-1320 124 217,-321 22-37,-33 2 28,-6 1-1,-56 1-30,-494 33-423,325-17 507,98-8 34,-548 45 420,8 52 8,633-98-417,0 2-1,-61 24 1,83-22-117,26-5-90,32-5-111,84-8-40,222-41 1,-176 19 317,1592-183-58,-1692 205 78,-4 1-346,-66 5 241,-10 0 15,-42 3 15,-1493 137-78,1458-133-2413,14-6-2664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7:5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876 117 256,'0'0'5947,"5"-8"-4479,-2 2-1121,0 1 0,-1 0 0,0-1 0,1 1-1,-2-1 1,1 0 0,1-8 0,-3 12-181,0 0-1,0 0 1,0 0 0,0 0 0,-1 1 0,1-1 0,-1 0 0,1 0-1,-1 0 1,0 1 0,1-1 0,-1 0 0,0 1 0,0-1-1,0 0 1,0 1 0,-1 0 0,1-1 0,0 1 0,-1 0 0,1-1-1,-1 1 1,1 0 0,-1 0 0,1 0 0,-1 0 0,0 0-1,1 1 1,-1-1 0,0 0 0,0 1 0,0 0 0,-2-1 0,-22-3 20,1 1 0,-1 1 0,0 1 0,0 2 0,0 1 0,-33 6 0,6 1-17,1 3 0,0 2 0,2 2 0,-1 3 0,2 1 0,1 3 0,1 2 1,-47 33-1,81-48-81,0 1 1,1 0 0,1 1 0,0 1 0,0-1 0,2 2 0,-1-1 0,2 1 0,0 1 0,0 0 0,2 0-1,-1 0 1,2 1 0,0-1 0,1 1 0,1 1 0,0-1 0,2 0 0,-1 1 0,2-1 0,0 1-1,1-1 1,1 1 0,0-1 0,6 18 0,-5-22-52,1-1-1,1 0 1,0 0 0,0 0-1,1 0 1,1-1-1,0 0 1,0 0 0,1-1-1,0 0 1,0 0-1,1-1 1,15 11 0,-11-11 8,1 0 0,0 0 1,0-2-1,1 1 0,-1-2 1,2 0-1,-1-1 0,0 0 1,23 1-1,-9-3-12,0-1-1,1-1 1,-1-2-1,0-1 1,0-1-1,0-1 1,0-2-1,-1-1 1,0-1-1,45-23 1,-36 12-4,0-1 0,-2-3-1,-1 0 1,48-45 0,-60 47 90,0 0 0,-2-2 0,0 0 0,-2-1 0,-1-1 0,26-50 0,-39 66-28,0 1 1,0 0-1,-1-1 0,0 0 1,-1 0-1,0 0 1,-1 0-1,0 0 0,0 0 1,-1 0-1,-1 0 1,-2-15-1,2 18-50,-2 0 0,1-1 0,-1 1 0,0 0 0,-1 0 0,1 1 0,-1-1 0,-1 1 0,1 0 0,-1 0 0,0 0 0,-1 1 0,1 0-1,-1 0 1,0 0 0,-11-6 0,-1 1-117,0 1 1,0 2-1,-1 0 0,0 0 0,0 2 0,-1 0 0,0 2 0,0 0 0,0 1 1,0 1-1,0 1 0,0 0 0,-26 5 0,8 5-967,23 1-1046,9 5-4281,6-11 1330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18 12588,'0'0'9161,"37"16"-9220,-31-16 83,0-1 0,1 0 0,-1 0 0,0 0 0,0-1 0,0 0 0,0 0 0,-1 0 1,11-6-1,13-6-132,-29 50-415,-12 26 805,5-25 907,-7 71-1,16-29-566,-1-52-49,0-1 0,-2 1 0,-4 27 0,5-53-520,0 0-1,0 0 0,-1-1 1,1 1-1,0 0 0,-1 0 1,1-1-1,0 1 0,-1 0 1,1 0-1,-1-1 0,1 1 1,-1 0-1,1-1 0,-1 1 1,0-1-1,1 1 0,-1-1 1,0 1-1,1-1 0,-1 1 1,0-1-1,0 0 0,1 1 1,-1-1-1,0 0 0,0 0 1,0 1-1,0-1 0,1 0 1,-1 0-1,0 0 0,0 0 1,0 0-1,0 0 0,1 0 1,-1-1-1,0 1 0,0 0 1,0 0-1,1-1 0,-1 1 1,0 0-1,0-1 0,1 1 1,-1-1-1,0 1 0,1-1 1,-1 1-1,0-1 0,-4-2 36,1 0-1,0 0 1,0 0-1,0 0 1,0-1-1,0 1 1,-3-5-1,2 0-140,0 0 1,0 0-1,1 0 0,0-1 1,0 0-1,1 1 0,0-1 1,1 0-1,0-1 0,0 1 1,1 0-1,0 0 1,1-1-1,1-14 0,0 16-158,1 1-1,-1 0 0,2 0 1,-1-1-1,1 1 1,0 1-1,0-1 1,1 0-1,0 1 0,0 0 1,0 0-1,1 0 1,0 0-1,0 1 0,1 0 1,-1 0-1,1 0 1,10-6-1,-4 3-312,82-48-1410,-84 51 1925,0 0 0,0 1 0,0 0 0,1 1 0,-1 0 0,1 0 0,16-1 0,-26 4 52,-1 0 0,1 0 0,-1 1 0,1-1 1,-1 0-1,1 0 0,-1 0 0,1 0 0,-1 1 0,0-1 1,1 0-1,-1 0 0,1 1 0,-1-1 0,0 0 1,1 0-1,-1 1 0,0-1 0,1 1 0,-1-1 0,0 0 1,1 1-1,-1-1 0,0 1 0,0-1 0,0 1 0,1-1 1,-1 0-1,0 1 0,0-1 0,0 1 0,0 0 1,0 25 1232,-9 22 283,8-48-1529,1 1 0,0-1 0,-1 1-1,1-1 1,0 1 0,-1 0 0,1-1 0,0 1 0,0-1 0,0 1 0,0 0 0,0-1 0,0 1 0,0 0 0,0-1 0,0 1 0,0 0 0,0-1 0,0 1-1,0-1 1,0 1 0,0 0 0,1-1 0,-1 1 0,0 0 0,1-1 0,-1 1 0,0-1 0,1 1 0,-1-1 0,1 1 0,-1-1 0,0 1 0,2 0 0,-1-1 14,1 0 1,0 0 0,-1 0-1,1 0 1,-1 0 0,1-1 0,0 1-1,-1 0 1,1-1 0,-1 1 0,1-1-1,-1 0 1,3 0 0,55-36 335,-52 33-390,18-15-42,-16 12-293,1 0 0,-1 0-1,1 1 1,1 0-1,-1 1 1,1 0 0,0 0-1,19-4 1,-29 9 297,-1 0-1,1 1 1,-1-1 0,1 0 0,-1 1-1,1-1 1,-1 1 0,0-1 0,1 0 0,-1 1-1,0-1 1,1 1 0,-1-1 0,0 1-1,0-1 1,1 1 0,-1-1 0,0 1-1,0 0 1,0-1 0,0 1 0,0-1-1,0 1 1,0-1 0,0 1 0,0 0-1,0-1 1,0 1 0,0-1 0,0 1-1,0-1 1,0 1 0,-1-1 0,1 1-1,0-1 1,0 1 0,-1-1 0,1 1-1,0-1 1,-1 1 0,0 0 0,-10 26-1289,3-7-952,5-7-3424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8:3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61 133 3267,'0'0'5280,"-9"-1"-4554,-42-6 443,365 4-693,214 2 1279,214 9-241,-166-5 106,-252 0-1137,383-44 0,-539 18-462,180-16 129,-464 40 48,-137 3 159,-1168 49-242,769-36-80,227 3-109,-348 3-109,745-26 56,44-3-154,45-5-143,1124-47 258,-345 55 265,440-12 187,-694-14-254,-561 26 12,-25 3-42,0 0-1,0 0 1,0 0 0,0 0-1,0 0 1,0-1 0,0 1-1,0 0 1,-1 0 0,1 0-1,0 0 1,0 0 0,0 0-1,0 0 1,0 0 0,0 0-1,0 0 1,0 0 0,0 0-1,0-1 1,0 1 0,0 0-1,-1 0 1,1 0-1,0 0 1,0 0 0,0 0-1,0 0 1,0 0 0,0-1-1,0 1 1,0 0 0,0 0-1,0 0 1,0 0 0,0 0-1,0 0 1,0 0 0,0-1-1,0 1 1,0 0 0,0 0-1,1 0 1,-1 0 0,0 0-1,0 0 1,0 0 0,0 0-1,0 0 1,0-1 0,0 1-1,0 0 1,0 0 0,0 0-1,0 0 1,0 0 0,1 0-1,-1 0 1,0 0 0,0 0-1,0 0 1,0 0 0,0 0-1,0 0 1,0 0-1,1 0 1,-45-9-606,-151 1-8295,104 8 1436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8:3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53 182 9673,'-4'0'162,"-25"2"1249,28-2-1342,0 0 0,0 0-1,0 0 1,0 0-1,0 0 1,0 0-1,0 0 1,0 0-1,1 1 1,-1-1-1,0 0 1,0 1-1,0-1 1,0 1 0,1-1-1,-1 1 1,0-1-1,0 1 1,1-1-1,-1 1 1,1 0-1,-2 0 1,38 3-18,-33-5-43,82-4 83,0-3 0,-1-5 1,83-23-1,-9 3-77,53-4 357,2 9 1,291-1 0,-349 27-297,-43-1 117,189 18 0,-282-12-107,-10-3-33,-1 1 1,0 0 0,1 1 0,-1 0 0,0 0-1,8 4 1,-26 0 1334,-10-2-1007,-1489 166 314,1415-163-777,-101 6-521,64-10-3359,93-4 931,6-8-2103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9:1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117 121 7271,'-11'-2'774,"7"2"-548,-55-10 30,57 10-110,0 0 0,0-1 0,-1 1 0,1-1 0,0 1 0,1-1 0,-1 0 0,0 0 0,0 0 0,0 0 0,0 0 0,1 0 0,-1-1 0,1 1 0,-1-1 0,1 1 0,-1-1 0,1 1 0,0-1 0,0 0 0,-1 0 0,1 1 0,1-1 0,-1 0 0,0 0 0,0 0 0,0-3 0,2 4-79,0 0 0,-1 0 0,1 0 0,0 0-1,0 0 1,0 0 0,0 0 0,0 0 0,0 0 0,1 0 0,-1 0 0,0 1 0,0-1 0,0 0 0,1 1 0,-1-1 0,0 1 0,1 0 0,-1-1 0,1 1 0,-1 0 0,0 0 0,1 0 0,-1 0 0,2 0 0,47-3 1052,-44 3-1011,375-19 2074,119-3-1780,83 12 180,1136 11 213,-1634 3-730,558 45 1268,-638-49-1324,0 1-1,-1 0 0,1 0 0,-1 0 0,1 1 0,-1-1 0,5 4 0,-8-5-4,-1 0-1,0 0 1,0 0-1,0 0 1,1 1 0,-1-1-1,0 0 1,0 0-1,0 0 1,0 0 0,1 1-1,-1-1 1,0 0 0,0 0-1,0 0 1,0 1-1,0-1 1,0 0 0,0 0-1,0 0 1,0 1 0,0-1-1,1 0 1,-1 0-1,0 1 1,0-1 0,0 0-1,0 0 1,-1 0-1,1 1 1,0-1 0,0 0-1,0 0 1,0 1 0,0-1-1,0 0 1,0 0-1,0 0 1,0 0 0,0 1-1,-1-1 1,1 0 0,0 0-1,0 0 1,0 1-1,-24 9 178,-20 6-783,11-3-1957,-2-6-5224,16-6-2211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29:1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810 143 4420,'0'0'4613,"-9"0"-4000,1 1-131,-32 2-463,29-3 5924,774-7-3770,462 4-2216,-422 34 424,357 4 460,-1083-34-814,-18 1 5,114-13 0,-168 10-22,0 0 0,0 0 0,0 0 0,-1-1 0,1 0 0,0 0 0,-1 0 0,1 0 0,5-5 0,-9 6-2,-1 1-1,1 0 0,-1-1 0,1 1 0,-1-1 0,0 0 1,1 1-1,-1-1 0,1 1 0,-1-1 0,0 1 0,1-1 1,-1 0-1,0 1 0,0-1 0,0 0 0,1 1 0,-1-1 0,0 0 1,0 1-1,0-1 0,0 0 0,0 0 0,0 1 0,0-1 1,-1 0-1,0-1 7,1 1 1,-1-1 0,-1 1 0,1 0-1,0-1 1,0 1 0,0 0-1,-1 0 1,1 0 0,-1 0-1,1 0 1,-1 0 0,1 0-1,-1 1 1,-2-2 0,-29-10 32,-1 0 1,0 3-1,-60-10 0,-113-3-31,125 15-29,-1978-50-30,243 178 70,1141-29-1751,1155-190-7076,-379 75 7216,107-23-2446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18193,'0'0'4399,"0"8"-3443,-1 53 948,-1 47-438,3-97-1403,0-1-1,0 0 1,1 0-1,0 0 1,1 0-1,0-1 1,9 20-1,-12-27-2,1 0 1,0 0-1,0 0 0,0 0 1,1 0-1,-1-1 1,0 1-1,1 0 0,-1-1 1,1 1-1,-1-1 0,1 1 1,0-1-1,0 1 0,0-1 1,0 0-1,-1 0 1,2 0-1,-1 0 0,0-1 1,0 1-1,0 0 0,0-1 1,0 0-1,1 1 1,-1-1-1,0 0 0,0 0 1,0 0-1,1 0 0,-1-1 1,0 1-1,0-1 1,0 1-1,0-1 0,1 0 1,-1 0-1,0 1 0,0-2 1,-1 1-1,1 0 0,3-3 1,2-1 111,0-1 0,-1 0 1,0 0-1,0-1 0,0 1 1,-1-1-1,0-1 0,-1 1 0,7-14 1,-5 3-57,-1 0 0,-1-1 1,0 0-1,-2 0 0,0 0 1,-1-1-1,-2-25 0,1 25-128,-1 13-204,-2 13 84,-2 17 42,6-21 28,-1-1-1,0 1 1,1 0-1,-1-1 1,1 1 0,0 0-1,-1-1 1,1 1-1,0-1 1,0 1-1,0-1 1,0 0 0,0 1-1,0-1 1,0 0-1,1 0 1,-1 0-1,0 0 1,1 0 0,-1 0-1,1 0 1,-1 0-1,1 0 1,-1-1-1,1 1 1,0-1 0,-1 1-1,1-1 1,0 0-1,-1 1 1,3-1-1,61 4-5235,-55-4 3914,-3 0 315,0 0 0,-1-1 0,1 0 0,0 0 0,0 0 0,-1-1 0,8-3 0,15-7-4499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85 120 8872,'0'0'11718,"-9"7"-9876,-1 1-1179,0 0 1,0 1-1,-10 12 1,17-18-553,1 0 1,0-1 0,-1 1-1,1 0 1,0 0-1,1 1 1,-1-1-1,1 0 1,-1 0 0,1 1-1,0-1 1,0 1-1,0-1 1,1 1-1,-1-1 1,1 1-1,0 0 1,0-1 0,0 1-1,2 6 1,-2-9-108,1-1 0,-1 1 1,1 0-1,-1-1 0,1 1 1,0 0-1,-1-1 1,1 1-1,0-1 0,0 1 1,0-1-1,-1 0 0,1 1 1,0-1-1,0 0 1,0 1-1,0-1 0,0 0 1,-1 0-1,1 0 0,0 0 1,0 0-1,1 0 1,29 0 97,-20 0-69,28-4-448,-32 3 207,1 0 0,0 0 0,0 1 0,0 0 0,0 1-1,9 1 1,-15-2 166,1 1-1,-1 0 0,0 0 0,0 0 0,0 0 1,0 0-1,0 0 0,0 1 0,0-1 0,-1 1 1,1-1-1,0 1 0,-1 0 0,1 0 0,-1-1 1,0 1-1,1 0 0,-1 0 0,0 0 0,0 0 1,0 1-1,-1-1 0,1 0 0,0 0 1,0 5-1,1 9 53,0 1 0,-1 0 0,-1 1 0,0-1 0,-1 0 0,-1 0 0,-1-1 0,0 1 0,-1 0 0,-7 17 0,5-17 533,-2 0 0,1 0 0,-2-1 0,0 0 0,-15 20 0,23-35-514,1 0 0,0-1 0,-1 1-1,1-1 1,0 1 0,-1 0 0,1-1-1,-1 1 1,1-1 0,-1 1 0,1-1-1,-1 1 1,1-1 0,-1 0 0,0 1 0,1-1-1,-1 0 1,0 1 0,1-1 0,-1 0-1,0 0 1,1 1 0,-1-1 0,0 0 0,1 0-1,-1 0 1,-1 0 0,-4-17 313,8-35-293,-1 49-45,0-11-92,2 0-1,-1 0 0,2 1 0,0-1 0,1 1 1,0 0-1,1 0 0,0 1 0,1 0 1,0 0-1,1 0 0,19-20 0,1 3 71,3 2-1,0 1 1,37-23 0,-33 25 42,-2-1 0,-1-1 0,28-31 0,-25 13 30,-34 42-27,1-1 0,-1 1 1,1 0-1,-1-1 0,0 0 0,0 1 1,0-1-1,0 0 0,-1 1 1,1-1-1,-1 0 0,1 0 0,-1 0 1,0 0-1,0 1 0,-1-7 0,0 8-4,0 0-1,0 0 0,-1 0 1,1 0-1,0-1 0,-1 2 1,1-1-1,0 0 0,-1 0 1,1 0-1,-1 1 0,1-1 1,-1 0-1,0 1 0,1 0 1,-1-1-1,1 1 0,-1 0 1,0 0-1,1 0 0,-1 0 1,0 0-1,1 0 0,-1 0 1,0 1-1,1-1 0,-3 2 1,-48 12 238,41-8-113,-1 1 0,1 0 1,1 0-1,0 1 0,0 1 1,0-1-1,1 2 1,-11 14-1,15-18-73,0 0-1,1 0 1,0 0 0,1 1-1,-1 0 1,1 0 0,0 0-1,1 0 1,0 1 0,0-1 0,1 0-1,-1 1 1,2-1 0,-1 1-1,1 13 1,1-17-73,0-1 0,0 1 0,1-1 0,-1 0 1,0 1-1,1-1 0,0 0 0,0 0 0,0 0 0,0 0 0,0 0 0,1 0 1,0-1-1,-1 1 0,1-1 0,0 0 0,0 1 0,0-2 0,0 1 0,0 0 0,1 0 1,-1-1-1,0 0 0,1 0 0,-1 0 0,8 1 0,8 2-677,0-1 0,1-1 0,31-1 0,-47-1 350,5 0-786,-1-1 0,0 0 0,0 0 0,0-1 1,0 0-1,0 0 0,0-1 0,0 0 0,-1 0 0,11-6 0,10-7-5348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1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12043,'0'0'12973,"33"49"-12749,-21-46-96,1 2-128,-3-1 0,-4-2-1025,-1 0-1409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15 15727,'0'0'4762,"-3"13"-3348,-8 35-720,1 0 0,-4 73 0,14-113-643,0 2 89,-1 0 1,1 0 0,1 1 0,0-1 0,1 0 0,3 13-1,-4-21-61,0 1 0,0-1-1,0 0 1,1 0 0,-1 0-1,1 1 1,-1-1 0,1-1 0,0 1-1,0 0 1,0 0 0,0-1-1,0 1 1,0-1 0,0 1-1,1-1 1,-1 0 0,0 0-1,1 0 1,-1 0 0,1-1-1,-1 1 1,1-1 0,-1 1 0,1-1-1,-1 0 1,1 0 0,0 0-1,-1 0 1,4-1 0,2 0 158,1-1 1,-1 0-1,0 0 1,0-1-1,0 0 1,0 0-1,0-1 1,-1 0-1,1-1 1,-1 1-1,0-1 1,-1-1 0,11-9-1,8-11 107,41-53 0,-63 74-311,15-16-15,-1-1 1,-1-1-1,-1-1 0,-1-1 1,-1 1-1,14-39 0,-27 61-722,-2 3 122,-1 1 0,1 0 1,-1-1-1,1 1 1,0 0-1,0 0 1,0 0-1,0 1 0,0-1 1,0 0-1,1 1 1,-1-1-1,-1 4 1,-2 2-2557,-8 9-4598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2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46 177 12556,'0'0'12107,"10"-11"-9592,-2 3-2201,41-51 936,-44 52-1150,0 0 0,-1 0-1,0 0 1,0-1-1,-1 1 1,0-1 0,0 0-1,2-13 1,-5 21-97,0-1 1,1 0 0,-1 1 0,0-1-1,0 1 1,0-1 0,0 0 0,0 1-1,0-1 1,0 0 0,0 1 0,0-1-1,0 1 1,-1-1 0,1 0 0,0 1-1,0-1 1,0 1 0,-1-1 0,1 1-1,0-1 1,-1 1 0,1-1 0,-1 1-1,1-1 1,0 1 0,-1-1-1,1 1 1,-1 0 0,1-1 0,-1 1-1,1 0 1,-2-1 0,-21 4-54,16 0 31,0 0 0,1 0 0,-1 1 0,1 0-1,-7 6 1,6-4 12,0 1-1,1 0 0,0 1 1,0-1-1,1 1 0,0 0 1,0 1-1,1-1 0,0 1 1,1 0-1,-1 0 0,2 0 1,-1 0-1,1 1 0,-1 12 1,3-21 6,1 1 0,-1-1 1,0 0-1,0 1 1,0-1-1,1 0 1,-1 1-1,1-1 0,-1 0 1,1 0-1,-1 1 1,1-1-1,0 0 1,0 0-1,0 0 0,-1 0 1,1 0-1,0 0 1,0 0-1,0 0 1,0 0-1,1 0 0,1 0 1,1 1 6,0 0 0,0-1 0,0 1 1,0-1-1,0 0 0,1 0 0,6 0 1,6 0 20,0-1 0,0-1 0,17-3 0,13-6 73,66-21 0,-90 24 148,-22 6-224,0 1 0,0 0 0,0-1 0,-1 1 0,1-1 0,0 1-1,0-1 1,-1 1 0,1-1 0,0 1 0,-1-1 0,1 0 0,-1 1 0,1-1 0,-1 0 0,1 0 0,-1 1-1,1-1 1,-1 0 0,0 0 0,1 0 0,-1 0 0,0 1 0,0-1 0,0 0 0,0 0 0,1 0 0,-1 0-1,0 0 1,-1 0 0,1 1 0,0-1 0,0 0 0,0 0 0,0 0 0,-1 0 0,1 0 0,0 1 0,-1-1-1,1 0 1,-1 0 0,1 1 0,-1-1 0,1 0 0,-1 0 0,0 0 0,-35-45 1337,24 33-1150,5 4-205,5 7-11,0 0 1,0-1 0,0 1-1,0 0 1,0-1-1,1 1 1,-1-1 0,1 0-1,0 1 1,-2-5-1,26 11-3267,11 9-3834,51 11 1,-47-17-1057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27 16976,'0'0'4698,"-4"11"-2408,2-5-2009,-3 8 319,1 0-1,0 1 1,-2 18 0,5-29-501,1-1 1,0 0 0,0 1 0,0-1-1,1 1 1,-1-1 0,1 1 0,-1-1 0,3 5-1,-2-7-89,-1 1-1,1-1 1,0 0-1,0 0 0,-1 0 1,1 0-1,0 0 0,0 0 1,0 0-1,0 0 1,0 0-1,1 0 0,-1 0 1,0-1-1,0 1 0,1 0 1,-1-1-1,0 1 1,0-1-1,1 0 0,-1 1 1,1-1-1,1 0 0,3 0-1,1 0-1,-1 0 0,0-1 0,0 0 0,1-1 0,-1 1 0,0-1 0,0 0 1,-1-1-1,1 1 0,0-1 0,-1 0 0,1-1 0,-1 1 0,0-1 1,0 0-1,-1 0 0,7-8 0,-2 3-17,-1 0 1,-1-1-1,1 0 0,-2-1 0,1 1 1,-1-1-1,-1-1 0,6-18 0,-49 87 139,35-52-67,0 0 0,0 1 1,1 0-1,0-1 0,1 1 0,-1 0 1,1 0-1,0 0 0,0 0 1,1 0-1,0 0 0,0 0 1,1 7-1,-1-12-43,1 1 0,-1 0-1,1-1 1,0 1 0,-1-1 0,1 1 0,0-1-1,0 1 1,0-1 0,0 1 0,0-1 0,0 0-1,0 0 1,1 0 0,-1 1 0,0-1 0,1 0-1,-1-1 1,2 2 0,1-1-6,-1 0-1,0 0 1,0 0 0,1-1-1,-1 1 1,1-1-1,-1 0 1,0 0 0,1 0-1,-1-1 1,0 1 0,1-1-1,3-1 1,-2 0 11,1 0 0,-1-1 0,0 0 0,0 0 0,0 0 0,0-1 0,0 1 0,-1-1 1,0-1-1,0 1 0,0 0 0,0-1 0,0 0 0,-1 0 0,0 0 0,3-7 0,-1 3 21,-1 0 1,0-1-1,0 1 0,-1-1 1,0 0-1,0 0 0,-1 0 0,1-16 1,-21 67-239,18-39 201,0 0-1,0 0 1,0 0-1,0 0 0,0 0 1,0 0-1,1 0 1,-1 0-1,1 0 0,0 0 1,-1 0-1,1 0 0,0 0 1,0 0-1,0 0 1,0 0-1,0-1 0,1 1 1,-1 0-1,0-1 1,1 1-1,0-1 0,1 2 1,1-1 6,-1 0-1,1 0 1,0-1 0,0 1 0,0-1 0,0 0-1,1 0 1,-1 0 0,0 0 0,0-1-1,5 1 1,0-1-8,0 0 0,-1-1-1,1 0 1,0 0 0,-1-1-1,1 0 1,-1 0 0,0-1-1,0 0 1,0-1 0,11-6 0,-16 8-12,0 0 1,0 0 0,0 0 0,-1-1 0,1 1 0,-1-1 0,1 1 0,-1-1-1,0 0 1,0 0 0,0 0 0,0 0 0,-1 0 0,0-1 0,1 1 0,-1 0 0,0-1-1,0 1 1,-1-1 0,1 1 0,-1-1 0,0 1 0,0-6 0,0 9-4,-1-1 1,0 0-1,0 0 1,1 1 0,-1-1-1,0 0 1,0 1-1,0-1 1,0 1-1,0-1 1,1 1 0,-1-1-1,0 1 1,0 0-1,0 0 1,0-1 0,0 1-1,-1 0 1,1 0-1,0 0 1,0 0-1,0 0 1,0 0 0,0 0-1,0 0 1,0 1-1,0-1 1,0 0-1,-1 1 1,-34 10-108,27-6 244,0 1 1,0 1-1,1-1 0,-15 16 0,21-20-75,-1 0 1,1 0-1,0 1 0,0-1 1,0 1-1,0-1 0,1 1 1,-1 0-1,1-1 1,-1 1-1,1 0 0,0 0 1,0 0-1,1 0 1,-1 0-1,0 1 0,1-1 1,0 0-1,0 0 1,0 0-1,1 4 0,-1-5-51,1-1 0,0 0 0,-1-1 0,1 1 0,0 0 0,0 0 0,0 0 0,0 0 0,0-1 0,0 1 0,0 0 0,0-1 0,0 1 0,0-1 0,0 1 0,1-1 0,-1 1 0,0-1 0,0 0 0,0 0 0,1 0 0,-1 0 0,2 0 0,35 1-72,-26-2-62,23-1-1893,-1-1 1,44-11 0,21-2-13075,-69 13 4822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10570,'0'0'8766,"-9"4"-7816,-1 1-541,0 1 1,0 1-1,0-1 1,-9 10-1,16-14-296,0 1-1,-1 1 1,1-1-1,1 0 1,-1 1 0,0-1-1,1 1 1,0 0-1,0 0 1,0 0-1,0 0 1,0 0-1,1 0 1,0 0-1,0 1 1,0-1 0,0 5-1,1-9-94,1 1-1,-1 0 1,0-1-1,1 1 1,-1-1-1,1 1 1,-1-1-1,1 1 1,-1-1-1,1 0 1,0 1-1,-1-1 1,1 0-1,-1 1 1,1-1-1,0 0 1,-1 0-1,1 1 1,0-1-1,-1 0 1,1 0-1,0 0 1,-1 0-1,1 0 1,0 0-1,-1 0 1,1 0-1,1 0 1,26-1 429,-24 0-372,9 0-19,1-2-1,-1 1 0,20-8 1,-24 6-74,0 1 0,1 0 0,-1 1 0,1 0 0,0 1 0,0 0 1,-1 0-1,1 1 0,10 1 0,-20-1 46,1 1 0,-1-1 0,1 1 0,-1 0 0,0-1 0,1 1 0,-1-1 0,0 1 1,1 0-1,-1-1 0,0 1 0,0 0 0,0-1 0,0 1 0,0 0 0,0 0 0,0-1 0,0 1 0,0 0 0,0-1 0,0 1 0,0 0 0,0-1 0,0 1 0,0 0 0,-1 0 0,-3 5 1855,1-15-231,2 2-1522,-1-1-403,1 0-1,0 0 1,1 0 0,0 0 0,0 0-1,2-10 1,0 16-190,0 1 0,1 0 0,-1 0 0,1 0 0,-1 1 0,1-1 0,-1 0 0,1 1 0,-1 0-1,1-1 1,0 1 0,-1 0 0,1 0 0,-1 1 0,1-1 0,2 1 0,5 0-1370,17-1-2908,3 0-1996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99 15439,'-8'-1'4249,"-3"1"-3429,1 0 0,-1 1 0,1 0 0,-1 0 0,1 1 0,-18 6 0,24-7-656,1 0 0,-1 1 0,1-1 1,-1 1-1,1 0 0,0 0 0,-1 0 1,1 0-1,0 0 0,1 1 0,-1 0 0,0-1 1,1 1-1,-1 0 0,1 0 0,0 0 1,0 1-1,0-1 0,0 0 0,1 1 0,0-1 1,-1 1-1,1 0 0,0-1 0,0 5 0,1-7-152,0 1-1,0-1 1,0 0-1,0 0 0,0 0 1,0 0-1,0 0 1,1 0-1,-1 0 1,0 0-1,1 0 0,-1 0 1,1 0-1,-1 0 1,1 0-1,-1 0 0,1 0 1,0-1-1,-1 1 1,1 0-1,0 0 0,0-1 1,0 1-1,-1 0 1,2 0-1,32 8 139,-24-8-154,0-1 0,0-1 0,-1 1-1,1-2 1,11-2 0,-11 1-190,-1-1 0,0 0 0,0-1 0,0 0-1,-1 0 1,0-1 0,0 0 0,0 0 0,-1-1 0,12-12 0,4-9-344,29-46 1,-25 35 774,-30 43-251,-52 79 933,51-75-755,0 0-1,0 1 1,1-1-1,0 1 1,1 0 0,-1 0-1,2 0 1,-1 0-1,1 10 1,1-18-159,0 1 0,0-1 0,0 1 0,0-1 0,0 1 0,1-1 0,-1 1 0,0-1 0,1 1 0,-1-1 0,1 0 0,0 1 0,0-1 0,-1 0-1,1 0 1,0 1 0,0-1 0,0 0 0,0 0 0,0 0 0,0 0 0,1 0 0,-1 0 0,3 1 0,-1-1 3,1 0 0,0 1 0,-1-1 0,1-1-1,0 1 1,0 0 0,0-1 0,-1 0 0,8 0-1,-1-1-73,0-1 0,0 1 0,-1-1 0,1-1 0,-1 0 0,1 0 0,10-6 0,24-23-365,-35 24 396,1 1-1,1-1 1,-1 2-1,14-7 1,-23 13 18,0 0 1,-1 1 0,1-1 0,-1 1-1,1-1 1,-1 0 0,1 1 0,-1-1-1,1 1 1,-1-1 0,1 1 0,-1 0-1,0-1 1,1 1 0,-1-1 0,0 1-1,0 0 1,1-1 0,-1 1 0,0 0-1,0-1 1,0 1 0,0 0 0,0-1 0,0 1-1,0 0 1,0 0 0,0-1 0,0 1-1,0 0 1,-1 0 0,2 36 225,-1-30-181,0-5-35,0 0 1,0 0-1,0 0 1,0 0-1,1 0 1,-1 0 0,1 0-1,0 0 1,-1 0-1,1-1 1,0 1-1,0 0 1,0 0 0,1-1-1,-1 1 1,0 0-1,0-1 1,1 1-1,-1-1 1,1 0 0,0 1-1,-1-1 1,1 0-1,0 0 1,0 0-1,-1 0 1,1 0 0,0-1-1,0 1 1,0-1-1,0 1 1,0-1 0,0 0-1,0 1 1,0-1-1,0 0 1,0 0-1,4-1 1,12 0-824,0-1 0,-1 0 0,31-9 1,-12 3-1746,-35 8 2541,0 0-1,-1 0 0,1-1 1,0 1-1,0 0 1,0 0-1,0 0 1,0 0-1,0 0 0,0 0 1,0 0-1,0 0 1,-1 1-1,1-1 0,0 0 1,0 0-1,0 1 1,0-1-1,0 1 1,-1-1-1,1 0 0,0 1 1,0 0-1,-1-1 1,1 1-1,0-1 1,-1 1-1,1 0 0,-1-1 1,1 1-1,-1 0 1,2 1-1,-2 0 88,0 1 0,1-1 0,-1 1-1,0-1 1,-1 1 0,1-1 0,0 1 0,-1-1-1,1 1 1,-1-1 0,1 1 0,-2 2 0,-7 14 1109,0-1 0,-15 24 1,19-33-598,-33 55 3391,35-117-3705,1 22-1918,1-19-3425,1 44 3432,1 1 1,0-1 0,0 1-1,0-1 1,0 1-1,4-8 1,8-10-7886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 16496,'0'0'8584,"-9"-1"-6369,-3 0-1572,-1 1-1,0 0 0,-19 3 1,28-3-555,1 0 0,-1 1 0,1-1 0,-1 1 0,1 0 0,-1 0 0,1 1 0,0-1 0,-1 0 0,1 1 0,0 0 0,0 0 0,0 0 0,0 0 0,1 0 0,-1 1 0,1-1 0,-1 1 0,1 0 0,0 0 0,-2 3 0,4-5-127,-1 0 1,1 0 0,0 1-1,0-1 1,1 0-1,-1 0 1,0 0-1,0 0 1,0 0 0,1 1-1,-1-1 1,1 0-1,-1 0 1,1 0 0,-1 0-1,1 0 1,-1 0-1,1 0 1,0-1 0,0 1-1,-1 0 1,1 0-1,0 0 1,0-1-1,0 1 1,0 0 0,0-1-1,0 1 1,0-1-1,0 1 1,0-1 0,0 0-1,0 1 1,1-1-1,-1 0 1,1 0 0,52 14-1518,-44-12 972,19 3-655,-16-3 736,1 1 0,-1 0-1,0 0 1,-1 2 0,1-1-1,14 8 1,-26-11 526,0-1 1,0 1-1,-1-1 0,1 0 0,0 1 0,0-1 0,0 1 0,0 0 1,0-1-1,-1 1 0,1 0 0,0-1 0,0 1 0,-1 0 1,1 0-1,-1 0 0,1 0 0,-1 0 0,1 0 0,-1-1 0,1 1 1,-1 0-1,0 0 0,0 0 0,1 0 0,-1 0 0,0 0 1,0 1-1,0-1 0,0 0 0,0 0 0,0 1 0,-2 0 42,1-1 0,0 1 1,-1 0-1,1 0 0,-1-1 0,0 1 0,1-1 0,-1 0 0,0 1 0,0-1 0,0 0 0,0 0 0,-4 1 0,-8 4 180,-1-1-1,-30 6 0,6-7-1309,15-4-3251,-5 0-8854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28 16656,'0'0'5226,"-10"-5"-2898,3 1-2140,0 1 1,-1 0 0,1 0 0,-1 1 0,0-1 0,1 2 0,-1-1 0,0 1 0,0 1 0,0-1 0,0 2 0,0-1 0,0 1-1,0 0 1,0 0 0,0 1 0,-9 3 0,16-5-158,-12 5 368,1 1-1,-1 0 1,-13 9 0,25-14-385,-1 0 1,0-1 0,0 1-1,1 1 1,-1-1-1,1 0 1,-1 0-1,1 0 1,-1 1-1,1-1 1,0 1-1,0-1 1,0 1-1,0 0 1,0-1-1,0 1 1,0 0-1,0 0 1,1-1-1,-1 1 1,1 0-1,-1 0 1,1 0-1,0 0 1,-1 0-1,1 0 1,0 0-1,1 0 1,-1 0-1,0 0 1,0-1-1,1 1 1,0 3-1,0-4-13,1 1 0,-1 0-1,1-1 1,0 1-1,-1-1 1,1 1-1,0-1 1,0 0 0,0 0-1,0 0 1,0 0-1,0 0 1,0 0-1,0-1 1,0 1-1,4 0 1,42 6 19,-34-6-39,12 2-35,-10-2-102,-1 0 0,0 2 0,0-1-1,0 2 1,0 0 0,22 10-1,-36-14 154,0 1-1,1-1 0,-1 1 0,0-1 0,0 1 0,0-1 1,0 1-1,0 0 0,0-1 0,0 1 0,0 0 1,-1 0-1,1 0 0,0 0 0,0 0 0,-1 0 1,1 0-1,0 0 0,-1 0 0,1 0 0,-1 0 0,0 0 1,1 1-1,-1-1 0,0 0 0,1 0 0,-1 0 1,0 1-1,0-1 0,0 2 0,-1-1 60,-1 0 0,1 0 0,0 0 0,-1 1 1,1-1-1,-1-1 0,1 1 0,-1 0 0,0 0 0,0-1 0,0 1 0,0-1 0,-4 3 0,-9 4 410,-1 0 0,0-1 0,-17 5 0,22-8-375,-1-1 1,0 0-1,0-1 1,0 0-1,0-1 1,-25-1-1,36 0-220,1 0 0,-1 0 0,0 0 0,0 0 0,0-1 0,0 1 0,0 0 0,0-1 0,1 1 0,-1 0 0,0-1 0,0 1 0,0-1 0,1 1 0,-1-1 0,0 0-1,1 1 1,-1-1 0,0 0 0,1 0 0,-1 1 0,1-1 0,0 0 0,-1 0 0,1 0 0,-1 1 0,1-1 0,0 0 0,0 0 0,-1 0 0,1 0 0,0 0 0,0 0 0,0 0 0,0 0-1,0 1 1,0-1 0,0 0 0,1 0 0,-1 0 0,0 0 0,0 0 0,1 0 0,-1 0 0,0 1 0,1-1 0,-1 0 0,1 0 0,-1 0 0,2-1 0,1-3-1490,0-1-1,0 1 1,1 0 0,-1 0 0,1 0 0,6-6 0,19-11-10627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18193,'0'0'11665,"10"1"-11318,-5-1-325,0 0 1,-1 0 0,1 0 0,0-1 0,-1 1-1,1-1 1,0 0 0,-1 0 0,1-1 0,-1 1 0,7-5-1,-8 5-8,-1-1-1,1 0 0,-1 0 1,0 0-1,1 0 0,-1-1 0,0 1 1,-1-1-1,1 1 0,0-1 1,-1 0-1,1 1 0,-1-1 0,0 0 1,0 0-1,0 0 0,0 0 0,-1 0 1,1 0-1,-1 0 0,1 0 1,-1-1-1,-1-2 0,1 5-16,1 1 1,-1-1-1,0 0 0,0 0 1,0 1-1,0-1 0,0 0 0,-1 1 1,1-1-1,0 0 0,0 1 0,0-1 1,0 0-1,-1 1 0,1-1 1,0 1-1,-1-1 0,1 0 0,0 1 1,-1-1-1,1 1 0,-1-1 0,1 1 1,-1-1-1,1 1 0,-1-1 1,0 1-1,1 0 0,-1-1 0,1 1 1,-1 0-1,0 0 0,1-1 1,-1 1-1,0 0 0,1 0 0,-1 0 1,0 0-1,1 0 0,-1 0 0,0 0 1,1 0-1,-1 0 0,0 0 1,1 0-1,-2 0 0,0 1-16,0-1-1,0 1 0,0 0 1,0 0-1,1 0 1,-1 0-1,0 0 0,0 0 1,1 0-1,-1 0 1,1 1-1,-1-1 1,1 1-1,-3 2 0,-1 4 8,1 1-1,0-1 0,0 1 1,0 0-1,2 0 0,-1 0 1,1 0-1,0 1 0,1-1 1,0 1-1,0-1 0,1 1 1,0-1-1,1 1 0,2 10 1,-2-17 17,1-1 1,-1 0-1,1 0 0,0-1 1,0 1-1,-1 0 1,1 0-1,0-1 1,0 1-1,0-1 1,1 0-1,-1 0 1,0 1-1,0-1 1,1-1-1,-1 1 1,1 0-1,-1-1 1,1 1-1,-1-1 1,1 0-1,-1 1 1,1-1-1,-1 0 1,1-1-1,4 0 1,-1 1 9,1-1 1,-1 0 0,1 0-1,-1-1 1,1 1-1,-1-1 1,0-1 0,0 1-1,8-6 1,-7 4-63,0-2 1,-1 1-1,0-1 1,0 0-1,0 0 0,-1-1 1,0 0-1,0 0 1,-1 0-1,1 0 1,-2-1-1,1 1 1,-1-1-1,0 0 0,-1 0 1,0 0-1,1-10 1,-20 78-531,16-57 587,1-1 0,0 0-1,-1 0 1,1 0 0,0 0-1,0 0 1,0 0 0,0 0 0,0 1-1,1-1 1,-1 0 0,1 0-1,-1 0 1,1 0 0,0 0 0,0 0-1,0 0 1,0-1 0,0 1-1,0 0 1,0 0 0,1-1 0,-1 1-1,0 0 1,1-1 0,0 0-1,-1 1 1,3 0 0,0 0 8,-1-2 0,1 1-1,-1 0 1,1-1 0,-1 1 0,1-1 0,-1 0 0,1 0 0,-1-1-1,1 1 1,-1-1 0,1 1 0,-1-1 0,0 0 0,1-1 0,-1 1 0,5-3-1,2-1-29,-2 0 0,1-1 0,-1 0-1,1 0 1,-2-1 0,1 0 0,-1-1-1,0 1 1,0-1 0,-1 0 0,0-1-1,-1 0 1,0 0 0,0 0 0,-1 0-1,5-17 1,-1 2-22,-2 0 0,-1-1 1,-1 0-1,-1 0 0,0-41 0,-3 66 39,0 0-1,-1 1 0,1-1 1,0 0-1,0 0 1,0 0-1,-1 0 0,1 0 1,0 1-1,0-1 0,-1 0 1,1 0-1,0 0 0,0 0 1,0 0-1,-1 0 1,1 0-1,0 0 0,0 0 1,-1 0-1,1 0 0,0 0 1,0 0-1,-1 0 1,1 0-1,0 0 0,0 0 1,-1 0-1,1 0 0,0 0 1,0 0-1,0-1 0,-1 1 1,1 0-1,0 0 1,0 0-1,0 0 0,-1-1 1,1 1-1,0 0 0,0 0 1,0 0-1,0-1 0,-1 1 1,1 0-1,0 0 1,0 0-1,0-1 0,0 1 1,0 0-1,0 0 0,0-1 1,0 1-1,0 0 1,0 0-1,0-1 0,0 1 1,0 0-1,0 0 0,0-1 1,0 1-1,0 0 0,0 0 1,0 0-1,0-1 1,-12 18-53,2 6 168,2 0 0,0 0 1,1 1-1,2 0 0,0 1 1,2-1-1,1 1 0,0-1 1,2 1-1,4 34 0,6-14-190,-10-43 48,0-1 1,1 0-1,-1 0 1,0 1-1,0-1 1,1 0-1,-1 0 1,1 1-1,-1-1 1,1 0-1,0 0 1,-1 0-1,1 0 1,0 0 0,0 0-1,0 0 1,0 0-1,0 0 1,0-1-1,0 1 1,0 0-1,0 0 1,0-1-1,0 1 1,0-1-1,0 1 1,1-1-1,-1 0 1,0 1-1,3-1 1,-3-1 27,0 0 0,0 0 0,0 0 0,-1 0 0,1 0 0,0 0 0,0 0 0,0 0 0,-1-1 0,1 1 0,-1 0 0,1 0 0,-1-1 0,1 1 0,-1 0 0,0-1 0,0 1 0,0-1 0,0 1 0,0-2 1,1-36 77,-1 33-76,0-77 93,3 86-115,-1 1 0,1-1-1,0 0 1,1 0 0,-1 0 0,0 0-1,1 0 1,5 3 0,1-1 16,1 0 1,0-1 0,0 0-1,0-1 1,0 0-1,0-1 1,1 0-1,-1 0 1,1-1-1,0-1 1,-1 0-1,1-1 1,-1 0-1,1-1 1,-1 0-1,22-7 1,-31 9 5,0-1-1,0 0 1,-1 0 0,1 0 0,-1 0 0,1 0-1,0 0 1,-1 0 0,0 0 0,1-1 0,-1 1 0,0 0-1,1-1 1,-1 1 0,0-1 0,0 0 0,0 1 0,-1-1-1,1 0 1,0 1 0,-1-1 0,1 0 0,-1 0 0,1 0-1,-1 1 1,0-1 0,0-3 0,0 4 5,-1-1-1,0 0 1,1 1 0,-1-1-1,0 1 1,0-1 0,0 1-1,0 0 1,0-1 0,-1 1-1,1 0 1,0 0 0,-1 0 0,1 0-1,-1 0 1,1 0 0,-1 0-1,1 0 1,-1 0 0,0 1-1,1-1 1,-1 1 0,0-1-1,1 1 1,-1 0 0,0 0 0,0-1-1,-2 2 1,-3-2-7,1 1 0,0 0 0,-1 0-1,1 1 1,0 0 0,0 0 0,0 0 0,0 1 0,0 0 0,0 0 0,0 1-1,0 0 1,-8 5 0,12-6 24,-1 0-1,0 0 0,0 1 1,1 0-1,-1-1 0,1 1 1,0 0-1,0 0 1,0 0-1,0 0 0,0 1 1,1-1-1,-1 0 0,1 1 1,0-1-1,0 1 1,0-1-1,1 1 0,-1 0 1,1-1-1,0 1 1,0 0-1,0-1 0,2 8 1,-2-9-17,1 0 0,1 1 0,-1-1 0,0 0 0,1 1 0,-1-1 0,1 0 0,-1 0-1,1 0 1,0 0 0,0-1 0,0 1 0,0 0 0,0-1 0,1 1 0,-1-1 0,0 0 0,1 0 0,-1 0 0,0 0 0,1 0 0,0-1 0,-1 1 0,1-1 0,4 1 0,69 5-668,-74-6 572,2 0-111,28-4-2991,-31 3 2869,0 1-1,0-1 1,0 0 0,0 1 0,0-1 0,0 0-1,0 0 1,0 0 0,0 1 0,-1-1 0,1 0-1,0 0 1,-1 0 0,1 0 0,-1 0 0,1-2-1,4-16-6938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10474,'0'0'13325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88 218 5605,'0'0'8819,"3"-9"-4943,-3 7-3641,11-41 2230,-11 42-2377,0 0 0,1-1 0,-1 1 0,0 0 0,0-1 0,0 1-1,0 0 1,0 0 0,0-1 0,0 1 0,0 0 0,0-1 0,-1 1 0,1 0-1,0 0 1,-1-1 0,1 1 0,-1 0 0,0 0 0,1 0 0,-1 0 0,0 0 0,0 0-1,1 0 1,-1 0 0,0 0 0,0 0 0,0 0 0,0 0 0,0 1 0,-1-1-1,1 0 1,0 1 0,-1-1 0,-1 0-51,0 0 0,0 1 0,0 0 0,0 0-1,1 0 1,-1 0 0,0 0 0,0 0 0,0 1 0,0-1 0,1 1 0,-1 0-1,0 0 1,1 0 0,-1 0 0,1 1 0,-1-1 0,1 1 0,-1-1 0,1 1-1,-4 3 1,4-2-30,0 1 0,-1-1 0,1 0-1,0 1 1,1-1 0,-1 1 0,1 0 0,-1 0-1,1 0 1,0-1 0,1 1 0,-1 0-1,1 0 1,0 8 0,0-11 18,0 0 1,1 0-1,-1-1 0,0 1 1,1 0-1,-1-1 0,1 1 1,-1 0-1,1-1 0,0 1 1,-1 0-1,1-1 0,0 1 1,-1-1-1,1 1 0,0-1 1,0 1-1,-1-1 0,1 0 1,0 1-1,0-1 0,0 0 1,-1 0-1,1 0 0,0 1 1,0-1-1,0 0 0,0 0 1,0 0-1,-1 0 0,1-1 1,0 1-1,0 0 0,0 0 1,0 0-1,-1-1 1,1 1-1,0 0 0,1-1 1,37-12 1031,-18 0-947,0 0 0,0-1 0,-2-2 0,0 0 0,0 0 0,-2-2 0,0 0 0,-1-1 0,26-42 0,-51 97-302,1 1 0,2 0-1,2 0 1,0 44 0,4-79 231,-1 0-1,1 0 1,0 0-1,0 0 1,0 0-1,1 0 1,-1 0 0,0 0-1,1 0 1,-1 0-1,1 0 1,0 0-1,0 0 1,0 0-1,0 0 1,0-1 0,0 1-1,0 0 1,0-1-1,1 1 1,-1-1-1,1 1 1,-1-1-1,1 0 1,-1 1 0,1-1-1,0 0 1,0 0-1,-1 0 1,1 0-1,0-1 1,0 1-1,0 0 1,0-1 0,0 0-1,0 1 1,0-1-1,0 0 1,0 0-1,0 0 1,0 0-1,1 0 1,-1-1 0,3 0-1,2 0 60,-1-1-1,0 0 1,0 0 0,0-1-1,0 1 1,0-1-1,0 0 1,-1-1 0,1 1-1,-1-1 1,0 0-1,0-1 1,6-7 0,-7 7-82,0 0 0,0 0 0,-1-1 0,0 1 0,0-1 0,0 0 0,-1 0 0,1 0 0,-2 0 0,1 0 0,-1-1 0,0 1 0,0 0 0,0-1 0,-1 1 0,-1-10 0,1 15-25,0 1 0,0-1-1,0 0 1,-1 1 0,1-1 0,0 1 0,-1-1 0,1 1 0,0-1-1,-1 1 1,1-1 0,0 1 0,-1-1 0,1 1 0,-1-1 0,1 1-1,-1 0 1,1-1 0,-1 1 0,0 0 0,1-1 0,-1 1 0,1 0-1,-1 0 1,0 0 0,1-1 0,-1 1 0,1 0 0,-1 0 0,0 0-1,1 0 1,-1 0 0,0 0 0,1 0 0,-1 0 0,0 1 0,1-1-1,-1 0 1,1 0 0,-1 0 0,0 1 0,1-1 0,-1 0 0,0 1-1,-26 16-149,17-4 152,0-1 0,1 1 0,-12 23 0,19-32 42,0 1 0,-1-1-1,1 0 1,1 1 0,-1 0 0,1-1-1,0 1 1,0 0 0,0 0 0,0 0-1,1 0 1,0-1 0,0 1 0,1 0-1,1 10 1,-1-14-46,0 0 0,0 0 0,0 1 0,0-1 0,1 0-1,-1 0 1,0 0 0,1 0 0,-1 0 0,1-1 0,-1 1 0,1 0 0,-1-1-1,1 1 1,-1-1 0,1 1 0,0-1 0,-1 0 0,1 0 0,0 0-1,1 0 1,46 0-1437,-35 0 312,-5 0-450,0-1 1,1 0-1,-1 0 1,0-1-1,0 0 1,14-5-1,18-10-10628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17905,'0'0'3956,"-10"-1"-1517,0 1-1964,0 1-1,0-1 0,0 1 0,0 1 0,-10 2 1,18-3-422,-1-1 1,1 1-1,0 0 1,-1 0-1,1-1 1,0 2 0,-1-1-1,1 0 1,0 0-1,0 1 1,0-1-1,0 1 1,0-1-1,0 1 1,0 0 0,1 0-1,-1 0 1,1 0-1,-1 0 1,1 0-1,0 0 1,0 1-1,0-1 1,0 0 0,0 1-1,0-1 1,1 1-1,-1-1 1,1 1-1,-1 4 1,2-5-119,0-1 0,0 1 0,-1-1 1,1 0-1,0 1 0,0-1 0,1 0 0,-1 0 1,0 1-1,0-1 0,0 0 0,1 0 0,-1 0 0,1-1 1,-1 1-1,1 0 0,-1 0 0,1-1 0,-1 1 0,1-1 1,-1 1-1,3-1 0,45 11-793,-41-10 725,39 6-262,66 0-1,-100-3 1057,-21 5 113,-21 5 199,5-4-1016,-47 15 2585,48-19-5029,0-4-3707,29-2-1600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18674,'0'0'1505,"-40"56"1025,28-24-95,4-2-1442,8-2-449,0-2-288,1-3-127,10-4-225,0-2-1122,2-4-1536,-2-4-1314,-1-4-2498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16367,'0'0'2915,"0"-9"-112,0 5-2640,0 1 0,0-1-1,1 1 1,-1 0 0,1-1 0,-1 1 0,1 0-1,0-1 1,0 1 0,1 0 0,-1 0 0,1 0 0,-1 0-1,1 0 1,0 0 0,0 1 0,0-1 0,1 0 0,-1 1-1,1 0 1,-1-1 0,1 1 0,0 0 0,0 1-1,0-1 1,0 0 0,0 1 0,0 0 0,5-2 0,20-7 138,2 1 1,-1 1-1,1 2 1,-1 1 0,2 2-1,-1 0 1,47 3-1,-74 0-319,0 0-1,1 0 0,-1 1 1,1-1-1,-1 1 0,0-1 0,1 1 1,-1 0-1,0 1 0,0-1 0,0 0 1,0 1-1,0 0 0,6 4 1,-8-5 8,0 0 0,0 1 0,0-1 1,0 1-1,0 0 0,0-1 1,-1 1-1,1 0 0,-1 0 0,1-1 1,-1 1-1,1 0 0,-1 0 1,0 0-1,0-1 0,0 1 0,0 0 1,0 0-1,0 0 0,-1 0 1,1-1-1,0 1 0,-1 0 1,0 0-1,1-1 0,-1 1 0,0 0 1,0-1-1,0 1 0,-1 1 1,-4 5 96,1 0 1,-2-1 0,1 0 0,-1 0-1,0 0 1,0-1 0,-1 0 0,-14 9-1,11-8-16,0 1-1,1 0 1,0 0-1,-9 11 1,18-18-111,1-1-1,0 0 1,0 1 0,-1-1-1,1 1 1,0 0 0,0-1 0,0 1-1,0-1 1,0 1 0,0-1-1,0 1 1,0-1 0,0 1-1,0-1 1,0 1 0,0-1-1,0 1 1,0 0 0,0-1 0,1 1-1,-1-1 1,0 1 0,0-1-1,1 1 1,-1-1 0,0 0-1,1 1 1,-1-1 0,0 1 0,1-1-1,-1 0 1,1 1 0,-1-1-1,0 0 1,1 1 0,-1-1-1,1 0 1,-1 0 0,1 1-1,-1-1 1,1 0 0,-1 0 0,1 0-1,0 0 1,0 0 0,32 11-715,-28-10 575,46 11-775,-34-9 834,0 0 1,0 2 0,0 0 0,-1 1 0,20 9-1,-35-14 165,0-1-1,0 1 1,0-1-1,0 1 1,0 0-1,0-1 1,0 1 0,0 0-1,0 0 1,0-1-1,0 1 1,0 0-1,-1 0 1,1 0-1,0 0 1,-1 0-1,1 0 1,-1 0-1,1 1 1,-1-1-1,1 0 1,-1 0-1,0 0 1,1 0-1,-1 1 1,0-1-1,0 0 1,0 0-1,0 2 1,-1-1 63,0 0 0,0 0 0,-1 0-1,1 0 1,0 0 0,-1-1 0,1 1 0,-1 0 0,1-1 0,-1 1 0,0-1-1,0 0 1,0 1 0,-2 0 0,-10 5 466,1 0-1,-1-1 1,-20 5 0,10-5-158,0-1 1,0-1-1,0-1 0,-38-1 1,45-7-947,18-6-2040,25-10-3755,1 8 870,5 0-2060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6951,'0'0'20947,"2"62"-20242,-10-31-289,-2-1-287,6-2-65,2-3-32,2-2-417,0-5-1056,5-5-1186,9-6-2593,2-5-4678</inkml:trace>
  <inkml:trace contextRef="#ctx0" brushRef="#br0" timeOffset="1">265 14 17553,'0'0'3875,"-28"69"-3618,28-41-193,0-1 0,2 7-96,5-2-1186,0 1-255,-2-3 961,-4-3-2691,-1-5-2947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176 124 16400,'0'0'2311,"-9"-2"-234,3 0-1900,1 1 0,-1-1 1,0 1-1,0 1 0,0-1 0,0 1 1,0 0-1,1 0 0,-1 1 0,0 0 1,0 0-1,0 0 0,0 1 1,1 0-1,-1 0 0,1 0 0,-1 1 1,1-1-1,0 1 0,0 1 1,0-1-1,1 1 0,-6 5 0,7-6-126,0 0-1,0 1 1,1-1-1,-1 1 1,1 0-1,0 0 1,0 0-1,0 0 1,0 0-1,1 1 1,0-1-1,0 0 1,-1 5-1,2-7-18,0-1-1,0 1 1,0 0-1,1-1 1,-1 1 0,0-1-1,1 1 1,-1-1-1,1 1 1,-1-1-1,1 0 1,0 1-1,-1-1 1,1 1 0,0-1-1,0 0 1,0 0-1,0 0 1,0 0-1,0 1 1,0-1 0,1-1-1,-1 1 1,0 0-1,1 0 1,-1 0-1,0-1 1,1 1 0,-1 0-1,1-1 1,-1 0-1,1 1 1,-1-1-1,1 0 1,-1 0-1,1 0 1,0 0 0,2 0-1,8 0 60,0-1-1,0-1 1,0 0 0,0 0-1,0-1 1,0-1-1,-1 0 1,1-1 0,-1 0-1,-1 0 1,1-1 0,-1-1-1,0 0 1,10-8-1,4-5-86,-1-1 0,-1-1-1,0-1 1,23-33-1,-29 23-362,-19 24 168,-14 16 69,7-1 142,1 2-1,0-1 1,0 1 0,1 1-1,0-1 1,0 1 0,1 1 0,-7 10-1,11-15-175,0 0 0,0 0 0,1 0-1,0 0 1,-1 0 0,2 1 0,-1-1 0,1 1-1,-1-1 1,2 1 0,-1-1 0,1 1 0,-1 0-1,2-1 1,-1 1 0,0 0 0,1-1-1,0 1 1,2 5 0,10 6-3741,4-5-2626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23 131 17136,'-4'-9'2910,"1"4"-2678,1 0 357,-1-1 1,1 1-1,0-1 1,0 1-1,-2-12 1,4 15-489,0 1 0,0-1 0,0 0 0,0 1 0,0-1 0,0 0 0,0 1 0,0-1 0,1 0 0,-1 1 1,1-1-1,-1 1 0,1-1 0,0 1 0,0-1 0,-1 1 0,1-1 0,0 1 0,0 0 0,0-1 0,1 1 0,-1 0 1,0 0-1,0 0 0,1 0 0,-1 0 0,1 0 0,-1 0 0,1 0 0,2 0 0,21-7 72,1 2 0,-1 0 0,2 2-1,-1 1 1,0 2 0,1 0 0,33 4 0,-20-3-77,-9 2-146,0 0 0,0 2 0,0 1 0,0 1 0,-1 2 0,0 1 0,47 21 0,-75-29 42,1 0 0,-1 0 0,0 0 0,0 1 0,1-1 0,-1 0 0,0 1 0,0-1 0,0 1 0,-1 0 0,1 0 0,0 0 0,-1 0 0,1 0 0,-1 0 0,0 0 0,1 0 0,-1 0 0,0 1 0,0-1 0,-1 0 0,2 3 0,-3-3 47,1 0 1,-1 0-1,0 0 0,1 0 1,-1 0-1,0 0 1,0 0-1,0-1 1,0 1-1,-1 0 0,1-1 1,0 1-1,-1-1 1,1 0-1,-1 1 1,1-1-1,-1 0 0,0 0 1,1 0-1,-1 0 1,0 0-1,0 0 1,0 0-1,0-1 0,0 1 1,-3 0-1,-23 7 420,0-1 1,0-1-1,0-2 0,-1 0 0,1-2 0,-1-2 0,-36-2 0,65 2-543,-1 0-1,0 0 0,1 0 1,-1 0-1,0-1 1,1 1-1,-1 0 1,0 0-1,1 0 1,-1-1-1,1 1 0,-1 0 1,0 0-1,1-1 1,-1 1-1,1-1 1,-1 1-1,1 0 0,-1-1 1,1 1-1,-1-1 1,1 1-1,-1-2 1,1-9-4352,9-9-6561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1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7303,'0'0'9871,"12"-8"-9455,0-1-394,0 0 0,1 1-1,0 0 1,0 1 0,1 1 0,0 0 0,0 1-1,1 0 1,-1 1 0,1 1 0,21-2 0,24 7 90,-60-2-48,-14-6 582,2 2-532,0 1-1,-1 1 1,1 0 0,-1 0 0,1 1 0,-1 1 0,1 0 0,-1 0 0,1 2 0,-1-1-1,1 2 1,-1-1 0,1 2 0,-15 5 0,14 6 223,11-10-1591,4-9-4764,8-15 130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4933,'0'0'10030,"8"-2"-7552,25-9-594,-33 11-1822,1 0 1,-1 0-1,1 0 0,0 0 0,-1 0 1,1 0-1,0 0 0,-1 0 1,1 1-1,-1-1 0,1 0 0,0 0 1,-1 0-1,1 1 0,-1-1 1,1 0-1,-1 1 0,1-1 1,-1 0-1,1 1 0,-1-1 0,1 1 1,-1-1-1,0 1 0,1-1 1,-1 1-1,0-1 0,1 1 1,-1-1-1,0 1 0,0 0 0,1-1 1,-1 1-1,0-1 0,0 1 1,0 0-1,0-1 0,0 2 0,2 25 654,-2-23-498,0 30 10,-1 133 1011,-12-58-5460,13-109 4022,0 0 1,0 1 0,0-1-1,0 0 1,0 1 0,0-1-1,0 0 1,0 1 0,0-1-1,-1 0 1,1 1 0,0-1-1,0 0 1,0 0 0,-1 1-1,1-1 1,0 0 0,0 0-1,-1 1 1,1-1 0,0 0-1,0 0 1,-1 0 0,1 1 0,0-1-1,-1 0 1,1 0 0,0 0-1,-1 0 1,1 0 0,0 0-1,-1 0 1,1 0 0,0 0-1,-1 0 1,1 0 0,0 0-1,-1 0 1,0 0 0,-6 0-5301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8648,'0'0'9994,"51"0"-8553,-13 0-448,4-1-609,8-3-288,-2 0-352,-1-1-2466,-8 0-5222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8616,'0'0'12908,"-8"58"-12363,2-21-353,4 5-128,2 1-32,0 2 0,0-3-288,2-5-128,6-9-289,-2-5-288,-2-8-64,-2-8-448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12748,'0'0'6566,"56"-4"-5541,-22 4-128,6 0-416,2 0-289,2 0-128,-5 0-32,-3 0-577,-9 0-672,-7 0-673,-9 0-480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2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 6694,'0'0'14991,"78"19"-13678,-38-24-705,4-2-480,-8 1-63,-4 3-770,-10 3-929,-13 0-1441,-9 10-2370,-10 4-1249</inkml:trace>
  <inkml:trace contextRef="#ctx0" brushRef="#br0" timeOffset="1">1 259 12684,'0'0'7399,"67"-3"-5830,-24-13-479,7 1-546,3-2-448,-1 2-480,-9 2-1570,-2 4-3107,-8 1-3683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1 15855,'0'0'2562,"-80"59"-2209,39-24-257,-4 4-32,-3-2 128,8-2-32,4-5-96,8-10 32,10-6-64,10-9 32,8-7-1537,6-17-1794,7-7-1858</inkml:trace>
  <inkml:trace contextRef="#ctx0" brushRef="#br0" timeOffset="1">88 50 9833,'0'0'7495,"19"58"-6566,-4-40-96,10-1 32,2-4-257,7-3-319,5-4-161,2-2-1025,-1-4-2018,0 0-3779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15375,'0'0'5413,"62"15"-3876,-24-12-512,5-3-737,6 0-192,1 0-576,-2 0-833,-2-5-1218,-6-4-3875</inkml:trace>
  <inkml:trace contextRef="#ctx0" brushRef="#br0" timeOffset="1">721 1 16111,'0'0'5413,"-21"75"-3971,12-43-33,1 3-864,4-1-289,4 0-224,0-3 32,1 0-448,7-2-1154,1-4-448,-3-1-608,-2-8-2531,-1-3-4356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11018,'0'0'11884,"78"-3"-10443,-36-4-800,1-2-257,2 1-160,-2 0-160,4 0-96,-6-1-224,-6 4-865,-2-1-1377,-8-2-1538,-9-1-2050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19026,'0'0'2557,"4"11"-1420,6 29-383,-1 0 0,-2 0 0,-2 1-1,0 43 1,-5-80-727,0 0-1,0 1 0,1-1 1,-1 0-1,1 0 1,0 1-1,0-1 1,1 0-1,-1 0 1,3 4-1,-3-6-4,1-1-1,-1 0 1,0 0-1,0 0 1,1 0 0,-1 0-1,0 0 1,1 0 0,-1 0-1,1-1 1,-1 1-1,1 0 1,0-1 0,-1 1-1,1-1 1,0 0 0,-1 0-1,1 1 1,0-1-1,-1 0 1,1 0 0,0-1-1,-1 1 1,1 0 0,0 0-1,-1-1 1,1 1-1,-1-1 1,4-1 0,5-2 147,0 0 1,-1-1 0,1 0-1,-1-1 1,0 0 0,16-14-1,50-53 38,-51 48-139,33-34-164,84-110 0,-147 173-5680,-24 21-1917,9-7-394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3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14382,'0'0'4996,"51"-19"-3554,-7 12 31,6-2-608,9 1-289,0-1-447,0 6-97,-4-2-1089,-7 5-1538,-8 0-3907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12300,'0'0'3865,"-6"11"-598,2-3-2887,-27 58 2937,30-63-3155,-1 1 1,1 0-1,0 0 0,0 0 1,0-1-1,1 1 0,-1 0 1,1 0-1,0 0 0,0 0 1,0 0-1,0 0 1,1 0-1,0 0 0,0 0 1,0 0-1,2 4 0,-1-6-150,-1 0-1,1 0 0,0-1 1,-1 1-1,1-1 1,0 1-1,0-1 0,0 0 1,1 1-1,-1-1 0,0 0 1,0-1-1,1 1 1,-1 0-1,0-1 0,1 1 1,-1-1-1,1 0 0,-1 0 1,0 0-1,1 0 0,-1 0 1,1 0-1,-1-1 1,0 1-1,1-1 0,3-1 1,1 0-46,0 0-1,-1-1 1,0 1 0,1-2 0,-1 1 0,0 0-1,0-1 1,7-7 0,19-27-80,-28 32 112,1-1 1,0 1 0,0 0-1,0 0 1,1 1-1,0-1 1,0 1 0,0 1-1,9-6 1,-13 62 572,-2-50-533,0 0-1,0 0 1,0 0-1,1 0 1,-1 0 0,0 0-1,1 0 1,-1 0-1,1-1 1,-1 1 0,1 0-1,0 0 1,0-1-1,0 1 1,0 0 0,0-1-1,0 1 1,1-1-1,-1 1 1,0-1 0,1 0-1,-1 0 1,1 1-1,1 0 1,1-1 0,0 1 0,-1-1 0,1 0 0,0 0 0,0 0 0,0-1 1,0 1-1,0-1 0,0 0 0,0 0 0,5-1 0,8-1-97,1-2-1,0 0 1,-1-1-1,20-9 1,-21 8-104,-7 2-147,0 0 0,0 0 0,1 1 0,-1 1 0,1 0 0,14-2 0,-23 4 288,-1 1 1,1-1 0,0 0-1,-1 1 1,1-1-1,0 1 1,-1-1-1,1 0 1,-1 1-1,1 0 1,0-1-1,-1 1 1,0-1-1,1 1 1,-1 0 0,1-1-1,-1 1 1,0 0-1,1-1 1,-1 1-1,0 0 1,0 0-1,1-1 1,-1 1-1,0 0 1,0 0 0,0-1-1,0 1 1,0 0-1,0 0 1,0-1-1,0 1 1,-1 0-1,1 0 1,0 0-1,-7 43 71,4-22-654,3-21 470,-1-1 1,1 0-1,0 1 1,0-1 0,0 0-1,0 1 1,0-1-1,0 0 1,0 1 0,0-1-1,0 0 1,0 1-1,0-1 1,1 0 0,-1 1-1,0-1 1,0 0-1,0 1 1,0-1-1,0 0 1,1 1 0,-1-1-1,0 0 1,0 0-1,0 1 1,1-1 0,-1 0-1,0 0 1,0 1-1,1-1 1,-1 0 0,0 0-1,1 0 1,-1 0-1,0 0 1,1 1 0,-1-1-1,0 0 1,1 0-1,-1 0 1,0 0 0,1 0-1,-1 0 1,1 0-1,10 0-6452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529 0 14221,'0'0'1730,"8"48"1185,5-16-865,-1 4-289,0 7-575,-1 4-578,-1 6-352,-10 2-95,0 4-33,-13 1-128,-22 5 96,-18-1-417,-18-1-255,-9-2 416,-4-6-385,-4-10-1345,1-14-1953,4-13-3204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11018,'0'0'4837,"-10"7"-3780,0 2-766,-1 1 0,1 1 1,1 0-1,0 0 0,0 1 0,2 0 0,-1 1 0,1-1 1,1 1-1,-6 17 0,-13 35 736,2 1 0,-15 79 0,30-107-845,2 0 0,2 0 1,2 1-1,1 0 0,6 56 1,-2-78-223,0-1 0,1 0 0,0-1 0,1 1 0,1-1 1,1 0-1,0 0 0,1-1 0,0 0 0,14 17 0,-12-19-562,-1-2 0,1 1-1,1-1 1,22 16-1,-22-19-513,-1-1 0,1 0 0,0 0-1,1-2 1,-1 1 0,15 3 0,47 3-11173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6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5445,'0'0'10533,"12"-8"-9508,3-1-721,0 0 0,1 1 1,0 0-1,0 1 0,27-7 0,117-28 770,306-62-2729,-459 103 1594,13-2-153,0 1-1,31 1 1,-46 1 195,1 1-1,-1 0 1,1 0 0,-1 0 0,0 0 0,1 1 0,-1 0 0,0 0 0,0 0-1,0 1 1,-1 0 0,1 0 0,8 7 0,-11-8 50,18 17 168,1-2 0,28 20 1,-40-32-179,0 0 1,0 0-1,1-1 1,0 0-1,0-1 1,0 0-1,1 0 1,20 1-1,22-2 127,0-3 0,-1-2 0,1-3 0,100-23 0,-87 15-226,0 2 1,85-2-1,-142 13 224,0 2-1,0-1 0,0 2 1,0-1-1,0 1 0,-1 0 1,1 1-1,-1 0 1,0 0-1,1 1 0,-1 0 1,13 10-1,-13-11 25,0 1 0,0-1-1,1 0 1,-1-1 0,0 0-1,1 0 1,-1-1 0,1 0 0,0 0-1,-1-1 1,1 0 0,0-1 0,-1 0-1,1 0 1,-1-1 0,1 0 0,12-5-1,-6 1-478,0 0 0,-1 0 0,1-2-1,-1 0 1,-1 0 0,0-2 0,0 1 0,18-19-1,-6-2-4345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20 14029,'0'0'5787,"-1"12"-5456,-5 49-145,1-17-119,2 0 0,1 0 0,6 55 0,-4-98-65,1 1-1,-1-1 1,0 1 0,1-1 0,-1 0 0,0 1-1,1-1 1,0 0 0,-1 1 0,1-1-1,0 0 1,0 0 0,-1 0 0,1 1 0,0-1-1,0 0 1,0 0 0,0-1 0,1 1 0,-1 0-1,0 0 1,0 0 0,0-1 0,1 1-1,-1 0 1,0-1 0,1 0 0,-1 1 0,1-1-1,-1 0 1,0 1 0,1-1 0,-1 0 0,1 0-1,-1 0 1,1 0 0,-1-1 0,0 1-1,1 0 1,-1 0 0,3-2 0,2 1 10,0-1 1,0-1-1,-1 1 1,1-1-1,-1 0 0,1 0 1,-1 0-1,6-6 1,5-6-67,-1-1 0,0 0 1,-1-1-1,-1 0 0,-1-1 0,-1 0 1,0-1-1,-1-1 0,-2 0 0,1 0 1,-2 0-1,-1-1 0,-1 0 1,0 0-1,1-23 0,-33 101 188,8-12-253,-23 62 928,38-96-665,1 1 0,0 0 0,1 0 0,1 1 0,0-1 0,1 0-1,1 16 1,-1-26-120,0-1-17,0-1 1,0 1-1,0 0 1,0-1-1,0 1 0,1 0 1,-1-1-1,0 1 1,0 0-1,1-1 1,-1 1-1,0-1 1,1 1-1,-1 0 0,1-1 1,-1 1-1,0-1 1,1 1-1,-1-1 1,1 0-1,0 1 0,-1-1 1,1 1-1,-1-1 1,1 0-1,0 1 1,-13-21-297,-128-127 369,139 146 465,4 7-113,4 0-497,-1 0 0,1 0 0,0-1-1,1 0 1,-1 0 0,1-1 0,0 0-1,0 0 1,0 0 0,1-1 0,10 2 0,4 0-1756,1 0 0,-1-2 0,28 1 0,5-3-4457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6182,'0'0'7111,"-10"-1"-4314,0 2-2474,1 0 0,-1 0 0,1 1 0,0 0 1,0 1-1,0 0 0,0 1 0,0-1 0,0 2 0,1-1 0,0 1 0,0 1 1,0-1-1,1 1 0,0 0 0,-9 10 0,-21 29 495,35-43-802,0 0 1,1 0-1,-1 0 1,1 1 0,0-1-1,-1 0 1,1 1-1,0 0 1,1-1-1,-1 1 1,0-1-1,1 1 1,0 0-1,-1-1 1,1 1-1,0 0 1,0 0-1,1 3 1,0-5-11,0 0 1,0 0 0,0-1 0,0 1-1,0 0 1,0 0 0,1-1-1,-1 1 1,0 0 0,0-1-1,1 1 1,-1-1 0,0 0-1,0 1 1,1-1 0,-1 0-1,0 0 1,1 0 0,-1 0-1,1 0 1,2-1 0,31-2 134,-23 0-117,-1-1 0,1-1 0,-1 0 0,0-1 0,0 0 0,0 0 0,-1-1 1,0 0-1,-1-1 0,1-1 0,12-13 0,32-26 34,-34 40-29,-19 8-26,-1 0 0,1 0 0,-1 1 0,1-1 0,-1 0 1,1 0-1,-1 1 0,1-1 0,-1 0 0,0 1 0,1-1 0,-1 1 0,1-1 0,-1 0 1,0 1-1,1-1 0,-1 1 0,0-1 0,0 1 0,1-1 0,-1 1 0,0-1 0,0 1 1,0 0-1,1 46 246,-1-19-50,0-28-170,0 1-1,1-1 1,-1 1-1,1 0 1,-1-1 0,1 1-1,-1-1 1,1 1-1,0-1 1,-1 1-1,1-1 1,0 0-1,-1 1 1,1-1-1,0 0 1,-1 1-1,1-1 1,0 0 0,0 0-1,-1 0 1,1 0-1,0 0 1,0 0-1,-1 0 1,1 0-1,0 0 1,0 0-1,-1 0 1,1 0-1,0 0 1,0-1 0,-1 1-1,1 0 1,0-1-1,-1 1 1,2-1-1,28-11 139,28-17-3890,-40 23 335,1 1 0,-1 1 0,21-2 0,-22 2 553,2-2 251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120 307 7559,'0'0'8728,"-11"7"-7521,2-1-956,1 0 0,0 1 0,0-1 0,0 1-1,1 1 1,0 0 0,1 0 0,0 0 0,0 0 0,0 1 0,1 0 0,1 0 0,-1 1 0,2 0-1,-1-1 1,1 1 0,-2 16 0,5-25-233,0 0 0,0 0 0,0-1 0,0 1-1,0 0 1,0-1 0,0 1 0,1 0 0,-1-1 0,0 1-1,1 0 1,-1-1 0,0 1 0,1 0 0,-1-1 0,1 1-1,-1-1 1,1 1 0,-1-1 0,1 1 0,-1-1 0,1 1-1,0-1 1,-1 0 0,1 1 0,0-1 0,-1 0 0,1 1-1,0-1 1,-1 0 0,1 0 0,0 0 0,0 0 0,-1 0-1,1 0 1,0 0 0,0 0 0,-1 0 0,1 0 0,0 0-1,-1 0 1,1 0 0,0-1 0,0 1 0,0 0 0,37-13 378,-23 3-379,1-1-1,-1 0 1,-1-1-1,0-1 1,-1 0-1,0-1 1,-1 0-1,15-25 0,-9 11-9,-1-1 0,-1 0 0,21-60 0,-117 236 917,75-138-773,1 1 0,0 0-1,1 0 1,0 0 0,0 0 0,1 0 0,0 0-1,1 1 1,0-1 0,1 1 0,2 18 0,-2-27-148,1-1 0,0 1 0,0-1 0,0 0 0,0 1 0,0-1 0,0 0 0,0 0 0,0 0 0,1 1 0,-1-1 1,0 0-1,1-1 0,-1 1 0,1 0 0,-1 0 0,1-1 0,-1 1 0,1-1 0,0 1 0,-1-1 0,1 1 0,0-1 0,-1 0 0,1 0 0,0 0 1,-1 0-1,1 0 0,0 0 0,-1-1 0,4 0 0,1 0-91,0 0 1,0 0-1,0-1 0,0 0 1,0 0-1,-1 0 0,9-5 0,-1-2-52,0-2-1,-1 1 0,0-2 0,-1 1 0,12-16 0,-18 21 219,0-1 1,-1 1-1,0-1 0,0 0 0,0-1 0,-1 1 0,0 0 1,0-1-1,-1 0 0,0 1 0,-1-1 0,2-12 0,-3 20-71,0 0 0,-1-1 0,1 1 0,0 0-1,0-1 1,0 1 0,-1 0 0,1-1 0,0 1-1,-1 0 1,1-1 0,0 1 0,0 0 0,-1 0-1,1 0 1,0-1 0,-1 1 0,1 0 0,-1 0-1,1 0 1,0 0 0,-1 0 0,1 0 0,0-1 0,-1 1-1,1 0 1,-1 0 0,1 0 0,0 0 0,-1 0-1,1 1 1,-1-1 0,1 0 0,0 0 0,-1 0-1,1 0 1,0 0 0,-1 0 0,1 1 0,-1-1-1,1 0 1,-1 1 0,-17 6-166,9-1 218,1 1 0,0-1 1,0 1-1,1 0 0,0 1 1,0 0-1,1 0 0,0 0 1,0 1-1,1 0 0,0 0 1,1 0-1,0 1 0,0-1 1,1 1-1,0 0 0,-2 19 0,5-28-54,0 1 0,0-1-1,0 1 1,0-1 0,0 0-1,1 1 1,-1-1 0,1 1-1,-1-1 1,1 1 0,-1-1-1,1 0 1,0 1 0,0-1-1,0 0 1,-1 0 0,1 0-1,0 0 1,1 0 0,-1 0-1,0 0 1,0 0 0,2 1-1,1 0 10,-1-1-1,0 1 1,1-1-1,-1 0 1,1-1 0,-1 1-1,1 0 1,0-1-1,6 0 1,-1 0-11,1-1 1,-1 0 0,0-1 0,0 0 0,1-1-1,-1 1 1,10-6 0,4-5 6,-1-2 0,0 0 0,-1-1 0,0-2 0,-2 0 0,0-1 0,-1 0 0,21-31-1,-18 19-196,0 0-1,-2-2 1,-1 0-1,-2-2 1,15-45-1,-30 78 175,0 0-1,0 0 1,0 0-1,-1 0 1,1 0-1,-1 0 1,1 0-1,-1 0 1,0 0-1,0 0 1,0 0-1,0 0 1,0 0-1,0 0 0,-1 0 1,1-1-1,-1-1 1,0 4 1,0 0 0,1-1 1,-1 1-1,0 0 0,0 0 1,0-1-1,1 1 0,-1 0 1,0 0-1,0 0 0,0 0 0,1 0 1,-1 0-1,0 1 0,0-1 1,0 0-1,1 0 0,-1 0 1,0 1-1,0-1 0,1 1 0,-1-1 1,0 0-1,0 1 0,1-1 1,-1 1-1,0 0 0,-10 8-91,0-1 1,0 2-1,-13 15 0,4-1 213,1 0 0,1 1-1,2 1 1,-18 37 0,26-46-48,1 1-1,0 1 1,2-1 0,0 1 0,1 0 0,1 0 0,0 0-1,1 20 1,2-36-114,0 0-1,0-1 1,0 1-1,1 0 1,-1 0-1,1-1 1,0 1-1,0 0 1,0-1-1,0 1 1,0-1-1,0 1 0,1-1 1,-1 0-1,1 1 1,-1-1-1,1 0 1,0 0-1,0 0 1,0 0-1,0-1 1,0 1-1,1 0 1,1 0-1,-1 0-390,0-1 0,0 0 0,0 0 0,1 0 0,-1 0 0,0-1 0,0 1 0,6-1 0,30-8-7918,-12-7-2550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7175,'0'0'8135,"-9"2"-5129,-5 1-2340,0 1 1,0 0-1,1 1 0,-22 11 1,31-15-570,0 1 1,0 0-1,0 0 1,0 1-1,1-1 1,-1 1-1,1 0 1,-1 0-1,1 0 1,0 0-1,0 0 1,0 1 0,0-1-1,1 1 1,0 0-1,0 0 1,0 0-1,0 0 1,0 0-1,1 1 1,-2 7-1,3-11-95,0 1 0,1-1 0,-1-1-1,1 1 1,-1 0 0,1 0 0,-1 0 0,1 0-1,0 0 1,-1 0 0,1-1 0,0 1 0,0 0 0,0 0-1,-1-1 1,1 1 0,0-1 0,0 1 0,0-1-1,0 1 1,0-1 0,0 0 0,0 1 0,0-1-1,0 0 1,0 0 0,0 0 0,0 0 0,1 0-1,1 0 1,43 1-50,-35-2-163,85 1-1785,-96 1 1992,0 0 0,-1 0 0,1 0 0,0 0 0,0 0 0,-1 0 0,1 0 0,-1 0 0,1 0 0,-1 0 0,1 0 0,-1 0 0,0-1 0,1 1 0,-1 0 0,0 0 0,0-1 0,0 1 0,-1 0 0,-14 12-192,-2-2 0,0 0 0,0 0 1,-1-2-1,-31 11 0,26-14-4352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3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2594,'0'0'-218,"7"-9"175,18-21 86,42-58 848,-51 79 18583,-17 19-16473,-3 5-2857,1 1 1,0 0-1,1 0 1,1 28-1,0-15-87,-3 24 46,-3-1 1,-18 78-1,23-123-102,-4 21 32,10-23 52,8-14 84,42-57 79,-44 51-248,0 1 1,1 0-1,1 1 1,0 0-1,1 1 0,27-20 1,-38 31-25,0 0 0,0-1 1,0 1-1,0 0 0,0 0 1,0 1-1,0-1 0,0 0 0,0 1 1,0-1-1,1 1 0,-1-1 1,0 1-1,0 0 0,1 0 0,-1 0 1,0 1-1,0-1 0,1 0 1,1 2-1,-2-1-5,0 0-1,-1 0 1,1 0 0,-1 0-1,1 0 1,-1 1 0,1-1-1,-1 1 1,0-1 0,0 1-1,1-1 1,-1 1 0,0 0 0,-1 0-1,1-1 1,0 1 0,0 0-1,0 3 1,0 0 15,0-1 0,0 1 0,-1 0 0,0 0 0,0 0 0,0 0 0,0 0 0,-1 0-1,1 0 1,-1-1 0,0 1 0,-1 0 0,1 0 0,-1-1 0,0 1 0,0-1 0,-4 6 0,0-3 164,0-1 0,-1 1 1,1-1-1,-2 0 0,1 0 0,0-1 1,-1 0-1,0 0 0,0-1 0,-1 0 1,1-1-1,-1 1 0,0-2 0,1 1 1,-1-1-1,-1-1 0,1 1 0,0-2 1,0 1-1,-16-2 0,12-3-1851,21-2-1847,22-5-2307,-4 3-81,6-2-2141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8:20:5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19506,'0'48'32,"-8"8"-160,8 12 0,8 7-224,23 2-129,13-3 481,9-6 0,9-6 0,4-5 0,4-7 32,-2-7 1,-5-5-1,-7-2-129,-10-5-767,-14-5-930,-11-5-1089,-21-7-1217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9577,'0'0'8424,"26"48"-5990,-11-30-1249,3-3-416,2-1-449,1-3-191,1-4-770,-1-5-1441,-1-2-1762,1-4-3651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3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16560,'0'0'8392,"-21"67"-7656,12-41-447,3-4-225,3-3-32,1-3-96,2-6-737,0-3-512,2-5-641,7-2-961,-2 0-2370,1-6-5029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3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10410,'0'0'11381,"3"12"-10537,1 3-598,-1 0 0,0 0 0,-1 1 0,-1-1 1,0 0-1,-1 1 0,-1-1 0,-3 17 0,-19 56 252,16-67-640,0 0 1,2 1 0,1 0 0,1-1-1,0 1 1,1 25 0,2-47-32,0 1 0,1 0 0,-1 0 0,0-1-1,0 1 1,0 0 0,1-1 0,-1 1 0,0 0 0,1-1 0,-1 1-1,1 0 1,-1-1 0,1 1 0,-1-1 0,1 1 0,-1-1 0,1 1 0,-1-1-1,1 1 1,0-1 0,-1 0 0,1 1 0,-1-1 0,1 0 0,0 0-1,0 1 1,-1-1 0,1 0 0,0 0 0,-1 0 0,1 0 0,0 0 0,0 0-1,-1 0 1,1 0 0,0 0 0,0 0 0,-1 0 0,1-1 0,0 1-1,-1 0 1,2-1 0,10-2-7151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3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8168,'0'0'8146,"-9"1"-5007,2-1-2914,1 1 0,-1 1 0,1-1 0,-1 1 0,1 0 0,0 0 0,-1 1 0,1 0 1,0 0-1,-5 4 0,7-4-155,0 0 0,0 0 0,1 0 0,-1 0 0,1 0 0,0 1 0,0 0 0,0-1 0,0 1 0,1 0 0,-1 0 1,1 1-1,0-1 0,1 0 0,-1 1 0,1-1 0,-2 10 0,2-13-58,1 0 0,0 0 0,0 0 0,0 0 0,0 0 0,0 0 1,0 0-1,0 1 0,0-1 0,0 0 0,0 0 0,0 0 0,1 0 0,-1 0 0,0 0 0,1 0 0,-1 0 0,1 0 1,-1 0-1,1 0 0,0 0 0,-1 0 0,1 0 0,0-1 0,0 1 0,0 0 0,-1 0 0,1-1 0,0 1 0,0-1 1,1 1-1,1 0 24,0 0 1,0-1 0,0 0-1,0 1 1,0-1-1,0 0 1,0-1 0,0 1-1,0 0 1,0-1 0,4-1-1,9-4 45,0 0-1,0-1 0,16-9 1,5-10-94,-29 20-23,0 0 0,0 0 0,0 1 0,13-6 1,-20 17-15,0 0 0,0 0 1,-1-1-1,0 1 1,0 0-1,-1 11 1,1-17 46,-1 5 52,0 0-1,0-1 0,1 1 0,-1 0 0,1 0 1,1-1-1,-1 1 0,2 7 0,-1-11-21,0 0-1,-1 0 1,1 0-1,0 1 1,1-1 0,-1 0-1,0-1 1,0 1-1,0 0 1,1 0-1,-1 0 1,0-1-1,0 1 1,1-1-1,-1 1 1,1-1-1,-1 1 1,1-1-1,-1 0 1,0 0 0,1 0-1,-1 0 1,1 0-1,-1 0 1,1 0-1,-1 0 1,1-1-1,-1 1 1,3-1-1,4-1-165,0 0 0,1 0-1,-1-1 1,-1 0 0,1 0-1,14-10 1,22-14-5831,-30 17 1817,4-1-2248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3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9545,'0'0'5216,"9"-7"-2654,-3 2-2197,0 0 0,1 1 0,-1 0 0,1 0 0,0 1 0,13-5 0,-17 7-283,-1 0-1,1 1 1,0 0-1,-1-1 0,1 1 1,0 0-1,-1 0 1,1 0-1,0 1 1,0-1-1,-1 0 0,1 1 1,-1 0-1,1 0 1,0 0-1,-1 0 1,0 0-1,1 0 0,-1 1 1,0-1-1,1 1 1,-1 0-1,0-1 1,0 1-1,0 0 0,-1 0 1,1 0-1,1 3 1,-1-3-21,-1 1 1,0-1 0,0 0-1,0 0 1,0 1-1,0-1 1,0 0 0,-1 1-1,1-1 1,-1 1-1,0-1 1,0 1 0,0-1-1,0 1 1,0-1 0,0 1-1,-1-1 1,1 0-1,-1 1 1,1-1 0,-1 1-1,0-1 1,0 0-1,0 0 1,-1 1 0,1-1-1,0 0 1,-3 2 0,-4 7 671,-2 0 1,1-1-1,-21 17 1,14-13-250,7-5-248,4-6-155,0 1-1,1 1 1,0-1-1,0 1 1,0 0-1,0 0 1,-3 6-1,7-11-79,0 0 0,0 1 0,0-1 0,0 0 0,0 0 0,0 1 0,0-1 0,0 0 0,0 0 0,0 1-1,0-1 1,0 0 0,0 1 0,0-1 0,0 0 0,0 0 0,0 1 0,0-1 0,0 0 0,0 0 0,1 1-1,-1-1 1,0 0 0,0 0 0,0 0 0,0 1 0,1-1 0,-1 0 0,0 0 0,0 0 0,0 0 0,1 1-1,-1-1 1,0 0 0,0 0 0,1 0 0,-1 0 0,0 0 0,0 0 0,1 0 0,-1 0 0,0 0 0,0 0 0,1 0-1,-1 0 1,0 0 0,1 0 0,17 1 123,-13-2-83,22-1-180,-1-2 0,1-1 1,-1-1-1,-1-1 0,1-1 1,27-14-1,-47 20-118,-3 1-369,9-5-652,-8 0-5776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3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12172,'0'0'11146,"85"-36"-9416,-40 21-353,3 2-640,3 4-545,-5 3-192,-2-1-993,-2-2-3043,-2-4-6150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2:3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1890 5894,'0'0'9726,"12"-10"-8834,314-286 2189,474-400-1358,-552 488-1627,357-316 22,-583 505-142,-8 8-36,0-1 0,-2-1 1,1 1-1,-2-2 0,0 0 0,17-27 0,-28 41-9,1-1 1,-1 1-1,0-1 1,0 1-1,0-1 0,1 1 1,-1-1-1,0 1 1,0-1-1,0 1 1,0-1-1,0 0 1,0 1-1,0-1 1,0 1-1,0-1 1,0 1-1,0-1 1,0 1-1,-1-1 1,1 1-1,0-1 0,0 1 1,-1-1-1,1 1 1,0-1-1,0 1 1,-1-1-1,1 1 1,-1 0-1,1-1 1,0 1-1,-1 0 1,1-1-1,-1 1 1,1 0-1,-1-1 1,1 1-1,-1 0 1,1 0-1,-1 0 0,1-1 1,-1 1-1,1 0 1,-1 0-1,1 0 1,-1 0-1,1 0 1,-2 0-1,-35 0-3099,24 1 1435,-38 1-4908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2:3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32 7271,'-9'-3'3299,"0"-2"-2379,-27-12 313,11 11 2662,30 21-2827,37 50-277,2-2 0,3-3 0,60 60 0,-42-48-469,-51-55-246,305 356 778,-225-251-772,94 158 0,-77-77 121,-9-17-924,-27-68-3538,-61-100-936,-4-8-2935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0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0 897,'-13'5'1372,"-61"24"-428,-63 17 9333,177-58-4854,-6 0-4784,1 3 0,50-9 0,36 10-1797,177 12 1,-10 0-8005,-233-7 4293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03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5701,'0'0'14830,"90"6"-14798,-37-20 97,3-5-1058,-3 1-1538,-3 1-3811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0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15471,'0'0'2594,"67"7"-3170,-44-23-2115,2-4-4067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13293,'0'0'7847,"10"4"-6667,-7-1-1075,1-1-1,0 0 1,0-1 0,0 1 0,0-1 0,0 0-1,0 0 1,0 0 0,0 0 0,1-1-1,-1 1 1,0-1 0,0 0 0,0 0 0,1-1-1,-1 0 1,0 1 0,0-1 0,0-1 0,0 1-1,0 0 1,0-1 0,0 0 0,0 0 0,-1 0-1,6-4 1,-7 4-40,1 0-1,0 0 1,-1-1-1,1 1 1,-1-1-1,0 1 1,0-1-1,0 0 1,0 0-1,0 0 1,-1 0-1,1 0 1,-1 0-1,0 0 1,0-1-1,0 1 1,0 0-1,-1-1 1,1 1-1,-1 0 1,0-1-1,0 1 1,-1-4-1,1 6-78,0 0 1,-1 0-1,1 0 0,-1 0 0,0 0 0,1 1 1,-1-1-1,0 0 0,1 0 0,-1 1 1,0-1-1,0 0 0,0 1 0,1-1 0,-1 1 1,0-1-1,0 1 0,0-1 0,0 1 0,0 0 1,0 0-1,0-1 0,0 1 0,0 0 0,0 0 1,0 0-1,0 0 0,0 0 0,0 0 0,0 0 1,0 0-1,0 1 0,0-1 0,0 0 0,0 1 1,0-1-1,0 0 0,0 1 0,-1 0 0,-3 1-22,1-1 0,-1 1-1,0 0 1,1 0-1,0 0 1,-1 1-1,-3 3 1,2-1 54,1 1 0,0 0-1,0 0 1,0 0 0,1 0 0,0 1 0,0 0 0,1 0 0,-1 0 0,2 0 0,-1 0 0,1 1-1,0-1 1,1 1 0,-1 0 0,1 15 0,1-22-8,1 0 1,-1 0-1,1 0 1,0 0-1,-1 0 1,1 0-1,0 0 0,0 0 1,-1 0-1,1-1 1,0 1-1,0 0 0,0 0 1,0-1-1,0 1 1,0-1-1,0 1 0,0-1 1,1 1-1,-1-1 1,0 0-1,0 1 1,0-1-1,0 0 0,1 0 1,-1 0-1,0 0 1,0 0-1,3 0 0,39-3 281,-31 0-258,1 0 0,-1-1-1,0 0 1,-1-1 0,1-1 0,-1 1-1,19-15 1,1-2-991,37-35-1,-50 37-477,-17 19 1255,-9 14 21,0 0 248,5-9 47,0-1 1,1 1-1,-1 0 1,1 0-1,0 0 1,0 1-1,0-1 1,1 0-1,-1 1 1,1-1-1,0 1 1,0 0-1,1-1 1,-1 1-1,1-1 1,0 7-1,1-10-102,0 0 0,0 0 0,0-1 0,-1 1 0,1-1 0,0 1 0,0-1-1,0 1 1,0-1 0,0 1 0,0-1 0,0 0 0,0 0 0,0 1 0,0-1-1,0 0 1,0 0 0,0 0 0,0 0 0,1 0 0,-1 0 0,0-1 0,0 1 0,1-1-1,30-5 572,-22 2-531,1 0 1,-1-2 0,16-9 0,-18 9-265,1 1 1,0 0 0,0 1-1,20-7 1,-29 11 153,1 0 0,-1 1 0,1-1 0,-1 1 0,0-1 1,1 1-1,-1-1 0,0 1 0,1-1 0,-1 1 0,0-1 0,1 1 0,-1-1 0,0 1 0,0 0 0,0-1 0,0 1 1,1-1-1,-1 1 0,0 0 0,0-1 0,0 1 0,0-1 0,0 1 0,0 0 0,-1-1 0,1 1 0,0-1 0,0 1 1,0 0-1,-1-1 0,1 2 0,-6 23 123,4-20-111,-25 71 419,-26 118 1,50-177-395,-11 48 41,13-62-26,1 0-1,-1 0 1,0 0-1,-1 0 1,1 0-1,0-1 1,-1 1-1,0 0 1,0-1-1,1 1 1,-1-1-1,-1 0 1,1 0-1,0 1 1,0-1-1,-5 2 1,7-4-5,-1 0 0,1 0 1,-1 0-1,1 0 0,-1 0 0,1 0 1,-1 0-1,1-1 0,0 1 0,-1 0 1,1 0-1,-1 0 0,1-1 0,-1 1 0,1 0 1,-1-1-1,1 1 0,0 0 0,-1-1 1,1 1-1,0 0 0,-1-1 0,1 1 1,0 0-1,0-1 0,-1 1 0,1-1 0,0 1 1,0-1-1,0 1 0,-1-1 0,1 1 1,0-1-1,0 1 0,0-1 0,0 1 0,0-1 1,0 1-1,0-1 0,0 1 0,0-1 1,0 1-1,1-1 0,-1 1 0,0-1 1,0 0-1,3-29 134,0 12-210,2 1 0,0 0 1,1 1-1,0-1 1,1 1-1,18-29 1,-3 12-357,50-61 0,-51 71 414,1 0 0,39-30-1,-53 46 2,0 1-1,1 0 0,0 1 0,0 0 1,0 0-1,0 1 0,1 0 1,0 0-1,-1 2 0,1-1 0,19-2 1,-29 5 1,1 0 1,0 0 0,0 0 0,0 0-1,0 0 1,-1 0 0,1 0 0,0 0-1,0 0 1,0 1 0,-1-1 0,1 0-1,0 0 1,0 1 0,0-1 0,-1 0-1,1 1 1,0-1 0,-1 1 0,1-1-1,0 1 1,-1 0 0,1-1 0,-1 1-1,1-1 1,-1 1 0,1 0 0,-1 0-1,1-1 1,0 2 0,-1 0 2,0 1-1,0-1 1,0 0-1,0 0 1,0 0-1,0 1 1,0-1-1,-1 0 1,1 0 0,-1 0-1,-1 4 1,-32 58 1091,30-57-574,3-6-466,0 0 1,1-1-1,-1 1 0,1 0 1,-1-1-1,1 1 0,-1 0 0,1 0 1,0 0-1,-1 0 0,1-1 0,0 1 1,0 0-1,0 0 0,-1 0 0,1 0 1,0 0-1,0 0 0,0 0 0,0-1 1,0 1-1,1 0 0,-1 0 0,0 0 1,1 1-1,0-2-7,-1 1 0,1-1 0,0 1 0,0-1 1,0 0-1,0 0 0,0 1 0,0-1 0,0 0 0,0 0 0,0 0 0,0 0 1,0 0-1,0 0 0,0 0 0,0-1 0,0 1 0,1-1 0,52-20 440,-50 20-494,44-22 117,-17 7-60,0 2-1,50-16 1,-77 34-392,-8 6 226,-6 9 90,-6 5-171,-17 29 179,24-17-4628,22-39-15970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0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11723,'0'0'8744,"63"14"-7559,-14-18-480,8-14-513,6-2-160,4-4-1377,-3-1-2531,-10 2-3298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2:4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13004,'0'0'10399,"9"7"-10324,-3-3-66,0 0 0,0 0 0,0-1 1,1 0-1,-1 0 0,1 0 0,0-1 0,0 0 0,0 0 0,0-1 0,0 0 0,0 0 0,0-1 0,1 0 0,-1 0 0,0 0 1,0-1-1,0 0 0,10-3 0,12-4-36,30-9-1327,-22 2-3292,-16 4-1744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2:4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13773,'0'0'8936,"53"8"-8871,-36-12-33,4 2-64,-4 2-129,4 0-639,-1 0-770,0 0-1056,1 0-2691,-2 0-2435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2:4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55 16784,'0'0'7351,"9"0"-6316,39 1-755,-15 1-183,-1-2-1,0-1 1,1-2 0,-1-1-1,61-15 1,-179 16-60,-137 34 117,214-29-115,95-27-476,-69 18 20,1 1 1,0 0-1,1 1 1,-1 1-1,1 1 1,0 1-1,31 0 1,-49 2 401,-1 0 1,0 1 0,1-1 0,-1 0 0,0 0 0,1 1-1,-1-1 1,0 0 0,1 1 0,-1-1 0,0 1-1,0-1 1,0 0 0,1 1 0,-1-1 0,0 1 0,0-1-1,0 1 1,0-1 0,0 0 0,0 1 0,0-1-1,0 1 1,0-1 0,0 1 0,0-1 0,0 1 0,0-1-1,0 0 1,0 1 0,0-1 0,-1 1 0,1-1-1,0 0 1,0 1 0,0-1 0,-1 1 0,1-1 0,0 0-1,-1 1 1,1-1 0,0 0 0,-1 1 0,1-1-1,0 0 1,-1 0 0,1 1 0,-1-1 0,-15 19 31,1-6 177,-1-1 1,-1-1-1,0-1 1,-20 10-1,-23 0-1326,54-18 48,-1-2-1,0 1 0,1 0 1,-1-1-1,1-1 1,-14-1-1,2-5-11855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2:5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103 281 4708,'0'0'16614,"-4"2"-15285,3-1-1243,1-1 0,-1 0 0,1 1 0,-1-1 0,0 1 0,1-1 0,-1 0 0,0 1 1,1-1-1,-1 0 0,0 0 0,0 0 0,1 1 0,-1-1 0,0 0 0,0 0 0,1 0 0,-1 0 0,0 0 1,0-1-1,1 1 0,-1 0 0,0 0 0,1 0 0,-1-1 0,0 1 0,1 0 0,-1-1 0,0 1 0,1 0 1,-1-1-1,0 1 0,1-1 0,-1 1 0,0-1 0,-8-37 1004,9 38-1094,-2-11 49,0-1-1,-1 1 0,-7-19 1,9 27-29,0 1-1,0 0 1,1 0-1,-2 0 1,1-1-1,0 1 1,0 0-1,-1 1 1,1-1-1,-1 0 1,0 0-1,1 1 1,-1-1 0,0 1-1,0-1 1,0 1-1,0 0 1,0-1-1,0 1 1,0 0-1,-1 1 1,1-1-1,0 0 1,0 1-1,-3-1 1,5 1-12,0 0 0,0 0 0,0 0 0,0 0 0,0 0 0,0 0 0,0 0 0,0 0 0,0 0 0,0 0 0,0 1 0,0-1 0,1 0 0,-1 0 0,0 0 0,0 0 0,0 0 0,0 0 0,0 0 0,0 0 0,0 0 0,0 0 0,0 0 0,0 1 0,0-1 0,0 0 0,0 0 0,0 0 0,0 0 0,0 0 0,0 0 0,0 0 0,0 0 0,0 0 0,0 0 0,0 0 0,0 1 0,0-1 0,0 0 0,-1 0 0,1 0 0,0 0 0,0 0 0,0 0 0,0 0 0,0 0 0,0 0 0,0 0 0,0 0 0,0 0 0,0 0 0,0 0 0,0 0 0,0 0 0,-1 0 0,1 1 0,0-1 0,0 0 0,0 0 0,0 0 0,0 0 0,0 0 0,0 0 0,0 0 0,0 0 0,0 0 0,-1 0 0,16-2 322,25-13-320,0 1 0,1 3-1,0 1 1,44-4 0,-42 7-11,0-1 1,0-2-1,71-27 1,-106 34-17,0 0 1,1 1 0,0-1-1,-1 2 1,1-1 0,0 2 0,0-1-1,0 1 1,17 2 0,-25-2 20,0 1-1,1 0 1,-1 0 0,0 0 0,0 0 0,1 0 0,-1 0 0,0 0 0,0 0 0,0 0 0,0 0 0,-1 0-1,1 1 1,0-1 0,0 0 0,-1 1 0,1-1 0,-1 1 0,1-1 0,-1 1 0,1-1 0,-1 1-1,0-1 1,0 1 0,0-1 0,0 3 0,2 48 8,-2-45-3,0 162 59,0-168-94,0-1 0,0 0 0,0 0-1,0 1 1,0-1 0,0 0 0,0 1-1,0-1 1,0 0 0,0 0-1,0 1 1,0-1 0,0 0 0,0 1-1,0-1 1,0 0 0,1 0 0,-1 1-1,0-1 1,0 0 0,0 0 0,0 1-1,1-1 1,-1 0 0,0 0-1,0 0 1,0 0 0,1 1 0,-1-1-1,0 0 1,0 0 0,1 0 0,-1 0-1,0 0 1,0 0 0,1 1 0,-1-1-1,1 0-380,0-1 0,0 1 0,-1 0 0,1 0 1,0 0-1,-1-1 0,1 1 0,0 0 0,-1-1 0,1 1 0,-1-1 0,1 1 0,0-1 0,-1 1 0,1-1 0,-1 1 0,1-1 0,-1 1 0,0-1 0,1-1 0,4-10-7874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2:5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11115,'0'0'3411,"-1"9"-2680,2 0-401,0 0 0,0-1 0,1 1 0,0-1 0,1 1 0,-1-1 0,7 13 0,-7-17-212,-1-1-1,1 1 0,0-1 1,0 1-1,0-1 0,0 1 1,1-1-1,-1 0 0,1 0 0,0 0 1,0-1-1,0 1 0,0-1 1,0 0-1,1 1 0,-1-1 1,1-1-1,-1 1 0,1 0 1,0-1-1,-1 0 0,8 2 0,-7-4 6,0 1 0,0-1-1,1 0 1,-1 0-1,0 0 1,0 0 0,-1-1-1,1 1 1,0-1-1,0 0 1,-1 0-1,1-1 1,-1 1 0,5-5-1,48-50 229,-20 19-304,-12 18-304,5-4-2087,-13 6-4995,-10 8-1005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0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12139,'0'0'5899,"2"9"-4655,2 15-522,19 89 988,-20-100-1658,0-1 1,2 1-1,-1-1 0,1 0 0,1 0 0,13 19 1,-18-30-3,-1 0 0,1 0 1,0-1-1,-1 1 1,1 0-1,0 0 1,0-1-1,0 1 1,0-1-1,0 1 1,0 0-1,0-1 1,0 0-1,0 1 0,0-1 1,0 0-1,0 1 1,0-1-1,0 0 1,0 0-1,0 0 1,0 0-1,0 0 1,0 0-1,0 0 1,0 0-1,0 0 0,0-1 1,0 1-1,0 0 1,0-1-1,0 1 1,0-1-1,0 1 1,0-1-1,0 1 1,0-1-1,0 0 1,0 1-1,-1-1 0,1 0 1,0 0-1,0 0 1,-1 1-1,1-1 1,-1 0-1,1 0 1,-1 0-1,1-2 1,6-7 373,-1-1 1,0 0 0,5-16-1,-7 18-476,49-122 190,-32 74-6164,-13 37-722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6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8 166 3107,'0'0'6523,"-1"-9"-2780,-1-3-2860,-2-26 2594,3 10 1750,1 28-4533,2 4-565,0 1 0,-1-1 0,1 1 0,-1 0-1,0-1 1,0 1 0,-1 5 0,1 64 426,-2-57-339,1 0 1,1 1 0,0-1 0,5 22 0,-6-38-197,0-1 0,0 1 0,0-1 0,0 1 0,0 0 0,0-1 0,0 1 0,1 0 0,-1-1 0,0 1 0,0-1 0,1 1 0,-1-1 0,0 1 0,1-1 0,-1 1 0,1-1 0,-1 1 0,0-1 0,1 1 0,-1-1 0,1 0 0,-1 1 0,1-1 0,0 0 0,-1 1 0,1-1 0,-1 0 0,1 0 0,0 1 0,-1-1 0,1 0 0,-1 0 0,1 0 0,0 0 0,-1 0 0,1 0 0,0 0 0,-1 0 0,1 0 0,0 0 0,-1 0 0,1-1 0,-1 1 0,1 0 0,0 0 0,-1-1 0,1 1 0,-1 0 0,1-1 0,-1 1 0,1 0 0,-1-1 0,1 1 0,-1-1 0,0 1 0,1-1 0,-1 1 0,1-1 0,-1 0 0,26-33 1359,-8 3-889,-3 0-1,0-2 1,10-37-1,15-33-156,-34 95-754,-6 8 112,0 0 1,1 0-1,-1 0 1,0 0-1,1 0 1,-1 0-1,0 0 1,1 0 0,-1 0-1,0 0 1,1 1-1,-1-1 1,0 0-1,1 0 1,-1 0 0,0 0-1,1 1 1,-1-1-1,0 0 1,0 0-1,1 0 1,-1 1-1,0-1 1,0 0 0,1 1-1,-1-1 1,0 0-1,0 0 1,0 1-1,0-1 1,0 0-1,1 1 1,-1-1 0,0 0-1,0 1 1,0-1-1,0 0 1,0 1-1,0-1 1,0 0-1,0 1 1,0-1 0,0 1-1,0-1 1,0 0-1,0 1 1,0-1-1,-1 1 1,1 7-5858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6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6 125 11179,'0'0'5514,"0"10"-3085,-1-6-2221,-3 41 1839,4-43-1966,-1 1 0,1-1 0,0 0 1,0 1-1,1-1 0,-1 1 0,0-1 0,1 0 0,0 0 0,-1 1 1,1-1-1,0 0 0,0 0 0,0 0 0,1 0 0,-1 0 0,3 4 1,-2-5-68,0 0 0,-1-1-1,1 1 1,0 0 0,0-1 0,0 1 0,0-1 0,0 0 0,0 1 0,0-1 0,0 0 0,0 0 0,0 0 0,0-1 0,0 1 0,-1 0 0,1-1 0,0 1 0,0-1 0,0 1-1,0-1 1,0 0 0,-1 0 0,1 0 0,0 0 0,-1 0 0,1-1 0,-1 1 0,1 0 0,-1-1 0,0 1 0,3-4 0,4-5-350,1-1 0,-2 0 0,11-18 0,-14 22-307,40-78-12612,-44 85 13842,-1 5 3580,-6 22-679,6-22-2989,0 1 0,1 0 0,-1-1 0,1 1 0,0 0-1,0-1 1,1 1 0,-1 0 0,1-1 0,3 8 0,-4-12-433,0 0 0,1 1-1,0-1 1,-1 0 0,1 1 0,0-1 0,0 0 0,0 0-1,0 1 1,0-1 0,0 0 0,0 0 0,0 0 0,0 0-1,0 0 1,0-1 0,1 1 0,-1 0 0,0 0 0,1-1 0,-1 1-1,1-1 1,-1 0 0,0 1 0,1-1 0,-1 0 0,1 0-1,-1 1 1,1-1 0,-1 0 0,1-1 0,-1 1 0,1 0-1,-1 0 1,1-1 0,-1 1 0,1-1 0,-1 1 0,0-1 0,1 1-1,-1-1 1,0 0 0,0 0 0,2-1 0,2-3 87,1 0 1,-1 0 0,-1 0-1,1-1 1,-1 0 0,0 0-1,0 0 1,0-1-1,-1 1 1,0-1 0,-1 0-1,1 1 1,-1-1 0,-1-1-1,1 1 1,-1 0-1,0-7 1,-1 13-154,-3 32-283,0-20 299,2-7-16,0 1 1,0 0 0,0 0-1,0 0 1,1 0-1,-1 0 1,1 0 0,1 6-1,1-11 12,0 0 0,0 0 0,1 0 0,-1 0 0,0 0 0,0 0 0,0-1 0,0 1 0,0-1 0,0 0-1,0 1 1,2-2 0,26-20 77,18-11-61,-46 32-37,1 0 1,-1 0-1,0 0 1,0 0-1,0 0 1,1 1-1,-1-1 1,0 1-1,1-1 1,-1 1-1,0 0 1,1 0-1,-1 0 1,0 0-1,1 0 1,-1 1-1,0-1 1,1 1-1,1 0 1,-2 1 10,0 0-1,0-1 1,0 1-1,-1 0 1,1 0 0,-1 0-1,1 0 1,-1 0 0,0 1-1,0-1 1,0 0-1,1 4 1,-1-4 18,-1 0 0,1 0-1,-1-1 1,1 1 0,-1 0 0,1 0 0,0-1 0,0 1-1,0-1 1,0 1 0,0-1 0,1 1 0,-1-1-1,0 0 1,1 1 0,-1-1 0,0 0 0,1 0-1,0 0 1,-1 0 0,1 0 0,0-1 0,1 2-1,-1-3 77,-1 0-1,0 1 0,0-1 0,0 0 0,0 0 0,0 0 1,0 0-1,0 0 0,0 0 0,0 0 0,0 0 1,0 0-1,0-1 0,-1 1 0,1 0 0,-1 0 0,1-1 1,-1 1-1,1 0 0,-1-1 0,0 1 0,1-1 0,-1-2 1,6-37 59,-6 39-118,1-6-145,2-35 67,-7 22-2853,3 20 3550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4965,'0'0'10329,"10"-1"-8241,28-5-679,-37 6-1346,0 0 0,-1 0 0,1 0 0,0 0 0,0 1 0,-1-1 0,1 0 0,0 0 0,0 1 0,-1-1 0,1 0 0,0 1 0,-1-1 0,1 0 0,0 1 0,-1-1 0,1 1 0,0 0 0,-1-1 0,1 1 0,-1-1 0,1 1 0,-1 0 0,0-1 0,1 1 0,-1 0 0,0-1 0,1 1 0,-1 0 0,0 0 0,0-1 0,0 1 1,1 0-1,-1 0 0,0-1 0,0 1 0,0 0 0,0 0 0,-1 1 0,-1 32 623,2-32-524,-16 46 741,13-42-627,0 0-1,1 0 1,0 0-1,0 0 0,1 0 1,-1 0-1,0 10 1,41-15 861,-26-3-1129,-1 0 1,0-1-1,24-9 1,9-8-7191,-39 16 1667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46 16592,'0'0'8376,"9"7"-7378,-4-2-929,1 0 1,-1 0-1,1-1 0,0 0 1,1 0-1,-1 0 1,1-1-1,0 0 0,0 0 1,0 0-1,0-1 1,0 0-1,0-1 0,14 2 1,-11-3-65,0 0 0,0-1 0,-1 0 0,1-1-1,0 0 1,13-4 0,-20 5-44,-1 0 0,1 0 0,0 0 0,-1 0 0,0-1 0,1 1 0,-1-1 0,0 0 0,0 1 0,1-1 0,-1 0 1,-1 0-1,1 0 0,0 0 0,0-1 0,-1 1 0,0 0 0,1-1 0,-1 1 0,0-1 0,0 0 0,0 1 0,0-1 0,-1 0 0,1 1 0,-1-1 0,1-4 0,-2 5 25,1 1 1,-1-1-1,1 1 0,-1-1 0,1 1 1,-1-1-1,0 1 0,0-1 1,0 1-1,0 0 0,0-1 1,0 1-1,0 0 0,0 0 1,-1 0-1,1 0 0,0 0 1,-1 0-1,1 0 0,0 0 1,-1 0-1,1 1 0,-1-1 0,0 1 1,1-1-1,-1 1 0,1 0 1,-1-1-1,0 1 0,1 0 1,-1 0-1,0 0 0,1 0 1,-4 1-1,-3-1 60,-1 0 1,1 1-1,0 0 0,-1 0 0,1 1 1,-8 3-1,7-1 187,0 1-1,0 0 1,0 0 0,1 1-1,0 0 1,0 0 0,0 1-1,1 0 1,0 0 0,0 1-1,1 0 1,0 0 0,0 1-1,1 0 1,0 0-1,-5 14 1,8-18-183,0 0-1,0 0 1,1 0 0,-1 1 0,1-1-1,1 0 1,-1 1 0,1-1-1,0 1 1,0-1 0,1 1-1,-1-1 1,1 0 0,0 1-1,1-1 1,-1 0 0,1 0-1,0 0 1,0 0 0,1 0-1,0 0 1,-1 0 0,2-1 0,-1 0-1,0 1 1,1-1 0,0 0-1,0-1 1,0 1 0,0-1-1,1 0 1,4 3 0,2 0-263,0-1 1,0 0 0,1 0-1,-1-1 1,1-1-1,0 0 1,0-1 0,0 0-1,17 0 1,-18-2-989,-1 0-1,1 0 1,0-2 0,-1 1 0,1-1-1,16-6 1,20-15-8702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12236,'0'0'7911,"50"-20"-7687,-24 10-160,1 1-224,-5 0-1473,1 0-2948,-5-3-2529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13036,'0'0'6257,"-5"8"-5488,2-2-642,-1 0 0,1 1 0,0-1 0,1 1 0,0-1 1,0 1-1,0 0 0,1 0 0,0 0 0,0 11 0,-1 54 392,0-45-167,1 1 0,1 0 1,1 0-1,2 0 0,9 40 0,-12-68-342,0 1-1,0-1 1,0 0-1,0 1 1,0-1-1,0 0 1,0 0-1,0 1 1,0-1-1,0 0 1,0 1-1,0-1 1,1 0-1,-1 0 1,0 1-1,0-1 1,0 0 0,0 0-1,0 0 1,1 1-1,-1-1 1,0 0-1,0 0 1,1 0-1,-1 1 1,0-1-1,0 0 1,1 0-1,-1 0 1,0 0-1,0 0 1,1 0-1,-1 1 1,0-1-1,0 0 1,1 0-1,-1 0 1,1 0 0,6-12 237,8-35-44,-10 27-213,1 3-75,-5 11-112,1 0 0,0 0 0,0 0 0,1 0-1,-1 0 1,1 1 0,0-1 0,1 1 0,0 0 0,-1 0-1,8-8 1,-7 19 385,-3-4-154,-1-1 0,0 0 0,1 0 0,-1 0 0,1 1 0,0-1 0,-1 0 0,1 0 0,0 0 0,0 0 0,0 0 0,0 0 0,0-1 0,0 1 0,0 0 0,0 0 0,0-1 0,0 1 0,0 0 0,2 0 0,-1-1 23,1-1-1,0 1 0,0-1 1,-1 1-1,1-1 0,0 0 1,-1 0-1,1 0 0,-1-1 1,1 1-1,-1 0 0,1-1 1,-1 0-1,0 1 0,0-1 0,0 0 1,3-4-1,28-44 346,-24 35-317,-12 66-75,0 4 380,3-55-378,1 1 0,-1-1-1,0 0 1,1 1 0,-1-1 0,1 1 0,-1-1 0,0 0-1,1 1 1,-1-1 0,1 0 0,-1 1 0,1-1 0,0 0-1,-1 0 1,1 1 0,-1-1 0,1 0 0,-1 0 0,1 0-1,0 0 1,-1 0 0,1 0 0,-1 0 0,1 0 0,0 0-1,-1 0 1,1 0 0,-1 0 0,1 0 0,-1-1 0,1 1-1,-1 0 1,1 0 0,0-1 0,23-7 229,-20 5-387,25-18-1425,-17 5-4944,-11 6 451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9449,'0'0'11563,"53"28"-21236,-38-26 2786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8040,'0'0'8562,"-3"9"-6779,2-7-1664,-17 36 1798,17-36-1827,0 1 1,0-1 0,0 1-1,1-1 1,-1 1 0,0 0-1,1-1 1,0 1 0,0 0-1,-1-1 1,2 1 0,-1 0-1,0 0 1,1 2 0,2-3-370,1-1 1,-1 1 0,1-1 0,-1 0 0,1 0-1,0 0 1,-1-1 0,1 1 0,0-1 0,0 0-1,-1 0 1,1 0 0,0 0 0,3-2 0,5 2-12,-8 0 309,-1 0-1,1 0 1,-1 0 0,1 1 0,-1 0-1,1 0 1,-1 0 0,1 0 0,-1 0 0,0 0-1,1 1 1,-1 0 0,4 2 0,-7-3 26,1-1 1,-1 1 0,1-1-1,-1 1 1,0 0 0,1-1-1,-1 1 1,1-1 0,-1 1-1,0 0 1,0 0-1,1-1 1,-1 1 0,0 0-1,0-1 1,0 1 0,0 0-1,0 0 1,0-1 0,0 1-1,0 0 1,0-1-1,0 1 1,-1 1 0,0 0 125,0 1-1,0-1 1,-1 0 0,1 0 0,-1 0 0,1 0 0,-1 0-1,0 0 1,0-1 0,0 1 0,-2 1 0,-1 2 345,-1 0 1,0-1-1,0 0 1,0 0-1,0 0 1,-1-1-1,1 0 1,-1 0-1,0 0 1,0-1-1,-10 2 1,16-5-567,1 1 1,-1 0-1,0-1 1,1 1 0,-1 0-1,1-1 1,-1 1 0,1-1-1,-1 1 1,1-1 0,-1 1-1,1-1 1,-1 1-1,1-1 1,0 0 0,-1 1-1,1-1 1,0 0 0,0 1-1,-1-1 1,1 0 0,0 1-1,0-1 1,0 0-1,0 1 1,0-1 0,0 0-1,0 0 1,0 1 0,0-2-1,1-29-2800,-1 23 1962,10-62-8006,-4 30 2557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9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5733,'0'0'13149,"2"9"-12092,61 286 1863,-55-275-2314,-2-29 2,-4-34-151,-4 36-222,0 0 1,0 0-1,-1 0 0,0 0 1,-1 1-1,1-1 0,-1 1 1,0 0-1,-1 0 0,1 0 1,-7-4-1,11 9 181,40 18-10,-36-16-402,0 0 1,0 0-1,1-1 1,-1 1-1,0-1 1,1 0-1,-1 0 1,0-1-1,0 1 1,1-1-1,-1 0 1,0 0-1,0 0 1,0 0-1,7-4 1,-9 3-34,1 1 1,-1-1 0,0 0-1,1 0 1,-1 0 0,0 0-1,0 0 1,0-1 0,-1 1-1,1-1 1,0 1 0,-1-1-1,0 0 1,1 1 0,-1-1-1,0 0 1,-1 0-1,1 0 1,0 0 0,-1 0-1,0 0 1,0 0 0,0-3-1,0 5-83,0 42-272,-1-28-77,2 47 1528,10-36-2582,-11-23 1222,1 0 0,0 0-1,0-1 1,0 1 0,0 0-1,0 0 1,0-1 0,0 1 0,0-1-1,0 1 1,0-1 0,0 1 0,1-1-1,-1 0 1,0 1 0,0-1 0,0 0-1,3 0 1,4-1-4501,0-6-3251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6534,'0'0'16656,"54"15"-17553,-31-7-1986,0-1-2081,0 0-1442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10186,'0'0'7730,"-7"8"-5793,-3 4-993,1 0-1,1 1 0,0 0 0,-8 18 0,14-27-871,0 0 0,0 0 0,0 0 0,1 0 0,0 1 0,0-1-1,0 0 1,0 1 0,1-1 0,0 1 0,0-1 0,0 0 0,0 1-1,1-1 1,-1 1 0,1-1 0,0 0 0,0 1 0,1-1 0,0 0-1,-1 0 1,5 6 0,21 22-1311,-21-27 1197,-1 0 1,0 0-1,0 1 0,-1 0 1,1 0-1,-1 0 0,0 0 1,-1 1-1,0-1 0,0 1 1,0 0-1,-1 0 0,0 0 1,0 0-1,1 9 0,-4-16 91,1 1 0,0-1 0,-1 0-1,1 0 1,0 1 0,-1-1-1,1 0 1,0 0 0,-1 0 0,1 0-1,-1 1 1,1-1 0,0 0-1,-1 0 1,1 0 0,-1 0 0,1 0-1,-1 0 1,1 0 0,0 0 0,-1 0-1,1 0 1,-1 0 0,1 0-1,0-1 1,-1 1 0,1 0 0,-1 0-1,1 0 1,0 0 0,-1-1 0,1 1-1,0 0 1,-1 0 0,1-1-1,0 1 1,-1 0 0,1-1 0,0 1-1,0 0 1,-1-1 0,1 1 0,0-1-1,-17-12 1305,9 3-1186,1-1 0,0 0 0,0 0 1,1 0-1,1-1 0,0 0 0,1 0 0,0 0 0,0 0 0,2-1 0,-1 0 1,1-12-1,2 24-196,0 0 1,1 0 0,-1 0 0,1 0-1,-1 0 1,1 0 0,0 0 0,-1 0-1,1 0 1,0 1 0,0-1-1,0 0 1,0 0 0,-1 1 0,1-1-1,0 1 1,0-1 0,0 1-1,0-1 1,0 1 0,0 0 0,1-1-1,-1 1 1,0 0 0,0 0 0,2 0-1,42-6-2376,-25 4-357,0-4-1285,-2 0-2636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10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4869,'0'0'18812,"8"4"-18139,-4-3-630,-1 0 0,0 1-1,0 0 1,-1-1 0,1 1 0,0 0 0,0 0 0,-1 0 0,1 1 0,-1-1 0,0 1 0,0-1 0,0 1 0,0 0 0,0 0-1,-1 0 1,1 0 0,-1 0 0,1 0 0,-1 0 0,0 0 0,-1 1 0,1-1 0,0 6 0,1 13 41,-2-17-76,0 1 1,0-1-1,1 0 1,-1 0-1,1 0 1,1 0-1,-1 0 0,3 6 1,-3-10 1,-1-1 0,1 1 0,-1-1 0,1 0 0,-1 1 0,1-1 0,0 0 0,-1 0 0,1 1 0,-1-1 0,1 0 0,0 0 0,-1 0 0,1 0 0,-1 0 0,1 0 0,0 0 0,-1 0-1,1 0 1,0 0 0,-1 0 0,1 0 0,-1-1 0,1 1 0,0 0 0,-1 0 0,1-1 0,-1 1 0,1 0 0,-1-1 0,1 1 0,-1 0 0,1-1 0,-1 1 0,1-1 0,-1 1 0,1-1 0,-1 1 0,0-1 0,1 1 0,-1-2 0,20-25 545,-18 25-504,116-200 605,-118 216-20621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1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11243,'0'0'11274,"60"38"-12010,-36-38-1410,1-2-1762,-3-9-993,-1-5-5605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10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22 8104,'0'0'9833,"-8"8"-8248,5-6-1529,-2 1 168,1 1 0,0 0 0,-1 0-1,2 0 1,-1 0 0,0 0 0,1 1-1,0 0 1,0 0 0,0 0 0,0 0 0,1 0-1,0 0 1,0 1 0,1-1 0,-1 1 0,0 7-1,2-12-209,0-1 0,0 0 0,0 0 0,0 1 0,0-1 0,0 0 0,0 0 0,0 1 0,0-1 0,0 0 0,0 0 0,1 0 0,-1 1 0,0-1 0,0 0 0,0 0 0,0 0 0,0 1 0,1-1 0,-1 0 0,0 0 0,0 0 0,0 0 0,1 0 0,-1 1 0,0-1 0,0 0 0,0 0 0,1 0 0,-1 0 0,0 0 0,0 0 0,1 0 0,-1 0-1,0 0 1,0 0 0,1 0 0,-1 0 0,0 0 0,0 0 0,1 0 0,15-5 418,12-10-63,-18 7-513,0 1-1,1 0 1,21-9-1,-29 14-145,-1 1 0,1 0-1,0 1 1,-1-1 0,1 0 0,0 1 0,0-1-1,0 1 1,0 0 0,-1 0 0,1 0 0,0 0-1,0 1 1,0-1 0,-1 1 0,1 0 0,0 0-1,0 0 1,-1 0 0,1 0 0,-1 0 0,1 1-1,1 1 1,-1-2-98,-1 1 0,0-1 1,1 1-1,0-1 0,-1 0 0,1 0 0,-1-1 0,1 1 1,0 0-1,-1-1 0,1 1 0,0-1 0,0 0 0,0 0 0,-1 0 1,1-1-1,0 1 0,0 0 0,-1-1 0,1 0 0,0 0 1,-1 0-1,1 0 0,-1 0 0,1 0 0,-1-1 0,4-2 0,26-25-856,-13-6 4139,-19 34-2711,0 1-1,1 0 0,-1 0 0,0-1 1,0 1-1,0 0 0,0-1 0,0 1 1,0 0-1,0 0 0,0-1 0,0 1 1,0 0-1,0-1 0,0 1 0,0 0 1,0-1-1,0 1 0,0 0 0,0-1 0,0 1 1,0 0-1,0 0 0,0-1 0,0 1 1,-1 0-1,1-1 0,0 1 0,0 0 1,0 0-1,0-1 0,-1 1 0,1 0 1,0 0-1,0 0 0,-1-1 0,1 1 1,0 0-1,0 0 0,-1 0 0,1 0 1,-1-1-1,-16 5 2675,-15 18-148,31-21-2704,0 0 1,1-1 0,-1 1-1,1 0 1,-1 0-1,1 0 1,-1-1-1,1 1 1,0 0 0,-1 0-1,1 0 1,0 0-1,0 0 1,-1 0-1,1 0 1,0 0 0,0 0-1,0 0 1,0-1-1,0 1 1,1 0 0,-1 0-1,0 0 1,0 0-1,1 0 1,-1 0-1,0 0 1,1 0 0,-1-1-1,1 1 1,-1 0-1,1 0 1,-1-1-1,1 1 1,0 0 0,-1 0-1,1-1 1,0 1-1,0-1 1,-1 1-1,1-1 1,0 1 0,0-1-1,0 1 1,0-1-1,0 0 1,-1 0 0,1 1-1,0-1 1,0 0-1,2 0 1,60 10-2545,-51-9 1712,-7-1 657,0 1-1,0 0 0,0 0 0,0 1 1,0-1-1,-1 1 0,1 0 0,0 0 1,-1 1-1,6 3 0,-9-5 226,0 0-1,0 0 1,0 0-1,-1 0 0,1 0 1,0 0-1,0 0 1,-1 1-1,1-1 1,-1 0-1,1 1 0,-1-1 1,1 0-1,-1 1 1,0-1-1,0 1 1,0-1-1,1 0 0,-1 1 1,-1-1-1,1 1 1,0-1-1,0 0 1,0 1-1,-1-1 1,1 0-1,-1 1 0,1-1 1,-1 0-1,0 1 1,1-1-1,-1 0 1,0 0-1,0 0 0,0 0 1,0 0-1,0 0 1,0 0-1,0 0 1,-2 1-1,1 1 65,0 0 1,0-1-1,0 1 0,0-1 1,-1 1-1,1-1 0,-1 0 1,1 0-1,-1 0 0,0-1 1,0 1-1,0-1 0,0 1 1,0-1-1,0 0 0,-1 0 1,1 0-1,0-1 0,0 1 1,-1-1-1,1 0 0,0 0 1,-5 0-1,6-1-217,1 0 1,0-1-1,0 1 0,0 0 1,0-1-1,0 1 0,1 0 0,-1-1 1,0 1-1,0-1 0,1 0 1,-1 1-1,1-1 0,0 1 0,-1-1 1,1 0-1,0 1 0,0-1 1,0 0-1,0 1 0,1-4 0,2-38-4571,5 11-216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6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4 14029,'0'0'12252,"3"-3"-11926,-10 23 2295,-23 69-2353,26-78-277,1 1 1,0 0-1,1-1 0,1 1 1,0 0-1,0 15 1,2-24 12,-1-1-1,1 1 1,0-1 0,-1 0-1,1 1 1,0-1 0,1 0-1,-1 0 1,0 0 0,1 0-1,-1 0 1,1 0 0,-1 0-1,1 0 1,0 0 0,0-1-1,0 1 1,0-1 0,0 1-1,0-1 1,0 0 0,1 0-1,-1 0 1,4 1 0,24 17 181,-29-19-185,-1 0-1,0 0 0,0 1 0,0-1 0,0 0 1,0 0-1,0 1 0,0-1 0,0 0 1,0 0-1,0 1 0,0-1 0,0 0 0,0 1 1,0-1-1,0 0 0,0 0 0,0 1 0,0-1 1,0 0-1,0 0 0,0 1 0,0-1 0,0 0 1,0 0-1,-1 1 0,1-1 0,0 0 0,0 0 1,0 0-1,0 1 0,-1-1 0,1 0 1,0 0-1,0 0 0,-1 0 0,1 1 0,0-1 1,0 0-1,0 0 0,-1 0 0,1 0 0,0 0 1,0 0-1,-1 0 0,1 0 0,-15 6 26,14-6-7,-19 6-53,-1-1 0,0-1 0,0-1 1,-26 0-1,3-2-2513,1 0-3546,36-1 4708,-18 0-7657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1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4292,'0'0'8755,"-1"9"-5974,0 9-1904,-1-2-334,0 0-1,1 0 0,1 0 1,1 0-1,0 0 0,1 0 1,5 21-1,3-10-568,9 23 64,-1-24-3029,-12-23-366,-4-16-8885</inkml:trace>
  <inkml:trace contextRef="#ctx0" brushRef="#br0" timeOffset="1">53 215 5765,'0'0'7431,"-38"-50"-3619,30 38-1089,3 3-481,3 4-897,2 1-448,0 2-705,9 0-192,6 0-32,3 1-769,4 1-832,2 0-577,0-2-1762,0 2-640,0-4-481,-4 0 1762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1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40 3043,'7'-9'8847,"-13"8"-2537,-5 5-2987,1 1-3829,3 1 869,0-1 0,0 1-1,1 1 1,0-1-1,1 1 1,-1 0 0,1 0-1,0 1 1,1-1 0,0 1-1,0 0 1,1 0 0,0 0-1,-2 10 1,5-17-360,0-1 0,0 0 0,0 1 0,0-1 0,-1 0 0,1 1-1,0-1 1,1 0 0,-1 1 0,0-1 0,0 0 0,0 1 0,0-1 0,0 0 0,0 1 0,0-1 0,0 0 0,0 0-1,1 1 1,-1-1 0,0 0 0,0 1 0,0-1 0,1 0 0,-1 0 0,0 0 0,0 1 0,1-1 0,-1 0 0,0 0-1,1 0 1,-1 0 0,0 1 0,0-1 0,1 0 0,-1 0 0,0 0 0,1 0 0,17-3 146,15-14-92,15-34-1774,-42 42 1435,1 1 0,1 0 0,0 0 0,0 0 0,0 1 0,1 0 0,0 1 1,10-6-1,-19 12 265,1-1 1,-1 1 0,0 0-1,1 0 1,-1 0 0,1-1-1,-1 1 1,1 0 0,-1 0-1,0 0 1,1 0 0,-1 0-1,1 0 1,-1 0 0,1 0 0,-1 0-1,1 0 1,-1 0 0,0 0-1,1 0 1,-1 1 0,1-1-1,-1 0 1,1 0 0,-1 0-1,0 1 1,1-1 0,-1 0-1,0 0 1,1 1 0,-1-1-1,0 0 1,1 1 0,-1-1 0,0 0-1,0 1 1,1-1 0,-1 1-1,0-1 1,0 0 0,0 1-1,1-1 1,-1 1 0,0-1-1,0 1 1,0-1 0,0 0-1,0 1 1,0 0 0,-1 34 418,1-31-187,-1-1 0,1 0 0,0 0 0,0 1-1,0-1 1,0 0 0,0 0 0,1 1 0,1 3 0,-1-7-174,-1 1 1,1-1 0,0 1 0,0-1 0,0 0 0,0 1 0,0-1-1,0 0 1,0 0 0,1 1 0,-1-1 0,0 0 0,0 0 0,0 0-1,0-1 1,0 1 0,0 0 0,0 0 0,0 0 0,0-1 0,0 1-1,0 0 1,0-1 0,0 1 0,0-1 0,0 0 0,1 0 0,25-16 19,-4 0-442,49-39-14170,-62 47 11391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11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3972,'0'0'15807,"-1"12"-15220,0-7-545,-1 4 58,1 0 0,0 0 0,0 0 0,1 0 0,1-1 0,-1 1 0,1 0 0,1 0 0,-1 0 0,2-1-1,-1 1 1,1-1 0,4 10 0,33 38-1251,-7-25-7296,-25-25 2196</inkml:trace>
  <inkml:trace contextRef="#ctx0" brushRef="#br0" timeOffset="1">110 188 10890,'0'0'5221,"-60"-39"-2370,37 21-801,7 3-961,6 2 609,10 5-129,0 3-992,15 2-513,5 2-96,7 1 0,2 0-289,4 0-1569,-1 0-1377,-2 0-2530,-3-1-8168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12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4260,'0'0'14670,"75"-6"-12588,-23-9-32,19-6-224,20-6-417,16-7-480,14-1-449,4 0-352,-4 1-128,-7 7-832,-11 5-1411,-17 4-928,-12 2-1281,-14 0-1794,-6-1-1569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 10794,'0'0'3225,"8"0"-2441,38 1 2,0-2-1,0-3 0,51-10 0,-5 1-290,1264-69 37,-552 49-450,-119-36-46,-105 7 8,2 49-23,-440 27 100,183 39 0,-269-42-107,-43-10-157,-12-4-997,-19-12-2280,-21-10-3664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 1 3812,'0'0'9208,"-12"2"-8850,-26 9-152,1 1 0,1 2 0,0 1 0,-37 23 0,-9 3 990,25-15-438,-70 35 963,112-53-1634,-1 2 0,2 0 0,-1 1-1,1 0 1,-20 22 0,32-31-93,-1 1 1,0 0-1,1 0 0,-1 0 0,1 0 0,0 0 1,0 1-1,1-1 0,-1 1 0,1-1 0,-1 1 1,1-1-1,0 1 0,0 0 0,1 0 0,-1 0 1,1-1-1,0 1 0,0 0 0,0 0 0,0 0 1,1 0-1,-1-1 0,1 1 0,0 0 0,1-1 1,-1 1-1,0 0 0,1-1 0,0 0 0,0 1 1,0-1-1,0 0 0,0 0 0,1 0 0,0 0 1,-1 0-1,1-1 0,0 1 0,0-1 0,0 0 1,1 0-1,-1 0 0,0 0 0,7 2 0,7 3 51,1-1 0,0 0 0,1-1-1,-1-1 1,32 2 0,100-1 97,-119-5-136,52-3-1155,1-3 0,-1-4-1,101-24 1,-23-7-3623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4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14510,'0'0'2754,"9"4"-1649,-5-2-997,0-1-1,0 1 0,0-1 0,1 0 1,-1 0-1,0 0 0,1-1 0,-1 1 0,1-1 1,-1 0-1,0-1 0,8 0 0,-3-2 117,0 0-1,0 0 0,0-1 1,-1 0-1,1 0 0,11-9 1,5-3 591,-2 0-1,43-40 1,-60 51-574,0-1-1,-1 0 1,0-1 0,0 1-1,0-1 1,-1 0-1,0 0 1,0 0 0,0-1-1,-1 1 1,0-1-1,-1 0 1,0 0 0,0 0-1,0-11 1,-1 18-222,-1-1 1,-1 0-1,1 1 1,0-1-1,0 0 1,-1 1-1,1-1 1,-1 1-1,1-1 1,-1 0 0,0 1-1,1-1 1,-1 1-1,0 0 1,0-1-1,0 1 1,0 0-1,0-1 1,-1 1-1,1 0 1,0 0-1,0 0 1,-1 0-1,1 0 1,-1 0-1,1 1 1,-1-1-1,1 0 1,-1 1-1,1-1 1,-1 1-1,0 0 1,1-1-1,-1 1 1,0 0-1,1 0 1,-1 0 0,-3 0-1,0 1-39,-1-1 0,0 1-1,1 0 1,-1 0 0,1 0 0,-1 1 0,1 0 0,0 0-1,0 0 1,-10 6 0,0 5 13,0 0 1,1 1-1,0 0 0,1 1 1,1 1-1,0 0 0,1 1 1,1 0-1,1 0 0,0 1 1,1 0-1,1 1 0,1 0 1,1 0-1,-4 23 0,8-40 10,1 0 0,0 0 0,0 0 1,0 0-1,1 0 0,-1 0 0,0 0 0,1 0 0,-1 0 0,1-1 0,-1 1 0,1 0 0,0 0 0,0 0 0,0-1 1,0 1-1,0 0 0,0-1 0,1 1 0,-1-1 0,0 0 0,1 1 0,-1-1 0,1 0 0,0 0 0,-1 0 1,1 0-1,0 0 0,0 0 0,-1 0 0,1-1 0,0 1 0,0-1 0,0 1 0,0-1 0,0 0 0,0 1 0,0-1 1,0 0-1,0 0 0,0-1 0,2 1 0,9-1-117,0 0 0,0-1 1,-1 0-1,1-1 0,17-6 0,86-40-4599,-3-13-6466,-60 28 3700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7591,'0'0'17051,"-10"9"-16352,-46 45-707,3 2 0,3 3 0,-55 82 0,104-140-1412,1-4-197,2-14-196,2 0 1,-1 0-1,9-20 1,6-27 179,5-58 4168,-23 122-2426,0-1 0,0 1 0,0-1-1,0 1 1,0-1 0,0 1 0,0 0-1,0-1 1,1 1 0,-1-1 0,0 1-1,0-1 1,0 1 0,0 0 0,1-1-1,-1 1 1,0 0 0,1-1-1,-1 1 1,0 0 0,0-1 0,1 1-1,-1 0 1,0 0 0,1-1 0,-1 1-1,1 0 1,-1 0 0,0 0 0,1-1-1,0 1 1,8 11 1157,7 31-915,-14-36 136,1 3-503,0 0 0,1-1-1,0 0 1,0 0-1,1 0 1,0 0 0,0-1-1,1 0 1,-1 0 0,2 0-1,-1-1 1,1 0-1,0 0 1,0-1 0,1 0-1,-1 0 1,1 0-1,0-1 1,1 0 0,-1-1-1,1 0 1,-1 0 0,1-1-1,0 0 1,0-1-1,0 0 1,0 0 0,12-1-1,75 0-5892,-49-6-759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 15471,'0'0'2466,"-11"1"-518,3 0-1712,0 0 0,0 1 0,1 0 0,-1 0 0,0 1-1,1 0 1,0 0 0,-11 7 0,14-8-177,0 1 0,0 0-1,0 0 1,1 1 0,0-1 0,-1 1 0,1-1 0,0 1-1,1 0 1,-1 0 0,1 0 0,-1 1 0,1-1 0,1 0 0,-1 1-1,0 0 1,1-1 0,-1 9 0,1-11-44,1 0 0,0 0 0,0 0 1,-1 0-1,1 1 0,0-1 0,1 0 0,-1 0 0,0 0 1,1 0-1,-1 0 0,1 0 0,-1 0 0,1 0 1,0 0-1,0 0 0,0 0 0,0-1 0,0 1 0,0 0 1,1-1-1,-1 1 0,1 0 0,-1-1 0,4 2 0,-2-1 147,1 0-1,0-1 1,0 1-1,0-1 1,0 0-1,0-1 0,0 1 1,1-1-1,-1 0 1,0 0-1,0 0 0,6-1 1,-5 0-43,0-1-1,0 1 1,0-1 0,0 0-1,0 0 1,-1-1 0,1 0-1,-1 1 1,0-1 0,0-1-1,0 1 1,0-1 0,-1 1-1,1-1 1,-1 0 0,0 0-1,0-1 1,0 1 0,-1 0-1,1-1 1,-1 0 0,0 0-1,-1 0 1,1 1 0,-1-1-1,0-1 1,0 1-1,-1 0 1,1 0 0,-1 0-1,0 0 1,0 0 0,-1-1-1,-1-6 1,1 10-142,-1 0 0,1 0 0,0 0 0,-1 0-1,1 1 1,-1-1 0,0 0 0,1 1 0,-1-1 0,0 1 0,0-1 0,0 1-1,0 0 1,0 0 0,-1 0 0,1 0 0,0 0 0,0 1 0,-1-1-1,1 0 1,0 1 0,-1 0 0,1 0 0,-1 0 0,1 0 0,-4 0 0,4 0-167,0 0 0,1 0 0,-1 0 0,0 1 0,0-1 0,0 1 0,0-1 0,1 1 0,-1-1 1,0 1-1,0 0 0,1 0 0,-1 0 0,1 0 0,-1 0 0,1 0 0,-1 0 0,1 1 1,0-1-1,-1 1 0,1-1 0,0 0 0,0 1 0,0 0 0,0-1 0,0 1 0,0 0 1,1-1-1,-1 1 0,1 0 0,-1 0 0,1 0 0,0 0 0,-1 2 0,1-3-122,0 0 0,0 0 0,0 0 1,0-1-1,1 1 0,-1 0 0,0 0 0,0 0 0,1 0 0,-1 0 0,0 0 0,1 0 0,-1-1 0,1 1 0,-1 0 0,1 0 0,-1-1 0,1 1 0,0 0 0,-1 0 1,1-1-1,0 1 0,0-1 0,-1 1 0,1-1 0,0 1 0,0-1 0,0 0 0,1 1 0,18 6-7962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24 14029,'0'0'5873,"-10"0"-3994,2 0-1729,1 0 1,0 1 0,-1 0-1,1 0 1,0 1-1,-1 0 1,1 0 0,0 0-1,0 1 1,1 0 0,-1 1-1,1 0 1,-1 0 0,1 0-1,0 0 1,1 1-1,-1 0 1,1 1 0,0-1-1,0 1 1,1 0 0,-7 9-1,10-12-148,0-1 0,0 0-1,-1 0 1,1 0 0,1 1 0,-1-1-1,0 0 1,1 1 0,-1-1 0,1 1-1,-1-1 1,1 3 0,0-4 5,1 0 1,-1 0-1,0 0 0,0 0 1,1 0-1,-1-1 0,0 1 0,1 0 1,-1 0-1,1 0 0,-1-1 1,1 1-1,0 0 0,-1-1 1,1 1-1,0-1 0,-1 1 1,1 0-1,0-1 0,-1 1 1,1-1-1,1 1 0,6 1 42,-1 0 1,0-1-1,0 0 0,1 0 0,-1-1 0,13-1 0,33 4-263,-46 0 33,1-1 0,-1 1 0,0 0 0,-1 1 0,1-1 0,-1 2 0,1-1 1,-1 0-1,0 1 0,-1 0 0,1 1 0,-1-1 0,0 1 0,-1 0 0,1 0 1,3 8-1,-4-7 204,-1 1 0,0-1 0,0 1 0,-1 0 0,0 0 0,0 0 0,-1 0-1,0 0 1,0 0 0,-1 0 0,0 0 0,-1 0 0,1 0 0,-2 0 0,1 0 0,-1 0 0,0 0 0,-1 0 0,0 0 0,0-1 0,0 0 0,-9 13 0,-43 54 2973,51-70-2833,0 0 0,1 0 0,-2 0 0,1 0 0,0-1 0,-1 1 0,1-1-1,-1 0 1,0-1 0,0 1 0,0-1 0,0 0 0,0 0 0,-8 1 0,12-3-147,0-1 0,-1 1 0,1-1 1,0 1-1,0-1 0,0 1 0,-1-1 0,1 0 1,0 1-1,0-1 0,0 0 0,0 0 0,0 0 0,1 0 1,-1 0-1,0 0 0,0 0 0,0 0 0,1 0 0,-1 0 1,1 0-1,-1 0 0,1-1 0,-1 1 0,1 0 1,0 0-1,0-1 0,-1 1 0,1 0 0,0-1 0,0 1 1,0 0-1,1-2 0,-1-55-347,0 51 213,1-2-21,1 0 0,0 0 0,0 0-1,0 0 1,1 0 0,1 1-1,-1-1 1,2 1 0,-1 0 0,1 0-1,0 1 1,0-1 0,1 1 0,10-10-1,11-8-186,1 1-1,43-28 1,1-1 149,-53 36 220,-4 7 37,-1-1-1,-1-1 0,0 0 0,-1 0 1,0-2-1,-1 1 0,17-29 1,-27 41-28,0 0 1,-1 0-1,1 0 1,-1 0 0,1 0-1,-1-1 1,0 1-1,1 0 1,-1 0 0,0 0-1,0 0 1,0-1-1,0 1 1,0 0 0,0 0-1,0 0 1,0-1-1,0 1 1,-1 0 0,1 0-1,0 0 1,-1 0-1,1 0 1,-1-2 0,0 3-23,0-1 0,0 1 1,0-1-1,0 0 1,0 1-1,0 0 1,-1-1-1,1 1 1,0 0-1,0-1 0,0 1 1,0 0-1,-1 0 1,1 0-1,0 0 1,0 0-1,0 0 1,0 0-1,-2 1 0,-3 0-10,1 1-1,-1-1 0,0 1 1,1 0-1,-1 1 1,1-1-1,0 1 0,-6 4 1,5-1-5,-1 1 1,1 0 0,0 0 0,-9 14-1,13-19-15,1 0-1,-1 1 1,1-1-1,0 0 0,0 0 1,0 1-1,0-1 0,0 1 1,0-1-1,1 1 0,-1-1 1,1 1-1,0-1 0,0 1 1,0-1-1,0 1 1,0-1-1,0 1 0,1-1 1,-1 1-1,1-1 0,1 5 1,0-6 17,1 1 1,-1 0 0,0-1-1,1 1 1,-1-1 0,1 0-1,-1 0 1,1 0 0,0 0-1,-1 0 1,1-1 0,0 1-1,0-1 1,-1 1 0,1-1-1,0 0 1,0 0 0,-1-1-1,6 0 1,54-9 194,-1-14-139,-48 18-78,0 1 1,0 0 0,1 0 0,0 1 0,0 1-1,27-3 1,-40 6-6,-1 1-1,1-1 1,0 0-1,0 1 0,0-1 1,0 0-1,0 1 1,-1-1-1,1 1 1,0-1-1,0 1 1,-1 0-1,1-1 0,0 1 1,-1 0-1,1-1 1,-1 1-1,1 0 1,-1 0-1,1-1 1,-1 1-1,0 0 0,1 0 1,-1 0-1,0 0 1,1 0-1,-1 0 1,0 0-1,0-1 1,0 1-1,0 0 0,0 2 1,-1 40 191,1-28 8,0-14-174,1-1-1,-1 1 1,1 0 0,-1 0 0,1-1 0,0 1 0,-1 0 0,1-1 0,0 1 0,-1 0 0,1-1 0,0 1 0,0-1 0,0 0 0,-1 1 0,1-1 0,0 0 0,0 1 0,0-1 0,0 0 0,0 0 0,0 0 0,0 0 0,0 0 0,0 0-1,0 0 1,0 0 0,1 0 0,32-2 432,-23-1-384,0 0 0,0-1 0,0 0-1,-1 0 1,1-1 0,15-11 0,-14 9-276,0 0 1,1 1-1,21-8 0,-34 15 144,0-1-1,1 0 0,-1 1 1,0-1-1,1 1 0,-1-1 1,0 0-1,0 1 1,1-1-1,-1 1 0,0-1 1,0 0-1,0 1 0,0-1 1,0 1-1,0-1 0,1 1 1,-1-1-1,0 1 0,0-1 1,0 1-1,0-1 1,-1 1-1,1-1 0,0 1 1,0-1-1,0 0 0,0 1 1,0-1-1,-1 1 0,1-1 1,0 1-1,0-1 0,-1 1 1,-6 22-1265,6-22 883,1 1-173,-5 16-3084,7-10-5098,6-7-2223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1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43 13036,'-11'5'1906,"-9"3"-1332,1 2 0,0 0 1,1 1-1,-28 22 0,38-26-357,0 0 0,0 1 0,0 0 0,1 1 0,1 0-1,-1 0 1,1 0 0,1 1 0,0-1 0,0 1 0,1 1 0,-4 13 0,2 0 132,2-1-1,1 1 1,0 0 0,2 0 0,1 0-1,1 0 1,6 42 0,-5-54-243,1 0 1,-1 0-1,2 0 1,0-1 0,0 1-1,1-1 1,1 0-1,0-1 1,0 1 0,1-1-1,0 0 1,1-1-1,0 1 1,1-2-1,-1 1 1,21 14 0,-23-20-83,0 0 1,0 0 0,0 0 0,1-1 0,-1 1 0,1-2-1,-1 1 1,1-1 0,0 0 0,-1 0 0,1-1-1,0 1 1,0-2 0,0 1 0,-1-1 0,1 0 0,0 0-1,-1-1 1,1 0 0,-1 0 0,1-1 0,-1 0 0,0 0-1,0 0 1,0 0 0,-1-1 0,1 0 0,5-6 0,6-5 385,0-1 0,-1-1 1,0-1-1,-1 0 1,-1-1-1,21-39 0,-24 38-244,-1-1 1,-1-1-1,-1 0 0,0 0 0,-2-1 0,-1 1 0,0-1 0,-2-1 0,1-32 0,-4 45-155,0 1-1,-1-1 1,0 1-1,0 0 1,-1 0-1,-1 0 0,0 0 1,0 0-1,-1 0 1,0 0-1,0 1 0,-1 0 1,-1 0-1,1 0 1,-1 1-1,-1 0 1,0 0-1,0 0 0,0 1 1,-1 0-1,0 1 1,-1 0-1,-11-7 0,15 10-42,-1 0 0,0 0 0,1 1 1,-1-1-1,0 2 0,0-1 0,-1 1 0,1 0 0,0 0 0,0 0 0,0 1 0,-1 0 0,1 0 0,0 1 0,-10 2 0,12-2-154,0 0 0,1 0 0,0 1 0,-1 0-1,1 0 1,0 0 0,0 0 0,0 0 0,0 1 0,0-1 0,1 1 0,-1 0 0,1 0 0,-1 0 0,1 0-1,0 0 1,0 0 0,1 1 0,-1-1 0,1 1 0,0-1 0,-1 1 0,2-1 0,-1 1 0,0 0 0,0 5 0,0 21-3429,0-6-2598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62 13677,'0'0'9561,"9"3"-8952,7 2-472,1-1 0,0-1 0,26 3 1,-37-6-29,0 1 0,0-1 1,0 0-1,0 0 0,0-1 1,-1 0-1,1 0 0,0 0 1,0-1-1,-1 1 0,1-1 1,-1-1-1,1 1 0,-1-1 1,0 0-1,5-4 0,-9 6-86,0 1 0,0-1 0,0 1 0,0-1 0,0 1 0,0-1 0,0 0 0,-1 0-1,1 1 1,0-1 0,-1 0 0,1 0 0,0 0 0,-1 0 0,1 0 0,-1 0 0,0 0 0,1 0 0,-1 0 0,0 0 0,1 0 0,-1 0-1,0 0 1,0 0 0,0 0 0,0 0 0,0 0 0,0 0 0,0-1 0,0 1 0,-1 0 0,1 0 0,0 0 0,-1 0 0,1 0-1,-1 0 1,1 0 0,-1 0 0,1 1 0,-1-1 0,1 0 0,-1 0 0,0 0 0,0 0 0,1 1 0,-1-1 0,0 0 0,0 1-1,0-1 1,0 1 0,0-1 0,0 1 0,0-1 0,0 1 0,0 0 0,0-1 0,0 1 0,0 0 0,0 0 0,-2 0 0,-6-3-20,-1 1 1,1 0-1,-1 1 1,0 0 0,-11 1-1,13 1 1,0 0 0,1 1 0,-1 0 0,0 0 0,1 1 0,-1 0 0,1 0 0,0 1 1,0 0-1,-10 8 0,14-10 14,0 0 0,0 0 1,1 0-1,-1 0 0,0 1 1,1-1-1,0 1 0,-1 0 1,1 0-1,0 0 0,0 0 0,1 0 1,-1 0-1,1 0 0,-1 1 1,1-1-1,0 0 0,1 1 1,-1-1-1,0 1 0,1-1 1,0 1-1,0 0 0,0-1 1,0 1-1,1 3 0,0-4-56,0-1-1,1 0 1,-1 1-1,0-1 0,1 0 1,0 0-1,-1 0 1,1 0-1,0 0 0,0-1 1,0 1-1,0-1 1,0 1-1,1-1 0,-1 1 1,0-1-1,1 0 1,-1 0-1,1-1 0,-1 1 1,4 0-1,58 8-4717,-18-9-2061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38 6374,'0'0'13148,"3"10"-11989,-1-1-975,0 1 0,-1 0 0,0 0 0,0 0 0,-1-1 0,-1 1 0,0 0 0,0 0 0,-1 0 0,0-1 0,0 1 0,-6 13-1,-1 7 216,-1-1 279,2 0 1,1 1-1,2-1 0,-3 46 1,7-74-643,1 1 1,0-1 0,0 0 0,0 1-1,0-1 1,0 0 0,0 1-1,0-1 1,0 0 0,1 1-1,-1-1 1,0 0 0,1 1 0,-1-1-1,1 0 1,0 0 0,-1 0-1,1 0 1,0 1 0,0-1-1,0 0 1,0 0 0,0 0-1,0-1 1,0 1 0,0 0 0,0 0-1,0 0 1,0-1 0,0 1-1,0-1 1,1 1 0,-1-1-1,0 1 1,1-1 0,-1 0 0,0 1-1,1-1 1,-1 0 0,0 0-1,1 0 1,-1 0 0,0 0-1,1-1 1,-1 1 0,0 0-1,3-1 1,4-2 194,0 1 0,-1-1 1,1-1-1,-1 1 0,0-1 0,13-9 0,11-13 35,0-1 1,-2-1-1,-1-1 0,26-36 0,88-138 892,-119 168-1122,-31 59-4065,-16 23-3051,5-21 28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79 178 11755,'0'0'12593,"5"-9"-11077,-1 3-1214,-2 3-218,0 0 0,1 0 0,-1 0 1,-1-1-1,1 1 0,0 0 1,-1-1-1,0 1 0,0-1 0,0 0 1,0 1-1,0-1 0,-1 0 0,0 0 1,0-4-1,0 7-69,-1 1-1,1-1 1,-1 0-1,0 1 1,0-1 0,1 1-1,-1-1 1,0 1-1,0-1 1,0 1-1,1 0 1,-1-1 0,0 1-1,0 0 1,0 0-1,0 0 1,0-1 0,0 1-1,0 0 1,1 0-1,-1 0 1,0 1-1,0-1 1,0 0 0,0 0-1,0 0 1,-1 1-1,-27 6 155,26-5-176,-1 0 0,0 0 0,1 1 0,0-1 1,-1 1-1,1 0 0,0 0 0,0 0 0,0 0 1,1 0-1,-1 0 0,1 1 0,0-1 0,0 1 1,0 0-1,0 0 0,1-1 0,0 1 0,-1 0 1,1 1-1,0 6 0,1-10 9,1 0 0,-1 0 0,1 1-1,0-1 1,0-1 0,0 1 0,-1 0 0,1 0 0,0 0 0,0 0-1,0-1 1,0 1 0,0 0 0,1-1 0,-1 1 0,0-1-1,0 1 1,0-1 0,0 0 0,1 1 0,-1-1 0,0 0-1,0 0 1,1 0 0,-1 0 0,0 0 0,0 0 0,3 0-1,48-1 213,-42 0-187,4 1 18,0 0-72,1-1-1,0 0 0,28-7 1,-41 8 69,1-1-1,0 0 1,0 0 0,-1 0-1,1 0 1,0 0 0,-1-1 0,1 1-1,-1-1 1,0 0 0,1 0-1,-1 0 1,0 0 0,0 0 0,0 0-1,0 0 1,-1-1 0,1 1-1,-1-1 1,1 1 0,-1-1 0,0 0-1,0 1 1,0-1 0,1-6-1,1-72 1080,-3 80-1195,14 10-482,-4-4 554,0-1 0,0 0 0,1-1-1,0 0 1,-1 0 0,1-1-1,0-1 1,0 0 0,0 0 0,0-1-1,0 0 1,0-1 0,0 0-1,0-1 1,0 0 0,0-1 0,0 0-1,-1-1 1,0 0 0,0-1-1,0 0 1,0 0 0,-1-1 0,0 0-1,0-1 1,0 0 0,11-12-1,-17 15-39,-39 57-226,-3 9 673,36-58-465,2 1 0,-1-1 0,0 1 1,1 0-1,0-1 0,0 1 0,0 0 0,1-1 0,0 1 1,0 0-1,0 0 0,2 9 0,-2-13-334,1-1 0,0 0 0,-1 1 0,1-1 0,0 0 0,-1 0 0,1 0 0,0 0 0,0 1 0,-1-1 0,1 0 0,0 0 0,0 0 0,-1-1 1,1 1-1,0 0 0,0 0 0,-1 0 0,1 0 0,0-1 0,-1 1 0,1 0 0,0-1 0,1 0 0,5-11-9306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19250,'0'0'5157,"42"52"-7079,-21-37-1441,1 1-2819,-1-2 1442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7175,'0'0'14552,"-12"3"-13527,0 1-626,-1-1 0,1 2 0,-1 0 0,-16 9 0,26-13-312,0 1 0,0 0 0,0 0 0,0 0 0,0 0 0,1 0 0,-1 1-1,1-1 1,-1 1 0,1 0 0,0-1 0,0 1 0,0 0 0,0 0 0,1 1 0,-1-1 0,1 0 0,0 1-1,-1-1 1,2 0 0,-1 1 0,0-1 0,1 1 0,-1-1 0,2 7 0,-1-8-76,1 0 0,0 0 0,0-1 0,1 1 0,-1-1 0,0 1 1,1-1-1,-1 1 0,1-1 0,-1 0 0,1 1 0,-1-1 0,1 0 0,0 0 0,0 0 0,-1-1 0,1 1 1,0 0-1,0-1 0,0 1 0,0-1 0,0 0 0,0 1 0,0-1 0,0 0 0,0 0 0,4-1 0,3 2 47,0-1-1,0-1 1,1 0-1,14-3 1,-12-1-21,0 0 1,0-1-1,0 0 1,-1-1-1,0 0 0,-1-1 1,18-17-1,-16 14-75,-1 1-1,2 1 1,-1 0-1,25-12 1,-45 49-758,-3-9 434,-16 34-662,20-14-3451,9-32-271,9-6-2274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8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59 10602,'0'0'9828,"-11"10"-8910,-1 1-414,0 1 0,0 0 0,-14 21 0,23-29-415,0 0 0,0 0-1,0 0 1,1 1 0,0-1 0,0 1 0,0-1 0,1 1-1,-1 0 1,1 0 0,0 0 0,0 0 0,1 0-1,0 0 1,-1 0 0,2 0 0,-1-1 0,1 1 0,-1 0-1,3 7 1,-2-9-47,1-1-1,-1 1 1,1-1-1,-1 0 1,1 0 0,0 0-1,0 0 1,0 0-1,0 0 1,0 0-1,0-1 1,0 1-1,1-1 1,-1 1 0,1-1-1,-1 0 1,3 1-1,54 13 242,-6-1-369,-52-14 96,0 1-1,-1-1 1,1 0 0,0 0-1,0 1 1,-1-1-1,1 1 1,0-1 0,-1 0-1,1 1 1,-1-1-1,1 1 1,0 0 0,-1-1-1,1 1 1,-1-1-1,0 1 1,1 0 0,-1-1-1,1 1 1,-1 0-1,0 0 1,0-1 0,1 1-1,-1 0 1,0 0-1,0-1 1,0 1 0,0 0-1,0 1 1,0 0 46,-1-1-1,0 0 1,0 1 0,0-1 0,0 1 0,0-1-1,0 0 1,0 0 0,0 0 0,0 0-1,-1 0 1,1 0 0,-3 2 0,-46 21 1251,43-21-1323,-1-1-1,1 0 1,-1 0 0,0 0-1,0-1 1,1 0-1,-1 0 1,0-1-1,0 0 1,0 0-1,-9-2 1,17 1-377,-1 0-1,0 0 1,0 0 0,1 0-1,-1-1 1,0 1 0,1 0-1,-1 0 1,1 0 0,0 0-1,-1-1 1,1 1 0,0 0-1,0 0 1,0-1 0,0 1-1,0 0 1,0-1 0,0 1-1,0 0 1,0 0 0,1-1-1,-1 1 1,0 0 0,1 0-1,-1 0 1,2-2 0,14-19-7860</inkml:trace>
  <inkml:trace contextRef="#ctx0" brushRef="#br0" timeOffset="1">382 1 3587,'0'0'24023,"2"59"-23222,-16-23 32,-4 4-161,3 0-383,1 2-193,3-3-96,1-1 32,2-6-224,2-4-737,3-7-705,1-8-1313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18706,'0'0'7207,"9"9"-6791,29 28-203,-35-35-190,1 0 0,-1 0 0,0-1 0,1 1 0,-1 0 0,1-1 0,0 0 0,-1 0 0,1 0 0,0-1 0,0 1 0,-1-1 0,1 0 0,0 0 0,0 0 0,0 0 0,-1-1 0,1 1 0,0-1 0,5-2 0,-7 3 18,0-1-1,0 0 1,0 1-1,0-1 1,0 0-1,0 0 1,0-1 0,0 1-1,-1 0 1,1-1-1,0 1 1,-1-1-1,1 1 1,-1-1-1,1 1 1,-1-1-1,0 0 1,0 0-1,0 0 1,0 0-1,0 0 1,0 0 0,-1 0-1,1 0 1,-1 0-1,1 0 1,-1-1-1,0 1 1,0 0-1,0 0 1,0 0-1,0-3 1,-1 4-50,1 0 0,-1 1 0,1-1 0,-1 1 0,1-1 0,-1 0 0,0 1 0,1-1 0,-1 1 0,0 0 0,0-1 0,1 1 0,-1-1 0,0 1 0,0 0 0,0 0 0,1-1 0,-1 1 0,0 0 0,0 0 0,0 0 0,0 0 0,1 0 0,-1 0 0,0 0 0,0 0 0,0 1 0,0-1 1,1 0-1,-1 0 0,0 1 0,0-1 0,0 0 0,1 1 0,-1-1 0,0 1 0,0 0 0,-31 15-147,22-7 155,0 1-1,0 0 0,-15 19 1,23-25 58,-1-1 1,1 0 0,0 1-1,0 0 1,0-1-1,0 1 1,1 0 0,0 0-1,0 0 1,0 0-1,0 0 1,0 0 0,1 0-1,-1 0 1,1 0-1,0 0 1,1 5 0,0-7-17,0-1 0,0 0 0,0 0 0,0 0 1,0 1-1,0-1 0,1 0 0,-1-1 0,0 1 1,1 0-1,-1 0 0,0 0 0,1-1 0,-1 1 0,1-1 1,-1 1-1,1-1 0,-1 1 0,1-1 0,-1 0 1,1 0-1,0 0 0,-1 0 0,3 0 0,47-2 494,-43 2-487,10-3-10,0 0 0,0-1 0,0-1 0,-1-1 0,33-15 0,-29 12-68,1 0 0,39-9 1,-60 17 20,-1 1 0,0 0 0,1 0 0,-1 0 0,0 0 1,1 0-1,-1 0 0,0 0 0,1 0 0,-1 0 0,0 1 0,1-1 1,-1 0-1,0 0 0,1 0 0,-1 0 0,0 0 0,1 1 0,-1-1 1,0 0-1,0 0 0,1 0 0,-1 1 0,0-1 0,0 0 0,1 0 1,-1 1-1,0-1 0,0 0 0,0 0 0,0 1 0,1-1 0,-1 0 1,0 1-1,0-1 0,0 0 0,0 1 0,0-1 0,0 0 0,0 1 1,0-1-1,0 0 0,0 1 0,0-1 0,0 0 0,0 1 0,0-1 1,0 0-1,-1 1 0,-4 24 105,1-10-22,42-13 263,-22-4-358,0 0 0,0-1 0,0-1 0,25-9 1,-26 8-267,0 1 0,0 0 0,1 0 0,-1 2 0,18-2 0,-32 5 279,-1-1 1,1 0-1,-1 1 1,1-1-1,-1 1 1,1-1-1,-1 1 1,1-1-1,-1 1 1,0-1-1,1 1 1,-1 0-1,0-1 1,0 1-1,1 0 1,-1-1-1,0 1 1,0-1-1,0 1 1,0 0-1,0-1 1,0 1-1,0 0 1,0-1-1,0 1 1,0 0-1,0-1 1,0 1-1,0 0 1,0-1-1,-1 1 1,1 0-1,0-1 1,-1 1-1,1-1 1,0 1-1,-1-1 1,0 2-1,-10 26 55,4-18-430,-10 23 538,13-10-7358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3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61 4036,'0'0'2856,"-4"-9"-320,2 6-2407,0-1 1,1 1-1,-1 0 1,0 0 0,-1 0-1,1 0 1,-1 0-1,1 0 1,-1 1 0,0-1-1,0 1 1,0 0-1,0 0 1,0 0 0,-1 0-1,1 1 1,0-1-1,-1 1 1,0 0 0,1 0-1,-1 0 1,0 0-1,1 1 1,-1-1 0,0 1-1,1 0 1,-1 0 0,0 0-1,0 1 1,1 0-1,-1-1 1,0 1 0,1 0-1,-1 1 1,-3 1-1,-1 1-4,1 1 0,0-1-1,0 2 1,0-1 0,1 1 0,-1 0-1,1 1 1,1-1 0,-1 1 0,-7 13-1,-5 10 362,-18 42 0,15-23-301,2 0 0,3 2 0,1 0 0,-10 74 0,13-30-55,0 150 0,12-214-127,2 1 0,0-1 0,2 0-1,2 0 1,0-1 0,16 43 0,-19-64 9,1 0 0,1-1-1,-1 1 1,1-1 0,1 0 0,-1-1 0,2 1 0,-1-1 0,1 0-1,14 11 1,-15-14 23,0 0 0,0-1 1,1 0-1,-1 0 0,1-1 0,0 1 0,0-2 0,0 1 0,0-1 0,0 0 1,0 0-1,1-1 0,-1 0 0,0 0 0,0-1 0,10-1 0,-4-2 77,0 1-1,0-2 0,0 0 0,-1 0 1,0-1-1,0-1 0,0 0 0,-1-1 1,0 0-1,0 0 0,-1-1 0,0-1 1,9-11-1,3-5 219,-1 0 0,-2-2 0,0 0 1,17-38-1,-21 33-126,-1 0 0,-1 0 1,-3-1-1,0-1 0,-2 0 1,-2 0-1,-1-1 1,-2 1-1,-2-67 0,-3 77-201,0 0 0,-2 0 0,-1 0 0,0 1 0,-2 0 0,-1 0 0,-1 0 0,-1 1 0,-1 0-1,-1 1 1,-1 0 0,-1 1 0,-1 1 0,-28-32 0,31 42-35,1 0-1,-2 0 0,0 1 1,0 1-1,0 0 1,-1 0-1,0 2 1,-29-11-1,36 15-6,0 0 0,-1 0 0,1 0 1,-1 1-1,1 0 0,0 1 0,-1 0 0,1 0 0,-1 0 0,1 1 0,-1 0 0,1 0 0,-1 1 0,1 0 0,0 0 0,0 1 0,0 0 0,0 0 1,1 1-1,-9 5 0,-5 15-1361,19-24 1021,1 1 0,0 0 0,-1 0 0,1 0 0,0-1 0,-1 1 0,1 0 0,0 0 0,0 0 0,0 0 0,0 0 0,0-1 0,0 1 0,0 0 0,0 0 0,0 0 0,0 0 0,1 0 0,-1-1 0,1 3 0,4 1-8397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5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5157,'0'0'10137,"1"8"-7579,3 28-3466,-4-34 836,1 0-1,0-1 0,-1 1 1,1-1-1,0 1 1,0-1-1,0 1 1,0-1-1,0 0 1,0 1-1,0-1 1,0 0-1,1 0 1,-1 0-1,0 0 1,1 0-1,-1 0 0,1 0 1,-1 0-1,1-1 1,0 1-1,-1-1 1,1 1-1,0-1 1,-1 1-1,1-1 1,0 0-1,-1 0 1,1 0-1,0 0 1,-1 0-1,1 0 1,2-1-1,7 0 278,-1 0 0,0 0 0,0-1 0,11-4 0,120-50 427,-107 41-179,0 0 0,1 2 1,1 2-1,67-13 0,-79 22-356,1 1-1,-1 0 0,0 2 0,0 1 0,0 1 1,27 7-1,-7 2-29,-1 2 1,56 26-1,-48-16-61,1-4 0,1-1 0,1-3 0,0-2 0,1-2 0,1-3 0,100 3 0,209-28 152,-42 0 36,116 26-4,171-5 26,-519-15-301,-1-4 0,0-4 0,131-44-1,132-27-139,-312 84 222,0 2 0,0 1 0,0 3-1,57 7 1,-69-11-1300,-17-10-3277,-9 3 827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6:0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86 4132,'0'0'2941,"-10"1"-1547,2 0-1200,-47 0 2368,52-1-1793,-1 0 0,1-1 0,0 0 0,-1 1 1,1-1-1,0 0 0,0-1 0,0 1 0,-6-4 0,12 7-418,0-1 0,0 0 0,0 1 1,-1-1-1,1 0 0,0-1 0,0 1 0,1 0 0,2-1 0,59 2-295,-43-3 237,20-1-209,62-11 1,30-2-30,303 19 110,-832 6 743,195 0-615,91-8-394,416 5-86,-263-10 220,1-1 0,-1-2 1,0-3-1,79-24 0,-94 20-27,-22 9-11,0 1 0,1 0 0,-1 0 1,1 0-1,0 1 0,-1 0 0,16-1 1,-48 21 324,5-12-255,0 0-1,0 0 1,0-2 0,0-1 0,-28 2-1,-108-6 81,52-1-155,72 2-35,9-1-8,-1 1-1,1 2 0,0 0 0,0 1 0,0 1 0,-25 8 0,47-12-41,1 0-1,-1 0 0,1 1 0,-1-1 1,1 0-1,-1 0 0,1 0 1,-1 0-1,1 1 0,-1-1 0,1 0 1,-1 0-1,1 1 0,0-1 0,-1 0 1,1 1-1,0-1 0,-1 1 1,1-1-1,0 0 0,-1 1 0,1-1 1,0 1-1,0-1 0,-1 1 0,1-1 1,0 1-1,0-1 0,0 1 1,0-1-181,1 1 0,-1-1 0,0 0 0,1 1 0,-1-1 0,1 0 0,-1 0 0,1 0 1,-1 1-1,1-1 0,-1 0 0,1 0 0,-1 0 0,1 0 0,-1 0 0,1 0 0,-1 0 1,0 0-1,1 0 0,-1 0 0,1 0 0,-1 0 0,1-1 0,-1 1 0,1 0 0,-1 0 1,1-1-1,15-7-6744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40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3610 257 5765,'-871'-129'2670,"547"75"-2078,-1 15 1,-500 4-1,733 37-614,-1 4-1,1 3 0,0 5 1,-154 44-1,190-41 11,0 3 0,2 2 1,0 3-1,2 2 0,0 2 1,2 2-1,2 3 0,-69 60 0,106-83 21,0 0 0,1 0-1,0 1 1,1 0 0,1 1-1,-1 0 1,2 1-1,0-1 1,1 1 0,-8 24-1,11-26 3,1 0 0,0-1 1,1 1-1,0 0 0,1 0 0,1 0 0,-1 0 0,2 0 0,0 0 0,0 0 1,1 0-1,1-1 0,0 1 0,5 11 0,0-6 56,0 1 0,1-1 0,1-1 0,0 0 1,1-1-1,1 0 0,0-1 0,1 0 0,25 19 0,-15-17-2,1 0 0,0-2 0,0 0 1,2-2-1,49 16 0,3-8 10,0-4 0,1-3-1,136 4 1,911-3-155,-722-16-48,136-14-179,703-111 0,-1219 124 309,31-4 4,-1-2 0,0-2 0,-1-3 0,77-30 0,-123 41 12,-1-1 0,0 0-1,0 0 1,0-1 0,0 0-1,0 0 1,-1 0 0,0-1-1,-1 0 1,1-1 0,7-10 0,-11 12 75,1 0 1,-1 0 0,1-1 0,-1 1-1,-1 0 1,1-1 0,-1 0 0,0 1 0,-1-1-1,1 0 1,-1 0 0,0 1 0,0-1 0,-1 0-1,0 0 1,0 1 0,-3-11 0,-1 2 164,-2-1 0,1 1 0,-2 0 0,0 1 0,0 0 0,-1 0 0,-13-14 0,-83-78 667,52 57-867,-3 4-1,-1 1 0,-3 4 1,0 1-1,-3 4 1,-1 2-1,-125-43 0,109 52-308,-1 2-1,0 5 0,-1 3 1,-1 3-1,0 5 0,-124 6 1,59 12-1986,-206 46 0,77 1-2546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6:0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1 289 6534,'0'0'3449,"11"2"-2777,31 3 302,1-2 0,-1-2 0,1-2-1,80-12 1,-52 2-671,1 3-1,0 3 1,73 6-1,216 35 1792,-274-24-1835,-1-5-1,1-3 0,0-4 0,0-4 0,101-17 0,124-14 208,-250 33-305,0 3 0,0 2 0,65 13 0,-12 3 72,2-4 0,0-6 0,0-5 0,0-5 1,171-23-1,-266 21-210,302-36 135,-274 36-145,0 3-1,0 1 1,0 3 0,74 16 0,-52-4 38,201 37 148,-240-49-202,0-2 0,0-2 0,0-1 0,1-1 0,-1-2 1,46-11-1,128-49 19,-134 39 7,2 2-1,0 4 1,89-10 0,2 16 17,-52 5 4,117-23 0,-26-5 38,-166 32-81,0 1 0,1 2-1,47 6 1,-85-5-166,0 0 0,0 1 0,1-1 0,-1 0 0,0 0 1,0 0-1,0 0 0,0-1 0,1 1 0,-1-1 0,0 1 0,0-1 0,0 0 0,0 1 0,0-1 0,0 0 0,0 0 0,-1-1 0,1 1 1,0 0-1,0 0 0,-1-1 0,1 1 0,-1-1 0,1 0 0,-1 1 0,0-1 0,0 0 0,0 0 0,0 0 0,0 0 0,0 0 0,0 0 1,-1 0-1,1 0 0,-1 0 0,1-4 0,7-32-5462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6:3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4362 589 4356,'-5'-12'-192,"-15"-31"453,-3 2-1,-1 0 1,-2 2 0,-1 1-1,-51-54 1,66 82-171,1 0 0,-2 1-1,1 0 1,-1 1 0,-1 1 0,1 0 0,-1 1 0,0 0-1,-1 1 1,1 1 0,-1 0 0,-29-3 0,-13 1-116,-1 3 0,-63 6 1,51-1-4,-710 64 160,646-50-43,-44 4-16,-909 91 22,917-100 56,8-3-68,-268 49 0,381-46 38,0 1 0,1 3 1,1 2-1,0 2 0,2 2 0,0 2 0,1 2 1,1 2-1,-67 55 0,93-66-116,1 1 1,0 1-1,1 0 1,1 1-1,1 0 1,0 1 0,2 1-1,0 0 1,2 0-1,0 1 1,1 0-1,-9 46 1,12-41-9,2-1 1,0 1-1,2 0 0,1 0 1,1 0-1,2 0 1,0 0-1,2-1 1,1 1-1,1-1 0,11 27 1,13 18-2,2-1 1,4-2 0,3-1-1,3-2 1,2-3-1,3-1 1,3-2-1,2-3 1,2-2-1,3-2 1,105 71 0,-77-71 44,3-4 0,2-4 1,1-4-1,2-4 1,103 24-1,9-10 26,289 31-1,-212-53-39,2-12-1,0-12 1,0-13-1,-1-12 1,-1-13-1,-2-12 1,-2-12-1,331-115 1,-57-36 654,-401 140-267,218-132-1,-321 170-303,-2-2-1,-1-1 1,-1-3-1,-3-2 1,45-51-1,-69 68-65,-1 0 0,0-1 1,-2-1-1,-1-1 0,-1 0 0,-1-1 0,-2 0 0,0-1 0,-2 0 1,0 0-1,-2-1 0,4-41 0,-9 33-1,0 1-1,-3-1 1,0 1-1,-3-1 1,-1 1-1,-1 0 1,-2 1 0,-19-49-1,9 40-7,-2 1 0,-1 1-1,-2 0 1,-2 2 0,-61-70 0,41 61-24,-2 3 0,-1 1 0,-3 3 0,-1 2 0,-2 2 0,-2 3 0,-1 2 0,-1 3 0,-2 2 0,0 3 0,-2 3 0,-87-18 0,59 21-254,0 4 0,0 5 0,-1 3 0,0 4 0,0 4 0,1 5 0,-1 3 0,-120 30 0,-216 87-4054,220-60-1569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6:5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5381,'0'0'5125,"10"-4"-3678,14-2-353,0 1 0,-1 1 1,2 1-1,-1 1 0,27 2 1,45-1-409,138-19 0,-412 31 3998,-8-1-3571,129-2-1029,42-3-3,42-3 75,185-19 65,-54 1-250,-129 14 57,-5 1-142,-51 9 296,-38 5 361,-1-3 0,0-3 0,-118-3 1,183-4-548,-31-4-444,23-5-2027,16-7-3508,7 1-701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7:01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4 315 4644,'0'0'3737,"-1"-8"-3673,0 5-64,1 1 0,-1-1 0,1 0-1,0 0 1,0 0 0,0 0 0,0 0 0,1 0-1,-1 1 1,1-1 0,0 0 0,0 0-1,0 1 1,0-1 0,3-4 0,-2 5 7,0 0 0,0 0 0,0 0 0,1 0-1,-1 0 1,1 0 0,0 1 0,-1-1 0,1 1 0,0-1 0,0 1 0,0 0 0,0 1 0,0-1 0,0 0 0,0 1 0,0-1 0,5 1-1,30 0 188,0 2 0,0 1-1,0 2 1,0 1 0,36 12-1,-20-5-18,82 8-1,-3-17-74,200-21 0,-8 0 181,-164 17-31,239-6 64,-279-1-212,157-30 0,44-33-17,-113 23-28,222-22-1,-167 45 366,305 13-1,-566 11-405,0 0-1,0 0 0,1 1 1,-1-1-1,0 1 1,0 0-1,0 0 0,1 0 1,-1 0-1,0 0 0,0 0 1,-1 1-1,1 0 1,0-1-1,0 1 0,-1 0 1,1 1-1,-1-1 0,0 0 1,1 1-1,-1-1 0,1 3 1,-1-1-222,0 1-1,-1-1 1,0 0 0,1 0-1,-2 1 1,1-1 0,0 1 0,-1-1-1,0 1 1,0-1 0,0 0 0,-1 1-1,0-1 1,1 1 0,-4 7 0,-2 1-2207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8:5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5669,'0'0'11942,"10"-3"-11413,57-18-71,0 3 0,1 2 0,1 4 0,122-6 0,-119 18 866,-71 0-918,-29 0 1996,-370 3 609,413-9-2827,22-2-331,49 3-1035,111 7-1,-184 2 573,-19 4 317,-25 4 315,28-11-72,-218 49 109,124-42-4771,50-7-2169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3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817 51 5862,'-9'-6'-241,"0"0"562,-1 0-1,-1 1 0,1 0 1,-1 1-1,1 0 0,-1 0 0,0 1 1,0 1-1,-18-2 0,16 3-188,-1 1 0,1 0 0,0 1 0,0 0 0,0 2 0,0-1-1,1 1 1,-1 1 0,1 1 0,-1-1 0,1 2 0,1 0 0,-1 0-1,1 1 1,0 0 0,1 1 0,-1 1 0,2-1 0,-16 18 0,-8 11-40,3 2 0,1 0 0,2 2 0,2 1 0,-28 61 0,12-6 638,-42 147 0,52-136-576,6 1 0,5 1 0,4 2 0,5-1 0,5 1 0,9 120 0,1-192-138,2 0-1,1 0 0,2-1 0,2 0 0,19 46 0,-19-59-51,1-1 0,1-1 0,0 0-1,2-1 1,1 0 0,1-1 0,1-1 0,29 27 0,-42-43 32,0-1 1,0 1 0,1-1 0,-1 0 0,1-1 0,0 1 0,0-1 0,0 0 0,0-1 0,1 1 0,-1-1 0,1-1 0,-1 1 0,1-1 0,0 0 0,0 0 0,-1-1 0,1 0 0,0 0 0,0-1-1,0 0 1,-1 0 0,1-1 0,0 1 0,-1-1 0,0-1 0,1 1 0,-1-1 0,0 0 0,0-1 0,0 0 0,-1 1 0,1-2 0,7-7 0,16-17 41,-1-1 0,-1-2 1,-2-1-1,30-51 0,73-156 124,-123 231-152,69-147 164,103-316 0,-145 361 21,-5-2-1,-6 0 1,14-214-1,-34 295-25,-1 1 0,-1-1 0,-1 1 0,-2 0 0,-2 0-1,-13-47 1,17 71-176,-1 0 0,0 0 0,0 0 0,0 0 0,-1 1 0,0-1-1,0 1 1,0 0 0,-1 0 0,0 1 0,0-1 0,0 1 0,-1 1-1,0-1 1,0 1 0,0-1 0,0 2 0,-1-1 0,0 1 0,0 0-1,0 0 1,0 1 0,0 0 0,0 0 0,0 1 0,-1 0 0,1 0 0,0 0-1,-1 1 1,1 1 0,-1-1 0,1 1 0,-10 2 0,-5 3-867,0 0 0,0 2 1,0 0-1,1 1 0,-35 21 0,-34 21-4117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6:3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3952 414 8200,'0'0'4276,"-7"-8"-3075,-34-45-1023,25 30-133,-2 0 0,0 1 0,-2 1 0,0 0 0,-39-29 0,28 32 160,-1 1 0,-1 2 0,0 1 0,-1 1 0,-66-14 0,-184-18 658,245 40-665,-522-33 1350,-5 37-834,255 3 227,203-2-834,-372 13 74,409-5-151,2 2 0,-1 3 0,1 3 0,-119 46-1,132-38-13,0 2 0,2 3-1,2 2 1,0 3-1,2 1 1,-77 74 0,101-83 15,1 1 1,2 1 0,1 1-1,1 1 1,-21 42 0,30-48 8,2-1-1,0 1 1,2 1 0,1 0-1,1 0 1,1 0 0,1 1-1,-1 31 1,5-32-32,1-1 1,0 1-1,2-1 1,1 0-1,1 0 1,1 0-1,1 0 1,1-1-1,1 0 1,1-1-1,1 0 1,1 0-1,1-2 1,1 1-1,0-2 1,21 22-1,-5-11-4,0-2 1,2-1-1,1-1 1,2-2-1,0-1 0,1-2 1,1-2-1,0-1 0,74 23 1,-14-12 39,2-5 0,191 22 0,-118-32 34,0-6-1,1-8 1,292-39-1,-267 7-45,-1-10 0,361-126 0,-109-16 8,-346 133-32,-1-4 0,111-81 0,-183 115 60,-1-2-1,-1-1 1,-2-1 0,0-1 0,-1-1-1,-2-2 1,21-33 0,-37 52-42,0-2 0,-1 1 0,-1-1 0,0 0-1,0 0 1,-1 0 0,-1-1 0,0 1 0,0-1 0,-2 0 0,0 0 0,0 0 0,-1 0 0,0 0 0,-1 0-1,-1 1 1,0-1 0,-1 0 0,0 1 0,-1-1 0,0 1 0,-1 0 0,-8-15 0,-3 4-13,0 0 0,-1 0 0,-1 2 1,-1 0-1,-1 1 0,-1 1 0,0 1 0,-2 1 0,0 1 1,0 1-1,-2 1 0,0 1 0,-28-10 0,-11-2-93,-2 3-1,0 4 0,-1 2 1,-85-10-1,38 15-237,0 5 1,-178 12-1,31 19-1919,2 9-3755,29-1-5576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6:4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1199 262 5958,'0'0'-561,"-1"-10"3108,-1-1-2248,0 0 0,0 0 0,-1 1 1,-1-1-1,1 1 0,-7-12 1,7 16-256,-1 1 0,1-1 0,-1 1 0,0 0 0,0 0 0,0 0-1,-1 1 1,1-1 0,-1 1 0,0 0 0,0 1 0,-1-1 0,1 1 0,-10-4 0,2 3 26,-1 0 0,1 1 0,-1 0 0,0 1 0,0 1 0,0 0 0,0 1 0,0 1 0,0 0 0,-21 5 0,-16 5 143,-73 27 0,83-24-64,-16 4 593,-7 1 177,1 3-1,1 3 1,-82 44-1,126-58-818,2 0 0,-1 0 0,1 2 0,1 0 0,0 1 0,1 0 0,1 1 0,0 0 1,1 2-1,1-1 0,0 1 0,1 1 0,1 0 0,1 0 0,-11 35 0,15-38-72,1 0 0,0 0 0,1 0 1,1 0-1,0 1 0,1-1 0,1 0 0,0 1 0,1-1 1,1 0-1,0 0 0,1 0 0,1-1 0,0 1 1,1-1-1,14 25 0,-9-21-17,1-2 0,0 1 0,2-2 1,0 0-1,0 0 0,1-1 0,1-1 0,0-1 1,1 0-1,0-1 0,1-1 0,24 10 0,-22-11 10,0-2 0,1 0 1,0-2-1,0 0 0,0-1 0,0-1 0,1-1 0,0-1 0,32-3 0,-26-2 7,0 0 0,0-2 0,-1-1-1,0-1 1,0-1 0,41-21 0,-24 5-7,-1-1-1,-1-2 1,-2-2 0,-1-2-1,-1-1 1,-2-2 0,60-74 0,-78 86-12,0-1 0,-2-1 0,-1-1 1,-1 0-1,-1-1 0,-1 0 0,9-31 1,-18 47 28,0 0 0,-1-1 0,0 1 0,-1-1 1,0 0-1,-1 1 0,0-1 0,0 0 0,-2 1 0,1-1 0,-2 0 1,1 1-1,-2 0 0,1 0 0,-2 0 0,1 0 0,-1 0 1,-1 1-1,0 0 0,-11-14 0,0 6-34,0 0-1,-2 1 1,0 1-1,-1 1 1,0 1-1,-1 0 1,-1 2-1,0 0 1,-1 2-1,0 0 1,0 2-1,-1 0 1,-40-7-1,6 5 20,-1 3-1,0 2 0,0 3 0,-97 8 0,117-1 9,0 1-1,0 2 1,1 2 0,0 2-1,0 1 1,2 2-1,0 1 1,0 2-1,2 1 1,-59 44 0,85-58-223,1 1 1,-1 0 0,1 0 0,0 0-1,1 1 1,-1 0 0,2 1 0,-1-1-1,1 1 1,0 0 0,0 1 0,1-1-1,0 1 1,1 0 0,-1 0 0,-1 13-1,4-21-18,1 1 0,0 0 0,0 0-1,0-1 1,0 1 0,0 0 0,0 0-1,1-1 1,-1 1 0,0 0-1,1 0 1,-1-1 0,1 1 0,0-1-1,0 1 1,0-1 0,1 2 0,0-1-432,1 0 0,-1 0 1,1 0-1,0-1 0,0 1 0,0-1 1,0 0-1,0 0 0,3 1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1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686 0 9577,'-14'2'336,"-74"11"453,-82 11 1076,159-23-1746,0 0 0,-1 1 0,1 0 0,0 1 0,0 0 0,0 1 0,0 0 1,1 1-1,-1 0 0,1 1 0,0 0 0,-10 9 0,6-3-68,1 1 0,0 0 0,1 1 0,1 1 0,0 0 0,-16 31 0,-11 22-222,-34 91-1,60-129 454,3 1 1,0 0-1,2 0 0,1 1 1,-3 58-1,8-59-120,2 0 0,2-1 0,0 1 0,3-1-1,0 0 1,2 0 0,16 41 0,-18-57-103,1-1 0,0 1 0,1-1 0,0-1 0,1 0 0,0 0 0,17 15 0,-19-20-40,1 0 0,0-1-1,1 0 1,-1-1 0,1 0-1,0 0 1,1-1 0,-1 0-1,1-1 1,0 0 0,19 3-1,-4-4-75,-1 0 0,1-2 0,-1-2 0,1 0 0,-1-1 0,0-1 0,0-2 0,0 0-1,-1-1 1,0-2 0,0 0 0,39-23 0,-24 9 53,-1-1 1,0-2-1,-2-2 0,-2-1 0,0-1 0,35-43 0,-44 43 15,-1-1 0,-1-1 0,-2-1-1,-1-1 1,24-59 0,-34 67 134,0 0 0,-2 0 1,-1-1-1,-1 1 0,-1-1 0,-2-1 1,0 1-1,-5-50 0,2 68-82,-1 0-1,-1 0 0,1 0 0,-1 0 0,-1 1 0,0-1 0,0 1 1,-1 0-1,0 0 0,0 0 0,-1 1 0,0 0 0,0 0 0,-1 0 1,0 1-1,0 0 0,0 0 0,-1 1 0,0 0 0,-13-7 0,3 3-26,-1 1-1,0 0 0,-1 1 1,0 2-1,0 0 0,0 0 1,0 2-1,-27-1 0,14 4 52,1 2-1,-1 1 0,0 2 1,1 1-1,0 1 0,0 2 0,1 1 1,0 1-1,-35 19 0,31-12-535,1 2 1,1 1-1,0 2 0,2 0 0,1 3 0,1 0 0,-36 42 0,60-62-369,0 0-1,1 0 1,0 0-1,0 1 1,0-1-1,0 1 1,1 0-1,-4 12 0,5 6-6371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3876,'0'0'-160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9:2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3389 313 8232,'-81'-51'2469,"-189"-108"-469,233 142-1998,0 1 1,0 2-1,-1 1 1,-1 3-1,-73-12 1,24 15-14,0 3 0,-106 10 0,-178 34 44,49-3 992,115-22-154,-300 34-302,421-35-533,1 4 1,0 4-1,-146 57 0,185-59 18,0 2-1,1 2 1,2 2-1,-80 61 1,110-76-99,1 1 1,0 0 0,1 1 0,0 1 0,1 0-1,0 0 1,2 1 0,0 0 0,0 1 0,1 0-1,1 1 1,1-1 0,0 1 0,2 0 0,-1 1-1,2-1 1,-2 34 0,5-33 53,0 0 0,2-1 0,0 1 1,1 0-1,1-1 0,1 0 0,0 1 0,1-2 0,1 1 1,0-1-1,2 0 0,-1-1 0,16 21 0,-9-17-7,0 0-1,1 0 1,1-2 0,0 0-1,2-1 1,0-1-1,39 24 1,-27-22 15,1-2 1,0 0-1,1-3 0,61 16 1,3-11 29,0-3 0,190 1-1,1289-49 2266,-986-53-2664,-440 53 143,267-99 1,-405 128 209,38-15 57,76-40-1,-114 53-39,-1 0 0,1-1 0,-1 0 0,-1-1 0,1 0 0,-1 0 0,-1-1 0,0-1-1,0 0 1,-1 0 0,10-19 0,-14 22 55,-1 1 0,-1-1 0,1 1 0,-1-1 0,-1 0 0,1 0 0,-1 0-1,-1 0 1,1 0 0,-1 0 0,-1-1 0,0 1 0,-2-11 0,-1 7-40,1-1-1,-2 1 1,0 0 0,0 1-1,-1-1 1,-1 1 0,-14-19-1,2 7-37,-2 1-1,0 1 1,-2 0-1,0 2 1,-1 1-1,-39-23 1,18 17-38,0 2 1,-2 2-1,0 3 0,-2 1 0,0 3 1,0 1-1,-51-4 0,-27 3-328,-204 6 0,168 15-359,0 7-1,-249 55 1,101 8-2828,213-52 18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1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2 4068,'0'0'16437,"-8"-1"-15615,-11 1-382,0 0 0,-1 1 0,1 2 0,0-1-1,1 2 1,-25 8 0,31-8-257,0 0 0,0 1 0,0 1 0,0 0 0,1 0 1,0 2-1,0-1 0,1 1 0,0 1 0,-16 16 0,24-23-156,0 0 1,1 0-1,-1 0 1,1 0 0,-1 1-1,1-1 1,0 0 0,-1 1-1,1-1 1,0 1-1,1-1 1,-1 1 0,0-1-1,1 1 1,0 0-1,-1-1 1,1 1 0,0 0-1,0-1 1,1 1-1,-1 0 1,2 4 0,-1-5-11,0 1 0,1-1 0,-1 0 0,1-1 0,-1 1 0,1 0 1,0 0-1,0-1 0,0 1 0,0-1 0,0 1 0,0-1 0,0 0 1,0 0-1,1 0 0,-1 0 0,0 0 0,1 0 0,-1-1 0,1 1 1,-1-1-1,1 0 0,4 0 0,25 2-144,0-2 0,0-2-1,49-8 1,-23-2-3714,-1-6-4904,-32 9-1975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10794,'0'0'8510,"-9"5"-7496,-7 5-543,1 1 0,1 0 0,0 1 0,0 0 0,2 1 0,-1 1 0,2 0 0,-16 23 0,22-29-284,-1 1 0,1 0 0,1 0 0,0 0 1,0 0-1,1 1 0,0 0 0,0-1 1,1 1-1,0 0 0,1 0 0,0 0 0,1 18 1,2-26-194,-1 1 0,0-1 0,1 1 0,-1-1 0,1 1 0,0-1 0,0 0 0,0 0 0,0 0 0,0 0 0,0 0 0,0-1 0,1 1 0,-1 0 0,1-1 0,-1 0 0,1 0 0,-1 1 0,1-2 0,0 1 0,0 0 0,0 0 0,-1-1 0,1 0 0,0 1 0,0-1 0,4-1 0,4 2-990,1-1 0,-1 0 0,1-1-1,0 0 1,18-5 0,4-8-4203,-5-4-2051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13773,'0'0'4933,"-54"49"-3108,42-27-127,2 0-481,7-3-352,3-2-577,5-7-160,16-3-32,4-7 33,2 0-97,3-5-929,2-9-1345,-7-3-1314,-2-4-2850,0 2-2242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2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169 195 2242,'0'0'12972,"-57"78"-10377,35-45-193,0 2-128,1 0-576,3-1-673,2-5-513,9-2-384,2-7-63,5-7-98,0-9-1664,10-4-2339,5-5-5925</inkml:trace>
  <inkml:trace contextRef="#ctx0" brushRef="#br0" timeOffset="1">289 1 11211,'0'0'7847,"50"71"-6630,-31-42 96,-3 1-288,-1 3-192,-5 3-352,-8 3-225,-2 2-64,-9 1 0,-19 5-128,-10 2 0,-8 1-32,-6-2-96,0-10-1313,1-9-1314,13-15-4003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 11243,'0'0'7036,"-3"11"-5841,-4 11-710,2-11-296,1 0 0,0 1 1,0-1-1,2 1 1,-1 0-1,2 0 0,-1 0 1,2 24-1,0-36-167,0 1-1,0 0 0,1-1 1,-1 1-1,0 0 0,1 0 1,-1-1-1,0 1 0,1 0 1,-1-1-1,1 1 0,-1-1 1,1 1-1,-1-1 0,1 1 1,0-1-1,-1 1 1,1-1-1,0 1 0,-1-1 1,1 0-1,0 1 0,-1-1 1,1 0-1,0 0 0,0 0 1,-1 1-1,2-1 0,27-4 587,23-20 76,-17 0-577,-1-2 0,58-59 0,-92 85-107,0 0 1,-1 1-1,1-1 1,0 0-1,0 0 1,0 0-1,0 0 1,0 0-1,0 0 1,0 0-1,0 1 1,0-1-1,1 0 0,-1 0 1,0 0-1,0 0 1,0 0-1,0 0 1,0 0-1,0 0 1,0 0-1,0 1 1,0-1-1,0 0 1,0 0-1,0 0 1,0 0-1,0 0 1,0 0-1,1 0 1,-1 0-1,0 0 1,0 0-1,0 0 1,0 0-1,0 0 1,0 0-1,0 0 1,0 0-1,1 0 1,-1 0-1,0 1 1,0-1-1,0 0 1,0-1-1,0 1 1,0 0-1,0 0 1,0 0-1,1 0 1,-1 0-1,0 0 1,0 0-1,0 0 1,0 0-1,0 0 1,0 0-1,0 0 1,0 0-1,0 0 1,1 0-1,-1 0 1,-2 18 102,-1 18 117,3-35-213,0 0-1,0 0 0,0-1 0,0 1 0,0 0 0,0 0 0,0 0 0,0-1 0,0 1 0,0 0 0,1 0 0,-1-1 0,0 1 0,0 0 1,1-1-1,-1 1 0,1 0 0,-1-1 0,0 1 0,1 0 0,-1-1 0,1 1 0,0-1 0,-1 1 0,1-1 0,-1 1 0,1-1 0,0 0 1,-1 1-1,1-1 0,0 0 0,0 1 0,9-1 17,0-1 0,0 0 0,0-1 1,0 0-1,0-1 0,-1 0 0,1 0 1,-1-1-1,0 0 0,0 0 0,0-1 0,-1-1 1,1 1-1,-1-1 0,0-1 0,-1 1 1,0-1-1,0-1 0,6-7 0,-12 14-60,-2 6 15,0 0 0,0-1 0,0 1 0,0 0 0,-1 0 0,1 0 0,-1-1 0,-3 5 0,3-4 26,-1 0-1,1-1 1,0 1-1,1 0 1,-1 0 0,1 0-1,0 0 1,0 7-1,1-12 3,0 1 0,0-1 0,0 1 0,0 0 0,0-1 0,0 1 0,1-1-1,-1 1 1,0 0 0,0-1 0,1 1 0,-1-1 0,0 1 0,1-1 0,-1 1-1,0-1 1,1 1 0,-1-1 0,1 0 0,-1 1 0,1-1 0,-1 0 0,1 1 0,-1-1-1,1 0 1,-1 1 0,1-1 0,0 0 0,-1 0 0,1 0 0,-1 1 0,2-1-1,28-1 161,25-18-152,-49 16-117,45-29-1309,-48 30 1339,-1-1-1,1 1 1,0 0 0,0-1-1,-1 0 1,0 0 0,1 1 0,-1-1-1,0 0 1,0-1 0,-1 1 0,1 0-1,1-5 1,-3 7-82,-21 38-843,11-4-358,9-9-2605,2-20 475,7-3-1094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5061,'0'0'17931,"-10"12"-17028,-2 5-581,0 1 0,0 1 1,2 0-1,0 0 1,1 1-1,2 0 1,0 1-1,0-1 1,-3 26-1,6-13-116,2 0 1,3 54-1,6-67-97,-2-19-44,-3-11-239,-3 0-185,0 1-1,-1 0 1,0 0-1,-1-1 1,0 2-1,-1-1 1,1 0-1,-9-12 1,-43-65-2219,46 74 2743,6 8 1170,10 4-64,8 0-1111,161 0-860,-175 0 587,-1 0 19,0 0 0,0 0 0,1 0 0,-1 0-1,0 0 1,0 0 0,0 1 0,0-1 0,0 0 0,1 0 0,-1 0 0,0 0 0,0 0 0,0 0 0,0 0-1,1 0 1,-1-1 0,0 1 0,0 0 0,0 0 0,0 0 0,1 0 0,-1 0 0,0 0 0,0 0 0,0 0-1,0 0 1,0 0 0,1 0 0,-1-1 0,0 1 0,0 0 0,0 0 0,0 0 0,0 0 0,0 0 0,0 0-1,0-1 1,0 1 0,1 0 0,-1 0 0,0 0 0,0 0 0,0-1 0,0 1 0,0 0 0,0 0 0,0 0-1,0 0 1,0-1 0,0 1 0,0 0 0,0 0 0,0-7-5319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9929,'0'0'10891,"54"-8"-10699,-28 8-160,1 0-801,-2 2-3010,1 3-4613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11 14382,'0'0'10580,"-9"-3"-9827,4 1-719,-1 0 1,0 1-1,0 0 1,-1 0-1,1 1 0,0 0 1,0 0-1,0 0 1,0 1-1,0 0 0,0 0 1,0 0-1,0 1 1,0 0-1,0 0 0,1 0 1,-9 5-1,-8 4 68,0 0 0,-26 19 0,43-27-50,0 0 0,0 1-1,1-1 1,-1 1 0,1 1 0,0-1 0,0 0 0,1 1 0,-1 0 0,1 0 0,0 0 0,0 0 0,1 1 0,-1-1 0,-2 10 0,5-13-39,0-1 1,0 0-1,0 1 0,0-1 0,0 0 0,0 1 0,0-1 0,0 0 0,1 0 0,-1 1 1,0-1-1,1 0 0,-1 1 0,1-1 0,-1 0 0,1 0 0,0 0 0,-1 0 1,1 0-1,0 1 0,0-1 0,0-1 0,0 1 0,1 1 0,1 0 9,0 0-1,0-1 1,0 1 0,0-1-1,1 0 1,-1 0-1,0 0 1,1 0-1,4 0 1,9 0-71,-1 0 0,1-2 0,17-2 0,-32 3 27,10-2-535,0 0 0,0 0 0,0-2 0,20-7 0,-20 5-888,-1 1 0,1-2 0,-1 0 0,14-10 0,2-8-6028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4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13229,'0'0'12267,"-47"43"-11210,41-22-576,3-1-385,3 2-32,0 0-32,0 0-513,8-4-736,4-6-1569,3-5-2403,3-4-8520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4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4164,'0'0'15481,"-8"2"-14397,-4 2-810,0 1 1,1 0-1,0 1 0,0 0 1,0 1-1,1 0 1,0 1-1,0 0 0,1 0 1,-16 19-1,19-21-160,1 1 1,0-1-1,0 1 0,0 0 0,1 0 1,0 0-1,0 1 0,1 0 0,0-1 1,0 1-1,1 0 0,0 1 0,0-1 1,1 0-1,0 0 0,0 1 0,1-1 1,1 13-1,1-18-157,-1 0 0,0 0 0,1 0 0,-1 0 0,1-1 0,0 1 0,0 0 1,0-1-1,0 0 0,1 1 0,-1-1 0,1 0 0,-1 0 0,1 0 0,-1-1 0,1 1 0,0-1 0,0 1 1,0-1-1,0 0 0,0 0 0,0 0 0,0-1 0,1 1 0,-1-1 0,4 0 0,44 4-3715,-8-6-3865,-4-4-3289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9:3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1 529 12011,'0'0'2760,"4"8"-2349,-2-5-359,-1 0 0,1-1 0,-1 1 0,1 0 1,0-1-1,0 1 0,1-1 0,-1 0 0,0 0 0,1 0 0,-1 0 0,1 0 0,0 0 0,0-1 0,3 2 0,3 0 125,1 0 0,-1-1 1,1 0-1,19 1 0,1084 23 2405,-1061-26-2260,658-14 560,-158 1 260,985-60-616,-6-67 496,878-207-1999,-2279 329-1903,-87 14-812,2 2-3365,-24 0-1714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4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5926,'0'0'13837,"-51"47"-12172,50-31-223,1-2-385,0-2-385,16-4-415,8-6-129,5-2-224,1 0-1314,0-4-1473,-1-10-3138,-2-1-2788</inkml:trace>
  <inkml:trace contextRef="#ctx0" brushRef="#br0" timeOffset="1">247 32 9833,'0'0'6791,"-56"71"-4869,33-41 480,1-1-224,3 1-641,6-3-576,7-4-640,6-2-225,0-6-417,9-12-2337,9-3-2243,2 0-7110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4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9769,'0'0'11083,"5"54"-9514,0-31-480,-3 4-192,-2 3-288,0 2-257,-4 0-128,-11 1-32,-6-1-96,-1-3-31,-2-2-65,3-3-225,4-8-2081,8-8-1858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4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15086,'0'0'7042,"11"1"-6156,222 38-752,-73-2-4779,-159-37 4650,0 1 1,0-1-1,1 0 1,-1 0-1,0 1 1,0-1-1,0 1 1,1-1-1,-1 1 1,0-1-1,0 1 1,0 0-1,0 0 1,0-1-1,0 1 1,0 0-1,0 0 1,0 0-1,1 2 1,-2-2 36,-1-1 1,1 1-1,0 0 1,0 0-1,0-1 1,-1 1-1,1 0 1,0-1-1,-1 1 1,1 0-1,0-1 1,-1 1-1,1-1 1,-1 1-1,1 0 1,-1-1-1,1 1 1,-1-1-1,0 0 1,1 1-1,-1-1 1,1 1-1,-1-1 1,-1 1-1,-59 24 2424,45-20-2234,-22 10 671,13-6-99,0 0 1,2 2-1,-1 0 0,1 2 0,-37 27 0,50-26-857,16-7-2291,27-9-6982,-2-9-4169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4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10282,'-12'1'7874,"-5"2"-7113,1 0-1,-1 1 1,1 0 0,0 2 0,0 0 0,0 0-1,1 2 1,-20 12 0,27-15-415,0 1 0,1 0 0,-1 0 0,2 0 0,-1 1 0,1 0 0,0 0 1,-6 10-1,9-12-245,1-1 0,-1 1 1,1 0-1,0 0 1,1 0-1,-1 1 0,1-1 1,0 0-1,0 1 1,1-1-1,0 0 0,-1 1 1,2-1-1,-1 1 1,2 6-1,-1-8-93,1 0 0,-1 0-1,1 0 1,0 0 0,0 0 0,1-1-1,-1 1 1,1-1 0,-1 1 0,1-1-1,0 0 1,1 0 0,-1 0 0,0-1-1,1 1 1,-1-1 0,1 1 0,0-1 0,0-1-1,0 1 1,0 0 0,0-1 0,0 0-1,1 0 1,3 0 0,11 3-192,-1-1 1,1-2 0,-1 0-1,29-2 1,-40 1 161,0-1 0,-1 0 0,1 0 0,-1-1 0,0 0 0,1 0 0,-1 0 0,0-1 0,0 0 0,-1 0 0,1-1 0,0 1 0,-1-1 0,0 0 0,0-1 0,0 1 0,-1-1 0,1 0 0,-1 0 1,0-1-1,-1 1 0,1-1 0,-1 0 0,0 0 0,-1 0 0,1 0 0,-1 0 0,0-1 0,-1 1 0,0-1 0,0 1 0,0-1 0,-1 1 0,0-11 0,0 13 34,-1 0-1,0 1 1,0-1-1,0 1 1,-1-1-1,1 1 1,-1 0-1,0 0 1,0-1 0,0 1-1,0 0 1,0 1-1,-1-1 1,1 0-1,-1 1 1,0-1-1,0 1 1,0 0 0,0 0-1,0 0 1,0 0-1,-1 1 1,1-1-1,0 1 1,-1 0-1,1 0 1,-1 0-1,0 0 1,-3 0 0,-56-5-962,8 6-4036,35 2-2595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15855,'0'0'9449,"51"53"-18257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19154,'0'6'2082,"-7"12"192,-6 9-416,3 6-1313,0 5-225,2-2-256,6 1-32,2-5-32,0-7-256,1-5-257,5-9-576,0-5-256,-4-6-96,-2-2-65,0-16-1152,0-4-2852,0-9-3106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11531,'0'0'7623,"75"-10"-4740,-35 6-801,2-1-481,1 1-576,-5-1-672,-10 3-225,-4 2-192,-12 0-673,-5 0-865,-7 2-608,-2 7-416,-16-4-1346,-5 1-2658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1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21 320,'0'0'24087,"53"19"-22614,-12-28-287,2-1-418,6-1-479,-9 5-225,-5 2 0,-12 4-609,-10 0-736,-13 4-1217,0 7-1346,-23 2-1986,-8 2-4355</inkml:trace>
  <inkml:trace contextRef="#ctx0" brushRef="#br0" timeOffset="1">0 202 11659,'0'0'9577,"50"12"-8328,-14-12-608,2-5-513,4-2-96,-1-2-64,-2-1-1025,-2-3-1473,-6 0-2339,-5 0-2114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30 225 9417,'0'0'13586,"-6"10"-12283,-16 29-396,22-39-891,-1 1-1,1-1 1,0 1-1,0 0 1,0-1-1,0 1 1,0-1-1,0 1 0,-1-1 1,1 1-1,0-1 1,1 1-1,-1 0 1,0-1-1,0 1 1,0-1-1,0 1 1,0-1-1,1 1 1,-1-1-1,0 1 1,0-1-1,1 1 1,-1-1-1,0 1 1,1-1-1,-1 1 0,0-1 1,1 0-1,-1 1 1,1-1-1,-1 0 1,1 1-1,-1-1 1,1 0-1,-1 0 1,1 1-1,-1-1 1,1 0-1,-1 0 1,1 0-1,-1 0 1,1 0-1,0 0 1,-1 1-1,1-1 0,-1 0 1,1-1-1,-1 1 1,1 0-1,-1 0 1,1 0-1,0 0 1,0-1-1,32-1 138,51-22-36,-71 19-103,0 1 0,1-1 0,0 2 0,0 0 0,0 1 0,0 0 0,27 1 0,-40 1-2,1 0-1,0 0 0,-1 0 1,1 1-1,-1-1 0,1 0 1,0 1-1,-1-1 0,1 1 1,-1 0-1,0 0 0,1-1 0,-1 1 1,1 0-1,-1 0 0,0 0 1,0 0-1,0 0 0,1 1 1,-1-1-1,0 0 0,-1 0 1,1 1-1,0-1 0,0 1 1,0 1-1,1 3 77,-1-1 0,0 1 0,0 0 0,-1 0 0,0-1 0,0 7 0,0-7-41,-1-1 0,1 0-1,1 1 1,-1-1 0,0 1 0,1-1-1,0 0 1,0 0 0,0 0 0,3 7-1,-3-11-45,-1 1 0,1-1 0,-1 1 0,1 0 0,-1-1 0,1 1 0,-1-1 0,1 1 0,-1-1 0,1 1 0,0-1 0,-1 0 0,1 1 0,0-1 0,-1 0 0,1 0 0,0 1 0,0-1 0,-1 0 0,1 0 0,0 0 0,0 0 0,-1 0 0,1 0 0,0 0 0,0 0 0,-1 0 0,1 0 0,0 0 0,0-1 0,-1 1 0,1 0 0,0 0 0,-1-1 0,1 1 0,0-1 0,-1 1 0,1 0 0,-1-1 0,1 1 0,0-1 0,-1 1 0,1-1 0,-1 0 0,1 1 0,-1-1 0,0 1 0,1-1 0,-1 0 0,0 0 0,1 1 0,-1-2 0,18-37-2782,-16-14-5061,-2 19 203</inkml:trace>
  <inkml:trace contextRef="#ctx0" brushRef="#br0" timeOffset="1">288 5 12716,'0'0'13485,"56"-5"-25945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7143,'0'0'9534,"-2"10"-7393,-11 68 304,3 1 0,1 130 0,9-208-2403,0 1 0,0-1 1,0 0-1,0 1 1,1-1-1,-1 0 0,0 1 1,1-1-1,-1 0 0,0 0 1,1 1-1,0-1 1,-1 0-1,1 0 0,0 0 1,0 0-1,-1 0 0,1 0 1,0 0-1,0 0 1,0 0-1,0 0 0,0 0 1,1-1-1,-1 1 0,0 0 1,0-1-1,0 1 1,1-1-1,-1 1 0,0-1 1,0 0-1,1 0 0,-1 1 1,0-1-1,1 0 1,-1 0-1,0 0 0,1 0 1,-1 0-1,0-1 0,1 1 1,-1 0-1,0-1 1,1 1-1,-1-1 0,2 0 1,5-2 163,0 0 1,-1 0 0,1-1-1,-1 0 1,1-1 0,9-7-1,14-15-81,-2-1 0,0-1 1,-2-2-1,-2 0 0,-1-2 0,35-61 0,-58 92-272,0 1 1,0 0-1,0 0 1,-1-1-1,1 1 1,0 0-1,-1-1 1,1 1-1,-1-1 1,0 1-1,1-1 1,-1 1-1,0-1 1,0 1-1,0-1 1,0 1-1,0-1 1,-1-1-1,0 2-260,0 0-1,0 1 0,0-1 0,0 1 0,0 0 0,0-1 0,0 1 1,0 0-1,-1 0 0,1 0 0,0 0 0,0 0 0,0 0 1,-1 0-1,1 0 0,0 0 0,0 0 0,0 1 0,0-1 0,0 0 1,0 1-1,-1-1 0,0 2 0,-21 7-9489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9:3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98 9865,'0'0'15535,"-1"13"-14910,-3 28-404,-17 72 0,11-70-420,2 0 0,-4 73 0,12-116 179,0 0 0,0 0-1,0 0 1,0 0 0,0 0 0,0 0 0,0 0 0,0 0 0,0 0 0,0-1 0,0 1-1,0 0 1,1 0 0,-1 0 0,0 0 0,0 0 0,0 0 0,0 0 0,0 0 0,0 0-1,0 0 1,0 0 0,1 0 0,-1 0 0,0 0 0,0 0 0,0 0 0,0 0 0,0 0-1,0 0 1,0 0 0,0 0 0,0 0 0,1 0 0,-1 0 0,0 1 0,0-1 0,0 0-1,0 0 1,0 0 0,0 0 0,0 0 0,0 0 0,0 0 0,0 0 0,0 0 0,0 0-1,1 0 1,-1 0 0,0 1 0,0-1 0,0 0 0,0 0 0,0 0 0,0 0 0,0 0-1,0 0 1,0 0 0,0 0 0,0 1 0,0-1 0,0 0 0,9-14-670,9-20-364,-3-6 428,-2-2 0,-2 1 0,-2-2 0,-2 1 0,-1-1 0,-3 0 0,-1-51 1,-5 83 2957,-4 24-1320,-4 26 16,9-24-660,0 0 0,1 0-1,0-1 1,1 1 0,1 0 0,5 29 0,-5-40-312,0 0 0,0 0 0,1 0 0,-1 0-1,1 0 1,0 0 0,0 0 0,0 0 0,1 0 0,-1-1 0,1 1 0,0-1 0,0 0-1,0 0 1,0 0 0,0 0 0,1-1 0,-1 1 0,1-1 0,0 0 0,0 0-1,0 0 1,0 0 0,0-1 0,0 0 0,0 0 0,1 0 0,4 0 0,0 0 135,0-2 0,0 1 1,0-1-1,0-1 0,0 0 1,0 0-1,0-1 0,-1 0 1,1 0-1,-1-1 0,1 0 1,-1-1-1,-1 1 1,1-2-1,-1 1 0,0-1 1,7-7-1,-1 2 19,-1-2 1,-1 0-1,0 0 1,-1-1-1,0 0 1,-1-1-1,0 0 1,8-21-1,-15 30-177,0 0-1,0 0 1,0 1-1,-1-1 1,0-1-1,0 1 1,0 0-1,-1 0 1,0 0-1,-1-8 1,1 14-35,0-1-1,-1 1 1,1-1 0,0 1 0,0 0 0,-1-1 0,1 1 0,0-1 0,0 1 0,-1 0-1,1 0 1,0-1 0,-1 1 0,1 0 0,0-1 0,-1 1 0,1 0 0,0 0 0,-1 0-1,1-1 1,-1 1 0,1 0 0,-1 0 0,1 0 0,0 0 0,-1 0 0,1 0 0,-1 0-1,1 0 1,-1 0 0,1 0 0,0 0 0,-1 0 0,1 0 0,-1 0 0,1 0 0,-1 1-1,1-1 1,0 0 0,-1 0 0,0 1 0,0-1-68,1 0 0,-1 1 1,0-1-1,0 1 0,0-1 0,1 1 1,-1-1-1,0 1 0,1 0 0,-1-1 1,0 1-1,1 0 0,-1-1 0,1 1 1,-1 0-1,1 0 0,-1-1 0,1 1 1,0 0-1,-1 1 0,1 0-96,0 24-4751,6-9-2091,5-4-2014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2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11915,'0'0'9033,"31"49"-7368,-8-45-1024,3-4-577,4 0-865,3 0-1601,-1-4-1089,1-8-1634,1-2-4132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75 11883,'0'0'7367,"-11"0"-5936,4-1-1317,-1 1 0,1 0 0,-1 1-1,1 0 1,-1 0 0,1 0 0,-1 1 0,1 0 0,0 1 0,0-1 0,0 2 0,0-1-1,1 1 1,-9 5 0,9-5-32,0-1 86,1 1 0,0-1 0,0 1 0,0 0 0,0 0 0,1 1 0,-1-1 0,1 1 0,0 0 0,1 0 0,-1 0 0,1 1 0,-3 6 0,7-11-150,-1-1-1,1 1 1,-1-1-1,1 1 1,0-1-1,-1 1 1,1-1-1,0 1 1,0-1-1,-1 1 1,1-1-1,0 0 1,0 0-1,0 1 1,0-1-1,-1 0 0,1 0 1,0 0-1,0 0 1,0 0-1,0 0 1,-1 0-1,1 0 1,0 0-1,0 0 1,1-1-1,28-3 232,-6-3-175,0-2-1,0-1 0,-1-1 1,32-21-1,-34 20-62,0 0 0,0 1 0,1 1 0,0 1 0,33-9 0,-54 18-10,0 0-1,-1 0 1,1 0 0,0-1 0,-1 1 0,1 0 0,0 0 0,-1 0 0,1 0 0,0 0 0,-1 0 0,1 0 0,0 1-1,-1-1 1,1 0 0,0 0 0,-1 0 0,1 1 0,0-1 0,-1 0 0,1 1 0,-1-1 0,1 0 0,-1 1 0,1-1 0,-1 1-1,1-1 1,-1 1 0,1-1 0,-1 1 0,1-1 0,-1 1 0,1 0 0,-2 27 254,-21 29 238,12-39-332,5-9 215,0 1-1,1 0 1,-1 0 0,-3 16-1,8-26-355,0 1 0,1-1 0,-1 1 0,0-1 0,0 0 0,1 0 0,-1 1 0,0-1 0,1 0 0,-1 1 0,0-1 0,1 0 0,-1 0 0,0 0 0,1 1 0,-1-1 0,0 0 0,1 0 0,-1 0 0,1 0 0,-1 0 0,1 0 0,-1 0 0,0 0 0,1 0 0,-1 0 0,1 0 0,-1 0 0,0 0 0,1 0 0,-1 0 0,1 0 0,-1 0 0,0 0 0,1-1 0,-1 1 0,0 0 0,1 0 0,-1-1 0,1 1 0,-1 0 0,0 0 0,0-1 0,1 1 0,21-10 143,55-46 2,-63 44-261,0 1 0,0 0 0,1 1 0,0 1 0,32-14 0,-46 22 86,-1 1 0,1 0 0,-1 0 0,0 0 0,1 0 0,-1-1 0,1 1 0,-1 0 0,1 0 0,-1 0 0,1 0 0,-1 0 0,1 0 0,-1 0 0,0 0 0,1 0 0,-1 0 0,1 0 0,-1 1 0,1-1 0,-1 0 0,1 0 0,-1 0 0,0 0 0,1 1 0,-1-1 0,1 0 0,-1 0 0,0 1 0,1-1 0,-1 0 0,0 1 0,1 0 0,-1 18-107,-18 34 174,11-34-79,11-20 81,0 0-1,0-1 1,-1 0 0,1 0-1,0 0 1,-1 0 0,1 0 0,-1-1-1,4-3 1,-5 5-54,77-51-11,-71 48 2,0 0 1,0 1-1,0 0 1,0 0 0,1 1-1,-1 0 1,1 0-1,15 0 1,-23 2-1,0 1 0,0-1 1,-1 1-1,1 0 0,0-1 0,-1 1 1,1 0-1,0-1 0,-1 1 0,1 0 1,-1 0-1,1-1 0,-1 1 0,0 0 1,1 0-1,-1 0 0,0 0 0,1 0 0,-1-1 1,0 1-1,0 0 0,0 0 0,0 0 1,0 0-1,0 0 0,0 0 0,0 0 1,0 0-1,0 0 0,-1-1 0,0 3 1,-4 31 11,4-32-24,1-1 1,-1 1-1,1 0 1,0-1-1,-1 1 0,1 0 1,0-1-1,0 1 1,0 0-1,0 0 0,1-1 1,-1 1-1,1 2 1,-1-3-80,0-1 1,1 0 0,-1 1 0,0-1-1,1 0 1,-1 1 0,1-1 0,-1 0 0,0 1-1,1-1 1,-1 0 0,1 1 0,-1-1-1,1 0 1,-1 0 0,1 0 0,-1 0-1,1 1 1,-1-1 0,1 0 0,-1 0-1,1 0 1,-1 0 0,1 0 0,-1 0-1,1 0 1,-1 0 0,1-1 0,5 0-760,-1-1 1,0 0-1,0-1 1,0 1-1,0-1 1,8-5-1,2-4-1187,-1 0 0,0-1 0,20-23 0,0-1 2304,4 7 10407,-40 44-9852,-27 41 737,23-46-1261,1-1 0,0 1 0,1-1 0,0 1 0,0 0 0,0 1 0,2-1 0,-1 1 0,-1 10 0,4-19-278,0 0 0,0-1 0,0 1 0,0-1 0,0 1 0,0 0 0,1-1-1,-1 1 1,0-1 0,0 1 0,0 0 0,1-1 0,-1 1 0,0-1 0,1 1-1,-1-1 1,1 1 0,-1-1 0,0 1 0,1-1 0,-1 0 0,1 1 0,-1-1-1,1 1 1,-1-1 0,1 0 0,0 0 0,-1 1 0,1-1 0,-1 0 0,2 0-1,27 1 158,27-15-133,-23-3-210,37-26 0,-43 25-271,56-27 0,-78 47 309,-9 8 125,-8 9 60,10-16-50,-2 1 93,1 0 0,-1 0 1,1 1-1,0 0 0,0 0 1,1-1-1,-1 2 0,1-1 0,0 0 1,1 0-1,-1 1 0,1-1 1,-1 11-1,4-15-73,0 0 0,1 0 0,-1 0 0,0-1 0,1 1 1,-1-1-1,1 0 0,-1 0 0,1 0 0,-1 0 0,1 0 0,-1 0 1,0-1-1,5-1 0,8-3-67,-1 0 0,1-2 1,-2 0-1,20-12 0,-21 11-176,0 1 1,0 0-1,1 1 0,0 0 0,25-7 0,-38 13 218,1 0 0,-1 0-1,0 0 1,0 0 0,0 0-1,0 0 1,1 0 0,-1 0-1,0 0 1,0 0 0,0 0 0,1 0-1,-1 0 1,0 0 0,0 0-1,0 0 1,1 0 0,-1 0-1,0 0 1,0 0 0,0 0-1,1 0 1,-1 1 0,0-1-1,0 0 1,0 0 0,0 0-1,1 0 1,-1 0 0,0 1 0,0-1-1,0 0 1,0 0 0,0 0-1,0 0 1,0 1 0,0-1-1,1 0 1,-1 0 0,0 0-1,0 1 1,0-1 0,0 0-1,0 0 1,0 0 0,0 1-1,-4 14 5,-14 19 167,15-29-119,-7 13 161,6-13-96,1 1 0,-1-1-1,1 1 1,1 0 0,-1 0 0,1 0 0,0 0-1,-2 12 1,5-18-404,0 0 1,0-1-1,0 1 0,0 0 0,0 0 0,0-1 0,0 1 0,0 0 0,0-1 1,0 1-1,0-1 0,0 1 0,0-1 0,0 0 0,-1 1 0,1-1 1,1-1-1,10-14-6416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6342,'-1'1'361,"1"0"-1,0 0 1,0-1-1,0 1 1,0 0-1,0 0 1,0-1-1,0 1 1,0 0-1,1 0 1,-1-1-1,0 1 1,0 0-1,0 0 1,1-1-1,-1 1 1,1 0-1,-1-1 1,0 1-1,1 0 1,-1-1-1,1 1 1,-1-1-1,1 1 1,0-1-1,-1 1 1,1-1-1,-1 1 1,1-1-1,0 0 1,-1 1-1,1-1 1,1 1-1,35 3 3620,-22-5-3362,0-1-1,0 0 0,16-5 0,-15 2-188,0-1 1,0-1-1,-1 0 1,26-17-1,-36 20-395,0 1-1,0-1 0,0 0 0,0 0 0,-1 0 0,1-1 1,-1 1-1,0-1 0,-1 0 0,1 0 0,-1-1 1,0 1-1,-1-1 0,1 1 0,-1-1 0,2-9 1,-3 14-32,-1 0 0,0 0 0,1 0 0,-1-1 0,0 1 1,0 0-1,0 0 0,0-1 0,0 1 0,-1 0 0,1 0 0,0-1 1,0 1-1,-1 0 0,1 0 0,-1 0 0,1 0 0,-1-1 0,0 1 1,1 0-1,-1 0 0,0 0 0,0 0 0,0 0 0,1 1 1,-1-1-1,0 0 0,-2-1 0,0 1-20,0 0 1,0 0-1,0 1 1,1-1-1,-1 1 0,0-1 1,0 1-1,0 0 1,0 0-1,0 1 0,0-1 1,-3 1-1,-4 1-51,0 1 0,1 0-1,-1 0 1,1 1 0,-1 0 0,-14 10-1,12-5 43,0 2-1,0-1 1,1 2-1,0-1 0,-12 18 1,19-22 18,-1 0 1,1 0-1,0 1 1,0-1 0,1 1-1,0 0 1,1 0-1,-1 0 1,1 0-1,1 1 1,-1 13-1,2-20 12,0-1-1,0 0 0,1 1 0,-1-1 0,1 0 0,-1 1 0,1-1 0,0 0 1,-1 0-1,1 0 0,0 1 0,0-1 0,0 0 0,0 0 0,0 0 1,0 0-1,0 0 0,0-1 0,0 1 0,0 0 0,1 0 0,-1-1 0,0 1 1,0-1-1,1 1 0,-1-1 0,0 1 0,1-1 0,-1 0 0,1 0 1,-1 0-1,0 0 0,1 0 0,2 0 0,55-5 137,-35-2-61,-1-1 0,0-1 0,0-2 0,0 0 0,30-21 1,-28 17 29,1 0 0,0 2 1,37-13-1,-63 25-109,1 1 1,-1 0-1,1-1 0,0 1 0,0 0 1,-1 0-1,1-1 0,0 1 1,-1 0-1,1 0 0,0 0 0,0 0 1,-1 0-1,1 0 0,0 0 0,0 0 1,-1 0-1,1 0 0,0 1 1,0-1-1,-1 0 0,1 0 0,0 1 1,-1-1-1,1 1 0,0-1 0,-1 0 1,1 1-1,-1-1 0,1 1 1,0-1-1,-1 1 0,1-1 0,-1 1 1,0 0-1,1-1 0,-1 1 1,1 0-1,-1-1 0,0 1 0,0 0 1,1-1-1,-1 1 0,0 0 0,0 0 1,0-1-1,0 1 0,0 0 1,0 1-1,-8 50 96,2-11 535,9-41-570,-1 1 0,1 0 0,-1 0 0,1-1 0,-1 1 0,1-1 0,0 0 0,-1 0 0,1 0 0,-1 0 0,1 0 0,-1-1 1,1 1-1,-1-1 0,4 0 0,5-4-33,-1 1 0,1-1 0,-1-1 0,1 0 1,10-8-1,-14 8-74,0 1 1,0 0 0,1 0-1,0 1 1,0 0 0,0 1-1,1 0 1,-1 0-1,1 0 1,9 0 0,-18 3 19,1 0 1,-1 0 0,1 1 0,-1-1-1,1 1 1,-1-1 0,1 0 0,-1 1-1,0-1 1,1 1 0,-1-1 0,0 1-1,1-1 1,-1 1 0,0-1 0,0 1 0,0-1-1,1 1 1,-1 0 0,0-1 0,0 1-1,0-1 1,0 1 0,0-1 0,0 1-1,0 0 1,0-1 0,0 1 0,0-1-1,0 1 1,-1 0 0,1-1 0,0 1-1,0-1 1,0 1 0,-1-1 0,1 1-1,0-1 1,-1 2 0,-9 23-408,-15 10-2654,7-15-3716,10-12-3745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5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144 194 11147,'0'0'11466,"-9"-2"-10996,6 1-445,0 0 1,0 0-1,0 1 0,0 0 0,0-1 0,0 1 0,0 0 1,0 0-1,0 0 0,0 1 0,0-1 0,0 1 1,0 0-1,0 0 0,0 0 0,-4 2 0,0 1 48,1 1 0,0-1-1,0 1 1,1 0-1,0 1 1,0-1 0,-7 10-1,8-10-29,1-1 1,0 1-1,0-1 0,0 1 1,1 0-1,-1 0 0,1 0 1,-3 11-1,6-16-41,-1 1 0,0-1 0,1 0 1,-1 1-1,0-1 0,1 1 0,-1-1 0,1 0 1,-1 1-1,0-1 0,1 0 0,-1 0 0,1 1 1,-1-1-1,1 0 0,-1 0 0,1 0 1,-1 0-1,1 0 0,-1 0 0,1 0 0,-1 1 1,1-1-1,-1-1 0,1 1 0,-1 0 0,1 0 1,-1 0-1,1 0 0,-1 0 0,1 0 0,-1-1 1,1 1-1,-1 0 0,1 0 0,-1-1 0,1 1 1,-1 0-1,0 0 0,1-1 0,0 0 0,24-10 141,1-5 20,0-2 1,-2-1-1,0-1 1,25-27-1,76-99 1383,-106 124-1347,-33 72-386,-7-2 215,9-25-20,2 1 0,0 0 1,1 1-1,2 0 0,0 0 0,-4 40 1,10-63-2,1-1 0,0 0 0,0 0 0,0 1 0,0-1 1,0 0-1,1 1 0,-1-1 0,0 0 0,1 0 0,-1 1 0,0-1 1,1 0-1,0 0 0,-1 0 0,1 1 0,0-1 0,-1 0 0,1 0 1,0 0-1,0 0 0,0 0 0,0-1 0,0 1 0,2 1 0,-1-1 10,0 0 0,1 0 0,-1-1 0,1 1-1,-1-1 1,1 1 0,0-1 0,-1 0 0,1 0-1,-1 0 1,1-1 0,3 0 0,4-1 91,0 0 0,-1-1 0,1-1-1,-1 0 1,17-9 0,-4-1 43,0-1-1,-1-1 1,33-34-1,-47 44-120,-1 0 0,0-1 0,-1 0 0,1 0 0,-1-1 0,-1 1 0,1-1 0,-1 0 0,-1-1 0,1 1 0,-1 0 0,-1-1 0,0 0 0,2-15 0,-4 23-30,0 1 1,0-1-1,0 1 0,0 0 1,0-1-1,0 1 0,0-1 1,0 1-1,0 0 0,0-1 0,0 1 1,0-1-1,0 1 0,0 0 1,-1-1-1,1 1 0,0 0 1,0-1-1,-1 1 0,1 0 1,0-1-1,0 1 0,-1 0 0,1-1 1,0 1-1,-1 0 0,1 0 1,0-1-1,-1 1 0,1 0 1,0 0-1,-1 0 0,1 0 1,-1 0-1,1-1 0,0 1 1,-1 0-1,-18 6-30,-15 19-16,16-5 40,-28 46 0,43-61 20,0 0 1,0 0-1,1 0 1,0 1-1,-1-1 1,2 0-1,-1 1 1,1-1 0,-1 1-1,2 0 1,-1 0-1,0-1 1,1 1-1,0 0 1,1 0-1,1 7 1,-1-12-9,0 1 0,0-1 0,0 1 1,1-1-1,-1 1 0,1-1 0,-1 0 0,1 0 0,0 0 0,-1 0 1,1 0-1,0 0 0,-1 0 0,1-1 0,0 1 0,0-1 1,0 1-1,0-1 0,0 0 0,0 0 0,0 0 0,-1 0 1,5 0-1,47-4 54,-39 0-71,1 0 1,-1-1-1,-1-1 0,1 0 1,-1-1-1,0 0 0,-1-1 1,1 0-1,-2-1 0,12-12 1,-22 21 4,-1-1 0,1 1 1,-1-1-1,1 1 1,-1-1-1,0 1 1,1-1-1,-1 0 0,0 1 1,0-1-1,1 1 1,-1-1-1,0 0 0,0 1 1,0-1-1,0 0 1,0 0-1,0 1 0,0-1 1,0 0-1,0 1 1,0-1-1,0 0 1,0 1-1,0-1 0,-1 0 1,1 1-1,0-1 1,-1 1-1,1-1 0,-1-1 1,-22-15-67,-30-1 317,197 24 822,-30-10-5823,-78-2-2562,-1-8-7689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191 201 13421,'4'-8'1221,"0"-1"0,-1 1-1,0-1 1,3-17 0,-5 25-1108,-1-1 0,1 1-1,-1-1 1,0 1 0,0-1 0,0 1-1,0-1 1,0 1 0,0-1-1,0 1 1,0-1 0,-1 1 0,1 0-1,-1-1 1,1 1 0,-1-1-1,1 1 1,-1 0 0,0-1 0,1 1-1,-1 0 1,0 0 0,0 0-1,0 0 1,0 0 0,0 0 0,0 0-1,-1 0 1,1 0 0,0 0 0,0 0-1,-1 1 1,1-1 0,0 0-1,-1 1 1,1-1 0,-1 1 0,-1-1-1,-3 1-51,0 0-1,-1 0 1,1 0-1,0 0 0,0 1 1,0 0-1,1 0 1,-1 1-1,0 0 0,0 0 1,1 0-1,-1 1 1,1 0-1,0 0 0,-1 0 1,1 0-1,1 1 1,-1 0-1,1 0 0,-1 0 1,1 1-1,0-1 1,-5 10-1,2-4-68,1-1 0,0 1-1,1 1 1,0-1 0,1 1-1,0 0 1,1 0 0,0 0 0,0 0-1,1 1 1,0 19 0,2-30 7,0 0 1,0 0-1,0 0 1,0 0 0,0 0-1,0 1 1,1-1-1,-1 0 1,0 0-1,1 0 1,-1 0-1,1 0 1,-1-1-1,1 1 1,-1 0-1,1 0 1,0 0-1,-1 0 1,1-1-1,0 1 1,0 0-1,0-1 1,0 1 0,-1 0-1,1-1 1,0 1-1,0-1 1,0 1-1,0-1 1,0 0-1,0 0 1,0 1-1,0-1 1,1 0-1,-1 0 1,0 0-1,0 0 1,0 0-1,0 0 1,0 0-1,0 0 1,0-1-1,0 1 1,1-1 0,5 0 18,0-1 1,0 0 0,0 0-1,0-1 1,10-5 0,7-7 135,0-1 0,-1-1 1,-1-1-1,0-1 1,-2-1-1,0 0 0,-1-2 1,-1 0-1,-2-1 0,0-1 1,21-42-1,-31 42-37,-6 24-115,0 0-1,0-1 0,0 1 1,0 0-1,0-1 1,0 1-1,0 0 0,0-1 1,0 1-1,0 0 0,-1-1 1,1 1-1,0 0 0,0-1 1,0 1-1,0 0 1,0 0-1,-1-1 0,1 1 1,0 0-1,0 0 0,-1-1 1,1 1-1,0 0 0,0 0 1,-1-1-1,1 1 0,0 0 1,0 0-1,-1 0 1,1 0-1,-1-1 0,-1 2-2,0 0-1,1-1 1,-1 1 0,0 0-1,1 0 1,-1 0-1,0 0 1,1 0-1,-1 0 1,1 0-1,0 0 1,-1 1 0,1-1-1,0 1 1,0-1-1,0 1 1,0-1-1,0 1 1,-1 2 0,-14 23-15,1 1 0,-21 56 0,30-67 40,0 0 1,2 0-1,0 0 0,1 0 1,1 0-1,0 33 0,2-49-21,1 0 1,-1 0-1,0 1 0,1-1 0,-1 0 0,0 0 0,1 0 0,0 1 0,-1-1 1,1 0-1,0 0 0,-1 0 0,1 0 0,0 0 0,0 0 0,0-1 0,0 1 1,0 0-1,0 0 0,0-1 0,0 1 0,0 0 0,0-1 0,0 1 0,1-1 0,-1 1 1,0-1-1,0 0 0,0 0 0,1 1 0,-1-1 0,0 0 0,1 0 0,-1 0 1,0 0-1,0-1 0,1 1 0,1 0 0,3-1 19,1 0-1,0-1 1,-1 1-1,0-1 1,1-1-1,7-3 1,-1-1 26,-2-1 0,1 0 1,-1 0-1,0-2 0,0 1 1,-1-1-1,-1-1 0,0 0 1,0 0-1,-1-1 1,0 0-1,-1 0 0,-1-1 1,0 0-1,0 0 0,5-21 1,-43 96-167,20-37 167,6-15 52,1 0 0,1 0 0,-1 1-1,2-1 1,-1 1 0,1 0-1,1 0 1,-1 13 0,3-24-92,0 0 0,0 1 0,0-1 0,0 1 0,1-1 0,-1 0 0,0 1 0,0-1 0,0 0 0,1 1 0,-1-1 0,0 0 0,1 0 0,-1 1 0,0-1 0,1 0 0,-1 0 0,0 1 0,1-1 0,-1 0 0,0 0 0,1 0 0,-1 0 0,1 1 0,-1-1 0,0 0 0,1 0 0,-1 0 0,1 0 0,-1 0 0,0 0 0,1 0 0,-1 0 0,1 0 0,-1 0 0,0-1 0,1 1 0,-1 0 0,0 0 0,1 0 0,-1 0 0,1-1 0,19-6 74,-6-1-57,0-1 1,-1 0 0,0-1-1,0-1 1,-1 0 0,-1 0-1,1-1 1,-2 0 0,16-25 0,-27 43-31,0 0 0,0-1 0,0 1 0,0 0 0,1 0 0,0 0 0,1 7 0,0 1 9,-2-13-4,1-1 1,0 0 0,0 1-1,0-1 1,0 1 0,0-1-1,0 0 1,0 1 0,0-1-1,0 1 1,0-1 0,0 1-1,0-1 1,0 0 0,0 1-1,0-1 1,0 0 0,0 1-1,1-1 1,-1 1 0,0-1-1,0 0 1,0 1 0,1-1-1,-1 0 1,0 1 0,0-1-1,1 0 1,-1 1 0,0-1-1,1 0 1,-1 0 0,0 0-1,1 1 1,-1-1 0,0 0-1,1 0 1,-1 0 0,1 0-1,0 1 1,15-14 177,19-33-576,-31 41 2,2-4-680,15-18-2820,-2 17-6787,-12 9 4004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188 308 13004,'0'0'3807,"0"-9"-781,1 7-2939,-1 0-1,0 0 0,0-1 0,0 1 1,0 0-1,0 0 0,0-1 0,-1 1 1,1 0-1,-1 0 0,0 0 0,1 0 1,-1 0-1,0 0 0,0 0 0,0 0 1,-1 0-1,1 0 0,0 0 0,-1 0 1,1 1-1,-1-1 0,1 1 0,-1-1 1,0 1-1,0-1 0,0 1 0,0 0 1,0 0-1,0 0 0,0 0 0,0 1 1,0-1-1,0 0 0,0 1 0,-1-1 1,1 1-1,0 0 0,0 0 0,-1 0 1,1 0-1,0 0 0,0 0 0,-1 1 1,1-1-1,0 1 0,0 0 0,0-1 1,0 1-1,-3 1 0,-2 2 30,0-1 0,-1 1 0,1 1-1,1-1 1,-1 1 0,1 0-1,0 1 1,0 0 0,0 0 0,1 0-1,0 0 1,0 1 0,0 0 0,1 0-1,0 0 1,1 0 0,0 1 0,0-1-1,0 1 1,1 0 0,-2 8 0,5-15-111,-1 0-1,0 1 1,1-1 0,-1 0 0,1 0 0,-1 0-1,1 0 1,-1 0 0,1 0 0,0 0 0,-1 0 0,1 0-1,0 0 1,0 0 0,0 0 0,0 0 0,0-1 0,0 1-1,0 0 1,0-1 0,0 1 0,0 0 0,0-1 0,0 0-1,0 1 1,0-1 0,1 0 0,-1 1 0,0-1-1,0 0 1,1 0 0,-1 0 0,0 0 0,0 0 0,0 0-1,3-1 1,49-6 14,-36 1-72,0 0-1,-1-1 1,0-1-1,-1 0 1,0-1-1,0-1 0,-1-1 1,23-21-1,-20 16 48,-2 0 1,0-1-1,-1-1 0,0 0 0,-2-1 0,16-29 0,-23 39-82,-1-1 1,0 1-1,0-1 0,-1 0 1,0 0-1,-1-1 1,0 1-1,-1 0 0,0-1 1,0 1-1,-2-21 0,0 30 71,1 1 0,0-1 0,0 0-1,-1 1 1,1-1 0,0 1 0,-1-1-1,1 1 1,-1-1 0,1 0-1,-1 1 1,1 0 0,-1-1 0,1 1-1,-1-1 1,1 1 0,-1-1 0,1 1-1,-1 0 1,0 0 0,1-1 0,-1 1-1,0 0 1,1 0 0,-1 0-1,0-1 1,1 1 0,-1 0 0,0 0-1,0 0 1,1 0 0,-1 1 0,0-1-1,1 0 1,-1 0 0,0 0 0,1 0-1,-1 1 1,0-1 0,-27 15-88,-3 10 472,2 2 1,0 1-1,2 1 1,1 1-1,-34 52 1,58-79-304,0 0 0,0 1 0,0-1 0,1 0 0,-1 0 1,1 1-1,0-1 0,0 1 0,0-1 0,0 1 0,0-1 0,1 1 1,0 6-1,0-9-60,1 1 0,0-1 0,0 1 1,0-1-1,0 0 0,0 1 1,0-1-1,0 0 0,0 0 0,0 0 1,1 0-1,-1 0 0,0 0 0,1 0 1,-1 0-1,0-1 0,1 1 1,-1 0-1,1-1 0,0 1 0,-1-1 1,1 0-1,-1 1 0,1-1 0,0 0 1,-1 0-1,1 0 0,0 0 0,-1 0 1,3-1-1,40 0-722,46 3-2414,-34 12-4843,-35-4-518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3011,'-10'0'11269,"4"0"-10133,-12 0 488,1 0 0,-34 6-1,47-6-1506,1 1-1,0-1 0,-1 1 0,1 0 0,-1 0 0,1 0 0,0 1 0,0-1 0,0 1 0,0-1 1,0 1-1,0 0 0,0 0 0,1 1 0,-1-1 0,1 0 0,-1 1 0,1 0 0,0-1 0,0 1 1,0 0-1,0 0 0,1 0 0,-2 4 0,3-6-78,0 0 0,0-1 0,1 1 0,-1 0 0,0 0 0,1 0 0,-1-1 1,1 1-1,-1 0 0,1 0 0,-1-1 0,1 1 0,-1 0 0,1-1 0,0 1 0,-1-1 0,1 1 0,0-1 0,0 1 0,-1-1 1,1 0-1,0 1 0,0-1 0,0 0 0,0 1 0,-1-1 0,1 0 0,0 0 0,0 0 0,1 0 0,37 7-8,-32-6 30,37 5-142,-25-5-206,-1 2 0,0-1 0,0 2 0,-1 1 0,1 0 0,29 13 1,-46-17 291,0-1 0,0 0 0,0 1 1,0-1-1,-1 1 0,1 0 1,0-1-1,-1 1 0,1-1 1,0 1-1,-1 0 0,1 0 1,-1-1-1,1 1 0,-1 0 1,1 0-1,-1 0 0,1 0 1,-1-1-1,0 1 0,1 0 1,-1 0-1,0 0 0,0 0 1,0 0-1,0 0 0,0 1 1,0 0 74,-1 0 1,0-1-1,0 1 0,1 0 1,-1-1-1,0 1 1,0 0-1,0-1 1,-1 1-1,1-1 1,0 0-1,-3 3 1,-46 28 1915,-23 0-951,68-30-1051,0 0 0,1-1 0,-1 0 0,0 0 0,0 0 0,0 0 0,0-1 0,0 0-1,0 0 1,0 0 0,0 0 0,1-1 0,-11-2 0,15 2-84,-1 1 0,0-1 0,0 0 0,1 1 0,-1-1 1,1 0-1,-1 1 0,0-1 0,1 0 0,-1 0 0,1 1 0,0-1 0,-1 0 0,1 0 0,0 0 0,-1 0 0,1 1 1,0-1-1,0 0 0,0 0 0,0 0 0,0 0 0,0 0 0,0 0 0,0 0 0,0 1 0,0-1 0,0 0 0,1 0 1,-1 0-1,0 0 0,0 0 0,1 0 0,-1 1 0,1-1 0,-1 0 0,2-1 0,21-28-4798,6 9-118,4 2-1277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164 325 8136,'0'0'12961,"-9"-3"-12080,6 2-789,-1 0 0,0 0 0,0 0 0,0 1 0,0-1 0,0 1 0,0 0 0,0 0 0,0 1 0,0-1 0,1 1 0,-1 0 0,0 0 0,-7 2 0,4 1 137,1-1 0,0 1-1,0 0 1,0 0 0,0 0 0,0 1-1,1 0 1,0 0 0,-6 8 0,8-10-99,0 1 1,1 0-1,-1 0 1,1 0 0,0 0-1,0 0 1,0 0-1,0 1 1,1-1 0,0 1-1,-1 4 1,2-7-121,0-1 0,0 0 0,0 1 1,0-1-1,0 1 0,0-1 0,1 0 0,-1 1 1,0-1-1,1 0 0,-1 1 0,1-1 0,0 0 1,-1 0-1,1 0 0,0 1 0,0-1 0,0 0 1,0 0-1,0 0 0,0 0 0,0 0 0,0-1 1,0 1-1,0 0 0,0 0 0,1-1 0,-1 1 1,0-1-1,1 1 0,-1-1 0,0 1 0,1-1 1,-1 0-1,0 0 0,1 0 0,-1 1 0,1-1 1,1-1-1,10 2-36,-1-1 0,1-1 1,0 0-1,0-1 0,-1 0 1,1-1-1,-1 0 1,1-1-1,-1 0 0,0-1 1,-1-1-1,1 0 0,-1 0 1,0-1-1,-1 0 0,0-1 1,0-1-1,0 1 0,15-19 1,-14 13 40,-1 1 0,0-1 1,-1-1-1,0 0 0,-2 0 1,1-1-1,-2 0 0,0 0 1,-1 0-1,-1-1 0,0 0 1,-1 0-1,-1 0 1,0-26-1,-2 39-48,0-1 0,0 1-1,-1-1 1,0 1 0,0 0 0,0-1 0,0 1 0,-1 0 0,0 0-1,1 0 1,-2 0 0,1 0 0,0 1 0,-1-1 0,1 1 0,-1-1-1,0 1 1,-1 0 0,-4-4 0,5 5 16,0 0-1,0 1 1,0-1-1,0 1 1,0 0 0,0 0-1,-1 0 1,1 1 0,0-1-1,-1 1 1,1 0 0,0-1-1,-1 2 1,1-1 0,0 0-1,-1 1 1,1-1-1,0 1 1,0 0 0,0 0-1,-1 0 1,1 1 0,0-1-1,0 1 1,1-1 0,-6 5-1,-6 4 165,2 0 0,-1 1 0,2 0 0,-16 18 0,22-23 52,1 0-1,-1 0 1,1 0 0,0 1-1,1 0 1,0-1-1,0 1 1,0 0-1,1 1 1,0-1-1,-2 15 1,4-20-189,0 0 0,1 0 0,-1 0 1,1 0-1,-1 0 0,1-1 0,0 1 1,0 0-1,0 0 0,0 0 0,0-1 0,0 1 1,1 0-1,-1-1 0,0 1 0,1-1 1,-1 0-1,1 1 0,0-1 0,-1 0 1,1 0-1,0 0 0,0 0 0,3 1 0,59 21 12,-30-12-91,-29-9 61,0 0-1,1 0 1,-1 1 0,0 0 0,0 0-1,-1 0 1,1 0 0,0 1-1,-1 0 1,0 0 0,0 0 0,0 0-1,-1 1 1,1 0 0,-1-1 0,0 1-1,-1 0 1,1 1 0,-1-1-1,0 0 1,0 1 0,0-1 0,-1 1-1,0 0 1,0-1 0,-1 1 0,1 0-1,-1-1 1,0 1 0,-1 0-1,1 0 1,-1-1 0,0 1 0,-1 0-1,0-1 1,1 0 0,-2 1-1,1-1 1,-5 8 0,-9 10-751,21-37-17818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13036,'0'0'13229,"-2"9"-12487,0 1-487,0 0 0,0 0 0,-1 0 0,-1 0-1,0-1 1,0 0 0,-10 16 0,12-19-90,-1 1-1,1 0 0,0 0 1,0 0-1,1 0 1,0 0-1,0 1 0,1-1 1,0 0-1,0 0 1,2 11-1,-1 6-18,1-24-127,0 0-1,0 0 1,0-1-1,0 1 1,0-1-1,0 1 1,-1-1-1,1 0 1,0 1-1,0-1 1,-1 0-1,3-2 1,13-12-207,-1 0 1,-1 0-1,0-1 0,-2-1 1,19-29-1,8-9 22,-40 55 163,0-1 0,0 1 1,0 0-1,0 0 0,1 0 0,-1 0 1,0 0-1,0-1 0,0 1 1,0 0-1,0 0 0,0 0 0,0 0 1,0 0-1,0-1 0,1 1 1,-1 0-1,0 0 0,0 0 0,0 0 1,0 0-1,0 0 0,1 0 0,-1 0 1,0 0-1,0 0 0,0 0 1,0 0-1,1-1 0,-1 1 0,0 0 1,0 0-1,0 0 0,0 0 1,1 0-1,-1 1 0,0-1 0,0 0 1,0 0-1,0 0 0,1 0 0,-1 0 1,0 0-1,0 0 0,0 0 1,0 0-1,0 0 0,1 0 0,-1 1 1,0-1-1,0 0 0,0 0 1,0 0-1,0 0 0,0 0 0,0 0 1,1 1-1,-1-1 0,0 0 0,0 0 1,0 0-1,0 0 0,0 1 1,2 18 48,-6 25 141,-3-21-254,4-14-280,0 0-1,0 1 1,1 0-1,0-1 1,0 12-1,11-23-10505,4-7-3528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14061,'0'0'10666,"-15"49"-10313,7-18-161,5 2-160,1-1 32,2-3-320,0-9-321,0-5-448,4-8-256,5-7-577,0-1-960,-1-17-4133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9:3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68 129 8904,'0'0'17265,"-9"6"-15856,9-6-1369,-44 40 968,43-38-984,-1 0-1,0 0 0,1 0 1,0 1-1,-1-1 1,1 0-1,0 0 0,0 1 1,0-1-1,1 1 0,-2 2 1,2-4-26,0 0 1,0 0-1,0 1 0,1-1 1,-1 0-1,0 0 0,0 0 1,1 0-1,-1 0 0,1 0 1,-1-1-1,1 1 1,-1 0-1,1 0 0,-1 0 1,1 0-1,0 0 0,-1-1 1,1 1-1,0 0 0,0-1 1,0 1-1,-1 0 0,1-1 1,0 1-1,0-1 1,0 1-1,2 0 0,2 0-2,0 0 0,0 0 0,-1-1 0,1 1-1,0-1 1,0 0 0,0 0 0,0 0 0,0-1-1,0 0 1,0 0 0,0 0 0,-1-1 0,1 1 0,0-1-1,-1 0 1,0 0 0,1-1 0,-1 1 0,0-1-1,0 0 1,0 0 0,-1-1 0,1 1 0,-1-1 0,1 0-1,-1 1 1,-1-1 0,1-1 0,0 1 0,-1 0-1,0-1 1,0 1 0,0-1 0,-1 0 0,2-5-1,-3 10 6,0 0-1,0 0 0,0-1 0,0 1 0,0 0 1,0 0-1,0 0 0,0 0 0,0 0 0,0 0 0,0 0 1,0-1-1,-1 1 0,1 0 0,0 0 0,0 0 1,0 0-1,0 0 0,0 0 0,0 0 0,0 0 0,0 0 1,0-1-1,0 1 0,0 0 0,-1 0 0,1 0 0,0 0 1,0 0-1,0 0 0,0 0 0,0 0 0,0 0 1,0 0-1,-1 0 0,1 0 0,0 0 0,0 0 0,0 0 1,0 0-1,0 0 0,0 0 0,0 0 0,-1 0 0,1 0 1,0 0-1,0 0 0,0 0 0,0 0 0,0 0 1,0 0-1,0 0 0,-1 0 0,1 1 0,0-1 0,0 0 1,0 0-1,0 0 0,0 0 0,0 0 0,-12 9-40,-9 12-21,15-13 54,0 0 1,1 0 0,0 0-1,0 1 1,0 0-1,2 0 1,-1 0-1,1 0 1,0 0 0,1 1-1,0 0 1,0-1-1,1 1 1,1 17 0,0-25-79,1 0 0,0 0 0,1 0 0,-1 0 0,0 0 0,0 0 0,1 0 0,-1-1 0,1 1 0,0 0 0,-1-1 0,1 1 0,0-1 0,0 0 0,0 1 0,0-1 0,0 0 0,0 0 0,0 0 0,0-1 0,1 1 0,-1 0 0,0-1 0,1 1 0,-1-1 0,0 0 0,0 0 0,1 0 0,3 0 0,4 0-570,1-1 1,-1 1 0,1-1 0,-1-1-1,14-4 1,-9 1-990,0-1 0,0-1 0,-1-1 1,0 0-1,0 0 0,-1-1 0,14-14 0,-16 13 188,0 0 0,-1-2 0,0 1 1,9-14-1,6-26 1696,-24 50-33,-1 0 0,1 0 0,-1 0-1,0 0 1,1 0 0,-1 0-1,0 0 1,0 0 0,0 0 0,1-1-1,-1 1 1,0 0 0,-1 0-1,1 0 1,0 0 0,0 0 0,0 0-1,-1 0 1,0-2 0,1 3 31,-1-1 1,1 1 0,-1 0-1,1 0 1,-1 0-1,1-1 1,-1 1-1,0 0 1,1 0 0,-1 0-1,1 0 1,-1 0-1,0 0 1,1 0 0,-1 0-1,1 0 1,-1 0-1,0 1 1,1-1 0,-1 0-1,1 0 1,-1 0-1,1 1 1,-2 0 0,-23 15 5422,12-6-5017,-2 3 971,2 1 0,-22 26 0,32-37-1456,1 0 1,-1 0-1,1 0 1,0 1-1,0-1 1,0 1-1,1-1 1,-1 1 0,1-1-1,0 1 1,0 0-1,0 0 1,0 0-1,1 0 1,-1-1-1,1 1 1,0 0 0,0 0-1,1 0 1,-1 0-1,2 4 1,0-6-153,0 1-1,0-1 1,0 0 0,0 0 0,0 0 0,0 0 0,1 0-1,-1 0 1,1-1 0,0 1 0,-1-1 0,1 0 0,0 1-1,0-2 1,0 1 0,0 0 0,0 0 0,0-1 0,0 1-1,0-1 1,5 0 0,67-3 3,-62 1-8,0-2 1,0 1-1,0-2 0,0 1 1,-1-2-1,0 0 0,0 0 1,0-1-1,-1-1 0,15-12 1,-8 5 9,-1-1 1,0-1 0,-1 0-1,-1-1 1,15-23-1,-27 35 25,1 1-1,-1 0 1,0-1-1,0 0 1,-1 0-1,0 0 0,0 0 1,0 0-1,-1 0 1,0 0-1,0-1 1,0-8-1,-2 12-3,1 0-1,-1 1 1,0-1-1,0 1 1,0-1 0,0 1-1,0 0 1,0-1-1,-1 1 1,1 0-1,-1 0 1,1 0 0,-1 0-1,0 0 1,0 0-1,0 0 1,0 1-1,0-1 1,0 1 0,-1-1-1,1 1 1,0 0-1,-1 0 1,1 0 0,-1 0-1,1 1 1,-1-1-1,0 1 1,1-1-1,-1 1 1,-4 0 0,-8-2 51,-1 1 1,0 0-1,0 1 1,-27 4-1,37-3-37,1 0-1,0 0 1,-1 0-1,1 1 1,0 0-1,0 0 1,0 0-1,0 0 1,0 1-1,1 0 1,-1 0-1,1 0 1,0 1-1,0-1 1,0 1-1,0 0 1,-4 6-1,7-8-55,0-1 0,0 1 0,0 0 0,0 0 0,0-1 0,0 1 0,1 0 0,-1 0 0,0 0 0,1 0 0,0 0 0,0 0 0,-1 0 0,1 0 0,0 0 0,0 0 0,1 0 0,-1-1 0,0 1 0,1 0 0,-1 0 0,1 0 0,0 0 0,-1 0 0,1 0 0,0-1 0,0 1 0,0 0 0,0-1 0,0 1 0,1-1 0,-1 1 0,1-1 0,-1 0 0,0 1 0,1-1 0,0 0 0,-1 0 0,3 1 0,9 5-231,0-1-1,0 0 1,1-1 0,21 6-1,2 1 47,-32-10 14,1 0 0,-1 0 0,0 1-1,0-1 1,-1 1 0,1 1 0,0-1 0,-1 1 0,0-1 0,0 1-1,0 0 1,0 1 0,-1-1 0,1 1 0,-1 0 0,-1 0-1,5 8 1,-5-7-512,-1 0 0,0 0-1,0 0 1,0 0 0,-1 1-1,1-1 1,-2 0 0,1 1-1,-1-1 1,-1 7 0,1-7-2869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66 9769,'0'0'8761,"-4"10"-7181,-14 47-335,3 2 0,2-1-1,3 2 1,-4 74 0,13-143-1263,0 0 0,0 0-1,-1 1 1,0-1 0,-4-10-1,2 10-155,2 0-1,-1 0 0,1 0 0,1 0 1,-1-11-1,2 19 159,1 1 0,-1-1 1,1 1-1,-1-1 0,1 0 0,-1 1 0,1 0 1,-1-1-1,1 1 0,0-1 0,-1 1 1,1 0-1,-1-1 0,1 1 0,0 0 0,-1-1 1,1 1-1,0 0 0,0 0 0,-1 0 1,1 0-1,0 0 0,0 0 0,-1 0 0,1 0 1,1 0-1,29 0 148,-23 1-62,4-2-20,-1-1 0,1 0 0,-1-1 0,0 0 0,0 0 0,0-1 0,0-1 0,-1 0 0,0 0 0,0-1 0,0 0 0,0-1 0,-1 0 0,0 0 0,-1-1 0,0-1 0,10-11 0,-8 9 31,-1-1 1,-1 0 0,0 0 0,-1 0-1,0-1 1,0 0 0,-2-1 0,1 1-1,-2-1 1,0 0 0,-1-1 0,0 1-1,1-23 1,-24 76-130,-2 18 176,-4 12 948,-27 107 0,53-175-1046,-8 57 607,14-31-456,-6-26-176,0-1 0,1 1 0,-1 0-1,0-1 1,1 1 0,-1-1 0,1 1 0,0-1-1,-1 1 1,1-1 0,-1 1 0,1-1 0,0 0-1,-1 1 1,1-1 0,0 0 0,-1 1-1,1-1 1,0 0 0,-1 0 0,1 0 0,0 1-1,0-1 1,-1 0 0,1 0 0,0 0 0,0 0-1,0-1 1,0 1 4,0-1 0,0 0-1,0 0 1,0 0 0,0 1 0,0-1-1,0 0 1,0 0 0,-1 0-1,1 0 1,0-1 0,-1 1 0,1 0-1,-1 0 1,1 0 0,-1 0-1,0-1 1,0 1 0,1 0 0,-1 0-1,0-1 1,0-1 0,2-34 18,-2 36-25,1-9 19,0-11-267,-1 0 0,0 0-1,-2 0 1,0 1 0,-1-1-1,-12-38 1,13 58 172,2 8-68,0-6 129,1 1 1,-1-1-1,0 0 1,1 1-1,-1-1 1,1 0-1,0 1 1,-1-1-1,1 0 1,0 0-1,0 0 1,0 0-1,-1 0 0,1 0 1,3 2-1,1 0 18,0 0 0,0 0-1,0-1 1,1 0 0,0 0 0,-1 0-1,1 0 1,0-1 0,-1 0-1,1 0 1,0-1 0,0 0-1,0 0 1,0 0 0,0 0-1,0-1 1,0 0 0,-1-1-1,9-2 1,-5 1 26,0 0 0,-1-1 0,1 0 0,-1-1 0,0 0-1,0 0 1,-1-1 0,1 0 0,-1 0 0,0 0 0,9-12 0,21-43 301,-34 57-325,-1-1 1,0 1 0,-1-1 0,1 1-1,-1-1 1,0 1 0,0-1 0,0 0-1,-1 0 1,0 1 0,0-1 0,-1-9-1,-12 39-343,-4 8 424,2 0 1,1 1-1,1 0 1,3 1-1,0 1 1,-7 60-1,17-94-61,-1 1 1,1-1-1,0 0 0,0 0 0,0 0 0,0 0 0,1 0 0,-1 0 1,0 0-1,1 0 0,0 0 0,-1 0 0,1 0 0,0 0 0,0 0 1,0 0-1,0 0 0,0-1 0,1 1 0,2 3 0,-2-4-3,1 0 0,0 0 0,0 0 0,-1 0 0,1 0 0,0-1 0,0 1 0,0-1 0,0 0 0,0 0-1,0 0 1,0 0 0,0 0 0,5-2 0,3 0 10,-1-1-1,1 0 0,-1-1 1,0 0-1,-1-1 1,1 0-1,-1-1 0,0 1 1,0-2-1,0 1 1,-1-1-1,0-1 0,7-8 1,-5 6-18,-2-1-1,1 1 1,-1-2 0,-1 1-1,0-1 1,0 0 0,-1-1-1,-1 1 1,8-26 0,-12 26-139,-3 12 45,-11 22 18,-13 41 43,15-39-477,-6 18-67,12-16-9707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12684,'0'0'4740,"24"55"-8263,-6-32-1474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0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191 186 3331,'0'0'8456,"-8"-1"-4393,3 0-3716,1 0 0,-1 0 0,0 0 1,0 1-1,0 0 0,0 0 1,0 0-1,1 1 0,-1 0 0,0 0 1,0 0-1,1 0 0,-1 1 0,1-1 1,-1 1-1,1 0 0,-1 1 0,1-1 1,-4 4-1,-3 3 274,1 1 1,0-1-1,0 2 0,-9 13 1,16-20-462,0 0 0,0 1 0,1-1 0,-1 1 1,1 0-1,0 0 0,1 0 0,-1 0 0,1 0 0,0 0 0,0 0 1,0 1-1,1-1 0,0 7 0,1-10-148,-1 0 0,1 0 0,0 0 0,0 0 0,0 0 0,0 0-1,1 0 1,-1 0 0,0-1 0,1 1 0,-1 0 0,1-1 0,0 1 0,0-1 0,-1 0 0,1 0-1,0 1 1,0-1 0,0-1 0,0 1 0,0 0 0,0 0 0,1-1 0,-1 1 0,0-1 0,0 1-1,0-1 1,1 0 0,-1 0 0,0 0 0,4-1 0,3 1 7,1 0 1,-1-1 0,1 0-1,-1 0 1,1-1-1,13-5 1,-7 0 12,-1-1 0,1-1 1,-2 0-1,1-1 0,-1-1 1,-1 0-1,0-1 0,0 0 0,21-28 1,-18 18 41,0 0 0,-2-2 1,0 0-1,-2 0 0,16-43 1,-16 14-492,-12 53 408,0 0 0,0 0 0,0 0 1,0-1-1,0 1 0,0 0 0,0 0 0,0 0 0,0-1 0,0 1 0,0 0 0,0 0 0,0 0 0,0-1 0,0 1 0,0 0 1,0 0-1,0 0 0,0 0 0,-1-1 0,1 1 0,0 0 0,0 0 0,0 0 0,0 0 0,0 0 0,0-1 0,0 1 0,-1 0 0,1 0 1,0 0-1,0 0 0,0 0 0,0 0 0,0 0 0,-1-1 0,1 1 0,0 0 0,0 0 0,0 0 0,-1 0 0,1 0 0,0 0 0,0 0 1,0 0-1,0 0 0,-1 0 0,-10 7-124,-8 12 102,0 4 25,-7 7 9,-22 35 1,42-56 89,0 1 0,1-1 0,0 1 0,0 0 0,1 1 0,1-1 0,0 1 0,-3 18 0,6-27-77,-1 0 1,1 1 0,0-1-1,0 1 1,0-1 0,1 1-1,-1-1 1,1 1 0,-1-1-1,1 0 1,0 1 0,-1-1-1,1 0 1,1 0 0,-1 0-1,0 1 1,0-1 0,1 0-1,-1-1 1,4 5-1,-1-4 2,-1 1-1,1-1 0,0 0 0,0 0 0,0 0 1,0-1-1,0 1 0,0-1 0,0 0 0,0 0 1,5 0-1,5 0 12,0 0-1,-1-1 1,1-1 0,-1 0 0,1-1 0,24-6 0,-20 1-1,1 0 0,-1 0 0,33-21 0,-43 23-21,-1 0 0,1 0 0,-1-1 1,0 0-1,-1 0 0,1 0 1,-1-1-1,0 0 0,-1 0 1,9-15-1,-14 21-6,1 0-1,0-1 1,0 1-1,-1 0 1,1 0 0,-1-1-1,1 1 1,-1 0-1,0-1 1,0 1 0,1-1-1,-1 1 1,0 0-1,0-1 1,0 1-1,0-1 1,-1 1 0,1 0-1,0-1 1,0 1-1,-1 0 1,1-1 0,-1 1-1,1 0 1,-1-1-1,-1 0 1,1 1-3,-1 0 1,1 0-1,-1 0 1,0 0-1,0 1 0,1-1 1,-1 0-1,0 1 0,0 0 1,0-1-1,1 1 1,-1 0-1,0 0 0,0 0 1,0 0-1,-3 1 1,-4 0-11,-1 1 1,1 0 0,0 0-1,0 1 1,0 1 0,-14 6-1,13-3 24,0 1-1,0 0 0,0 0 1,1 1-1,1 0 1,-1 1-1,-8 14 0,14-20 12,1-1 0,0 1 0,0 0 0,0 0 0,1 0 0,-1 0 0,1 1 0,0-1-1,0 0 1,1 0 0,-1 6 0,1-8-8,0 0-1,1 1 1,-1-1 0,1 1-1,-1-1 1,1 1-1,0-1 1,0 0 0,0 0-1,0 1 1,1-1-1,-1 0 1,0 0 0,1 0-1,0 0 1,-1 0 0,1-1-1,0 1 1,0 0-1,4 1 1,4 3-14,0-1 0,0 0 0,1 0 0,0-1 0,0-1 0,0 0 0,1-1 0,-1 0 0,19 1 0,-22-3-549,0 1 1,-1-2-1,1 0 1,14-2-1,-21 2 338,0 1-1,0 0 0,-1-1 1,1 1-1,0 0 1,-1-1-1,1 1 1,0-1-1,-1 1 1,1-1-1,-1 1 1,1-1-1,-1 0 1,1 1-1,-1-1 0,1 0 1,-1 1-1,1-1 1,-1 0-1,0 0 1,0 1-1,1-1 1,-1 0-1,0 0 1,0 0-1,0 1 1,0-1-1,0 0 0,0 0 1,0 0-1,0 1 1,0-1-1,-1-1 1,1 1 6,0-18-6597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57 18129,'0'0'1356,"-2"8"224,-7 35-850,3 0-1,2 1 1,1-1-1,5 64 1,-1-30 405,-1-76-1108,0-1-1,0 1 1,0 0-1,0 0 1,0 0-1,0 0 1,0-1-1,0 1 1,0 0-1,0 0 0,0 0 1,0-1-1,1 1 1,-1 0-1,0 0 1,1-1-1,-1 1 1,0 0-1,1-1 1,-1 1-1,1 0 1,-1-1-1,1 1 0,-1-1 1,1 1-1,0 0 1,-1-1-1,1 0 1,0 1-1,-1-1 1,1 1-1,1-1 1,0 0 22,0 0 1,0 0-1,0 0 1,-1-1 0,1 1-1,0-1 1,0 1-1,0-1 1,-1 0-1,1 0 1,0 0 0,-1 0-1,3-1 1,47-43 566,-10 2-432,-2-1 0,-2-2 0,-1-2 1,-3-1-1,27-53 0,-58 97-250,1 0 0,-1-1 0,0 1 0,0 0 0,0-1 0,-1 1-1,1-9 1,-2 13-25,0 1 0,0 0-1,0-1 1,0 1-1,0 0 1,0 0-1,-1-1 1,1 1 0,0 0-1,0 0 1,0-1-1,-1 1 1,1 0 0,0 0-1,0-1 1,-1 1-1,1 0 1,0 0-1,0 0 1,-1 0 0,1 0-1,0-1 1,0 1-1,-1 0 1,1 0 0,0 0-1,-1 0 1,1 0-1,0 0 1,-1 0-1,1 0 1,0 0 0,-1 0-1,1 0 1,0 0-1,0 0 1,-1 0 0,1 0-1,0 0 1,-1 1-1,1-1 1,0 0-1,0 0 1,-1 0 0,1 0-1,0 1 1,-1-1-1,-15 7-4686,-6 8-4542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12172,'0'0'5541,"0"51"-2723,11-35-95,11-5-1378,8-3-928,4-5-353,2-3-1313,0 0-2755,1-8-5029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1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11915,'-8'5'2856,"1"0"-2125,-53 40 3357,56-42-3857,0-1-1,1 2 1,0-1-1,0 0 0,0 1 1,0-1-1,0 1 0,1 0 1,0 0-1,0 0 0,0 0 1,0 1-1,0-1 0,-1 9 1,3-13-189,1 1 1,-1-1-1,0 1 0,1-1 1,-1 1-1,1-1 0,-1 1 1,1-1-1,-1 0 0,1 1 1,-1-1-1,1 0 1,-1 1-1,1-1 0,0 0 1,-1 0-1,1 0 0,0 1 1,-1-1-1,1 0 0,-1 0 1,1 0-1,0 0 1,-1 0-1,1 0 0,0 0 1,-1 0-1,1 0 0,1-1 1,21-2 469,-9-1-373,0-1 1,0-1-1,-1-1 1,1 0-1,20-15 1,-23 14-150,0 1 1,0 0 0,1 1 0,0 0 0,0 1 0,0 0-1,26-5 1,-37 10 4,0 0-1,0 0 0,0 0 1,0 1-1,0-1 0,0 0 1,0 1-1,0-1 1,0 1-1,0-1 0,0 1 1,-1-1-1,1 1 0,0-1 1,0 1-1,0 0 1,-1 0-1,1-1 0,0 1 1,-1 0-1,1 0 1,-1 0-1,1 0 0,-1 0 1,1 0-1,-1 0 0,0 0 1,1 0-1,-1 0 1,0 0-1,0 0 0,0 0 1,0 0-1,0 0 0,0 0 1,0 2-1,0 58 85,0-20-73,0-41-4,1 1 0,-1 0 0,1-1 0,-1 1 0,1-1-1,-1 1 1,1-1 0,-1 1 0,1-1 0,-1 0-1,1 1 1,0-1 0,-1 0 0,1 1 0,0-1 0,-1 0-1,1 0 1,0 0 0,-1 1 0,1-1 0,0 0 0,-1 0-1,1 0 1,0 0 0,0 0 0,-1 0 0,1-1-1,0 1 1,-1 0 0,1 0 0,0 0 0,-1-1 0,1 1-1,0 0 1,-1-1 0,1 1 0,-1 0 0,1-1 0,0 1-1,0-2 1,29-15-1333,-30 17 1226,47-31-7192,-21 13 1344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16560,'0'0'2893,"-12"0"241,0-1-2606,0 1 1,0 1 0,0 0-1,0 1 1,-16 4-1,24-5-464,-1 0 0,1 1-1,0-1 1,0 1-1,1 0 1,-1-1-1,0 2 1,0-1 0,1 0-1,0 1 1,-1 0-1,1 0 1,0 0-1,0 0 1,1 0-1,-1 0 1,0 1 0,1 0-1,0-1 1,0 1-1,0 0 1,-2 7-1,4-11-58,1 1 0,-1 0-1,0-1 1,0 1-1,0 0 1,1-1-1,-1 1 1,0 0 0,1-1-1,-1 1 1,1-1-1,-1 1 1,1-1-1,-1 1 1,1-1 0,-1 1-1,1-1 1,-1 1-1,1-1 1,-1 0-1,1 1 1,0-1 0,-1 0-1,1 0 1,0 0-1,-1 1 1,1-1-1,0 0 1,-1 0 0,1 0-1,0 0 1,-1 0-1,1 0 1,0 0-1,0 0 1,0 0 0,41 0-6,-24 0-50,-5 0-377,0 1-1,0 1 1,0 0 0,-1 0 0,1 2-1,-1-1 1,1 2 0,18 8 0,-31-12 473,1-1 0,-1 1 0,1-1 0,0 1 0,-1-1 0,1 1 0,-1 0 0,1-1 1,-1 1-1,0 0 0,1-1 0,-1 1 0,0 0 0,1 0 0,-1 0 0,0-1 1,0 1-1,0 0 0,0 0 0,0 0 0,1-1 0,-1 1 0,-1 0 0,1 0 0,0 0 1,0-1-1,0 1 0,0 0 0,-1 0 0,1 0 0,0-1 0,-1 1 0,1 0 0,0-1 1,-1 1-1,1 0 0,-1-1 0,1 1 0,-1 0 0,0-1 0,1 1 0,-1-1 1,1 1-1,-1-1 0,0 1 0,-1 0 0,-39 24 1697,34-21-1702,7-3-53,-18 9 213,0-1 0,-33 13 0,12-16-2949,55-22-4386,-6 6 4399,14-7-3104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12236,'0'0'7868,"-10"6"-6538,-1 4-1020,-1-1 1,2 1 0,-1 1 0,1 0-1,1 1 1,0 0 0,1 0 0,0 0 0,1 1-1,0 1 1,1-1 0,1 1 0,-7 25-1,11-37-292,1-1-1,-1 1 1,1-1-1,0 0 1,-1 1-1,1-1 1,0 1-1,0-1 1,0 1-1,0-1 1,0 1-1,0-1 1,0 0-1,1 1 1,-1-1-1,0 1 1,1-1-1,-1 0 1,1 1-1,0-1 1,-1 0-1,1 1 1,0-1-1,0 0 1,0 0-1,0 0 1,0 0-1,0 0 1,0 0-1,0 0 1,0 0-1,0 0 1,1-1-1,1 2 1,0-2-12,0 1 1,0-1 0,0 0 0,1 0 0,-1-1-1,0 1 1,0 0 0,0-1 0,0 0-1,0 0 1,0 0 0,0 0 0,0-1 0,0 1-1,4-4 1,17-12-11,-1-2 1,0 0-1,-2-1 0,0-2 0,32-44 0,-16 22 0,-77 124-145,39-80 150,-6 12 178,0 0-1,0 0 1,1 0 0,1 0-1,0 1 1,1 0 0,-5 23 0,9-35-170,0 0 0,0 0 0,1 0 0,-1 0 0,0 0 0,0-1 0,1 1 0,-1 0 0,1 0 1,-1 0-1,1 0 0,-1-1 0,1 1 0,-1 0 0,1-1 0,0 1 0,-1 0 0,1-1 0,0 1 0,0-1 1,-1 1-1,1-1 0,0 1 0,0-1 0,0 1 0,0-1 0,-1 0 0,1 0 0,0 1 0,0-1 1,0 0-1,0 0 0,0 0 0,0 0 0,0 0 0,0 0 0,0 0 0,0-1 0,0 1 0,1-1 0,44-8 78,-16-4-55,0-1 0,39-25 0,15-8 0,-83 47-32,0-1-1,0 1 1,0-1 0,0 1-1,0-1 1,0 1 0,1 0 0,-1-1-1,0 1 1,0 0 0,0 0 0,0 0-1,0 0 1,1 0 0,-1 0-1,0 0 1,2 1 0,-3-1 0,1 0-1,-1 1 1,1-1-1,-1 1 1,1-1 0,-1 1-1,0-1 1,1 1 0,-1-1-1,0 1 1,1-1 0,-1 1-1,0-1 1,1 1-1,-1 0 1,0-1 0,0 1-1,0-1 1,0 1 0,1 0-1,-1-1 1,0 2 0,-9 49 11,3-22 55,6-28-42,1-1 0,-1 1 1,0-1-1,1 1 0,-1-1 0,1 1 1,-1-1-1,0 1 0,1-1 0,-1 0 1,1 1-1,0-1 0,-1 0 0,1 1 1,-1-1-1,1 0 0,-1 0 1,1 1-1,0-1 0,-1 0 0,1 0 1,0 0-1,-1 0 0,1 0 0,0 0 1,-1 0-1,1 0 0,-1 0 0,1 0 1,0 0-1,-1 0 0,1-1 0,0 1 1,0 0-1,26-6 216,47-27-133,-61 26-186,1 0-1,0 1 1,0 1-1,1 0 1,-1 0-1,1 2 0,0 0 1,19-2-1,-33 6 76,-1-1-1,1 1 1,-1-1-1,1 1 1,-1-1-1,1 1 1,-1-1-1,1 1 1,-1 0-1,0-1 1,1 1-1,-1 0 1,0-1-1,1 1 1,-1 0-1,0 0 1,0-1-1,0 1 1,0 0-1,0-1 1,0 1-1,0 0 1,0 0-1,0-1 0,0 1 1,0 0-1,0 0 1,-1-1-1,1 1 1,-1 1-1,1-1 28,0 0-1,-1-1 0,1 1 0,0 0 1,-1 0-1,1 0 0,0 0 0,0 0 1,0 0-1,0 0 0,0 0 0,0 0 1,0 0-1,0 0 0,0 0 0,1 0 1,-1-1-1,0 1 0,0 0 0,1 0 1,-1 0-1,1 0 0,-1 0 0,1-1 1,-1 1-1,1 0 0,-1 0 0,1-1 1,0 1-1,-1 0 0,1-1 0,0 1 1,0-1-1,0 1 0,-1-1 0,2 1 1,18-3 722,-10 1-1524,0 0-4312,-15 1-2319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3651,'0'0'13539,"-9"4"-12792,5-1-627,-1-1 0,1 1 1,0 0-1,0 1 0,0-1 0,1 1 1,-1-1-1,1 1 0,0 0 0,0 0 1,0 1-1,0-1 0,1 1 0,0-1 1,0 1-1,0 0 0,0 0 0,1-1 1,-1 1-1,0 9 0,-3 20 519,2 0-1,1 0 1,1 0-1,2 0 1,6 39 0,4-8 1008,32 106 1,-54-198-1982,-1 0 1,-23-36 0,-14-27-311,33 59 588,10 22 111,1-1 0,0 1 0,0-1 0,1 0 0,1 0 0,0 0 0,-3-20 0,40 33 271,34 17-462,37 7-3781,-30-20-4357,-47-7 3075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4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60 111 8616,'0'0'13779,"-9"4"-13160,6-2-541,0-1 1,0 1 0,0 0 0,0 0-1,0 1 1,0-1 0,0 0-1,0 1 1,1 0 0,0-1-1,-1 1 1,1 0 0,0 0-1,0 1 1,1-1 0,-1 0 0,1 1-1,-1-1 1,1 1 0,0-1-1,0 1 1,1-1 0,-1 1-1,1 0 1,0-1 0,0 8-1,0-11-53,0 1 0,0-1 0,0 1 0,0-1 0,1 1-1,-1-1 1,0 1 0,0-1 0,0 1 0,1-1 0,-1 0-1,0 1 1,0-1 0,1 1 0,-1-1 0,0 0 0,1 1-1,-1-1 1,1 1 0,-1-1 0,0 0 0,1 0 0,-1 1-1,1-1 1,-1 0 0,1 0 0,-1 1 0,1-1 0,-1 0-1,1 0 1,0 0 0,20-4 455,17-17 7,-29 13-453,0 1-1,-1-1 1,0-1 0,0 1-1,-1-1 1,0-1-1,-1 1 1,0-1 0,0-1-1,-1 1 1,-1-1-1,1 1 1,-2-1 0,1-1-1,-2 1 1,3-22-1,-20 73-241,9-18 49,2 1 0,0 0 0,2 0 0,0 46 0,2-68 101,0 0-1,0 0 1,0 0 0,0 0 0,0 0 0,0 1 0,0-1 0,0 0 0,0 0 0,1 0 0,-1 0-1,0 0 1,1 0 0,-1 0 0,1 0 0,-1 0 0,1 0 0,-1 0 0,1 0 0,0-1-1,-1 1 1,1 0 0,0 0 0,0-1 0,0 1 0,-1 0 0,1-1 0,0 1 0,0-1-1,0 1 1,0-1 0,0 1 0,0-1 0,0 0 0,0 1 0,0-1 0,1 0 0,-1 0 0,0 0-1,0 0 1,0 0 0,0 0 0,0 0 0,0 0 0,0 0 0,0-1 0,0 1 0,0 0-1,0-1 1,1 0 0,3-1-312,-1 0 1,0 0-1,0 0 0,0-1 0,0 1 1,-1-1-1,1 0 0,-1 0 1,1-1-1,3-4 0,1-5-1261,-1 0-1,0 0 0,-1 0 1,-1-1-1,0 1 1,-1-1-1,5-25 1,-1-5-2768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8:20:55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1136 22389,'0'0'1570,"16"-67"-1570,37 4-32,28-30 96,29-29-64,25-24 0,22-12-545,11-7-896,-1 0-1154,-9 9-4676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9:3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61 3876,'2'-8'5712,"2"-3"-3362,7-28 5619,-10 37-5156,-2 5-859,-5 31-192,-16 46-1,-5 23-661,10-12-587,-9 176-1,26-267-510,0 0-1,0 1 1,0-1-1,0 0 1,0 0-1,0 1 1,0-1 0,1 0-1,-1 0 1,0 1-1,0-1 1,0 0-1,1 0 1,-1 0 0,0 1-1,0-1 1,1 0-1,-1 0 1,0 0-1,0 0 1,1 1 0,-1-1-1,0 0 1,0 0-1,1 0 1,-1 0-1,0 0 1,1 0 0,-1 0-1,0 0 1,0 0-1,1 0 1,-1 0-1,0 0 1,1 0 0,-1 0-1,0 0 1,0 0-1,1 0 1,-1-1-1,0 1 1,0 0 0,1 0-1,-1 0 1,0 0-1,0 0 1,1-1-1,-1 1 1,0 0 0,0 0-1,0-1 1,1 1-1,-1 0 1,0 0-1,0-1 1,16-12 70,1-10-124,-1-1-1,24-49 0,-26 46-83,1 1 0,27-38 0,-41 62 127,0 0-1,1 1 0,-1-1 0,0 1 1,1-1-1,0 1 0,-1-1 1,1 1-1,0 0 0,-1 0 0,1 0 1,0 0-1,0 0 0,3-1 0,-4 2 3,0 0-1,0 1 1,-1-1-1,1 0 1,0 1-1,0-1 1,-1 1-1,1-1 1,0 1-1,-1-1 1,1 1-1,-1 0 1,1-1-1,-1 1 1,1 0-1,-1-1 1,1 1-1,-1 0 1,0 0-1,1-1 1,-1 1-1,0 0 1,0 0-1,1 0 1,-1 0-1,0-1 1,0 1-1,0 0 1,0 0-1,0 0 0,0 0 1,0-1-1,-1 1 1,1 0-1,0 1 1,-4 39-60,4-40 70,0 1 0,-1-1 0,1 0 0,0 1 0,0-1 0,-1 0 0,1 1 0,0-1 0,-1 0 0,0 0 0,1 0 0,-1 1 0,0-1 0,1 0 0,-1 0-1,0 0 1,0 0 0,0 0 0,0 0 0,0 0 0,0 0 0,0-1 0,0 1 0,0 0 0,-1-1 0,1 1 0,-2 0 0,3-36 104,1 10 65,1 0 0,1 0 0,10-35 0,-13 59-151,1 1 0,-1-1-1,1 0 1,-1 1 0,0-1 0,1 1-1,0-1 1,-1 1 0,1 0 0,-1-1-1,1 1 1,-1 0 0,1-1-1,0 1 1,-1 0 0,1-1 0,0 1-1,-1 0 1,1 0 0,0 0-1,-1 0 1,1 0 0,0 0 0,-1 0-1,1 0 1,0 0 0,0 0-1,-1 0 1,1 0 0,0 0 0,-1 1-1,2-1 1,28 10 65,-21-6-55,19 3-603,48 8 1,-55-12-950,0-2 1,0 0-1,0-1 1,1-1 0,33-5-1,-53 5 1392,1 0-1,0 0 0,-1 1 1,1-2-1,-1 1 1,0 0-1,1 0 0,-1-1 1,0 1-1,0-1 0,0 0 1,0 0-1,2-2 0,-3 3 171,-1 1 0,0 0 0,0 0 0,1-1 0,-1 1 0,0 0 0,0-1 0,0 1 0,0 0 0,0-1 0,1 1 0,-1 0 0,0-1 0,0 1 0,0-1 0,0 1 0,0 0 0,0-1 0,0 1 0,0 0 0,0-1 0,0 1 0,-1 0 0,1-1 0,0 1 0,0 0 0,0-1 0,0 1 0,0 0 0,-1-1 0,1 1 0,-1-1 0,-21-4 2738,15 6-2346,0-1 0,0 1 0,0 0 0,0 1 0,0-1 0,0 2 0,0-1 0,0 1 0,1 0 0,-9 5-1,12-7-342,0 1-1,0 0 1,0 0-1,1 0 0,-1 1 1,1-1-1,-1 1 1,1-1-1,0 1 0,0 0 1,0 0-1,0 0 1,1 0-1,-1 0 0,1 0 1,0 1-1,0-1 1,0 0-1,0 1 0,0-1 1,1 0-1,-1 1 1,1 5-1,1-8-90,-1 1 0,1-1 1,0 1-1,0-1 0,0 1 0,-1-1 0,1 0 0,0 1 0,1-1 0,-1 0 1,0 0-1,0 0 0,0 0 0,1 0 0,-1 0 0,1 0 0,-1 0 1,0 0-1,1-1 0,0 1 0,-1-1 0,1 1 0,-1-1 0,1 1 0,0-1 1,-1 0-1,1 0 0,-1 0 0,1 0 0,0 0 0,-1 0 0,1-1 0,0 1 1,1-1-1,4 1-80,-1-1 1,1 0 0,-1 0 0,1-1-1,-1 1 1,1-2 0,8-3-1,-4-1 38,-1-1-1,0 0 0,0 0 1,-1-1-1,0-1 0,-1 1 1,0-1-1,0-1 0,-1 1 1,10-21-1,-17 31 51,0 0 1,0 0-1,0 0 0,0 0 1,0 0-1,0 0 1,0 0-1,-1 0 0,1 0 1,0 0-1,0 0 0,0 0 1,0 0-1,0 0 0,0 0 1,0 0-1,0 0 0,0 0 1,0 0-1,0 0 1,-1 0-1,1-1 0,0 1 1,0 0-1,0 0 0,0 0 1,0 0-1,0 0 0,0 0 1,0 0-1,0 0 0,0 0 1,0 0-1,0 0 1,0 0-1,0 0 0,0 0 1,0 0-1,0-1 0,0 1 1,0 0-1,0 0 0,0 0 1,-13 12 138,-12 19 62,23-27-204,-1 1-1,1-1 1,0 1 0,0 0-1,0-1 1,1 1 0,0 0 0,0 0-1,0 0 1,0 0 0,1 0-1,0 9 1,1-13-124,-1 0 0,1 0 1,0 0-1,0 0 0,-1 0 0,1 0 1,0 0-1,0 0 0,0-1 0,0 1 0,0 0 1,0 0-1,0-1 0,0 1 0,0-1 1,1 1-1,-1-1 0,0 0 0,0 1 0,0-1 1,1 0-1,-1 0 0,0 0 0,0 0 0,1 0 1,-1 0-1,0 0 0,0 0 0,1 0 1,-1-1-1,0 1 0,0 0 0,0-1 0,2 0 1,44-14-4017,-30 2 3352,0-1 0,-1-1 0,0 0 0,26-34 0,-19 21 1597,-22 27 570,-2 5-928,0-1 0,0 0 0,-1 0 0,1 0 0,-1 0 0,0-1 0,0 1 0,-3 3 0,-6 10 601,8-9-854,1 0-1,-1 0 0,1 0 0,1 1 0,0-1 0,0 1 0,0-1 0,1 1 1,0-1-1,1 11 0,18 77-1193,-13-75 432,-1-1 0,-2 2 0,3 33 0,-5-45 689,-1 1 0,0-1 0,-1 1 0,0 0 0,0-1 0,-1 1 0,-1-1-1,1 0 1,-1 0 0,-1 0 0,0 0 0,0 0 0,-1-1 0,0 0 0,0 0 0,-1 0 0,0 0 0,-14 12 0,20-19-71,-1-1 0,1 1 0,-1 0-1,0-1 1,1 1 0,-1-1 0,0 1 0,1-1-1,-1 1 1,0-1 0,0 1 0,0-1 0,0 0-1,1 1 1,-1-1 0,0 0 0,0 0 0,0 0-1,0 1 1,0-1 0,0 0 0,0 0 0,1-1-1,-1 1 1,0 0 0,0 0 0,0 0 0,0 0-1,0-1 1,0 1 0,0-1 0,-1 0-17,1-1-1,0 1 1,1-1 0,-1 0 0,0 1 0,0-1 0,1 0-1,-1 1 1,1-1 0,-1 0 0,1 0 0,0 0 0,-1 1 0,1-4-1,0-6-17,0-1-1,1 1 0,5-23 1,-3 24-38,1 0 1,1 0 0,-1 0-1,2 1 1,-1 0 0,1 0-1,1 0 1,0 1 0,0 0-1,0 0 1,1 1 0,0 0-1,1 0 1,-1 1-1,14-7 1,17-10 45,2 2-1,55-19 1,-61 25-21,3 0 14,71-33 31,-97 42-47,0-1-1,0 0 1,-1-1 0,0 0 0,0-1-1,12-13 1,-22 21 3,0 0-1,1 0 0,-1 0 1,0-1-1,0 1 0,0 0 1,-1 0-1,1 0 1,0-1-1,0 1 0,-1 0 1,1-1-1,-1 1 0,1-1 1,-1 1-1,1-1 0,-1 1 1,0-1-1,0 1 1,0-1-1,0 1 0,0-1 1,0 1-1,-1-4 0,0 4 23,0 0-1,0-1 0,0 1 0,-1 0 0,1 0 0,0 0 0,-1 0 0,1 0 1,-1 0-1,1 0 0,-1 0 0,1 0 0,-1 1 0,0-1 0,1 1 1,-1-1-1,-3 1 0,-9-2 92,0 0 0,0 1 1,-24 2-1,27 0-85,0 1 0,0 0 1,0 1-1,0 0 0,1 0 1,-1 1-1,1 1 0,0 0 1,-13 8-1,18-10 20,0 0 0,0 1-1,1-1 1,-1 1 0,1 0 0,0 0 0,0 1 0,0-1-1,0 1 1,1 0 0,0 0 0,0 0 0,0 0-1,1 0 1,0 1 0,0-1 0,0 1 0,0 0-1,0 7 1,2-11-55,0 0 0,0 1 1,0-1-1,0 0 0,1 0 0,-1 0 0,1 0 0,-1 0 0,1 0 0,0 0 0,0-1 0,0 1 1,0 0-1,0 0 0,0-1 0,0 1 0,1 0 0,-1-1 0,1 1 0,1 0 0,1 2-46,1-1 0,0 0 0,0 0 0,0 0-1,0-1 1,1 0 0,6 2 0,9 1-809,0-1 1,42 3 0,41-5-7179,-51-3 261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4356,'0'0'8264,"0"13"-5904,3 187 2615,-3-198-4906,-1 1 0,1-1 1,0 0-1,1 0 0,-1 0 0,0 0 1,1 0-1,-1 0 0,1 0 0,-1 0 0,1 0 1,0 0-1,0 0 0,0 0 0,0-1 1,0 1-1,0 0 0,3 2 0,-2-3 8,-1 0-1,0 0 0,1-1 0,-1 1 0,1-1 0,-1 1 1,0-1-1,1 0 0,-1 0 0,1 1 0,-1-1 1,1 0-1,0 0 0,-1 0 0,1-1 0,-1 1 1,1 0-1,-1-1 0,3 0 0,2-1 76,1-1-1,-1 0 1,0-1 0,0 1 0,0-1-1,-1 0 1,1-1 0,-1 1-1,9-11 1,-5 3-132,0 0 0,-1-1-1,-1 0 1,0 0 0,0-1 0,-1 1 0,-1-1 0,-1-1-1,0 1 1,0-1 0,-2 0 0,0 1 0,0-30 0,-2 45-21,0-1 1,0 0-1,0 0 1,0 0-1,0 0 1,0 0-1,-1 0 1,1 0-1,0 0 1,0 0 0,0 0-1,0 0 1,0 0-1,0 0 1,0 0-1,-1 0 1,1 0-1,0 0 1,0 0-1,0 0 1,0-1-1,0 1 1,0 0-1,0 0 1,-1 0 0,1 0-1,0 0 1,0 0-1,0 0 1,0 0-1,0 0 1,0 0-1,0-1 1,0 1-1,0 0 1,0 0-1,0 0 1,-1 0 0,1 0-1,0 0 1,0 0-1,0-1 1,0 1-1,0 0 1,0 0-1,0 0 1,0 0-1,0 0 1,0 0-1,0-1 1,0 1 0,0 0-1,0 0 1,0 0-1,1 0 1,-1 0-1,0 0 1,0 0-1,0-1 1,0 1-1,0 0 1,0 0-1,0 0 1,0 0 0,0 0-1,0 0 1,-6 13-70,-6 21-38,5 7 338,1 1 0,2 1-1,2 53 1,2-93-184,0 0 1,0 0 0,0 0 0,1 0 0,-1 0-1,1 0 1,0 0 0,0 0 0,0 0 0,0 0 0,0-1-1,1 1 1,-1 0 0,1-1 0,0 1 0,2 2-1,-2-4-13,-1 0-1,1 1 1,0-1-1,0 0 1,0 0-1,0-1 0,0 1 1,0 0-1,0-1 1,0 1-1,0-1 1,0 1-1,0-1 1,0 0-1,0 0 0,0 0 1,0 0-1,3-1 1,1 0 10,1-1 0,-1 0-1,0 0 1,0-1 0,0 1 0,0-2 0,-1 1 0,1 0 0,-1-1 0,1 0 0,-1 0-1,-1-1 1,8-7 0,0-4-68,-1 0 0,0 0 0,-1-1 0,-1-1 0,0 1 0,-2-1 0,0-1 0,-1 0 0,-1 1 0,0-2 0,-2 1 0,0 0 0,-1-1 0,-1 0 0,-3-32 0,2 50-17,0 0-1,0 0 1,0 0 0,-1 0 0,1-1-1,-1 1 1,0 0 0,0 0 0,1 0-1,-1 0 1,-1 0 0,1 1 0,-2-4-1,3 5 36,-1-1-1,0 1 1,1 0-1,-1 0 1,0-1-1,1 1 1,-1 0-1,0 0 1,1 0-1,-1-1 1,0 1-1,1 0 1,-1 0-1,0 0 1,1 0-1,-1 0 1,0 0-1,1 1 1,-1-1-1,0 0 0,1 0 1,-1 0-1,0 1 1,1-1-1,-1 0 1,1 1-1,-1-1 1,0 0-1,1 1 1,-1-1-1,1 1 1,-1-1-1,1 1 1,-1-1-1,1 1 1,0-1-1,-1 1 1,1 0-1,0-1 1,-1 1-1,1-1 0,0 1 1,0 0-1,-1-1 1,1 1-1,0 1 1,-9 16 56,1 0 0,0 0-1,1 1 1,2 1 0,0-1 0,-4 29 0,5-10 390,1 0 1,3 58-1,3-81-400,0 0 0,9 27 0,-10-38-316,-42-77-790,30 60 879,1-1 1,1-1 0,0 0-1,2 0 1,-1 0-1,2-1 1,0 0-1,1 0 1,-3-19 0,7 34 209,0 0 0,0 1 1,0-1-1,0 0 1,0 1-1,0-1 1,1 0-1,-1 0 0,0 1 1,0-1-1,1 0 1,-1 1-1,0-1 1,1 0-1,-1 1 0,0-1 1,1 1-1,-1-1 1,1 0-1,-1 1 1,1-1-1,-1 1 0,1 0 1,0-1-1,-1 1 1,1-1-1,-1 1 1,1 0-1,1-1 1,25 0 330,28 15-274,-13 5-1677,-26-8-5671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18001,'0'0'1249,"92"-34"865,-16 20-608,17 5-481,5 5-673,-2 4-640,-8 0-3396,-10 0-8391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8904,'0'0'15508,"3"11"-15337,19 89-27,-22-99-164,0 0-1,0 0 1,0 0-1,0 0 1,1 1-1,-1-1 0,0 0 1,1 0-1,-1 0 1,1 0-1,-1 0 1,1 0-1,0 0 1,-1 0-1,1 0 0,0 0 1,0 0-1,0-1 1,-1 1-1,1 0 1,0 0-1,0-1 1,0 1-1,0-1 0,0 1 1,1-1-1,-1 1 1,1 0-1,0-2-119,0 1-1,0-1 1,0 1-1,0-1 1,-1 0-1,1 1 1,0-1-1,-1 0 1,1 0-1,0 0 1,-1 0-1,1-1 1,-1 1-1,0 0 0,2-3 1,6-6-1555,-1 0 1,-1 0-1,0-1 1,6-11-1,13-46-4244,-21 44 7438,-4-1 6619,-1 55-4872,0-24-2972,5 45 1610,-5-50-1852,0 0 1,0-1 0,0 1 0,1 0-1,-1 0 1,0 0 0,1-1 0,-1 1 0,1 0-1,-1 0 1,1-1 0,-1 1 0,1 0 0,0-1-1,-1 1 1,1-1 0,0 1 0,-1-1-1,1 1 1,1 0 0,-1-1-24,0 0 1,0 0-1,0 0 0,1 0 1,-1-1-1,0 1 1,0 0-1,0 0 0,0-1 1,0 1-1,0-1 0,0 1 1,0-1-1,0 1 1,0-1-1,0 1 0,0-1 1,0 0-1,0 0 0,1-1 1,5-8-411,-6 2-4302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12588,'0'0'8942,"7"-10"-8222,36-50 361,41-76 0,-84 136-1063,0-1 1,0 1-1,0-1 0,0 1 0,0 0 0,0-1 0,0 1 0,0-1 0,1 1 0,-1 0 0,0-1 0,0 1 0,0 0 0,1-1 0,-1 1 0,0 0 0,0-1 0,1 1 1,-1 0-1,0-1 0,1 1 0,-1 0 0,0 0 0,1 0 0,-1-1 0,0 1 0,1 0 0,-1 0 0,1 0 0,-1 0 0,0 0 0,1-1 0,-1 1 0,1 0 0,-1 0 1,0 0-1,1 0 0,-1 0 0,1 0 0,-1 1 0,0-1 0,1 0 0,-1 0 0,1 0 0,-1 0 0,1 1 0,10 23 166,0 44-266,-11-65 114,3 31 10,-2 0 0,-1 0 0,-2 1 0,-1-1 0,-2-1 0,-1 1 0,-21 63 0,27-96-7,0 0 0,0 0 0,0 0-1,0-1 1,-1 1 0,1 0 0,0 0 0,-1-1 0,1 1-1,0 0 1,-1-1 0,1 1 0,-1 0 0,1-1 0,-1 1-1,1-1 1,-1 1 0,0-1 0,1 1 0,-1-1 0,-1 1 0,-5-11 647,0-26-289,6 26-379,1 0 0,1 0 0,-1 0 0,2 0 0,-1 0 0,1 1 0,1-1 0,7-17 0,-3 13-8,1 1-1,0-1 1,1 2 0,1-1-1,11-11 1,20-18-24,-13 13 7,38-50 1,-60 71 13,-1 0 1,0 0 0,0 0 0,-1 0 0,0-1 0,0 0 0,-1 0-1,0 0 1,-1 0 0,0-1 0,0 1 0,0-10 0,-2 19 4,0-1 1,0 0 0,0 1 0,0-1-1,0 1 1,0-1 0,0 1 0,0-1 0,0 0-1,0 1 1,0-1 0,0 1 0,0-1-1,0 1 1,0-1 0,-1 0 0,1 1-1,0-1 1,0 1 0,-1-1 0,1 1 0,0-1-1,-1 1 1,1 0 0,-1-1 0,1 1-1,0-1 1,-1 1 0,1 0 0,-1-1 0,1 1-1,-1 0 1,1-1 0,-1 1 0,1 0-1,-1 0 1,0 0 0,1 0 0,-1-1 0,1 1-1,-1 0 1,1 0 0,-1 0 0,0 0-1,1 0 1,-1 0 0,1 0 0,-1 1-1,1-1 1,-1 0 0,1 0 0,-1 0 0,0 1-1,1-1 1,-1 0 0,1 0 0,-1 1-1,1-1 1,0 0 0,-1 1 0,1-1 0,-1 1-1,1-1 1,0 0 0,-1 1 0,1-1-1,-1 2 1,-29 30 638,24-21-578,1 0 0,0 1 0,1 0 0,0 0 0,0 0 0,2 0 0,-1 1 0,2-1 0,-1 1 0,2 0 0,1 21 0,-1-33-102,0 0-1,1 1 1,-1-1 0,0 0 0,1 0 0,-1 1 0,1-1-1,-1 0 1,1 0 0,0 0 0,-1 0 0,1 0-1,0 0 1,0 0 0,0 0 0,0 0 0,0-1-1,0 1 1,0 0 0,0 0 0,0-1 0,0 1-1,0-1 1,0 1 0,1-1 0,-1 1 0,0-1 0,0 0-1,1 0 1,-1 1 0,0-1 0,0 0 0,1 0-1,-1 0 1,0-1 0,0 1 0,1 0 0,-1 0-1,0-1 1,0 1 0,2-1 0,1 0-441,0 0 0,0 0-1,0-1 1,0 0 0,0 1 0,-1-1 0,1-1 0,0 1-1,-1 0 1,0-1 0,5-4 0,9-20-5831,-4-3-5092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16624,'0'0'9064,"-4"54"-8775,19-42-257,5-2-737,1-1-2754,2-2-4325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16271,'0'0'6022,"0"12"-5355,3 163 2318,4-182-850,0-6-1890,-1-1 0,0-1 0,0 1 1,5-25-1,-9 30-248,0 0 0,-1 0 0,1 0 0,-2 0 0,0-1 0,0 1 0,0 0 0,-1 0 0,-2-10 0,3 18 3,0 1 0,0-1 1,0 1-1,0 0 0,0-1 0,-1 1 1,1-1-1,0 1 0,0-1 0,0 1 1,0-1-1,-1 1 0,1 0 0,0-1 1,0 1-1,-1-1 0,1 1 1,0 0-1,-1-1 0,1 1 0,0 0 1,-1 0-1,1-1 0,0 1 0,-1 0 1,1 0-1,-1-1 0,1 1 1,0 0-1,-1 0 0,1 0 0,-1 0 1,1 0-1,-1 0 0,1-1 0,-1 1 1,1 0-1,-1 0 0,1 1 0,-1-1 1,1 0-1,0 0 0,-1 0 1,1 0-1,-1 0 0,1 0 0,-1 1 1,1-1-1,0 0 0,-1 0 0,1 1 1,-1-1-1,1 0 0,0 0 1,-1 1-1,1-1 0,0 0 0,-1 1 1,-14 23-44,13-17 40,0 0 1,1 0-1,0 0 1,0 0-1,1 0 1,0 0-1,0 0 1,3 13-1,-3-17 3,1-1-1,-1 0 1,1 0-1,0 0 1,0 0-1,0 0 1,0 0 0,0 0-1,0 0 1,1 0-1,-1 0 1,1 0-1,-1-1 1,1 1-1,0-1 1,-1 1-1,1-1 1,0 1-1,0-1 1,0 0-1,0 0 1,0 0-1,1 0 1,-1-1-1,0 1 1,0-1 0,0 1-1,1-1 1,-1 1-1,4-1 1,1-1 2,0 1 1,0-1-1,-1 0 1,1-1-1,0 0 1,0 0-1,-1 0 1,1-1-1,-1 0 1,0 0-1,0-1 1,0 0 0,0 0-1,-1 0 1,1 0-1,-1-1 1,0 0-1,4-6 1,2-1 4,-1-1-1,-1 0 1,0-1 0,0 0 0,-2-1 0,11-25 0,-27 63 20,3-9 24,0 0 0,1-1 1,1 2-1,0-1 0,1 0 0,0 1 0,1 0 1,1-1-1,1 23 0,0-36-46,1 1 1,-1-1-1,0 1 1,1-1-1,-1 1 0,1-1 1,0 0-1,-1 1 1,1-1-1,0 0 0,0 1 1,0-1-1,0 0 1,0 0-1,0 0 0,0 0 1,0 0-1,1 0 1,-1 0-1,0 0 0,0 0 1,1-1-1,1 2 1,0-1 0,1-1 0,-1 1 0,1 0 0,-1-1 0,1 0 0,-1 0 0,1 0 0,-1 0 0,1 0 0,3-2 0,1 1 2,-1-1-1,1 0 0,-1-1 0,0 0 1,1 0-1,-1 0 0,-1-1 0,13-8 0,-11 3-29,1 0 0,-2-1 0,1 0 0,-1 0-1,-1-1 1,0 0 0,0 0 0,-1 0-1,0 0 1,-1-1 0,-1 0 0,0 0-1,0 0 1,-1 0 0,-1-1 0,0 1-1,-1-15 1,0 27 17,0-1 0,0 1 0,0 0 0,0 0-1,0 0 1,-1 0 0,1 0 0,0 0 0,0 0 0,0-1-1,0 1 1,-1 0 0,1 0 0,0 0 0,0 0 0,0 0 0,-1 0-1,1 0 1,0 0 0,0 0 0,0 0 0,-1 0 0,1 0 0,0 0-1,0 0 1,0 0 0,-1 0 0,1 0 0,0 0 0,0 1 0,0-1-1,0 0 1,-1 0 0,1 0 0,0 0 0,0 0 0,0 0-1,0 0 1,-1 1 0,1-1 0,0 0 0,0 0 0,0 0 0,0 0-1,0 1 1,0-1 0,0 0 0,0 0 0,0 0 0,-1 0 0,1 1-1,0-1 1,-9 11-16,1 3 49,0 2 0,-9 29-1,15-40-20,0-1-1,1 1 1,0 0 0,0 0-1,0 0 1,0 0-1,1 0 1,0 0 0,0 0-1,1 0 1,-1 0-1,1 0 1,0 0-1,3 8 1,-1-9-653,1-1 1,0 1-1,0-1 1,0 1-1,0-1 1,0 0-1,1-1 0,-1 1 1,1-1-1,0 0 1,0 0-1,0 0 1,6 1-1,-5-3-5979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2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11307,'0'0'11851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99 173 3619,'0'0'14585,"1"-8"-11937,3-24-758,-4 31-1845,0 1 0,0 0 0,1-1 1,-1 1-1,0-1 0,0 1 1,0-1-1,0 1 0,0-1 0,0 1 1,0 0-1,0-1 0,0 1 0,0-1 1,0 1-1,0-1 0,0 1 1,0 0-1,-1-1 0,1 1 0,0-1 1,0 1-1,0 0 0,-1-1 1,1 1-1,0-1 0,-1 1 0,1 0 1,0-1-1,-1 1 0,1 0 1,0 0-1,-1-1 0,1 1 0,0 0 1,-1 0-1,1 0 0,-1-1 1,1 1-1,0 0 0,-1 0 0,1 0 1,-1 0-1,1 0 0,-1 0 1,1 0-1,-1 0 0,1 0 0,0 0 1,-1 0-1,1 0 0,-1 0 1,1 0-1,-1 0 0,1 1 0,0-1 1,-1 0-1,1 0 0,-1 0 1,1 1-1,0-1 0,-1 0 0,1 0 1,-1 1-1,-21 16 257,14-7-221,1-1-1,0 2 1,1-1-1,0 0 0,1 1 1,0 0-1,1 1 1,0-1-1,1 1 1,0-1-1,0 1 0,2 0 1,-1 0-1,2 24 1,0-34-88,0-1 1,1 1 0,-1-1-1,1 1 1,-1 0 0,1-1-1,0 1 1,0-1 0,-1 0 0,1 1-1,0-1 1,0 0 0,1 1-1,-1-1 1,0 0 0,0 0-1,0 0 1,1 0 0,-1 0-1,1 0 1,-1 0 0,1-1-1,-1 1 1,1-1 0,-1 1-1,1-1 1,-1 1 0,1-1-1,0 0 1,-1 1 0,1-1-1,0 0 1,-1 0 0,1-1 0,2 1-1,1-1-41,0 0 0,0 1 0,0-2-1,0 1 1,-1-1 0,1 1 0,-1-1-1,1 0 1,-1-1 0,1 1 0,3-4 0,4-5 55,-1-1 1,0 0 0,-1-1-1,0 0 1,-1-1 0,-1 0-1,0 0 1,11-29 0,-8 15 119,-2 0 0,-1 0-1,9-59 1,-17 86-128,0 1 0,0-1 0,1 0 0,-1 1 0,0-1 0,0 0-1,0 1 1,0-1 0,0 0 0,0 0 0,0 1 0,0-1 0,0 0 0,0 1-1,0-1 1,0 0 0,-1 1 0,1-1 0,0 0 0,0 1 0,-1-1 0,1 0 0,0 1-1,-1-1 1,1 1 0,-1-1 0,0 0 0,-14 10-35,-17 33 12,30-39 30,0-1-12,-16 24 121,-21 42 0,35-61-21,1 0 1,-1 1 0,2 0 0,-1-1 0,1 1-1,0 0 1,1 0 0,0 0 0,0 1-1,1-1 1,0 10 0,1-16-91,-1-1 0,1 0-1,-1 0 1,1 1 0,0-1 0,0 0-1,-1 0 1,1 0 0,0 0 0,0 0-1,0 0 1,0 0 0,0 0 0,0 0-1,1-1 1,-1 1 0,0 0 0,0-1-1,1 1 1,-1-1 0,0 1 0,1-1-1,-1 0 1,0 1 0,1-1 0,-1 0-1,0 0 1,1 0 0,-1 0 0,1 0-1,-1 0 1,0 0 0,1-1 0,-1 1-1,0-1 1,1 1 0,0-1 0,5 0 3,-1-1 0,0 0 0,0 0 0,0 0 0,0-1 0,10-5 0,-8 3-52,-1-1 0,-1 1 0,1-1 0,-1-1 0,0 1 0,0-1 0,-1 0 0,0 0 0,0 0 0,-1-1 0,0 0 0,0 0 0,3-11 0,-8 20 44,0-1-1,0 0 1,0 0-1,0 0 0,0 0 1,0 1-1,0-1 0,1 1 1,-1-1-1,0 0 1,0 1-1,0 0 0,0-1 1,1 1-1,-1-1 1,0 1-1,0 0 0,1-1 1,-2 2-1,-3 5 31,0 0 1,0 0-1,0 0 0,1 1 0,-7 14 0,10-20-23,0-1 0,1 1-1,-1 0 1,0 0 0,1 0-1,-1-1 1,1 1 0,0 0 0,-1 0-1,1 0 1,0 0 0,0 0-1,0 0 1,1 0 0,-1 0 0,0 0-1,1-1 1,-1 1 0,1 0-1,-1 0 1,1 0 0,0-1 0,0 1-1,0 0 1,0-1 0,0 1-1,0 0 1,1-1 0,-1 0 0,0 1-1,4 1 1,9 4-18,0 0 0,1-1 0,-1 0 0,1-2 0,1 0 0,18 3 0,0-2 521,61 0 0,-93-5-448,-1-1-1,0 1 0,0-1 1,0 1-1,0-1 0,0 0 1,0 1-1,0-1 0,0 0 1,0 0-1,0 0 1,0 0-1,0 0 0,-1 0 1,1 0-1,0 0 0,-1 0 1,1 0-1,-1 0 1,1-1-1,-1 1 0,1 0 1,-1 0-1,0-1 0,0 1 1,0 0-1,0 0 1,0-1-1,0 1 0,0 0 1,0 0-1,0-1 0,-1 0 1,-4-48 1591,1 33-1685,-2 1 1,-12-29-1,-8-23-189,30 68-285,-1 0 0,0 0 0,1 0 1,-1 1-1,0 0 0,1 0 0,-1 0 1,0 0-1,4 2 0,4 0-1360,20 2-4630,3-4-5535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7719,'0'1'394,"0"0"0,0 0 1,0-1-1,0 1 0,0 0 0,0 0 0,1-1 0,-1 1 0,0 0 0,0 0 0,1-1 0,-1 1 0,0 0 0,1-1 0,-1 1 0,1 0 0,-1-1 1,1 1-1,-1-1 0,1 1 0,-1-1 0,1 1 0,0-1 0,-1 1 0,1-1 0,0 0 0,-1 1 0,2-1 0,27 1 5109,-23-2-5188,1 0-1,-1-1 1,0 0 0,0 0-1,0-1 1,10-5-1,-11 3-275,0 0 1,0 0-1,0 0 0,-1-1 1,0 0-1,0 0 0,0 0 1,4-10-1,-7 13-36,1 0 0,-1-1 0,0 1-1,1 0 1,-2-1 0,1 1 0,0-1 0,-1 1 0,1-1 0,-1 1-1,0-1 1,0 1 0,-1-1 0,1 1 0,-1-1 0,1 1 0,-1 0-1,0-1 1,-2-3 0,2 6-2,0 0 0,1 0 0,-1-1-1,0 1 1,0 0 0,-1 0 0,1 0-1,0 0 1,0 0 0,0 1 0,-1-1 0,1 0-1,0 1 1,-1-1 0,1 0 0,0 1 0,-1 0-1,1-1 1,-1 1 0,1 0 0,-1 0 0,1-1-1,-1 1 1,1 1 0,-1-1 0,1 0-1,-1 0 1,1 0 0,-1 1 0,1-1 0,-1 1-1,1-1 1,0 1 0,-1-1 0,1 1 0,-2 2-1,-2-1-3,1 1 0,0 0 0,0 0 0,0 0 0,1 0 0,-1 0-1,1 1 1,0 0 0,0 0 0,-3 5 0,-1 6-4,1 0 1,0 0-1,1 0 1,-5 27 0,8-33 3,1 0 0,0 0 1,0 1-1,1-1 0,0 0 1,0 1-1,1-1 0,1 0 1,3 14-1,-4-20 3,-1-1 1,1 0-1,0 0 1,0 0-1,1-1 0,-1 1 1,0 0-1,1 0 1,-1-1-1,1 1 0,-1 0 1,1-1-1,0 0 0,-1 1 1,1-1-1,0 0 1,0 0-1,0 0 0,0 0 1,0 0-1,0 0 1,0-1-1,1 1 0,-1-1 1,0 0-1,0 1 1,0-1-1,1 0 0,-1 0 1,0 0-1,0-1 0,0 1 1,1 0-1,-1-1 1,0 0-1,0 1 0,0-1 1,2-1-1,4-1 6,0 0 0,-1-1 0,0 0 0,1 0 0,-2-1 0,1 0 0,0 0 0,10-11 0,-7 4 78,0 0 0,-1-1-1,0 0 1,-1-1 0,-1 1-1,0-2 1,-1 1 0,5-16-1,-17 58-58,1 0 0,-1 39 0,6-66-9,0 0 0,0 0-1,0 1 1,0-1 0,1 0 0,-1 0 0,0 0 0,1 0-1,-1 1 1,0-1 0,1 0 0,0 0 0,-1 0-1,1 0 1,0 0 0,-1 0 0,1 0 0,0 0 0,0-1-1,0 1 1,0 0 0,0 0 0,0-1 0,0 1 0,0 0-1,0-1 1,0 1 0,0-1 0,0 0 0,0 1-1,1-1 1,-1 0 0,0 1 0,0-1 0,0 0 0,1 0-1,-1 0 1,0 0 0,0 0 0,0-1 0,1 1 0,-1 0-1,0 0 1,0-1 0,0 1 0,1-1 0,6-1 66,0-1 1,0 1-1,-1-1 0,1-1 1,11-6-1,25-24 44,-34 26-108,0-1 0,1 1 0,0 1 0,0 0 0,1 1-1,13-6 1,-24 12-17,0 0-1,-1 0 1,1 0-1,0 1 1,0-1-1,0 0 1,-1 0 0,1 1-1,0-1 1,0 0-1,-1 1 1,1-1-1,0 1 1,-1-1-1,1 1 1,0-1-1,-1 1 1,1 0-1,-1-1 1,1 1-1,-1 0 1,1-1-1,-1 1 1,0 0 0,1 0-1,-1-1 1,0 1-1,0 0 1,1 0-1,-1 0 1,0-1-1,0 1 1,0 0-1,0 0 1,0 0-1,0 0 1,0-1-1,0 1 1,-1 2-1,1 47 10,-1-36-9,1-9 8,0 0-1,0 0 0,0-1 1,1 1-1,0 0 0,0 0 0,0 0 1,3 7-1,-4-12-4,1 1-1,-1 0 1,1 0-1,-1-1 1,1 1-1,-1-1 1,1 1 0,0 0-1,-1-1 1,1 1-1,0-1 1,-1 0-1,1 1 1,0-1 0,0 0-1,-1 1 1,1-1-1,0 0 1,0 0-1,0 1 1,1-1-1,0 0 6,1-1-1,-1 1 1,1 0-1,-1-1 1,1 0-1,-1 1 0,0-1 1,1 0-1,-1 0 1,4-3-1,4-3 54,0 0 0,-1-1 0,0-1 1,15-16-1,-18 17-71,0 1-1,1 0 1,0 0 0,0 1 0,0 0 0,1 0-1,0 1 1,0 0 0,11-5 0,-19 10-26,1 0 1,-1 1-1,0-1 0,1 0 1,-1 1-1,0-1 1,1 0-1,-1 1 1,0-1-1,0 1 0,1-1 1,-1 0-1,0 1 1,0-1-1,0 1 0,0-1 1,0 1-1,1-1 1,-1 1-1,0-1 1,0 0-1,0 1 0,0-1 1,0 1-1,0-1 1,0 1-1,-1-1 0,1 1 1,0-1-1,0 1 1,0-1-1,0 0 1,-1 1-1,1-1 0,0 1 1,0-1-1,-1 0 1,1 1-1,0-1 0,-1 1 1,-7 21-1068,-23 13-6051,15-24 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4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15150,'0'0'6887,"58"23"-7688,-34-9-2178,3-2-5477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9:37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13 7143,'-28'1'1328,"0"2"1,1 0 0,-1 2 0,1 1-1,0 1 1,1 2 0,0 0 0,0 2-1,-35 20 1,46-16 142,15-14-1436,0-1 1,0 0 0,0 1-1,0-1 1,1 1 0,-1-1-1,0 0 1,0 1 0,0-1-1,1 0 1,-1 1 0,0-1 0,0 0-1,1 1 1,-1-1 0,0 0-1,1 0 1,-1 1 0,0-1-1,1 0 1,-1 0 0,0 0-1,1 1 1,-1-1 0,1 0-1,-1 0 1,0 0 0,1 0-1,0 0 1,42 3 963,-41-3-984,557-32 2909,-237 8-2228,1779-7-728,-1935 35-433,-543-23 1079,-136-3-603,-503 42-1942,672-9-2480,109-9-2401,140-2 1234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4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16592,'0'0'10052,"8"3"-9113,5 0-871,-1 0 1,1-1-1,0 0 0,0 0 0,-1-2 0,24-1 0,-29 1-66,-1-1 0,0 0 0,0 0 0,0 0 0,0-1 0,0 0 0,0 0 0,0-1 0,-1 0 0,1 0 0,-1 0 0,0 0 0,0-1 0,0 0 0,0 0 0,-1 0 0,7-9 0,-10 12 5,0 0 0,0 0 0,0-1 0,0 1 1,0 0-1,0-1 0,-1 1 0,1-1 0,0 1 0,-1-1 0,1 1 0,-1-1 1,0 1-1,0-1 0,1 1 0,-1-1 0,0 1 0,0-1 0,-1 0 0,1 1 1,0-3-1,-1 3 16,0 0 0,0-1 1,0 1-1,0 0 0,0 0 1,0 0-1,0 0 0,0 0 1,0 1-1,0-1 0,0 0 1,-1 0-1,1 1 0,0-1 0,0 1 1,-1-1-1,1 1 0,-1 0 1,0-1-1,-4 0 20,0 0 1,0 1-1,0 0 0,0 0 1,-1 0-1,1 1 0,0-1 1,0 1-1,1 1 0,-8 2 1,6-1-41,0 1 0,1 0 0,0 0 0,-1 1 0,2 0 0,-1 0 0,0 0 1,1 0-1,0 1 0,-5 8 0,7-9 9,0-1 0,0 0 0,0 1-1,1-1 1,0 1 0,0 0 0,0 0 0,1 0 0,-1 0 0,1 0-1,0 0 1,1 0 0,-1 1 0,1-1 0,1 10 0,0-13-11,0 0 1,0 0-1,0 0 1,0 0 0,0 0-1,0-1 1,1 1-1,-1-1 1,1 1-1,-1-1 1,1 1-1,0-1 1,-1 0 0,1 0-1,0 1 1,0-1-1,0-1 1,0 1-1,0 0 1,0 0-1,0-1 1,0 1-1,0-1 1,4 0 0,58 5-741,-58-5 521,50-1-2554,-18-4-2138,14-11-7326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55 12684,'0'0'3481,"-7"-8"-1463,4 3-1639,-1 0 0,0 0 1,-1 1-1,1-1 1,-1 1-1,-9-6 1,11 9-271,1-1-1,0 1 1,-1 0 0,1 1-1,-1-1 1,1 0 0,0 1-1,-1-1 1,0 1 0,1 0 0,-1-1-1,1 1 1,-1 1 0,1-1-1,-1 0 1,1 1 0,-1-1-1,1 1 1,-1-1 0,1 1 0,-1 0-1,1 0 1,0 1 0,0-1-1,-4 3 1,-4 4 47,2 0-1,-1 0 1,1 1-1,0 0 1,1 1-1,0 0 1,1 0-1,0 0 1,-6 15 0,0 0 38,2 1 0,2 0 1,-7 28-1,12-41-104,0 0 0,1 0 0,0 1 0,1-1 0,1 1 0,0-1 0,4 22 0,-4-31-81,1-1 1,0 1-1,1-1 0,-1 0 0,0 0 0,1 0 0,0 0 0,-1 0 0,1 0 1,1 0-1,-1 0 0,0-1 0,1 1 0,-1-1 0,1 0 0,-1 0 0,1 1 0,0-2 1,0 1-1,0 0 0,0-1 0,1 1 0,-1-1 0,0 0 0,1 0 0,-1 0 0,0-1 1,1 1-1,-1-1 0,1 0 0,-1 0 0,1 0 0,5-1 0,-4 0-1,0 0-1,0 0 1,0-1-1,1 0 1,-1 0-1,-1 0 1,1-1-1,0 0 0,-1 0 1,1 0-1,-1 0 1,0-1-1,0 1 1,0-1-1,0 0 1,-1 0-1,0-1 1,0 1-1,0-1 1,0 1-1,-1-1 1,1 0-1,-1 0 1,0 0-1,-1 0 1,1-1-1,-1 1 1,0 0-1,-1-1 0,1 1 1,-1 0-1,0-1 1,0 1-1,-2-9 1,1 12-5,0 1-1,0 0 1,0-1 0,0 1 0,0 0-1,0 0 1,0-1 0,0 1 0,0 0 0,0 0-1,-1 0 1,1 1 0,0-1 0,-1 0-1,1 0 1,-1 1 0,1-1 0,-1 1 0,1-1-1,-1 1 1,1 0 0,-1 0 0,0-1-1,1 1 1,-1 0 0,1 0 0,-1 1 0,0-1-1,1 0 1,-1 0 0,1 1 0,-1-1-1,1 1 1,-3 0 0,-1 1-1,1-1 0,-1 1 0,0 0 0,1 0 0,-1 0 0,1 1 0,0-1 0,-1 1 0,-5 6 0,8-8 3,0 1 0,0 0 0,0 0-1,1 1 1,-1-1 0,0 0 0,1 1 0,0-1-1,0 1 1,-1-1 0,2 1 0,-1 0 0,0-1-1,0 1 1,1 0 0,-1-1 0,1 1 0,0 0-1,0 0 1,0-1 0,1 6 0,0-6-2,1 0 1,-1 0 0,1-1-1,-1 1 1,1-1-1,0 1 1,0-1 0,-1 0-1,1 0 1,0 1-1,0-1 1,0 0 0,0-1-1,0 1 1,1 0-1,-1-1 1,0 1 0,0-1-1,0 0 1,1 1-1,-1-1 1,0 0 0,0 0-1,1-1 1,-1 1 0,3-1-1,5 0 3,-1-1 1,0 0-1,1 0 0,-1-1 1,0 0-1,0-1 0,-1 0 0,1 0 1,14-11-1,0-2 7,-1-1 0,22-21 0,-44 38-13,0 0 1,0 1-1,1-1 1,-1 1 0,0-1-1,1 1 1,-1-1 0,1 0-1,-1 1 1,1 0 0,-1-1-1,1 1 1,-1-1 0,1 1-1,-1 0 1,1-1 0,0 1-1,-1 0 1,1-1 0,-1 1-1,1 0 1,0 0-1,-1 0 1,1 0 0,0-1-1,-1 1 1,1 0 0,0 0-1,-1 0 1,1 1 0,0-1-1,-1 0 1,1 0 0,0 0-1,-1 0 1,2 1 0,-2 26 7,-18 38-51,2-10-982,12-19-3593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15567,'0'0'2509,"0"10"-64,-2 3-1912,1-5 10,0 1 0,0 0 1,1-1-1,1 14 0,-1-20-470,0 0-1,1-1 1,-1 1-1,0 0 1,1-1 0,-1 1-1,1 0 1,0-1-1,-1 1 1,1-1-1,0 1 1,0-1-1,0 1 1,0-1-1,0 0 1,0 1 0,1-1-1,-1 0 1,0 0-1,1 0 1,-1 0-1,1 0 1,-1 0-1,1 0 1,-1-1 0,1 1-1,-1 0 1,1-1-1,0 1 1,2-1-1,2 1-26,-1 0 0,1-1 0,0 1 0,-1-1 0,1-1 0,-1 1 0,1-1 0,-1 0-1,1 0 1,-1-1 0,1 0 0,-1 0 0,0 0 0,0 0 0,0-1 0,0 0 0,-1 0 0,1 0 0,-1 0 0,1-1-1,-1 0 1,0 0 0,-1 0 0,1 0 0,-1-1 0,1 1 0,-2-1 0,1 0 0,0 0 0,-1 0 0,0 0-1,0-1 1,0 1 0,-1 0 0,0-1 0,0 1 0,0-1 0,-1 1 0,0-8 0,0 13-51,0 0 1,1-1 0,-1 1 0,0 0 0,0 0-1,0-1 1,-1 1 0,1 0 0,0-1 0,0 1-1,0 0 1,0 0 0,0-1 0,0 1 0,0 0 0,0-1-1,-1 1 1,1 0 0,0 0 0,0-1 0,0 1-1,-1 0 1,1 0 0,0 0 0,0-1 0,0 1-1,-1 0 1,1 0 0,0 0 0,0 0 0,-1 0-1,1-1 1,0 1 0,-1 0 0,1 0 0,0 0-1,-1 0 1,1 0 0,0 0 0,0 0 0,-1 0-1,1 0 1,0 0 0,-1 0 0,1 0 0,0 0-1,0 0 1,-1 0 0,1 1 0,0-1 0,-1 0-1,1 0 1,0 0 0,0 0 0,-1 0 0,1 1-1,0-1 1,0 0 0,0 0 0,-1 1 0,1-1-1,0 0 1,0 0 0,0 1 0,-1-1 0,-16 16-29,-2 9 0,-46 63 98,59-79-45,1-1 0,0 1 0,0 1 1,1-1-1,1 1 0,-1-1 0,2 1 0,-3 11 1,5-20-89,0 0 1,0 0-1,0 0 1,0 0-1,0 0 1,0 0-1,0 0 1,1 0 0,-1-1-1,0 1 1,1 0-1,-1 0 1,1 0-1,-1 0 1,0-1-1,1 1 1,0 0-1,-1-1 1,1 1 0,-1 0-1,1-1 1,0 1-1,0 0 1,-1-1-1,1 1 1,0-1-1,0 0 1,0 1-1,-1-1 1,1 0 0,0 1-1,0-1 1,0 0-1,0 0 1,0 0-1,0 0 1,1 0-1,40-3-7458,-11-7-2457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13229,'-10'0'4916,"0"1"-4496,0 0-1,0 1 0,1 0 1,-1 0-1,1 1 1,-1 0-1,1 1 0,0 0 1,1 0-1,-1 1 1,1 0-1,0 1 0,0-1 1,0 2-1,-11 11 1,15-15-386,-1 1 0,1 0 0,0 1 0,0-1 0,0 1 1,1-1-1,0 1 0,0 0 0,0 0 0,0 1 0,1-1 0,0 1 1,0-1-1,-2 12 0,5-16-35,0 0-1,-1 0 1,1 0 0,0 0-1,0 0 1,0 0 0,0-1-1,0 1 1,1 0 0,-1-1-1,0 1 1,0-1 0,0 1-1,0-1 1,1 1 0,-1-1-1,0 0 1,0 0 0,1 1-1,-1-1 1,0 0 0,1 0-1,-1-1 1,0 1 0,3 0-1,38-2-16,20-7 26,-30 3-266,53-1 0,-85 7 257,1 0-1,-1 0 1,0 0-1,1 0 0,-1 0 1,1 0-1,-1 0 0,0 0 1,1 0-1,-1 0 0,1 0 1,-1 0-1,0 0 0,1 0 1,-1 1-1,0-1 1,1 0-1,-1 0 0,1 0 1,-1 1-1,0-1 0,0 0 1,1 0-1,-1 1 0,0-1 1,1 0-1,-1 1 0,0-1 1,0 0-1,0 1 0,1-1 1,-1 0-1,0 1 1,0 0-1,-5 14 219,-19 14 552,-38 25 1627,56-50-2212,1 0-1,-1-1 1,0 1-1,0-1 1,0-1-1,-1 1 1,1-1-1,0 0 1,-1 0 0,-7 0-1,14-2-275,-1 0 1,1 0-1,-1 1 0,1-1 0,-1 0 0,1 0 0,-1-1 1,1 1-1,-1 0 0,1 0 0,-1 0 0,0 0 1,1 0-1,0 0 0,-1-1 0,1 1 0,-1 0 1,1-1-1,-1 1 0,1 0 0,-1-1 0,1 1 0,0 0 1,-1-1-1,1 1 0,0 0 0,-1-1 0,1 1 1,0-1-1,-1 1 0,1-1 0,0 1 0,0-1 0,0 1 1,0-1-1,-1 1 0,1-1 0,0 1 0,0-1 1,0 1-1,0-1 0,0 0 0,0 1 0,0-1 0,0 1 1,1-1-1,-1 1 0,0-1 0,0 1 0,0-1 1,1 1-1,-1-1 0,0 0 0,16-26-8493,3 10 81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13004,'0'0'9476,"-11"0"-7752,3 0-1564,-1 1-1,1 0 0,-1 1 0,1 0 1,-1 0-1,1 1 0,0 0 1,0 0-1,0 1 0,1 0 1,-1 0-1,1 1 0,0 0 1,0 0-1,1 1 0,-1 0 0,1 0 1,-5 7-1,10-12-135,1-1-1,0 1 1,-1-1 0,1 0-1,0 1 1,-1-1 0,1 1-1,0-1 1,0 1 0,-1-1-1,1 1 1,0-1 0,0 1-1,0-1 1,0 1 0,0-1-1,0 1 1,0-1-1,0 1 1,0-1 0,0 1-1,0 0 1,0-1 0,0 1-1,0-1 1,0 1 0,0-1-1,1 1 1,-1-1 0,0 1-1,18 9 343,46-3-482,-23-3-472,-39-3 556,0-1 0,0 1-1,0 0 1,0 0 0,0 0 0,0 0-1,0 0 1,0 0 0,-1 0 0,1 0 0,0 1-1,-1-1 1,1 1 0,-1-1 0,0 1-1,1 0 1,-1-1 0,0 1 0,0 0-1,0 0 1,0 0 0,-1 0 0,1 0 0,0 0-1,-1 0 1,1 0 0,-1 0 0,0 0-1,1 0 1,-1 0 0,0 0 0,-1 0-1,1 1 1,0-1 0,0 0 0,-1 0-1,1 0 1,-1 0 0,0 0 0,-1 2 0,0 3 52,-1 0 1,1-1 0,-2 1-1,1-1 1,-1 1-1,0-1 1,0 0 0,-1 0-1,1-1 1,-10 9 0,10-11 126,0 0 0,0 0 0,-1-1 0,1 1 0,-1-1 0,1 0 0,-1 0 0,-8 2 0,-11-5-489,2-14-3367,14 8-861,3-1-2749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40 136 12075,'0'0'8782,"-7"8"-6823,-18 28-496,17-20-269,13-11 55,13-13 408,-4-6-1483,-1 0-1,-1-1 1,0-1 0,-1 0 0,-1-1 0,0 0-1,-1 0 1,6-21 0,-9 12-199,-6 26 24,-1 0 0,1 0-1,0 0 1,0-1 0,0 1 0,0 0-1,0 0 1,0 0 0,0 0-1,-1-1 1,1 1 0,0 0-1,0 0 1,0 0 0,0 0 0,-1 0-1,1 0 1,0-1 0,0 1-1,0 0 1,-1 0 0,1 0 0,0 0-1,0 0 1,0 0 0,-1 0-1,1 0 1,0 0 0,0 0-1,0 0 1,-1 0 0,1 0 0,0 0-1,0 0 1,0 0 0,-1 0-1,1 0 1,0 1 0,0-1 0,0 0-1,-1 0 1,1 0 0,0 0-1,0 0 1,0 0 0,0 1-1,-1-1 1,1 0 0,0 0 0,-4 4-12,0-1 1,1 1 0,-1-1 0,1 1 0,0 0 0,0 0-1,-3 6 1,-10 20 4,-20 54 0,32-75 7,1 0-1,0 0 1,1 1-1,0-1 1,0 1-1,1-1 1,1 1-1,0 0 1,0-1 0,3 19-1,-2-26 4,-1 0-1,1-1 1,1 0-1,-1 1 1,0-1-1,0 0 1,0 1 0,1-1-1,-1 0 1,0 0-1,1 0 1,-1 0-1,1 0 1,0 0-1,-1-1 1,1 1-1,0 0 1,-1-1 0,1 0-1,0 1 1,-1-1-1,1 0 1,0 0-1,0 0 1,-1 0-1,1 0 1,0 0 0,0 0-1,0 0 1,3-2-1,4 1 9,0-1-1,0 0 1,0-1 0,14-5-1,29-22-2254,-43 23 927,1-1 0,-1 0 0,0 0 0,-1 0 0,13-17 0,-7 0-7010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 14574,'0'0'1521,"-5"9"732,-6 18-1429,0 0-1,2 1 1,1 1 0,1-1-1,2 1 1,-4 53-1,9-81-820,0 0 0,0 0 0,-1 0 0,1-1 0,0 1 0,0 0 0,0 0 0,0 0 0,0-1 0,0 1 0,0 0 0,0 0 0,0 0 0,1 0 0,-1-1 0,0 1 0,0 0 0,1 0 0,-1-1 0,1 1 0,-1 0 0,0-1 0,1 1 0,-1 0 0,1-1-1,-1 1 1,1 0 0,0-1 0,-1 1 0,1-1 0,0 1 0,-1-1 0,1 0 0,0 1 0,0-1 0,-1 0 0,1 1 0,0-1 0,0 0 0,0 0 0,-1 0 0,1 0 0,0 0 0,0 0 0,0 0 0,-1 0 0,1 0 0,0 0 0,0 0 0,0 0-1,-1 0 1,1-1 0,0 1 0,0 0 0,-1-1 0,1 1 0,0-1 0,0 1 0,0-1 0,5-3 16,0 1 1,-1-1-1,1-1 0,-1 1 1,9-10-1,6-12 34,-2-1 1,0 0-1,-2-1 1,-1-1-1,-1 0 0,18-58 1,-75 248 133,34-133-199,2-13 21,2 1 0,0 0 0,1 0 0,0 1 0,1-1 0,1 0 0,1 1 0,1 17 0,0-33-66,0-1 1,0 1-1,1 0 0,-1 0 1,0-1-1,1 1 0,-1 0 1,1-1-1,-1 1 0,1-1 1,-1 1-1,1 0 0,-1-1 1,1 1-1,-1-1 0,1 1 1,0-1-1,-1 0 0,1 1 1,0-1-1,0 0 0,-1 1 1,1-1-1,0 0 0,0 0 1,-1 0-1,1 1 0,0-1 1,0 0-1,-1 0 0,1 0 1,0 0-1,0-1 0,0 1 1,-1 0-1,1 0 0,0 0 1,0-1-1,-1 1 0,1 0 1,0-1-1,-1 1 0,1 0 1,1-1-1,30-20-4600,-11-4-1258,1-4-1996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10858,'0'0'6929,"-9"4"-4745,-7 4-1428,6-3-48,-1 0 0,1 0-1,1 1 1,-11 8 0,17-12-615,1 0 1,0 0 0,0 0 0,0 0 0,0 0 0,0 0 0,0 1 0,0-1 0,1 1-1,0 0 1,-1-1 0,1 1 0,0 0 0,0 0 0,0 0 0,1 0 0,-1 0 0,1 0-1,-1 0 1,1 0 0,0 0 0,1 3 0,-1-4-131,1-1 0,0 0 0,-1 0 0,1 0 0,0 0 0,0 0 0,0 0 0,0 0 0,0-1 0,0 1 0,0 0 0,0-1 0,1 1 0,-1 0 0,0-1 0,0 1 0,0-1 0,1 0 0,-1 1 0,0-1 0,1 0 0,-1 0 0,0 0 0,1 0 0,1 0 0,45 0-1570,-36 0 1235,18-2-422,-23 1 735,0 0 1,1 1 0,-1 0 0,1 0 0,-1 0 0,11 3-1,-18-3 89,1 1-1,0-1 0,0 1 0,-1 0 0,1-1 0,-1 1 0,1 0 0,0-1 0,-1 1 0,1 0 0,-1 0 1,1 0-1,-1-1 0,0 1 0,1 0 0,-1 0 0,0 0 0,0 0 0,1 0 0,-1 0 0,0-1 1,0 1-1,0 0 0,0 0 0,0 0 0,0 0 0,0 0 0,-1 0 0,1 0 0,0 0 0,0 0 1,-1-1-1,1 1 0,-1 0 0,1 0 0,-1 0 0,0 0 0,-19 32 2261,16-31-2236,0 0 0,1 1 0,-1-1 0,0-1 1,0 1-1,-1 0 0,1-1 0,0 0 0,-1 0 0,1 0 1,-6 0-1,9-1-250,0 0-1,0 0 1,0 0 0,-1 0 0,1 0-1,0-1 1,0 1 0,0 0 0,0 0-1,0-1 1,0 1 0,0-1 0,0 1-1,0-1 1,1 1 0,-1-1 0,0 0-1,0 1 1,-1-2 0,1 0-310,1 1 0,-1 0 0,1 0 0,0-1 0,-1 1 0,1 0 0,0 0 0,0-1 0,0 1 0,0 0 0,0-1 0,0 1 0,0 0 0,0-1 0,1 1 0,-1 0 0,0 0 0,1-1 0,-1 1-1,2-2 1,10-15-9572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30 332 11307,'0'0'4601,"-5"10"-3010,3-6-1327,-1-1-139,1 1 0,-1-1-1,1 1 1,0 0 0,0 0-1,1 0 1,-1 0-1,1 0 1,0 0 0,0 0-1,0 1 1,0-1-1,1 0 1,0 1 0,0 6-1,1-11-114,0 1-1,-1 0 1,1-1-1,0 1 1,0-1-1,0 1 0,0-1 1,-1 1-1,1-1 1,0 0-1,0 1 0,0-1 1,0 0-1,0 0 1,0 1-1,0-1 1,0 0-1,0 0 0,0 0 1,0 0-1,0-1 1,0 1-1,0 0 1,2-1-1,25-6 327,-17 2-179,-1-1 1,1 0 0,-1-1 0,0 0-1,-1 0 1,1-1 0,-1 0 0,-1-1-1,0 0 1,0-1 0,-1 1 0,0-1-1,-1-1 1,9-17 0,-7 12-31,-2-1 1,1 1-1,-2-1 1,0 0-1,-1-1 1,-1 1-1,-1-1 0,0 1 1,-2-26-1,0 39-122,0-1 0,-1 1 0,0 0 0,0-1 0,0 1 0,0 0 0,-1-1 0,0 1 0,0 0 0,0 0 0,0 1 0,-1-1 0,-4-6 0,5 9 10,1-1 0,-1 1 0,0 0 0,1-1 0,-1 1 0,0 0 0,0 0 0,0 0 0,0 1 0,0-1 0,0 0 0,-1 1 0,1-1 0,0 1 0,0 0 0,0-1 0,-1 1 0,1 0 0,0 1 0,0-1 0,0 0 0,0 1 0,-1-1 0,1 1 0,0-1 0,0 1 0,0 0 0,0 0 0,0 0 0,0 0 0,-1 2 0,-6 3 206,1 0 0,0 1-1,1 0 1,-1 1 0,2 0 0,-1 0-1,1 0 1,-8 15 0,4-7 299,1 1 1,1 0-1,-12 35 0,19-47-445,-1 0 0,1 1 0,0-1-1,0 1 1,1-1 0,-1 1 0,1-1 0,1 1 0,0 10 0,0-14-75,0-1 1,0 1 0,-1 0-1,1 0 1,0 0 0,0-1-1,1 1 1,-1 0 0,0-1-1,1 1 1,-1-1 0,0 0-1,1 1 1,0-1 0,-1 0-1,1 0 1,0 0 0,0 0-1,-1 0 1,1 0 0,0-1-1,0 1 1,0-1 0,0 1-1,0-1 1,0 0 0,0 1-1,0-1 1,2 0 0,166 1-4694,-168-1 4539,0 0-1,0 0 0,1 0 1,-1 1-1,0-1 0,0 1 1,0-1-1,0 1 0,0 0 1,0 0-1,0 0 0,0 0 0,0 0 1,0 0-1,-1 0 0,1 1 1,0-1-1,-1 1 0,1-1 1,-1 1-1,0-1 0,1 1 1,-1 0-1,0 0 0,0 0 1,0 0-1,0 0 0,0 0 1,0 3-1,0 3-209,0 1 0,0-1 1,-1 1-1,0-1 0,-1 1 0,-1 9 1,-1 7-3528,3-20-823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74 300 15375,'0'0'6913,"-8"-3"-6417,5 2-475,0-1 0,0 1 0,0 0 0,0 0-1,0 1 1,0-1 0,-1 0 0,1 1 0,-5 0-1,6 0-18,1 1 0,-1-1-1,1 1 1,0 0-1,-1-1 1,1 1-1,-1 0 1,1 0-1,0 0 1,0 0-1,0 0 1,-1 0 0,1 0-1,0 0 1,0 0-1,0 1 1,1-1-1,-1 0 1,0 1-1,0-1 1,1 0 0,-1 1-1,1-1 1,-1 1-1,1-1 1,0 1-1,-1 0 1,1-1-1,0 1 1,0 1-1,0-2 1,-1 1-1,1-1 0,0 1 0,0 0 0,-1-1 0,1 1 0,0-1 0,0 1 0,1-1 0,-1 1 0,0 0 0,0-1 0,1 1 0,-1-1 0,1 1 0,-1-1 0,1 1 0,0-1 0,0 0 0,1 2 0,-1-2 1,-1-1 0,1 1 0,0-1 0,0 1 0,0-1 0,0 0 1,0 0-1,1 0 0,-1 1 0,0-1 0,0 0 0,0 0 0,0 0 0,0 0 0,0-1 0,0 1 0,0 0 0,0 0 0,0-1 0,0 1 0,0 0 0,1-1 0,5-3 4,1 0 0,-1 0 0,0-1 1,0 0-1,-1 0 0,7-7 1,14-19-177,-21 24 47,0-1 0,0 1 0,0 1 0,1-1 0,11-7 0,-18 18-45,0 1 0,0-1 0,-1 0-1,1 1 1,-1-1 0,0 0 0,-2 6 0,0-3 301,1 1 1,-1 0-1,1-1 1,1 1-1,-1 1 1,2-1-1,-1 0 0,1 10 1,0-17-123,0-1 1,1 1-1,-1-1 1,0 1-1,0-1 1,1 1-1,-1-1 0,1 1 1,-1-1-1,0 0 1,1 1-1,-1-1 1,1 0-1,-1 1 1,1-1-1,-1 0 0,1 1 1,-1-1-1,1 0 1,-1 0-1,1 0 1,-1 1-1,1-1 1,0 0-1,-1 0 0,1 0 1,-1 0-1,1 0 1,-1 0-1,1 0 1,0 0-1,-1 0 1,1 0-1,-1-1 0,1 1 1,0 0-1,22-7 68,-12-1-67,1 1 1,-2-1 0,1-1-1,-1 0 1,0 0 0,-1-1-1,0-1 1,9-13 0,-3 1 37,-1 0 0,0-1 0,10-28 1,-12 15-273,-13 29-32,-13 21 191,-19 31 223,-53 93 0,77-120-63,0 1 0,1 1 1,0-1-1,2 2 0,0-1 1,2 0-1,0 1 0,-2 35 0,5-54-108,1 1-1,0-1 1,-1 0-1,1 1 1,0-1 0,0 1-1,0-1 1,0 1-1,1-1 1,-1 0-1,0 1 1,1-1-1,-1 1 1,0-1-1,1 0 1,0 1-1,-1-1 1,1 0 0,0 0-1,0 0 1,-1 1-1,1-1 1,0 0-1,0 0 1,0 0-1,0 0 1,1-1-1,-1 1 1,0 0-1,0 0 1,0-1 0,1 1-1,-1 0 1,0-1-1,1 1 1,-1-1-1,0 0 1,1 0-1,-1 1 1,1-1-1,-1 0 1,1 0 0,-1 0-1,0 0 1,1-1-1,-1 1 1,1 0-1,-1 0 1,0-1-1,1 1 1,-1-1-1,0 1 1,2-2-1,5-1-28,-1-1-1,0 0 0,0 0 0,0 0 0,-1-1 0,0 0 0,0 0 0,8-9 0,14-23 402,-1-1 1,-2-2 0,34-71 0,42-134 1853,-96 230-2153,-7 13 54,-14 23 210,-21 44 248,28-47-467,2-1 0,0 2-1,2-1 1,-1 1 0,2-1 0,1 1 0,0 1-1,2-1 1,0 0 0,1 0 0,3 26-1,-2-40-217,0-1-1,0 1 1,1-1 0,0 0-1,0 1 1,0-1-1,0 0 1,1 0-1,0 0 1,-1-1-1,2 1 1,-1-1-1,0 1 1,5 2-1,-2 1-714,-66-61-3318,-20-21 1402,38 19 6377,42 56-3517,0-1 0,-1 1-1,1 0 1,0 0 0,0-1 0,0 1 0,0 0-1,0-1 1,0 1 0,0 0 0,0 0 0,0-1-1,0 1 1,0 0 0,0-1 0,0 1 0,1 0-1,-1 0 1,0-1 0,0 1 0,0 0-1,0-1 1,0 1 0,1 0 0,-1 0 0,0 0-1,0-1 1,0 1 0,1 0 0,-1 0 0,0 0-1,0-1 1,1 1 0,-1 0 0,0 0 0,0 0-1,1 0 1,-1 0 0,0 0 0,0 0 0,1-1-1,-1 1 1,0 0 0,1 0 0,-1 0 0,0 0-1,0 0 1,1 0 0,-1 0 0,0 1 0,1-1-1,-1 0 1,25 0 5,-18 0 349,115 10-226,-60-3-3456,1-4-6675,-29-3-5361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4:4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5477,'10'4'3897,"21"6"-3508,1-1 0,1-2-1,-1-2 1,1 0 0,0-2 0,0-2 0,1-1-1,35-5 1,273-49 459,-341 53-849,446-77 182,-302 61-136,163 1 1,164 41 276,-106-1 360,104-13 241,566 31 161,-644-7-956,643 37 128,-304-64-206,36 1-30,-721-7-19,821 14 35,-3-38-4,4-1 27,-868 23-57,0-1 0,0 1 0,0 0 0,0 0 0,0 0 0,0 0 0,0 0 0,0 0 0,-1 0 0,1 0 0,0 0 0,0-1 0,0 1 1,0 0-1,0 0 0,0 0 0,0 0 0,0 0 0,0 0 0,0-1 0,0 1 0,0 0 0,0 0 0,0 0 0,0 0 0,0 0 0,0 0 0,0-1 1,0 1-1,0 0 0,0 0 0,0 0 0,0 0 0,0 0 0,0 0 0,0 0 0,1-1 0,-1 1 0,0 0 0,0 0 0,0 0 0,0 0 0,0 0 0,0 0 1,0 0-1,0 0 0,0 0 0,1 0 0,-1 0 0,0-1 0,0 1 0,0 0 0,0 0 0,0 0 0,0 0 0,1 0 0,-1 0 0,0 0 0,0 0 1,0 0-1,0 0 0,0 0 0,1 0 0,-18-12 290,-22-10 148,-22-4-502,-1 2-1,0 4 1,-69-14-1,-202-26-171,233 44 227,-1048-106-78,-8 75 211,832 36-135,-855-1-737,1 32-267,967-15 1021,-1468-1 94,852-33 391,44 1 284,639 28-894,150 9-1111,24 9 1129,0-2 0,1-1-1,1-1 1,64 19 0,-85-30 83,77 22 23,2-3 0,180 18 0,193-16 355,-384-22-308,2590 13 73,-1500-21-110,-1064 6-17,2153 26-26,-528-7 352,-1443-19 517,-369 2-216,-147 24 0,-79 37-1124,201-39-68,79-18-1179,0-2 0,-50 2 0,25-7-3455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 5669,'-2'-3'14286,"2"8"-12236,10 14-737,-2 7-320,-2 3-256,-2 6-289,-2-2-384,1-1-256,2-7-1313,-2-6-1410,4-10-3844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0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100 219 10602,'-8'2'795,"2"0"-625,1 0-1,0 1 0,0-1 0,0 1 0,0 0 0,0 0 0,0 0 0,1 1 0,-1 0 0,1-1 0,0 2 0,0-1 0,1 0 0,-1 1 0,1 0 0,0 0 0,0 0 0,1 0 0,-1 0 0,1 0 0,0 1 1,1-1-1,-2 7 0,3-11-124,0 0 0,0-1 0,0 1 0,0 0 0,0 0 0,0-1 0,0 1 0,0 0 0,0 0 0,1-1 0,-1 1 0,0 0 1,0 0-1,1-1 0,-1 1 0,1 0 0,-1-1 0,0 1 0,1-1 0,-1 1 0,1 0 0,-1-1 0,1 1 0,0-1 0,-1 1 0,1-1 0,0 0 1,-1 1-1,1-1 0,0 0 0,-1 1 0,1-1 0,0 0 0,0 0 0,-1 1 0,1-1 0,0 0 0,0 0 0,-1 0 0,1 0 0,0 0 0,0 0 1,-1 0-1,1-1 0,0 1 0,0 0 0,-1 0 0,1 0 0,1-1 0,40-15 1903,-19 2-1473,-1-2 0,0-1 0,-2 0 0,0-2 1,0 0-1,-2-1 0,-1-1 0,0-1 0,-2 0 0,0-1 0,-2-1 0,11-25 0,-22 44-432,0 0 0,0 0 0,-1 0-1,0 0 1,0 0 0,0-9-1,-12 23-90,-5 18 41,1 1-1,2 1 1,0 0-1,3 1 1,0 0 0,2 0-1,1 1 1,1 0-1,-2 48 1,8-76 7,-1 1 1,1-1 0,0 0-1,1 1 1,-1-1 0,0 1-1,1-1 1,0 0 0,0 0-1,0 1 1,0-1 0,0 0-1,3 5 1,-2-7 2,-1 0 0,1 0 0,-1 0 0,1 0 1,-1 0-1,1 0 0,0 0 0,-1 0 0,1-1 0,0 1 0,0-1 1,0 1-1,0-1 0,-1 0 0,1 0 0,0 1 0,0-1 0,0-1 0,0 1 1,0 0-1,0 0 0,0-1 0,-1 1 0,1-1 0,2 0 0,5-3 58,0 1 0,0-1-1,-1-1 1,1 1 0,-1-2-1,-1 1 1,1-1 0,-1 0-1,0-1 1,0 1 0,12-16-1,-4 2 63,0-1-1,-2 0 0,16-31 1,-26 45-112,1 1 1,-1-1 0,-1 0 0,1 0 0,-1 0 0,0 0 0,-1-1-1,1-6 1,-2 13-12,0 1 1,-1 0-1,1 0 0,0 0 0,0 0 0,-1 0 1,1 0-1,0 0 0,0 0 0,-1-1 0,1 1 1,0 0-1,0 0 0,-1 0 0,1 0 0,0 0 1,-1 1-1,1-1 0,0 0 0,0 0 0,-1 0 1,1 0-1,0 0 0,0 0 0,-1 0 0,1 0 1,0 1-1,0-1 0,-1 0 0,1 0 0,0 0 1,0 0-1,0 1 0,0-1 0,-1 0 0,1 0 1,0 1-1,0-1 0,0 0 0,0 0 0,0 1 1,-1-1-1,1 0 0,0 0 0,0 1 0,0-1 1,-12 14-16,-8 15 100,3-7 188,1 2 0,1-1 1,1 2-1,1 0 0,-16 43 0,29-68-261,0 1 0,-1 0-1,1 0 1,0 0 0,-1-1 0,1 1-1,0 0 1,0 0 0,0 0-1,0 0 1,0 0 0,0-1-1,0 1 1,0 0 0,0 0 0,0 0-1,0 0 1,1-1 0,-1 1-1,0 0 1,1 0 0,-1 0 0,0-1-1,1 1 1,-1 0 0,1-1-1,-1 1 1,1 0 0,0-1 0,-1 1-1,2 0 1,-1 0-22,1-1-1,0 0 1,0 1 0,0-1-1,-1 0 1,1 0 0,0 0-1,0 0 1,0-1 0,-1 1-1,1 0 1,0-1 0,3 0-1,5-3-726,1-1 1,-1 0-1,18-11 0,25-31-9854,-27 19-310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0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16303,'0'0'4122,"-12"5"-2168,6-2-1693,-66 32 1972,69-34-2192,0 1 0,-1 0 0,1 0 0,0 0 0,0 1 0,0-1 0,1 1 0,-1-1 0,0 1 0,1 0 0,0 0 0,0 0 0,0 1 0,0-1 0,0 0 1,1 1-1,-1-1 0,1 1 0,-2 6 0,4-9-38,-1 0 0,0-1 1,0 1-1,1-1 1,-1 1-1,0-1 0,1 1 1,-1-1-1,0 1 0,1-1 1,-1 1-1,1-1 1,-1 1-1,1-1 0,-1 1 1,1-1-1,-1 0 1,1 1-1,-1-1 0,1 0 1,-1 0-1,1 1 0,0-1 1,-1 0-1,1 0 1,-1 0-1,1 0 0,0 0 1,-1 0-1,1 0 1,0 0-1,27 0 82,-20 0-65,-3 0 69,13 0-234,0 1 0,0 0 0,22 5 0,-37-6 75,-1 0 0,1 1 0,-1-1-1,1 1 1,-1-1 0,0 1 0,1 0 0,-1 0 0,1 0 0,-1 0 0,0 1 0,0-1 0,0 1 0,0-1 0,0 1 0,0 0 0,0 0 0,-1-1 0,1 1 0,0 1 0,-1-1 0,0 0 0,1 0 0,-1 0 0,0 1 0,0-1 0,0 0 0,-1 1 0,1-1 0,0 1 0,-1-1 0,0 4 0,0-3 153,-1 0 0,0 0 1,0 0-1,0 0 1,-1-1-1,1 1 1,-1 0-1,1 0 1,-1-1-1,0 1 1,0-1-1,0 0 1,0 0-1,-1 1 1,1-1-1,-1-1 1,-2 3-1,-53 30 495,45-27-550,13-7-26,-6 4-1,0 0 0,-1-1 1,1 1-1,-1-2 0,0 1 0,1-1 0,-1 0 1,0 0-1,0-1 0,-1 0 0,-9 1 0,16-3-90,1 1 0,-1-1 0,1 1 0,0-1 0,-1 1 0,1-1 0,-1 1 0,1-1 0,0 0 0,0 1 0,-1-1 0,1 1 0,0-1 0,0 0-1,0 1 1,-1-1 0,1 0 0,0 1 0,0-1 0,0 0 0,0 1 0,0-1 0,1 0 0,-1 1 0,0-1 0,0 0 0,0 1 0,0-1 0,1 1 0,-1-1 0,0 0 0,1 1 0,0-2 0,10-22-2687,12-6-2754,4-6-3401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1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14894,'0'0'6508,"-5"14"-5307,-7 17-528,2 1 1,2 0 0,0 0 0,-3 46-1,10-62-553,-1 10 310,2 0-1,3 27 1,-2-47-632,-1 0 0,1 0 0,1-1 1,-1 1-1,1 0 0,0-1 1,0 1-1,1-1 0,-1 0 0,1 0 1,0 0-1,1 0 0,-1 0 0,9 8 1,-12-13 29,0 0 0,0 0 1,0 0-1,0 0 0,1 0 1,-1 1-1,0-1 0,0 0 1,0 0-1,0 0 0,1 0 1,-1 0-1,0 0 1,0 0-1,0 1 0,1-1 1,-1 0-1,0 0 0,0 0 1,0 0-1,1 0 0,-1 0 1,0 0-1,0 0 0,0 0 1,1 0-1,-1 0 0,0 0 1,0 0-1,0 0 0,1-1 1,-1 1-1,0 0 0,0 0 1,0 0-1,1 0 0,-1 0 1,0 0-1,0 0 0,0-1 1,0 1-1,0 0 1,1 0-1,-1 0 0,0 0 1,0-1-1,0 1 0,0 0 1,0 0-1,0 0 0,0-1 1,3-16-3736,-7-22-82,-6 6-917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11275,'0'0'8221,"12"10"-8157,-10-8-101,8 6-475,0 0 0,1 0 0,18 9 1,-23-14-302,0 0-1,1 0 1,-1-1 0,1 0 0,-1-1 0,1 1 0,7 0-1,-2-2-1689,48 2-2768,-32-6 7321,-8-9 4758,-19 13-6667,-1 0-1,0 0 1,1-1 0,-1 1-1,0 0 1,1 0 0,-1-1-1,0 1 1,0 0 0,1-1-1,-1 1 1,0 0 0,0-1-1,0 1 1,1-1 0,-1 1-1,0 0 1,0-1-1,0 1 1,0-1 0,0 1-1,0 0 1,0-1 0,0 1-1,0-1 1,0 1 0,0 0-1,0-1 1,0 1 0,0-1-1,0 1 1,0 0 0,-1-1-1,1 1 1,0 0 0,0-1-1,0 1 1,-1-1 0,1 1-1,0 0 1,0 0 0,-1-1-1,1 1 1,0 0-1,-1-1 1,1 1 0,0 0-1,-1 0 1,1 0 0,0-1-1,-1 1 1,1 0 0,0 0-1,-2 0 1,-22 2 1396,18 1-1405,1 0 0,0 1-1,0 0 1,0 0 0,0 1 0,1-1 0,0 1 0,-1 0 0,2 0-1,-1 1 1,1-1 0,-5 10 0,3-5 312,1-1-1,0 1 1,1 0 0,0 0-1,0 0 1,1 0 0,-1 11-1,3-19-398,-1 0 0,1 0-1,0 0 1,0 0-1,0 0 1,0 0-1,0 0 1,1 0-1,-1 0 1,1-1-1,-1 1 1,1 0-1,0 0 1,0 0-1,-1-1 1,1 1-1,0 0 1,1-1 0,-1 1-1,0-1 1,0 1-1,1-1 1,-1 1-1,1-1 1,-1 0-1,1 0 1,2 1-1,-1 0 0,1-1-1,0 0 0,0-1 1,0 1-1,0-1 0,1 0 0,-1 0 1,0 0-1,0 0 0,0-1 1,0 1-1,6-3 0,-4 1-3,0 0-1,-1-1 1,1 0-1,-1 0 1,1 0-1,-1-1 1,0 0 0,0 0-1,-1 0 1,1 0-1,-1-1 1,0 1-1,0-1 1,-1 0-1,1-1 1,-1 1-1,0-1 1,0 1 0,-1-1-1,0 0 1,0 0-1,0 0 1,-1 0-1,0 0 1,0 0-1,0-11 1,-1 15-70,-1 0 1,1 0-1,-1 0 1,1 0-1,-1 0 1,0 0-1,0 0 1,0 1-1,0-1 1,0 0-1,0 1 1,0-1-1,-1 1 1,1-1-1,0 1 1,-1-1-1,0 1 1,1 0-1,-1 0 1,0 0-1,1 0 1,-1 0-1,0 0 1,0 0-1,0 1 1,0-1-1,0 1 1,0-1-1,0 1 1,-2-1-1,-33-1-3280,5 6-4268,7 4-3969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2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63 4612,'0'0'12887,"-11"-5"-10351,5 2-2335,-1 0 1,1 0 0,-1 1-1,0 0 1,0 0-1,0 0 1,0 1-1,-1 0 1,1 1-1,0 0 1,0 0-1,-1 0 1,1 1-1,0 0 1,0 0-1,0 1 1,0 0-1,0 0 1,-12 7-1,11-4-176,0 0-1,1 1 1,0 0-1,0 0 1,-7 9-1,11-12-22,1-1 1,0 1-1,0 0 0,0 0 0,0 1 0,0-1 0,1 0 1,-1 1-1,1-1 0,0 1 0,0-1 0,0 1 0,0 0 1,1-1-1,-1 7 0,1-10-2,1 1 1,-1 0-1,0-1 1,1 1-1,-1-1 1,1 1-1,-1-1 1,0 1-1,1-1 1,-1 1 0,1-1-1,-1 1 1,1-1-1,-1 0 1,1 1-1,0-1 1,-1 0-1,1 0 1,-1 1-1,1-1 1,0 0-1,-1 0 1,1 0-1,0 0 1,-1 1-1,1-1 1,0 0-1,-1 0 1,1-1-1,0 1 1,-1 0-1,1 0 1,0 0-1,-1 0 1,1 0-1,0-1 1,26-7 33,18-19-24,7-6-177,-49 31 152,0 1 0,0 0 0,0 0 1,1 0-1,-1 0 0,0 0 0,1 0 1,-1 1-1,0 0 0,1-1 0,-1 1 1,1 0-1,-1 1 0,4 0 0,-5 0 11,1 1 0,-1-1 0,1 1-1,-1 0 1,0 0 0,0 0 0,0 0-1,0 0 1,0 0 0,0 1 0,-1-1-1,1 1 1,-1-1 0,0 1 0,1 0-1,-1-1 1,-1 1 0,1 0 0,1 5-1,11 62 43,-12-63-23,2 15 73,-1 1 0,-1-1 1,-1 1-1,-4 37 0,3-52 104,-1 0 0,0 0 1,0 0-1,0-1 0,-1 1 1,0 0-1,-1-1 0,0 0 1,0 1-1,-1-2 1,1 1-1,-1 0 0,-1-1 1,1 0-1,-13 10 0,16-15-170,1 1 0,0-1 0,-1 0 0,1 0 0,-1 0 0,1 0-1,-1 0 1,0 0 0,1 0 0,-1-1 0,0 1 0,1 0 0,-1-1-1,0 1 1,0-1 0,0 0 0,0 0 0,0 0 0,1 0 0,-1 0 0,0 0-1,0 0 1,0-1 0,0 1 0,-2-1 0,2-1-22,0 0 0,1 1 0,-1-1-1,1 0 1,-1 0 0,1 0 0,0 0 0,-1 0 0,1 0 0,0 0-1,0 0 1,0-1 0,1 1 0,-1 0 0,1-1 0,-1-3 0,-1-7-109,1 0 1,1 1 0,0-1-1,1 0 1,0 0-1,4-17 1,-2 23 80,-1 0 0,2 0 0,-1 0-1,1 1 1,0-1 0,0 1 0,0 0 0,1 0-1,0 0 1,1 0 0,10-8 0,10-6-7,44-25 0,-2 0-358,-54 34 201,-1 0-1,23-25 0,-33 33 186,0-1 0,0 1 0,-1-1 0,1 0 0,-1 0-1,0 0 1,0 0 0,0-1 0,-1 1 0,1 0 0,-1-1 0,0 1 0,0-1-1,-1 1 1,1-1 0,-1-5 0,-1 9 14,1 0 0,0-1 0,-1 1 0,1 0 0,-1 0 0,1-1 0,-1 1 0,0 0 0,0 0 0,0 0 0,1 0 0,-1 0-1,0 0 1,0 0 0,0 0 0,0 0 0,-1 0 0,1 1 0,0-1 0,0 0 0,0 1 0,-1-1 0,1 1 0,0-1 0,-1 1 0,1 0 0,0-1 0,-1 1 0,1 0 0,0 0 0,-1 0 0,1 0 0,0 0 0,-1 0 0,1 0 0,-1 1-1,1-1 1,0 0 0,-1 1 0,0 0 0,-2 0 9,0 0-1,0 0 1,0 0-1,0 1 0,0-1 1,0 1-1,1 0 1,-1 0-1,1 0 1,-1 1-1,1-1 0,-6 6 1,6-2 9,-1 1 1,1-1-1,0 1 1,0 0-1,1 0 1,0 0 0,-1 10-1,2-16-16,0 1 0,1-1-1,0 1 1,-1 0 0,1-1-1,0 1 1,0 0 0,0-1-1,0 1 1,0 0 0,0-1 0,1 1-1,-1-1 1,0 1 0,1 0-1,-1-1 1,1 1 0,0-1 0,-1 1-1,1-1 1,0 1 0,0-1-1,0 0 1,0 1 0,0-1 0,0 0-1,1 0 1,-1 0 0,0 0-1,1 0 1,-1 0 0,0 0-1,1 0 1,-1-1 0,4 2 0,7-1 13,0 0 0,0-1 0,0-1 0,0 0 0,0 0 0,0-2 0,0 1 0,16-7 0,-16 5-35,0 1 1,0 0-1,0 1 0,1 0 0,-1 1 0,1 0 1,23 2-1,-20 3-23,-7-4 37,-7-21 28,-3 13 23,0 1 0,0-1 0,-1 1-1,0-1 1,-1 1 0,1 0 0,-1 0-1,-1 0 1,1 0 0,-1 1 0,0-1-1,-8-8 1,17 45-159,-2-25 56,-1 0-1,1-1 1,0 0-1,0 1 1,0-1-1,0 0 1,1 0-1,0-1 1,-1 1 0,1-1-1,1 0 1,-1 0-1,0 0 1,1-1-1,0 1 1,-1-1-1,1 0 1,0-1-1,0 1 1,0-1-1,0 0 1,0 0-1,1 0 1,-1-1 0,0 0-1,0 0 1,0 0-1,1-1 1,-1 0-1,0 0 1,0 0-1,0 0 1,0-1-1,0 0 1,0 0-1,-1 0 1,1 0-1,4-4 1,25-21 57,-28 21-4,0 1 1,0 0 0,0 0-1,1 0 1,-1 1 0,1 0-1,0 0 1,1 0-1,-1 1 1,1 0 0,13-3-1,-19 7 14,0 0-1,-1 0 1,1 0-1,-1 0 0,1 0 1,-1 1-1,0-1 0,1 0 1,-1 1-1,0-1 1,0 1-1,0-1 0,0 1 1,0-1-1,0 1 0,-1 0 1,1 0-1,-1-1 1,1 1-1,-1 0 0,1 0 1,-1 0-1,0 2 0,1-1 35,-1 0-1,1 0 1,0-1-1,0 1 1,0 0-1,0 0 0,1 0 1,-1-1-1,1 1 1,-1-1-1,1 1 0,0-1 1,0 0-1,4 4 1,-3-5-15,0 0 0,-1-1 0,1 1 0,0 0 0,0-1 0,0 0 0,0 0 0,0 0 0,0 0 0,0 0 0,0-1 0,0 1 0,0-1 0,0 0 0,0 1-1,0-1 1,5-3 0,50-32-379,-30 18-1094,-6 4-4424,-18 8 102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12684,'0'0'4452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121 249 11275,'-4'11'3753,"-8"24"-1558,-38 109 4165,14-49-5344,36-94-1013,0 0 1,-1 0-1,1 0 0,0 0 0,-1 0 0,1 0 0,-1 0 1,1 0-1,-1 0 0,1 0 0,-1 0 0,1-1 1,-1 1-1,0 0 0,0 0 0,0 0 0,1-1 0,-1 1 1,0 0-1,-1 0 0,-3-17 74,6-38-215,2 40 42,0 1 0,1 0 1,0 0-1,1 0 0,1 1 1,0-1-1,15-21 0,66-77-1051,-8 13 753,-79 97 394,2-2 2,0 1-1,0-1 1,0 1 0,-1-1 0,1 0 0,-1 1 0,0-1-1,0 0 1,0 0 0,0 0 0,0 0 0,-1 0-1,1 0 1,-1-5 0,0 7-2,0 1 0,-1 0 0,1-1 0,0 1 0,-1 0 0,1 0 0,-1-1 0,1 1 0,-1 0 0,1 0 0,0-1 0,-1 1 0,1 0 0,-1 0 0,1 0 0,-1 0 0,1 0 0,-1 0 0,1 0 0,-1 0 0,1 0 0,-1 0 0,1 0 0,-1 0 0,1 0 0,0 0 0,-1 0 0,1 0 0,-1 1 0,1-1 0,-1 0 0,0 1 0,-15 5 32,11-2 3,0 0-1,0 1 1,1 0-1,-1 0 1,1 0-1,0 0 1,1 1 0,-1-1-1,1 1 1,0 0-1,1 0 1,-1 0-1,1 0 1,0 1 0,1-1-1,-1 1 1,1-1-1,0 7 1,2-12-28,-1 0 0,1 0 1,-1 0-1,1 0 0,0 0 1,0 0-1,-1 0 0,1 0 0,0-1 1,0 1-1,0 0 0,0-1 1,0 1-1,0 0 0,0-1 1,0 1-1,0-1 0,0 0 0,0 1 1,0-1-1,0 0 0,0 1 1,0-1-1,0 0 0,1 0 1,-1 0-1,0 0 0,0 0 0,2-1 1,37-2 40,36-16-9,-52 12-9,1 0 0,0 2 1,51-4-1,-64 8-20,-8 1-5,0-1 1,0 1-1,0-1 0,0 1 1,0 0-1,0 1 1,0-1-1,0 1 0,-1 0 1,6 1-1,-16-4 2806,-13-8-1250,14 2-1557,0 0 0,1-1 0,-1 1 0,2-1-1,-1-1 1,1 1 0,1 0 0,-1-1 0,2 0 0,-1 0-1,1 0 1,1 0 0,-1-15 0,2 24-87,0 0 0,0 1-1,0-1 1,0 0 0,0 0 0,1 0 0,-1 0 0,0 1 0,0-1 0,1 0 0,-1 0 0,0 1-1,1-1 1,-1 0 0,0 0 0,1 1 0,-1-1 0,1 0 0,0 1 0,-1-1 0,1 1-1,-1-1 1,1 1 0,0-1 0,-1 1 0,1-1 0,0 1 0,1-1 0,26-2-4065,-13 2 1380,19-3-4920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176 192 13164,'1'-8'834,"-1"1"-1,0-1 0,0 0 0,0 0 1,-1 0-1,-1 1 0,-2-11 0,4 16-756,-1 0-1,0 1 1,0-1-1,0 0 1,0 0-1,0 1 1,-1-1-1,1 1 1,0-1-1,-1 1 1,1-1-1,-1 1 1,1 0-1,-1 0 1,0 0 0,0 0-1,1 0 1,-1 0-1,0 0 1,0 1-1,0-1 1,0 0-1,0 1 1,0 0-1,0-1 1,0 1-1,0 0 1,0 0-1,0 0 1,0 1-1,0-1 1,0 0-1,-2 1 1,-2 1-62,1 0 1,0 0-1,0 1 1,0 0-1,0 0 1,0 0-1,1 0 1,-1 1-1,1-1 1,0 1-1,0 0 1,0 0-1,0 1 1,1-1-1,0 1 1,-5 10-1,3-7 124,0 1-1,1-1 0,0 1 0,1 1 0,0-1 0,0 0 0,1 1 0,0-1 0,0 11 0,2-20-127,0 1 0,0-1 1,0 1-1,0-1 0,0 1 0,0-1 0,0 1 1,0-1-1,0 1 0,0-1 0,0 1 0,0-1 0,1 0 1,-1 1-1,0-1 0,0 1 0,1-1 0,-1 0 1,0 1-1,1-1 0,-1 0 0,0 1 0,1-1 0,-1 0 1,0 1-1,1-1 0,-1 0 0,1 0 0,-1 1 0,1-1 1,-1 0-1,0 0 0,1 0 0,-1 0 0,1 0 1,22-4 168,19-19 33,-23 8-83,-1 0 0,-1-1 1,0-1-1,-1-1 0,-1 0 1,-1-1-1,-1 0 0,0-1 1,-1-1-1,-2 0 0,10-26 1,-28 81-130,1-1 1,1 1-1,3 1 1,0-1-1,2 1 1,6 55-1,-5-89 4,0 1-1,0 0 0,0 0 0,0 0 0,1 0 0,-1 0 0,1-1 1,-1 1-1,1 0 0,0 0 0,-1-1 0,1 1 0,0 0 1,0-1-1,0 1 0,0-1 0,1 1 0,-1-1 0,0 0 1,1 0-1,-1 1 0,1-1 0,-1 0 0,1 0 0,-1 0 0,1 0 1,0-1-1,0 1 0,-1 0 0,1-1 0,0 1 0,0-1 1,0 0-1,0 1 0,-1-1 0,1 0 0,0 0 0,0 0 1,0-1-1,0 1 0,0 0 0,1-1 0,3-1 14,0 0-1,-1 0 1,0-1-1,1 0 0,-1 0 1,0 0-1,0 0 1,-1-1-1,1 0 1,-1 0-1,0 0 1,5-6-1,-1-1-2,-1-1-1,0 0 0,0-1 1,-1 1-1,-1-1 1,4-14-1,-6 19-9,-1-1 0,0 1 0,-1-1 0,1 1 0,-2-1 0,1 0-1,-1 1 1,-1-1 0,1 0 0,-5-15 0,5 23-6,0 0 0,0 0-1,0 1 1,0-1 0,-1 0 0,1 1 0,0-1 0,-1 0-1,1 1 1,0-1 0,-1 0 0,1 1 0,-1-1 0,1 0-1,-1 1 1,1-1 0,-1 1 0,1-1 0,-1 1-1,1 0 1,-1-1 0,0 1 0,1-1 0,-1 1 0,0 0-1,1 0 1,-1-1 0,0 1 0,0 0 0,1 0 0,-1 0-1,0 0 1,0 0 0,1 0 0,-1 0 0,0 0 0,0 0-1,1 0 1,-1 0 0,0 0 0,1 1 0,-1-1 0,0 0-1,-1 1 1,0 1-3,0-1-1,0 0 1,0 1-1,0-1 1,0 1-1,0 0 1,0 0-1,0 0 1,1 0-1,-1 0 1,-1 3-1,-3 7-1,0 1-1,1-1 1,1 1-1,0 0 0,0 0 1,2 1-1,0-1 1,-1 26-1,3-38 8,0 0 0,0 0-1,0 0 1,0 0 0,0 0-1,1 0 1,-1 0-1,0-1 1,1 1 0,-1 0-1,1 0 1,-1 0 0,1 0-1,-1 0 1,1-1-1,-1 1 1,1 0 0,0-1-1,-1 1 1,1 0 0,0-1-1,0 1 1,0-1 0,0 1-1,-1-1 1,1 1-1,1-1 1,34 4 39,-24-6-24,1 0 0,-1 0 1,21-8-1,-15 3 2,2 0-106,-1 0 0,27-16 1,-45 22 148,0-1 0,-1 1 1,1 0-1,0-1 1,-1 1-1,1-1 0,0 1 1,-1-1-1,0 1 1,1-1-1,-1 1 0,0-1 1,0 1-1,0-1 0,0 1 1,0-1-1,0 0 1,0 1-1,-1-1 0,1 1 1,0-1-1,-1 1 1,1-1-1,-1 1 0,0 0 1,1-1-1,-1 1 1,0 0-1,0-1 0,0 1 1,0 0-1,0 0 1,0 0-1,0 0 0,-1 0 1,1 0-1,0 0 0,0 0 1,-1 0-1,1 1 1,-3-2-1,14 1-755,-1 0 0,1-1 0,-1 0 0,15-6 0,15-3-3507,-9 5-513,1 0-2429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18834,'0'0'6150,"-65"58"-5446,40-23-415,-1 5-289,-1 1 64,3 0 32,1-4 96,3-6 0,7-8-128,3-8-64,9-11-224,2-8-3748,13-18-768,1-7-2980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4:5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2046 527 4356,'-14'-9'3956,"8"5"-3884,-78-53 844,-91-45-1,143 86-817,-1 1 0,-1 2 0,0 1 0,-1 1 0,0 3 0,-69-9 0,22 12 139,-1 4 0,1 4-1,0 3 1,0 3 0,1 4 0,-148 45 0,175-41-28,0 4 0,2 1 1,1 3-1,0 1 1,2 3-1,2 2 0,0 3 1,3 1-1,0 2 1,-67 75-1,95-92-200,1 1 1,0 0-1,2 0 1,0 1-1,2 1 0,0 0 1,2 1-1,-12 41 1,18-49-10,0 0 0,1 1 1,0-1-1,1 0 1,1 0-1,1 1 1,0-1-1,1 0 0,1 0 1,0 0-1,1 0 1,1 0-1,1-1 0,11 24 1,3-6-35,1-1-1,2-1 1,1-1 0,2 0 0,0-2 0,2-1 0,1-2-1,1-1 1,41 26 0,44 20-342,157 71 1,-250-130 347,48 21 232,2-2 1,0-3 0,2-4-1,109 20 1,-129-35 39,-1-1 1,1-4-1,1-1 1,-1-3-1,0-3 1,0-1-1,61-16 1,-53 6-165,-1-4 1,-2-1-1,0-4 1,-1-2-1,-1-3 1,-2-2-1,-1-2 1,-1-3-1,-2-2 1,89-87 0,-104 88-29,-2-2 1,-2-1-1,-2-2 1,-1-1 0,-3-1-1,-1-1 1,-2-2 0,-3 0-1,-1-1 1,-3-1 0,-2 0-1,-1-1 1,9-102-1,-18 105 143,-2 0-1,-3 0 0,-1 0 1,-3 0-1,-2 1 0,-22-85 1,22 109-116,-1 1 1,0 1-1,-2-1 1,0 1-1,-1 1 1,-1 0-1,-1 0 1,0 1-1,-2 1 1,0 1-1,-1 0 1,0 0-1,-1 2 1,-1 0-1,0 1 1,-31-16-1,23 18-97,1 1-1,-2 1 0,1 1 1,-1 1-1,0 2 0,0 0 1,-1 2-1,1 1 0,-1 1 1,0 2-1,1 1 0,-38 6 0,6 4-542,0 2 0,1 3 0,1 2 0,-88 44 0,-259 155-7276,198-101-2423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98 10025,'0'0'10512,"-6"11"-9546,-6 15-427,0 0 0,2 1 1,1 0-1,1 1 0,1 0 0,2 0 0,-3 44 0,8-70-530,0-1 0,0 0 0,1 1 0,-1-1 0,0 1 0,1-1 0,-1 0 0,1 0 0,0 1 0,-1-1 0,1 0 0,0 0 0,0 0 0,0 0 0,0 0 0,0 0 0,0 0 0,0 0 0,0 0 0,0 0 0,3 1 0,-3-2-19,-1 0 0,1 0 1,-1 1-1,1-1 1,0 0-1,-1 0 1,1 0-1,-1 0 0,1 0 1,0 0-1,-1 0 1,1 0-1,-1-1 1,1 1-1,0 0 1,-1 0-1,1 0 0,-1-1 1,1 1-1,-1 0 1,1 0-1,-1-1 1,1 1-1,-1-1 0,1 1 1,-1 0-1,1-1 1,-1 1-1,0-1 1,1 1-1,-1-1 1,0 1-1,1-1 0,-1 0 1,0 1-1,0-1 1,1 1-1,-1-1 1,0 1-1,0-1 1,0 0-1,0 1 0,0-1 1,0 1-1,0-1 1,0 0-1,0 1 1,0-1-1,0 1 0,0-1 1,-1 0-1,1 0 1,-3-159-29,3 159 54,0 0 0,0-1-1,0 1 1,0 0 0,0 0-1,1 0 1,-1 0-1,0 0 1,0-1 0,1 1-1,-1 0 1,1 0-1,-1 0 1,1 0 0,0 0-1,-1 0 1,1 1-1,0-1 1,0 0 0,-1 0-1,1 0 1,0 0 0,0 1-1,0-1 1,0 1-1,2-2 1,0 1 13,0 0 1,0 1-1,0-1 1,0 1-1,0 0 0,0-1 1,0 1-1,0 1 0,0-1 1,4 1-1,1 0-33,-1 1 0,0 0 1,0 1-1,0-1 0,0 1 0,0 1 0,0-1 0,7 6 0,-11-6-26,0 0 0,0 0 0,-1 1-1,1-1 1,-1 1 0,0-1-1,0 1 1,0 0 0,0-1-1,-1 1 1,0 0 0,0 0 0,0 1-1,0-1 1,0 5 0,2 7 87,-3-16-55,0 0 0,0 1-1,1-1 1,-1 1-1,0-1 1,0 0-1,0 1 1,0-1-1,0 1 1,1-1 0,-1 0-1,0 1 1,0-1-1,1 0 1,-1 0-1,0 1 1,0-1 0,1 0-1,-1 1 1,0-1-1,1 0 1,-1 0-1,0 0 1,1 1-1,-1-1 1,0 0 0,1 0-1,-1 0 1,1 0-1,-1 0 1,0 0-1,1 0 1,-1 0 0,1 0-1,16-7-171,9-16-537,-20 16 616,-6 5 99,1 0 1,0 0-1,0 1 0,1-1 0,-1 0 1,0 0-1,1 1 0,-1-1 1,1 1-1,-1-1 0,1 1 1,0-1-1,-1 1 0,1 0 0,0 0 1,0 0-1,0 0 0,0 0 1,3 0-1,-4 1-21,0 1-1,-1 0 1,1 0 0,0 0-1,0-1 1,0 1 0,-1 0-1,1 0 1,0 0 0,-1 0-1,1 0 1,-1 0 0,1 0 0,-1 0-1,1 1 1,-1-1 0,0 0-1,0 1 1,1-1-9,-1 0 0,0 0 0,0 0 0,0-1 1,0 1-1,0 0 0,1 0 0,-1 0 0,0 0 0,1-1 0,-1 1 0,1 0 0,-1 0 1,1-1-1,-1 1 0,1 0 0,-1-1 0,1 1 0,0-1 0,-1 1 0,1-1 0,0 1 1,-1-1-1,1 1 0,0-1 0,0 1 0,0-1 0,-1 0 0,1 0 0,0 1 0,0-1 1,0 0-1,0 0 0,0 0 0,-1 0 0,1 0 0,0 0 0,0 0 0,0 0 0,0 0 1,0-1-1,-1 1 0,1 0 0,0-1 0,1 0 0,3-1-513,0 0 0,0-1 0,0 0-1,-1 0 1,1 0 0,-1 0 0,0-1 0,0 0 0,0 0-1,5-6 1,33-46-5851,-29 36 5379,-1 0 0,17-41 0,-16 25 2744,-4 0 3610,-9 35-3111,0 4-880,-4 18-368,-1-1 0,0 1 0,-10 20-1,-5 23 1052,14-41-1345,0 0 0,2 0 0,-2 46 0,6-69-694,0 0 1,0 0-1,0 1 0,0-1 1,0 0-1,0 0 0,0 0 1,0 1-1,0-1 0,0 0 1,0 0-1,0 0 1,0 1-1,1-1 0,-1 0 1,0 0-1,0 0 0,0 0 1,0 1-1,0-1 0,0 0 1,1 0-1,-1 0 0,0 0 1,0 0-1,0 1 0,0-1 1,0 0-1,1 0 0,-1 0 1,0 0-1,0 0 0,0 0 1,1 0-1,-1 0 0,0 0 1,0 0-1,0 0 0,1 0 1,-1 0-1,0 0 0,0 0 1,0 0-1,1 0 1,-1 0-1,0 0 0,0 0 1,0 0-1,1 0 0,-1 0 1,0 0-1,0 0 0,0 0 1,0 0-1,1-1 0,-1 1 1,0 0-1,0 0 0,0 0 1,0 0-1,0 0 0,1-1 1,-1 1-1,0 0 0,0 0 1,0 0-1,0-1 0,0 1 1,0 0-1,11-14-83,-8 7 81,0 0-1,0-1 1,-1 1-1,0-1 1,0 0 0,-1 0-1,0 0 1,0 0-1,-1 0 1,0 0-1,-1 0 1,-1-11-1,2 19 2,0 0 0,0 0 1,0 1-1,-1-1 0,1 0 0,0 1 0,0-1 0,0 0 0,0 0 0,0 1 0,0-1 0,-1 0 0,1 0 0,0 0 0,0 1 1,0-1-1,-1 0 0,1 0 0,0 0 0,0 1 0,-1-1 0,1 0 0,0 0 0,0 0 0,-1 0 0,1 0 0,0 0 0,0 0 1,-1 0-1,1 0 0,0 0 0,-1 1 0,1-1 0,0 0 0,0-1 0,-1 1 0,1 0 0,0 0 0,-1 0 0,1 0 1,0 0-1,0 0 0,-1 0 0,1 0 0,0 0 0,0-1 0,-1 1 0,1 0 0,0 0 0,0 0 0,0 0 0,-1-1 0,1 1 1,0 0-1,0 0 0,0-1 0,0 1 0,-1 0 0,1 0 0,0-1 0,0 1 0,0 0 0,0 0 0,0-1 0,0 1 0,0 0 1,0-1-1,-7 23-70,7-21 68,0 0 1,0 1 0,0-1-1,0 0 1,0 0 0,1 1-1,-1-1 1,0 0-1,1 0 1,-1 1 0,1-1-1,-1 0 1,1 0-1,-1 0 1,1 0 0,0 0-1,-1 0 1,1 0 0,0 0-1,0 0 1,0 0-1,0 0 1,0 0 0,2 1-1,0-1 5,0 0 0,0 0-1,-1 0 1,1 0 0,0-1-1,0 1 1,0-1 0,0 0 0,0 0-1,5 0 1,2-1 5,-1-1-1,0 1 1,0-2-1,1 1 1,-2-1 0,15-7-1,44-31 42,-62 37-30,0 0 1,-1 0-1,1 0 1,-1-1-1,0 0 1,0 0-1,0 0 1,-1 0-1,1 0 1,2-8-1,-6 13-18,0 0 1,0 0-1,0 0 1,-1 0-1,1 0 0,0 0 1,0 0-1,0 0 0,-1 0 1,1 0-1,0 0 0,0 0 1,-1 0-1,1 0 0,0 0 1,0-1-1,0 1 1,-1 0-1,1 0 0,0 0 1,0 0-1,0 0 0,0 0 1,-1 0-1,1-1 0,0 1 1,0 0-1,0 0 0,0 0 1,0 0-1,0-1 1,-1 1-1,1 0 0,0 0 1,0 0-1,0-1 0,0 1 1,0 0-1,0 0 0,0 0 1,0-1-1,0 1 1,0 0-1,0 0 0,0 0 1,0-1-1,0 1 0,0 0 1,0 0-1,0-1 0,0 1 1,0 0-1,0 0 0,1 0 1,-1 0-1,0-1 1,0 1-1,0 0 0,-14 11-32,1 4 84,2-1-1,0 2 1,-12 21-1,19-30 35,0-1 0,1 1 0,0 0 0,0 0 0,1 0 1,-1 0-1,2 1 0,-1-1 0,1 1 0,0-1 0,1 10 0,0-16-81,0 0 0,0-1 0,1 1 0,-1-1 0,1 1 0,-1 0 0,0-1 1,1 1-1,-1-1 0,1 1 0,-1-1 0,1 1 0,0-1 0,-1 1 0,1-1 0,-1 0 0,1 1 0,0-1 0,-1 0 0,1 1 1,0-1-1,-1 0 0,1 0 0,0 0 0,0 0 0,-1 0 0,1 1 0,0-1 0,-1-1 0,1 1 0,0 0 0,0 0 0,-1 0 0,1 0 1,0 0-1,-1-1 0,1 1 0,0 0 0,-1-1 0,2 0 0,29-13 97,-18 1-83,1 0 0,-2-1 1,19-25-1,-21 25-5,1 0 0,1 0 0,25-22 0,-36 36-14,-1-1-1,0 1 1,0 0 0,0 0-1,1-1 1,-1 1 0,0 0-1,0 0 1,1 0 0,-1-1-1,0 1 1,0 0-1,1 0 1,-1 0 0,0 0-1,1 0 1,-1 0 0,0-1-1,1 1 1,-1 0 0,0 0-1,1 0 1,-1 0 0,0 0-1,0 0 1,1 0 0,-1 0-1,0 1 1,1-1 0,-1 0-1,0 0 1,1 0 0,-1 0-1,0 0 1,0 0-1,1 1 1,-1-1 0,0 0-1,0 0 1,1 0 0,-1 1-1,0-1 1,3 19-35,-9 35-36,4-43 64,2-8 23,-1-1-1,1 1 1,-1-1 0,1 1 0,0-1 0,0 1-1,0-1 1,1 1 0,-1-1 0,0 1 0,1-1-1,0 1 1,-1-1 0,1 0 0,0 1 0,0-1-1,1 0 1,-1 0 0,0 1 0,1-1 0,-1 0-1,4 2 1,-3-3 19,0 0 0,1 0-1,-1-1 1,0 1 0,1-1 0,-1 1 0,1-1-1,-1 0 1,1 0 0,-1 0 0,1-1 0,-1 1-1,0 0 1,1-1 0,-1 0 0,0 1 0,1-1-1,-1 0 1,0 0 0,0-1 0,0 1 0,0 0-1,0-1 1,3-1 0,17-13 6,0 0-1,-1-2 1,-1 0-1,-1-2 1,0 0-1,-2-1 1,0 0 0,-2-2-1,25-44 1,-39 65-46,0 0 0,0 1 0,-1-1 0,1 0 0,0 1 0,-1-1 1,1 0-1,-1 0 0,0 1 0,1-1 0,-1 0 0,0 0 0,0-2 0,-1 4 0,1-1 0,0 1 0,0 0 1,-1 0-1,1-1 0,0 1 0,-1 0 0,1 0 0,0 0 0,-1-1 0,1 1 0,0 0 0,-1 0 0,1 0 0,0 0 0,-1 0 0,1 0 0,-1 0 0,1 0 0,0 0 0,-1 0 0,1 0 1,-1 0-1,1 0 0,0 0 0,-1 0 0,1 0 0,0 0 0,-1 1 0,1-1 0,0 0 0,-1 0 0,1 0 0,0 0 0,-1 1 0,-39 29-101,26-15 111,1 1 0,0-1 0,2 2 0,-13 21-1,20-31 13,0 0 0,1 0-1,0 1 1,1-1-1,0 1 1,0-1 0,0 1-1,1 0 1,0-1-1,0 1 1,1 0-1,0 0 1,3 15 0,-2-20-38,0-1-1,0 1 1,0-1 0,0 0 0,0 0 0,1 0 0,-1 0 0,1 0 0,0 0 0,0 0-1,-1 0 1,1-1 0,0 1 0,0-1 0,0 1 0,1-1 0,-1 0 0,0 0 0,1 0-1,-1 0 1,0 0 0,1 0 0,-1-1 0,4 1 0,-5-1-184,1 1-1,0-1 1,0 0 0,0 0-1,0 0 1,0 0 0,0-1 0,0 1-1,0 0 1,0-1 0,0 0-1,0 1 1,3-3 0,-4 3-94,0-1-1,0 0 1,1 0-1,-1 0 1,0 0 0,0 0-1,0-1 1,0 1-1,-1 0 1,1 0 0,0-1-1,0 1 1,-1 0-1,1-1 1,-1 1 0,1-1-1,-1 1 1,0-1-1,1 1 1,-1-2 0,1-23-5574,-1-5-3394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14 17200,'-14'-9'1986,"5"4"4036,11 6-5926,8 9-96,4 3-705,-4 1-1665,5 0-1538,-1 2-4259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148 131 14221,'0'0'12668,"-11"-2"-11504,8 1-1130,-1 1-1,0-1 1,1 0 0,-1 1-1,0 0 1,0 0-1,1 0 1,-1 1-1,0-1 1,1 1 0,-1 0-1,0 0 1,1 0-1,-1 0 1,1 1 0,-1-1-1,1 1 1,0 0-1,0 0 1,0 0-1,0 1 1,0-1 0,0 1-1,1-1 1,-1 1-1,1 0 1,0 0-1,-1 0 1,1 0 0,-2 5-1,0-3-25,0 0-1,1 1 0,-1 0 1,1-1-1,0 1 0,0 0 1,1 0-1,0 1 0,0-1 1,0 1-1,1-1 0,0 1 1,0-1-1,0 1 0,1 7 1,1-13-12,0 0 1,-1 0 0,1 0-1,0 0 1,0-1 0,-1 1-1,1 0 1,0 0 0,0 0-1,0-1 1,0 1 0,0-1-1,0 1 1,0-1 0,0 1 0,0-1-1,0 1 1,0-1 0,1 0-1,-1 0 1,0 1 0,0-1-1,0 0 1,0 0 0,0 0-1,1-1 1,-1 1 0,0 0-1,0 0 1,0 0 0,0-1-1,0 1 1,0-1 0,2 0 0,39-17-186,-21-1 125,0 0 0,-1-2-1,-1 0 1,16-25 0,59-96 451,-92 137-373,-5 23-80,-11 20-17,0-8 85,-23 53-46,35-75 16,-1-1-1,1 1 1,0 0-1,1-1 0,0 1 1,0 0-1,1 0 1,1 15-1,-1-23-77,0 1 0,1-1 0,-1 1-1,1 0 1,-1-1 0,1 1 0,-1-1 0,1 1 0,-1-1-1,1 1 1,-1-1 0,1 1 0,0-1 0,-1 0 0,1 1-1,0-1 1,-1 0 0,1 0 0,0 1 0,-1-1 0,1 0-1,0 0 1,0 0 0,-1 0 0,1 0 0,0 0 0,-1 0-1,1 0 1,0 0 0,0 0 0,-1 0 0,1-1 0,0 1-1,-1 0 1,1-1 0,0 1 0,-1 0 0,2-1 0,27-13-4381,-16 3 2480,0 0 0,-1-1 0,-1-1 1,11-14-1,-2-1 2626,0-1 3325,-1 1 4255,-40 56-2480,18-24-5676,0-1 0,-1 1 0,1-1 0,-1 0-1,0 0 1,1 0 0,-1 0 0,-1 0 0,1-1 0,0 0 0,-1 0 0,1 0 0,-1-1 0,1 1 0,-1-1 0,-6 1 0,9-2-79,1 1-1,-1 0 1,1 0 0,0 0 0,-1 0 0,1 1-1,0-1 1,0 0 0,-1 0 0,1 1 0,0-1-1,0 1 1,1-1 0,-1 1 0,0-1 0,0 1-1,1 0 1,-1-1 0,1 1 0,-1 0 0,1-1-1,0 3 1,-1-3 39,1 1 1,-1-1-1,1 1 0,-1 0 0,1-1 0,0 1 1,0-1-1,0 1 0,0-1 0,0 1 0,0 0 1,0-1-1,1 1 0,-1-1 0,0 1 0,1-1 1,0 1-1,-1-1 0,1 1 0,0-1 0,-1 1 1,1-1-1,0 0 0,2 2 0,0-1 7,1-1-1,0 0 0,0 0 1,0-1-1,0 1 1,0-1-1,0 1 1,0-1-1,0-1 0,0 1 1,0 0-1,0-1 1,0 0-1,0 0 1,-1 0-1,7-3 0,65-34 39,-44 20 0,-14 9 9,-10 5-6,1-1 0,0 1 1,0 1-1,0 0 0,0 0 0,1 0 1,-1 1-1,13-2 0,-20 5-48,-1-1-1,1 0 0,0 1 0,-1-1 1,1 0-1,-1 1 0,1-1 1,-1 1-1,1-1 0,-1 1 1,1-1-1,-1 1 0,0-1 1,1 1-1,-1-1 0,0 1 1,1-1-1,-1 1 0,0 0 0,0-1 1,0 1-1,0 0 0,1-1 1,-1 1-1,0 0 0,0-1 1,0 1-1,0 0 0,0-1 1,0 1-1,-1 0 0,1-1 1,0 1-1,0-1 0,0 1 0,-1 0 1,1-1-1,0 1 0,-1 1 1,-9 26 150,3-14-107,4-9 6,0-1 0,1 1 0,-1-1 0,1 1 0,1 0 0,-1 0 0,0 0 0,1 0 0,0 0 0,1 0 0,-1 0 0,1 1 0,0 5 0,1-10-37,-1 0 0,1-1 0,0 1 0,-1 0 0,1-1 0,0 1 0,0-1 1,0 1-1,0-1 0,-1 0 0,1 1 0,0-1 0,0 0 0,0 0 0,0 0 0,0 1 0,0-1 0,0 0 1,0 0-1,0 0 0,-1 0 0,1-1 0,0 1 0,0 0 0,0 0 0,0-1 0,0 1 0,0 0 0,0-1 1,-1 1-1,2-1 0,29-12 89,-5-5-278,29-16 279,-17 21-4109,-45 24-2354,-7 0-764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95 5541,'8'-25'9414,"-6"18"-8322,0 1 0,-1-1-1,0 0 1,0 1 0,0-1 0,-1-13-1,-1 19-986,0 1-1,1-1 0,-1 0 1,0 0-1,0 1 1,0-1-1,1 0 0,-1 1 1,0-1-1,0 1 0,0-1 1,0 1-1,0-1 0,0 1 1,0 0-1,0 0 1,0-1-1,0 1 0,0 0 1,0 0-1,0 0 0,0 0 1,-1 0-1,1 0 0,0 0 1,0 1-1,0-1 0,-1 1 1,-35 5 595,26-1-539,0 0 0,1 1 0,-1 0 0,-18 14 1,24-16-152,0 0 0,0 0 0,0 0 1,1 1-1,0 0 0,0-1 0,0 2 1,0-1-1,1 0 0,0 1 0,-3 6 0,6-11-9,0 0-1,0-1 0,0 1 0,1 0 1,-1-1-1,0 1 0,0 0 0,0-1 0,1 1 1,-1 0-1,0-1 0,0 1 0,1-1 1,-1 1-1,1-1 0,-1 1 0,0-1 0,1 1 1,-1-1-1,1 1 0,0-1 0,-1 1 1,1-1-1,-1 0 0,1 1 0,-1-1 0,1 0 1,0 1-1,-1-1 0,1 0 0,0 0 1,-1 0-1,1 0 0,0 0 0,-1 0 0,2 0 1,33 5 14,-27-4-7,13 2-45,-1 1-1,0 0 0,1 2 0,-2 0 0,31 14 0,-45-17 24,1 0-1,-1 0 0,0 1 0,-1-1 0,1 1 0,-1 0 0,1 0 0,-1 0 0,0 1 0,6 9 1,-8-11 15,-1 1 1,1-1 0,-1 1 0,0 0-1,0-1 1,0 1 0,-1 0 0,1 0-1,-1-1 1,0 1 0,0 0 0,0 0-1,0 0 1,-1-1 0,0 1 0,1 0-1,-1 0 1,-3 5 0,2-5 69,0 0 0,-1 0 0,1 0 0,-1-1 0,0 1 0,0-1 0,0 0 0,-1 0 0,1 0 0,-1 0 0,0 0 0,1-1 0,-1 0 0,0 0 0,0 0 0,-1 0 0,1 0 0,0-1 0,-1 0 0,-5 1 0,-8 2 399,-1-1 1,0-1 0,-27-1 0,38-1-392,1 0 1,-1-1 0,1 0 0,-1-1-1,1 0 1,0 0 0,0 0 0,-11-6-1,16 7-113,0 1 0,1-1 0,-1 0 0,1 0 0,-1 0 0,1-1 0,-1 1 0,1 0-1,0 0 1,-1-1 0,1 1 0,0-1 0,0 1 0,0-1 0,0 0 0,0 1-1,1-1 1,-1 0 0,0 1 0,1-1 0,0 0 0,-1 0 0,1 0 0,0 1-1,0-1 1,0 0 0,0 0 0,0 0 0,0 0 0,0 0 0,1 1 0,-1-1-1,1 0 1,-1 0 0,1 1 0,0-1 0,-1 0 0,1 1 0,0-1 0,0 0-1,2-1 1,-1 0-296,1 1-1,-1-1 0,1 0 0,0 1 0,-1 0 1,1 0-1,0 0 0,1 0 0,-1 0 0,0 0 1,0 1-1,1 0 0,-1 0 0,6-2 1,53-7-6745,-59 9 6652,33-2-5428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16816,'0'0'7271,"-23"54"-7239,18-31-32,3-1 64,-3-5-64,5-3 0,0-5 0,0-7 0,2-2-577,10 0-832,0-11-1314,2-3-2978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12396,'0'0'5418,"9"2"-3405,-3-1-1827,-1 0 0,1 0 0,-1 0 0,1 0 0,0-1 0,-1 0 0,1 0 0,-1 0 0,1-1 1,0 0-1,-1 0 0,1 0 0,-1-1 0,0 0 0,1 0 0,-1 0 0,0-1 0,0 1 0,-1-1 0,7-5 0,-7 5-61,-1 0-1,1-1 1,-1 1-1,0-1 0,0 0 1,0 0-1,-1-1 1,1 1-1,-1 0 0,0-1 1,0 1-1,0-1 0,-1 0 1,0 0-1,0 0 1,0 1-1,0-1 0,-1 0 1,0-5-1,0 9-117,-1 0 0,1 0 0,-1 1 1,1-1-1,-1 0 0,1 1 0,-1-1 0,1 0 0,-1 1 0,1-1 0,-1 1 0,0-1 1,1 1-1,-1-1 0,0 1 0,0 0 0,1-1 0,-1 1 0,0 0 0,0-1 0,0 1 1,0 0-1,1 0 0,-1 0 0,0 0 0,0 0 0,0 0 0,0 0 0,1 0 0,-1 0 1,0 0-1,0 0 0,0 1 0,0-1 0,1 0 0,-2 1 0,-31 12-35,25-6 29,-1 1-1,2 0 1,-1 0-1,1 1 1,1 0-1,0 0 1,0 0-1,0 1 1,1 0-1,1 0 1,0 1-1,0-1 1,1 1 0,0 0-1,1 0 1,0 0-1,1 0 1,0 0-1,1 13 1,1-22 2,-1-1-1,0 1 1,1-1 0,-1 1 0,1-1 0,-1 1 0,1-1 0,0 0-1,0 1 1,-1-1 0,1 0 0,0 1 0,0-1 0,0 0 0,0 0 0,1 0-1,-1 0 1,0 0 0,0 0 0,1 0 0,2 1 0,-1-1 27,1 0 0,0 0 0,-1 0 0,1 0 0,0 0 0,0-1 0,0 0 0,7 0 0,-4-1-223,1 1 0,-1-1 0,0-1 0,1 0 0,-1 0 0,0 0 0,0-1 0,12-6 0,-15 7-556,-1-1 1,0 1 0,0-1 0,0 0-1,-1 0 1,1 0 0,-1 0 0,1 0-1,-1 0 1,0-1 0,3-5 0,2-17-7041</inkml:trace>
  <inkml:trace contextRef="#ctx0" brushRef="#br0" timeOffset="1">107 38 5349,'0'0'12940,"-50"-37"-12748,50 41-224,10 0-1281,-4-2-4708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11563,'0'0'6742,"0"13"-5108,0 89 553,4 318 3975,2-387-5884,0-26-133,4-22 51,-1-7-160,-2 0 0,-1 0-1,-1-1 1,0 0 0,1-31-1,-3-119 24,-3 168-54,0-2-2,0 5-2,0 1-1,1-1 1,-1 1 0,0-1-1,0 0 1,-1 1 0,1-1-1,0 1 1,0-1-1,-1 0 1,1 1 0,-1-1-1,1 1 1,-1-1 0,0 1-1,0 0 1,0-1 0,1 1-1,-3-2 1,3 4-9,-1-1 1,0 1-1,1-1 1,-1 1-1,1-1 1,-1 1-1,1 0 1,-1-1-1,1 1 1,0 0-1,-1-1 1,1 1-1,0 0 1,-1-1-1,1 1 1,0 0-1,0 0 1,0 0-1,0-1 1,0 1 0,0 0-1,0 0 1,0-1-1,0 1 1,0 0-1,0 1 0,-1 27-35,2-15 29,0 1-1,0-1 0,2 0 0,-1 0 0,2 0 0,0 0 0,1 0 1,11 22-1,-15-33 15,1 1 1,-1-1 0,1 0 0,0 0 0,0 0 0,1 0-1,-1 0 1,1-1 0,-1 1 0,1-1 0,0 1-1,0-1 1,0 0 0,0 0 0,0 0 0,0-1-1,1 1 1,-1-1 0,1 0 0,-1 0 0,1 0-1,-1 0 1,1 0 0,0-1 0,-1 0 0,1 0-1,0 0 1,-1 0 0,1 0 0,-1-1 0,1 1-1,0-1 1,-1 0 0,1 0 0,-1-1 0,0 1 0,1-1-1,-1 1 1,5-5 0,0 0-3,0 0-1,0 0 1,-1-1 0,0-1-1,-1 1 1,1-1 0,-1 0-1,-1-1 1,1 1 0,-2-1-1,1 0 1,-1 0 0,0-1-1,-1 1 1,0-1 0,-1 0 0,0 0-1,0 0 1,-1 0 0,-1 0-1,1 0 1,-3-15 0,2 25-5,0-1 1,0 1 0,0 0 0,1-1 0,-1 1-1,0 0 1,0-1 0,0 1 0,0-1 0,-1 1-1,1 0 1,0-1 0,0 1 0,0 0 0,0-1-1,0 1 1,0 0 0,0-1 0,-1 1 0,1 0-1,0-1 1,0 1 0,-1 0 0,1-1 0,0 1-1,0 0 1,-1 0 0,1-1 0,0 1 0,-1 0-1,1 0 1,0 0 0,-1-1 0,1 1 0,0 0-1,-1 0 1,1 0 0,0 0 0,-1 0 0,1 0-1,0 0 1,-1 0 0,1 0 0,-1 0 0,1 0-1,0 0 1,-1 0 0,1 0 0,0 0 0,-1 0-1,1 0 1,-1 0 0,1 1 0,0-1 0,-1 0-1,1 0 1,0 0 0,0 1 0,-1-1 0,1 0-1,0 0 1,-1 1 0,1-1 0,0 0 0,0 1-1,-17 21-85,11-3 175,0 1 0,1 0 0,1 0 0,0 1 0,2-1 1,0 31-1,2-50-80,0 0 1,1 0 0,-1-1 0,0 1-1,0 0 1,1-1 0,-1 1 0,0 0-1,1-1 1,-1 1 0,1 0 0,-1-1-1,1 1 1,-1 0 0,1-1 0,-1 1-1,1-1 1,0 1 0,-1-1 0,1 0-1,0 1 1,-1-1 0,1 0 0,0 1-1,-1-1 1,1 0 0,0 0 0,0 0-1,-1 1 1,1-1 0,0 0 0,0 0-1,0 0 1,-1 0 0,1 0 0,0-1-1,0 1 1,-1 0 0,1 0-1,0 0 1,0-1 0,-1 1 0,2-1 0,34-15 55,-4-13-45,-27 23-34,0 0 1,1 1 0,0 0-1,-1 0 1,1 0-1,1 1 1,-1-1 0,1 1-1,0 1 1,0 0-1,14-5 1,-20 8 13,0 0 0,0 1 0,1-1 0,-1 1 0,0-1-1,0 1 1,0 0 0,1 0 0,-1-1 0,0 1 0,0 0 0,0 0 0,0 0 0,0 0 0,-1 0 0,1 0 0,0 0-1,0 0 1,-1 1 0,1-1 0,0 2 0,16 36-3,-11-24 3,-3-9 5,0 0 0,1 0 0,-1-1 1,1 0-1,1 0 0,-1 0 0,1 0 1,-1-1-1,7 5 0,-10-8 4,1 0 0,-1 0 0,0 0 0,1 0 0,-1 0 0,1-1 0,0 1 0,-1 0 0,1-1 0,-1 0 0,1 1 0,0-1 0,-1 0 0,1 0 0,0 0 0,0 0 0,-1 0 0,1 0 0,0 0 0,-1 0 0,1-1 0,0 1 0,-1-1 0,1 1 0,-1-1 0,1 0 0,-1 0 0,1 1 0,-1-1 0,1 0 0,-1 0 0,0-1 0,1 1 0,-1 0 0,0 0 0,0-1 0,0 1 0,0 0 0,1-3 0,3-5 129,0 0 0,-1 0 1,0 0-1,-1 0 0,0-1 1,-1 1-1,1-1 0,-2 0 1,1 0-1,-2 0 0,1 0 1,-2-11-1,1 16-104,0-1 0,0 0-1,-1 0 1,0 1 0,0-1 0,-1 1 0,0-1-1,0 1 1,0-1 0,0 1 0,-1 0 0,0 0-1,0 0 1,0 0 0,-1 1 0,1-1-1,-1 1 1,0 0 0,0 0 0,-1 0 0,1 1-1,-7-4 1,20 11-649,1-1 0,-1 0 0,1 0 0,0-1 0,-1 0-1,14 1 1,17-2-5259,-16-1-2032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67 16848,'-6'2'4132,"6"1"448,15-2-3619,16-1-448,9 0-385,11-2-96,5-11-321,0-3-2017,-7-3-3171,-4-4-12716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92 5125,'0'0'17270,"0"14"-16368,-4 85 477,1-36-846,4 76 0,-1-138-513,0 1 1,0-1-1,0 0 1,0 0-1,0 1 1,1-1-1,-1 0 1,0 1-1,1-1 1,-1 0-1,1 0 1,-1 1-1,1-1 1,0 0-1,-1 0 1,1 0-1,0 0 1,0 0-1,0 0 1,0 0-1,0 0 1,0 0-1,0 0 1,0-1-1,2 2 1,-1-2 47,0 1 0,0-1 0,-1 0 0,1 0 0,0-1 1,0 1-1,0 0 0,0-1 0,-1 1 0,1-1 0,0 1 0,0-1 1,-1 0-1,1 0 0,2-2 0,6-3 273,0-1-1,-1-1 1,-1 0-1,13-14 0,17-23 52,47-78-1,-68 96-364,-2-1 0,-1 0 0,-1-2 1,13-45-1,-22 54-23,-7 22-1776,-14 33-4329,9-18 2834,-7 10-4180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14286,'0'0'2108,"7"11"519,-7-11-2608,5 10 550,1 0 0,0 0-1,1-1 1,0 0 0,15 14 0,-19-20-609,0-1 0,0 1 0,0-1 0,0 0 0,1 0 0,-1 0 0,1-1 1,0 1-1,-1-1 0,1 0 0,0 0 0,0 0 0,0 0 0,0-1 0,0 0 0,0 1 0,0-2 0,0 1 0,0 0 1,-1-1-1,1 1 0,0-1 0,0 0 0,5-3 0,-1 0-777,0 0 0,-1 0 0,1-1 1,-1 0-1,0-1 0,-1 0 0,1 0 0,-1 0 0,-1 0 1,1-1-1,4-8 0,-5 8 359,-1 1-1,-1-1 1,1 0-1,-1 0 1,-1 0 0,1 0-1,1-11 1,-3 14 791,0 0 0,-1 0-1,0-1 1,0 1 0,0 0 0,-1 0-1,1 0 1,-2-6 0,2 10-261,0-1 0,0 1 0,0 0 0,0 0 1,0-1-1,0 1 0,0 0 0,-1 0 0,1-1 0,0 1 0,0 0 0,0 0 0,0 0 0,0-1 0,0 1 0,0 0 1,-1 0-1,1 0 0,0-1 0,0 1 0,0 0 0,-1 0 0,1 0 0,0 0 0,0 0 0,0 0 0,-1-1 1,1 1-1,0 0 0,0 0 0,0 0 0,-1 0 0,1 0 0,0 0 0,0 0 0,-1 0 0,1 0 0,0 0 1,0 0-1,-1 0 0,1 0 0,0 0 0,-1 0 0,-9 10 1207,-4 14-253,6-4-314,2-7-143,1 1 1,0 0-1,1 0 1,0 0-1,1 0 1,-1 15-1,4-29-551,0 0 0,0 0 0,0 1 0,0-1 0,0 0 0,1 0 0,-1 1 1,0-1-1,0 0 0,0 0 0,0 0 0,0 1 0,0-1 0,0 0 0,0 0 0,0 0 0,1 1 0,-1-1 0,0 0 0,0 0 0,0 0 1,0 0-1,1 0 0,-1 1 0,0-1 0,0 0 0,0 0 0,1 0 0,-1 0 0,0 0 0,0 0 0,1 0 0,-1 0 0,0 0 0,0 0 0,0 0 1,1 0-1,-1 0 0,0 0 0,0 0 0,1 0 0,-1 0 0,15-5 185,12-11-158,-18 10-60,-2 0-121,1 0 1,0 0 0,0 1 0,0 0-1,1 1 1,0-1 0,0 2-1,0-1 1,0 1 0,1 1-1,15-3 1,-24 5 98,0 0 1,0 0-1,0 1 0,0-1 1,0 0-1,-1 1 0,1-1 1,0 0-1,0 1 0,0-1 1,0 1-1,-1 0 0,1-1 1,0 1-1,-1 0 0,1-1 0,0 1 1,-1 0-1,1 0 0,-1-1 1,1 1-1,-1 0 0,1 0 1,-1 0-1,0 0 0,1 0 1,-1-1-1,0 1 0,0 1 1,9 15-3465,-9-16 3129,1-1-1,0 1 1,0 0 0,0-1-1,-1 1 1,1-1 0,0 1-1,0-1 1,0 1 0,0-1 0,0 0-1,0 1 1,0-1 0,0 0-1,0 0 1,0 0 0,0 0-1,2 0 1,7 0-3338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8904,'0'0'17179,"0"9"-16704,-13 165 20,1-27-290,11-136-498,-2 72-6032,1-68 2538,2-53 1481,0 15 1482,0-148-2961,0 58 10615,2 105-3749,2 14-1718,3 15-565,-2 1-361,2-1 0,0 1 0,1-2 1,1 1-1,1-1 0,1-1 0,13 20 0,-19-32-289,1 0 0,-1 1 0,1-2-1,1 1 1,-1-1 0,1 0 0,0 0 0,0-1 0,1 0 0,0 0-1,0 0 1,0-1 0,0-1 0,1 1 0,-1-2 0,1 1 0,0-1 0,0 0-1,17 1 1,-22-4-63,0 1-1,0-1 1,0 0-1,0 0 1,-1 0-1,1-1 1,0 1-1,-1-1 0,1 0 1,-1 0-1,0 0 1,1 0-1,-1-1 1,0 1-1,0-1 1,-1 0-1,1 0 1,-1 0-1,1 0 1,-1 0-1,0-1 0,0 1 1,0-1-1,-1 1 1,1-1-1,-1 0 1,0 0-1,1-5 1,3-8 70,-1-1 0,-1 0 0,-1 0 0,0-32 0,-1 32-88,-5-53 87,4 67-155,-1 0-1,0 0 1,0 0 0,0 0 0,-1 0 0,1 0-1,-1 0 1,0 1 0,0-1 0,-1 1-1,1-1 1,-1 1 0,1 0 0,-5-4 0,7 7-11,0-1 1,-1 1-1,1-1 1,-1 1-1,1 0 1,-1-1-1,1 1 1,-1-1-1,1 1 1,-1 0-1,1 0 1,-1-1-1,1 1 1,-1 0-1,0 0 1,1 0-1,-1 0 1,1-1-1,-1 1 1,0 0-1,1 0 1,-1 0-1,1 0 1,-1 0-1,0 1 1,1-1-1,-1 0 1,1 0-1,-1 0 1,0 0-1,1 1 1,-1-1-1,-8 20-547,8 27-2629,2-45 2584,-1 0 0,1 1 0,-1-1 0,1 0 0,0 1 0,0-1 0,0 0-1,0 0 1,0 0 0,1 0 0,-1 0 0,3 3 0,9 9-6368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16 8232,'0'0'6304,"-9"-3"-5044,-32-9-374,38 12-747,1 0-1,0 0 1,0 0-1,-1 0 0,1 0 1,0 1-1,0-1 0,0 1 1,-1 0-1,1-1 0,0 1 1,0 0-1,0 0 1,0 0-1,0 1 0,1-1 1,-1 0-1,0 1 0,0-1 1,1 1-1,-1 0 0,1-1 1,-1 1-1,1 0 1,0 0-1,0 0 0,0 0 1,0 0-1,0 0 0,0 0 1,1 0-1,-1 1 0,1-1 1,-1 0-1,1 0 1,0 4-1,2-4-124,1-1 1,0 1-1,0-1 0,0 0 1,0-1-1,1 1 1,-1 0-1,0-1 0,0 0 1,0 1-1,5-2 0,5 3-197,-6-1-79,-1 0 0,1 1 0,0 0 0,-1 1-1,0-1 1,1 1 0,-1 0 0,0 1 0,10 7-1,-14-9 301,0 0-1,1 1 0,-1-1 0,0 0 0,0 1 1,-1 0-1,1-1 0,0 1 0,-1 0 0,0 0 0,1-1 1,-1 1-1,0 0 0,-1 0 0,1 0 0,-1 1 0,1-1 1,-1 0-1,0 0 0,0 0 0,0 0 0,0 0 0,-2 6 1,1-5 97,-1-1 0,0 0 1,0 0-1,0 0 1,0 0-1,0-1 0,-1 1 1,1 0-1,-1-1 0,1 0 1,-1 1-1,0-1 1,0 0-1,0-1 0,-1 1 1,1 0-1,-5 1 0,-3 2 84,0-1-1,-1 0 0,-22 4 0,20-10-767,14-6-2485,19-13-3413,4 2-552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9257,'0'0'8013,"-9"11"-6161,4-5-1639,-1 0 48,0 1 0,1 0-1,0 0 1,0 0 0,1 0 0,0 1-1,0 0 1,1 0 0,0 0-1,0 0 1,-2 16 0,4-21-172,1-1 1,-1 1-1,1-1 1,0 1-1,0 0 1,0-1-1,1 1 1,-1-1-1,1 1 1,-1-1-1,1 0 0,0 1 1,0-1-1,0 0 1,0 1-1,0-1 1,0 0-1,1 0 1,-1 0-1,4 4 1,-3-5-74,1 0 0,0 0 0,-1 0 1,1 0-1,0-1 0,-1 1 1,1-1-1,0 1 0,0-1 1,-1 0-1,1 0 0,0 0 1,0-1-1,0 1 0,-1 0 0,1-1 1,0 0-1,-1 0 0,5-2 1,8-3 2,0-2 0,-1 0-1,0 0 1,-1-1 0,0-1 0,23-22 0,23-16 30,-53 49 112,-5 11-17,-5 8 96,-1-7-62,3-8-62,0-1-1,1 0 0,-1 1 0,1-1 0,0 0 1,0 1-1,0 0 0,0-1 0,1 1 0,0-1 1,0 1-1,1 9 0,0-14-94,0 0 1,-1 1-1,1-1 0,-1 0 1,1 1-1,0-1 0,-1 0 1,1 0-1,-1 0 0,1 1 1,0-1-1,-1 0 0,1 0 1,0 0-1,-1 0 0,1 0 1,0 0-1,-1 0 0,1-1 1,0 1-1,-1 0 0,1 0 1,0 0-1,-1-1 0,1 1 1,-1 0-1,2-1 0,17-8 209,11-13-126,-23 16-126,0 0 0,1 1 0,-1 0 0,1 0 0,0 1 0,0 0 0,1 0 0,-1 1 0,1 0 0,12-2 0,-20 5 15,0 0 1,-1 1 0,1-1 0,0 0-1,0 1 1,-1-1 0,1 1-1,0-1 1,-1 1 0,1-1 0,0 1-1,-1 0 1,1-1 0,-1 1-1,1 0 1,-1-1 0,0 1 0,1 0-1,-1 0 1,0-1 0,1 1 0,-1 0-1,0 0 1,0 0 0,0-1-1,1 1 1,-1 0 0,0 0 0,0 0-1,0 0 1,0 0 0,-1-1 0,1 1-1,0 0 1,-1 1 0,-3 44-175,2-30 150,2-16 32,0 0 1,0 1 0,-1-1-1,1 0 1,0 1-1,0-1 1,1 0-1,-1 1 1,0-1 0,0 0-1,0 0 1,0 1-1,0-1 1,0 0-1,0 1 1,0-1 0,1 0-1,-1 0 1,0 1-1,0-1 1,0 0-1,1 0 1,-1 1-1,0-1 1,0 0 0,0 0-1,1 0 1,-1 1-1,0-1 1,1 0-1,-1 0 1,0 0 0,0 0-1,1 0 1,-1 1-1,0-1 1,1 0-1,-1 0 1,1 0 0,16-5 140,16-15 112,-23 12-231,1 0 1,0 0-1,1 1 1,-1 0-1,1 1 0,1 1 1,-1-1-1,1 2 1,0 0-1,0 1 0,0 0 1,27-2-1,-39 5-20,-1 0 0,1 0 0,0 0 0,0 1-1,0-1 1,0 0 0,0 1 0,0-1 0,0 0 0,0 1-1,-1-1 1,1 1 0,0 0 0,0-1 0,-1 1 0,1-1-1,0 1 1,-1 0 0,1 0 0,0-1 0,-1 1 0,1 0 0,-1 0-1,0 0 1,1 0 0,-1 0 0,0 0 0,1-1 0,-1 1-1,0 0 1,0 0 0,0 0 0,0 0 0,0 0 0,0 0-1,0 0 1,0 0 0,0 0 0,0 1 0,-1-1-57,1 0 0,0 0 0,0 1 0,0-1 0,0 0 0,0 0 0,1 0 0,-1 0 1,0 0-1,0 0 0,1 0 0,-1 0 0,0 0 0,1 0 0,-1 0 0,1 0 0,0 0 0,-1 0 0,1 0 1,0 0-1,-1-1 0,2 2 0,1-1-3037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33 15246,'0'0'10597,"-10"-6"-10229,4 2-336,3 2-19,0 0 0,0 0 0,0 1 1,0-1-1,0 1 0,0-1 1,-1 1-1,1 0 0,-6-1 0,7 2-11,0 0 0,1 1 0,-1-1 0,0 0 0,0 1 0,0 0 0,0-1 0,0 1 0,0 0 0,1 0 0,-1 0 0,0 0 0,1 0 0,-1 0 0,1 1 0,-1-1 0,1 0 0,0 1 0,-1-1 0,1 1 0,0-1 0,0 1 0,0 0 0,-1 3 0,-3 2-2,2 0 0,-1 0 0,1 1 0,0-1 0,0 1 0,1 0 0,0-1 0,0 1 0,1 0 0,0 1 0,1-1 0,0 12 0,0-19 0,1-1 0,-1 1 0,1 0 0,-1-1 0,1 1 0,-1 0 0,1-1 0,0 1 0,-1-1 0,1 1 0,0-1 0,-1 1 0,1-1 0,0 1 0,0-1-1,-1 0 1,1 1 0,0-1 0,0 0 0,0 0 0,-1 0 0,1 0 0,0 1 0,0-1 0,0 0 0,0 0 0,-1-1 0,1 1 0,0 0 0,0 0 0,0 0 0,0 0 0,-1-1 0,1 1 0,0 0 0,0-1 0,-1 1 0,1-1 0,1 0 0,32-16 6,-20 5 7,0 0-1,19-25 0,-28 32-33,0-1-1,-1 0 1,0 0 0,0 0 0,-1-1-1,1 0 1,-1 1 0,-1-1-1,4-12 1,-9 28-87,1 0-1,-1 1 1,0-1 0,-8 14-1,-11 34-278,19-22 924,4-35-520,-1 1 0,0 0 0,1-1 0,-1 1-1,0 0 1,1-1 0,-1 1 0,0-1 0,1 1 0,-1 0 0,1-1 0,-1 1 0,1-1 0,0 0 0,-1 1 0,1-1 0,-1 1-1,1-1 1,0 0 0,-1 0 0,1 1 0,0-1 0,-1 0 0,1 0 0,0 0 0,0 0 0,-1 0 0,1 1 0,0-1 0,-1-1-1,1 1 1,0 0 0,0 0 0,-1 0 0,1 0 0,0 0 0,-1-1 0,1 1 0,0 0 0,-1-1 0,1 1 0,0 0 0,0-1 0,8-5 65,1 0 0,-1 0 1,0-1-1,-1 0 0,0-1 1,0 1-1,0-2 0,-1 1 1,0-1-1,-1 0 0,0 0 1,0-1-1,6-17 1,-18 46-94,1 1 0,0-1 1,1 1-1,-1 26 0,5-45 20,0 0 0,0-1 1,0 1-1,0-1 0,0 1 0,0 0 0,0-1 0,0 1 0,0-1 0,1 1 0,-1 0 0,0-1 0,0 1 1,0-1-1,1 1 0,-1-1 0,0 1 0,1-1 0,-1 1 0,1-1 0,-1 1 0,1-1 0,-1 0 1,0 1-1,1-1 0,-1 0 0,1 1 0,0-1 0,-1 0 0,2 1 0,20-4 328,-16 1-233,-1 0 1,1-1-1,-1 0 1,0 0 0,0 0-1,5-5 1,43-52 275,-50 55-357,1 0 0,-1 0 0,0 0 0,-1-1 0,1 1 0,-1-1 0,0 1 0,-1-1 0,1 0 0,-1 1 0,1-10 0,-3 15-53,-1 1 0,1 0 0,-1-1 0,1 1 0,0 0 0,-1 0 0,1-1-1,0 1 1,0 0 0,0 0 0,0 0 0,0 1 0,-2 1 0,-3 7-278,1 0 0,1 0 0,0 1 0,-5 16 0,3 21-8247,6-43 1209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11659,'0'0'10234,"-10"1"-8964,-31 3-490,38-3-724,0 0 1,0 1 0,1-1 0,-1 1-1,0-1 1,1 1 0,0 0-1,-1 0 1,1 0 0,0 0 0,0 0-1,0 0 1,-3 5 0,5-7-51,-1 1 1,0-1-1,1 1 1,-1-1-1,1 1 0,-1-1 1,1 1-1,-1 0 1,1-1-1,-1 1 1,1 0-1,-1-1 0,1 1 1,0 0-1,0 0 1,-1-1-1,1 1 1,0 0-1,0 0 1,0 0-1,0-1 0,0 1 1,0 0-1,0 0 1,0 0-1,0-1 1,0 1-1,0 0 0,0 0 1,1-1-1,-1 1 1,0 0-1,1 0 1,-1-1-1,0 1 1,1 0-1,-1-1 0,1 1 1,0 0-1,47 11 81,-32-9-406,0 1 0,0 0 0,-1 1 0,0 1 0,0 0 0,21 12 0,-36-18 325,1 1 0,-1-1 0,1 0 0,-1 1 0,1-1-1,-1 0 1,1 1 0,-1-1 0,0 1 0,1-1 0,-1 1 0,1-1-1,-1 1 1,0-1 0,0 1 0,1-1 0,-1 1 0,0 0-1,0-1 1,0 1 0,0-1 0,1 1 0,-1-1 0,0 1 0,0 0-1,0-1 1,0 1 0,0 0 0,-1-1 0,1 1 0,0-1 0,0 1-1,0-1 1,0 1 0,-1 0 0,1-1 0,0 1 0,-1-1 0,1 1-1,0-1 1,-1 1 0,1-1 0,-1 0 0,1 1 0,0-1 0,-1 1-1,1-1 1,-1 0 0,1 1 0,-1-1 0,1 0 0,-1 0 0,0 1-1,1-1 1,-1 0 0,1 0 0,-1 0 0,0 0 0,0 0 0,-44 16 1170,38-14-1118,-38 6 137,25-8-3065,18-9-7006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66 15375,'0'0'7687,"-8"8"-7196,4-4-429,0-1 23,0 1 0,1-1 0,-1 1 1,1 0-1,0 0 0,0 1 0,1-1 1,-1 0-1,1 1 0,0 0 0,0-1 1,0 1-1,1 0 0,0 0 0,0 0 0,-1 7 1,3-11-73,-1 0 1,0-1-1,1 1 0,-1 0 1,1 0-1,-1-1 1,1 1-1,0-1 1,-1 1-1,1 0 0,-1-1 1,1 1-1,0-1 1,0 0-1,-1 1 1,1-1-1,0 1 0,0-1 1,-1 0-1,1 0 1,0 1-1,0-1 1,0 0-1,0 0 0,-1 0 1,1 0-1,0 0 1,0 0-1,0 0 0,0 0 1,-1 0-1,1-1 1,0 1-1,0 0 1,0 0-1,-1-1 0,2 0 1,44-11-75,-37 9-143,-7 2 163,-1 1-1,1 0 0,-1 0 1,1 0-1,-1 0 1,1 1-1,-1-1 0,1 0 1,0 1-1,-1-1 0,0 0 1,1 1-1,-1 0 1,1-1-1,-1 1 0,0 0 1,1 0-1,-1 0 1,0 0-1,0 0 0,0 0 1,0 0-1,0 0 0,0 0 1,0 1-1,0-1 1,0 0-1,0 1 0,-1-1 1,1 1-1,0-1 1,-1 0-1,1 3 0,16 63-1759,-13-45 1553,-2-13 480,0 1 0,-1-1 0,0 1 1,0 0-1,-1-1 0,0 1 0,-1 0 0,0-1 1,-4 14-1,4-19-145,0-1 0,0 1 0,0-1 1,-1 1-1,0-1 0,0 1 0,0-1 0,0 0 1,0 0-1,0 0 0,-1 0 0,1 0 0,-1 0 1,0-1-1,0 1 0,0-1 0,0 0 0,-1 0 1,1 0-1,0 0 0,-1-1 0,1 1 0,-1-1 0,0 0 1,0 0-1,-5 1 0,8-3-92,0 1-1,1 0 1,-1 0-1,0-1 0,0 1 1,0-1-1,1 1 1,-1-1-1,0 1 1,1-1-1,-1 1 1,0-1-1,1 0 1,-1 1-1,1-1 1,-1 0-1,1 0 1,-1 1-1,1-1 1,-1 0-1,1 0 1,0 0-1,0 1 0,-1-1 1,1 0-1,0 0 1,0 0-1,0 0 1,0 0-1,0 1 1,0-1-1,0 0 1,0 0-1,1-2 1,0-37-366,0 38 359,4-25-241,2 0 1,1 1 0,1 0 0,22-45 0,-9 21 205,-18 40 42,10-24 6,1 0 1,21-31 0,-36 64-3,0 1 0,0-1 0,0 1 0,0-1 0,0 1 0,1 0 0,-1-1 1,0 1-1,0-1 0,0 1 0,1 0 0,-1-1 0,0 1 0,1 0 0,-1-1 0,0 1 1,1 0-1,-1 0 0,0-1 0,1 1 0,-1 0 0,1 0 0,-1 0 0,1-1 0,-1 1 1,0 0-1,1 0 0,-1 0 0,1 0 0,-1 0 0,1 0 0,2 14 86,-9 25 238,-9 6 41,11-36-137,0 1-1,1 0 1,0 0-1,1 0 0,0 0 1,0 1-1,1-1 1,0 13-1,2-22-210,-1 0-1,1 0 1,0 0 0,-1 0-1,1 0 1,0 0 0,0 0-1,-1-1 1,1 1 0,0 0 0,0 0-1,0-1 1,0 1 0,0-1-1,0 1 1,0-1 0,0 1-1,1-1 1,-1 1 0,0-1-1,0 0 1,0 0 0,0 0 0,1 0-1,-1 0 1,0 0 0,0 0-1,0 0 1,0 0 0,1 0-1,-1 0 1,0-1 0,0 1-1,0-1 1,0 1 0,2-1 0,1 0-185,1 0 0,-1-1 0,0 1 0,1-1 0,-1 0 0,0 0 0,0 0 0,6-5 0,-7 4-592,-1 0-1,0 0 1,0 0-1,0 0 0,0 0 1,-1-1-1,1 1 1,1-7-1,3-13-5954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18546,'0'0'1596,"-6"13"854,-4 16-1614,1 0-1,1 0 0,1 1 1,2 0-1,-3 57 1,8-86-861,0 0 0,1 0 0,-1 0 1,0 0-1,1 0 0,-1 0 0,1-1 1,-1 1-1,1 0 0,0 0 0,-1-1 1,1 1-1,0 0 0,-1-1 0,1 1 0,0-1 1,0 1-1,0-1 0,-1 1 0,1-1 1,0 1-1,0-1 0,0 0 0,2 1 0,32 8-1082,-15-5-551,-16-2 1365,1 1 0,-1-1 1,1 1-1,-1-1 0,0 1 0,0 1 0,0-1 0,0 0 0,0 1 0,4 6 0,-7-9 356,0 0 0,0 1-1,0-1 1,-1 0 0,1 0-1,0 1 1,-1-1 0,1 0-1,0 1 1,-1-1 0,0 1-1,1-1 1,-1 1 0,0-1-1,0 1 1,0-1 0,0 1-1,0-1 1,0 1 0,0-1-1,-1 1 1,1-1 0,0 1-1,-1-1 1,1 0 0,-1 1-1,0-1 1,1 0 0,-1 1-1,0-1 1,0 0 0,0 0-1,0 0 1,0 1 0,0-1-1,0 0 1,0 0 0,0-1-1,-3 3 1,-4 3 245,-1-1 0,0 0 0,0 0 0,0 0 0,-1-1 1,0-1-1,1 0 0,-1 0 0,-1 0 0,1-2 0,0 1 0,0-1 0,-17-1 0,26 0-343,1 0 0,-1 0-1,0 0 1,1-1 0,-1 1 0,1 0-1,-1-1 1,1 1 0,-1 0 0,1-1-1,-1 1 1,1 0 0,-1-1-1,1 1 1,-1-1 0,1 1 0,0-1-1,-1 1 1,1-1 0,0 1-1,-1-1 1,1 1 0,0-1 0,0 0-1,-1 1 1,1-1 0,0 1 0,0-1-1,0 0 1,0 1 0,0-1-1,0 0 1,0 1 0,0-1 0,0 1-1,0-1 1,0 0 0,1 1-1,-1-1 1,0 1 0,0-1 0,0 0-1,1 1 1,-1-1 0,0 1 0,1-1-1,17-28-3388,58-52-9399,-49 44 7298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6246,'0'0'16127,"-1"12"-14952,-21 111 542,-10 76 228,32-174-1601,-1-2-3562,-3-39-1547,0 2 4422,-1-1 0,0 1 1,0 0-1,-13-21 1,11 24 1165,2-1 1,-1 1-1,1-1 1,1 0-1,0-1 1,-4-21-1,8 31-672,0 1-1,1 0 0,-1-1 0,0 1 0,1 0 0,-1-1 0,1 1 1,-1 0-1,1 0 0,0 0 0,0-1 0,0 1 0,0 0 1,1 0-1,-1 1 0,0-1 0,1 0 0,0 0 0,-1 1 1,1-1-1,0 1 0,0-1 0,0 1 0,0 0 0,0-1 1,0 1-1,0 0 0,0 1 0,0-1 0,0 0 0,1 1 1,-1-1-1,5 0 0,9-2 61,0 1 0,1 1 1,27 1-1,-28 0-311,8 1-410,31-2-2941,-24-9-3814,-13-5-3583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5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18449,'0'0'5013,"-1"11"-2808,0-8-2113,-3 23 686,1 1 0,1-1 0,1 1 0,5 45 0,-4-70-800,0-1 0,1 0-1,-1 0 1,1 0-1,-1 1 1,1-1 0,0 0-1,0 0 1,-1 0 0,1 0-1,0 0 1,0 0-1,0 0 1,0-1 0,0 1-1,0 0 1,0 0 0,0-1-1,0 1 1,0-1-1,0 1 1,1-1 0,-1 1-1,0-1 1,0 0-1,0 0 1,1 1 0,-1-1-1,0 0 1,1 0 0,-1 0-1,0 0 1,0 0-1,1-1 1,-1 1 0,2-1-1,1 0-110,0 0 0,0 0 1,0-1-1,0 1 0,0-1 0,-1 0 0,1 0 0,-1 0 0,1-1 0,3-3 0,9-10-299,0-2-1,-2 0 1,0 0 0,-1-2-1,19-37 1,-68 154-425,22-56-3016,8-21-2613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9:4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513 177 4516,'0'0'3118,"-2"-11"-2397,0-2-480,-1 1 1,0-1 0,-1 0 0,-1 1-1,0 0 1,-1 0 0,-9-15 0,13 23-61,0 1 0,-1-1 1,1 1-1,-1-1 0,0 1 0,0 0 1,0 0-1,-1 0 0,1 1 1,0-1-1,-1 1 0,0 0 0,0 0 1,1 0-1,-1 0 0,0 1 0,0 0 1,-1 0-1,1 0 0,0 0 1,0 0-1,0 1 0,-1 0 0,1 0 1,0 0-1,-1 0 0,1 1 1,0 0-1,0-1 0,-7 4 0,2 0-73,1 0 0,0 0 0,0 1 0,1 0 0,0 1 0,0 0 0,0 0 0,0 0 0,-10 14 0,-49 72 46,63-86-133,-26 41 130,3 2 1,2 0-1,2 1 1,2 2 0,3 0-1,2 1 1,2 0-1,3 1 1,2 0-1,2 1 1,3 0-1,4 76 1,2-106-131,0-1 1,1 1-1,2-1 1,0 0-1,1 0 1,2-1 0,0 0-1,2 0 1,25 39-1,-29-52-22,0 0 0,1 0 1,0-1-1,1-1 0,0 1 0,0-1 0,1-1 0,0 0 0,18 10 0,-19-14 9,-1 1 0,1-1-1,0 0 1,0-1 0,0 0 0,0-1-1,1 0 1,-1 0 0,0-1 0,1 0-1,-1 0 1,0-1 0,18-4 0,-15 1 45,0 0-1,-1-1 1,0 0 0,0-1 0,0 0 0,-1-1-1,0 0 1,0-1 0,-1 1 0,0-2 0,0 0-1,12-16 1,2-4 508,-2-2 1,34-65-1,-34 54-258,-1-2-1,-3-1 1,-2 0 0,-1-1-1,-3 0 1,-1-1 0,-3 0-1,-2 0 1,-2-96 0,-4 123-281,-1 1 1,-2 0-1,0-1 1,-1 1-1,-12-30 1,15 43-139,0 0 0,-1 0 0,0 1 1,0-1-1,0 1 0,-1 0 0,0 0 0,0 0 1,0 1-1,0-1 0,-1 1 0,0 0 0,0 0 0,0 1 1,0-1-1,0 1 0,-1 0 0,1 1 0,-1-1 1,0 1-1,-9-2 0,12 3-126,-1 1 0,1 0-1,0 0 1,0 0 0,-1 0 0,1 1 0,0 0 0,0-1 0,0 1-1,0 0 1,0 0 0,0 1 0,0-1 0,0 1 0,0-1 0,-3 4-1,-25 21-6131,29-24 5846,-24 23-8098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9:4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4965,'0'0'235,"2"-10"1921,19-55 527,-14 50-579,0-1 0,17-24 0,-24 40-2048,0 0-1,0-1 1,0 1-1,0 0 0,0-1 1,1 1-1,-1 0 1,0 0-1,0-1 0,0 1 1,0 0-1,0 0 1,1-1-1,-1 1 0,0 0 1,0 0-1,0 0 1,1-1-1,-1 1 0,0 0 1,0 0-1,1 0 1,-1 0-1,0-1 0,0 1 1,1 0-1,-1 0 1,0 0-1,1 0 0,-1 0 1,0 0-1,0 0 1,1 0-1,-1 0 0,0 0 1,1 0-1,-1 0 1,0 0-1,0 0 0,1 0 1,-1 0-1,0 0 1,1 1-1,-1-1 0,1 0 1,3 18 858,-5 33-697,1-47-74,-7 55-28,-21 94 1,15-96 243,-9 108 1,22-162-348,-1-1 0,1 0 0,0 0 0,0 0 0,0 0 0,0 0 0,0 0 0,1 1 0,-1-1 1,1 0-1,-1 0 0,1 0 0,0 0 0,0 0 0,0 0 0,0-1 0,0 1 0,0 0 0,0 0 0,1-1 0,-1 1 0,1-1 0,-1 1 0,1-1 0,0 1 0,-1-1 0,4 1 1,-1 0 7,1-1 0,0 0 1,-1 0-1,1-1 0,0 1 1,0-1-1,-1 0 0,1-1 1,0 1-1,0-1 0,7-1 1,13-5 170,0-1 1,0-2-1,-1 0 1,26-16-1,-28 14-163,0 2 1,1 0-1,0 1 0,1 1 0,27-6 0,-40 12-270,0 1 0,1 0-1,-1 0 1,0 1 0,0 1 0,0 0-1,20 4 1,-24-3-463,0 1 0,0 0 0,0 0 0,0 0 0,-1 1 0,0 0 0,1 0 0,-1 0 0,-1 1 0,1 0 0,-1 0-1,7 9 1,7 11-3816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17104,'0'0'8857,"-9"3"-8510,-6 3-291,1 0 1,0 1-1,1 0 1,-19 14-1,28-19-21,1 0-1,0 1 1,-1-1-1,1 1 1,0 0-1,0 0 1,1 0-1,-1 0 1,1 0-1,-1 1 1,1-1-1,0 1 1,0-1-1,1 1 1,-1 0-1,1 0 1,0 0-1,0 0 1,0 0-1,0 0 1,1 0-1,-1 0 1,1 0-1,0 0 1,2 8-1,-2-11-22,1 0 1,0 1-1,0-1 0,0 0 0,1 0 0,-1 0 0,0 1 0,0-1 0,1-1 1,-1 1-1,0 0 0,1 0 0,-1 0 0,1-1 0,-1 1 0,1-1 1,-1 1-1,1-1 0,0 1 0,-1-1 0,1 0 0,0 0 0,-1 0 0,1 0 1,0 0-1,-1 0 0,1 0 0,1-1 0,49-9 320,-40 6-296,0-1 1,-1 0 0,0-1 0,0-1 0,-1 1 0,13-11-1,-18 13 78,0-1 0,0 1 0,0-1 0,-1 0 0,1 0 0,-1 0 0,-1-1 0,1 1 0,-1-1-1,0 0 1,0 0 0,-1 0 0,3-10 0,-10 31-83,2-10-49,1 0 0,0 0 1,0 0-1,0 0 0,1 0 0,0 1 0,-1 6 0,2-10-100,1 0 0,-1-1-1,0 1 1,0-1 0,1 1 0,-1-1 0,1 1-1,-1-1 1,1 0 0,0 1 0,0-1 0,0 0-1,-1 1 1,1-1 0,0 0 0,1 0 0,-1 0-1,0 0 1,0 0 0,0 0 0,1 0-1,-1 0 1,0 0 0,1-1 0,-1 1 0,0 0-1,1-1 1,-1 1 0,1-1 0,-1 0 0,1 1-1,0-1 1,-1 0 0,3 0 0,8 1-1505,0 1 1,0-2 0,0 0 0,0 0-1,0-1 1,0 0 0,0-1 0,15-5-1,2-6-4617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9:4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12876,'0'0'4917,"10"0"-4527,29-4 291,0-1 0,42-12 0,-52 9-604,0 1-1,1 2 0,-1 1 1,1 1-1,-1 2 1,59 4-1,-85-2-69,-1-1-1,1 1 1,-1 0 0,1-1-1,-1 1 1,1 1 0,-1-1-1,0 0 1,1 1 0,-1-1-1,0 1 1,0-1 0,0 1-1,0 0 1,0 0 0,0 0-1,-1 0 1,1 0 0,-1 1-1,1-1 1,-1 0 0,0 1-1,0-1 1,0 1 0,0-1-1,-1 1 1,1-1 0,0 1-1,-1 0 1,0-1 0,0 1-1,0 0 1,0-1 0,0 1-1,0 0 1,-1-1 0,1 1-1,-2 3 1,-1 6 219,0 1 0,-1-1 0,0 1 0,-1-1 0,-1 0 0,-9 16 0,-54 77 1019,26-41-1899,-49 98-1,81-141-2767,3-13-2627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76 4965,'-1'0'346,"1"0"1,0 0 0,-1 1-1,1-1 1,0 0-1,-1 0 1,1 0 0,0 0-1,-1 0 1,1 0-1,0 0 1,-1 0 0,1 0-1,0 0 1,-1-1 0,1 1-1,-1 0 1,1 0-1,0 0 1,0 0 0,-1 0-1,1-1 1,0 1-1,-1 0 1,1 0 0,0 0-1,0-1 1,-1 1-1,1 0 1,0-1 0,0 1-1,-1 0 1,1 0 0,0-1-1,0 1 1,0-1-1,8-10 3042,23-9-2854,-14 13-300,0 0-1,0 1 0,1 1 1,0 0-1,0 1 0,36-2 1,-53 6-229,0 0 0,-1 0 1,1 1-1,0-1 0,0 0 0,0 0 1,-1 1-1,1-1 0,0 0 0,-1 1 1,1-1-1,0 1 0,-1-1 0,1 1 1,0-1-1,-1 1 0,1-1 0,-1 1 1,1-1-1,-1 1 0,1 0 0,-1 0 1,1-1-1,-1 1 0,0 0 0,1-1 1,-1 1-1,0 0 0,0 0 0,0 0 1,0-1-1,1 1 0,-1 0 1,0 0-1,0 0 0,-1 0 0,1-1 1,0 1-1,0 0 0,0 0 0,0-1 1,-1 1-1,1 0 0,0 0 0,-1-1 1,1 1-1,-1 1 0,-17 40 283,17-42-289,-12 23 65,-22 47 67,33-66-68,0 1 1,1 0-1,0-1 1,-1 1-1,2 0 1,-1 0-1,0 0 0,1 0 1,0 0-1,0 0 1,1 0-1,1 8 1,-2-12-41,1 0 1,0 0-1,0 0 1,0 0 0,-1-1-1,1 1 1,0 0 0,0-1-1,0 1 1,0 0-1,0-1 1,1 1 0,-1-1-1,0 0 1,0 1-1,0-1 1,0 0 0,0 0-1,0 0 1,1 1 0,-1-1-1,0 0 1,0-1-1,0 1 1,1 0 0,-1 0-1,0 0 1,2-2-1,36-9 552,-28 5-534,0 0-1,-1-1 1,1 0-1,-1 0 0,-1-2 1,0 1-1,0-1 0,0 0 1,-1-1-1,-1 0 1,0 0-1,0-1 0,-1 1 1,0-2-1,7-18 0,-21 58-253,5-20 236,0 0 0,1 1 0,0-1 1,0 1-1,1-1 0,0 1 0,0 0 0,1-1 0,0 1 0,0 0 0,3 10 0,-2-17 3,0-1-1,0 1 0,0-1 1,0 0-1,0 0 0,1 1 1,-1-1-1,0 0 0,1 0 0,-1 0 1,0-1-1,1 1 0,-1 0 1,1 0-1,0-1 0,-1 1 1,1-1-1,0 1 0,-1-1 0,1 0 1,0 0-1,-1 0 0,1 0 1,0 0-1,-1 0 0,1 0 1,0 0-1,-1-1 0,1 1 0,2-1 1,2-1 86,0 1 0,0-1 0,0 0 0,0 0 1,0-1-1,10-6 0,-6 2-57,-1-1-1,1-1 1,-2 0-1,1 0 1,11-17 0,-16 21-38,0-1 1,0 0 0,-1 0-1,0 0 1,0-1-1,-1 1 1,0-1 0,0 0-1,0 1 1,-1-1-1,1-11 1,-2 17-66,-7 12-230,-32 59 578,36-66-268,2 1 0,-1-1 0,0 1 0,1 0 0,0 0 0,0-1 0,0 1 0,1 0 0,-1 0 0,1 0 0,0 0 0,1-1 0,-1 1 0,3 9 0,-1-12-23,0 0 0,-1 0-1,1-1 1,0 1 0,0 0 0,0-1 0,0 0 0,1 1 0,-1-1-1,0 0 1,0 0 0,1 0 0,-1 0 0,1-1 0,-1 1 0,1-1-1,-1 1 1,1-1 0,-1 0 0,1 0 0,3 0 0,58-4 73,-19-6-200,-38 7 92,0 1 0,0 0 0,0 0 0,0 1 0,1 0-1,-1 0 1,1 1 0,-1 0 0,1 0 0,12 2 0,-19-1 34,0 0 1,0 0 0,0 0-1,0 0 1,-1 0 0,1 0-1,0 0 1,0 0-1,-1 0 1,1 0 0,-1 0-1,1 1 1,-1-1 0,0 0-1,1 0 1,-1 1-1,0 1 1,1-6 289,-1-6-249,0 1-27,0-2-21,0 0-1,0 0 1,-1 0 0,-1 0-1,-3-16 1,4 25-113,2 3 98,0 0 0,-1 0 0,1 0 0,0 0 0,0 0-1,0 0 1,0 0 0,1 0 0,-1-1 0,0 1 0,1-1 0,-1 1 0,1-1 0,-1 1-1,1-1 1,0 0 0,0 0 0,0 0 0,-1 0 0,1 0 0,0 0 0,0 0-1,0-1 1,0 1 0,1-1 0,-1 1 0,0-1 0,4 0 0,64 6 55,-64-6-92,0 0 1,0-1-1,-1 0 0,1 0 1,0 0-1,0 0 1,-1-1-1,1 0 0,-1 0 1,1-1-1,-1 0 0,0 0 1,0 0-1,0 0 1,0-1-1,-1 0 0,1 0 1,-1 0-1,0 0 1,0-1-1,-1 1 0,1-1 1,-1 0-1,3-7 1,-9 18 78,-12 33 370,15-39-391,-1 1 1,1 0 0,0 0-1,0 0 1,0 0-1,0-1 1,0 1-1,0 0 1,0 0-1,1 0 1,-1 0 0,0-1-1,0 1 1,0 0-1,1 0 1,-1-1-1,1 1 1,-1 0-1,0 0 1,1-1 0,-1 1-1,1 0 1,0-1-1,-1 1 1,1-1-1,-1 1 1,1-1 0,0 1-1,0-1 1,-1 1-1,1-1 1,0 1-1,0-1 1,-1 0-1,1 0 1,0 1 0,0-1-1,0 0 1,0 0-1,-1 0 1,1 0-1,0 0 1,0 0-1,0 0 1,1 0 0,2 0 4,1-1 1,-1 1 0,0-1-1,0 1 1,1-1-1,-1 0 1,0-1 0,0 1-1,0-1 1,0 1 0,0-1-1,-1-1 1,1 1 0,-1 0-1,4-4 1,1-1-39,-1 0 0,-1-1 1,1 0-1,-1-1 0,5-10 1,-17 58-349,4-32 423,0 0 0,1 0-1,-1 0 1,1 1 0,1-1 0,0 0-1,0 1 1,0-1 0,2 8 0,-2-13-173,1 0 1,0 0-1,0 0 1,0 1-1,0-1 1,0 0-1,0-1 1,0 1-1,1 0 1,-1 0-1,1 0 1,0-1-1,-1 1 0,1-1 1,0 1-1,0-1 1,0 0-1,0 0 1,0 0-1,0 0 1,0 0-1,0 0 1,0-1-1,1 1 1,-1-1-1,0 1 1,0-1-1,1 0 1,-1 0-1,0 0 1,5 0-1,17-3-4125,3-9-2451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43 194 13421,'-3'5'1821,"-19"32"5198,6 3-4822,16-38-2194,0 0 0,-1 0-1,1 0 1,0 0 0,0 0-1,0 0 1,0 0 0,0 0-1,1 0 1,-1 0 0,1 0-1,-1 0 1,1 0-1,0 0 1,0 0 0,0-1-1,0 1 1,0 0 0,0 0-1,0-1 1,0 1 0,1-1-1,-1 1 1,1-1 0,-1 1-1,1-1 1,-1 0 0,1 0-1,0 0 1,0 0 0,0 0-1,-1 0 1,1 0 0,0-1-1,0 1 1,0-1 0,0 1-1,4-1 1,0 1 14,-1-1 1,1 0-1,-1 0 0,1 0 1,-1 0-1,1-1 0,-1 0 1,1 0-1,-1-1 0,0 1 0,0-1 1,0 0-1,0-1 0,0 1 1,0-1-1,0 0 0,-1 0 1,0-1-1,1 1 0,-1-1 1,0 0-1,-1 0 0,1 0 1,3-6-1,7-9 13,0-1 0,-1-1-1,-1 0 1,10-27 0,-15 35-20,-2 0 0,0 0 0,-1 0 0,0-1 0,-1 0 0,0 0 0,0-24 0,-3 38-16,0-1 1,0 0-1,0 0 1,0 0-1,0 1 1,-1-1-1,1 0 1,0 1-1,-1-1 1,1 0-1,0 0 1,-1 1-1,1-1 1,-1 1-1,1-1 1,-1 0-1,1 1 1,-1-1-1,0 1 1,1-1-1,-1 1 1,0 0-1,1-1 1,-1 1-1,0-1 1,1 1-1,-1 0 0,0 0 1,0 0-1,0-1 1,1 1-1,-1 0 1,0 0-1,0 0 1,1 0-1,-1 0 1,0 0-1,0 0 1,0 1-1,1-1 1,-1 0-1,0 0 1,0 0-1,1 1 1,-1-1-1,-1 1 1,-36 17-104,24-8 148,1 0 1,1 1 0,0 1 0,-14 16 0,22-23-10,0 1 1,0-1-1,1 0 1,-1 1-1,1 0 1,0 0-1,1 0 1,0 0-1,0 0 1,0 0-1,1 1 1,-1-1-1,1 0 1,1 8-1,0-12-115,1 1-1,0-1 1,1 0-1,-1 0 1,0 0-1,1 0 1,-1 0-1,1 0 1,-1 0-1,1 0 1,0 0-1,0-1 1,0 1-1,0-1 1,0 0-1,0 1 1,1-1 0,-1 0-1,0 0 1,0 0-1,4 0 1,55 18-920,-60-19 1018,33 7 717,1-2 1,58 2-1,-24-6-2953,-65-2-1722,-4-5-3219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0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4452,'0'0'16432,"67"-23"-16112,-25 32-256,3 0-640,2-4-4934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13677,'0'0'11750,"9"-1"-11414,-1-1-278,58-6 196,-64 8-251,0-1 0,-1 1-1,1 0 1,0 0 0,-1 0-1,1 0 1,0 0 0,-1 0-1,1 0 1,0 1 0,-1-1-1,1 1 1,0-1 0,-1 1-1,1 0 1,-1-1 0,1 1-1,-1 0 1,1 0 0,-1 0-1,0 0 1,0 0 0,1 0-1,-1 1 1,0-1 0,0 0-1,0 1 1,0-1 0,0 1-1,0-1 1,-1 1 0,1-1-1,0 1 1,0 2 0,-1 1 9,-1 1 0,1 0 1,-1 0-1,0 0 0,0-1 0,-1 1 1,1 0-1,-1-1 0,-1 1 1,1-1-1,-1 0 0,0 0 0,-4 7 1,2-5 4,0 1-1,1 0 1,0 0 0,-4 15 0,7-23-16,1 1 0,0-1 0,0 1 1,0-1-1,0 0 0,-1 1 0,1-1 0,0 1 0,0-1 0,0 0 1,0 1-1,0-1 0,0 1 0,0-1 0,0 0 0,0 1 0,0-1 0,1 1 1,-1-1-1,0 0 0,0 1 0,0-1 0,0 1 0,1-1 0,-1 0 1,0 1-1,0-1 0,0 0 0,1 1 0,-1-1 0,0 0 0,1 0 1,-1 1-1,0-1 0,1 0 0,-1 0 0,0 0 0,1 1 0,-1-1 0,1 0 1,-1 0-1,0 0 0,1 0 0,25-4 113,23-20 90,-31 14-201,-1-2 0,0 0-1,-1-1 1,0-1 0,-1 0-1,-1-1 1,15-21 0,-34 45 19,0 1 0,1-1 0,0 1-1,1 0 1,0 0 0,0 0 0,1 0 0,-2 21 0,4-30 7,0 0 0,0-1 0,0 1 0,0 0 0,0 0 0,1 0 0,-1 0 0,0 0 0,0 0 0,1 0 0,-1-1 0,0 1 0,1 0 0,-1 0 0,1 0 0,-1-1 0,1 1 0,-1 0 0,1 0 0,0-1 0,-1 1 0,1-1 0,0 1 0,0-1 0,-1 1 0,1-1 0,0 1 0,0-1 0,1 1 0,1 0 27,-1-1 0,1 0 0,0 1 1,0-1-1,0 0 0,0 0 0,0 0 0,0-1 0,4 0 1,2-2 16,1 1 1,-1-1 0,-1-1 0,1 0-1,10-6 1,-14 7-79,0 0 0,0 0 0,0-1 0,-1 0 0,1 0 0,-1-1 0,0 1 0,0-1 0,-1 0 0,1 0 0,-1 0 1,0 0-1,4-9 0,-7 12-172,-6 28-783,4-21 784,1 0 1,-1 1-1,2-1 1,-1 0-1,0 1 1,1-1-1,0 1 1,0-1-1,1 7 1,0-11-97,-1 1 0,1-1 0,-1 0-1,1 1 1,-1-1 0,1 0 0,0 0 0,0 0 0,-1 1 0,1-1 0,0 0-1,0 0 1,0 0 0,0 0 0,2 1 0,-1-1-423,0 0 0,1 0 0,-1 0-1,0-1 1,0 1 0,1 0 0,-1-1 0,0 0 0,1 0 0,-1 1 0,0-1 0,3-1 0,16 0-8957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13677,'0'0'7346,"-2"8"-6183,-7 41-272,2 0 0,2 1-1,2 53 1,-3 41-546,-2-2 2063,22-445-2569,-14 303 156,0-1 0,0 1 0,0 0 0,0 0 0,1 0 0,-1 0-1,0-1 1,0 1 0,0 0 0,0 0 0,1 0 0,-1 0 0,0 0-1,0-1 1,0 1 0,1 0 0,-1 0 0,0 0 0,0 0 0,1 0-1,-1 0 1,0 0 0,0 0 0,0 0 0,1 0 0,-1 0 0,0 0-1,0 0 1,1 0 0,-1 0 0,0 0 0,0 0 0,0 0 0,1 1-1,-1-1 1,0 0 0,0 0 0,0 0 0,1 0 0,-1 0-1,0 0 1,0 1 0,0-1 0,1 0 0,19 11-329,19 6-24,-32-16 385,-1 0 0,1 0 1,0-1-1,-1 0 0,1 0 0,0-1 1,-1 0-1,1 0 0,-1-1 0,1 0 0,-1 0 1,0 0-1,0-1 0,0 1 0,0-2 1,0 1-1,-1-1 0,1 1 0,-1-1 0,0-1 1,0 1-1,0-1 0,-1 0 0,0 0 1,0 0-1,0-1 0,0 0 0,-1 1 0,3-8 1,-7 21-54,0 1 1,1-1-1,0 0 1,2 15-1,0 5 180,-2-26-128,-1 0-1,1 0 0,0 0 1,0 0-1,0 0 0,1 0 0,-1 0 1,0 0-1,1 0 0,-1 0 0,1 0 1,0 0-1,0 0 0,-1 0 1,1-1-1,0 1 0,1 0 0,-1-1 1,0 1-1,0 0 0,1-1 1,-1 0-1,1 1 0,-1-1 0,1 0 1,0 0-1,0 1 0,-1-1 1,1-1-1,0 1 0,0 0 0,0 0 1,0-1-1,0 1 0,0-1 0,0 0 1,0 1-1,0-1 0,0 0 1,0 0-1,0 0 0,0-1 0,0 1 1,3-1-1,2 0 2,-1-1-1,1 0 1,-1 0 0,0 0-1,1-1 1,-1 0 0,0 0-1,-1-1 1,1 0 0,-1 0-1,1 0 1,6-7-1,-7 5-143,0 0-1,0 0 0,0 0 0,-1 0 0,0-1 0,-1 1 0,1-1 0,-1 0 0,-1 0 1,1-1-1,2-14 0,-25 63-539,19-37 558,1 0 0,-1 0 0,1 0-1,0 0 1,0 0 0,0 0 0,0 0-1,1 0 1,-1 0 0,1 0 0,0 0 0,0 0-1,1 0 1,2 5 0,-3-7-144,0-1 1,0 0-1,0 0 1,0 1-1,0-1 1,0 0-1,0 0 1,0 0-1,1 0 1,-1 0-1,0 0 1,1 0-1,-1-1 1,1 1-1,-1 0 1,2 0-1,0-1-280,-1 0 0,0 1 1,0-1-1,0 0 0,1 0 0,-1-1 1,0 1-1,0 0 0,1-1 0,-1 1 1,0-1-1,0 0 0,0 0 0,3-2 0,11-10-5626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2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13773,'0'0'2514,"-3"8"-368,-5 14-1149,1-1 0,1 1 0,1 0 0,1 0 0,1 1 0,1-1 0,2 40 0,0-60-993,0 0 1,0-1-1,0 1 0,0 0 0,1 0 1,-1 0-1,1-1 0,0 1 1,-1 0-1,1 0 0,0-1 1,0 1-1,0-1 0,0 1 0,0-1 1,0 1-1,0-1 0,1 0 1,-1 1-1,0-1 0,1 0 1,-1 0-1,1 0 0,0 0 0,-1 0 1,1 0-1,0-1 0,-1 1 1,1 0-1,0-1 0,0 0 0,0 1 1,-1-1-1,1 0 0,0 0 1,0 0-1,0 0 0,0 0 1,-1 0-1,4-1 0,8-2-239,0-1 0,-1 0-1,0-1 1,22-11 0,-7 3-377,-26 13 629,-1 0 0,1 0-1,-1-1 1,1 1 0,-1 0 0,1 0 0,-1 0 0,1 0 0,-1 0-1,1 0 1,0 0 0,-1 0 0,1 0 0,-1 0 0,1 0 0,-1 0-1,1 0 1,0 0 0,-1 1 0,1-1 0,-1 0 0,1 0 0,-1 1-1,1-1 1,-1 0 0,0 1 0,1-1 0,-1 0 0,1 1 0,-1-1-1,0 1 1,1-1 0,-1 0 0,0 1 0,1-1 0,-1 1 0,0-1-1,0 1 1,1-1 0,-1 1 0,0 0 0,0-1 0,0 1 0,0-1-1,0 1 1,0-1 0,0 1 0,0-1 0,0 1 0,0 0 0,-3 42 1475,0-21-1127,3-22-360,1 1 1,-1-1-1,0 1 1,1-1-1,-1 0 1,0 1-1,1-1 0,-1 0 1,1 0-1,-1 1 1,1-1-1,-1 0 0,0 0 1,1 0-1,-1 1 1,1-1-1,-1 0 1,1 0-1,-1 0 0,1 0 1,-1 0-1,1 0 1,-1 0-1,1 0 1,-1 0-1,1 0 0,-1 0 1,1 0-1,-1-1 1,1 1-1,-1 0 0,1 0 1,-1 0-1,1-1 1,-1 1-1,0 0 1,1 0-1,-1-1 0,1 1 1,-1 0-1,0-1 1,1 1-1,-1-1 1,22-13-523,-9 1-133,-9 9 406,-1 0-1,1 0 1,0 0-1,0 0 1,1 0 0,-1 1-1,1 0 1,0 0-1,-1 0 1,2 0 0,-1 1-1,6-2 1,-9 4 304,0 1 1,0 0-1,0-1 1,0 1-1,0 0 1,0 0-1,0 0 0,-1 0 1,1 1-1,0-1 1,2 3-1,16 9 240,-14-11-272,0-1 1,0 1-1,1-1 0,-1-1 1,1 1-1,-1-1 0,0 0 1,1 0-1,-1-1 0,1 0 1,-1 0-1,0 0 0,0-1 1,1 0-1,10-5 1,-15 6-14,1 1 1,0 0 0,0 0 0,-1 0 0,1 0 0,0 0 0,0 1 0,-1-1 0,1 1 0,0-1-1,-1 1 1,1 0 0,0 0 0,-1 1 0,1-1 0,-1 0 0,0 1 0,1 0 0,-1-1 0,0 1-1,0 0 1,0 0 0,3 4 0,28 18 302,-18-19-529,-1-1 1,1-1-1,0 0 1,0-1-1,0-1 1,0 0-1,0-1 1,1 0 0,-1-2-1,0 0 1,0 0-1,0-1 1,25-9-1,-30 2-4754,-10 5-987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5701,'0'0'15087,"59"3"-15087,-34-3-1506,2 0-4996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42 7815,'0'0'5787,"-9"-6"-2626,2 2-2628,1 0 1,-1 0 0,1 1 0,-1-1 0,0 1 0,-1 1 0,-9-3 0,13 4-406,1 1 0,0 0 0,0 0 0,0 0 0,0 0 0,0 0 0,0 0 1,0 1-1,0 0 0,0 0 0,0-1 0,0 2 0,0-1 0,0 0 0,0 1 0,0-1 0,1 1 1,-1 0-1,1-1 0,-1 1 0,1 1 0,0-1 0,0 0 0,0 1 0,-2 2 0,2-3-107,0 1 0,0-1 0,1 1 0,-1-1 0,1 1 0,-1 0 0,1-1 0,0 1 0,0 0 0,0 0 0,0 0 0,1 0 0,-1 0 0,1 0 0,0 0 0,0 0 0,0 0 0,0 0 0,1 3 0,0-4-11,0 0 0,0 0 1,0-1-1,0 1 0,0-1 0,0 1 0,1-1 1,-1 1-1,1-1 0,-1 0 0,1 1 0,-1-1 1,1 0-1,0 0 0,0 0 0,-1 0 0,1-1 1,0 1-1,0 0 0,0-1 0,0 1 0,0-1 1,0 0-1,0 0 0,0 1 0,0-1 0,0-1 1,2 1-1,5 0 10,0-1 0,0 0 0,-1 0 0,1 0 0,-1-1 0,1-1 0,-1 0 0,0 0 0,0 0 0,0-1 0,0 0 0,-1-1 0,1 1 0,-1-1 0,0-1 0,-1 0 0,1 0 0,-1 0 0,-1 0 0,1-1 0,-1 0 0,0 0 0,7-14 0,-10 9-32,-9 19-49,-9 19 177,14-22 5,0 0 0,1-1 0,0 1 0,0 0 1,0 0-1,0 0 0,0 0 0,1 0 0,0 0 0,0 0 0,0 0 1,0 0-1,2 6 0,-1-8-53,0 0 1,1 0 0,-1-1-1,1 1 1,0-1 0,-1 0-1,1 1 1,0-1 0,0 0-1,0 0 1,0 0 0,0 0-1,0 0 1,0 0-1,0-1 1,0 1 0,0-1-1,0 1 1,0-1 0,1 0-1,-1 0 1,0 0 0,0 0-1,0 0 1,4-1 0,3-1-56,0 0 0,0 0 0,0 0 0,-1-1 0,1-1 0,-1 1 0,0-1 0,0-1 0,0 1 0,0-2 0,-1 1 0,0-1 1,0 0-1,-1 0 0,1-1 0,-1 1 0,-1-1 0,1-1 0,4-7 0,-22 36-785,8-16 771,1 0 0,0 1 1,0-1-1,1 1 0,-1-1 1,1 1-1,1 0 0,-1 0 0,0 8 1,1-13 19,1 1 0,0-1 1,-1 1-1,1 0 0,0-1 1,0 1-1,0-1 0,1 1 0,-1-1 1,0 1-1,0 0 0,1-1 1,-1 1-1,1-1 0,0 0 1,-1 1-1,1-1 0,0 1 0,0-1 1,0 0-1,0 0 0,0 1 1,0-1-1,0 0 0,0 0 1,2 1-1,1-1 20,0 1 0,1-1 0,-1 0 0,0-1 0,1 1 0,-1-1 0,1 0 0,5 0 0,-9 0-41,7-1-26,-1-1-1,0 0 1,0 0 0,0 0 0,-1 0 0,1-1-1,0 0 1,-1-1 0,0 0 0,0 0-1,0 0 1,0 0 0,-1-1 0,1 0 0,-1 0-1,-1-1 1,1 1 0,-1-1 0,0 0-1,6-11 1,-11 20 35,0 5-146,-1-1 0,1 1 0,0 0 0,1 0 0,-1 0 0,2 9 0,0-15-59,-1 0 1,1-1 0,-1 1-1,1 0 1,-1 0 0,1-1-1,0 1 1,0 0 0,0-1-1,0 1 1,0-1 0,0 1-1,1-1 1,-1 0 0,0 1-1,1-1 1,-1 0-1,1 0 1,-1 0 0,1 0-1,0 0 1,-1 0 0,1-1-1,0 1 1,-1 0 0,1-1-1,0 0 1,0 1 0,0-1-1,0 0 1,-1 0 0,4 0-1,-1 1-464,-1-1 0,1 0-1,0 0 1,0 0 0,0-1 0,-1 1-1,1-1 1,0 0 0,0 0-1,-1 0 1,1 0 0,-1-1 0,1 0-1,-1 1 1,1-1 0,5-5 0,12-14-4543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7623,'0'0'12097,"1"10"-11606,0 68 1259,-11 113 1,-1 15-837,11-183-953,-1-15 242,0-1-1,1 1 1,0-1-1,0 1 1,1-1-1,0 0 1,1 1-1,-1-1 1,1 0-1,4 9 1,-3-21 935,-1-16-833,-3-24-280,-7-11 20,1 18-1345,3 0 0,0-71 0,8 107 1137,0 0 0,0 1 0,0 0 0,0 0-1,0 0 1,0 0 0,1 0 0,-1 1-1,7 0 1,3-1-1141,15-6-3468,3-3-6823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95 235 8616,'0'0'9268,"-9"3"-7827,1 2-1063,0 0 1,0 0 0,1 0-1,0 1 1,-1 0-1,-6 9 1,11-13-261,1 0 1,0 0 0,0 1-1,0-1 1,0 0 0,1 1-1,-1-1 1,1 1 0,-1 0-1,1-1 1,0 1 0,0 0-1,0 0 1,0 0 0,1 0-1,-1 0 1,1 0 0,0 0-1,0 0 1,0 0 0,0 0-1,0 0 1,1 0 0,-1 0-1,1 0 1,0-1 0,0 1-1,1 3 1,1-3-98,-1-1-1,1 0 1,0 0-1,0 0 1,0 0-1,0 0 1,0-1-1,0 1 1,1-1-1,-1 0 1,0 0 0,1 0-1,-1 0 1,1-1-1,-1 1 1,1-1-1,6 0 1,1 0 40,0 0 1,-1-1 0,1 0-1,20-5 1,-20 2-23,-1 0-1,0-1 1,0 0 0,0-1 0,-1 0-1,0-1 1,0 0 0,-1 0 0,1-1-1,-2 0 1,1-1 0,-1 1-1,-1-1 1,1-1 0,-1 1 0,4-12-1,-2 7-14,-2-1 1,0 0-1,0-1 0,-2 1 0,0-1 0,-1 0 0,0 0 0,-1-1 0,-1 1 0,-1-22 1,0 36-30,0-1 0,0 1 1,0 0-1,0 0 1,0 0-1,-1 0 1,1 0-1,-1 0 0,1 0 1,-1 0-1,0 0 1,0 0-1,0 0 1,0 0-1,0 0 1,0 0-1,0 0 0,-1 1 1,1-1-1,-1 1 1,1-1-1,-1 1 1,0-1-1,1 1 0,-1 0 1,0 0-1,0 0 1,0 0-1,0 0 1,0 0-1,0 1 0,0-1 1,0 1-1,0-1 1,0 1-1,-1 0 1,1 0-1,0 0 0,0 0 1,0 0-1,0 0 1,-3 1-1,-3 1 6,1 0-1,-1 0 0,1 1 1,0 0-1,0 1 1,0-1-1,1 1 0,-1 0 1,1 1-1,-9 7 0,5-2 142,-1 1 0,1 0-1,-9 14 1,17-21-112,-1-1-1,1 0 1,0 1 0,0 0 0,1-1 0,-1 1-1,1 0 1,0 0 0,0 0 0,0 0 0,0 0-1,1 0 1,0 0 0,-1 0 0,1 0 0,1 6-1,0-8-36,0 0-1,0 0 1,1 0-1,-1-1 1,0 1-1,0 0 1,1-1-1,-1 1 1,1-1-1,-1 1 1,1-1-1,0 0 1,0 0-1,-1 0 1,1 0-1,0 0 1,0 0 0,0 0-1,4 0 1,44 11-775,-48-12 715,55 7-1087,-40-6 1044,0 0-1,0 2 1,0 0-1,-1 1 1,1 0-1,22 11 1,-37-14 185,0 1 0,0-1 0,0 1 1,0 0-1,-1-1 0,1 1 0,0 0 0,-1 0 1,0 0-1,0 1 0,1-1 0,-1 0 0,0 0 0,-1 1 1,1-1-1,0 0 0,-1 1 0,1-1 0,-1 1 0,0-1 1,0 1-1,0-1 0,0 1 0,0-1 0,0 1 0,-2 3 1,2-2-323,-1 1-2919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96 158 4516,'0'0'17953,"-10"-2"-17077,5 2-779,1-1 0,-1 0 1,1 1-1,-1 0 0,0 0 0,1 1 1,-1-1-1,0 1 0,-7 3 1,10-4-66,0 2 0,0-1 1,0 0-1,0 0 0,0 1 1,0-1-1,0 1 1,1-1-1,-1 1 0,1 0 1,-1 0-1,1 0 0,0 0 1,0 0-1,0 0 0,0 0 1,0 0-1,0 0 1,0 0-1,1 0 0,-1 1 1,1-1-1,0 0 0,-1 0 1,1 1-1,0-1 0,1 4 1,-1-5-26,0 0-1,1-1 1,-1 1 0,0 0 0,1 0-1,-1 0 1,1 0 0,-1-1-1,1 1 1,-1 0 0,1 0 0,-1-1-1,1 1 1,0 0 0,0-1 0,-1 1-1,1-1 1,0 1 0,0-1 0,0 1-1,-1-1 1,1 0 0,0 1-1,0-1 1,0 0 0,0 0 0,0 0-1,0 0 1,0 1 0,0-1 0,0 0-1,-1-1 1,1 1 0,0 0 0,0 0-1,0 0 1,1-1 0,40-7 196,-30 3-185,-1 0 0,0-1 0,0 0 0,-1 0 0,0-1 0,0-1 0,0 0-1,-1 0 1,0-1 0,8-9 0,-11 10 4,0 1 1,-1-1-1,0 0 0,0 0 0,-1 0 0,0-1 0,0 1 0,-1-1 0,0 0 1,0 0-1,-1-1 0,0 1 0,0-15 0,-2 24-24,0 0 0,0 0 0,0 0 0,0 0-1,0 0 1,0 1 0,0-1 0,0 0 0,-1 0 0,1 0-1,0 0 1,0 0 0,0 0 0,0 0 0,0 0 0,0 0 0,-1 1-1,1-1 1,0 0 0,0 0 0,0 0 0,0 0 0,-1 0-1,1 0 1,0 0 0,0 0 0,0 0 0,0 0 0,0 0 0,-1 0-1,1 0 1,0 0 0,0 0 0,0 0 0,0 0 0,-1-1-1,1 1 1,0 0 0,0 0 0,0 0 0,0 0 0,0 0 0,0 0-1,-1 0 1,1 0 0,0 0 0,0-1 0,0 1 0,0 0 0,0 0-1,0 0 1,0 0 0,0 0 0,0-1 0,0 1 0,0 0-1,-1 0 1,-7 14-65,1 2 163,2 0-1,0 1 1,0-1-1,2 1 1,0 0 0,1 0-1,0 1 1,2-1-1,0 0 1,3 21 0,-3-34-65,1-1 1,1 1-1,-1-1 1,1 0-1,-1 1 1,1-1 0,0 0-1,0 0 1,0 0-1,1 0 1,-1-1-1,1 1 1,-1 0-1,1-1 1,0 0 0,0 0-1,0 0 1,0 0-1,0 0 1,1 0-1,-1-1 1,0 0-1,1 1 1,6 0 0,-5-1-16,0 0 0,-1 0 1,1-1-1,0 1 0,0-1 1,0 0-1,0 0 0,0-1 1,0 0-1,-1 0 0,1 0 1,0 0-1,0-1 1,-1 0-1,1 1 0,-1-2 1,0 1-1,5-4 0,-4 3-13,0-1 0,0 0 0,0 0 0,-1 0 0,0-1 0,0 0 0,0 0-1,-1 0 1,1 0 0,-1 0 0,0-1 0,-1 1 0,1-1 0,-1 0 0,-1 0 0,1 1-1,-1-1 1,0-1 0,0 1 0,0 0 0,-1 0 0,0 0 0,-1-6 0,1 10-5,-1 1-1,1-1 1,-1 1 0,1-1 0,-1 1 0,0-1-1,0 1 1,0 0 0,0 0 0,0-1 0,0 1 0,0 0-1,0 0 1,0 0 0,-1 0 0,1 0 0,0 1-1,-1-1 1,1 0 0,0 0 0,-1 1 0,1-1 0,-1 1-1,1-1 1,-1 1 0,1 0 0,-1 0 0,1 0-1,-1 0 1,0 0 0,1 0 0,-1 0 0,1 0 0,-1 0-1,1 1 1,-1-1 0,1 1 0,-1-1 0,1 1 0,-1-1-1,1 1 1,-2 1 0,-4 1-12,0 0-1,0 1 1,0 0 0,1 0-1,0 0 1,0 1 0,-7 6 0,8-6 83,1 0 0,0 0 1,0 1-1,0-1 0,1 1 1,0 0-1,0 0 1,0 0-1,1 0 0,0 1 1,0-1-1,1 1 1,0-1-1,0 1 0,0 6 1,1-12-64,0 0 0,0 0-1,0 0 1,0 0 0,1 0 0,-1 0 0,0 0 0,1 0 0,-1 0-1,1 0 1,-1 0 0,1-1 0,-1 1 0,1 0 0,-1 0 0,1 0-1,0-1 1,-1 1 0,1 0 0,0-1 0,0 1 0,0-1 0,0 1-1,-1-1 1,1 1 0,1 0 0,34 5 130,36-13-72,-53 2-317,0-2 0,28-12 0,-35 13 215,1 0 1,-1 1 0,1 0 0,0 2-1,1-1 1,-1 1 0,21-1 0,-3 29 1745,-22-23-1681,0-1 0,1 0 1,-1 0-1,1-1 0,-1 0 1,1-1-1,-1 0 0,11-2 1,31-3-1892,-50 6 1722,-1 0 0,1 0-1,0 0 1,-1 0-1,1 0 1,-1 0 0,1 0-1,-1 0 1,1 0-1,-1 0 1,1 1 0,-1-1-1,1 0 1,-1 0-1,1 0 1,-1 1 0,1-1-1,-1 0 1,1 1-1,-1-1 1,0 0 0,1 1-1,-1-1 1,1 0-1,-1 1 1,0-1 0,0 1-1,1-1 1,-1 1-1,1 0 1,0 9-8416,-1-8 7154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10410,'0'0'14099,"8"-1"-13368,2-1-645,0 0 0,0-1 0,0 0 0,-1-1 0,1 0 0,14-9 0,-20 11-85,-1 0-1,1 0 1,0 0 0,-1-1-1,0 1 1,0-1-1,0 0 1,0 0-1,0 0 1,0 0-1,-1-1 1,0 1-1,1-1 1,-1 1-1,0-1 1,-1 0-1,1 0 1,-1 0-1,0 0 1,0 0-1,1-6 1,-2 9-16,-1 0 0,1 0 0,0 0 0,0 0 0,-1 0 1,1 0-1,-1 0 0,1 1 0,-1-1 0,1 0 0,-1 0 0,0 1 0,1-1 0,-1 0 1,0 1-1,0-1 0,1 1 0,-1-1 0,0 1 0,0-1 0,0 1 0,0-1 1,1 1-1,-1 0 0,0-1 0,0 1 0,0 0 0,0 0 0,0 0 0,0 0 0,0 0 1,0 0-1,0 0 0,0 0 0,0 0 0,0 0 0,0 1 0,0-1 0,0 0 1,1 1-1,-2 0 0,-3 0-31,0 0 1,0 0 0,1 1-1,-1-1 1,1 1 0,-1 0 0,-6 5-1,5-1 64,0-1 0,0 1 1,0 0-1,1 0 0,0 1 0,1 0 0,-1 0 0,1 0 1,0 0-1,1 1 0,0-1 0,0 1 0,1 0 0,0 0 0,0 0 1,1 0-1,0 0 0,0 0 0,1 10 0,0-17-5,0 0 0,0 0-1,0 0 1,1 0 0,-1 0-1,0 0 1,1 0 0,-1 0-1,1-1 1,-1 1 0,1 0-1,0 0 1,-1 0 0,1 0 0,0-1-1,-1 1 1,1 0 0,0-1-1,0 1 1,0-1 0,-1 1-1,1 0 1,0-1 0,0 0-1,1 1 1,33 4 174,34-16-20,30-27-105,-81 29-53,0 1 0,1 1 1,0 0-1,0 1 1,0 2-1,25-4 1,-43 8-2,0 0 1,-1 0-1,1 0 1,0 0 0,-1 0-1,1 0 1,0 0-1,0 0 1,-1 0 0,1 1-1,0-1 1,-1 0-1,1 0 1,0 1 0,-1-1-1,1 0 1,0 1-1,-1-1 1,1 1 0,-1-1-1,1 1 1,-1-1-1,1 1 1,-1-1 0,1 1-1,-1 0 1,0-1-1,1 1 1,-1 0 0,1 0-1,2 28 599,2 6 125,-5-34-717,1 1-1,-1-1 1,1 0 0,0 0 0,-1 0 0,1 0 0,0 0 0,0 0-1,0 0 1,0 0 0,0 0 0,0-1 0,0 1 0,0 0 0,0 0-1,0-1 1,0 1 0,0-1 0,0 1 0,1-1 0,-1 1-1,0-1 1,0 0 0,1 0 0,1 1 0,11-1-15,-1 0 0,1-1 1,0 0-1,0-1 0,0-1 0,25-7 0,1-4-2884,-4-1-4141,-25 8 950,2-2-3091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16143,'0'0'2306,"-4"8"289,-4 7-1576,1 0 0,0 1 1,2 0-1,-7 28 0,-8 75 180,15-77-1609,-3 0 1,-14 51-1,35-180 346,-1 18 136,-10 49-71,0 0 1,2 1-1,0 0 1,2-1-1,0 2 1,0-1-1,2 1 1,10-19-1,-14 33-9,-1 0 0,1 1 0,0-1 1,0 1-1,1-1 0,-1 1 0,1 1 0,0-1 0,-1 1 0,1-1 0,0 1 0,0 1 0,0-1 0,1 1 0,-1 0 0,8-1 0,-9 1 5,0 1-1,0-1 1,-1 1 0,1 0-1,0 0 1,-1 1 0,1-1-1,0 1 1,0-1 0,-1 1-1,1 0 1,-1 1 0,1-1-1,-1 1 1,0-1 0,1 1-1,-1 0 1,0 0 0,0 1-1,0-1 1,0 1 0,-1-1-1,1 1 1,2 3 0,-4-5 4,-1 1 1,1-1-1,0 0 1,-1 0 0,1 1-1,0-1 1,-1 0 0,0 1-1,1-1 1,-1 0-1,0 1 1,0-1 0,1 1-1,-1-1 1,0 0 0,-1 1-1,1-1 1,0 1-1,0-1 1,0 0 0,-1 1-1,1-1 1,-1 0 0,1 1-1,-1-1 1,-1 2 0,0-1 84,0 1 0,0-1 0,-1 0 1,1 0-1,-1 0 0,1-1 0,-1 1 1,0-1-1,0 1 0,1-1 1,-6 2-1,-4 0 218,0 0 0,0 0 0,0-1 0,-23 1 0,34-3-346,1 0 1,-1 0-1,1 0 0,-1 0 0,0 0 0,1 0 0,-1-1 1,1 1-1,-1 0 0,1 0 0,-1 0 0,1 0 0,-1-1 1,1 1-1,-1 0 0,1-1 0,-1 1 0,1 0 0,-1-1 1,1 1-1,0 0 0,-1-1 0,1 1 0,-1-1 0,1 1 1,0-1-1,0 1 0,-1-1 0,1 1 0,0-1 0,-1 0 1,1 0-299,0 0 1,0 0 0,0 0 0,0 0 0,0 0 0,0 0 0,1 0-1,-1 0 1,0 0 0,0 0 0,1 0 0,-1 0 0,1 1 0,-1-1 0,0 0-1,1 0 1,0 0 0,-1 1 0,1-1 0,-1 0 0,1 0 0,0 1 0,0-1-1,-1 1 1,1-1 0,1 0 0,14-4-6024,3 2-1063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9577,'0'0'17926,"-6"11"-17333,-2 5-549,0-4 9,2-1 1,0 2-1,0-1 0,1 0 0,1 1 0,0 0 1,-4 26-1,14-49-11921,2-4 103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12300,'0'0'14157,"12"-5"-13185,-7 3-910,6-4 85,0 2 0,1-1 0,-1 1 0,1 1 0,0 0 0,1 1 0,14-1 0,-26 3-148,0 0-1,-1 0 1,1 0-1,0 0 1,-1 0 0,1 0-1,0 1 1,-1-1-1,1 0 1,0 0-1,-1 1 1,1-1-1,-1 0 1,1 1 0,-1-1-1,1 1 1,-1-1-1,1 0 1,-1 1-1,1-1 1,-1 1 0,1 0-1,-1-1 1,0 1-1,1-1 1,-1 1-1,0-1 1,1 1 0,-1 0-1,0-1 1,0 1-1,0 0 1,0-1-1,0 1 1,0 0 0,0-1-1,0 1 1,0 0-1,0-1 1,0 1-1,0 0 1,0-1-1,0 1 1,0 0 0,-1-1-1,1 1 1,0 0-1,-1-1 1,1 1-1,-1 0 1,-20 42 49,14-29-23,6-10-20,1-3 38,21-36-91,-10-1-115,-10 28 154,1 1 1,0 0-1,1 0 0,-1 0 0,1 1 1,6-10-1,-8 16 3,-1-1 0,1 0 0,0 1 0,0 0 0,0-1 0,-1 1 1,1 0-1,0-1 0,0 1 0,0 0 0,0 0 0,0 0 0,-1-1 0,1 1 0,0 0 0,0 0 1,0 1-1,0-1 0,0 0 0,0 0 0,0 0 0,-1 0 0,1 1 0,0-1 0,0 0 0,1 1 1,29 15 36,-16-8-26,-2-3 15,-1-2 0,1 1 0,-1-2-1,1 0 1,0 0 0,0-1 0,19-1 0,-28 0-65,0 0 0,0 0 1,0-1-1,0 1 0,0-1 1,0 0-1,0 0 0,0 0 1,-1-1-1,1 1 0,-1-1 1,1 0-1,-1 0 0,1 0 1,-1-1-1,0 1 0,0-1 1,0 1-1,0-1 0,-1 0 1,1 0-1,-1-1 0,0 1 0,0 0 1,0-1-1,0 1 0,0-1 1,1-4-1,-4-6-821,-9 18 657,-11 18 318,17-17-74,1 0 0,0 0 0,0 0 0,0 0 1,1 0-1,-1 0 0,1 1 0,0-1 0,1 1 1,0-1-1,-1 1 0,2 0 0,-1 0 0,1-1 0,0 1 1,1 10-1,12-6-2062,-3-13-5929,-4-7 253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9545,'0'0'13261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8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15535,'0'0'14285,"52"-12"-22677,-39 15-7142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9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9513,'0'0'18215,"-5"2"-17949,0-1-252,0 1-1,0 0 0,0 0 0,0 1 0,0 0 0,1 0 0,-1 0 0,-4 4 0,7-5-49,-1 0-1,1 0 1,0 1 0,0-1 0,0 0 0,0 1-1,0 0 1,0-1 0,1 1 0,-1 0 0,1 0 0,0 0-1,-1 0 1,1 0 0,1 0 0,-1 0 0,0 5 0,1-8-3,1 1 1,-1-1-1,0 1 1,1-1 0,-1 1-1,1-1 1,-1 1 0,0-1-1,1 1 1,-1-1-1,1 0 1,-1 1 0,1-1-1,0 0 1,-1 0-1,1 1 1,-1-1 0,1 0-1,-1 0 1,1 0-1,0 0 1,-1 0 0,1 0-1,-1 0 1,1 0-1,0 0 1,0 0 0,27 0-743,-19 0 443,4-1-210,3 1 84,-1 0 0,1 1-1,27 4 1,-42-5 457,1 0 1,0 1 0,0-1-1,0 0 1,0 1 0,0-1-1,-1 1 1,1 0 0,0-1-1,-1 1 1,1 0 0,0 0-1,-1 0 1,1 0 0,-1 1-1,1-1 1,-1 0 0,0 1-1,0-1 1,1 1 0,-1-1-1,0 1 1,0-1 0,0 1-1,-1 0 1,1-1-1,0 1 1,-1 0 0,1 0-1,-1 0 1,1-1 0,-1 1-1,0 0 1,0 0 0,0 0-1,0 0 1,0 0 0,0 0-1,-1 3 1,-1-2 91,0 1 1,1-1-1,-1 0 0,0 0 0,0 0 1,-1 0-1,1 0 0,-1-1 0,1 1 0,-1-1 1,0 1-1,0-1 0,0 0 0,0 0 1,-1 0-1,1-1 0,0 1 0,-1-1 1,-5 2-1,-2 1 86,0-2 1,0 1-1,0-1 1,0-1-1,-14 1 0,24-2-208,-1 0 0,1 0 0,0 0 0,0 0 0,-1-1 0,1 1 0,0 0 0,0-1 0,0 1 0,0-1 0,0 1 0,-1-1 0,1 1 0,0-1 0,0 0 0,0 0-1,1 1 1,-1-1 0,0 0 0,0 0 0,0 0 0,1 0 0,-1 0 0,0 0 0,1 0 0,-1 0 0,1 0 0,-1-1 0,1 1 0,-1-2 0,1 1-344,-1 0-1,1 0 1,0-1 0,0 1 0,0 0-1,0 0 1,0 0 0,1 0 0,-1 0-1,1 0 1,-1 0 0,1 0 0,0 0 0,0 0-1,0 0 1,0 0 0,0 0 0,2-2-1,15-12-5997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9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59 265 12748,'0'0'9326,"-8"6"-8402,6-5-870,-33 25 756,34-25-785,0 0 1,-1 1 0,1-1-1,0 0 1,0 1 0,0-1-1,1 0 1,-1 1 0,0-1-1,0 1 1,1-1 0,-1 1-1,1 0 1,-1-1 0,1 1-1,0 0 1,0-1 0,0 1-1,0 0 1,0-1-1,0 1 1,0 0 0,0-1-1,1 1 1,-1-1 0,0 1-1,1 0 1,0-1 0,1 3-1,0-2-13,-1 0 0,1-1 0,0 1-1,0-1 1,0 0 0,1 1 0,-1-1 0,0 0-1,0 0 1,1-1 0,-1 1 0,1 0-1,-1-1 1,0 1 0,1-1 0,-1 0 0,1 0-1,2 0 1,49-4 111,-45 2-158,0 0-1,-1-1 1,1 0 0,-1-1-1,0 0 1,0 0-1,0-1 1,0 0-1,-1 0 1,0 0-1,0-1 1,-1-1 0,1 1-1,-1-1 1,-1 0-1,1 0 1,-1 0-1,0-1 1,7-16 0,-6 12 4,-1 0 0,0 0 0,-1 0 0,0-1 0,-1 0 0,0 0 0,-1 0 0,-1 0 0,0 0 0,-1 0 0,0 0 0,-1 0 0,-2-16 0,3 27 31,-1 0 0,1 0-1,0 0 1,-1 0 0,1 0 0,-1 1 0,0-1 0,0 0-1,0 0 1,0 0 0,0 1 0,0-1 0,0 0 0,0 1 0,-1-1-1,1 1 1,0 0 0,-1-1 0,0 1 0,1 0 0,-1 0-1,0 0 1,1 0 0,-1 0 0,0 0 0,0 0 0,0 1 0,0-1-1,0 1 1,0-1 0,0 1 0,0 0 0,0 0 0,0 0-1,0 0 1,0 0 0,0 0 0,0 1 0,0-1 0,1 1 0,-4 0-1,-1 1 37,-1 1 0,1 0 0,0 0 0,0 0 1,0 1-1,0 0 0,1 0 0,0 1 0,-1-1 0,-6 10 0,6-7 167,0 1 0,0 0 0,1 0 1,0 0-1,1 1 0,0 0 0,0-1 1,1 2-1,0-1 0,0 0 1,1 0-1,-1 11 0,3-18-193,0 0 0,0-1 0,1 1 0,-1 0-1,1-1 1,-1 1 0,1 0 0,-1-1 0,1 1 0,0-1 0,0 1 0,0-1-1,0 1 1,0-1 0,0 0 0,0 1 0,1-1 0,-1 0 0,0 0 0,1 0-1,-1 0 1,0 0 0,1 0 0,0 0 0,-1-1 0,1 1 0,-1-1 0,1 1 0,0-1-1,3 1 1,61 7-159,-52-8-51,-1 1 77,-1-1-59,0 1 0,1 0 0,-1 1 0,0 1-1,1 0 1,11 4 0,-22-6 119,1 0 0,-1 1-1,0-1 1,0 1 0,0-1 0,0 1 0,0-1 0,0 1-1,0 0 1,0 0 0,-1 0 0,1 0 0,-1 0-1,0 1 1,1-1 0,-1 0 0,0 1 0,0-1 0,-1 0-1,1 1 1,0-1 0,-1 1 0,1 0 0,-1-1 0,0 1-1,0-1 1,0 1 0,0-1 0,-1 1 0,1 0-1,-1-1 1,1 1 0,-1-1 0,0 0 0,-1 4 0,1-2-673,-2 4-1651,0-2-2962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86 11115,'0'0'6091,"-7"10"-3812,-24 32-629,30-41-1553,0 1 1,0-1 0,0 1 0,0-1 0,0 1-1,0-1 1,1 1 0,-1 0 0,0 0 0,1-1-1,0 1 1,-1 0 0,1 0 0,0-1-1,0 1 1,0 2 0,0-3-69,1-1-1,-1 1 1,0 0 0,1-1 0,-1 1-1,1 0 1,-1-1 0,1 1-1,-1-1 1,1 1 0,-1-1-1,1 1 1,-1-1 0,1 1-1,0-1 1,-1 0 0,1 1-1,0-1 1,-1 0 0,1 1 0,0-1-1,-1 0 1,1 0 0,1 0-1,2 1 48,1-1-1,-1 0 1,0 0-1,0-1 0,0 1 1,0-1-1,0 0 1,0 0-1,7-3 0,-4 0-23,-1 0 0,1 0-1,-1-1 1,0 0-1,-1 0 1,1 0 0,-1-1-1,0 0 1,0 0 0,5-9-1,-9 13-52,1-1 0,0 0-1,-1 1 1,1-1-1,-1 0 1,0 0-1,0 0 1,0 0 0,0 0-1,0 0 1,-1 0-1,0 0 1,1 0 0,-1 0-1,0 0 1,0 0-1,-1-1 1,1 1-1,-1 0 1,1 0 0,-1 0-1,0 0 1,0 0-1,-1 0 1,1 1 0,0-1-1,-4-4 1,4 5-38,-1 0 1,1 1 0,0-1-1,-1 1 1,1 0-1,-1-1 1,1 1-1,-1 0 1,0 0-1,1 0 1,-1 0 0,0 0-1,0 1 1,0-1-1,0 0 1,0 1-1,0-1 1,0 1 0,0 0-1,0 0 1,0 0-1,0 0 1,0 0-1,-3 1 1,2 0 9,0 0 1,-1 1-1,1-1 0,0 1 1,0 0-1,0 0 0,0 0 1,0 1-1,0-1 0,1 1 1,-1-1-1,-3 6 0,0 0 135,0 1 0,0 0 0,1 0 0,0 0 1,1 1-1,0 0 0,0 0 0,-3 16 0,7-25-76,0 1-1,-1-1 1,1 1 0,0 0 0,0-1-1,0 1 1,0-1 0,0 1 0,1-1-1,-1 1 1,0-1 0,1 1 0,-1-1 0,1 1-1,-1-1 1,1 1 0,0-1 0,0 0-1,0 0 1,-1 1 0,1-1 0,0 0-1,1 0 1,-1 0 0,0 0 0,0 0 0,2 2-1,1-2-6,0 0-1,-1 1 0,1-1 0,0-1 0,-1 1 1,1 0-1,0-1 0,0 0 0,0 0 1,-1 0-1,6-1 0,6-1-12,0-1-1,0-1 1,0 0 0,0-1-1,14-7 1,11-11-103,-32 18-54,0 0 0,0 0 0,0 0 0,1 1 0,-1 0-1,1 1 1,0 0 0,1 0 0,11-1 0,-20 10-106,0-1-1,0 1 1,0 0-1,-1 0 1,0 0-1,-1 6 1,1-8-92,0-3 219,0 1 0,0-1-1,0 0 1,0 1 0,0-1 0,0 0 0,0 0 0,1 1 0,-1-1 0,0 0 0,1 0 0,-1 1 0,1-1-1,0 0 1,-1 0 0,1 0 0,0 0 0,-1 0 0,1 0 0,0 0 0,0 0 0,0 0 0,0 0 0,0 0 0,0-1-1,0 1 1,3 1 0,35 2-6642,-32-4 5173,19 0-6290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54 8008,'0'0'5162,"1"-8"-1634,6-28-527,-7 36-2940,0 0 1,0 0-1,-1 0 1,1 0-1,0 1 1,-1-1-1,1 0 1,0 0-1,0 0 1,-1 0-1,1 0 1,0 0-1,0 0 1,-1 0-1,1 0 1,0 0-1,-1 0 1,1 0-1,0 0 1,0 0-1,-1 0 1,1 0-1,0 0 1,-1 0-1,1 0 1,0-1-1,0 1 1,-1 0-1,1 0 1,0 0-1,0 0 1,0-1-1,-1 1 1,1 0-1,0 0 1,0 0-1,0-1 1,-1 1-1,1 0 1,0 0-1,0-1 1,0 1-1,0 0 1,0 0-1,0-1 1,0 1 0,0 0-1,0-1 1,-1 1-1,1 0 1,0 0-1,0-1 1,0 1-1,1 0 1,-1-1-1,0 1 1,0 0-1,0 0 1,0-1-1,0 1 1,0 0-1,0 0 1,0-1-1,1 1 1,-1 0-1,0-1 1,-14 14 584,5 1-351,0 1 0,1 0 1,0 0-1,2 1 0,-8 25 1,-18 92 1140,21-80-694,0 4-511,2 1 0,3 0 0,1 65 0,6-155 1376,-1 21-1599,1 1 1,1 0-1,-1 0 1,6-14-1,-2 12-44,0 0-1,1 0 1,0 1-1,1 0 1,0 1-1,17-19 1,-21 25 18,1 1 0,0-1 0,-1 1 1,1 0-1,0 0 0,1 0 0,-1 1 0,0 0 0,1-1 1,0 2-1,-1-1 0,1 0 0,0 1 0,0 0 0,0 0 1,-1 0-1,1 1 0,0 0 0,0-1 0,10 3 0,-13-2 6,-1 1 1,0 0-1,0 0 0,0 0 0,0 0 0,0 0 0,0 0 0,0 0 0,-1 0 0,1 0 0,0 0 0,0 1 0,-1-1 0,1 0 1,-1 0-1,1 1 0,-1-1 0,0 0 0,1 1 0,-1-1 0,0 1 0,0-1 0,0 0 0,0 1 0,0-1 0,0 0 1,0 1-1,-1-1 0,1 1 0,-1 1 0,1-2 21,0 1 0,0-1-1,0 1 1,-1 0 0,1-1 0,0 1 0,-1-1 0,1 1 0,-1-1 0,0 0-1,0 1 1,1-1 0,-1 1 0,0-1 0,0 0 0,0 0 0,0 0 0,0 1 0,0-1-1,-1 0 1,1 0 0,0-1 0,-1 1 0,1 0 0,0 0 0,-1-1 0,1 1-1,-3 0 1,3-6 32,0 0 1,0-1-1,1 1 0,0 0 0,0-1 0,1-7 1,-1 9-36,0 1 1,0-1 0,1 1 0,-1 0 0,1-1 0,0 1 0,0 0 0,0-1 0,0 1 0,1 0-1,-1 0 1,1 0 0,0 0 0,0 0 0,0 0 0,0 1 0,4-4 0,-3 4 1,1 0 0,0 0 1,0 0-1,-1 1 0,1-1 0,1 1 1,-1 0-1,0 0 0,0 0 1,0 1-1,0-1 0,1 1 0,5 1 1,48 0-258,20 0-3356,-2-7-6357,-48 0 2131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0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12043,'0'0'11852,"-25"71"-10827,15-38-161,5-1-351,-2 3-97,6-3-192,1-3-159,0-5-33,0-6-641,5-3-1313,-1-8-1217,-1-6-1185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60 5381,'0'0'12401,"-1"-9"-9737,1 8-2555,-1-1 0,1 0-1,0 0 1,-1 0 0,1 0 0,0 1 0,0-1 0,0 0-1,1 0 1,-1 0 0,0 0 0,1 0 0,-1 1 0,1-1-1,0 0 1,0 0 0,-1 1 0,3-3 0,0 2 13,-1 0 0,1 1 0,0-1 0,0 1-1,0 0 1,0 0 0,-1 0 0,2 0 0,-1 0 0,0 1 0,0 0 0,0-1 0,0 1 0,6 1 0,34-2 481,74 7 0,-103-4-589,-1 0-1,0 1 0,0 1 1,0 0-1,0 0 1,-1 1-1,0 1 0,0 0 1,21 15-1,-31-19 9,0 0 1,0 0-1,0 0 1,0 0-1,0 0 0,-1 1 1,1-1-1,-1 1 1,0-1-1,0 1 0,0-1 1,0 1-1,0 0 1,-1 0-1,1-1 0,-1 1 1,1 0-1,-1 0 0,0 0 1,0 0-1,-1-1 1,1 1-1,0 0 0,-1 0 1,0-1-1,0 1 1,0 0-1,0-1 0,0 1 1,0-1-1,0 1 1,-1-1-1,0 1 0,1-1 1,-4 3-1,2 0 45,-1 1 0,-1-1 0,1 0 0,-1 0 0,0-1 0,0 1 0,0-1-1,-1 0 1,1 0 0,-1-1 0,0 0 0,0 0 0,0 0 0,-8 2 0,47 7-6466,-21-7 6062,-1 2 0,-1-1 1,17 14-1,-26-19 398,0 0 1,0 0-1,0 0 1,-1 0 0,1 0-1,0 0 1,0 0-1,-1 0 1,1 0-1,0 0 1,-1 0 0,1 1-1,-1-1 1,0 0-1,1 0 1,-1 1-1,0-1 1,0 0 0,0 1-1,1-1 1,-1 0-1,-1 1 1,1-1 0,0 0-1,0 0 1,0 1-1,-1 1 1,-1-1 169,0 1 1,1 0-1,-1-1 1,0 1-1,0-1 1,-1 0 0,1 0-1,0 1 1,-1-2-1,1 1 1,-4 2-1,-10 4 669,1 0 0,-1-1 0,-20 6 0,34-13-925,-8 4 206,-1 0-1,1-2 1,-1 1 0,0-1 0,0-1 0,1 0 0,-1 0 0,-14-2 0,24 1-271,0 0 1,0 0-1,-1-1 1,1 1-1,0-1 1,0 1-1,0-1 1,0 1-1,0-1 1,0 1-1,0-1 1,0 0 0,0 0-1,0 0 1,0 0-1,0 1 1,0-1-1,0 0 1,1 0-1,-1-1 1,0 1-1,1 0 1,-1 0-1,1 0 1,-1 0-1,1 0 1,0-1-1,-1 1 1,1 0-1,0 0 1,0-1-1,0 1 1,0 0-1,0 0 1,0-1-1,0 1 1,1 0-1,-1 0 1,0-1-1,1 0 1,0-1-526,0 0 1,-1-1-1,2 1 1,-1 0-1,0 0 1,1 0-1,-1 0 1,1 1-1,0-1 1,0 0-1,0 1 1,0-1-1,0 1 1,5-4-1,16-6-5348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9929,'0'0'16763,"10"2"-16293,32 3-171,-40-5-290,0 0 0,-1 0 0,1 0 0,0 0-1,-1-1 1,1 1 0,0 0 0,-1-1 0,1 1 0,0-1 0,-1 0 0,1 1 0,-1-1 0,1 0 0,-1 0 0,0 0 0,1 0 0,-1 0 0,0 0 0,0 0 0,1-1 0,-1 1 0,0 0 0,0-1 0,0 1 0,-1 0 0,1-1 0,0 0 0,-1 1 0,1-1 0,0 1 0,-1-1 0,0 0 0,1 1 0,-1-1 0,0 0 0,0 1 0,0-1-1,0 0 1,0 1 0,0-1 0,-1-2 0,1 3-13,0 0 0,-1 0 0,1 0 0,0 0 0,0-1 0,-1 1 0,1 0 0,-1 0 0,1 0 0,-1 0 0,1 0 0,-1 0 0,1 0 0,-1 0 0,0 1 0,0-1 0,1 0-1,-1 0 1,0 0 0,0 1 0,0-1 0,0 0 0,0 1 0,0-1 0,0 1 0,0-1 0,0 1 0,0 0 0,0-1 0,-1 1 0,1 0 0,0 0 0,0 0 0,0 0 0,0 0 0,0 0 0,0 0-1,-1 0 1,1 0 0,0 0 0,0 1 0,0-1 0,0 1 0,0-1 0,0 0 0,0 1 0,0 0 0,0-1 0,0 1 0,0 0 0,0-1 0,0 1 0,0 0 0,1 0 0,-1 0 0,-1 1-1,-3 4 17,1 0-1,0 0 0,-1 0 1,2 1-1,-1 0 1,1 0-1,0 0 0,1 0 1,-1 0-1,1 0 0,1 1 1,-1-1-1,1 1 0,1-1 1,0 16-1,0-21-19,1-1 0,0 1-1,0 0 1,0 0 0,0-1 0,0 1 0,0-1-1,0 1 1,0-1 0,1 1 0,-1-1 0,0 0-1,1 0 1,-1 1 0,1-1 0,0 0 0,-1 0-1,1-1 1,0 1 0,-1 0 0,1-1-1,0 1 1,0 0 0,0-1 0,0 0 0,0 0-1,-1 1 1,1-1 0,0 0 0,0-1 0,0 1-1,3-1 1,3 1-633,1 0-1,-1-1 0,0 0 1,1-1-1,-1 0 1,10-4-1,-11 3-579,-1 0 0,1-1 0,-1 0 0,0 0-1,-1-1 1,1 0 0,5-6 0,10-15-8874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11115,'0'0'2989,"-2"9"166,-19 159 3982,-8 48-5209,23-190-1857,2-7 69,1 0 0,-2 30 0,18-62 171,4-11-72,15-40-892,-26 48 390,1 1 0,1-1 0,0 2 0,1-1 0,1 1 0,14-16 1,-23 29 263,0 0 0,0 0 0,1 0 0,-1 0 0,0 0 1,1 1-1,-1-1 0,1 0 0,-1 1 0,1-1 0,-1 1 1,1 0-1,0-1 0,-1 1 0,1 0 0,-1 0 1,1 0-1,-1 0 0,1 0 0,0 0 0,-1 1 0,1-1 1,-1 0-1,3 2 0,39 21 236,-11-5-146,-19-15-221,-1 0 0,1-1 0,-1-1-1,1 0 1,-1 0 0,1-2 0,0 1 0,-1-2-1,1 1 1,-1-2 0,1 0 0,17-7 0,22-3-3516,-47 12 2754,-1 0 0,1 0 0,0 0 0,-1 1 0,1 0 0,0-1 0,0 2 0,-1-1 0,1 1 0,0-1 0,7 3 0,-2 2-1408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95 144 7655,'0'0'16378,"-11"3"-15395,4-1-791,1 0 1,-1 0-1,0 1 1,1-1 0,0 2-1,-10 5 1,14-8-119,0 1-1,-1 0 1,1 0 0,0 0 0,0 1-1,0-1 1,1 0 0,-1 1-1,0-1 1,1 1 0,0-1 0,0 1-1,-1 0 1,2 0 0,-1 0-1,0-1 1,0 1 0,1 0 0,0 0-1,-1 0 1,1 0 0,0 0 0,1 3-1,0-4-62,-1-1-1,1 0 0,-1 1 1,1-1-1,0 0 0,0 1 1,0-1-1,0 0 0,0 0 1,0 0-1,0 0 0,0 0 1,1 0-1,-1 0 0,0 0 1,1 0-1,-1-1 0,0 1 1,1 0-1,-1-1 0,1 1 1,-1-1-1,1 0 0,-1 1 1,1-1-1,-1 0 0,1 0 1,-1 0-1,1 0 0,2-1 1,3 2-35,1-1 0,-1-1 0,1 0 0,-1 0-1,9-2 1,-3-2-120,-1-1-1,-1 0 0,1 0 1,-1-1-1,0-1 0,-1 1 1,0-2-1,0 0 0,0 0 1,9-13-1,-2 1-286,0 0 0,-2-2 0,24-45 0,-30 43 547,-21 34 623,-21 36 152,23-28-645,1 1 0,1 0 0,-8 25 0,14-37-244,0 1-1,0-1 0,1 1 1,0-1-1,0 1 1,1 0-1,0 0 0,0-1 1,1 1-1,-1 0 0,1-1 1,1 1-1,2 9 1,-3-13-237,1-1 1,-1-1 0,0 1-1,0 0 1,1 0-1,-1 0 1,1-1 0,0 1-1,-1-1 1,1 1 0,0-1-1,0 0 1,0 1 0,0-1-1,0 0 1,0 0 0,0-1-1,0 1 1,3 1-1,23-1-6389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17873,'0'0'4901,"0"55"-3332,-6-21-640,1 5-449,5 0-416,0-3-32,2-7-128,11-5-1121,5-5-993,0-10-384,-2-8-1570,-3-1-2851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164 256 4132,'0'0'4671,"0"-10"-2536,0-20-1043,0-81 6657,-1 109-7600,1 1-1,-1 0 1,1-1 0,-1 1 0,0 0 0,1 0-1,-1-1 1,0 1 0,0 0 0,0 0-1,0 0 1,0 0 0,0 0 0,0 0 0,0 0-1,0 0 1,-1 1 0,1-1 0,0 0 0,-1 1-1,1-1 1,0 1 0,-1-1 0,1 1 0,-1 0-1,1-1 1,0 1 0,-1 0 0,1 0 0,-1 0-1,1 0 1,-1 0 0,1 1 0,-3-1 0,-1 1-25,0-1 1,0 1-1,0 0 1,0 0 0,1 0-1,-1 1 1,0 0 0,1 0-1,-7 3 1,4 1-102,0 1 0,1-1 0,0 1 1,1 0-1,-1 0 0,1 0 0,-7 15 0,10-18-13,0-1 0,0 1 0,1-1 0,-1 1 0,1 0 0,0 0 0,0 0 0,1 0 0,-1 0 0,1 0 0,-1 0 0,1 0 0,1 0 0,-1 0-1,0 0 1,1 0 0,0 0 0,0-1 0,3 9 0,-2-10 4,1 0-1,-1 1 1,1-1-1,-1 0 0,1 0 1,0-1-1,0 1 1,0-1-1,0 1 1,0-1-1,0 0 1,0 0-1,0 0 0,0-1 1,1 1-1,-1-1 1,0 0-1,1 1 1,4-2-1,6 1 23,0-1-1,0 0 1,21-5-1,-21 2-33,0-1 1,0 0-1,-1-1 0,1 0 0,-1-1 1,-1-1-1,1 0 0,-1-1 0,-1 0 1,15-15-1,-18 16 11,-1 1-1,0-1 1,-1 0 0,0-1 0,0 1 0,-1-1-1,0 0 1,-1-1 0,1 1 0,-2-1 0,1 0 0,-2 0-1,1 0 1,-1 0 0,1-17 0,-3 27-8,0-1 0,0 1 0,0 0 0,0-1 0,0 1 0,0-1 0,0 1 0,0-1 0,1 1 0,-2 0 0,1-1 0,0 1 0,0-1 0,0 1 0,0 0 0,0-1 0,0 1 0,0-1 0,0 1 0,-1 0 0,1-1 0,0 1 0,0 0 0,0-1 0,-1 1 0,1 0 0,0-1 0,-1 1 0,1 0 0,0 0 0,-1-1 0,1 1 0,0 0 0,-1 0 0,1-1-1,0 1 1,-1 0 1,-12 11 157,-10 24 82,16-17-135,1 0 0,1 0 1,1 1-1,0 0 0,1 0 1,1 0-1,1 0 0,1 26 1,0-43-168,1 0 1,-1 0 0,0 0 0,1-1-1,-1 1 1,1 0 0,0 0 0,0-1-1,-1 1 1,1 0 0,0-1 0,0 1-1,1-1 1,-1 1 0,0-1 0,0 0-1,1 0 1,-1 1 0,1-1 0,-1 0-1,1 0 1,-1 0 0,1 0 0,0-1 0,-1 1-1,1 0 1,0-1 0,0 1 0,-1-1-1,1 0 1,0 1 0,0-1 0,2 0-1,2 0-820,-1 1-1,1-2 0,0 1 0,-1 0 0,1-1 0,0 0 1,-1-1-1,1 1 0,-1-1 0,6-2 0,15-11-5992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20 9673,'0'0'12759,"-9"6"-11569,6-4-1146,-7 5 411,0 0 0,0 1 0,-11 13 0,19-19-352,-1 0 1,1 0-1,1 0 1,-1 0 0,0 0-1,0 1 1,1-1-1,0 1 1,-1 0-1,1-1 1,0 1-1,0 0 1,0 0 0,1-1-1,-1 1 1,1 0-1,-1 0 1,1 0-1,0 0 1,0 0-1,0 0 1,1 0-1,-1-1 1,2 5 0,-1-6-89,0 0 0,1 0 1,-1 0-1,0-1 1,1 1-1,-1 0 1,1 0-1,-1-1 1,1 1-1,-1-1 1,1 1-1,0-1 1,-1 0-1,1 0 0,0 0 1,-1 0-1,1 0 1,0 0-1,-1 0 1,1 0-1,2-1 1,37-7 49,-29 2-109,0-1 0,-1 0-1,0-1 1,0 0 0,-1 0-1,0-2 1,0 1-1,-1-1 1,0-1 0,-1 1-1,0-1 1,12-24 0,-26 49-217,1-1 0,0 1 0,1 0 1,-4 20-1,7-27-531,0 0-1,1 0 1,-1 0 0,1 0 0,1 1 0,1 10 0,-2-17 461,1 0 0,-1 0 0,1 0 0,0 0 1,-1 0-1,1 0 0,0 0 0,-1 0 0,1 0 1,0 0-1,0 0 0,0-1 0,0 1 0,0 0 1,0-1-1,0 1 0,0-1 0,0 1 0,0-1 1,0 1-1,0-1 0,0 0 0,0 1 0,1-1 1,-1 0-1,0 0 0,0 0 0,2 0 1,21 1-8666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90 11018,'0'0'4362,"-10"11"-1405,-9 12-2053,1 1 0,1 0 0,1 1 0,1 1 0,1 1 0,2 0 0,0 1 0,-10 42 0,19-57-714,0 0 1,2 0-1,-1 0 1,2 0-1,1 24 0,-1-37-181,0 0-1,0 1 0,1-1 1,-1 0-1,0 1 0,0-1 0,1 0 1,-1 0-1,0 1 0,1-1 0,-1 0 1,0 0-1,1 0 0,-1 1 1,0-1-1,1 0 0,-1 0 0,0 0 1,1 0-1,-1 0 0,0 0 0,1 0 1,-1 0-1,1 0 0,-1 0 1,0 0-1,1 0 0,-1 0 0,1 0 1,-1 0-1,0 0 0,1 0 0,-1 0 1,0-1-1,1 1 0,-1 0 1,0 0-1,1 0 0,-1-1 0,0 1 1,1 0-1,-1-1 0,16-10 144,3-11-293,-1-1-1,-1-1 1,-1-1 0,23-51 0,3-1-285,-28 52 234,5-8-29,40-54 1,-54 80 212,0 1 0,0 0-1,0 1 1,1-1 0,0 1-1,0 0 1,0 0-1,1 1 1,-1 0 0,1 0-1,0 0 1,0 1 0,1 0-1,14-3 1,-21 5 4,0 1 0,0 0 0,0 0 0,0 0 0,0 0 0,0 0 0,0 0 1,-1 0-1,1 0 0,0 0 0,0 1 0,0-1 0,0 0 0,0 0 0,0 1 0,-1-1 0,1 1 0,0-1 1,0 1-1,0-1 0,-1 1 0,1-1 0,0 1 0,-1 0 0,1-1 0,-1 1 0,1 0 0,-1 0 0,1-1 1,-1 1-1,1 1 0,0 1 6,0 0 0,-1 0 0,1 0 0,-1 0 1,0 0-1,0 1 0,0-1 0,0 0 0,-1 5 1,-21 63 915,22-70-900,-1-1-10,1 1 0,-1 0 0,1 0 1,0 0-1,-1-1 0,1 1 0,-1 0 0,1 0 1,0 0-1,0 0 0,-1 0 0,1 0 1,0-1-1,0 1 0,0 0 0,0 0 1,0 0-1,0 0 0,0 0 0,1 0 0,-1 0 1,0 0-1,0 0 0,1-1 0,-1 1 1,1 0-1,-1 0 0,0 0 0,1-1 1,0 1-1,-1 0 0,1 0 0,0 0 0,31 2-469,3-2 48,-34 0 423,0-1 0,0 0 0,0 1 0,0-1 0,0 1 0,0-1 0,0 1 0,0 0 0,0-1 0,0 1 0,0 0 0,-1 0 0,1 0 0,0-1 0,0 1 0,-1 0 0,1 0 0,0 0 0,-1 0 0,1 0 0,-1 0 0,0 0 0,1 1 0,-1-1 0,0 0 0,0 0 0,1 1 0,-1 1 31,1 0 0,-1 0 0,0 0 1,0 0-1,0 0 0,-1 0 1,1-1-1,-1 1 0,1 0 0,-1 0 1,0 0-1,0 0 0,0-1 1,-1 1-1,1-1 0,0 1 0,-1-1 1,0 1-1,0-1 0,-2 2 0,0 0-14,-1 0 1,1-1-1,-1 1 0,0-1 0,0-1 0,0 1 0,-1-1 0,1 0 0,-10 3 0,-5-1-112,0 0 1,0-2 0,0 0-1,-38-2 1,53 0-195,0 0 0,0-1 0,1 1 0,-1-1 0,0-1-1,0 1 1,-5-3 0,8 3-223,0 0 0,0 0 0,1 0 0,-1 0 0,0-1 0,1 1-1,-1 0 1,1-1 0,0 1 0,-1-1 0,1 0 0,-2-2 0,-2-13-9396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4676,'0'0'19779,"2"11"-19453,2 14 314,-2 1 1,-1 27 0,-1-53-624,1 0 1,-1 1-1,0-1 1,0 0 0,0 1-1,1-1 1,-1 0-1,0 0 1,0 1 0,1-1-1,-1 0 1,0 0-1,0 0 1,1 0-1,-1 1 1,0-1 0,1 0-1,-1 0 1,0 0-1,1 0 1,-1 0 0,0 0-1,0 0 1,1 0-1,-1 0 1,0 0 0,1 0-1,-1 0 1,0 0-1,1 0 1,-1 0 0,0 0-1,1 0 1,-1 0-1,0 0 1,1-1 0,-1 1-1,0 0 1,1 0-1,-1 0 1,0-1 0,0 1-1,1 0 1,-1 0-1,0-1 1,17-9 262,-3-2-187,-1 0 1,23-28-1,11-11-37,-43 80-243,-5-19 188,0-1 6,1 0-1,0 0 1,0 0 0,1 0-1,0 0 1,3 11 0,-4-19-6,1 0 1,-1 1 0,1-1-1,-1 0 1,1 0 0,-1 0-1,1 0 1,0 0 0,0 0-1,-1 0 1,1 0-1,0-1 1,0 1 0,0 0-1,0 0 1,0-1 0,0 1-1,0-1 1,0 1 0,0-1-1,2 1 1,0 0 0,-1-1 0,1 0 1,0 0-1,-1-1 0,1 1 0,-1 0 1,1-1-1,-1 0 0,1 1 0,-1-1 1,0 0-1,1 0 0,-1-1 0,4-1 1,3-4 14,0 0 0,-1-1 1,1 0-1,-1 0 1,-1-1-1,0 0 0,0 0 1,-1 0-1,6-12 0,22-29 157,-34 51-183,1 0 0,0 0 1,-1 0-1,1 0 1,-1 0-1,1 0 0,-1 1 1,1-1-1,-1 0 1,0 0-1,0 0 1,0 0-1,1 0 0,-1 1 1,0-1-1,0 0 1,-1 0-1,1 0 0,0 1 1,0-1-1,-1 2 1,-2 40 15,2-34-5,0-1-1,0 0 1,1 1 0,0-1-1,1 1 1,1 8-1,-2-16 1,0 1 0,1-1 0,-1 0 0,0 0 0,1 0 0,-1 0 0,1 0 0,-1 0 0,1 0 0,0 0 0,-1 0 0,1 0 0,0 0 0,0-1 0,0 1 0,-1 0 0,1 0 0,0-1 0,0 1 0,2 0 0,-1 0 4,0-1 0,0 0 0,0 0 0,0 0 0,0 0 0,0 0 0,0 0 0,0-1 0,0 1 0,0-1 0,0 1 0,0-1 0,0 0 0,0 0 0,0 0 0,2-2 0,12-9-20,0-1 1,-1 0-1,-1-1 0,0-1 1,-1-1-1,-1 0 0,0 0 1,17-33-1,-29 48-135,-1 21-118,-17 38 221,13-46 86,1 0 0,1 0 0,-1 0 0,2 0 0,0 0 0,-1 14 1,3-26-37,0 1 1,0-1-1,0 1 1,0 0-1,0-1 1,0 1-1,0-1 1,0 1-1,1 0 1,-1-1-1,0 1 1,0-1-1,0 1 1,1 0-1,-1-1 1,0 1-1,0-1 1,1 1-1,-1-1 1,1 1-1,-1-1 1,0 0-1,1 1 1,-1-1-1,1 1 1,-1-1-1,1 0 1,-1 1-1,1-1 1,-1 0-1,1 0 1,1 1 0,21-6 79,19-23-115,-26 9-52,-1 0 0,0 0-1,-2-2 1,0 1 0,13-31-1,-8 9-143,25-84-1,-66 194-65,15-46 455,0 0-1,-8 45 1,12-41-92,1 1 1,1-1-1,1 1 1,4 41-1,-3-67-85,0 0 0,0 1-1,1-1 1,-1 0-1,0 1 1,0-1 0,1 0-1,-1 1 1,0-1 0,1 0-1,0 1 1,-1-1-1,1 0 1,0 0 0,-1 0-1,1 0 1,0 1 0,0-1-1,0 0 1,0-1-1,0 1 1,0 0 0,0 0-1,0 0 1,1-1-1,-1 1 1,0 0 0,0-1-1,3 1 1,-3-1 11,0-1-1,1 1 1,-1-1-1,0 1 1,0-1-1,0 0 1,0 0-1,0 0 1,0 1 0,0-1-1,-1 0 1,1 0-1,0 0 1,0 0-1,-1-1 1,1 1 0,-1 0-1,1 0 1,-1 0-1,1 0 1,-1-1-1,1 1 1,-1 0 0,0 0-1,0-1 1,0 1-1,0 0 1,0-1-1,0 1 1,0 0 0,-1-2-1,1-6-220,-1 1-1,0-1 1,0 1-1,0 0 1,-1 0 0,-1 0-1,0 0 1,0 0-1,0 0 1,-1 1-1,0-1 1,0 1 0,-1 0-1,0 1 1,0-1-1,-1 1 1,1 0-1,-1 0 1,-1 0 0,1 1-1,-15-9 1,-63-36-213,119 52 2729,-19-2-1774,17 3-90,1-1 0,42-4 0,-75 2-561,1 0-1,-1 0 1,0-1-1,1 1 1,-1 0-1,0-1 1,1 1-1,-1 0 1,0-1-1,0 0 1,1 1-1,-1-1 1,0 0-1,0 1 1,0-1-1,0 0 1,0 0-1,0 0 1,0 0-1,0 0 1,0 0-1,1-3 1,2-19-7823,-5 5-1887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 6246,'0'0'11787,"-10"3"-8808,5-2-2728,-58 21 3101,60-21-3139,-1 0 0,1 1 0,0-1 0,0 1 0,0 0 0,0 0 0,0 0 0,1 0 0,-1 0 0,1 1-1,-1-1 1,1 1 0,0 0 0,0 0 0,0 0 0,0 0 0,-2 6 0,4-9-209,0 1-1,1-1 1,-1 1 0,1-1-1,-1 1 1,1-1-1,-1 1 1,1-1-1,-1 0 1,1 1 0,-1-1-1,1 0 1,-1 0-1,1 1 1,-1-1 0,1 0-1,0 0 1,-1 0-1,1 1 1,0-1 0,-1 0-1,1 0 1,-1 0-1,1 0 1,0 0-1,-1-1 1,2 1 0,25 0 142,-23 0-115,5-1-100,-1-1 1,0 0 0,0 0-1,0 0 1,0-1 0,-1 0-1,1-1 1,-1 0-1,1 0 1,-1 0 0,0-1-1,10-10 1,25-14-1723,-49 58 1257,-6-3 804,10-22-83,0 1 0,0 0 0,1 0 0,0-1 0,0 2 0,0-1 1,1 0-1,-1 0 0,0 10 0,2-14-283,1-1 0,0 1 0,-1-1 0,1 1 0,-1-1 0,1 1 0,-1-1-1,1 1 1,0-1 0,-1 0 0,1 1 0,0-1 0,0 0 0,-1 0 0,1 1 0,0-1 0,0 0 0,-1 0 0,1 0 0,0 0 0,0 0 0,-1 0 0,1 0 0,0 0 0,1-1 0,13 1-10741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7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15567,'0'0'10442,"59"-9"-12140,-34 1-5189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53 11659,'0'0'6241,"1"-8"-3951,-1 5-2172,1 1-56,-1 1-1,0 0 0,1 0 0,-1-1 0,0 1 1,0 0-1,0 0 0,0-1 0,0 1 1,0 0-1,0 0 0,0-1 0,0 1 0,-1 0 1,1 0-1,0-1 0,-1 1 0,1 0 0,-1 0 1,0 0-1,1 0 0,-1-1 0,0 1 1,0 0-1,1 0 0,-1 1 0,0-1 0,0 0 1,0 0-1,0 0 0,0 1 0,0-1 0,-1 0 1,1 1-1,0-1 0,0 1 0,0-1 0,0 1 1,-1 0-1,1-1 0,0 1 0,-1 0 1,1 0-1,0 0 0,0 0 0,-1 0 0,1 0 1,0 0-1,0 1 0,-2-1 0,-11 2 102,1 0 0,0 1 0,0 0 0,0 1 1,0 0-1,1 1 0,-22 12 0,11-4 183,0 1 1,2 1-1,-22 18 1,43-33-334,0 0 0,-1 0 0,1 0 0,-1 1 1,1-1-1,-1 0 0,1 0 0,0 1 0,-1-1 0,1 0 0,-1 1 1,1-1-1,0 0 0,-1 1 0,1-1 0,0 1 0,0-1 1,-1 1-1,1-1 0,0 1 0,0-1 0,0 0 0,0 1 1,0-1-1,-1 1 0,1-1 0,0 1 0,0-1 0,0 1 1,0-1-1,0 1 0,0-1 0,1 1 0,-1-1 0,0 1 1,19 2 191,44-12-142,-51 6-26,4 1-76,0 0 0,0 0 0,-1 2 0,1 0 0,29 4 1,-42-4 32,-1 0 0,1 1 1,0-1-1,-1 1 0,1 0 1,-1-1-1,1 1 1,-1 1-1,1-1 0,-1 0 1,1 0-1,-1 1 1,0-1-1,0 1 0,0 0 1,0 0-1,0 0 0,0 0 1,-1 0-1,1 0 1,-1 0-1,1 1 0,-1-1 1,0 0-1,0 1 1,0-1-1,0 1 0,0-1 1,0 1-1,-1 0 0,1-1 1,-1 1-1,0 0 1,0-1-1,0 1 0,0 0 1,0-1-1,-1 1 0,1 0 1,-1-1-1,0 1 1,-1 2-1,-1 2 76,0-1 0,0 0 0,0 0 0,-1-1 1,0 1-1,-1-1 0,1 0 0,-1 0 0,0 0 0,0 0 0,0-1 0,-1 0 0,0 0 0,1-1 1,-1 1-1,-11 3 0,-9 5 420,0-2 1,-46 11 0,68-20-443,-5 2-20,-1 0 1,0-1-1,1 0 1,-1-1-1,0 0 1,0-1-1,0 0 1,-19-2-1,29 2-98,-1 0 1,1 0-1,0 0 0,-1-1 1,1 1-1,0 0 1,-1 0-1,1 0 0,0-1 1,-1 1-1,1 0 0,0 0 1,0-1-1,-1 1 0,1 0 1,0 0-1,0-1 0,-1 1 1,1 0-1,0-1 0,0 1 1,0 0-1,0-1 0,0 1 1,0-1-1,-1 1 0,1 0 1,0-1-1,0 1 0,0 0 1,0-1-1,0 1 0,0-1 1,1 0-1,8-15-2416,19-12-3208,-26 26 4963,27-22-7480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16624,'0'0'6454,"-7"14"-5509,-13 34 322,2 0 0,-21 92 0,35-123-1080,-3 18 171,1 1-1,-2 51 1,11-85-267,4-8-16,5-9 47,-3-2-172,-2 0 1,0 0 0,-1-1-1,-1 0 1,0 0 0,-2 0-1,0-1 1,-1 1-1,-1-1 1,0 0 0,-5-33-1,-2 39-230,-3 18 50,-1 21 62,9-20 153,0 1 1,1-1-1,0 1 0,0 0 0,0-1 1,1 1-1,0-1 0,1 1 0,-1-1 1,1 0-1,5 10 0,-5-13 11,0 0 1,0 0-1,0 0 0,0 0 1,1 0-1,0-1 0,-1 1 1,1-1-1,0 0 0,0 0 1,1 0-1,-1 0 0,0 0 1,1-1-1,-1 0 0,1 1 1,-1-1-1,1 0 0,-1-1 1,1 1-1,0-1 0,3 1 1,3-1 11,-1 0 1,1 0-1,-1-1 1,0 0-1,1-1 1,-1 0-1,0 0 1,0-1-1,0 0 1,-1-1 0,1 0-1,-1 0 1,16-11-1,-18 11-6,-1 0-1,0-1 1,0 0-1,0 0 1,0 0-1,-1 0 1,0-1-1,0 1 1,0-1-1,-1 0 1,0 0-1,0-1 1,0 1-1,-1-1 1,0 1-1,0-1 1,-1 0-1,0 0 1,0-13-1,-1 20-6,0 0 0,0 0 0,0 0-1,0 0 1,0-1 0,0 1 0,0 0 0,0 0-1,0 0 1,0 0 0,0-1 0,0 1 0,0 0 0,0 0-1,0 0 1,0 0 0,-1 0 0,1-1 0,0 1-1,0 0 1,0 0 0,0 0 0,0 0 0,-1 0-1,1 0 1,0 0 0,0-1 0,0 1 0,0 0-1,0 0 1,-1 0 0,1 0 0,0 0 0,0 0 0,0 0-1,-1 0 1,1 0 0,0 0 0,0 0 0,0 0-1,0 0 1,-1 0 0,1 0 0,0 0 0,0 0-1,0 1 1,0-1 0,-1 0 0,1 0 0,0 0-1,0 0 1,0 0 0,0 0 0,0 0 0,-1 0 0,1 1-1,0-1 1,0 0 0,0 0 0,0 0 0,0 0-1,0 0 1,0 1 0,0-1 0,0 0 0,0 0-1,0 0 1,-1 0 0,1 1 0,-10 11-64,1 4 61,1 0 0,0 0 1,-6 19-1,12-27 81,-1 0 0,1 0 0,1 0 0,-1 0 0,2 0 0,-1 0 0,1 0 0,0 0 0,2 12 0,-2-19-62,0 0-1,0 0 1,1 0-1,-1 0 1,0 0-1,1 0 1,-1 0-1,1 0 1,-1 0-1,1 0 1,0-1-1,-1 1 1,1 0-1,0 0 1,0 0-1,-1-1 1,1 1 0,0 0-1,0-1 1,0 1-1,0-1 1,0 1-1,0-1 1,0 1-1,2-1 1,0 1 5,0-1 0,0 0 0,0 1 0,0-1 0,1-1 0,-1 1 0,0 0-1,0-1 1,3-1 0,3 0 13,-1-1-1,0 0 0,-1 0 1,1-1-1,14-9 0,-7-1 7,-1 0-1,0 0 0,-1-2 0,0 1 1,-1-2-1,-1 0 0,-1 0 0,0-1 1,-1 0-1,-2-1 0,8-22 0,-34 100-108,10-36 59,2 0 0,0 0 0,1 1-1,2 0 1,-3 34 0,10-53-4233,4-12 694,5-13-3490,-6-6-5101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8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6854,'0'0'12108,"-8"62"-12396,19-43-2019,2-3-3906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33 15663,'0'0'7596,"-8"11"-6149,-2 1-1279,2 1 0,-1 0 0,2 1 0,0-1 0,0 1 0,1 1-1,1-1 1,0 1 0,1 0 0,-2 21 0,6 83-184,1-88-146,0 0 1,-2 0 0,-6 36-1,5-60 185,0 0-1,0 0 1,-1 0 0,1 0-1,-2-1 1,-7 13-1,10-17 51,0-1-1,0 1 0,0 0 1,0-1-1,-1 1 0,1-1 1,0 1-1,-1-1 0,1 0 0,-1 1 1,0-1-1,1 0 0,-1 0 1,0 0-1,0 0 0,0-1 1,0 1-1,0 0 0,0-1 1,0 1-1,0-1 0,0 0 1,0 0-1,0 0 0,0 0 0,0 0 1,0 0-1,0 0 0,-2-1 1,2 0-43,1-1 0,0 1 1,-1-1-1,1 1 0,0-1 1,-1 1-1,1-1 0,0 0 0,0 0 1,0 1-1,1-1 0,-1 0 1,0 0-1,1 0 0,-1 0 1,1 0-1,0 0 0,-1 0 1,1 0-1,0 0 0,0 0 0,1-3 1,2-49-50,0 39-62,1 0 0,1 0 1,0 1-1,0 0 0,2 0 0,0 0 1,0 1-1,18-23 0,85-94-390,-95 114 419,27-25-289,-28 28 149,-1 0-1,0-1 1,-1 0 0,-1-1 0,0 0 0,13-25 0,-20 24 186,-11 11 24,6 5-10,-1 1 0,0-1 0,0 1 0,1-1 0,-1 1 1,0 0-1,1 0 0,-1 0 0,1 0 0,-1 0 0,1 0 0,-1 0 0,1 1 0,-2 0 0,-3 5 108,0 0 0,0 0 0,1 0 0,0 1 0,0-1 0,1 1 0,-1 0 0,2 1 0,-1-1 0,1 1 0,1-1 0,0 1 0,0 0 0,-1 12 0,3-20-107,0 0-1,0 0 0,0 1 1,0-1-1,0 0 0,1 0 1,-1 0-1,0 0 0,1 0 1,-1 0-1,0 0 0,1 0 1,-1 0-1,1 0 0,0 0 1,-1 0-1,1 0 0,0 0 1,0 0-1,-1-1 0,1 1 1,0 0-1,0-1 0,0 1 1,0 0-1,0-1 0,1 1 1,1 0 2,1 0 0,-1 0 1,0-1-1,1 1 0,-1-1 1,0 0-1,1 0 0,-1 0 1,5-1-1,2-1 6,0 0 0,0 0 0,0-1 0,-1 0 0,18-9 0,26-28 44,-44 32-48,0 0-1,1 0 1,-1 1-1,2 1 1,-1 0 0,16-7-1,-26 13-7,1 1 1,-1-1-1,0 0 0,1 0 0,-1 0 1,1 0-1,-1 0 0,0 0 0,1 1 1,-1-1-1,1 0 0,-1 0 0,0 1 1,1-1-1,-1 0 0,0 1 0,0-1 0,1 0 1,-1 1-1,0-1 0,0 0 0,1 1 1,-1-1-1,0 0 0,0 1 0,0-1 1,0 1-1,1-1 0,-1 1 0,0-1 0,0 0 1,0 1-1,0-1 0,0 1 0,0-1 1,0 1-1,0-1 0,0 0 0,-1 1 1,2 32 444,1 0 59,0-32-486,-1 0-1,0 0 0,0 0 1,1 0-1,-1 0 1,0-1-1,1 1 0,-1 0 1,1-1-1,-1 1 0,1-1 1,-1 0-1,1 0 1,-1 1-1,1-1 0,-1 0 1,1 0-1,-1 0 0,1-1 1,-1 1-1,1 0 1,-1 0-1,3-2 0,35-10-340,10-11-2200,-10 3-2425,1 3-4091,-15 7-1632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106 133 10410,'0'0'10613,"-11"2"-10416,6-1-145,0 0 1,0 1-1,1-1 0,-1 1 1,1 0-1,-1 1 0,1-1 1,0 1-1,-1 0 0,1 0 1,1 0-1,-1 0 0,0 1 1,1-1-1,0 1 0,0 0 0,0 0 1,0 0-1,1 0 0,-1 1 1,1-1-1,0 1 0,0 0 1,1-1-1,-1 1 0,1 0 1,0 0-1,1 0 0,-1 7 1,0-10-4,1 0 1,0 0-1,-1 0 1,1 1-1,0-1 1,0 0-1,0 0 1,1 1 0,-1-1-1,0 0 1,1 0-1,0 0 1,-1 1-1,1-1 1,0 0 0,0 0-1,0 0 1,0 0-1,1 0 1,-1-1-1,0 1 1,4 3-1,-2-4-31,-1 0-1,1 1 0,0-1 0,0 0 0,0-1 0,0 1 0,0 0 0,0-1 0,0 0 0,1 0 1,-1 0-1,0 0 0,0 0 0,0 0 0,0-1 0,4-1 0,1 0-34,0-1-1,-1 0 0,1-1 0,-1 0 1,0 0-1,0 0 0,0-1 0,0 0 1,-1 0-1,0-1 0,0 0 0,0 0 1,5-8-1,5-7 85,-1 0-1,23-44 1,-28 45 155,-4 11 9,0-2 0,-1 1 0,0-1 1,-1 1-1,0-1 0,-1-1 0,3-17 1,-31 68 867,19-27-950,1-1 0,-1 1 0,2 0 0,0 1 0,0-1 0,1 1 0,1 0 0,0-1 0,1 1 0,0 15 0,1-26-140,1 1 0,-1 0-1,1-1 1,-1 1 0,1-1 0,0 1-1,0-1 1,0 1 0,1-1 0,-1 0-1,1 0 1,-1 0 0,1 1 0,0-1-1,-1-1 1,1 1 0,0 0 0,0 0-1,0-1 1,1 1 0,-1-1 0,0 0-1,1 1 1,-1-1 0,0 0 0,1-1-1,-1 1 1,1 0 0,0-1 0,-1 1 0,1-1-1,3 0 1,1 1-18,0 0 0,0-1 0,1 0 0,-1 0 0,0-1 0,0 0 0,0 0 0,0-1 0,0 0 0,0 0 1,8-4-1,-4 0-71,0-1 0,-1 0 0,0-1 0,0 0 1,10-12-1,-16 17 61,0-1 1,-1 0-1,0-1 0,0 1 1,0-1-1,0 1 1,-1-1-1,1 0 0,-1 0 1,0 0-1,-1 0 0,1 0 1,-1 0-1,1-10 1,-2 14 15,0 1 1,0 0-1,0-1 1,0 1-1,0 0 1,0-1-1,0 1 1,0 0-1,0-1 1,0 1-1,0 0 1,-1-1-1,1 1 1,0 0-1,0-1 1,0 1-1,0 0 1,-1-1-1,1 1 1,0 0-1,0 0 1,-1-1-1,1 1 1,0 0-1,0 0 1,-1 0-1,1-1 1,0 1-1,-1 0 1,1 0-1,0 0 1,-1 0-1,1 0 1,0-1-1,-1 1 1,1 0-1,0 0 1,-1 0 0,-18 6-8,-15 15 149,28-17-93,0 1 1,1 0 0,-1 1 0,1-1 0,0 1 0,1 0 0,-1 1-1,1-1 1,1 1 0,-1-1 0,1 1 0,0 0 0,1 0 0,-1 1-1,1-1 1,1 0 0,-2 10 0,3-16-42,0 0-1,1 0 1,-1 0-1,0 0 1,0-1 0,0 1-1,1 0 1,-1 0-1,0 0 1,1-1-1,-1 1 1,1 0 0,-1 0-1,1-1 1,-1 1-1,1 0 1,0-1-1,-1 1 1,1-1 0,0 1-1,-1-1 1,1 1-1,0-1 1,0 1-1,1-1 1,29 7 24,32-10-327,-62 3 288,19-3-210,0-1 0,27-10 0,-31 8 350,-1 2 0,1 0 0,0 1-1,30-3 1,-42 12 896,-4-4-972,1 0-1,0 0 1,0 0 0,0-1 0,0 1-1,0-1 1,0 1 0,0-1 0,0 1-1,0-1 1,1 1 0,2 1 0,7-1-75,1 0 0,-1-2 0,0 1 0,1-1 0,-1-1 0,0 0 0,1 0 0,-1-2 0,0 1 0,0-1 0,21-9 0,-15 6-247,1 1 0,0 0 0,21-2 0,-38 8 274,0-1 1,0 1 0,0-1 0,0 1 0,-1-1-1,1 1 1,0 0 0,0-1 0,0 1 0,-1 0-1,1 0 1,0 0 0,-1 0 0,1 0 0,0 0-1,-1-1 1,1 1 0,-1 0 0,0 0-1,1 1 1,-1-1 0,0 0 0,0 0 0,1 0-1,-1 0 1,0 0 0,0 0 0,0 0 0,0 0-1,-1 0 1,1 0 0,0 1 0,-1 0-5,1 0-1,0 0 1,0 0 0,0 0-1,0 0 1,1 0 0,-1 0 0,0 0-1,1 0 1,0-1 0,-1 1-1,1 0 1,0 0 0,0-1 0,0 1-1,0 0 1,0-1 0,0 1-1,0-1 1,0 1 0,1-1 0,-1 0-1,1 1 1,-1-1 0,1 0-1,0 0 1,1 1 0,1-1-405,0-1 0,0 1 0,0-1 0,0 0 0,-1 0 1,1 0-1,0-1 0,0 1 0,0-1 0,-1 0 0,1 0 0,0-1 0,-1 1 0,1-1 0,-1 1 1,5-4-1,12-9-5619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28 7495,'-9'-1'2995,"4"1"-2371,-51-9 3462,53 8-3415,-1 1 0,1-2 0,0 1-1,0 0 1,-1-1 0,1 1 0,0-1 0,1 0 0,-5-3 0,36 5 1315,11 3-1877,44 10 1,-44-6-158,48 3-1,68-6-207,-280 35 761,-41 10 962,143-44-1298,-1-1-1,0-1 1,0-1 0,0-1 0,-35-4-1,57 3-166,-1 0-1,0 0 1,0 0-1,1 0 1,-1-1-1,0 1 1,1-1-1,-1 1 1,0-1-1,1 0 1,-1 1-1,1-1 1,-1 0-1,1 0 1,-1 0-1,1 0 1,0 0-1,-1-1 1,1 1-1,0 0 1,0-1-1,0 1 1,0-1-1,0 1 1,-1-4 0,2 4-31,0 0 0,0 0 0,0-1 0,1 1 0,-1 0 1,0 0-1,1-1 0,-1 1 0,1 0 0,-1 0 1,1 0-1,-1 0 0,1 0 0,0-1 0,0 1 0,0 1 1,-1-1-1,1 0 0,0 0 0,0 0 0,0 0 0,0 1 1,0-1-1,1 0 0,-1 1 0,0-1 0,0 1 1,0-1-1,0 1 0,1 0 0,-1-1 0,0 1 0,0 0 1,1 0-1,1 0 0,80-21-6286,-33 5-2195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9961,'2'3'1148,"-1"1"-1,1-1 0,-1 1 0,0-1 0,0 1 0,0-1 0,-1 1 0,1 3 1,-2 59 1210,-1-34-1636,2 11-625,1 1-739,-2 0-1,-8 53 0,9-94 455,-1-1 0,1 0-1,-1 0 1,1 0 0,-1 0 0,0 0-1,0 0 1,0 0 0,0 0 0,0 0-1,-1 0 1,1 0 0,0-1-1,-1 1 1,1-1 0,-4 3 0,2-2-586,0-1 0,1 1 0,-1-1 0,0 0 0,0 0 1,0 0-1,0-1 0,-1 1 0,1-1 0,0 0 0,-5 0 1,-17 0-7635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22 132 13100,'-4'-9'2814,"1"4"-2506,1 0 88,-1 1 0,1-1-1,0 0 1,1-1 0,-1 1-1,0-7 1,2 11-317,0-1 0,0 0 0,0 1 0,0-1 0,0 1 1,0-1-1,1 0 0,-1 1 0,0-1 0,1 1 0,-1-1 0,1 1 0,0-1 0,0 1 1,-1 0-1,1-1 0,0 1 0,0 0 0,0-1 0,0 1 0,1 0 0,-1 0 0,0 0 1,0 0-1,1 0 0,-1 0 0,0 1 0,1-1 0,-1 0 0,4 0 0,21-8 376,1 2 0,1 0-1,-1 2 1,1 2-1,30-2 1,144 7 550,-183-1-979,-5-1-17,1 1 1,-1 1-1,-1 0 1,1 1 0,0 1-1,-1 0 1,27 11-1,-36-12 33,1-1-1,0 1 0,-1 0 1,1 0-1,-1 1 0,0-1 0,0 1 1,-1 0-1,1 0 0,-1 0 1,0 1-1,0-1 0,0 1 0,0-1 1,-1 1-1,0 0 0,0 0 1,0 0-1,-1 0 0,1 1 0,-1-1 1,-1 0-1,1 9 0,-1-2 140,-1-1 1,-1 0-1,0 1 0,0-1 1,-1 0-1,-1 0 0,0-1 1,0 1-1,-1-1 0,-1 0 0,1 0 1,-1 0-1,-1-1 0,0 0 1,0 0-1,-1-1 0,0 0 0,-15 11 1,11-9 53,-1 0-1,-1-1 1,0 0 0,0-1 0,-1-1-1,0 0 1,0-1 0,0 0 0,-1-1 0,0-1-1,0-1 1,-24 3 0,30-6-253,0 1 1,0-1-1,-1-1 1,1 0-1,0 0 0,0-1 1,0 0-1,1-1 1,-1 0-1,1-1 1,-1 1-1,1-2 0,0 0 1,0 0-1,1 0 1,-16-13-1,23 17-154,0 0 0,0 0 0,0-1 0,0 1 0,0 0 0,1 0 0,-1 0 0,0-1 0,0 1 0,1-1-1,-1 1 1,1 0 0,-1-1 0,1 1 0,0-1 0,-1 1 0,1-1 0,0 1 0,0-1 0,0 1 0,0-1 0,0 1 0,1-1 0,-1 1 0,1-3 0,0 1-564,1 1 0,-1-1 0,1 1 0,0 0 0,0-1 0,0 1 0,0 0 1,0 0-1,0 0 0,0 1 0,1-1 0,2-1 0,26-16-10037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0 17873,'0'0'12209,"-12"5"-11542,-46 18-217,-58 32 0,96-45-359,0 2 0,1 0 0,0 2 0,1 0 0,0 1 0,-28 31 1,43-43-78,0 1 1,1 0-1,-1-1 1,1 1-1,0 0 1,0 0-1,0 1 1,1-1-1,-1 0 1,1 1-1,0-1 1,1 1-1,-1-1 1,0 6-1,2-8-6,-1 0-1,0 0 0,1 0 1,-1 0-1,1 0 0,0 0 1,0 0-1,0-1 0,0 1 0,0 0 1,0-1-1,0 1 0,1 0 1,-1-1-1,0 1 0,1-1 1,-1 0-1,1 0 0,0 1 1,-1-1-1,1 0 0,0 0 1,0 0-1,0-1 0,-1 1 0,1 0 1,0-1-1,0 1 0,0-1 1,0 0-1,0 0 0,4 0 1,23 2 74,0-1 1,0-1-1,0-2 1,52-10-1,18-10-1932,-4-6-5964,-60 15 976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48 15855,'0'0'8632,"-8"-5"-8237,7 5-388,0-2 11,-1 1-1,0 0 1,1 0-1,-1 0 1,0 0-1,0 0 1,1 0-1,-1 0 1,0 0 0,0 1-1,0-1 1,0 1-1,0 0 1,0-1-1,0 1 1,0 0-1,0 0 1,0 0 0,0 0-1,0 1 1,0-1-1,0 1 1,0-1-1,0 1 1,0 0 0,0-1-1,0 1 1,0 0-1,1 0 1,-1 0-1,0 1 1,1-1-1,-1 0 1,1 1 0,-1-1-1,1 0 1,0 1-1,-1 0 1,1-1-1,0 1 1,0 0-1,0 0 1,-1 3 0,1-3-4,-1 1 1,1-1 0,0 1-1,0-1 1,0 1 0,0 0-1,0-1 1,1 1 0,-1 0-1,1 0 1,0-1 0,0 1-1,0 0 1,0 0 0,0 0-1,1-1 1,-1 1 0,1 0 0,0 0-1,-1-1 1,1 1 0,1-1-1,-1 1 1,0-1 0,1 1-1,2 2 1,2 2-184,2 0 1,-1-1-1,1 0 1,0-1-1,0 1 1,13 4-1,-13-6-63,-1 0-1,1 0 1,-1 1 0,0 0-1,0 0 1,0 0 0,-1 1-1,0 0 1,9 12 0,-12-13 234,0 1-1,-1 0 1,1 1 0,-2-1 0,1 0 0,-1 1 0,0-1 0,0 1 0,0-1 0,-1 1-1,0-1 1,-1 1 0,1-1 0,-1 1 0,0-1 0,-4 10 0,3-9 284,0-1 1,0 0 0,-1 0 0,0 0-1,0 0 1,-1 0 0,1 0-1,-1-1 1,-1 0 0,1 0-1,-1 0 1,1-1 0,-2 1 0,1-1-1,0 0 1,-7 4 0,10-7-232,1 0 0,-1-1 0,0 1 0,1 0 0,-1 0 0,0-1 0,1 1 0,-1-1 1,0 0-1,0 1 0,0-1 0,1 0 0,-1 0 0,0 0 0,0 0 0,0-1 0,1 1 0,-1 0 1,0-1-1,0 1 0,1-1 0,-1 1 0,0-1 0,-2-1 0,2 0-39,0-1 0,0 1 1,0 0-1,0-1 0,0 1 0,0-1 0,1 1 0,-1-1 1,1 0-1,0 0 0,0 1 0,0-1 0,-1-4 0,0-4-203,0 1 0,1-1 0,0 1 0,1-1 0,0 1 0,1-1 0,3-17-1,-2 19 134,2 1-1,-1 0 0,1 0 0,0 1 1,1-1-1,0 1 0,0 0 0,0 0 1,1 1-1,0-1 0,0 1 0,12-8 1,11-8-225,54-29 0,-62 39 257,16-9 36,-25 16 18,0-1 0,0-1 0,-1 0 1,0 0-1,0-1 0,-1-1 0,0 0 1,16-18-1,-26 27 9,1 0 0,-1-1 0,1 1-1,-1-1 1,0 1 0,1-1 0,-1 1 0,0-1 0,0 1 0,1-1 0,-1 1 0,0-1 0,0 1 0,0-1-1,1 1 1,-1-1 0,0 0 0,0 1 0,0-1 0,0 1 0,0-1 0,0 0 0,0 1 0,0-1 0,-1 1-1,1-1 1,0 1 0,0-1 0,0 1 0,-1-1 0,1 0 0,0 1 0,-1-1 0,-20-3 501,-27 16-420,39-7-95,0 0 1,1 0-1,0 0 0,0 1 1,0 1-1,-11 11 1,16-15-63,1 0 0,-1 0 1,1 0-1,0 0 1,0 0-1,0 0 1,1 0-1,-1 1 1,1-1-1,-1 1 1,1-1-1,0 1 1,1 0-1,-1-1 0,1 1 1,-1 0-1,1-1 1,0 1-1,0 0 1,2 6-1,-2-9-247,1 0 0,-1 1 0,1-1 0,0 0 0,-1 0 0,1 1 1,0-1-1,0 0 0,0 0 0,0 0 0,0 0 0,0 0 0,0 0 0,1 0 0,-1-1 0,0 1 0,0 0 0,1-1 0,-1 1 0,0 0 0,3 0 0,18 3-7395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10570,'0'0'12332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15855,'0'0'9417,"42"-40"-19186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5285,'0'0'16101,"0"11"-14185,-2 195 2930,0-113-5746,1-2-3655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9289,'0'0'10751,"11"-10"-9576,-3 3-928,-2 0-70,0 1-1,1 1 1,0-1-1,0 1 1,0 1-1,1-1 1,0 1-1,0 0 1,0 1-1,9-3 0,17-1 162,0 1 0,1 1-1,56 1 1,-87 4-334,0 0 0,0 0 0,0 0 0,0 1 0,0 0 1,-1 0-1,1 0 0,0 0 0,0 0 0,0 1 0,-1 0 0,1 0 0,-1 0 0,1 0 0,-1 0 0,0 1 0,0-1 1,0 1-1,0 0 0,-1 0 0,1 0 0,-1 0 0,1 0 0,-1 1 0,0-1 0,-1 1 0,1-1 0,0 1 0,-1 0 0,0 0 1,0 0-1,1 7 0,-1-1 204,0 0 0,0 1 0,-1-1 0,-1 0 0,1 0 0,-2 1 0,0-1 1,0 0-1,0 0 0,-1-1 0,-1 1 0,-4 9 0,-2 2 446,-2-1 0,0 0 1,-21 26-1,30-42-622,0 0 1,1-1-1,-2 1 1,1-1-1,0 0 0,-1 0 1,1 0-1,-1 0 1,0-1-1,0 0 0,0 1 1,0-1-1,0-1 1,-1 1-1,1-1 1,-1 1-1,1-1 0,-1-1 1,1 1-1,-1 0 1,1-1-1,-1 0 0,0 0 1,-7-2-1,10 1-279,0 0-1,1 0 0,-1 0 1,0 0-1,0 0 0,1 0 0,-1-1 1,1 1-1,-1-1 0,1 1 1,0-1-1,0 1 0,-1-1 0,1 0 1,0 0-1,0 0 0,1 1 1,-1-1-1,0 0 0,0-3 0,1 3-329,-1 1 0,1-1-1,0 1 1,0-1 0,0 0 0,0 1-1,0-1 1,0 1 0,0-1-1,0 0 1,1 1 0,-1-1-1,0 1 1,1-1 0,0 1 0,-1-1-1,2-1 1,13-11-6299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16720,'0'0'8216,"-5"10"-8174,3-6-42,-3 4 85,1 1-1,0-1 0,1 0 0,0 1 0,0 0 1,1-1-1,0 1 0,-1 14 0,4-22-73,-1 0 1,0 0-1,0-1 0,0 1 0,1 0 0,-1 0 0,0-1 0,1 1 0,-1 0 0,0-1 1,1 1-1,-1 0 0,1-1 0,-1 1 0,1-1 0,0 1 0,-1-1 0,1 1 0,-1-1 0,1 1 1,0-1-1,0 1 0,-1-1 0,1 0 0,0 0 0,-1 1 0,1-1 0,0 0 0,0 0 1,0 0-1,-1 0 0,2 0 0,33 1 198,-25-1-123,10 0 19,-1-1-1,1-1 1,-1 0-1,0-2 0,0 0 1,0-1-1,0-1 0,20-9 1,-39 15-10,1-1 1,-1 1-1,0 0 0,1-1 0,-1 1 1,0-1-1,1 1 0,-1 0 1,0-1-1,1 1 0,-1-1 1,0 1-1,0-1 0,0 1 1,1-1-1,-1 1 0,0-1 1,0 1-1,0-1 0,0 1 1,0-1-1,0 1 0,0-1 1,0 1-1,0-1 0,0 1 1,0-1-1,-1 1 0,1-1 1,0 1-1,0-1 0,0 1 0,-1-1 1,1 1-1,0-1 0,-1 1 1,1-1-241,0 1 1,-1 0 0,1-1-1,0 1 1,0-1 0,-1 1-1,1-1 1,0 1 0,0-1-1,0 1 1,0 0 0,0-1-1,0 1 1,-1-1-1,1 1 1,0-1 0,0 1-1,1-1 1,-1 1 0,0-1-1,0 1 1,0-1 0,0 1-1,0-1 1,0 1 0,1-1-1,-1 1 1,0 0 0,0-1-1,1 1 1,-1-1-1,0 1 1,0 0 0,1-1-1,-1 1 1,1 0 0,-1-1-1,0 1 1,1 0 0,0-1-1,70-15-15010,-37 7 6677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81 193 11723,'0'0'8632,"-9"1"-8568,6-1-58,-1 0 0,1 0 0,0 0 0,0 1-1,0-1 1,0 1 0,0 0 0,0 0 0,0 0 0,0 1-1,0-1 1,1 0 0,-1 1 0,1 0 0,-5 3 0,5-2 70,0 0 1,0 0 0,0 0 0,0 1-1,0-1 1,1 0 0,-1 1 0,1-1 0,0 1-1,0 0 1,0-1 0,1 1 0,-1 0 0,1 0-1,0-1 1,0 5 0,0-6-62,0-1 0,0 1 0,0-1 0,0 1 0,0-1 0,1 0 0,-1 1 0,0-1 1,1 1-1,-1-1 0,1 0 0,-1 1 0,1-1 0,0 0 0,-1 0 0,1 1 0,0-1 0,0 0 0,0 0 0,0 0 0,0 0 0,0 0 0,0 0 0,0 0 0,0-1 1,3 2-1,-2-1 11,1 0 0,0-1 0,0 1 0,0-1 0,0 1 0,1-1 0,-1 0 1,0 0-1,0-1 0,0 1 0,0-1 0,3 0 0,4-2 15,0 0 0,0-1 0,-1 0 0,1-1-1,-1 0 1,0 0 0,8-7 0,1-3-51,-2-1 0,0-1 1,-1 0-1,23-35 0,-30 40 19,0-1-1,-1 0 0,-1-1 1,0 0-1,0 0 1,-2 0-1,0-1 0,3-20 1,-10 28 1385,-6 13-838,-8 13-248,-1 8 517,-25 46 1,38-63-647,0 0 1,1 1-1,0 0 1,1 0 0,0 0-1,1 0 1,0 0-1,-1 15 1,4-25-258,0-1-1,0 1 1,0 0 0,-1 0-1,1 0 1,0-1 0,0 1-1,0-1 1,0 1 0,1-1-1,-1 1 1,0-1 0,0 1-1,0-1 1,0 0 0,0 0-1,0 0 1,1 1 0,-1-1-1,0 0 1,0-1 0,0 1-1,0 0 1,1 0 0,-1 0-1,1-1 1,38-5-7523,-18-4-172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11147,'0'0'7948,"-9"-1"-7099,1 1-718,0 1 0,0-1-1,-1 1 1,1 1 0,0 0-1,-11 3 1,17-4-87,-1 0 0,0 0 0,1 0 1,-1 0-1,1 0 0,-1 1 0,1-1 0,-1 1 0,1-1 1,0 1-1,0 0 0,0 0 0,0 0 0,0 0 0,0 0 1,1 1-1,-1-1 0,1 0 0,-1 1 0,1-1 0,0 1 1,0 0-1,0-1 0,0 1 0,1 0 0,-1-1 0,0 4 1,2-5-48,-1-1 1,0 1-1,1 0 1,-1-1-1,0 1 1,1-1-1,-1 1 0,1-1 1,-1 0-1,0 1 1,1-1-1,-1 1 1,1-1-1,0 0 1,-1 1-1,1-1 1,-1 0-1,1 0 1,-1 1-1,1-1 1,0 0-1,-1 0 1,1 0-1,0 0 1,-1 0-1,1 0 1,-1 0-1,1 0 1,1 0-1,25 0-566,-19 0 125,93 0-6927,-57 0 7764,-43 0-273,-1 0 0,0 0-1,0-1 1,1 1 0,-1 0-1,0 0 1,1 0 0,-1 0-1,0 0 1,1 0 0,-1 0-1,0 0 1,1 0 0,-1 0-1,0 0 1,0 1 0,1-1 0,-1 0-1,0 0 1,1 0 0,-1 0-1,0 0 1,0 1 0,1-1-1,-1 0 1,0 0 0,0 0-1,1 1 1,-1-1 0,0 0-1,0 0 1,0 0 0,0 1-1,1-1 1,-1 0 0,0 1 0,0-1-1,0 0 1,0 0 0,0 1-1,0-1 1,0 0 0,0 1-1,0-1 1,0 0 0,0 1-1,0-1 1,-11 17 3177,-22 12-343,21-21-2286,8-4-619,-1 0 0,1-1 0,-1 0 0,0 0-1,0 0 1,0 0 0,0-1 0,0 0 0,-1 0 0,1 0-1,-6 1 1,8-7-4656,4-9 288,5-3-3336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8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76 157 4901,'0'0'15337,"-9"7"-13709,5-3-1621,-4 2 593,0 1-1,0 1 1,-13 15-1,19-21-479,0 1-1,1-1 0,-1 1 1,0-1-1,1 1 1,0 0-1,-1 0 1,1-1-1,0 1 0,1 0 1,-1 0-1,0 0 1,1 0-1,-1 0 0,1 0 1,0 1-1,0-1 1,1 0-1,-1 0 0,0 0 1,1 0-1,1 3 1,0-4-99,-1 0 0,1 0 0,0 0 0,1 0 0,-1 0 0,0 0 0,0-1 0,1 1 0,-1-1 0,1 0 0,0 0 0,-1 0 0,1 0 0,0 0 0,-1-1 0,1 1 0,0-1 0,0 1 0,0-1 0,4 0 0,5 0 54,-1 0 0,0 0 0,22-4 1,-25 1-104,0 1-1,0-1 1,-1-1 0,1 0 0,-1 0 0,0 0 0,0-1 0,-1 0 0,1 0 0,-1-1 0,0 0-1,-1 0 1,0 0 0,1 0 0,-2-1 0,1 0 0,-1 0 0,5-11 0,-2 3-38,-1-1 0,0 1 0,-1-1 0,-1 0 1,-1 0-1,0-1 0,-1 1 0,0-20 0,-1 35 67,-1 0 1,0 0-1,0 0 0,1 0 0,-1 0 0,0 0 0,0 0 0,0 0 1,0 0-1,0 0 0,-1 0 0,1 0 0,0 0 0,0 0 1,-1 0-1,1 0 0,0 0 0,-1 1 0,1-1 0,-1 0 0,1 0 1,-1 0-1,0 0 0,1 1 0,-1-1 0,0 0 0,1 1 1,-1-1-1,0 0 0,0 1 0,0-1 0,0 1 0,1-1 0,-1 1 1,0 0-1,0-1 0,0 1 0,0 0 0,0 0 0,0-1 1,0 1-1,0 0 0,0 0 0,0 0 0,0 0 0,0 0 0,0 1 1,0-1-1,0 0 0,-2 1 0,-2 1 48,1 0-1,-1 0 1,0 1 0,1 0-1,-1 0 1,1 0-1,0 0 1,-6 7 0,-2 2 351,1 1 1,-18 27 0,26-35-280,0 1 1,0 0 0,0 0 0,0 0-1,1 1 1,0-1 0,0 1 0,1-1-1,0 1 1,-1 8 0,3-14-126,-1 1 1,0 0 0,1-1-1,-1 1 1,1-1-1,0 1 1,-1-1 0,1 1-1,0-1 1,0 1-1,0-1 1,0 0 0,0 1-1,0-1 1,0 0-1,1 0 1,-1 0 0,0 0-1,1 0 1,-1 0-1,1 0 1,-1-1 0,1 1-1,-1 0 1,1-1 0,-1 1-1,1-1 1,0 0-1,-1 1 1,1-1 0,0 0-1,1 0 1,67 1-1507,-52-1 778,8-1-251,-19 0 827,0 0 1,1 1 0,-1 0-1,0 1 1,1-1-1,-1 1 1,8 2-1,-14-2 262,0 1-1,0-1 1,0 0 0,0 0-1,0 0 1,0 1-1,0-1 1,0 0-1,-1 1 1,1-1-1,0 1 1,-1-1-1,1 1 1,-1-1-1,0 1 1,1-1-1,-1 1 1,0-1-1,0 1 1,0-1-1,0 3 1,-1 43 1139,0-32-1240,1-14-3,3 15-1010,7-13-4147,2-3-4790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13613,'0'0'8392,"1"8"-6753,0 15-576,0-12-521,0 1 0,0-1 1,1 1-1,5 18 0,-6-28-513,0 1 0,0-1-1,0 0 1,0 0-1,0 1 1,0-1-1,1 0 1,-1 0-1,1 0 1,-1 0-1,1 0 1,0-1-1,0 1 1,0-1-1,0 1 1,0-1-1,0 1 1,0-1-1,1 0 1,-1 0-1,0 0 1,1 0-1,-1-1 1,0 1-1,1-1 1,-1 1-1,1-1 1,3 0-1,1 0-66,0 0-1,0-1 0,0 0 0,0-1 0,-1 1 0,1-1 1,0-1-1,-1 1 0,1-1 0,-1 0 0,0 0 0,0-1 1,0 0-1,0 0 0,-1-1 0,1 1 0,-1-1 1,0 0-1,-1 0 0,1-1 0,5-10 0,-14 63-281,3-46 333,1 0-1,-1 0 1,1 0 0,0 0 0,0 0 0,-1 0-1,1 0 1,0 0 0,0 0 0,0 0-1,0 0 1,0 0 0,0 0 0,1 0-1,-1 0 1,0 0 0,0 0 0,1 0-1,-1 0 1,1 0 0,-1 0 0,1 0 0,-1 0-1,1 0 1,-1 0 0,1 0 0,0-1-1,0 1 1,-1 0 0,1-1 0,0 1-1,0 0 1,0-1 0,0 1 0,0-1-1,-1 1 1,1-1 0,0 0 0,0 1-1,2-1 1,0 0-25,0 0 1,0-1-1,0 1 0,0-1 0,0 0 0,0 1 0,-1-1 1,1-1-1,0 1 0,0 0 0,-1-1 0,1 1 0,4-5 1,4-3-1126,1-1 0,-1-1 1,-1 0-1,12-16 1,-5 1-4003,-3-2-3722,-13 27 8220,-9 28 2542,3-17-964,2 0 0,0 0 1,0 0-1,0 1 0,2-1 0,-2 17 1,3-26-993,0-1 0,0 0 0,0 1 0,0-1 0,0 1 0,0-1 0,0 0 0,0 1 0,0-1 0,0 0 0,0 1 0,0-1 0,0 0 0,0 1 0,0-1 0,1 0 0,-1 1 0,0-1 0,0 0 0,0 0 0,1 1 0,-1-1 0,0 0 0,0 0 0,1 1 0,-1-1 0,0 0 0,1 0 0,-1 0 1,0 1-1,1-1 0,-1 0 0,0 0 0,1 0 0,-1 0 0,0 0 0,1 0 0,-1 0 0,0 0 0,1 0 0,-1 0 0,0 0 0,1 0 0,-1 0 0,0 0 0,1 0 0,11 0-5529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9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9865,'0'0'7880,"-1"11"-5841,-17 141 2912,8-92-3481,-3 87-1,13-141-1451,2 34 59,-2-40-76,0 1-1,0-1 1,0 1 0,0-1-1,0 1 1,0-1 0,0 0-1,0 1 1,0-1 0,0 1-1,0-1 1,0 1 0,0-1-1,1 1 1,-1-1 0,0 1 0,0-1-1,0 0 1,1 1 0,-1-1-1,0 0 1,1 1 0,-1-1-1,0 0 1,1 1 0,-1-1-1,1 0 1,-1 1 0,0-1 0,1 0-1,-1 0 1,1 0 0,-1 1-1,1-1 1,-1 0 0,1 0-1,-1 0 1,1 0 0,-1 0-1,0 0 1,1 0 0,-1 0-1,1 0 1,-1 0 0,1 0 0,-1 0-1,1 0 1,-1-1 0,1 1-1,-1 0 1,1 0 0,-1 0-1,0-1 1,1 1 0,-1 0-1,1 0 1,-1-1 0,0 1 0,1 0-1,-1-1 1,0 1 0,1-1-1,-1 1 1,6-9-153,0 0 1,0 0-1,-1-1 1,-1 1-1,0-1 1,0 0-1,0 0 1,-2 0-1,3-14 0,1 2-200,58-208-2526,-63 228 3150,-2 32 700,-15 108-106,7-70-18,-1 75 0,10-142-746,-1-38 368,-3 22-746,0 0 0,-2 1 0,1 0 0,-2 0 0,0 0 0,-15-23 0,5 13-605,-2 0 0,-31-33 0,136 65 1537,-47-6-1490,-14-1-4759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8:21:3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15567,'0'0'3016,"8"0"-2803,-5 0-184,0 1-1,1-1 0,-1 1 0,0-1 0,0 1 1,0 0-1,0 0 0,0 1 0,0-1 0,0 1 0,-1-1 1,1 1-1,0 0 0,-1 0 0,4 3 0,36 49 276,-40-52-300,72 93-114,160 157 1,-140-155-2763,-83-87 1747,0 1-1,-1 1 1,0 0 0,-1 0 0,0 1 0,-1 0 0,7 17 0,-8-1-3647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16015,'0'0'14392,"-7"0"-14381,6 1-11,-26 4-54,26-4 53,0-1-1,1 0 1,-1 1-1,0-1 1,0 1-1,1-1 1,-1 1-1,1-1 1,-1 1-1,0 0 1,1-1-1,-1 1 1,1 0-1,-1-1 1,1 1-1,0 0 1,-1-1-1,1 1 0,0 0 1,-1 0-1,1 0 1,0-1-1,0 1 1,0 0-1,0 0 1,0 0-1,0-1 1,0 1-1,0 0 1,0 0-1,0 0 1,0 0-1,1-1 1,-1 1-1,0 0 1,0 0-1,1-1 1,-1 1-1,1 0 1,-1 0-1,1 0 1,3 3-57,-1-1 0,1 0 0,-1 1 0,1-2 0,0 1 0,0 0 0,0-1 0,1 0 0,-1 0 0,0 0 0,1 0 0,6 1 0,33 17-443,-40-16 479,0 0-1,0 1 0,-1-1 1,1 1-1,-1 0 1,0 0-1,0 0 0,-1 1 1,0-1-1,0 1 1,0-1-1,0 1 1,-1-1-1,0 1 0,0 0 1,-1 0-1,1 0 1,-1 0-1,-1-1 0,1 1 1,-1 0-1,0 0 1,-3 9-1,4-10 127,-1 0 0,-1-1 0,1 1 0,-1 0 0,1-1 0,-1 1 0,-1-1-1,1 1 1,-1-1 0,1 0 0,-1 0 0,0 0 0,-1 0 0,1-1 0,-1 1 0,1-1 0,-1 0 0,0 0 0,0 0 0,-1-1-1,1 0 1,0 1 0,-1-1 0,0-1 0,1 1 0,-1-1 0,0 1 0,-5-1 0,7-1-97,0-1 1,0 1-1,0-1 1,1 0 0,-1 0-1,0 0 1,1 0-1,-1-1 1,1 1-1,-1-1 1,1 1-1,-1-1 1,1 0-1,0 0 1,0 0-1,0 0 1,0 0 0,0-1-1,1 1 1,-1 0-1,1-1 1,-1 0-1,1 1 1,0-1-1,0 0 1,0 1-1,0-1 1,1 0 0,-1-5-1,-2-5-360,1 0-1,0 0 0,1-1 1,0 1-1,2-16 1,-1 24 99,1 1 0,0 0 0,0 0 1,0 0-1,1 0 0,-1 1 0,1-1 0,0 0 1,0 1-1,1-1 0,-1 1 0,1-1 1,-1 1-1,1 0 0,0 0 0,5-3 0,5-4-2292,1 1 0,25-14 0,-29 17 1169,25-13-4570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7175,'0'0'16335,"59"-7"-17840,-18 3-4741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13389,'0'0'7826,"0"10"-6662,-9 207 3459,9-214-4598,0-1 1,0 0 0,0 1 0,0-1-1,1 0 1,-1 1 0,1-1 0,0 0-1,-1 0 1,1 1 0,0-1 0,0 0-1,0 0 1,0 0 0,1 0 0,-1 0 0,1 0-1,-1-1 1,1 1 0,-1 0 0,1-1-1,0 1 1,0-1 0,0 0 0,0 1-1,0-1 1,0 0 0,0 0 0,0-1-1,1 1 1,-1 0 0,0-1 0,5 1-1,-3 0-3,0-1-1,1 0 0,-1 0 1,0 0-1,0-1 0,1 0 1,-1 0-1,0 0 0,0 0 1,0 0-1,0-1 0,0 0 1,0 0-1,-1 0 0,1 0 1,0-1-1,-1 1 0,4-4 1,29-42 13,-14 17-102,-19 86-376,-3-48 524,0 0-1,0 0 1,0 1 0,1-1 0,1 0 0,-1 0 0,4 10 0,-4-16-62,0 1 1,0 0-1,0-1 0,0 0 1,1 1-1,-1-1 0,0 1 1,0-1-1,1 0 1,-1 0-1,1 0 0,-1 0 1,1 0-1,0 0 1,-1 0-1,1-1 0,0 1 1,-1-1-1,1 1 1,0-1-1,0 1 0,-1-1 1,1 0-1,0 0 1,0 0-1,0 0 0,0 0 1,-1 0-1,1-1 1,0 1-1,0 0 0,0-1 1,-1 0-1,1 1 1,2-2-1,-2 1-182,-1 0 0,1 0 0,0 0 1,0 0-1,-1 0 0,1 0 0,-1 0 0,1-1 1,-1 1-1,1 0 0,-1-1 0,0 0 0,0 1 0,0-1 1,0 0-1,0 1 0,0-1 0,0 0 0,0-2 0,6-38-9851,-6 9-3850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15631,'0'0'8392,"33"49"-8104,-4-44-224,6 0-1153,1 2-1505,-4-2-2147,-4 4-3491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1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10 230 9897,'0'0'9076,"-1"9"-6829,-2 3-1385,-2 40 3006,5-52-3848,0 1 1,1-1-1,-1 1 0,0-1 1,1 1-1,-1-1 0,0 1 1,1-1-1,-1 0 0,1 1 1,-1-1-1,1 1 0,-1-1 1,1 0-1,-1 0 0,1 1 1,-1-1-1,1 0 0,0 0 1,-1 1-1,1-1 0,-1 0 1,1 0-1,0 0 0,-1 0 1,1 0-1,-1 0 0,1 0 1,0 0-1,-1 0 1,1 0-1,-1-1 0,2 1 1,22-5 178,-18 1-201,0 1-1,0-1 0,0-1 0,0 1 1,-1-1-1,0 0 0,0-1 0,0 1 1,-1-1-1,0 0 0,0 0 0,0 0 1,-1 0-1,0-1 0,0 1 0,-1-1 1,1 0-1,-2 0 0,3-12 0,1-13-302,-1 0 0,-1-63 0,-3 84 218,0 10 82,0 1 0,0 0 0,0-1 0,0 1 0,0 0 0,1-1 0,-1 1 0,0 0 0,0-1 0,0 1 0,0 0 0,0 0 0,-1-1 0,1 1 0,0 0 0,0-1 0,0 1 0,0 0 0,0-1 0,0 1 0,0 0 0,-1-1 0,1 1-1,0 0 1,0 0 0,0-1 0,-1 1 0,1 0 0,0 0 0,0 0 0,-1-1 0,1 1 0,0 0 0,0 0 0,-1 0 0,1 0 0,0-1 0,-1 1 0,0 0 0,-11 9-81,-9 19 112,19-23-54,-17 28 260,-20 52 0,36-76-153,-1 1 1,1-1 0,1 1 0,0 0-1,0 0 1,1 0 0,0 0 0,1 0-1,0 0 1,3 19 0,-2-25-129,0-1 0,1 0-1,-1 1 1,1-1 0,0 0 0,0 0-1,0 0 1,0-1 0,0 1 0,0 0 0,1-1-1,0 1 1,-1-1 0,1 0 0,0 0-1,0 0 1,0 0 0,0-1 0,0 1 0,1-1-1,-1 0 1,0 0 0,1 0 0,-1 0-1,7 0 1,9 2-243,0-2 1,0 0-1,28-2 0,-37 0 406,-1 0-66,-1 0 0,1-1 1,-1 0-1,0-1 0,0 1 0,0-2 0,0 1 0,14-9 0,20-9 1345,-21 77-1297,-20-55-80,-1 0 0,1 1 1,-1-1-1,1 0 0,0 0 0,0 0 1,0-1-1,0 1 0,-1 0 0,1 0 1,0 0-1,0-1 0,1 1 0,-1 0 1,0-1-1,0 1 0,0-1 0,0 1 1,0-1-1,1 0 0,-1 1 0,0-1 0,2 0 1,-1 0 29,-1-1 1,0 1-1,0-1 0,0 0 1,0 1-1,0-1 1,0 0-1,0 0 1,0 0-1,0 0 0,0 1 1,0-1-1,-1 0 1,1-1-1,0 1 1,-1 0-1,1 0 0,0-2 1,2-4 170,0-1 0,-1 1 0,0 0 0,-1-1 1,0 1-1,1-13 0,-2-60 1395,1 79-1611,-1 1 1,1-1-1,-1 1 0,1-1 1,-1 0-1,1 1 0,-1-1 1,1 1-1,0-1 0,-1 1 0,1 0 1,0-1-1,-1 1 0,1 0 1,0-1-1,-1 1 0,1 0 1,0 0-1,0 0 0,-1-1 0,1 1 1,0 0-1,0 0 0,0 0 1,0 0-1,29 1-150,-19-1 29,19 0-526,57-1-2962,-29-5-4982,-4-6-8648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11082,'0'0'11654,"1"12"-9876,3 45-775,-2-1 1,-7 61 0,4-110-956,0-3 47,1 0-1,-1 1 1,1-1-1,0 0 0,0 0 1,1 0-1,-1 0 1,2 5-1,-1-8-71,-1 0-1,1-1 0,0 1 0,0 0 0,-1 0 1,1-1-1,0 1 0,0 0 0,0-1 0,0 1 1,0 0-1,0-1 0,0 0 0,0 1 0,0-1 0,0 1 1,0-1-1,0 0 0,0 0 0,0 0 0,0 0 1,1 0-1,-1 0 0,0 0 0,0 0 0,0 0 1,0 0-1,0-1 0,0 1 0,0 0 0,0-1 1,0 1-1,0-1 0,0 1 0,2-2 0,6-2 54,0 0-1,0-1 0,-1 0 1,1-1-1,-1 0 0,0 0 1,-1-1-1,0 0 0,8-8 1,4-7-26,31-48 0,-42 58-75,-1 0 0,0-1 0,-1 0 0,0 0 0,3-15 0,-7 24-813,-1-1 0,-1 0 0,1 1 0,-1-1 0,0 0 0,-1-8 0,-1 8-5082,-4 3-3604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11851,'0'0'14766,"48"40"-13837,-19-41-513,3-4-351,-2 0-33,-1 2-801,-7 2-1954,-4 0-1633,-5-1-1505,-4 2-2820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41 119 13004,'0'0'11681,"-7"4"-11318,-23 11-176,26-9 144,16-2-109,12-2 105,4-3-31,-1-1-1,47-8 1,-74 11-246,1 0 0,-1 0 0,0 0 0,1 0 1,-1 0-1,0 0 0,1 0 0,-1 0 1,1 0-1,0 0 0,-1 0 0,1-1 1,0 1-1,0 0 0,-1 0 0,1-1 0,0 1 1,0 0-1,0-1 0,0 1 0,1 0 1,6 0-716,-1-1 1,0 0 0,0-1-1,0 1 1,0-1 0,1 0 0,-1-1-1,-1 0 1,1 0 0,0 0 0,0-1-1,-1 0 1,1-1 0,-1 1-1,0-1 1,0 0 0,0-1 0,-1 1-1,0-1 1,0 0 0,0-1-1,0 1 1,4-7 0,8-22 536,-10-2 3664,-7 35-3382,0 1 0,-1-1 0,1 1 0,0-1 0,0 0 0,0 1 1,-1-1-1,1 1 0,0-1 0,-1 1 0,1-1 0,-1 1 0,1-1 0,0 1 0,-1-1 0,1 1 0,-1-1 0,1 1 0,-1 0 0,1-1 0,-1 1 1,1 0-1,-1 0 0,0-1 0,1 1 0,-1 0 0,1 0 0,-1 0 0,0 0 0,1 0 0,-1 0 0,0 0 0,1 0 0,-1 0 0,0 0 1,1 0-1,-1 0 0,1 0 0,-1 0 0,0 0 0,1 1 0,-1-1 0,1 0 0,-1 0 0,0 1 0,-30 14 1509,23-8-1294,0 0-1,1 0 1,0 1 0,-8 11 0,13-17-348,1 0-1,-1 0 1,1 0 0,0 0-1,0 0 1,-1 1-1,1-1 1,0 0 0,1 1-1,-1-1 1,0 1-1,1-1 1,0 1 0,-1-1-1,1 1 1,0-1-1,0 1 1,0-1 0,1 1-1,-1-1 1,1 1-1,-1-1 1,1 1 0,1 2-1,-1-4-21,1 1 0,0 0 0,0-1 0,-1 1 0,1-1 0,0 0-1,1 0 1,-1 1 0,0-1 0,0-1 0,0 1 0,1 0 0,-1 0 0,0-1 0,1 1-1,2-1 1,45 4-791,-39-4 413,23 1-327,-16-1 621,0 1 0,0 0 0,18 5-1,-35-6 113,-1 0-1,1 0 0,0 0 1,-1 0-1,1 0 0,-1 0 0,1 0 1,-1 1-1,1-1 0,-1 0 1,1 0-1,-1 1 0,1-1 0,-1 0 1,1 0-1,-1 1 0,1-1 0,-1 1 1,1-1-1,-1 0 0,0 1 1,1-1-1,-1 1 0,0-1 0,1 1 1,-1-1-1,0 1 0,0-1 1,1 1-1,-1-1 0,0 1 0,0-1 1,0 1-1,0 0 0,0-1 0,0 1 1,0-1-1,0 1 0,0-1 1,0 1-1,0 0 0,0-1 0,0 1 1,0-1-1,0 1 0,-1-1 1,1 1-1,0-1 0,0 1 0,-1-1 1,1 1-1,0-1 0,-1 1 1,1-1-1,-1 0 0,1 1 0,0-1 1,-1 1-1,1-1 0,-1 0 0,1 1 1,-1-1-1,1 0 0,-1 0 1,1 0-1,-2 1 0,-33 22 1376,35-23-1399,-9 5 92,1-1 0,-1 1 0,0-2 0,0 1 0,0-1 0,0-1-1,0 1 1,-16 0 0,24-2-186,1-1-1,0 0 1,-1 0-1,1 0 0,0 0 1,-1 0-1,1 0 1,0 0-1,-1 0 1,1-1-1,0 1 0,0 0 1,-1 0-1,1 0 1,0 0-1,-1 0 0,1 0 1,0-1-1,0 1 1,-1 0-1,1 0 1,0 0-1,0-1 0,-1 1 1,1 0-1,0 0 1,0-1-1,0 1 1,0 0-1,-1 0 0,1-1 1,0 1-1,0 0 1,0 0-1,0-1 1,0 1-1,0 0 0,0-1 1,0 1-1,5-16-3575,17-12-4303,1 11 828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10025,'0'0'14163,"1"9"-12385,-1 5-1358,6 33 1561,-6-45-1922,1 0-1,-1 0 1,1 0-1,0 0 1,0 0-1,0 0 1,0-1-1,0 1 1,0 0 0,1-1-1,-1 1 1,1-1-1,-1 1 1,1-1-1,-1 0 1,1 0-1,0 0 1,-1 1-1,1-2 1,0 1-1,0 0 1,3 1-1,15 1-35,1 0 1,0-1-1,0-1 0,0-1 0,0-1 0,0-1 0,26-5 0,66-4-672,-104 19 1345,-9-7-690,1 0 0,-1 0 1,1 0-1,-1-1 0,0 1 0,1 0 1,0-1-1,-1 1 0,1 0 1,-1-1-1,1 1 0,0-1 0,-1 1 1,1-1-1,0 1 0,0-1 0,-1 1 1,1-1-1,0 0 0,1 1 0,21 1-904,0-2 0,0 0 0,41-6 0,25-2-4382,-21 14 5471,3 0 2017,-26-11-5381,-31 0-153,-7-1-2087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18514,'0'0'9416,"53"-17"-17391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4 10186,'6'-4'8584,"-6"21"-7623,-2 6 160,-2 5 0,-5 6-224,1 1-65,1-1-159,0-3-160,5-2-321,-1-4-96,3-5-64,0-5-192,0-7-1474,-3-5-1697,-4-3-3171,-5-7-4837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 10794,'0'0'15124,"-9"-1"-13971,6 0-1086,-4 0 146,0 0 1,0 0-1,0 1 0,0 0 0,0 0 0,-14 2 0,19-1-182,0 0 0,0-1 0,0 1-1,0 0 1,0 0 0,0 0 0,1 0 0,-1 1 0,0-1 0,1 0-1,-1 1 1,0-1 0,1 1 0,0 0 0,-1-1 0,1 1-1,0 0 1,0 0 0,0 0 0,0 0 0,0 0 0,0 0 0,1 0-1,-1 0 1,1 0 0,-1 0 0,1 1 0,0-1 0,0 0 0,0 0-1,0 4 1,0-1-373,1 1 0,-1-1 0,1 1 0,0-1 0,0 1 0,0-1 0,1 0 0,0 0 0,4 8 0,-5-10 18,1-1 1,-1 1 0,1-1-1,0 0 1,0 0-1,0 0 1,0 0-1,0 0 1,0 0 0,1 0-1,-1-1 1,1 1-1,-1-1 1,1 0 0,-1 0-1,1 0 1,0 0-1,0 0 1,-1-1-1,6 2 1,17-2-7967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15663,'0'0'5205,"11"-6"-4372,3-1-545,-1 1 1,1 1 0,0 0 0,0 1 0,1 1 0,-1 0 0,1 1-1,29-1 1,-14 3-165,0 1 0,0 1 0,0 2 0,36 8 0,-55-9-120,0 0 1,0 0-1,-1 1 0,0 1 0,0-1 1,0 2-1,0-1 0,-1 1 0,0 1 0,0 0 1,-1 0-1,1 1 0,-2 0 0,14 17 1,-18-21 6,0 1 0,0-1 0,-1 1 0,1 0 0,-1 0 0,0 0 0,-1 0 0,1 1 0,-1-1 0,0 0 0,0 0 0,-1 1 0,0-1 0,0 1 0,0-1 0,0 0 0,-3 11 0,1-9 87,-1-1 0,0 0 0,0 1 0,0-1 0,-1-1 1,0 1-1,0 0 0,0-1 0,-1 0 0,0 0 0,0 0 1,-8 5-1,-1 1 167,-1-2 1,-1 0-1,1-1 0,-1-1 1,0 0-1,-1-1 1,0 0-1,0-2 0,0 0 1,-19 2-1,18-5-140,1 0-1,-1 0 0,1-2 1,-29-4-1,42 5-208,1-1-1,0 1 0,0-1 0,0 0 0,0 0 0,0 0 0,0 0 1,0-1-1,0 1 0,0-1 0,0 0 0,1 0 0,-1 0 0,1 0 0,-1 0 1,1 0-1,0-1 0,0 1 0,0-1 0,0 1 0,1-1 0,-1 0 1,1 0-1,-1 0 0,1 0 0,0 0 0,0 0 0,0 0 0,1 0 1,-1-1-1,1 1 0,-1-4 0,2 5-169,-1 0 0,0 0 0,0 1 0,0-1 0,1 0 0,-1 0 0,1 1 0,0-1 0,-1 1 0,1-1 0,0 0 0,0 1 0,0-1 0,0 1 0,0 0 0,0-1 0,0 1 0,1 0 0,-1 0 0,0-1 0,1 1 0,1 0 0,38-17-8643,-11 10 1370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15 10794,'0'0'15556,"-10"-4"-15294,6 2-227,0 0 0,0 1 0,0 0 0,0 0 0,-1 0 0,1 0 0,0 0 0,-1 1 0,1 0 0,-1 0 0,1 0 0,0 1 0,-1-1 0,1 1 0,0 0 0,-1 0 0,1 1 0,0-1 0,0 1 0,0 0 0,0 0 0,1 0 0,-1 1 0,-6 4 0,-7 5 276,1 0 0,0 1 0,-16 16 0,27-24-218,1 0 1,0 0-1,0 0 1,0 0-1,0 1 1,1 0-1,0-1 0,0 1 1,1 0-1,0 1 1,0-1-1,0 0 1,-1 12-1,3-16-77,0 0-1,0 0 1,0 0 0,0 0-1,1 0 1,-1 0 0,1-1-1,-1 1 1,1 0 0,0 0-1,0 0 1,0-1 0,0 1-1,0 0 1,0-1 0,0 1-1,0-1 1,1 0 0,-1 1-1,0-1 1,1 0 0,0 0-1,-1 1 1,1-1 0,0-1-1,-1 1 1,1 0 0,0 0-1,0-1 1,0 1 0,-1-1-1,1 1 1,3-1 0,8 3 27,0-2 1,0 0 0,25-1 0,-23 0-21,12 0-888,-1-2 0,35-6 0,13-12-6736,-38 5 95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14798,'0'0'12188,"-7"8"-12071,-4 6-101,-10 11 426,-29 48 0,46-67-358,0 0 0,0 0 0,1 1 0,0-1 0,1 1 1,-1 0-1,1 0 0,0 0 0,1 0 0,0 0 0,0 0 1,1 1-1,-1-1 0,3 12 0,-2-17-116,1 0 0,0 0 1,0 0-1,0 0 0,0 0 0,1 0 0,-1-1 0,0 1 1,1 0-1,-1-1 0,1 1 0,0-1 0,-1 0 1,1 1-1,0-1 0,0 0 0,0 0 0,0 0 0,0 0 1,0-1-1,0 1 0,0 0 0,0-1 0,4 1 0,55 2-5264,-55-3 4037,22-1-4960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14638,'0'0'7468,"-5"11"-6192,-15 34-475,19-43-794,1-1-1,-1 1 1,1-1 0,-1 1-1,1-1 1,-1 1 0,1-1-1,0 1 1,0 0 0,0-1-1,0 1 1,0-1 0,0 1-1,0 0 1,1-1 0,-1 1-1,1-1 1,-1 1 0,1-1-1,-1 1 1,1-1 0,0 1-1,0-1 1,-1 0 0,1 1-1,0-1 1,0 0 0,1 0-1,-1 1 1,0-1 0,0 0-1,1 0 1,-1 0 0,0-1-1,1 1 1,-1 0 0,1 0-1,-1-1 1,1 1 0,-1-1 0,1 0-1,-1 1 1,1-1 0,2 0-1,1 1-259,0 0 1,0 0-1,0-1 0,0 0 0,0 0 0,0-1 1,0 1-1,0-1 0,0 0 0,0 0 0,9-4 1,-8 1-172,0-1 1,0 0 0,0 0 0,-1-1-1,0 0 1,7-9 0,-12 14 925,-16 36 3229,5-14-2535,4-9-812,0 0-1,2 0 1,-1 0 0,1 1 0,1 0 0,0 0-1,1 0 1,-2 24 0,5-37-561,0 0-1,0 1 1,0-1 0,0 1 0,0-1-1,0 1 1,1-1 0,-1 0 0,0 1-1,0-1 1,1 1 0,-1-1 0,0 0-1,0 1 1,1-1 0,-1 0 0,1 1 0,-1-1-1,0 0 1,1 0 0,-1 1 0,0-1-1,1 0 1,-1 0 0,1 0 0,-1 0-1,1 0 1,-1 1 0,1-1 0,-1 0-1,0 0 1,1 0 0,-1 0 0,1 0-1,-1 0 1,1 0 0,-1-1 0,1 1-1,-1 0 1,0 0 0,1 0 0,-1 0-1,1 0 1,-1-1 0,1 1 0,-1 0-1,1-1 1,-1 1 143,14-5-8384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11563,'0'0'6326,"1"11"-4025,1 5-1631,1-1 0,1 1 0,1-1 0,0 0 0,8 17 0,-8-24-576,-1 0-1,0 1 1,-1-1 0,0 1 0,0 0 0,-1 0 0,0 0 0,-1 0 0,0 0 0,0 1 0,-1-1 0,0 0 0,-1 0 0,1 0 0,-2 1 0,0-1 0,0 0 0,0 0 0,-1-1 0,-1 1 0,1 0 0,-1-1 0,-1 0 0,1 0-1,-1 0 1,-1-1 0,0 0 0,0 0 0,-12 11 0,-27 20-226,42-36-327,0 0 1,0-1-1,0 1 0,0-1 1,-1 1-1,1-1 0,-1 0 1,-4 0-1,2-2-4409,6-6-3519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7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18610,'0'0'9224,"71"33"-8391,-38-30-481,-1-3-255,1 0-97,-1 0-193,-10 0-1056,-2-2-1153,-8-3-2275,-8 0-2914</inkml:trace>
  <inkml:trace contextRef="#ctx0" brushRef="#br0" timeOffset="1">0 118 12204,'0'0'8103,"80"22"-7718,-40-22-33,6 0-224,1 0-64,0 0-1185,0-9-1954,1-2-8872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24 4644,'0'0'18930,"-8"-5"-17755,2 2-1065,1 0-1,-1 1 1,0-1 0,0 1 0,0 1 0,0-1 0,-1 1 0,1 0-1,0 1 1,0-1 0,-1 1 0,1 1 0,0-1 0,-1 1 0,1 0-1,0 0 1,0 1 0,-7 2 0,-8 3 188,1 0-1,1 2 1,-37 21-1,51-28-241,1 1 0,-1 0 0,1 0 0,-1 0 0,1 1 0,1-1 1,-1 1-1,0 0 0,1 0 0,0 0 0,0 1 0,0-1 0,0 1 0,1 0 0,-1-1 0,1 1 0,1 0 0,-1 0 0,1 1 1,0-1-1,-1 7 0,2-11-44,1 1 0,-1 0 0,1-1 0,-1 1 1,1-1-1,0 1 0,0-1 0,0 1 0,-1-1 0,2 1 1,-1-1-1,0 0 0,0 1 0,0-1 0,0 0 1,1 0-1,-1 0 0,1 0 0,-1 0 0,1 0 0,-1-1 1,1 1-1,-1 0 0,1-1 0,0 1 0,-1-1 1,1 0-1,0 1 0,3-1 0,60 5 77,-53-5-63,8 0-56,105 0-1617,-43-8-3504,-38 1-465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8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13965,'0'0'11649,"-10"2"-10774,1 1-706,0 1 0,1 0 0,-1 0-1,1 0 1,0 1 0,0 1 0,0-1 0,1 1 0,0 0-1,0 1 1,0 0 0,1 0 0,0 0 0,1 1-1,-7 12 1,5-10-34,1 1 0,0 0 0,0 0 1,1 0-1,1 1 0,0 0 0,-3 19 0,6-27-137,0-1-1,1 1 1,0-1 0,-1 1-1,1 0 1,1-1 0,-1 1-1,0-1 1,1 1 0,0-1-1,0 1 1,0-1 0,0 1 0,1-1-1,-1 0 1,1 0 0,0 0-1,0 0 1,0 0 0,0 0-1,0 0 1,1 0 0,-1-1-1,1 0 1,0 1 0,0-1 0,0 0-1,0 0 1,0 0 0,5 1-1,1 1-542,0-1 0,1 0 0,0-1 0,0 0 0,-1-1 0,20 1 0,-20-2-818,0 0-1,0-1 0,0 0 0,14-4 0,12-10-6158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13549,'0'0'8039,"-38"60"-6469,38-41-353,2-3-448,13-3-289,3-7-320,6-1-64,-1-5 1,-2 0-258,3-4-1248,-4-8-1121,0-4-930,-4-1-1152,-1-4-513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120 166 7976,'0'0'10602,"-31"50"-8456,23-27-353,0-2-159,3 1-289,3-2-512,2-3-513,0-4-256,0-3 0,7-2-64,1-2-1089,0-3-1473,0-2-1890,2-1-4421</inkml:trace>
  <inkml:trace contextRef="#ctx0" brushRef="#br0" timeOffset="1">289 0 13196,'0'0'4629,"3"12"-2323,13 39-89,-8-28-1247,0 0-1,-2 1 0,4 29 0,-9-47-919,0 1-1,-1-1 0,0 1 1,0 0-1,0-1 1,-1 1-1,0 0 1,-1-1-1,1 1 1,-1-1-1,-1 0 0,1 1 1,-1-1-1,0 0 1,0-1-1,-9 12 1,-1-3-201,-1 1 1,-1-2 0,0 0 0,-1-1 0,-1-1 0,0 0 0,-20 9-1,15-9-2448,0-2-1,-46 13 0,15-11-5696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8712,'0'0'11553,"3"10"-9952,2 8-1050,-1 0-1,0 1 1,-2-1-1,0 1 1,-1-1-1,-1 1 1,-3 27 0,-26 143 2183,10-75-1582,44-337-821,-25 238-437,0-1 1,2 0 0,-1 1 0,2-1-1,0 0 1,5 15 0,-7-26 113,0-1 0,1 1 1,-1-1-1,1 0 0,-1 1 1,1-1-1,0 0 0,0 0 1,0 0-1,0 0 0,0-1 1,0 1-1,1-1 0,-1 1 1,1-1-1,-1 0 0,1 0 1,-1 0-1,1 0 0,0 0 1,-1 0-1,1-1 0,0 0 1,0 1-1,-1-1 0,1 0 1,0 0-1,0 0 0,-1-1 1,1 1-1,0-1 0,0 0 1,4-1-1,1-1 54,0 0-1,-1 0 1,1-1 0,-1 0-1,0 0 1,0-1-1,0 0 1,-1 0 0,1-1-1,5-6 1,5-11 81,21-39-1,-35 56-358,-15 56 99,9-40 173,0 1-1,1-1 1,0 0-1,0 1 1,1-1 0,0 16-1,1-25-47,1 0-1,-1 0 1,0 0-1,0 0 1,1 0-1,-1 0 1,0-1-1,1 1 0,-1 0 1,1 0-1,-1 0 1,1 0-1,-1 0 1,1-1-1,0 1 1,-1 0-1,1-1 0,0 1 1,0 0-1,0-1 1,-1 1-1,1-1 1,0 1-1,0-1 1,2 1-1,32 2 308,-28-4-236,1-1-1,-1 1 0,0-1 0,1 0 1,-1-1-1,14-6 0,-7-1-23,0-1-1,0-1 0,21-23 1,-30 31-46,-1-1-1,1 0 1,-2-1 0,1 1 0,0-1 0,-1 0 0,0 1 0,0-1 0,-1-1 0,0 1-1,0 0 1,0-1 0,1-9 0,-3 15-11,0 1 0,0 0 0,-1-1 0,1 1 0,0 0 0,0-1 0,0 1 0,0 0 0,-1-1 0,1 1 0,0 0 0,0 0 0,-1-1 0,1 1 0,0 0 0,0 0 0,-1 0 0,1-1 0,0 1 1,-1 0-1,1 0 0,0 0 0,-1 0 0,1 0 0,0 0 0,-1 0 0,1-1 0,0 1 0,-1 0 0,1 0 0,0 0 0,-1 0 0,1 0 0,0 1 0,-1-1 0,1 0 0,0 0 0,-1 0 0,1 0 0,0 0 0,-1 0 0,1 1 0,0-1 0,-1 0 0,1 0 0,0 0 0,0 1 0,-1-1 0,1 0 0,0 0 0,0 1 0,-1-1 0,-16 12-58,7-1 90,0 0 0,1 1 0,-16 25 0,22-32-21,0 0 1,1 0 0,0 0 0,0 0-1,0 0 1,0 1 0,1-1-1,0 0 1,0 1 0,1 0 0,-1-1-1,1 1 1,1 10 0,0-14-119,0 0 0,0 1 0,1-1 0,-1 0 0,1 0 0,-1 1 1,1-1-1,-1 0 0,1-1 0,0 1 0,0 0 0,0 0 0,0-1 0,0 1 1,1-1-1,-1 0 0,0 0 0,1 0 0,-1 0 0,1 0 0,-1 0 0,1-1 1,3 1-1,2 1-703,0 0 0,1-1 0,0 0 0,-1-1 0,18 0 0,-13-5-5380,-1-7-4538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12300,'0'0'2786,"10"1"391,199 2 4012,116-18-4733,-96 3-2081,499-56-172,-706 68 27,-6 0-2920,-28-4-7588,-4 0-185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14382,'0'0'16399,"40"55"-15854,-32-35-321,-1 0-160,9-3-32,0-4 32,3-4-288,7-5-513,2-4-512,0 0-1057,0-12-1858,-3-6-1858,3-6-4836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15439,'0'0'6790,"-61"65"-4324,33-34-576,0 4-416,0 1-129,3 3-544,2 2-577,8-3-128,5-2-64,7-4-961,3-7-2979,0-6-6245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3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7623,'0'0'13261,"69"16"-11948,-29-14-256,10-1-320,5-1-513,1 1-96,-2 1-96,-4 0 32,-6 1-64,-9 0-929,-17 0-608,-12 1-1410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13837,'0'0'4420,"47"21"-2786,-3-18-641,9-3-160,11 0-321,5 0-320,-1-2-128,-4-7-1345,-3-5-5349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5317,'0'0'13389,"9"4"-12193,4 1-954,0-1 1,0 0 0,0 0 0,1-2 0,0 0 0,-1 0 0,1-1 0,0-1 0,-1 0 0,21-3-1,26-6 63,65-19-1,-40 9-88,147-20-61,319-13 0,-423 45 690,0-6 0,164-37 0,-318 49-159,-49 2 0,-240 44-1833,-218 18-898,440-59 2088,-466 42 544,540-44-468,-6 2 38,22-3-29,14 0 61,72-1-345,124-1-1084,-71-4-3002,-27-3-3434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14 9161,'0'0'8061,"-9"-2"-6962,0-1-844,1 1-1,-1 0 1,0 0-1,0 1 1,0 0-1,1 1 1,-1 0-1,0 0 0,0 1 1,0 0-1,0 1 1,1-1-1,-1 2 1,-9 3-1,1 2 325,0 1 0,1 0 0,0 1-1,1 1 1,0 1 0,-25 25 0,35-32-505,0 1 0,-1 0 0,2 0 1,-1 0-1,1 1 0,0 0 0,0 0 1,1 0-1,0 0 0,0 0 0,1 1 0,0-1 1,0 1-1,0-1 0,1 1 0,1 0 1,-1 0-1,1 0 0,1 8 0,0-14-81,-1 0-1,1 0 0,-1-1 1,1 1-1,0 0 1,-1 0-1,1-1 1,0 1-1,0 0 0,1-1 1,-1 1-1,0-1 1,0 1-1,1-1 1,-1 1-1,1-1 1,-1 0-1,1 0 0,3 2 1,0-1-215,0 0 0,0 0 0,0-1 0,0 1 0,0-1 0,0 0 0,7 0 0,4-1-1594,-1 0 0,1-1 0,-1 0 0,20-5-1,16-10-7995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15214,'-11'6'2317,"3"-2"-1942,-12 6 679,1 1 0,0 0 0,-25 21 0,40-29-977,0-1 0,0 2 1,1-1-1,-1 0 0,1 1 1,0-1-1,0 1 0,0 0 1,0 0-1,1 0 0,0 1 1,-1-1-1,2 0 0,-1 1 1,0 0-1,1-1 0,0 1 1,0 0-1,0-1 0,1 1 1,0 0-1,0 0 0,0 0 0,1 7 1,1-8-70,0-1 1,-1 0 0,2 0-1,-1 0 1,0-1 0,0 1-1,1-1 1,0 1 0,-1-1-1,1 0 1,0 1 0,0-2-1,0 1 1,0 0 0,1-1-1,-1 1 1,0-1 0,1 0-1,-1 0 1,1 0 0,-1 0-1,8 0 1,-3 0 8,1 0 0,0 0 0,-1-1 0,1 0 0,0-1 0,-1 1 0,1-2 0,14-3 0,-17 2 9,-1 0-1,0 0 1,0 0 0,0-1-1,0 0 1,0 0 0,-1 0-1,0-1 1,0 1 0,0-1-1,0 0 1,-1 0 0,1 0-1,-2-1 1,1 1 0,0-1-1,-1 0 1,0 1 0,0-1-1,-1 0 1,0 0 0,0 0-1,0-1 1,-1 1 0,0-9-1,-1 12 12,0 1 0,0 0 0,0-1 0,0 1 0,-1 0 0,1 0-1,-1 0 1,1 0 0,-1 0 0,0 1 0,1-1 0,-1 0 0,0 1-1,0-1 1,0 1 0,0 0 0,-1 0 0,1 0 0,0 0 0,0 0-1,-1 0 1,1 0 0,-3 0 0,1 0-42,0 0 1,0 0-1,0 1 1,0-1-1,0 1 1,0-1-1,-1 1 1,1 1-1,0-1 1,0 0-1,0 1 1,0 0-1,0 0 1,-4 2-1,-3 12-962,10-8-1908,3-2-3543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12204,'0'0'4809,"4"8"-3154,-3-6-1557,1 1 0,-1 0 0,1-1 0,0 0 0,0 1-1,0-1 1,0 0 0,0 0 0,1 0 0,-1 0 0,1-1 0,-1 1-1,1 0 1,-1-1 0,1 0 0,0 0 0,0 0 0,5 1 0,7 1 274,0-2 0,0 0 0,20-1-1,69-7 654,143-26 0,-15 0-838,-190 28-192,9-1 191,-40 6-662,-18 3-745,-49 15-6455,38-14 2545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13549,'0'0'11691,"9"55"-9929,5-38-385,2 1-576,4-3-321,1 1-288,5-6-96,5-4-64,5-6 32,2 0-448,0-10-897,-3-8-1442,-3-5-1697,-7-2-1858,-6-1-2306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11979,'1'92'8731,"10"121"-384,-12-212-8286,1 0 0,0 0 0,0-1 0,0 1 0,0 0 0,0 0 0,0 0 0,0 0 0,0-1 0,1 1 0,-1 0 0,0 0 0,0 0 0,1-1 0,-1 1 0,0 0 0,1 0 0,-1-1 0,1 1 0,-1 0 0,1-1 0,-1 1 0,2 1 0,10-13 918,8-32-465,-10 2-420,8-58 0,-6 30-143,-6 60-2736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13261,'0'0'3843,"-55"63"-672,24-23-865,-4 3-64,4 1-320,2 1-416,7-4-738,6-4-415,5-2-225,7-7-96,4-4-32,0-6-448,0-8-1827,7-10-2433,1 0-5061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4516,'0'0'21471,"2"11"-21017,0 16-347,0 1 0,-3 38 0,-1-27-171,5 56-1,-2-91-224,0 0 1,0 0-1,1 1 0,-1-1 0,1 0 0,0 0 1,4 6-1,-2-3-1570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13293,'0'0'4900,"58"11"-3587,-20-5-512,7-3-32,9-3-257,5 0-351,1-2-129,-3-11-2146,-2-6-7143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37 8136,'0'0'13821,"-11"-7"-12994,5 4-768,2 0 28,-1-1 0,0 2 0,0-1-1,0 1 1,0-1 0,0 1 0,0 1 0,-1-1-1,1 1 1,-1 0 0,1 0 0,-1 0 0,1 1-1,-1 0 1,1 0 0,-1 0 0,0 1 0,-9 2 0,5 1 64,0 1 1,0 0-1,1 1 1,0 0-1,0 1 1,0 0-1,0 0 0,1 0 1,1 1-1,-1 1 1,-6 9 0,9-12-90,0 1 1,1 1 0,0-1 0,0 0 0,1 1 0,0 0 0,0 0 0,1 0-1,0 0 1,0 0 0,1 0 0,0 1 0,1-1 0,-1 0 0,2 11 0,0-17-59,-1 0 1,1 1-1,-1-1 1,1 1-1,0-1 1,0 0 0,0 0-1,0 1 1,0-1-1,1 0 1,-1 0-1,1 0 1,-1 0 0,1 0-1,0-1 1,0 1-1,0 0 1,0-1 0,3 2-1,0 0-21,0 0 0,1-1 1,-1 0-1,1-1 0,0 1 0,-1-1 0,1 0 0,7 0 1,2 0-659,1-1-1,0-1 1,-1 0 0,1-1 0,24-7 0,8-9-3985,-6-5-3092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14446,'0'0'3112,"-8"9"-523,6-7-2311,-29 32 1256,29-33-1450,1 1 1,0-1-1,0 1 1,0 0-1,0-1 0,0 1 1,0 0-1,0 0 1,0 0-1,1 0 1,-1 0-1,1 0 1,0 0-1,-1 0 0,1 0 1,0 0-1,0 0 1,0 0-1,0 0 1,1 0-1,-1 0 0,0 0 1,2 3-1,0-4-61,0 1 0,0 0-1,0-1 1,1 0 0,-1 1-1,0-1 1,1 0-1,-1 0 1,1 0 0,-1 0-1,1-1 1,-1 1 0,1-1-1,-1 0 1,1 1-1,0-1 1,-1 0 0,1 0-1,4-2 1,53-7-689,-10-16-2325,-7-6-4350,-12 8 489,-33 28 14236,-9 17-4044,-10 11-566,0 1-1,-21 50 0,34-66-2856,2 0 0,0 0 0,1 0 0,1 0 0,1 1 0,0 0 0,1 21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1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16464,'0'0'10826,"60"37"-11082,-43-33-2115,-4-3-2850,-2-1-8327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1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9929,'0'0'9770,"-9"60"-7752,9-36-225,0-1-255,5-2-609,10-6-481,8-8-256,10-5-64,5-2-64,6-9-224,-1-11-1666,-2-3-1633,-6-4-2434,-10-1-2147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11723,'0'0'6246,"-46"58"-3844,19-27-288,-3 5-160,-3 3-352,4 0-513,3-1-481,5-4-448,3-1-96,7-6-32,4-1-32,7-6-64,0-4-1153,0-7-1345,3-4-2083,6-5-4451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13100,'0'0'9193,"76"2"-7848,-24-11-384,10-1-448,4 1-257,5 1-192,1 6-32,-9 2 0,-2 0-64,-13 0-320,-7 1-577,-14 5-897,-9-2-928,-9-2-2339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13773,'0'0'11979,"3"58"-11306,4-39-417,-1-3-160,5-2-32,2-1 0,3-4-32,8-5 1,1-4-162,9 0-767,2-13-1250,-2-5-1890,0-4-4388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12812,'0'0'10191,"-3"10"-9379,-9 32 284,2 1 1,1 1-1,3 0 1,-2 65-1,8-107-1082,0 0 1,0 0-1,0 0 0,1 0 0,-1 0 1,1 0-1,-1 0 0,1 0 0,0 0 1,0 0-1,0 0 0,0-1 0,0 1 1,0 0-1,0-1 0,0 1 0,1-1 1,-1 1-1,1-1 0,-1 1 0,1-1 1,0 0-1,-1 0 0,1 0 1,0 0-1,0 0 0,0 0 0,0 0 1,0-1-1,0 1 0,0-1 0,0 1 1,0-1-1,0 0 0,0 0 0,0 0 1,0 0-1,3-1 0,13 1-289,-1-2-1,1 0 0,30-8 1,-10 2-1192,-37 7 1433,0 1-1,0 0 0,0 0 0,0-1 0,0 1 0,0 0 0,0 0 0,0 0 1,0 0-1,0 0 0,1 1 0,-1-1 0,0 0 0,0 0 0,0 1 0,0-1 1,0 0-1,0 1 0,0-1 0,0 1 0,0 0 0,1 0 0,-2 0 48,0 0-1,0-1 0,0 1 1,0 0-1,0 0 0,0 0 1,0-1-1,-1 1 1,1 0-1,0 0 0,0-1 1,0 1-1,-1 0 1,1 0-1,0-1 0,-1 1 1,1 0-1,-1-1 0,1 1 1,-1 0-1,1-1 1,-1 1-1,-38 34 1274,31-30-1085,-63 38 1740,67-41-1882,0 0 0,0-1 1,0 1-1,0-1 0,0 1 1,0-1-1,0 0 0,-1-1 1,1 1-1,0-1 0,-1 0 1,1 0-1,0 0 0,-1-1 1,-7-1-1,11 1-219,0 0-1,0 1 1,0-1-1,0 0 1,0 0 0,1 0-1,-1 0 1,0 0-1,1 0 1,-1 0 0,1 0-1,-1 0 1,1 0-1,-1 0 1,1 0 0,0-1-1,-1 1 1,1 0-1,0 0 1,0 0 0,0-1-1,0 1 1,0 0-1,0 0 1,0 0-1,1-1 1,-1 1 0,0 0-1,1 0 1,-1 0-1,0 0 1,1 0 0,0-2-1,1-1-1240,0-1-1,0 1 1,0 0-1,0 0 0,1 0 1,-1 0-1,5-5 1,15-8-7344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3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4933,'0'0'10153,"-60"60"-6373,31-26-321,4-1-1153,2 2-832,6-3-770,4 0-447,4-1-193,4 3-64,1-2-801,1 0-1281,-2-1-1185,-1-1-1954,-1-4-3780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6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7847,'0'0'3897,"-1"10"-2028,1-7-1741,-1 1 1,1 0-1,0 0 1,0 0-1,0-1 1,1 1-1,0 0 1,-1 0 0,1-1-1,0 1 1,1-1-1,-1 1 1,1-1-1,-1 1 1,1-1-1,0 0 1,0 0-1,1 0 1,-1 0-1,1 0 1,-1 0-1,1 0 1,0-1-1,0 0 1,0 1-1,4 1 1,30 17 632,2-1 0,0-2 0,43 13 0,132 32 20,-72-23-645,-54-12 60,300 80-490,-327-96 791,0-2 0,0-3-1,0-3 1,96-4 0,-123-5 139,-1-1 1,50-15-1,-55 13-504,0 1 0,0 1-1,0 1 1,36-1 0,-62 6-160,-1 0-1,0 0 1,0 0-1,0 0 1,0 1 0,0-1-1,0 0 1,0 0-1,0 1 1,0-1 0,0 1-1,0-1 1,0 1-1,0-1 1,0 1 0,0 0-1,0-1 1,0 1 0,-1 0-1,1 0 1,0 0-1,-1 0 1,1 0 0,0-1-1,-1 1 1,1 0-1,-1 0 1,1 0 0,-1 0-1,0 1 1,1-1-1,-1 0 1,0 0 0,0 0-1,0 0 1,0 0 0,0 0-1,0 0 1,0 0-1,0 0 1,0 1 0,-1-1-1,1 1 1,-1-1-125,1-1 1,0 1 0,-1 0-1,1-1 1,0 1 0,-1-1-1,1 1 1,-1-1-1,1 0 1,-1 1 0,1-1-1,-1 1 1,1-1 0,-1 0-1,1 1 1,-1-1-1,1 0 1,-1 0 0,0 1-1,1-1 1,-1 0 0,1 0-1,-1 0 1,0 0 0,1 0-1,-1 0 1,0 0-1,1 0 1,-1 0 0,0 0-1,1 0 1,-2-1 0,-2 1-1157,-21 1-6373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7847,'0'0'9161,"67"72"-7816,-27-18-160,4 8-544,7 8-225,0 5-63,0 5-161,-6 1-192,4-3 64,-4-3-64,0-5 0,-2-7-288,-3-12-545,-8-13-993,-8-15-2594,-10-19-4100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14958,'0'0'3491,"6"94"-2498,15-35 32,11 6-224,10-2-192,8-3-193,6-3-256,3-5-96,2-5-32,-2-5-320,-3-4-929,-11-6-2114,-11-5-5125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5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13068,'0'0'6764,"-3"10"-5654,2-6-1030,-6 23 566,0-1 0,2 1 0,-3 53 0,8-79-641,0 1 0,0-1-1,0 0 1,0 0-1,0 0 1,0 1 0,1-1-1,-1 0 1,0 0 0,1 0-1,-1 0 1,1 0 0,-1 0-1,1 1 1,-1-1-1,1 0 1,0 0 0,-1-1-1,1 1 1,0 0 0,0 0-1,0 0 1,0 0-1,0-1 1,0 1 0,0 0-1,0-1 1,0 1 0,0-1-1,0 1 1,0-1 0,0 0-1,1 1 1,-1-1-1,0 0 1,0 0 0,0 0-1,1 0 1,-1 0 0,0 0-1,0 0 1,0 0-1,1 0 1,-1-1 0,0 1-1,0 0 1,0-1 0,0 1-1,2-2 1,4 0 17,-1-1 1,0 0-1,0-1 1,0 1-1,0-1 1,0 0-1,6-7 0,-4 3-7,-1-1 0,0-1 0,-1 1 0,8-16 0,-9 16 37,0-1-1,1 1 0,0 0 0,10-11 0,-14 27 162,-1 1 0,1-1-1,-2 1 1,1-1 0,-2 12-1,-1-1-52,1-14-103,1 1 1,-1-1-1,1 1 1,0-1-1,0 1 1,0-1-1,1 1 0,1 4 1,-2-7-45,1-1 0,0 0 0,0 0 0,-1 0 1,1 0-1,0 0 0,0 0 0,0 0 0,0 0 0,0-1 0,0 1 1,1 0-1,-1 0 0,0-1 0,0 1 0,0-1 0,1 1 0,-1-1 1,0 0-1,1 1 0,-1-1 0,0 0 0,1 0 0,-1 0 0,0 0 1,1 0-1,-1 0 0,0 0 0,1-1 0,-1 1 0,0 0 0,3-2 1,1 1 5,0 0 0,0-1 0,0 0 0,0 0 0,0 0 0,0 0 0,-1-1 0,1 0 0,-1 0 0,0 0 0,7-6 0,36-48 49,-38 45-45,-1 1 1,1 0-1,19-17 0,-28 28-24,0 0-1,0 0 1,0 0-1,1 0 1,-1 0-1,0 0 0,0 0 1,0 0-1,0 0 1,1 0-1,-1 0 1,0 0-1,0 0 1,0 0-1,0 0 0,0 0 1,1 0-1,-1 0 1,0 0-1,0 0 1,0 0-1,0 0 0,0 0 1,1 0-1,-1 0 1,0 1-1,0-1 1,0 0-1,0 0 1,0 0-1,0 0 0,0 0 1,0 0-1,1 0 1,-1 1-1,0-1 1,0 0-1,0 0 1,0 0-1,0 0 0,0 0 1,0 1-1,0-1 1,0 0-1,0 0 1,0 0-1,0 0 1,0 1-1,0-1 0,0 0 1,0 0-1,0 0 1,0 0-1,0 0 1,0 1-1,0 18 60,-4 18 164,-2-15-100,2-10-33,1 0 1,1 0 0,-1 1 0,1 13 0,2-25-86,0 0 0,0-1 1,0 1-1,0 0 0,0-1 0,0 1 1,0-1-1,0 1 0,0 0 0,0-1 1,0 1-1,1 0 0,-1-1 0,0 1 1,1-1-1,-1 1 0,0-1 1,1 1-1,-1-1 0,0 1 0,1-1 1,-1 1-1,1-1 0,-1 1 0,1-1 1,-1 0-1,1 1 0,-1-1 0,1 0 1,1 1-1,20-5-107,-17 2-118,1-1 0,-1 0 0,0 0 1,0 0-1,0-1 0,5-5 1,10-15-2820,-11 6-2045,-6 9-1247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5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9513,'0'0'13773,"1"11"-12321,-1 37-330,-2 0-1,-12 73 1,5-57-1302,0 68 1,9-128 158,1 19-124,-1-22 136,0-1 0,0 1 0,0-1 0,-1 0 0,1 1 0,1-1 0,-1 1 0,0-1 0,0 1 0,0-1 0,0 1 0,0-1 0,0 0 0,0 1 0,1-1 0,-1 1 0,0-1 0,0 1 0,1-1 0,-1 0 0,0 1 0,1-1 0,-1 0 0,0 1 0,1-1 0,-1 0 0,0 0 0,1 1 0,-1-1 0,1 0 0,-1 0 0,0 0 0,1 1 0,0-1 0,-1-39-872,-1 28 538,0 0 1,-1 1-1,-1-1 0,0 1 0,0 0 0,-8-16 1,8 21 219,1-1 1,-1 1 0,0 0 0,0 0 0,0 1-1,-1-1 1,1 1 0,-1-1 0,0 1 0,-1 0-1,1 1 1,-1-1 0,-9-5 0,14 9 154,-1-1-1,1 1 1,0 0 0,-1 0 0,1-1 0,0 1 0,-1 0-1,1 0 1,-1 0 0,1-1 0,0 1 0,-1 0 0,1 0 0,-1 0-1,1 0 1,0 0 0,-1 0 0,1 0 0,-1 0 0,1 0-1,-1 0 1,1 0 0,0 0 0,-1 0 0,1 0 0,-1 0-1,1 0 1,0 1 0,-1-1 0,1 0 0,-1 0 0,1 0 0,0 1-1,-1-1 1,1 0 0,0 0 0,-1 1 0,1-1 0,0 0-1,0 1 1,-1-1 0,1 0 0,0 1 0,0 0 38,0 0-1,0-1 1,1 1 0,-1 0-1,1-1 1,-1 1 0,0-1-1,1 1 1,-1 0 0,1-1 0,-1 1-1,1-1 1,-1 1 0,1-1-1,0 0 1,-1 1 0,1-1-1,0 0 1,-1 1 0,1-1 0,0 0-1,-1 0 1,1 1 0,0-1-1,-1 0 1,2 0 0,17 3 5,1-2 1,-1 0-1,0-1 0,0-1 1,0 0-1,1-2 0,-1 0 0,19-7 1,-37 10-243,11-5-1598,-9-3-3046,-3 3-810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5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17040,'0'0'10954,"25"16"-31805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5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24 14798,'0'0'9331,"-8"-5"-8124,4 2-1160,-1 1 0,1 0 1,0 0-1,-1 0 0,0 0 0,1 1 1,-1 0-1,0 0 0,0 0 1,1 0-1,-1 1 0,0 0 0,0 0 1,0 0-1,0 1 0,1-1 0,-1 1 1,0 0-1,0 1 0,1-1 0,-1 1 1,1 0-1,-1 0 0,1 0 0,0 1 1,-5 3-1,6-5-47,1 1 1,0-1 0,0 0-1,0 1 1,0-1-1,0 1 1,0 0-1,0 0 1,0 0 0,1 0-1,-1 0 1,1 0-1,0 0 1,-1 0-1,1 0 1,0 1 0,0-1-1,0 1 1,1-1-1,-2 4 1,3-5-8,0 1 0,0-1 0,-1 1 0,1-1 0,0 1 0,0-1 0,1 0 0,-1 1 0,0-1 0,0 0 0,0 0 0,1 0 0,-1 0 0,1 0 0,-1 0 0,1 0 0,-1-1 0,1 1 0,-1-1 0,1 1 0,0-1 0,-1 1 0,1-1 0,0 0 0,-1 0 0,1 0 0,0 0 0,-1 0 0,3 0 0,44 1-427,-38-2 320,0 1 0,0 0 1,0 0-1,0 1 1,0 1-1,0 0 0,0 0 1,14 6-1,-24-8 109,1 0 0,0 0 0,0 1 1,-1-1-1,1 1 0,0-1 0,-1 1 0,1-1 0,0 1 0,-1-1 1,1 1-1,-1 0 0,1-1 0,-1 1 0,1 0 0,-1-1 0,1 1 1,-1 0-1,0-1 0,1 1 0,-1 0 0,0 0 0,0 0 1,0-1-1,0 1 0,1 0 0,-1 0 0,0 0 0,-1 1 0,1 0 12,-1 0 1,0 0-1,1 0 0,-1 0 0,0 0 0,-1-1 0,1 1 0,0 0 0,0 0 0,-1-1 0,-1 3 0,-44 31 502,36-28-421,-1 1-1,-1-2 1,1 0 0,-1 0-1,0-1 1,0-1-1,0 0 1,-1-1-1,-16 2 1,30-5-121,-1-1 1,1 1-1,-1 0 1,1-1-1,0 1 1,-1-1-1,1 1 1,0 0 0,-1-1-1,1 1 1,0-1-1,0 1 1,-1-1-1,1 1 1,0-1-1,0 1 1,0-1-1,0 1 1,0-1-1,0 1 1,0-1-1,0 1 1,0-1-1,0 1 1,0-1-1,0 1 1,0-1-1,0 1 1,0-1-1,0 1 1,1-1-1,-1 1 1,0-1-1,0 1 1,0-1-1,1 1 1,-1 0-1,0-1 1,1 1 0,0-1-1,10-22-1945,44-48-6499,-19 28 1670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58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10250,'0'0'13137,"2"10"-11316,-2 8-1302,0 0 0,-1 1 0,-1-1 0,-1 0 0,-8 32 0,-9 51 536,19-90-1027,1-1 0,-1 0 0,2 1 0,-1-1 0,1 1 0,1-1 0,4 15 0,-6-24-22,0 0-1,0 0 0,1 0 0,-1 0 0,0 0 1,1 0-1,-1 0 0,1 0 0,0 0 1,-1 0-1,1 0 0,-1 0 0,1 0 0,0-1 1,0 1-1,0 0 0,-1-1 0,1 1 0,0 0 1,0-1-1,0 1 0,0-1 0,0 1 1,2 0-1,-2-2 2,0 1 1,-1 0 0,1 0-1,0-1 1,0 1 0,0 0-1,-1-1 1,1 1 0,0 0 0,0-1-1,-1 1 1,1-1 0,0 0-1,-1 1 1,1-1 0,-1 1-1,1-1 1,-1 0 0,1 0-1,-1 1 1,1-1 0,-1 0-1,0 0 1,1 1 0,-1-1-1,0 0 1,0 0 0,0 0-1,0 0 1,1 0 0,1-13-4,1 1 1,-2 0 0,0-1-1,0 1 1,-2-1 0,1 1-1,-4-17 1,4 29-14,-1 0 0,1 0 0,0 0 0,-1 0 1,1 0-1,-1 0 0,1 0 0,-1 0 0,1 0 0,-1 0 0,0 0 0,1 0 0,-1 1 1,0-1-1,0 0 0,0 1 0,0-1 0,1 0 0,-1 1 0,0-1 0,0 1 0,-1-1 0,1 1 3,1 0 0,-1 0 0,0 0-1,1 0 1,-1 0 0,1 0-1,-1 0 1,1 0 0,-1 0 0,1 0-1,-1 1 1,1-1 0,-1 0-1,1 0 1,-1 0 0,1 1 0,-1-1-1,1 0 1,0 1 0,-1-1-1,1 0 1,-1 1 0,1-1-1,0 1 1,-1-1 0,1 0 0,0 1-1,0-1 1,-1 1 0,1-1-1,0 1 1,0-1 0,0 1 0,-1-1-1,1 1 1,0-1 0,0 1-1,0 0 1,0-1 0,0 1 0,0-1-1,0 1 1,0 1 1,0 0-1,-1 0 1,1 0 0,0 0-1,0 0 1,0 0-1,0 0 1,0 0 0,1 0-1,-1-1 1,1 1 0,-1 0-1,1 0 1,0 0 0,-1 0-1,1-1 1,0 1 0,0 0-1,0-1 1,1 1 0,-1-1-1,0 1 1,0-1 0,1 0-1,-1 1 1,1-1 0,1 1-1,3 0 6,-1 0-1,0-1 0,1 1 1,-1-1-1,1-1 1,-1 1-1,1-1 1,10 0-1,-8-1 8,1-1 0,-1 1-1,0-1 1,1-1 0,-1 0 0,0 0-1,0 0 1,-1-1 0,1 0-1,-1-1 1,0 0 0,0 0 0,0 0-1,-1-1 1,1 0 0,-2 0 0,1-1-1,-1 1 1,0-1 0,0 0-1,0-1 1,5-14 0,-26 68-78,11-33 131,0-1 1,1 1-1,1 0 1,-1 0-1,2 0 1,-1 18-1,3-30-50,0 0 0,0 0 1,1 1-1,-1-1 0,0 0 0,1 0 0,-1 0 0,1 0 0,0 0 0,-1 0 0,1 0 0,0 0 1,0 0-1,-1 0 0,1 0 0,0 0 0,0-1 0,0 1 0,0 0 0,0-1 0,0 1 0,0-1 1,0 1-1,1-1 0,-1 1 0,0-1 0,0 0 0,0 1 0,1-1 0,-1 0 0,0 0 0,0 0 0,0 0 1,1 0-1,-1 0 0,0 0 0,0-1 0,0 1 0,1 0 0,-1-1 0,1 0 0,5 0 21,0 0-1,0-1 0,-1 0 0,1 0 0,-1-1 0,9-5 1,0-3 3,0-2 1,0 1-1,-2-2 1,0 0-1,20-28 1,-13 17-13,-22 54-300,-9 0 298,7-21-17,0 1 0,1 0 1,0 0-1,0 1 0,1-1 1,-1 19-1,3-28-50,0 0-1,0 0 0,0 1 1,0-1-1,0 0 0,0 1 1,0-1-1,0 0 1,0 0-1,0 1 0,0-1 1,0 0-1,1 0 0,-1 1 1,0-1-1,0 0 0,0 0 1,0 1-1,1-1 1,-1 0-1,0 0 0,0 0 1,1 1-1,-1-1 0,0 0 1,0 0-1,1 0 1,-1 0-1,0 0 0,0 0 1,1 0-1,-1 0 0,0 1 1,1-1-1,-1 0 0,0 0 1,0 0-1,1 0 1,-1 0-1,0 0 0,1-1 1,-1 1-1,0 0 0,0 0 1,1 0-1,-1 0 1,0 0-1,0 0 0,1 0 1,-1-1-1,0 1 0,0 0 1,1 0-1,-1 0 0,0 0 1,0-1-1,0 1 1,1 0-1,-1 0 0,0-1 1,0 1-1,0 0 0,0 0 1,0-1-1,0 1 1,1 0-1,-1-1 0,15-19-7192,-12 0-944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5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16367,'0'0'11051,"10"48"-14030,2-38-2658,2 3-5830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11819,'0'0'4057,"10"0"-480,-8 0-3449,85-5 5624,-82 4-5529,1 0-1,0 0 0,-1 0 0,1 0 1,-1-1-1,1 0 0,-1 0 0,0-1 1,0 1-1,0-1 0,0 0 0,0-1 1,0 1-1,7-8 0,-12 10-211,1 1 0,-1 0 0,0 0 1,1-1-1,-1 1 0,0 0 0,1-1 0,-1 1 0,0 0 0,0-1 0,1 1 0,-1-1 0,0 1 1,0 0-1,0-1 0,1 1 0,-1-1 0,0 1 0,0 0 0,0-1 0,0 1 0,0-1 0,0 1 1,0-1-1,0 1 0,0-1 0,0 1 0,0-1 0,0 1 0,0 0 0,-1-1 0,1 1 0,0-1 1,0 1-1,0 0 0,0-1 0,-1 1 0,1-1 0,0 1 0,-1 0 0,1-1 0,0 1 0,-1 0 1,1-1-1,0 1 0,-1 0 0,1 0 0,0 0 0,-1-1 0,1 1 0,-1 0 0,1 0 0,0 0 1,-1 0-1,1-1 0,-1 1 0,1 0 0,-1 0 0,1 0 0,-1 0 0,1 0 0,0 0 0,-1 0 1,1 0-1,-1 1 0,1-1 0,-1 0 0,1 0 0,-1 1 0,-33 7-73,29-4 89,0-1 0,0 1 0,0 0 0,1 1 0,-1-1 0,1 1 0,0 0 0,0 0 0,1 0 0,0 1 0,0-1 0,0 1 0,0 0 0,1 0 0,0 0 0,0 0 0,1 0 0,-2 12 0,3-16-19,1-1 0,-1 0 0,1 0-1,-1 0 1,1 1 0,0-1 0,-1 0 0,1 0 0,0 0 0,0 0-1,0-1 1,0 1 0,0 0 0,0 0 0,0 0 0,0-1 0,0 1-1,0 0 1,1-1 0,-1 1 0,0-1 0,0 0 0,0 1 0,1-1-1,-1 0 1,0 0 0,1 0 0,-1 0 0,0 0 0,0 0 0,3 0-1,51-2 142,-48 2-138,12-3-19,-1-1-1,1 0 0,-1-1 1,28-13-1,-28 11-61,1 0-1,-1 1 0,37-6 0,-55 12 70,0 0 0,1 0 0,-1 0 0,0 0 0,1 0 0,-1 0 0,0 0 0,1 0 0,-1 0 0,0 0 0,1 0 0,-1 0 0,0 1 0,0-1 0,1 0 0,-1 0 0,0 0 0,1 0 0,-1 1-1,0-1 1,0 0 0,1 0 0,-1 0 0,0 1 0,0-1 0,0 0 0,1 0 0,-1 1 0,0-1 0,0 0 0,0 1 0,0-1 0,0 0 0,1 1 0,-1-1 0,0 0 0,0 1 0,0-1 0,0 1 0,-3 19 208,-13 19 490,16-37-636,-1-1-26,0 0 0,1 0 0,-1 0 1,1 0-1,-1 0 0,1 0 0,-1 0 0,1 0 0,0 0 1,-1 0-1,1 0 0,0 0 0,0 0 0,0 1 0,0-1 1,0 0-1,0 0 0,0 0 0,0 0 0,1 0 0,-1 0 1,0 1-1,1-1 0,-1 0 0,1 0 0,0 1 0,0-1-16,1 0 0,-1-1 0,1 1 0,-1-1 0,0 1 0,1-1 0,-1 1 0,1-1 0,-1 0-1,1 0 1,-1 0 0,1 0 0,-1 0 0,1 0 0,-1 0 0,1-1 0,1 1 0,12-4-69,0-1-1,26-11 1,-37 14 32,27-13-335,-22 11 92,-1-1 0,1 1 0,0 0 1,1 1-1,-1 0 0,0 0 0,20-2 0,-28 44-2146,-1-37 1746,0 7-1403,9-5-11691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59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48 4068,'0'0'12390,"2"-7"-11301,0-2-574,3-6-18,-4-1 3488,-6 15 353,-18 3-3263,17 2-1003,0-1-1,0 1 0,1 0 1,-1 1-1,1-1 1,0 1-1,0 0 1,0 0-1,1 1 0,0-1 1,0 1-1,0 0 1,1 0-1,0 0 1,0 1-1,0-1 0,1 1 1,0 0-1,0-1 1,-1 12-1,3-17-69,0 0 0,0-1 0,0 1 0,1-1 0,-1 1 0,0-1 0,0 1 0,0 0 0,0-1 0,1 1 0,-1-1 0,0 1 0,0-1 0,1 1 0,-1-1 0,0 1 0,1-1 0,-1 1 0,1-1 0,-1 0 0,1 1 0,-1-1 0,1 1 0,-1-1 0,1 0 0,-1 0 0,1 1 0,-1-1 0,1 0 0,0 0 0,24 0-104,22-16-781,-22-5-44,-20 16 843,-1 1 0,1 0 0,0-1 0,1 2 0,-1-1 0,1 1 0,-1-1 0,1 1 0,11-3 0,-15 11 2,-1 1 0,0-1-1,-1 1 1,0 0 0,1-1 0,-2 1 0,0 10 0,-7 26 704,-2 0 1,-2-1-1,-1 0 0,-2-1 1,-2-1-1,-34 57 0,50-94-575,-24 36 552,23-36-583,1-1 1,0 1 0,-1-1-1,1 0 1,-1 1-1,0-1 1,1 0 0,-1 0-1,0 0 1,0 0-1,1 0 1,-1 0 0,0 0-1,0-1 1,0 1-1,0-1 1,0 0-1,-4 1 1,5-2-11,0 0 0,0 0 1,1 0-1,-1 0 0,0 0 0,1-1 0,-1 1 0,1 0 0,-1 0 1,1 0-1,0-1 0,-1 1 0,1 0 0,0-1 0,0 1 1,0 0-1,0 0 0,0-1 0,0 1 0,1-2 0,2-32-66,1 22-50,1 1 0,0 0-1,0 0 1,1 0-1,1 1 1,12-16-1,55-62-913,-44 55 425,10-11-368,-9 10 311,-2 0-1,26-41 0,-71 127 2232,14-47-1439,0 0-1,1 0 0,0 0 0,-1 0 1,2 0-1,-1 0 0,0 0 0,1 0 1,0 0-1,0 8 0,0-11-107,1 0 0,-1-1 0,0 1 0,0 0 0,1-1 0,-1 1 0,0 0 0,1-1 0,-1 1 0,1-1 0,-1 1 0,1 0 0,-1-1 0,1 1 0,-1-1 0,1 1 0,0-1 0,-1 0 0,1 1 0,0-1 0,-1 0 0,1 1 0,1-1 0,0 0-13,0 1 1,1-1-1,-1 0 0,0 0 1,1 0-1,-1 0 0,0-1 1,1 1-1,-1-1 0,0 1 0,3-2 1,61-28 6,-56 24-167,0 0 0,0 1 1,1 0-1,0 1 0,0 0 0,0 1 1,0 0-1,0 1 0,14-1 0,-25 3 140,1 0 0,-1 0 0,1 0 0,-1 1 0,1-1 0,-1 0 0,1 0 0,-1 1 0,0-1 0,1 0 0,-1 0 0,1 1 0,-1-1 0,0 0 0,1 1 0,-1-1 0,0 1 0,0-1 0,1 0 0,-1 1 0,0-1 0,0 1 0,0-1 0,1 1-1,-1-1 1,0 1 0,0-1 0,0 1 0,0-1 0,0 1 0,0-1 0,0 0 0,0 1 0,0-1 0,0 1 0,0-1 0,0 1 0,0-1 0,-1 1 0,1-1 0,0 1 0,-1 0-7,1 0 0,0-1 0,0 1 0,0-1 0,0 1 0,-1 0 0,1-1 1,0 1-1,0 0 0,0-1 0,0 1 0,0 0 0,1-1 0,-1 1 0,0 0 0,0-1 0,0 1 0,0 0 1,1-1-1,-1 1 0,0-1 0,1 1 0,-1-1 0,0 1 0,1 0 0,-1-1 0,1 1 0,-1-1 1,1 0-1,-1 1 0,1-1 0,-1 1 0,1-1 0,0 0 0,-1 1 0,1-1 0,-1 0 0,1 0 0,0 0 1,-1 1-1,1-1 0,0 0 0,-1 0 0,2 0 0,7-1-866,0 0 0,0-1-1,0-1 1,0 1 0,0-1 0,-1-1 0,0 1-1,1-1 1,8-7 0,7-1-2784,9-4-2162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4:0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115 110 4068,'0'0'18012,"-11"5"-15877,4-2-1867,0-1 62,-1 1 0,1 0 1,0 0-1,0 1 0,1 0 0,-1 0 0,1 0 0,0 1 0,0 0 0,0 0 1,1 1-1,-1 0 0,-5 8 0,11-14-325,0 0 0,0 1 0,-1-1 0,1 0 0,0 0 0,0 1-1,0-1 1,0 0 0,0 1 0,0-1 0,0 0 0,0 1 0,0-1 0,0 0 0,0 1 0,0-1 0,0 0 0,0 1 0,0-1 0,0 0 0,0 1 0,0-1-1,0 0 1,0 1 0,0-1 0,1 0 0,-1 1 0,0-1 0,0 0 0,0 0 0,1 1 0,-1-1 0,0 0 0,0 0 0,1 1 0,-1-1 0,0 0 0,0 0 0,1 0-1,-1 1 1,20 0-255,20-10-535,-24 1 552,-2-1 1,1 0-1,-1-1 1,-1 0-1,0-1 1,13-14-1,65-79-196,-87 100 404,-14 17 207,0 0 0,1 1 0,0 0 0,2 0 0,-1 1 0,2-1 0,0 2 0,1-1 0,0 1 0,1 0 0,-2 18 0,6-32-197,1 0 0,-1 0 0,0 0 1,1 0-1,-1 1 0,1-1 1,0 0-1,-1 0 0,1 0 1,0 0-1,0 0 0,0-1 0,1 1 1,-1 0-1,0 0 0,1-1 1,-1 1-1,1-1 0,0 1 1,-1-1-1,1 0 0,0 0 1,0 1-1,0-1 0,0 0 0,0-1 1,0 1-1,0 0 0,0-1 1,0 1-1,0-1 0,0 1 1,0-1-1,0 0 0,1 0 0,2 0 1,1 0-174,0 0 0,0-1-1,0 1 1,0-1 0,0 0 0,0 0 0,0-1 0,-1 0 0,1 0-1,0-1 1,-1 1 0,7-5 0,0-2 73,-1-1 0,1 0 1,-2-1-1,1 0 0,9-15 0,-38 79 2998,17-50-2816,0 0-1,0 0 1,0 0-1,0 0 1,1 1 0,-1-1-1,1 0 1,0 0-1,0 1 1,0-1 0,0 0-1,0 0 1,1 0-1,0 1 1,-1-1-1,2 3 1,0-4-53,-1 0 0,1-1-1,-1 1 1,1-1 0,0 1 0,0-1-1,0 1 1,-1-1 0,1 0 0,0 0 0,0 0-1,1 0 1,-1-1 0,0 1 0,0 0 0,0-1-1,0 1 1,1-1 0,-1 0 0,0 0-1,0 0 1,1 0 0,1-1 0,8 1-108,-1-2 0,0 0 0,0 0 0,0-1 1,0 0-1,0-1 0,-1 0 0,0-1 0,18-11 0,-11 7-59,0 1 0,25-9-1,-18 31 1339,87-13-2429,-84-2-2223,0 1-3289,-22 0-2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4:0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18449,'0'0'9898,"-56"67"-8841,52-44-320,4 3-385,0-8-192,12-1-96,9-8-32,3-8-256,3-1-417,5-5-480,-3-12-865,-1-5-1089,-2-3-1281,-4 0-2306,1-1-2627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4:0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12588,'0'0'5669,"-41"50"-1697,11-14-1057,-3 7-513,-1 3-480,3 3-481,2 0-864,8-2-481,9-8-64,8-4-673,4-8-1697,0-10-2851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4:0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9545,'0'0'16720,"7"51"-15343,-12-20-768,-5 7-385,0-2-160,3-1-416,4-5-994,3-5-960,0-7-1153,0-9-2178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4:02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16496,'0'0'10100,"10"3"-9262,-3-1-753,0-1-1,1 1 1,-1-2 0,1 1 0,-1-1-1,1 0 1,-1 0 0,1-1 0,-1 0-1,0 0 1,1-1 0,-1 0 0,0 0-1,0-1 1,12-6 0,0-3 54,0 0 0,-2-2 0,1 0 0,-2-1 1,0 0-1,21-27 0,-13 11-67,-2-1 0,32-65 0,-54 97-73,0 0 0,0-1 0,0 1 0,0 0 0,0 0 0,0 0 0,0 0 0,1-1 0,-1 1 0,0 0 0,0 0 0,0 0 0,0 0 0,0 0 0,0-1 0,0 1 0,0 0 0,0 0 0,0 0-1,1 0 1,-1 0 0,0 0 0,0 0 0,0-1 0,0 1 0,0 0 0,1 0 0,-1 0 0,0 0 0,0 0 0,0 0 0,0 0 0,0 0 0,1 0 0,-1 0 0,0 0 0,0 0 0,0 0 0,0 0 0,1 0 0,-1 0-1,0 0 1,0 0 0,0 0 0,0 0 0,1 0 0,-1 0 0,0 0 0,0 0 0,0 0 0,0 1 0,0-1 0,1 0 0,-1 0 0,0 0 0,0 0 0,0 0 0,0 0 0,0 1 0,6 14-5,1 29 85,-7-40-63,3 18-34,0 7 127,12 44 0,-14-66-173,1 0 0,1 0 1,-1 0-1,1-1 0,1 1 0,-1-1 0,1 0 0,0 1 1,0-2-1,1 1 0,8 8 0,11-2-2664,2-9-2781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4:0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7655,'0'0'11051,"9"13"-9807,-4-5-1098,0 0 1,0 0-1,0 1 1,-1-1 0,-1 1-1,0 0 1,0 1-1,0-1 1,-1 0 0,-1 1-1,1-1 1,-1 11-1,-7 114 1718,-42 242 1,26-242-2384,-9 230 0,30-334-545,1 20-1548,3-17-5163,-2-24-3911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4:0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13613,'0'0'2616,"0"13"-711,10 265 3124,31 157-4265,-41-432-788,1 8 72,1-1 1,0 1-1,0-1 1,1 0 0,4 12-1,-6-21-17,0 1-1,-1-1 0,1 1 1,0-1-1,0 0 0,0 1 1,0-1-1,0 0 0,0 0 1,0 0-1,0 1 1,0-1-1,0 0 0,1-1 1,-1 1-1,1 0 0,-1 0 1,0-1-1,1 1 0,-1 0 1,1-1-1,-1 1 0,1-1 1,0 0-1,-1 0 0,1 0 1,-1 1-1,1-1 1,-1-1-1,1 1 0,0 0 1,-1 0-1,1 0 0,-1-1 1,1 1-1,-1-1 0,1 0 1,-1 1-1,1-1 0,-1 0 1,0 0-1,1 0 0,-1 1 1,1-3-1,12-8 64,-1-1 0,-1 0 0,0-1 0,-1-1 0,0 0 0,-1 0 0,13-24 0,-2 5-8,199-338-142,-85 117-3691,-107 201 2030,26-49-4715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5157,'0'0'13463,"1"10"-11680,-1 24-24,-1 0-1,-9 60 0,-3 48-568,13-142-1184,0 0 0,0 1 1,0-1-1,0 0 0,0 0 0,0 1 0,0-1 1,0 0-1,0 0 0,0 1 0,0-1 0,0 0 0,0 0 1,0 1-1,1-1 0,-1 0 0,0 0 0,0 1 0,0-1 1,0 0-1,0 0 0,0 0 0,1 1 0,-1-1 1,0 0-1,0 0 0,0 0 0,1 1 0,-1-1 0,0 0 1,0 0-1,1 0 0,-1 0 0,0 0 0,0 0 0,1 0 1,-1 0-1,0 1 0,0-1 0,1 0 0,-1 0 1,14-7 347,10-14 244,21-38-229,42-69 1,-37 51-554,-50 76-282,1 1 54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11787,'0'0'8776,"0"52"-6694,3-40-320,7 1-545,4-1-704,5-3-417,4-3-32,4-1-641,5-3-1024,-1-2-1122,2 0-1249,-2-7-1889,-2-3-353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54 15791,'0'0'9961,"9"-1"-8482,-6 1-1392,58-9 1142,-56 9-1184,0-1 0,0-1 1,0 1-1,0-1 0,0 0 0,-1 0 0,1 0 0,0 0 0,-1-1 1,0 0-1,7-5 0,-11 7-44,0 1 0,0 0 0,1 0 0,-1 0-1,0-1 1,0 1 0,1 0 0,-1 0 0,0 0 0,0-1 0,0 1 0,0 0 0,0 0 0,0-1 0,1 1 0,-1 0 0,0-1 0,0 1-1,0 0 1,0 0 0,0-1 0,0 1 0,0 0 0,0-1 0,0 1 0,0 0 0,0 0 0,0-1 0,0 1 0,0 0 0,-1-1 0,1 1-1,0 0 1,0 0 0,0-1 0,0 1 0,0 0 0,-1 0 0,1-1 0,0 1 0,0 0 0,0 0 0,-1-1 0,-17-3 38,-24 6 4,41-2-43,-7 1 34,1 1 0,-1 0 1,1 0-1,0 1 0,-1 0 1,2 0-1,-1 0 1,0 1-1,1 0 0,-1 1 1,-6 6-1,9-8-12,0 0 0,1 0-1,0 0 1,-1 1 0,1-1 0,0 1 0,1 0 0,-1 0-1,1 0 1,0 0 0,0 0 0,0 1 0,0-1 0,1 1-1,-1-1 1,1 1 0,1 0 0,-1-1 0,0 7-1,2-9-38,0 0 0,0 0 0,0-1-1,0 1 1,0 0 0,0 0-1,0-1 1,1 1 0,-1-1 0,0 1-1,1-1 1,0 1 0,-1-1-1,1 0 1,0 0 0,-1 0 0,1 0-1,0 0 1,0 0 0,0-1-1,0 1 1,0 0 0,0-1 0,0 0-1,0 1 1,0-1 0,3 0-1,64 4-4506,-62-4 3201,35 0-6711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 9673,'0'0'10709,"-9"-1"-9465,4 0-1089,0 1 1,0 0-1,-1 0 1,1 1-1,0-1 0,0 1 1,0 0-1,0 1 1,0-1-1,0 1 1,1 0-1,-1 0 0,1 1 1,-1-1-1,1 1 1,0 0-1,-1 0 1,2 0-1,-1 1 0,0 0 1,1-1-1,-1 1 1,1 0-1,0 1 1,-4 8-1,5-11-81,1-1 1,0 1-1,0 0 1,0 0-1,0 0 1,0 1-1,0-1 1,1 0-1,-1 0 1,1 0-1,-1 1 1,1-1-1,0 0 1,0 0-1,0 1 1,0-1-1,0 0 1,1 3-1,0-4-42,-1 0 0,1 0-1,0 0 1,0 0 0,0 0-1,0 0 1,-1 0 0,1-1-1,0 1 1,1 0 0,-1-1-1,0 1 1,0-1-1,0 1 1,0-1 0,0 1-1,1-1 1,-1 0 0,0 1-1,0-1 1,0 0 0,1 0-1,1 0 1,6 0 38,0-1 1,0 0-1,0-1 1,0 0-1,-1 0 1,1-1-1,14-6 1,25-18 24,-37 20-93,-1 1 0,1 0 0,0 0 0,0 1 0,1 0 0,0 1 1,12-2-1,-23 6-14,0 0 1,-1 1 0,1-1 0,-1 0-1,1 1 1,-1-1 0,1 1-1,-1-1 1,1 1 0,-1-1 0,1 1-1,-1-1 1,0 1 0,1 0 0,-1-1-1,0 1 1,1 0 0,-1-1-1,0 1 1,0 0 0,0-1 0,0 1-1,0 0 1,0-1 0,0 1 0,0 0-1,0-1 1,0 1 0,0 0-1,0 33 120,0-22 37,0-11-126,1 1 0,-1-1 0,0 0 0,0 0 0,0 0 0,1 0 0,-1 1 0,1-1 0,-1 0 0,1 0 0,-1 0 0,1 0 0,0 0 0,-1 0 0,1 0 0,0-1 0,0 1 0,0 0 0,-1 0 0,1 0 0,0-1 0,0 1 0,0-1 0,0 1 0,0-1 0,1 1 0,-1-1 0,0 1 0,0-1 0,0 0 0,0 0 0,0 1 0,1-1 0,-1 0 0,0 0 0,0 0 0,0 0 0,0-1 0,1 1 0,-1 0 0,0 0 0,0-1 0,0 1 0,1-1 0,9-2 51,-1-1-1,1 0 1,16-10-1,-15 8-155,-5 2 64,3-1-188,-1 0 0,1 1 0,0 0 0,0 0 0,0 1 0,1 0 0,-1 1 0,15-1 0,-24 3 207,-1 1 0,1-1-1,-1 1 1,1-1-1,-1 1 1,0-1-1,1 1 1,-1-1 0,0 1-1,1-1 1,-1 1-1,0 0 1,0-1 0,1 1-1,-1 0 1,0-1-1,0 1 1,0 0-1,0-1 1,0 1 0,0 0-1,0-1 1,0 1-1,0-1 1,0 1 0,0 0-1,0-1 1,-1 1-1,1 0 1,0-1-1,0 1 1,-1 0 0,0 19-1276,2-20 1147,-1 1-1,0-1 0,1 0 0,-1 1 1,0-1-1,1 0 0,-1 0 0,1 1 1,-1-1-1,0 0 0,1 0 0,-1 0 1,1 1-1,-1-1 0,1 0 1,-1 0-1,1 0 0,-1 0 0,1 0 1,-1 0-1,0 0 0,1 0 0,-1 0 1,1 0-1,-1 0 0,1 0 1,-1 0-1,1-1 0,-1 1 0,1 0 1,-1 0-1,0 0 0,1-1 0,-1 1 1,1 0-1,-1 0 0,0-1 0,1 1 1,-1 0-1,1-1 0,13-10-4821,3-2-2434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14798,'0'0'7356,"-9"5"-6363,5-3-893,-43 31 1594,45-32-1643,0 1 1,0-1 0,0 1-1,0-1 1,1 1-1,-1 0 1,1 0 0,-1 0-1,1 0 1,0 0 0,0 0-1,0 0 1,0 1-1,0-1 1,0 0 0,1 0-1,-1 1 1,1-1-1,-1 0 1,1 1 0,0-1-1,0 1 1,1 3-1,2-2-37,1 0-1,-1 0 0,1-1 1,0 0-1,0 1 0,0-1 0,1-1 1,-1 1-1,1-1 0,-1 0 1,1 0-1,7 2 0,-3 0-20,2 1 43,-1-1 1,1 0-1,1-1 0,15 3 0,-26-6 701,-11 2 1158,-37 6-991,27-5-947,1 0 0,0 1 0,-27 11 0,56-17-6357,8 2 2484,7 0 90,5-7-1389,1-4-898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0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8360,'0'0'17948,"-1"7"-17319,-2 6-270,1-4-126,0 0 0,1 1 1,0-1-1,0 0 0,1 0 0,1 12 1,-1-20-225,1 0 0,0 0 0,0 0 0,0 0 1,0 0-1,0 0 0,0 0 0,0 0 0,0 0 1,0-1-1,0 1 0,1 0 0,-1-1 0,0 1 1,0-1-1,1 0 0,-1 1 0,0-1 0,1 0 1,-1 0-1,0 0 0,1 0 0,-1 0 0,0 0 1,1 0-1,-1 0 0,0 0 0,1-1 0,-1 1 1,1-1-1,43-11-166,7-19-327,-43 25 362,0-1 1,0 2-1,1-1 1,0 1-1,0 1 1,17-6-1,-26 12 78,-1-1-1,1 0 1,0 0 0,0 0-1,-1 1 1,1-1-1,-1 0 1,1 1 0,-1-1-1,0 0 1,1 1-1,-1-1 1,0 1 0,0-1-1,0 0 1,0 1-1,0-1 1,-1 3 0,0 31 364,1-34-295,0 0 0,0 1 0,0-1-1,-1 0 1,1 0 0,0 0 0,0 1 0,1-1 0,-1 0 0,0 0-1,0 0 1,0 0 0,1 1 0,-1-1 0,1 0 0,-1 0 0,1 0-1,-1 0 1,1 0 0,0 0 0,-1 0 0,1 0 0,1 1-1,0-2-6,0 1-1,0-1 0,0 0 0,0 1 0,0-1 1,0 0-1,0 0 0,0 0 0,0-1 0,0 1 0,0 0 1,0-1-1,0 0 0,2 0 0,9-4-184,-1 1 0,0-2 1,19-11-1,-23 12-64,0 0-1,1 1 1,-1-1 0,1 2 0,0-1 0,0 1 0,0 0 0,1 1 0,15-2-1,-22 24 358,-4-19-77,1 0 0,0 1 1,0-1-1,-1 0 0,1 1 0,0-1 0,0 0 0,1 0 0,-1 1 0,0-1 0,0 0 0,1 1 0,-1-1 0,0 0 0,1 0 0,-1 0 0,2 3 0,27-5-1794,-11-6-5387,-8-1-2771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11787,'0'0'14115,"1"10"-13539,-2 12-240,0 0-1,-1 0 0,-6 25 0,3-16 340,-4 53 0,9-83-668,0 0 1,0 0-1,0 0 1,0 0-1,0 0 1,0 0-1,0 0 1,1 0-1,-1 0 1,0 0 0,0-1-1,1 1 1,-1 0-1,0 0 1,1 0-1,-1 0 1,1 0-1,0-1 1,-1 1-1,1 0 1,-1 0-1,1-1 1,0 1-1,0 0 1,-1-1-1,1 1 1,0-1-1,0 1 1,0-1-1,0 1 1,-1-1-1,3 1 1,0-1 16,1 0 0,-1 0 0,0 0 0,0-1 1,0 1-1,0-1 0,0 1 0,1-1 1,-1 0-1,4-2 0,10-5 56,0-1 0,23-16-1,-38 24-85,11-8 21,-9 6-21,0-1 0,0 2 1,0-1-1,1 0 0,-1 1 1,1 0-1,0 0 0,0 0 0,7-1 1,-11 4-12,0 0 1,-1 0-1,1 0 1,-1 0-1,1 0 1,-1 0 0,1 0-1,-1 0 1,0 1-1,0-1 1,0 0-1,0 0 1,1 0-1,-2 1 1,1-1 0,0 0-1,0 0 1,0 0-1,0 1 1,-1 1-1,-4 28 74,4-30-122,1-1 1,0 1-1,0-1 0,0 1 0,-1 0 0,1-1 0,0 1 0,0-1 0,0 1 0,0 0 0,0-1 1,0 1-1,0-1 0,0 1 0,0 0 0,0-1 0,0 1 0,0-1 0,1 1 0,-1 0 1,0-1-1,0 1 0,1-1 0,-1 1 0,0-1 0,1 1 0,-1-1 0,0 1 0,1-1 0,-1 1 1,1-1-1,-1 0 0,2 1 0,19-7-3140,22-30-5653,-26 17 4374,-1 1-326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3876,'0'0'18001,"-4"9"-16773,-1 0-812,3-6-256,1 0 1,-1 1-1,0-1 0,1 0 0,0 1 0,-1-1 0,1 1 0,1-1 0,-1 1 0,0 6 1,1-10-132,0 1 1,0-1-1,0 1 1,0-1-1,0 0 1,0 1-1,0-1 1,0 1-1,0-1 1,1 0 0,-1 1-1,0-1 1,0 0-1,0 1 1,0-1-1,1 1 1,-1-1-1,0 0 1,0 0-1,1 1 1,-1-1-1,0 0 1,1 1-1,-1-1 1,0 0 0,1 0-1,-1 0 1,0 1-1,1-1 1,-1 0-1,1 0 1,-1 0-1,0 0 1,1 0-1,20-1 376,17-13-172,-35 12-224,34-19-151,-19 17-579,-17 4 675,-1 1 0,0-1-1,1 0 1,-1 0 0,1 0 0,-1 0 0,0 0 0,1 1-1,-1-1 1,0 0 0,1 0 0,-1 0 0,0 1-1,1-1 1,-1 0 0,0 1 0,0-1 0,1 0 0,-1 1-1,0-1 1,0 0 0,0 1 0,1-1 0,-1 0-1,0 1 1,0-1 0,0 0 0,0 1 0,0-1 0,0 1-1,0-1 1,0 0 0,0 2 0,3 51-195,0 87 1946,-4-128-1582,0 1 0,0-1-1,-2 0 1,1 0-1,-1 0 1,-1-1-1,0 1 1,-11 20 0,14-31-111,0 1 1,0-1 0,1 0-1,-1 1 1,0-1-1,0 0 1,0 0 0,-1 1-1,1-1 1,0 0-1,0 0 1,0 0 0,-1-1-1,1 1 1,-1 0 0,1 0-1,0-1 1,-1 1-1,1-1 1,-1 1 0,0-1-1,1 0 1,-1 1 0,1-1-1,-4 0 1,3-1 16,-1 0 0,0 0 0,0 0 0,1 0 1,-1 0-1,1 0 0,-1-1 0,1 1 0,0-1 0,-1 0 0,1 0 1,0 0-1,-2-3 0,-2-1-13,0-1 1,1-1 0,0 1-1,0-1 1,1 0 0,0 0-1,0 0 1,-3-12 0,6 16-94,0-1 1,0 1-1,0 0 0,1 0 1,0-1-1,0 1 0,0 0 1,0-1-1,1 1 1,0 0-1,0 0 0,0 0 1,0-1-1,0 1 1,1 0-1,0 0 0,0 1 1,3-6-1,1 2-880,0 1 0,1 0 0,0 0 0,0 0 0,0 1 0,0 0 0,1 1 1,8-4-1,14-7-5620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17457,'0'0'5722,"-5"12"-5054,-11 44 520,2 1 0,-8 69 0,-6 28-290,28-152-677,1-10-73,5-26-28,12-48-246,-9 53-196,0 1-1,2 0 0,29-51 0,-35 71 195,0 0-1,1 1 0,0-1 0,0 1 0,1 1 0,0-1 1,10-7-1,-13 11 20,1 1 0,-1-1 0,1 1 0,-1 0 0,1 0 0,0 0 0,0 1 0,0 0 0,0 0 0,0 0 0,0 0 1,0 1-1,0 0 0,8 1 0,-12-1 98,-1 0 0,1 0 0,-1 0 0,0 0 1,1 0-1,-1 0 0,1 0 0,-1 0 0,1 0 1,-1 0-1,0 0 0,1 1 0,-1-1 0,1 0 1,-1 0-1,0 0 0,1 1 0,-1-1 0,0 0 0,1 1 1,-1-1-1,0 0 0,1 1 0,-1-1 0,0 0 1,0 1-1,1-1 0,-1 1 0,0-1 0,0 0 1,0 1-1,0-1 0,1 1 0,-7 16-147,-19 11 267,-40 4 2484,38-21-2741,22-9-2401,9-4-2456,13-5-760,3 1-1607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35 5830,'0'0'15865,"-7"10"-14765,-21 35-48,27-43-992,-1-1 1,1 1 0,1 0 0,-1 0 0,0 0 0,0 0 0,1 0 0,-1 0 0,1 0 0,0 0 0,-1 0-1,1 0 1,0 0 0,0 0 0,1 4 0,-1-5-41,0-1 1,1 1-1,-1 0 1,1 0-1,-1-1 0,1 1 1,-1 0-1,1-1 0,0 1 1,-1-1-1,1 1 1,-1-1-1,1 1 0,0-1 1,0 1-1,-1-1 0,1 0 1,0 1-1,0-1 1,-1 0-1,1 0 0,0 0 1,0 0-1,0 1 0,1-1 1,1 0 11,0 0-1,1-1 1,-1 1 0,0-1 0,0 1-1,0-1 1,0 0 0,0 0 0,0 0 0,0-1-1,0 1 1,0-1 0,0 0 0,-1 1-1,5-5 1,-1 0-78,1-1-1,-2 0 1,1 0 0,-1-1-1,0 1 1,0-1-1,-1 0 1,0-1 0,-1 1-1,0-1 1,0 0-1,2-15 1,-10 51-827,-3 16 497,14-28-2554,13-10-3648,-6-5 1176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17 7976,'0'0'5114,"-2"10"-3924,-23 69 1351,-8 28 3236,30-96-5572,1 2-1,0-1 0,0 0 0,2 0 1,-1 0-1,4 22 0,-3-34-224,0 1 0,0-1-1,0 0 1,0 1 0,0-1 0,0 1-1,0-1 1,0 0 0,1 1 0,-1-1-1,0 0 1,0 1 0,1-1 0,-1 0-1,0 0 1,0 1 0,1-1 0,-1 0-1,0 0 1,1 1 0,-1-1 0,0 0-1,1 0 1,-1 0 0,0 0 0,1 1-1,-1-1 1,0 0 0,1 0 0,-1 0-1,1 0 1,-1 0 0,0 0 0,1 0-1,-1 0 1,1 0 0,-1 0 0,0 0-1,1 0 1,-1 0 0,0-1 0,1 1-1,-1 0 1,0 0 0,1 0 0,-1 0-1,0-1 1,1 1 0,-1 0 0,0 0-1,1-1 1,-1 1 0,16-14-818,-11 5 657,0 0 1,-1 0-1,-1 0 1,0-1-1,3-10 1,2-10 729,-5 28-490,-1 0 1,1 1-1,0-1 0,-1 1 1,1-1-1,0 1 0,0 0 0,0 0 1,0 0-1,0 1 0,0-1 1,0 1-1,0-1 0,4 1 1,13-3-37,-6-2-81,-1 0 1,0-1-1,0-1 0,-1 0 0,0 0 1,0-1-1,13-13 0,-20 18 111,-1-1 0,0 0-1,1 0 1,-2-1 0,1 1 0,0-1-1,-1 0 1,0 0 0,0 0 0,-1 0-1,1-1 1,-1 1 0,0 0 0,0-1-1,-1 0 1,0 0 0,0 1 0,0-1-1,-1 0 1,0-6 0,0 11-46,0 0 1,0 0-1,-1 1 1,1-1-1,0 0 1,-1 0-1,1 0 0,-1 1 1,1-1-1,-1 0 1,1 1-1,-1-1 1,0 0-1,1 1 1,-1-1-1,0 1 0,1-1 1,-1 1-1,0-1 1,0 1-1,1-1 1,-1 1-1,0 0 1,0 0-1,0-1 1,0 1-1,1 0 0,-1 0 1,0 0-1,0 0 1,0 0-1,0 0 1,0 0-1,1 0 1,-1 0-1,0 0 0,0 1 1,0-1-1,0 0 1,1 1-1,-1-1 1,0 0-1,0 1 1,0-1-1,1 1 0,-2 0 1,-36 23 170,25-10 203,1 0 1,1 1-1,-10 16 0,17-26-305,1 0 1,1 0-1,-1 0 0,1 0 1,0 0-1,0 1 1,0-1-1,1 1 1,0 0-1,0-1 1,0 1-1,1 0 0,0 10 1,1-15-137,0 0-1,-1 0 1,1-1 0,0 1 0,0 0-1,0 0 1,-1-1 0,1 1 0,0-1 0,0 1-1,0-1 1,0 1 0,0-1 0,0 0-1,0 1 1,1-1 0,-1 0 0,0 0-1,0 0 1,0 0 0,0 0 0,0 0 0,2 0-1,34-1-2237,-31 0 1568,29-3-2248,-26 3 2793,-1-1 0,1 1 1,0 1-1,0 0 1,-1 0-1,17 2 1,-24 0 227,0-1 1,0 0-1,1 0 1,-1 0-1,0 0 1,0 1 0,0-1-1,-1 1 1,1-1-1,0 1 1,0-1-1,-1 1 1,1-1 0,-1 1-1,1-1 1,-1 1-1,0 0 1,0-1-1,1 1 1,-1 0 0,0-1-1,-1 1 1,1 2-1,-6 41 1,5-44-814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79 7495,'0'0'3497,"10"-1"-956,0 1-2012,0-1 0,-1-1 0,1 1 0,13-5 0,-20 5-305,-1 0-1,1 1 0,0-1 1,-1-1-1,1 1 0,-1 0 0,0-1 1,1 1-1,-1-1 0,0 1 0,0-1 1,0 0-1,0 0 0,0 0 1,-1 0-1,1-1 0,0 1 0,-1 0 1,0-1-1,0 1 0,1-1 0,-1 1 1,-1-1-1,1 1 0,1-5 0,-3 6-136,1 0 0,0 0-1,-1 0 1,1 1 0,-1-1-1,1 0 1,-1 0 0,1 0-1,-1 1 1,0-1 0,1 0-1,-1 1 1,0-1 0,1 0-1,-1 1 1,0-1 0,0 1-1,0-1 1,1 1 0,-1 0-1,0-1 1,0 1 0,0 0-1,0-1 1,0 1 0,0 0-1,0 0 1,0 0 0,0 0-1,0 0 1,0 0 0,0 0-1,1 0 1,-1 1 0,-1-1-1,-38 6 120,33-2-156,1-1 1,0 1-1,0 1 0,0-1 0,1 1 1,-1 0-1,1 0 0,0 1 0,0 0 1,1-1-1,0 2 0,0-1 0,0 0 0,1 1 1,0-1-1,0 1 0,1 0 0,0 0 1,0 0-1,0 1 0,0 7 0,2-14-91,1 0 0,-1-1 1,0 1-1,1 0 0,-1 0 0,0 0 0,1-1 0,-1 1 0,1 0 0,-1 0 0,1-1 0,-1 1 0,1 0 0,0-1 0,-1 1 0,1-1 0,0 1 0,-1-1 1,1 1-1,0-1 0,0 0 0,0 1 0,-1-1 0,1 0 0,0 1 0,0-1 0,0 0 0,0 0 0,0 0 0,-1 0 0,1 0 0,1 0 0,33-1-4715,-9-3-1938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3908,'0'0'13719,"-10"4"-11412,-2 0-1624,1 1 1,0 0-1,0 0 1,-14 11-1,22-14-616,-1 0-1,1 1 1,0-1-1,0 1 0,0 0 1,0 0-1,0 0 1,0 1-1,1-1 0,0 0 1,0 1-1,0 0 1,0-1-1,0 1 0,1 0 1,-1 0-1,1 0 1,0 0-1,0 7 0,1-10-104,1 0-1,-1 0 1,1-1-1,0 1 1,0 0-1,-1 0 1,1-1-1,0 1 1,0-1-1,0 1 1,0 0 0,0-1-1,0 0 1,0 1-1,0-1 1,0 0-1,0 1 1,0-1-1,0 0 1,0 0-1,0 0 1,0 0-1,0 0 1,1 0-1,35 2-327,-33-2 173,27-1-364,35 1 200,-62 1 394,0-1 1,0 0-1,-1 1 1,1 0-1,0 0 1,-1 0-1,1 0 1,0 1-1,-1-1 0,0 1 1,1 0-1,5 5 1,-8-7 32,-1 0 0,1 1 0,-1 0 0,1-1 0,-1 1 0,1-1 0,-1 1 1,1 0-1,-1-1 0,1 1 0,-1 0 0,0 0 0,0-1 0,1 1 0,-1 0 0,0 0 0,0-1 0,0 1 1,0 0-1,0 0 0,0-1 0,0 1 0,0 0 0,0 0 0,0 0 0,0-1 0,0 1 0,-1 0 1,1 0-1,0-1 0,-1 2 0,-23 18 1734,-33 2 42,25-16-1576,16-6-2329,7-8-5585,8-2-1586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16784,'0'0'10047,"-4"12"-9759,-4 19 55,0 1 0,-3 33 0,9-47-118,0-1 0,2 1 0,0 0 0,0 0 1,2 0-1,4 23 0,-5-37-206,0-1 0,0 0-1,0 1 1,1-1 0,-1 0 0,1 1 0,0-1-1,0 0 1,0 0 0,0 0 0,1-1-1,-1 1 1,1 0 0,-1-1 0,1 0 0,0 0-1,0 0 1,0 0 0,0 0 0,1 0 0,-1-1-1,0 1 1,1-1 0,-1 0 0,1 0-1,-1-1 1,1 1 0,-1-1 0,1 1 0,4-1-1,0-1 38,-1 1 0,1-1 0,-1-1 0,1 1 0,-1-1 1,0-1-1,0 1 0,0-1 0,0-1 0,-1 1 0,1-1 0,-1 0 0,11-9 0,1-4-20,-1-1 0,0-1 0,-2 0 0,0-1 1,-1 0-1,-2-1 0,0-1 0,13-30 0,-35 80-306,-10 49-1,17-65 282,1 0 0,0 1 0,1-1 0,0 1 0,1-1 0,0 1-1,1-1 1,4 20 0,-4-29 14,1 0-1,-1 0 0,1 0 0,0 0 1,0 0-1,0-1 0,0 1 0,0-1 1,1 1-1,-1-1 0,1 0 0,-1 0 1,1 0-1,0 0 0,0-1 0,0 1 1,0-1-1,0 0 0,0 1 0,0-2 1,0 1-1,7 1 0,-6-1 41,0-1 0,0 1 0,1-1 0,-1 0 1,0 0-1,0 0 0,0-1 0,1 0 0,-1 0 0,0 0 0,0 0 0,0 0 0,0-1 1,0 0-1,-1 0 0,1 0 0,5-4 0,-1-1-59,-1-1-1,0-1 1,0 1 0,-1-1 0,0 0-1,0-1 1,-1 0 0,-1 1-1,1-2 1,-2 1 0,1 0 0,-1-1-1,2-15 1,-1-6-10,-1 0 0,-1 1 0,-4-43 0,-4 49-553,6 24 510,0 1-1,-1 0 1,1-1 0,0 1 0,0-1-1,-1 1 1,1 0 0,0-1 0,-1 1-1,1 0 1,0 0 0,-1-1 0,1 1-1,0 0 1,-1 0 0,1-1 0,-1 1 0,1 0-1,0 0 1,-1 0 0,1 0 0,-1 0-1,1 0 1,-1 0 0,1 0 0,-1 0-1,1 0 1,-1 0 0,-1 1-106,1 0 0,-1 0 0,1 0-1,0 0 1,-1 0 0,1 0 0,0 1 0,0-1 0,0 1 0,0-1 0,0 1-1,0-1 1,0 1 0,1-1 0,-1 1 0,0 0 0,1 0 0,-1-1 0,1 1 0,0 0-1,-1 3 1,-2 45-8281,3-21 1729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9929,'0'0'18482,"-16"57"-26554,24-48-288</inkml:trace>
  <inkml:trace contextRef="#ctx0" brushRef="#br0" timeOffset="1">20 170 13453,'0'0'12203,"-16"31"-18641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6790,'0'0'15332,"10"4"-14659,-2-1-559,0 0 0,1-1 0,-1 0 1,1-1-1,0 0 0,14 0 0,-21-1-100,1 0 1,-1 0-1,0 0 1,1 0-1,-1 0 0,1-1 1,-1 0-1,1 1 0,-1-1 1,0 0-1,0 0 1,1 0-1,-1 0 0,0-1 1,0 1-1,0 0 1,0-1-1,0 0 0,-1 1 1,1-1-1,0 0 0,-1 0 1,1 0-1,-1 0 1,0 0-1,0 0 0,1 0 1,-2-1-1,1 1 1,0 0-1,0-1 0,-1 1 1,1 0-1,0-4 0,-1 5 24,0 0 0,0 0-1,0 0 1,0-1-1,-1 1 1,1 0-1,0 0 1,0 0-1,-1 0 1,1 0 0,0-1-1,-1 1 1,1 0-1,-1 0 1,0 0-1,1 0 1,-1 0-1,0 1 1,1-1 0,-1 0-1,0 0 1,0 0-1,0 0 1,0 1-1,0-1 1,0 1-1,0-1 1,0 0 0,0 1-1,0 0 1,0-1-1,0 1 1,0 0-1,-1-1 1,1 1-1,0 0 1,0 0 0,0 0-1,0 0 1,-1 0-1,-1 1 1,0-2-16,0 2 0,0-1 0,0 0 1,0 1-1,0-1 0,0 1 1,0 0-1,0 0 0,0 0 0,0 1 1,0-1-1,0 1 0,1-1 0,-6 5 1,4-1 86,-1 1 1,1 0-1,0 1 1,0-1-1,1 1 1,0-1-1,0 1 1,1 0-1,-1 0 1,2 0-1,-1 1 1,0 7-1,2-12-158,-1 0-1,1-1 1,1 1-1,-1 0 1,0-1-1,1 1 1,-1-1 0,1 1-1,0-1 1,0 1-1,0-1 1,0 1-1,0-1 1,1 0-1,1 3 1,-2-3-300,1 0 0,0-1-1,1 1 1,-1 0 0,0-1 0,0 1 0,1-1-1,-1 0 1,0 0 0,1 0 0,-1 0 0,1 0-1,0-1 1,-1 1 0,1-1 0,0 0-1,4 0 1,18 1-8827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7719,'3'0'11948,"-3"4"-10219,0 9-319,0 5-65,0 3-96,0 6-544,-3-1-385,1 3-256,0-2-64,2-1 96,0-4-128,0-4-64,0-1-577,0-7-768,0-1-961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5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14446,'0'0'7324,"11"-7"-6059,7-3-1007,1 0 0,0 2 0,0 0 0,1 1 0,0 2 0,0-1 0,0 2 0,42-3 0,-56 7-261,1-1-1,-1 1 1,0 1-1,1-1 1,-1 1-1,0 0 1,0 1-1,0-1 1,0 1-1,0 1 1,0-1-1,8 5 0,-11-4 8,0-1-1,0 1 1,0 0-1,-1 0 1,0 1-1,1-1 1,-1 0-1,0 1 1,0-1-1,-1 1 0,1 0 1,-1 0-1,0-1 1,0 1-1,0 0 1,0 0-1,-1 0 1,1 0-1,-1 0 1,-1 7-1,1-2 106,-1 0-1,0 0 1,0 0-1,-1-1 1,0 1 0,-1-1-1,0 1 1,0-1-1,-1 0 1,0 0 0,0 0-1,-1-1 1,0 1 0,0-1-1,0 0 1,-1-1-1,-1 1 1,1-1 0,-1 0-1,0-1 1,0 0-1,0 0 1,-12 6 0,10-7-98,0 1 0,-1-2 0,1 1 0,-1-1 0,1-1 0,-1 0 0,0 0 1,0-1-1,0 0 0,0-1 0,0 0 0,0-1 0,1 0 0,-1 0 0,0-1 0,0 0 1,1-1-1,-1 0 0,1 0 0,-14-8 0,12 3 237,6 1-4210,5 7 3672,0-1 1,0 1-1,0 0 1,1-1-1,-1 1 1,0-1-1,0 1 0,1 0 1,-1-1-1,0 1 1,1-1-1,-1 1 1,0 0-1,1-1 1,-1 1-1,1 0 1,-1 0-1,1-1 1,-1 1-1,0 0 0,1 0 1,-1 0-1,1 0 1,-1-1-1,1 1 1,-1 0-1,1 0 1,-1 0-1,1 0 1,-1 0-1,1 0 1,-1 0-1,1 0 1,-1 1-1,1-1 0,-1 0 1,0 0-1,2 0 1,17 0-6395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11082,'0'0'9807,"10"-5"-7223,-3 1-2295,50-33 1752,-54 34-1952,0 1 0,0-1 0,0 1 0,-1-1-1,1 0 1,-1 0 0,0 0 0,0-1 0,0 1-1,0 0 1,0-1 0,-1 1 0,0-1 0,1 0 0,-1 1-1,-1-1 1,2-6 0,-2 9-76,-1 1 1,1-1-1,-1 1 0,1 0 1,-1-1-1,1 1 0,-1 0 0,1-1 1,-1 1-1,1 0 0,-1-1 1,1 1-1,-1 0 0,0 0 1,1 0-1,-1 0 0,1-1 1,-1 1-1,0 0 0,1 0 1,-1 0-1,1 0 0,-1 0 0,0 0 1,1 1-1,-1-1 0,1 0 1,-1 0-1,0 0 0,1 1 1,-1-1-1,1 0 0,-1 0 1,0 1-1,-23 9-15,17-4 25,1 0-1,0 0 0,0 1 1,0 0-1,0 0 0,-6 13 1,9-17-5,1 1 0,0 0 1,0 0-1,1 0 0,-1 0 0,1 1 1,-1-1-1,2 0 0,-1 1 0,0-1 1,1 1-1,0-1 0,0 1 0,0-1 1,1 5-1,-1-8-11,1 0 0,0 1 0,0-1 1,0 0-1,0 0 0,0-1 0,0 1 0,0 0 1,0 0-1,1 0 0,-1-1 0,0 1 0,0-1 1,1 1-1,-1-1 0,0 1 0,1-1 1,-1 0-1,0 1 0,1-1 0,-1 0 0,3 0 1,40 0 97,-34 0-61,52 2 28,-29-1-54,0 0 1,38-6 0,-69 5 24,-1 0 0,1 0 1,0-1-1,-1 1 0,1 0 0,0-1 1,-1 1-1,1-1 0,-1 0 0,1 0 1,-1 0-1,1 1 0,-1-1 0,0 0 1,1-1-1,-1 1 0,0 0 0,0 0 1,0 0-1,0-1 0,0 1 0,0-1 1,0 1-1,0-1 0,-1 1 0,1-1 1,0 1-1,-1-1 0,0 0 0,1 1 1,-1-1-1,0 0 0,0 1 0,0-1 1,0 0-1,0 1 0,0-1 0,0 0 1,0 1-1,-1-1 0,1 0 0,-1 1 0,1-1 1,-1 1-1,0-1 0,-1-2 0,-1-2 155,0-1 0,0 1-1,0-1 1,-1 1 0,0 0-1,-1 0 1,1 1 0,-1-1-1,-8-6 1,12 12-220,1 0-1,0 0 1,0 0-1,0 0 1,0 0-1,0-1 1,0 1-1,-1 0 1,1 0-1,0 0 1,0 0-1,0 0 1,0 0-1,0 0 1,0 0-1,0 0 1,-1 0-1,1-1 1,0 1 0,0 0-1,0 0 1,0 0-1,0 0 1,0 0-1,0 0 1,0-1-1,0 1 1,0 0-1,0 0 1,0 0-1,0 0 1,0 0-1,0-1 1,0 1-1,0 0 1,0 0-1,0 0 1,0 0 0,0 0-1,0-1 1,0 1-1,0 0 1,0 0-1,0 0 1,0 0-1,0 0 1,0 0-1,0-1 1,1 1-1,-1 0 1,0 0-1,0 0 1,0 0-1,0 0 1,0 0-1,0 0 1,0 0 0,1-1-1,14-2-3265,31 3-5041,-32 0 5796,18-1-4540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11531,'0'0'10634,"-3"12"-8963,-6 30-618,-4 5 64,3 1 0,-7 91 0,17-137-1079,-1 0 0,1-1 1,0 1-1,0 0 0,0 0 0,0-1 0,0 1 0,1 0 1,-1-1-1,0 1 0,1 0 0,-1-1 0,1 1 0,0-1 1,-1 1-1,1-1 0,0 1 0,0-1 0,0 1 0,0-1 1,0 0-1,0 0 0,1 0 0,-1 1 0,0-1 0,1 0 1,-1 0-1,1-1 0,-1 1 0,1 0 0,-1 0 0,1-1 0,-1 1 1,1-1-1,0 1 0,-1-1 0,1 0 0,0 1 0,-1-1 1,1 0-1,2-1 0,2 1 17,0-1-1,-1-1 1,1 1-1,0-1 1,-1 0 0,1-1-1,-1 1 1,0-1-1,0 0 1,0 0 0,6-5-1,12-12 144,37-38-1,-54 51-610,1-1 0,-1 1 0,-1-1-1,1-1 1,-1 1 0,-1-1 0,0 1 0,0-2 0,4-13-1,-7 14-3461,-1 6-2387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15951,'0'0'11659,"63"20"-11467,-37-20-256,2 0-1697,2 0-1891,-2-2-2466,1-3-3747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 12075,'0'0'9898,"-9"-1"-8089,0 2-1372,1-1 0,-1 1 0,1 1 0,-1-1 0,1 1 0,0 1 0,-8 3 0,13-5-295,0 0-1,0 0 0,1 0 0,-1 1 0,1-1 1,-1 1-1,1 0 0,-1 0 0,1-1 0,0 1 1,0 1-1,0-1 0,0 0 0,0 0 1,1 1-1,-1-1 0,1 1 0,-1 0 0,1-1 1,0 1-1,0 0 0,0 0 0,0 0 1,1-1-1,-1 1 0,1 0 0,0 0 0,0 6 1,3-8-102,1 0 0,-1 0 0,1 0 0,-1 0 0,1-1 0,0 1 0,-1-1 0,1 0 0,0 0 0,-1 0 0,6-2 0,-9 2-29,5 0-29,0-1 0,-1 0 1,1 0-1,-1-1 0,1 1 1,-1-1-1,0 0 0,0 0 0,0-1 1,0 1-1,0-1 0,0 0 1,-1 0-1,5-4 0,-1-1-33,0 0 0,0 0 0,-1-1 0,-1 0 1,7-12-1,-14 23 33,0-1 1,0 0-1,-1 0 1,1 0-1,0 0 1,-1 0 0,1-1-1,0 1 1,-1-1-1,1 1 1,-1-1-1,1 0 1,-1 0-1,1 0 1,-4-1 0,1 1-9,1 0 0,-1 0 0,1 0 0,0 1 0,-1 0 0,1 0 0,-1 0 0,-5 2 0,6 0 40,1 0 0,0 0-1,0 0 1,0 1 0,0-1 0,1 0-1,-1 1 1,1 0 0,0 0 0,0 0 0,0 0-1,0 0 1,1 0 0,0 0 0,0 0-1,0 1 1,0-1 0,0 5 405,3-7-421,-1-1-1,1 0 0,0 1 0,0-1 0,-1 0 1,1 0-1,0 0 0,0 0 0,0 0 1,0 0-1,0 0 0,0-1 0,0 1 0,0-1 1,1 0-1,-1 1 0,0-1 0,0 0 0,0 0 1,0-1-1,0 1 0,1 0 0,-1-1 0,0 1 1,0-1-1,3-1 0,6-3 1,-1 0 0,1-1 0,-1-1 0,10-8 0,-14 10-2,0 0 1,-1 0-1,2 1 1,-1 0-1,0 0 1,1 1-1,0 0 1,0 0-1,0 1 0,0-1 1,9 0-1,-14 3-5,0 0 1,0 0-1,0 0 0,0 0 0,0 1 0,0-1 0,0 1 0,0-1 0,0 1 0,0 0 0,0 0 1,-1 0-1,1 0 0,0 0 0,0 0 0,-1 0 0,1 1 0,2 2 0,-4-3 9,1 0-1,0 1 1,-1-1-1,1 0 0,-1 0 1,1 1-1,-1-1 1,0 1-1,1-1 0,-1 0 1,0 1-1,0-1 1,0 0-1,0 1 0,0-1 1,-1 1-1,1-1 1,0 0-1,-1 1 0,1-1 1,0 0-1,-1 0 1,0 1-1,1-1 0,-1 0 1,0 0-1,0 0 1,1 0-1,-3 2 0,-5 12 431,14-14-266,31-20-300,-10 5-49,-17 9 115,0 1 1,1 0 0,-1 1-1,0 0 1,1 0-1,0 1 1,0 1 0,0 0-1,-1 0 1,16 2-1,-25 0 62,0-1-1,-1 0 1,1 1 0,0 0-1,-1-1 1,1 1-1,-1-1 1,1 1-1,0 0 1,-1-1-1,0 1 1,1 0 0,-1 0-1,1-1 1,-1 1-1,0 0 1,0 0-1,1-1 1,-1 1 0,0 0-1,0 0 1,0 0-1,0 0 1,0-1-1,0 1 1,0 0-1,0 0 1,0 0 0,0 0-1,-1-1 1,1 1-1,0 0 1,-1 0-1,1-1 1,0 1 0,-1 0-1,1 0 1,-1-1-1,0 2 1,-19 30-23,16-28-47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0 1 3427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196 105 7527,'-29'-64'5509,"22"31"4494,5 26-7056,-10 7-2391,1 0-881,1 1 489,0 0 1,-1 1 0,1 0-1,0 1 1,0 0 0,1 1-1,-1 0 1,1 0 0,0 1-1,0 0 1,0 1 0,-10 8-1,21-9-312,10-2 28,29 3-51,-8-1 66,-25-3 88,0 1 1,0 1-1,-1-1 0,1 1 0,-1 0 1,0 1-1,0-1 0,0 2 1,-1-1-1,9 9 0,-14-13 45,1 1-1,0 0 0,-1-1 0,0 1 0,1 0 1,-1 0-1,0 0 0,0 0 0,0 0 1,0 0-1,0 0 0,-1 0 0,1 1 1,0-1-1,-1 0 0,0 0 0,0 1 1,1-1-1,-1 0 0,-1 1 0,1-1 1,0 0-1,0 0 0,-1 1 0,0-1 1,1 0-1,-1 0 0,0 0 0,0 0 0,0 0 1,0 0-1,0 0 0,-1 0 0,1 0 1,0 0-1,-1 0 0,0-1 0,1 1 1,-1-1-1,0 1 0,0-1 0,-2 1 1,-1 2 122,-1 0 1,1-1-1,-1 0 1,0 0 0,0 0-1,0-1 1,0 0 0,0 0-1,-1-1 1,1 0 0,-9 1-1,13-2-247,0 0 1,0 0-1,1 0 0,-1 0 0,0 0 0,0-1 1,0 1-1,1-1 0,-1 1 0,0-1 0,0 0 1,1 1-1,-1-1 0,1 0 0,-1 0 0,1 0 1,-1 0-1,1-1 0,0 1 0,-1 0 0,1-1 0,0 1 1,0-1-1,0 1 0,0-1 0,0 1 0,0-1 1,0 0-1,1 1 0,-1-1 0,1 0 0,-1 0 1,1 1-1,0-1 0,-1 0 0,1 0 0,0 0 1,0 1-1,0-1 0,1 0 0,0-3 0,-1 3-343,0 0 0,1 1-1,-1-1 1,1 0-1,0 1 1,-1-1-1,1 1 1,0-1-1,0 1 1,0 0-1,0-1 1,0 1 0,1 0-1,-1 0 1,0 0-1,0-1 1,1 1-1,-1 1 1,1-1-1,-1 0 1,1 0 0,-1 0-1,1 1 1,0-1-1,1 0 1,-1 1-141,18-9-5825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62 259 19571,'0'0'11296,"-9"-1"-10928,7 1-360,1-1 2,-1 1-1,1-1 1,-1 1 0,1 0 0,-1-1 0,1 1-1,-1 0 1,0 0 0,1 0 0,-1 0 0,1 1-1,-1-1 1,0 0 0,1 1 0,-1-1-1,1 1 1,-1-1 0,1 1 0,-1 0 0,1 0-1,0-1 1,-1 1 0,1 0 0,0 0 0,0 0-1,-1 1 1,1-1 0,0 0 0,0 0-1,0 1 1,1-1 0,-1 0 0,0 1 0,0-1-1,1 1 1,-1-1 0,1 1 0,-1-1 0,1 1-1,0-1 1,-1 1 0,1 0 0,0-1-1,0 4 1,0-2-3,0 0-1,-1 0 0,1 0 0,0 0 0,1 0 0,-1 1 1,0-1-1,1 0 0,0 0 0,0 0 0,0 0 1,0-1-1,0 1 0,0 0 0,1 0 0,-1-1 1,1 1-1,0 0 0,0-1 0,4 4 0,-2-3 4,-1-1-1,1 0 1,1 0-1,-1-1 1,0 1-1,0-1 1,1 0-1,-1 0 1,0 0-1,1 0 1,-1-1-1,1 0 1,-1 0-1,5-1 1,-1 0-31,-1 0 1,0-1 0,0 0-1,0 0 1,-1-1 0,1 1 0,0-1-1,-1-1 1,0 0 0,0 0-1,7-6 1,-6 5-23,0 1 0,0-1 0,1 1 0,-1 0 0,1 0 0,0 1 0,8-2 0,-15 5 22,-1 0 0,1 0 0,0 0-1,-1 0 1,1 0 0,0 1 0,-1-1 0,1 0-1,0 0 1,-1 1 0,1-1 0,-1 0 0,1 1-1,-1-1 1,1 0 0,-1 1 0,1-1 0,-1 1-1,1-1 1,-1 1 0,1-1 0,-1 1-1,0 0 1,1-1 0,-1 1 0,0-1 0,1 1-1,-1 1 1,1-1-23,-1 0 0,1 0 0,-1 0 0,1 0 0,-1 0-1,1-1 1,0 1 0,-1 0 0,1 0 0,0 0 0,0-1 0,0 1 0,0 0-1,0-1 1,0 1 0,0-1 0,1 1 0,2 0-305,0-1 0,0 0 0,0 0 0,0 0-1,0-1 1,0 0 0,0 1 0,0-1 0,0-1 0,0 1 0,0 0 0,-1-1 0,1 0 0,0 0-1,-1 0 1,0 0 0,1-1 0,-1 1 0,0-1 0,0 0 0,0 0 0,-1 0 0,1 0-1,-1-1 1,0 1 0,0-1 0,3-5 0,5-10-629,-1 0 0,0-1 0,10-38-1,-15 46 1143,18-74-1742,-16 26 7242,-7 67-5381,-1 1-1,1-1 1,-1 0 0,-1-1 0,1 1-1,-1 0 1,-5 9 0,-6 14 268,4-4-317,2 0-1,1 1 1,1 0 0,1 1 0,1-1-1,2 1 1,0 0 0,6 54-1,-4-80-257,1 1 0,0 0 0,0-1 0,0 1 0,0-1-1,0 0 1,0 1 0,1-1 0,-1 0 0,1 0-1,0 0 1,2 3 0,-3-5 16,-1 1 1,0-1-1,1 0 0,-1 1 1,0-1-1,1 0 0,-1 0 1,1 1-1,-1-1 0,0 0 1,1 0-1,-1 0 0,1 0 1,-1 0-1,1 1 0,-1-1 0,1 0 1,-1 0-1,1 0 0,-1 0 1,0 0-1,1 0 0,-1-1 1,1 1-1,-1 0 0,1 0 1,0 0-1,-1-1 12,1 0 0,0 0 0,-1 0 0,1 1-1,0-1 1,-1 0 0,1 0 0,-1 0 0,0 0 0,1 0 0,-1 0 0,0 0 0,1 0 0,-1 0 0,0-1-1,0 1 1,0-1 0,0-8 52,0 0-1,-1 1 0,0-1 0,0 1 0,-1-1 1,0 1-1,-1-1 0,0 1 0,-1 0 1,0 0-1,0 1 0,-1-1 0,0 1 1,0 0-1,-1 0 0,0 0 0,0 1 0,-1 0 1,0 1-1,0-1 0,-1 1 0,1 0 1,-1 1-1,-1 0 0,-10-5 0,-3 5 1978,23 6-1971,-1-1 1,0 1 0,1-1 0,-1 1-1,0-1 1,1 1 0,-1-1 0,0 1 0,1-1-1,-1 0 1,1 1 0,-1-1 0,1 0-1,-1 1 1,1-1 0,-1 0 0,1 1 0,-1-1-1,1 0 1,0 0 0,-1 0 0,1 0-1,-1 0 1,1 1 0,0-1 0,-1 0 0,1 0-1,-1-1 1,1 1 0,0 0 0,0 0-1,27 5-109,1-1 0,-1-1 0,1-2-1,0-1 1,0-1 0,43-7-1,-70 8-197,0-1 0,0 1 0,0-1-1,-1 1 1,1-1 0,0 0 0,-1 0-1,1 1 1,-1-1 0,1 0-1,-1-1 1,1 1 0,-1 0 0,3-2-1,1-16-8486,-5 4-5554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9 15887,'0'0'8904,"-6"9"-8450,5-7-417,-21 39 284,21-40-303,0 1 0,0 0-1,1-1 1,-1 1-1,1 0 1,-1 0 0,1-1-1,-1 1 1,1 0-1,0 0 1,0 0-1,0-1 1,0 1 0,0 0-1,0 0 1,1 0-1,-1-1 1,1 1-1,-1 0 1,1 0 0,0-1-1,-1 1 1,1 0-1,0-1 1,0 1-1,2 2 1,0-2 6,1 0-1,-1-1 1,1 1 0,-1-1 0,1 1-1,-1-1 1,1 0 0,0 0 0,0-1-1,-1 1 1,1-1 0,0 0-1,0 0 1,0 0 0,0 0 0,-1-1-1,1 1 1,7-3 0,0 0-9,0-1 1,-1 0 0,1 0-1,-1-1 1,11-6 0,92-75-540,-113 85 522,0 1-1,0 0 1,0 0-1,0 0 1,0 0-1,0 0 0,0 0 1,1 0-1,-1-1 1,0 1-1,0 0 1,0 0-1,0 0 1,0 0-1,0 0 1,1 0-1,-1 0 0,0 0 1,0 0-1,0 0 1,0 0-1,0 0 1,1 0-1,-1 0 1,0 0-1,0 0 0,0 0 1,0 0-1,0 0 1,1 0-1,-1 0 1,0 0-1,0 0 1,0 0-1,0 0 0,0 0 1,1 0-1,-1 0 1,0 0-1,0 1 1,0-1-1,0 0 1,0 0-1,0 0 0,0 0 1,1 0-1,-1 0 1,0 1-1,0-1 1,0 0-1,0 0 1,0 0-1,0 0 1,0 0-1,0 0 0,0 1 1,0-1-1,0 0 1,0 0-1,0 0 1,0 0-1,0 1 1,0-1-1,0 0 0,0 0 1,0 0-1,-3 19 52,-9 20 169,10-36-139,1 1 0,-1-1 0,1 1 0,0 0-1,0-1 1,0 1 0,1 0 0,0 0-1,-1 0 1,1-1 0,1 9 0,-1-12-40,1 1 0,-1 0 1,0 0-1,1-1 0,-1 1 0,1 0 1,-1-1-1,1 1 0,-1 0 1,1-1-1,-1 1 0,1-1 0,0 1 1,-1-1-1,1 1 0,0-1 1,-1 0-1,1 1 0,0-1 0,-1 0 1,3 1-1,29-3 346,-17-2-341,-1-1 0,0-1 0,23-12 1,-27 12-151,0 1 0,0 0 0,0 0 0,1 1 1,-1 1-1,1 0 0,0 0 0,0 1 0,14-1 1,-24 3 100,-1 0 0,1 1 0,0-1 0,-1 0 0,1 0 0,-1 1 0,1-1 0,0 0 0,-1 1 0,1-1 0,-1 1 0,1-1 1,-1 1-1,1-1 0,-1 1 0,0-1 0,1 1 0,-1-1 0,0 1 0,1-1 0,-1 1 0,0 0 0,0-1 0,1 1 0,-1-1 0,0 1 0,0 0 0,0 0 1,5 29 90,3 6 312,-6-34-371,-1 0-1,1-1 1,0 1-1,0-1 0,1 0 1,-1 0-1,0 1 1,0-1-1,1-1 0,-1 1 1,0 0-1,1-1 1,-1 1-1,1-1 0,-1 1 1,1-1-1,-1 0 1,4-1-1,50-4 147,-52 4-170,54-10-188,-35 6-289,-1 1 0,43-3 0,-65 7 473,1 0 0,-1 0 0,0 0 0,0 0-1,0 0 1,1 0 0,-1 0 0,0 0 0,0 0-1,1 0 1,-1 0 0,0 0 0,0 0 0,0 0-1,1 0 1,-1 0 0,0 0 0,0 0-1,1 0 1,-1 1 0,0-1 0,0 0 0,0 0-1,0 0 1,1 0 0,-1 0 0,0 1 0,0-1-1,0 0 1,0 0 0,1 0 0,-1 0 0,0 1-1,0-1 1,0 0 0,0 0 0,0 1-1,0-1 1,0 0 0,0 0 0,0 0 0,0 1-1,0-1 1,0 0 0,0 0 0,0 1 0,0-1-1,0 0 1,0 0 0,0 0 0,0 1-1,0-1 1,0 0 0,0 0 0,0 1 0,-9 12-398,5-7-5856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9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4068,'0'-4'3043,"0"2"-2659,0-2-2178,0 1-2690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26 9513,'0'0'3860,"-1"-5"-188,1 4-3537,0 0-1,0 0 1,0 0-1,0 1 1,0-1-1,0 0 1,0 0-1,-1 0 1,1 1-1,0-1 1,0 0-1,-1 0 1,1 1-1,-1-1 1,1 0-1,-1 1 0,1-1 1,-1 0-1,1 1 1,-1-1-1,0 1 1,1-1-1,-1 1 1,0-1-1,1 1 1,-1 0-1,0-1 1,0 1-1,1 0 1,-1-1-1,0 1 1,0 0-1,0 0 0,1 0 1,-1 0-1,0 0 1,0 0-1,-1 0 1,-3 0 227,1 1 1,-1 0-1,0 0 1,0 1-1,0-1 1,1 1-1,-8 4 1,-10 6 367,0 1 0,-21 17 1,34-23-610,5-5-88,0 1-1,0 0 0,1 0 0,-1 0 0,1 0 0,0 0 0,0 1 0,-3 4 1,7-7-33,0 0 0,1-1 0,-1 1 0,0 0 0,1-1 0,-1 0 0,0 1 0,1-1 1,-1 0-1,1 1 0,-1-1 0,1 0 0,-1 0 0,1 0 0,-1 0 0,1 0 0,2-1 1,-1 1 2,103-8-450,-75 4 237,1 2-1,52 3 1,-82-1 203,0 0 0,0 0 0,0 0 0,0 1 0,0-1 0,0 1 0,0-1 0,0 1 0,-1 0 0,1 0 0,0 0 0,0 0 0,-1 0 0,1 0 0,1 2 0,-2-2 27,0 0 0,-1 0 0,1 0 0,-1 0 0,1 0 0,-1-1 0,1 1 0,-1 1 1,0-1-1,0 0 0,1 0 0,-1 0 0,0 0 0,0 0 0,0 0 0,0 0 0,0 0 0,0 0 0,-1 0 0,1 2 0,-2 1 62,1-1 0,-1 1 0,0-1 0,0 1 0,0-1 0,0 0 0,-1 0 0,1 0 0,-1 0 0,0 0 0,0-1 0,0 1 0,-5 3 0,-9 4-8,1 0-1,-2-1 1,1-1 0,-1 0-1,0-2 1,-1 0 0,1-1-1,-1-1 1,-24 3 0,43-7-117,0 0 0,-1 0 0,1 0 0,0 0 0,-1 0 0,1 0 0,0 0 0,-1 0 0,1 0 1,0 0-1,-1 0 0,1 0 0,0-1 0,-1 1 0,1 0 0,0 0 0,-1 0 0,1 0 0,0 0 0,0-1 0,-1 1 1,1 0-1,0 0 0,0-1 0,-1 1 0,1 0 0,0 0 0,0-1 0,0 1 0,-1 0 0,1-1 0,0 1 0,0 0 1,0 0-1,0-1 0,0 1 0,0 0 0,-1-1 0,8-16-1767,17-14-2644,8-2-2011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4548,'0'0'14862,"-4"13"-12150,-39 89 860,-21 60-156,63-157-3371,-1 0-1,1 0 0,1 0 0,-1 0 1,1 1-1,-1-1 0,2 8 1,-1-12-41,0 0-1,0 0 1,1 0 0,-1-1 0,0 1 0,1 0-1,-1 0 1,0 0 0,1 0 0,-1 0 0,1-1 0,-1 1-1,1 0 1,0 0 0,-1-1 0,1 1 0,0 0-1,-1-1 1,1 1 0,0-1 0,0 1 0,0-1 0,0 1-1,-1-1 1,1 0 0,0 1 0,0-1 0,0 0-1,0 0 1,0 0 0,0 1 0,0-1 0,0 0-1,0 0 1,0-1 0,0 1 0,0 0 0,-1 0 0,1 0-1,0 0 1,0-1 0,0 1 0,0-1 0,0 1-1,0 0 1,0-1 0,2-1-45,-1 1 0,1-1-1,-1 0 1,0 0 0,0 0 0,0 0 0,0 0-1,0 0 1,0 0 0,-1-1 0,1 1 0,-1-1-1,1 1 1,-1-1 0,0 1 0,0-1 0,0 0-1,0 0 1,-1 0 0,1 1 0,-1-6 0,5-64-677,-5 64 634,0 7-12,0 15-187,0-11 274,0 0 1,0 0 0,0 0-1,0 0 1,1 0 0,0 0 0,-1 0-1,1 0 1,0 0 0,1 0-1,-1 0 1,0-1 0,1 1-1,-1 0 1,1-1 0,0 1-1,0-1 1,3 4 0,-1-4 10,0 1 0,0-1-1,0 0 1,0 0 0,1 0 0,-1 0 0,0-1 0,1 1 0,-1-1 0,1-1 0,-1 1-1,7 0 1,-2-1 28,1 1-1,0-2 1,0 1 0,-1-2-1,1 1 1,-1-1-1,1 0 1,-1-1-1,0 0 1,0-1 0,0 0-1,0 0 1,-1-1-1,1 0 1,-1-1-1,-1 1 1,1-1-1,-1-1 1,0 0 0,0 0-1,-1 0 1,0-1-1,0 0 1,-1 0-1,6-10 1,-11 16 13,-4 6-25,0 0 1,0 0-1,0 0 1,1 1-1,0-1 1,-1 1-1,1 0 1,1 0-1,-4 6 1,-2 4 100,2-6 65,1 0 0,0 0 0,1 0 0,0 0-1,0 1 1,1-1 0,0 1 0,-2 18 0,5-28-170,0 1 0,0-1 0,0 1 0,0 0 0,0-1 0,0 1 0,0-1 0,0 1 0,0 0 0,0-1 1,1 1-1,-1-1 0,0 1 0,0-1 0,1 1 0,-1-1 0,0 1 0,1-1 0,-1 1 0,0-1 0,1 0 0,-1 1 0,1-1 0,-1 1 0,1-1 0,-1 0 0,1 0 0,-1 1 0,1-1 1,-1 0-1,1 0 0,-1 1 0,2-1 0,24-1 195,24-18-47,-39 12-191,0-2 1,0 1-1,-1-1 0,-1-1 1,1 0-1,-2 0 1,1-1-1,-1 0 0,-1 0 1,0-1-1,-1 0 1,0 0-1,8-26 0,-14 37-104,-18 31-230,9-16 101,-16 26 511,18-13-3781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7399,'0'0'15118,"20"64"-16559,-4-45-2146,4-3-2948,1-2-1793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185 193 11563,'0'0'12705,"-11"10"-11509,-2 1-691,0 1-1,1 1 1,-13 17-1,21-24-408,-1 0-1,1 0 0,1 1 0,0 0 1,-1 0-1,2 0 0,-1 0 0,1 0 1,0 0-1,1 1 0,0-1 0,-1 12 1,3 4-428,0-13 257,-1 0 0,0 0 0,-1 0 0,0 0 1,-4 19-1,4-27 77,0 0 0,0 1 0,0-1 0,0 0 0,0 0 0,-1 0 0,1 0 0,-1 0 0,1 0 0,-1 0 0,0-1 0,0 1 0,0-1 0,0 1 0,0-1 0,0 0 0,0 1 0,0-1 0,0 0 0,-1 0 0,1-1 0,0 1 0,-1 0 0,1-1 0,-1 0 0,1 1 0,0-1 0,-1 0 0,-3-1 0,5 1-19,1 0 1,-1 0-1,1-1 0,-1 1 1,0-1-1,1 1 1,-1-1-1,1 1 0,0-1 1,-1 1-1,1-1 1,-1 1-1,1-1 0,0 1 1,-1-1-1,1 1 1,0-1-1,0 0 0,-1 1 1,1-1-1,0 0 1,0 1-1,0-1 0,0 0 1,0 1-1,0-1 0,0 0 1,0 1-1,0-1 1,0 0-1,0 1 0,1-1 1,-1 0-1,0 1 1,0-1-1,1 1 0,-1-1 1,0 0-1,1 1 1,-1-1-1,0 1 0,1-1 1,14-30-712,13 1 89,0 0 0,40-30 0,3-3 624,-34 27 125,72-72 561,-93 91-509,-2-1 0,0-1 0,0 0 0,13-28 0,-26 40 30,-11 13-154,-12 15-12,9-5 108,1 1 0,0 1 0,2 0-1,0 0 1,1 1 0,0 0 0,2 1 0,1 0 0,0 0-1,1 0 1,1 1 0,1-1 0,0 24 0,3-42-119,0 0 0,1 1 0,-1-1 0,1 0 0,-1 1 0,1-1 0,0 0 0,0 0 0,0 0 1,0 0-1,2 3 0,-3-4-83,1 0 0,0 0 0,-1-1 1,1 1-1,-1 0 0,1-1 0,0 1 1,-1-1-1,1 1 0,0-1 0,0 1 1,0-1-1,-1 1 0,1-1 0,0 0 0,0 1 1,0-1-1,0 0 0,0 0 0,-1 0 1,1 0-1,0 0 0,0 0 0,0 0 1,0 0-1,0 0 0,0 0 0,0 0 1,0 0-1,-1-1 0,1 1 0,2-1 1,-3 0-32,1 1 1,-1-1 0,1 1 0,-1-1-1,0 1 1,1-1 0,-1 0 0,1 1-1,-1-1 1,0 0 0,0 1 0,1-1-1,-1 0 1,0 1 0,0-1 0,0 0-1,0 1 1,0-1 0,0 0 0,0 0-1,0 1 1,0-1 0,0 0 0,0 1-1,0-1 1,-1 0 0,1 0 0,0 1-1,0-1 1,-1 1 0,1-1 0,-1 0-1,1 1 1,0-1 0,-1 1 0,0-2-1,-19-25-224,17 24 288,-15-20 376,-32-41 261,47 59-229,0 0-1,0 1 0,0-2 1,1 1-1,-1 0 1,1 0-1,1-1 1,-1 1-1,1-1 0,-1-9 1,2 15-331,1-1 0,-1 0 0,1 1-1,0-1 1,0 1 0,-1-1 0,1 1 0,0-1 0,0 1 0,0-1 0,-1 1 0,1 0 0,0 0-1,0-1 1,0 1 0,0 0 0,0 0 0,0 0 0,0 0 0,0 0 0,-1 0 0,3 0 0,31 0-231,-27 0 177,57 0-3085,-20 0-3361,-2 0-5201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14350,'0'0'13148,"2"8"-12726,0 7-350,-1-1 1,0 1 0,-1-1-1,-2 24 1,2-38-71,-1 1 1,1 0 0,0 0-1,0 0 1,0 0 0,0-1-1,0 1 1,0 0 0,0 0-1,0 0 1,0-1 0,1 1-1,-1 0 1,0 0 0,0 0-1,1-1 1,-1 1 0,0 0-1,1 0 1,-1-1 0,1 1-1,-1 0 1,1-1 0,-1 1-1,1-1 1,0 1 0,-1-1-1,1 1 1,0-1 0,-1 1-1,1-1 1,0 1 0,0-1-1,-1 0 1,2 1 0,1-1 14,0 0 0,0 0 0,1 0 1,-1 0-1,0 0 0,0-1 0,0 1 1,0-1-1,0 0 0,3-1 0,9-4 73,0-1 0,25-15 0,57-54-261,-105 112-144,4-27 311,1-1-1,1 1 0,-1 0 1,1 0-1,1 0 1,-1 16-1,2-24 9,0-1 0,1 1 1,-1 0-1,1-1 0,-1 1 0,1-1 0,-1 1 0,1-1 0,-1 1 0,1-1 1,-1 1-1,1-1 0,-1 0 0,1 1 0,0-1 0,-1 0 0,1 0 0,0 1 1,-1-1-1,1 0 0,0 0 0,-1 0 0,1 0 0,0 0 0,0 0 0,-1 0 1,1 0-1,0 0 0,-1 0 0,1 0 0,0 0 0,-1-1 0,1 1 1,0 0-1,-1 0 0,2-1 0,28-9 217,-18 2-175,0-1 1,-1 0-1,0-1 0,0 0 1,-1-1-1,16-21 1,4-6 7,-32 67-460,-7-3 399,6-20 14,1 0-1,-1 0 1,2 0 0,-1 1 0,1-1-1,0 1 1,0-1 0,0 13 0,1-19 2,0 1 0,0-1 0,1 1 0,-1-1 0,0 1 0,0-1 0,0 1 0,0-1 1,1 0-1,-1 1 0,0-1 0,0 1 0,1-1 0,-1 0 0,0 1 0,1-1 1,-1 0-1,0 1 0,1-1 0,-1 0 0,0 0 0,1 1 0,-1-1 0,1 0 1,-1 0-1,0 1 0,1-1 0,-1 0 0,1 0 0,-1 0 0,1 0 0,-1 0 0,1 0 1,0 0-1,22-4 188,17-17 18,-23 7-220,-1 1-1,-1-2 1,24-30 0,-50 86-748,7-33 703,1-2 15,0 1-1,0-1 0,0 1 0,1 0 0,0-1 0,1 1 0,-1 0 0,1 0 0,1 0 0,-1 0 0,2 11 0,-1-17 39,0-1-1,1 1 1,-1 0-1,1-1 0,-1 1 1,1-1-1,-1 1 1,1-1-1,0 1 0,-1-1 1,1 0-1,-1 1 1,1-1-1,0 0 0,-1 1 1,1-1-1,0 0 1,0 0-1,-1 1 1,1-1-1,0 0 0,0 0 1,-1 0-1,1 0 1,0 0-1,0 0 0,-1 0 1,1-1-1,0 1 1,0 0-1,-1 0 0,1-1 1,0 1-1,-1 0 1,1 0-1,0-1 1,-1 1-1,1-1 0,0 0 1,28-16 77,-5-6-177,-2-2 1,-1-1 0,0 0 0,-2-1 0,-2-2 0,0 0 0,-2 0 0,-1-1 0,12-38 0,-61 146-379,-10 24 1419,42-93-850,0 0 1,1 0 0,0 0-1,0 1 1,1-1-1,1 0 1,0 1-1,0-1 1,2 13-1,-2-19-81,1-1-1,0 1 0,0 0 1,1 0-1,-1-1 0,0 1 1,1-1-1,0 1 0,-1-1 0,1 1 1,0-1-1,3 3 0,-4-5 250,-7-17-123,-24-30-1522,-63-72 0,90 116 1416,3 2 5,-1 1 0,1 0 0,0 0 0,-1-1 0,1 1 0,0 0 0,0-1 0,0 1 0,-1 0 0,1-1 0,0 1 1,0 0-1,0-1 0,0 1 0,-1 0 0,1-1 0,0 1 0,0-1 0,0 1 0,0 0 0,0-1 0,0 1 0,0 0 1,0-1-1,0 1 0,0-1 0,0 1 0,1 0 0,-1-1 0,0 1 0,0 0 0,0-1 0,0 1 0,1 0 0,-1-1 1,17-5 757,33 4-27,-38 3-492,41 0 254,-32 0-1048,0-1 0,0 0 0,26-5 0,-47 5 318,1 0 0,-1 0 1,1 0-1,-1 0 0,0-1 0,1 1 1,-1 0-1,1 0 0,-1 0 0,1 0 1,-1 0-1,0-1 0,1 1 0,-1 0 1,0 0-1,1-1 0,-1 1 0,0 0 1,1-1-1,-1 1 0,0 0 1,1-1-1,-1 1 0,0 0 0,0-1 1,0 1-1,1 0 0,-1-1 0,0 1 1,0-1-1,0 1 0,0-1 0,0 1 1,0-1-1,1-8-6730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14894,'0'0'11307,"61"-8"-23863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3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14 13549,'0'0'12171,"-10"-4"-11669,6 2-491,-1 1-1,1-1 0,0 1 1,-1 0-1,1 0 1,0 0-1,-1 1 0,1 0 1,-1-1-1,1 2 1,-1-1-1,1 0 0,-1 1 1,1 0-1,-1 0 1,1 0-1,0 1 1,0-1-1,-7 4 0,-1 2-13,5-4-23,1 0 1,0 0-1,0 1 0,0 0 1,0 0-1,1 1 1,-8 7-1,65-7-1714,-33-4 1532,72 9-54,-83-9 260,1 1 0,-1 0-1,0 0 1,0 1-1,0 0 1,0 1 0,-1-1-1,9 6 1,-15-8 24,0 0 1,0 0 0,0 0-1,0-1 1,0 1-1,0 0 1,0 0 0,0 0-1,0 1 1,-1-1 0,1 0-1,0 0 1,-1 0-1,1 1 1,-1-1 0,1 0-1,-1 0 1,0 1 0,0-1-1,1 0 1,-1 1-1,0-1 1,0 1 0,0-1-1,0 0 1,-1 1 0,1-1-1,0 0 1,0 1-1,-1-1 1,1 0 0,-1 0-1,1 1 1,-1-1-1,0 0 1,1 0 0,-1 0-1,0 0 1,0 0 0,0 0-1,0 0 1,0 0-1,0 0 1,0 0 0,-2 1-1,-4 4 249,-1 0-1,0-1 0,0 1 0,-17 7 0,11-7-192,-1 0 0,0 0 1,0-2-1,0 0 0,0 0 0,-1-2 0,-30 2 0,45-4-127,0 0-1,0 0 1,-1 0 0,1 0-1,0 0 1,0 0 0,-1 0-1,1 0 1,0-1 0,0 1 0,0 0-1,0-1 1,-1 1 0,1-1-1,0 0 1,0 1 0,0-1-1,0 0 1,0 0 0,0 1-1,1-1 1,-1 0 0,0 0 0,0 0-1,-1-2 1,2 1-206,-1 0 1,1 0-1,-1 0 0,1-1 1,0 1-1,0 0 1,0 0-1,0 0 0,0 0 1,0-1-1,1 1 1,-1 0-1,2-3 0,1-5-1324,1 1 0,0 0-1,1-1 1,0 1-1,8-11 1,17-17-4026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10762,'0'0'5718,"3"9"-3386,-1 1-1980,-1 0-1,0 0 1,0 0 0,-1 0-1,0 0 1,0 0-1,-1 0 1,-1-1-1,0 1 1,0 0-1,-1 0 1,-4 10-1,-16 40 1156,14-38-1016,0 1 0,1-1 0,2 1 0,0 1 0,1-1 0,-2 31-1,28-88 754,-11 3-1477,0-1-1,-2-1 1,6-59-1,-14 99 226,0 0-1,1 0 1,-1 0 0,1 0-1,1-1 1,-1 1 0,1 0 0,1-1-1,-1 1 1,1-1 0,0 1-1,5 6 1,-5-10 16,-1 1 0,2-1 0,-1 0 0,0 0 0,1 0 0,-1 0 0,1-1 0,0 1-1,0-1 1,0 0 0,0 0 0,0-1 0,0 1 0,0-1 0,1 0 0,-1 0 0,0 0 0,1 0 0,-1-1 0,6 0 0,2-1 36,1 0 1,-1-1 0,0-1-1,0 0 1,-1-1-1,1 0 1,-1 0-1,1-1 1,-1-1-1,-1 0 1,1 0 0,-1-1-1,0-1 1,-1 0-1,0 0 1,0 0-1,-1-1 1,0-1 0,0 1-1,-1-1 1,0-1-1,8-16 1,-15 27-48,0 0 0,0 0-1,0 0 1,-1 0 0,1 0 0,0 0 0,0-1 0,0 1 0,0 0-1,0 0 1,0 0 0,0 0 0,0 0 0,0 0 0,0 0 0,0 0-1,0 0 1,0 0 0,0 0 0,0-1 0,0 1 0,-1 0 0,1 0 0,0 0-1,0 0 1,0 0 0,0 0 0,0 0 0,0 0 0,0 0 0,0-1-1,0 1 1,0 0 0,0 0 0,0 0 0,1 0 0,-1 0 0,0 0 0,0 0-1,0 0 1,0 0 0,0 0 0,0-1 0,0 1 0,-11 11-80,-13 21 29,15-16 69,-34 63 31,40-73 40,1-1 1,0 1-1,0-1 1,0 1-1,1 0 1,0 0-1,0 0 1,0 0-1,1 0 1,0 0-1,0 0 1,1 6-1,0-11-56,0 1 0,0-1-1,0 0 1,1 0 0,-1 0-1,0 0 1,0 0 0,0 0-1,1 0 1,-1-1 0,0 1-1,1 0 1,-1-1 0,1 1-1,-1-1 1,1 1-1,-1-1 1,1 0 0,-1 0-1,1 1 1,-1-1 0,1 0-1,-1-1 1,3 1 0,39-3 445,-37 2-521,0 0-1,0 0 0,-1-1 0,1 0 0,-1 0 1,0 0-1,1-1 0,-1 1 0,0-1 1,0-1-1,-1 1 0,1-1 0,-1 0 0,1 0 1,-1 0-1,0 0 0,3-7 0,8-22-4089,-10-6-4840,-6 15-649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13997,'0'0'10859,"76"5"-10924,-35 3-1472,4 2-1730,4 3-2851,-1 2-4484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4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16111,'0'0'10474,"9"40"-29852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3267,'0'0'22469,"10"2"-21508,-6-1-834,1 1 0,0-1 0,0 0 0,0-1 0,0 1 0,0-1 0,-1 0 0,1 0-1,0-1 1,0 1 0,0-1 0,0 0 0,0-1 0,-1 1 0,1-1 0,0 0 0,-1 0 0,0 0 0,1-1-1,-1 1 1,6-6 0,-7 6-43,0-1 1,0 1-1,0-1 0,0 0 0,-1 0 0,1 0 0,-1 0 0,0 0 1,0 0-1,0-1 0,0 1 0,-1-1 0,1 0 0,-1 1 1,0-1-1,1-7 0,-2 10-85,0 1-1,0-1 1,-1 1 0,1 0-1,0-1 1,-1 1-1,1 0 1,-1-1 0,1 1-1,0 0 1,-1-1 0,1 1-1,-1 0 1,1 0 0,-1 0-1,1-1 1,-1 1 0,1 0-1,-1 0 1,1 0 0,-1 0-1,1 0 1,-1 0 0,1 0-1,-1 0 1,1 0 0,-1 0-1,1 0 1,-1 0-1,1 0 1,-1 0 0,1 1-1,-1-1 1,1 0 0,0 0-1,-2 1 1,-19 7-99,12-2 76,1 1-1,-1 0 1,1 1 0,1 0-1,0 0 1,0 0-1,0 1 1,1 0-1,-6 11 1,8-12 23,-1 1 1,1-1-1,1 1 0,-1 0 1,2-1-1,-1 1 1,1 1-1,0-1 1,1 0-1,0 19 1,1-27 2,1 1 0,0-1 1,0 1-1,1-1 1,-1 0-1,0 1 1,0-1-1,1 0 1,-1 0-1,1 0 1,-1 0-1,1 0 1,-1 0-1,1-1 0,-1 1 1,1 0-1,0-1 1,-1 0-1,1 1 1,0-1-1,-1 0 1,1 1-1,0-1 1,0 0-1,-1-1 1,1 1-1,0 0 0,2-1 1,55-6 86,-39-1-79,-1-1 0,0-1 0,-1 0 0,0-1 1,-1-1-1,0-1 0,-1-1 0,0 0 0,-1-1 1,14-18-1,-35 41-49,-43 63 58,45-65-34,1 1 0,-1-1 0,1 1 0,0 0 0,1 0-1,0 0 1,0 0 0,0 0 0,0 10 0,2-17-46,0 1-1,0-1 1,0 0-1,0 0 1,0 0-1,0 1 1,0-1-1,0 0 1,0 0 0,0 1-1,0-1 1,0 0-1,0 0 1,0 0-1,0 1 1,0-1-1,0 0 1,0 0 0,0 0-1,0 1 1,1-1-1,-1 0 1,0 0-1,0 0 1,0 1 0,0-1-1,0 0 1,1 0-1,-1 0 1,0 0-1,0 0 1,0 0-1,1 1 1,-1-1 0,0 0-1,0 0 1,0 0-1,1 0 1,-1 0-1,0 0 1,0 0-1,0 0 1,1 0 0,11-6-2908,7-15-5821,-7 2-3653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13613,'0'0'11018,"3"58"-17584,9-41-2146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84 12716,'0'0'7714,"-9"12"-5184,-6 7-1140,0 0-1,-21 41 0,32-52-1233,0-1 0,1 1 0,-1 1 0,2-1 1,-1 0-1,1 1 0,1-1 0,-1 1 0,2 0 0,-1 0 0,1-1 0,0 1 0,3 16 0,-1-17-142,0-2-11,-1-1-1,0 1 0,1 0 0,-2 0 0,1 0 1,-1 0-1,0 0 0,-1 6 0,1-10 0,0-1 0,-1 0-1,1 0 1,-1 0-1,1 0 1,-1 0 0,1 0-1,-1 0 1,0-1-1,1 1 1,-1 0-1,0 0 1,0 0 0,0-1-1,0 1 1,0 0-1,1-1 1,-3 2 0,0-1 9,0 0 1,0-1 0,0 1-1,0 0 1,0-1 0,0 0-1,0 0 1,0 0 0,-5 0 0,5-1-14,1 1 1,-1 0-1,0-1 1,1 0-1,-1 1 0,1-1 1,-1 0-1,1 0 1,-1-1-1,1 1 1,0 0-1,0-1 1,0 1-1,-1-1 1,2 0-1,-1 0 1,0 0-1,0 0 1,0 0-1,1 0 1,-1 0-1,1-1 1,0 1-1,0 0 1,0-1-1,0 1 1,0-1-1,0 1 1,1-1-1,-1 0 1,1 1-1,-1-1 1,1 0-1,0 1 1,0-1-1,1 0 1,-1 1-1,0-1 1,1 1-1,0-1 1,-1 0-1,1 1 1,0-1-1,0 1 1,1 0-1,-1-1 1,0 1-1,1 0 0,-1 0 1,1 0-1,0 0 1,3-3-1,32-25 0,69-41-1,14-10 50,-105 69-42,-1 0 1,0-1-1,-1-1 1,-1 0 0,17-25-1,-21 21-102,-8 18 93,0 0-1,0-1 0,0 1 1,0 0-1,0 0 1,0 0-1,0-1 0,0 1 1,0 0-1,0 0 1,0 0-1,-1 0 0,1 0 1,0-1-1,0 1 1,0 0-1,0 0 0,0 0 1,0 0-1,-1 0 1,1 0-1,0-1 0,0 1 1,0 0-1,0 0 1,-1 0-1,1 0 0,0 0 1,0 0-1,0 0 1,-1 0-1,1 0 0,0 0 1,0 0-1,0 0 1,-1 0-1,1 0 0,0 0 1,0 0-1,0 0 1,0 0-1,-1 0 0,1 0 1,0 1-1,-3 0-17,0 0 0,1 0 1,-1 1-1,0-1 0,1 1 0,-1-1 0,1 1 0,0 0 0,-4 4 0,6-6 22,-53 65-47,49-59 94,1-1 0,0 0 0,0 1 0,0 0 0,1-1 0,-1 1 1,2 0-1,-1 0 0,1 1 0,-1-1 0,1 8 0,1-14-39,0 1-1,0-1 1,0 1 0,0-1-1,0 1 1,1-1 0,-1 1 0,0-1-1,0 1 1,0-1 0,1 1-1,-1-1 1,0 1 0,0-1-1,1 1 1,-1-1 0,1 0 0,-1 1-1,0-1 1,1 0 0,-1 1-1,1-1 1,-1 0 0,1 1-1,-1-1 1,0 0 0,1 0 0,0 1-1,-1-1 1,1 0 0,-1 0-1,2 0 1,24-1 149,23-14-34,-2-8-91,-31 13-30,1 2 0,0 0 0,0 1 0,0 1 0,1 0 0,0 2 0,26-4 0,-42 8-5,-1 0 0,0 1 0,0-1 0,0 1 0,-1-1 0,1 1 0,0 0 0,0-1 0,0 1 0,0 0 0,-1 0 0,1 0 0,0-1 0,-1 1 0,1 0 0,0 0 0,-1 0 0,1 0 0,-1 0 0,0 0 0,1 0 0,-1 0 0,0 0 0,1 0 0,-1 1 0,0-1 0,0 0 0,0 0 0,0 0 0,0 0 0,0 0 0,-1 0 0,1 0 0,0 0 0,0 0 0,-1 2 0,-8 46 215,9-46-185,-1-2-178,-3 25 1125,4-26-1016,0 0 0,1 0 0,-1 0 0,0-1 0,0 1 0,0 0-1,1 0 1,-1-1 0,0 1 0,0 0 0,1 0 0,-1 0 0,0 0 0,0 0 0,1-1 0,-1 1 0,0 0 0,0 0 0,1 0 0,-1 0 0,0 0 0,1 0-1,-1 0 1,0 0 0,0 0 0,1 0 0,-1 0 0,0 0 0,1 0 0,-1 0 0,0 0 0,0 0 0,1 0 0,-1 1 0,0-1 0,0 0 0,1 0-1,-1 0 1,0 0 0,0 1 0,1-1 0,-1 0 0,0 0 0,0 0 0,0 1 0,1-1 0,-1 0 0,0 0 0,0 1 0,0-1 0,0 0 0,0 0-1,1 1 1,-1-1 0,0 0 0,0 1 0,0-1 0,0 0 0,0 0 0,0 1 0,0-1 0,0 0 0,0 1 0,0-1 0,4-7-4229,-1-5-3726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100 228 7719,'0'0'8408,"3"-8"-5029,8-29-613,-10 36-2682,-1 1 0,0-1 0,0 0 0,0 1 0,0-1 0,0 0 0,0 1 0,0-1 0,0 1 0,0-1 0,0 0 1,0 1-1,0-1 0,-1 0 0,1 1 0,0-1 0,0 1 0,-1-1 0,1 0 0,0 1 0,-1-1 0,1 1 0,-1-1 0,1 1 0,-1-1 1,1 1-1,-1 0 0,1-1 0,-1 1 0,1-1 0,-1 1 0,1 0 0,-1 0 0,0-1 0,1 1 0,-1 0 0,0 0 0,1 0 0,-1 0 0,1-1 1,-1 1-1,0 0 0,1 0 0,-1 0 0,0 1 0,1-1 0,-2 0 0,-30 5 627,27-2-687,1 0 0,-1 0 0,1 0 0,-1 1 0,1-1 0,0 1 0,1 0 0,-1 0 0,-4 7 0,6-9-25,0 1-1,0 0 1,1-1-1,-1 1 1,1 0-1,0 0 1,-1 0-1,1 0 1,0 0-1,1 0 1,-1 0-1,0 0 1,1 0-1,0 1 1,0-1-1,0 0 1,1 6-1,-1-8 4,1 0 0,0-1-1,0 1 1,-1 0 0,1-1-1,0 1 1,0-1 0,0 1-1,0-1 1,0 1 0,0-1 0,0 0-1,0 1 1,0-1 0,0 0-1,0 0 1,0 0 0,0 0-1,0 1 1,0-2 0,0 1 0,0 0-1,2 0 1,25-4 112,-14-1-90,0-1 0,0 0 0,0-1 0,-1-1 0,0 0 0,-1-1 0,1 0 0,-2-1 0,13-12 0,-1-2 102,-1-1-1,-1-1 0,20-32 1,-15 11 408,-25 43-407,-2 7-34,-14 24-73,-16 28 35,12-24 72,2 2-1,1 0 0,-17 53 1,32-85-162,1 1 0,-1-1 0,1 1 0,0-1 0,-1 1 0,1-1 0,0 1 0,0-1 0,0 1 0,0-1 0,0 0 0,0 1 1,1-1-1,-1 1 0,0-1 0,1 1 0,-1-1 0,1 0 0,-1 1 0,1-1 0,0 0 0,0 1 0,0-1 0,-1 0 0,1 0 0,0 0 1,0 0-1,2 2 0,-1-3-305,-1 1 0,1-1 0,0 1 1,-1-1-1,1 0 0,0 0 1,-1 1-1,1-1 0,0-1 0,-1 1 1,1 0-1,0 0 0,-1 0 0,1-1 1,0 1-1,-1-1 0,1 0 0,-1 1 1,1-1-1,-1 0 0,1 0 1,-1 0-1,0 0 0,1 0 0,-1 0 1,2-2-1,14-15-8047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10025,'0'0'5077,"0"9"-1927,1 25-438,-1-33-2573,0 0 1,1 0-1,-1 0 1,1 0-1,-1 0 1,0 0-1,1 0 1,-1 0-1,1 0 1,0 0-1,-1 0 1,1 0-1,0-1 1,0 1-1,-1 0 1,1 0-1,0-1 1,0 1-1,0-1 1,0 1-1,0 0 1,0-1-1,0 0 1,0 1-1,0-1 1,0 0-1,0 1 1,0-1-1,0 0 1,1 0-1,-1 0 1,1 0-1,34-2 1671,-34 1-1689,2 1-32,0-1-1,0 0 1,0-1 0,0 1 0,0-1-1,0 0 1,0 0 0,-1 0 0,1 0-1,-1 0 1,1-1 0,-1 0-1,0 1 1,0-1 0,0-1 0,0 1-1,-1 0 1,1-1 0,-1 1 0,0-1-1,0 0 1,0 1 0,0-1-1,-1 0 1,0 0 0,0 0 0,0-1-1,1-3 1,-2 7-89,0 1 0,0-1 0,0 0-1,0 0 1,0 1 0,0-1 0,-1 0 0,1 1 0,0-1-1,0 0 1,0 1 0,-1-1 0,1 0 0,0 1 0,-1-1-1,1 1 1,-1-1 0,1 0 0,0 1 0,-1-1 0,1 1-1,-1-1 1,0 1 0,1-1 0,-1 1 0,1 0-1,-1-1 1,0 1 0,1 0 0,-1-1 0,0 1 0,1 0-1,-1 0 1,0 0 0,1 0 0,-1 0 0,0-1 0,0 1-1,1 0 1,-1 1 0,0-1 0,1 0 0,-1 0 0,0 0-1,1 0 1,-1 0 0,0 1 0,1-1 0,-1 0 0,0 1-1,1-1 1,-1 0 0,0 1 0,1-1 0,-2 2-1,-1-1-18,-1 1-1,1 1 0,-1-1 0,1 0 0,0 1 0,0-1 0,0 1 1,0 0-1,-2 4 0,1-1 16,0 0 0,1 0 0,0 1 0,0 0 1,1-1-1,0 1 0,0 0 0,0 0 0,1 0 0,-1 15 0,3-22 8,0 1-1,0 0 1,0 0-1,-1-1 1,1 1-1,0 0 1,0-1-1,0 1 1,0-1-1,0 1 0,0-1 1,0 0-1,0 1 1,0-1-1,0 0 1,1 0-1,-1 0 1,0 0-1,0 0 1,0 0-1,0 0 1,0 0-1,0 0 1,0 0-1,0-1 1,0 1-1,2-1 1,33-7 117,27-20-98,-49 21-70,-1 0 0,1 1 0,0 1 0,0 0 0,1 1 1,-1 0-1,29-3 0,-42 8 36,0-1 1,-1 1 0,1-1-1,0 1 1,-1 0 0,1-1-1,-1 1 1,1 0 0,0-1-1,-1 1 1,0 0 0,1 0-1,-1 0 1,0-1 0,1 1-1,-1 0 1,0 0 0,0 0-1,1 0 1,-1 0 0,0 0-1,0 0 1,0-1 0,0 1-1,0 0 1,-1 0-1,1 1 1,-2 37 283,2-30-117,-1-8-121,1 0 0,0 0 0,0 0 0,0-1 0,0 1 0,1 0 0,-1 0 0,0-1 0,0 1 0,0 0 0,1 0 0,-1-1 0,0 1 0,0 0 0,1-1 0,-1 1 0,1 0 0,-1-1 0,1 1 0,-1 0 0,1-1 0,-1 1 0,1-1 0,0 1 0,-1-1 0,1 1 0,0-1 0,-1 0 0,1 1 0,0-1 0,30 0 472,41-25-349,-58 19-125,9-3-40,-12 4-55,-1 1 1,0 0-1,1 0 1,0 1-1,0 1 0,15-2 1,-25 5 52,-1 1 0,0-1 1,0 0-1,0 0 0,0 1 1,0-1-1,0 0 0,0 0 0,0 0 1,-1 1-1,1-1 0,0 0 1,-1 0-1,1 0 0,-1 0 0,1 1 1,-1-1-1,-1 2 0,-4 6-4,-1 1 0,0-1-1,-1 1 1,0-2 0,-13 12-1,23-37-25626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6534,'0'0'13512,"7"-10"-11799,76-113 3764,-79 123-5506,-1 1 0,0 0 0,0 0 0,0 1 0,1-1 0,-1 1 0,0-1 0,-1 1 0,1 0 0,0 0 0,2 3 0,-2-3 14,-1-1-66,0 1-1,0 0 0,0 0 1,0 0-1,-1 0 0,1 0 1,-1 1-1,1-1 0,-1 0 1,0 1-1,1-1 0,-1 1 1,-1-1-1,1 1 0,0-1 1,-1 1-1,1 0 0,-1 0 1,0-1-1,1 1 0,-1 0 0,-1-1 1,1 1-1,0 0 0,-1-1 1,1 1-1,-1 0 0,-1 3 1,-2 27-1602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8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13357,'0'0'15310,"-3"9"-14765,-17 43-97,11-33-576,1 1 0,1 0 0,0 0 0,2 1-1,-6 39 1,25-74-6945,-10-5 1836,0-4-1799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8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8616,'0'0'15967,"9"-1"-13815,20 0-32,54 5 0,-56-1-2218,0-2 0,0 0 0,50-7 1,-65 3 284,-2-1-3635,-8 1-2098,-14 1-563,-7 2-2737</inkml:trace>
  <inkml:trace contextRef="#ctx0" brushRef="#br0" timeOffset="1">18 112 8552,'0'0'18546,"52"27"-16977,-16-35-384,3 0-480,2-2-353,-3 4-224,-9 1-160,-4 3-512,-8 2-962,-11 0-800,-29 8-12684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8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11435,'0'0'13362,"9"7"-11851,-4-3-1443,0 0 1,0 0 0,0-1 0,0 0 0,0 0 0,1-1-1,-1 1 1,1-1 0,0 0 0,0-1 0,0 1 0,0-1-1,0 0 1,0-1 0,0 0 0,0 0 0,0 0 0,11-2-1,-2-1-490,0 0 0,-1-1 0,24-11 0,38-23-8732,0 0-4507,-75 37 14040,0 0-1,1 0 1,-1 0-1,0 0 1,0 1 0,1-1-1,-1 1 1,0-1-1,1 1 1,-1-1-1,1 1 1,-1 0-1,0 0 1,1-1-1,-1 1 1,1 0-1,-1 0 1,1 1 0,-1-1-1,0 0 1,1 0-1,-1 1 1,0-1-1,1 1 1,-1-1-1,0 1 1,2 0-1,-2 2 159,0-1 0,-1 0 0,1 0 0,-1 0 0,1 1 0,-1-1-1,0 0 1,0 1 0,0-1 0,0 0 0,-1 0 0,0 4 0,1-4-234,-1 1 1,1-1-1,-1 1 1,1 0-1,0-1 1,0 1-1,0-1 1,0 1-1,0 0 1,1-1-1,-1 1 1,1-1-1,0 1 1,0-1-1,0 0 1,0 1-1,0-1 1,3 4-1,-2-4-199,1-1 1,-1 0-1,1 0 1,-1 0-1,1 0 1,0 0-1,-1-1 0,1 1 1,0-1-1,-1 0 1,1 1-1,0-1 1,0-1-1,-1 1 0,1 0 1,0-1-1,-1 1 1,5-2-1,47-16 181,-53 18-280,3-2-5,13-6-67,0 1 0,1 1 0,-1 1 0,1 0-1,1 1 1,22-1 0,-41 5 71,1 0 0,-1 0 0,1 0-1,-1 0 1,1 0 0,-1 0-1,1 0 1,-1 1 0,1-1 0,-1 0-1,1 0 1,-1 0 0,1 1-1,-1-1 1,0 0 0,1 1 0,-1-1-1,1 0 1,-1 1 0,0-1-1,1 1 1,-1-1 0,0 0 0,0 1-1,1-1 1,-1 1 0,0-1 0,0 1-1,0-1 1,1 1 0,-1-1-1,0 1 1,0 0 0,-2 25 205,-14 22 235,16-43-711,9-13-1504,9-14-4492,-8 4-1024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8:21:3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116 979 12492,'0'0'1729,"-80"-36"1090,54 10-1281,17-7-385,9-12-449,15-11-447,23-13-129,13-13 32,17-12 0,9-4 0,8-1-96,1 4-64,-8 3-1473,-8 10-3492,-15 11-6950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 14029,'0'0'12513,"-10"-1"-11349,9 1-1159,-13-1 378,0 0 0,-1 1 1,1 1-1,-18 3 0,30-4-347,-1 0 0,0 0-1,0 1 1,0 0 0,1-1 0,-1 1 0,0 0-1,1 0 1,-1 1 0,0-1 0,1 0-1,0 1 1,-1 0 0,1-1 0,0 1 0,0 0-1,0 0 1,0 0 0,0 1 0,0-1-1,1 0 1,-1 1 0,1-1 0,0 1 0,-1-1-1,1 1 1,0 0 0,1-1 0,-1 1-1,0 0 1,1 0 0,-1 3 0,2-3-143,0-1 1,0 1-1,0-1 1,0 1-1,0-1 1,0 1-1,1-1 1,-1 0-1,1 1 1,0-1-1,-1 0 1,1 0-1,0 0 1,0 0-1,0-1 1,1 1-1,-1-1 1,0 1-1,1-1 1,-1 0 0,1 0-1,-1 0 1,1 0-1,-1 0 1,4 0-1,71 18-1855,-75-19 1942,91 6 431,-138 1 2826,-27 15-2971,60-18-70,-4 2-1970,28-8-4478,17-5-1668,-15 2 5507,14-6-2978,4-2 1376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11275,'0'0'19314,"52"23"-29147,-40-19-1154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 16400,'0'0'3357,"-7"9"-276,-4 4-2348,2 1 1,0 0 0,0 0 0,1 0 0,1 1-1,1 1 1,0-1 0,1 1 0,0 0-1,-4 31 1,8-42-678,1-1 1,0 0-1,0 0 0,0 0 0,0 0 1,0 1-1,1-1 0,0 0 0,0 0 1,0 0-1,3 6 0,-2-8-28,-1-1-1,1 0 1,0 1 0,-1-1-1,1 0 1,0 0 0,0 0-1,0 0 1,0-1 0,0 1-1,0 0 1,0-1 0,0 0-1,0 1 1,0-1 0,0 0-1,0 0 1,1 0 0,-1 0 0,0 0-1,0-1 1,0 1 0,0-1-1,3 0 1,4-2 1,-1 1 1,1-1-1,-1 0 1,0-1-1,0 0 1,0-1-1,0 1 1,-1-1-1,8-8 1,62-57 164,-71 63-192,42-43-50,48-45-427,-90 91-1067,-7 7-2681,-8 8-1943,-6 3-2488</inkml:trace>
  <inkml:trace contextRef="#ctx0" brushRef="#br0" timeOffset="1">190 218 15407,'0'0'12940,"10"56"-11499,4-49-576,2 0-609,4-1-288,0 1-608,-2-1-1635,2-4-3010,-4-2-8103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2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35 8904,'0'0'16224,"-7"-2"-15301,0 2-841,0 1-1,1-1 1,-1 1-1,1 0 1,-1 1-1,1-1 1,-1 1-1,1 1 1,0-1-1,0 1 0,0 0 1,0 0-1,1 1 1,-1 0-1,1 0 1,0 0-1,0 0 1,0 1-1,1 0 1,-1 0-1,1 0 1,-6 11-1,10-15-76,-1 0 0,1-1 0,-1 1 0,1 0 0,-1 0 0,1-1 0,-1 1 0,1 0 0,0 0 0,0 0 0,-1 0 0,1-1 0,0 1-1,0 0 1,0 0 0,0 0 0,0 0 0,0 0 0,0 0 0,0-1 0,0 1 0,1 0 0,-1 0 0,0 0 0,0 0 0,1-1 0,-1 1 0,1 0 0,-1 0 0,1 0 0,1 0 6,-1 0 0,1 0 1,-1-1-1,1 1 0,-1-1 0,1 1 1,0-1-1,-1 1 0,1-1 0,0 0 1,-1 0-1,1 0 0,0 0 0,2 0 1,7-2 57,0 0-1,1 0 1,17-7 0,81-41 49,-83 35-21,0 2 0,1 1 0,0 2 0,58-15 0,-86 25-87,1-1 0,0 1 0,0 0-1,0 0 1,0-1 0,-1 1 0,1 0 0,0 0 0,0 0-1,0 0 1,0 0 0,0 0 0,0 0 0,-1 0-1,1 0 1,0 1 0,0-1 0,0 0 0,0 0-1,-1 1 1,1-1 0,0 1 0,0-1 0,-1 0-1,1 1 1,0 0 0,-1-1 0,1 1 0,0-1 0,-1 1-1,1 0 1,-1-1 0,1 1 0,-1 0 0,1 0-1,-1-1 1,0 1 0,1 0 0,-1 0 0,0 0-1,1 0 1,-1-1 0,0 1 0,0 0 0,0 0 0,0 0-1,0 0 1,0 0 0,0-1 0,0 1 0,0 0-1,-1 0 1,1 0 0,0 0 0,0 0 0,-1-1-1,1 1 1,-1 0 0,1 0 0,-1 0 0,-5 13 80,-1-1-1,0 0 1,-9 13 0,2-3 9,17-22-56,0-1 0,-1 0-1,1 1 1,0-1 0,-1 0-1,1 0 1,0-1 0,-1 1 0,1-1-1,0 1 1,-1-1 0,5-1-1,39-17-15,-30 11-38,1 1-1,0 1 1,0 0-1,0 2 1,1 0 0,27-3-1,-44 7 8,-1 0 0,1 0 0,-1 0 0,1 1-1,-1-1 1,1 0 0,-1 0 0,0 0 0,1 1 0,-1-1 0,1 0 0,-1 1-1,0-1 1,1 0 0,-1 1 0,0-1 0,1 1 0,-1-1 0,0 0 0,0 1-1,1-1 1,-1 1 0,0-1 0,0 1 0,0-1 0,0 1 0,0-1 0,1 1-1,-1-1 1,0 1 0,0-1 0,0 1 0,0-1 0,0 1 0,-1-1 0,1 1-1,0-1 1,0 1 0,0-1 0,0 1 0,0-1 0,-1 0 0,1 1 0,-11 33 84,5-14-54,37-20 359,-14-4-357,-1-1 0,1-1 0,22-10 0,-27 10-214,0 0 1,0 1-1,0 1 1,1 0-1,-1 1 1,1 1-1,20-3 1,-32 6 159,-1-1 0,1 0 0,-1 0 0,0 1 1,1-1-1,-1 0 0,1 1 0,-1-1 0,1 1 1,-1-1-1,0 1 0,1-1 0,-1 0 0,0 1 0,0-1 1,1 1-1,-1-1 0,0 1 0,0 0 0,0-1 1,0 1-1,0-1 0,1 1 0,-1-1 0,0 1 0,0-1 1,0 1-1,0 0 0,-1-1 0,1 1 0,0-1 1,0 1-1,0-1 0,0 1 0,0-1 0,-1 1 0,1-1 1,0 1-1,-1-1 0,1 1 0,0-1 0,-1 1 1,1-1-1,-1 1 0,-12 24-2010,6-13-1372,6-6-5361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2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12812,'0'0'12786,"-1"11"-12183,-19 84 1484,19-94-2062,1 0 0,0-1-1,0 1 1,0 0 0,0-1 0,0 1-1,0 0 1,0 0 0,0-1-1,0 1 1,0 0 0,0-1 0,0 1-1,0 0 1,1 0 0,-1-1 0,0 1-1,0 0 1,1-1 0,-1 1 0,1-1-1,-1 1 1,0 0 0,1-1-1,-1 1 1,1-1 0,-1 1 0,1-1-1,0 1 1,-1-1 0,1 0 0,-1 1-1,1-1 1,0 0 0,-1 1 0,1-1-1,1 0 1,1 1 14,1-1-1,0 1 1,0-1 0,-1 0-1,1-1 1,0 1 0,0-1-1,4 0 1,68-25 8,-22 1-138,-28 12-162,0 1 0,51-14 1,-77 26 247,0 0 0,0 0 0,0 0 0,1 0 0,-1 0 0,0 0 0,0 0 0,1 0 0,-1 0 0,0 0 0,0 0 0,0 0 0,1 0 0,-1 0 0,0 0 0,0 1 0,0-1 0,0 0 0,1 0 0,-1 0 0,0 0 0,0 0 1,0 1-1,0-1 0,1 0 0,-1 0 0,0 0 0,0 1 0,0-1 0,0 0 0,0 0 0,0 0 0,0 1 0,0-1 0,0 0 0,0 0 0,0 0 0,0 1 0,0-1 0,0 0 0,0 0 0,0 1 0,0-1 0,0 0 0,0 0 0,0 0 0,0 1 0,0-1 0,0 0 0,0 0 0,0 0 0,-1 1 0,1-1 0,0 0 0,0 0 0,0 0 0,0 0 0,0 0 1,-1 1-1,1-1 0,0 0 0,0 0 0,0 0 0,-1 0 0,1 0 0,0 0 0,-11 17 13,10-16-25,-5 7-3,3-4 30,0-1-1,0 1 1,1 0 0,-1 0 0,1-1-1,0 2 1,0-1 0,1 0 0,-1 0 0,1 1-1,0-1 1,-1 8 0,3-12 22,1 1 1,0-1-1,-1 1 1,1-1-1,0 0 0,0 1 1,-1-1-1,1 0 1,0 0-1,0-1 1,0 1-1,-1 0 0,3-1 1,6-2-46,-1 0 1,0 0-1,0-1 1,0 0 0,9-7-1,-12 7-97,1 0-1,0 0 1,0 1-1,0 0 1,0 0-1,1 0 1,-1 1-1,1 0 0,13-1 1,-20 3 108,-1 1 0,1-1-1,-1 0 1,0 1 0,0-1 0,1 0-1,-1 1 1,0-1 0,0 0 0,1 1 0,-1-1-1,0 1 1,0-1 0,0 1 0,0-1-1,1 0 1,-1 1 0,0-1 0,0 1-1,0-1 1,0 1 0,0-1 0,0 1 0,0-1-1,0 1 1,-1-1 0,1 1 0,0-1-1,0 0 1,0 1 0,0-1 0,-1 1 0,1-1-1,0 0 1,0 1 0,-1-1 0,1 1-1,-1-1 1,-11 27-69,8-19 58,4-8 14,0 1 1,0-1-1,0 0 0,0 1 1,-1-1-1,1 0 0,0 1 1,0-1-1,1 1 0,-1-1 1,0 0-1,0 1 0,0-1 1,0 0-1,0 1 0,0-1 1,0 0-1,0 1 0,1-1 1,-1 0-1,0 1 0,0-1 1,0 0-1,1 0 0,-1 1 1,0-1-1,1 0 0,-1 0 1,0 1-1,0-1 0,1 0 1,-1 0-1,0 0 0,1 0 1,-1 1-1,0-1 0,1 0 1,-1 0-1,0 0 0,1 0 1,-1 0-1,1 0 0,25 0 114,22-10-47,-38 7-561,0 0 0,-1 1 0,1 0-1,19 0 1,-28 2 402,-1 0 0,0 0-1,1 1 1,-1-1 0,0 0 0,1 0 0,-1 1-1,0-1 1,0 0 0,1 1 0,-1-1 0,0 0-1,0 1 1,1-1 0,-1 0 0,0 1 0,0-1-1,0 0 1,0 1 0,0-1 0,1 1 0,-1-1-1,0 0 1,0 1 0,0-1 0,0 1 0,0-1-1,0 0 1,0 1 0,-1-1 0,1 1 0,0-1-1,0 0 1,0 1 0,0-1 0,0 1 0,-1-1-1,1 0 1,0 1 0,0-1 0,-1 1 0,-4 12-1976,2-7-2438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2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68 7687,'0'0'16352,"10"1"-16096,31 2-128,-40-3-123,1 0-1,-1 0 1,1 0-1,-1 0 1,0 0-1,1-1 1,-1 1-1,1 0 1,-1-1-1,0 1 1,1-1-1,-1 1 1,0-1 0,0 0-1,1 1 1,-1-1-1,0 0 1,0 0-1,0 0 1,0 0-1,0 0 1,0 0-1,0 0 1,0-1-1,0 1 1,-1 0-1,1 0 1,0-1-1,-1 1 1,1 0 0,-1-1-1,0 1 1,1-1-1,-1 1 1,0 0-1,0-1 1,0 1-1,0-1 1,0 1-1,0-1 1,0 1-1,0 0 1,-1-1-1,1 1 1,0-1-1,-1 1 1,1 0 0,-1-1-1,0 1 1,1 0-1,-1 0 1,0 0-1,0-1 1,0 1-1,0 0 1,0 0-1,0 0 1,0 0-1,0 0 1,0 1-1,-1-1 1,1 0-1,0 0 1,0 1 0,-3-1-1,-1-1 2,0 0 0,-1 1 0,1 0 0,-1 1-1,1-1 1,-1 1 0,1 0 0,-1 0 0,1 0 0,-1 1 0,1 0-1,-1 0 1,1 1 0,-1-1 0,-4 4 0,7-4 37,-1 0 0,1 1 0,0 0 0,0-1 0,1 1 0,-1 0 0,0 1 0,1-1 0,-1 0 0,1 1 0,0-1 0,0 1 0,0 0 0,0 0 0,0 0 0,0 0 0,1 0 0,0 0 0,-1 0 0,1 0 0,0 1 0,1-1 0,-1 0 0,1 1 0,-1 4 0,1-7-16,1 1-1,-1-1 1,1 0-1,0 0 1,-1 1 0,1-1-1,0 0 1,0 0 0,-1 0-1,1 0 1,0 0 0,0 0-1,0 0 1,1 0 0,-1 0-1,0 0 1,0-1 0,0 1-1,1 0 1,-1-1 0,0 1-1,1-1 1,-1 1 0,0-1-1,1 0 1,-1 0 0,0 0-1,1 1 1,-1-1 0,1 0-1,1-1 1,52 0 101,-52 1-111,25-4-8,44-11-1,-53 10-98,0 1 0,0 0 0,0 1 0,0 1 0,25 1 0,-43 2 91,-1-1 0,1 0 1,-1 0-1,1 1 0,0-1 0,-1 0 0,1 1 1,-1-1-1,0 1 0,1-1 0,-1 1 0,1-1 1,-1 1-1,0-1 0,1 1 0,-1-1 1,0 1-1,1-1 0,-1 1 0,0 0 0,0-1 1,0 1-1,1-1 0,-1 1 0,0 0 0,0-1 1,0 1-1,0-1 0,0 1 0,0 0 0,0-1 1,0 1-1,-1 0 0,1-1 0,0 1 1,0-1-1,0 1 0,-1 0 0,1-1 0,0 1 1,-1 0-1,-10 25 220,10-24-201,0-1 0,0 1 0,0 0 1,0-1-1,1 1 0,-1 0 0,0 0 0,1 0 0,-1 0 0,1 0 0,0 0 0,0 0 0,0 0 0,0 0 0,0 3 0,0-4-8,1 0-1,-1 0 1,1 0-1,-1-1 1,1 1 0,-1 0-1,1 0 1,0-1-1,-1 1 1,1 0-1,0-1 1,-1 1-1,1 0 1,0-1-1,0 1 1,0-1-1,0 0 1,0 1-1,-1-1 1,1 0-1,0 1 1,2-1-1,3 1 2,1-1 0,0 1-1,-1-2 1,1 1-1,-1-1 1,1 0-1,-1 0 1,9-3 0,2-2-199,0-1 0,28-16 0,-33 16 25,0 1 1,1 0-1,0 0 0,0 1 1,22-4-1,-35 8 170,1 1-1,0 0 1,-1 0 0,1 0-1,-1 0 1,1 0 0,-1 0-1,1 0 1,-1 0-1,1 1 1,0-1 0,-1 0-1,1 0 1,-1 0 0,1 0-1,-1 1 1,1-1-1,-1 0 1,0 1 0,1-1-1,-1 0 1,1 1 0,-1-1-1,1 1 1,-1-1 0,0 0-1,1 1 1,-1-1-1,0 1 1,0-1 0,1 1-1,-1-1 1,0 1 0,0-1-1,0 1 1,1-1-1,-1 1 1,0 0 0,0-1-1,0 1 1,0-1 0,0 1-1,0-1 1,0 1-1,0-1 1,-1 1 0,1 0-1,0-1 1,0 1 0,-1 0-1,-4 19-1897,0-10-4152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3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6887,'0'0'17365,"6"8"-16671,-2-1-637,-1 0 0,1 0-1,-2 0 1,1 0 0,-1 1 0,0-1-1,0 1 1,1 13 0,0 75 66,-3-95-121,-1 35 5,1-11-8,0-1 0,4 27 1,-4-50 0,0 0-1,0 0 1,0 0 0,0 0-1,0 0 1,1 0 0,-1 0-1,0 0 1,0 0 0,1-1-1,-1 1 1,1 0 0,-1 0-1,1 0 1,-1-1 0,1 1-1,-1 0 1,1 0 0,0-1-1,-1 1 1,1-1 0,0 1 0,0 0-1,0-1 1,-1 1 0,1-1-1,1 1 1,-1-1 12,1 0 1,-1 0-1,1-1 1,-1 1-1,1 0 1,-1-1-1,0 1 1,1-1-1,-1 1 1,0-1-1,1 1 1,-1-1-1,0 0 1,0 0-1,2-1 1,41-44 620,-41 43-576,12-15-19,48-58-268,-3-3 0,55-93 0,-115 172 175,5-12-1220,-16 10-15812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10794,'0'0'10474,"17"50"-8648,-2-38-481,1-2-1057,4-1-192,3 1-608,-2-2-1090,0-1-704,-2-6-1153,-3-1-1986,-1 0-3331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11627,'0'0'4345,"2"9"-2588,-2-4-1622,0-3-48,0 1-1,0-1 1,0 0 0,1 0-1,-1 0 1,1 1-1,-1-1 1,1 0 0,0 0-1,-1 0 1,1 0-1,0 0 1,0 0 0,1 0-1,-1 0 1,0 0 0,1-1-1,-1 1 1,1 0-1,-1-1 1,1 1 0,0-1-1,0 0 1,0 1-1,0-1 1,0 0 0,0 0-1,0 0 1,0-1 0,0 1-1,0 0 1,0-1-1,4 1 1,3-1-26,1 0 0,-1-1 0,0 0 1,1 0-1,-1-1 0,0 0 0,0 0 0,0-1 0,0-1 0,-1 0 0,10-5 1,-13 7 8,-1-1 0,0 1 1,0-1-1,0 0 1,0 0-1,0-1 1,0 1-1,-1-1 1,0 0-1,0 0 1,0 0-1,0 0 1,-1 0-1,1-1 1,-1 1-1,0-1 0,0 1 1,-1-1-1,1 0 1,-1 0-1,0 0 1,0-6-1,-1 10-57,0 1 0,0-1 0,0 0 0,0 1 0,0-1 0,-1 1 0,1-1 0,0 0 0,0 1 0,0-1 0,-1 1 0,1-1 0,0 1 0,-1-1 0,1 1 0,0-1 0,-1 1 0,1-1 0,-1 1 0,1-1 0,-1 1 0,1 0 0,-1-1 0,1 1 0,-1 0 0,1-1 0,-1 1 0,1 0 0,-1 0 0,0 0 0,1-1-1,-1 1 1,1 0 0,-1 0 0,0 0 0,1 0 0,-1 0 0,1 0 0,-1 0 0,0 0 0,1 0 0,-1 1 0,1-1 0,-1 0 0,0 0 0,1 0 0,-1 1 0,0-1 0,-28 16 67,23-9 87,0-1 1,1 1-1,0 0 1,0 0-1,1 0 1,0 1-1,0-1 1,0 1-1,1 0 1,0 0-1,1 0 0,0 1 1,0-1-1,1 1 1,-1 10-1,3-18-167,-1 0 0,0 0 0,1-1 0,0 1 0,-1 0 0,1 0 0,0 0 0,-1 0 0,1-1 0,0 1 0,0 0 0,-1-1 0,1 1 0,0-1 0,0 1 0,0-1 0,0 1 0,0-1-1,0 1 1,0-1 0,0 0 0,0 0 0,0 0 0,0 1 0,0-1 0,0 0 0,0 0 0,2-1 0,36 1 92,-33-1-86,8-1-387,0 0 1,0-1 0,0 0 0,24-10 0,8-11-3740,-41 21 2739,-1 0 1,1-1-1,-1 1 1,0-1-1,0 0 1,4-5-1,-1-3-4080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57 3748,'0'0'8135,"8"-15"-5942,-5 7 5191,-5 9-7323,0-1 0,0 1 0,0 0 0,0 0 0,1 0 0,-1 0-1,0 0 1,1 0 0,-1 0 0,1 1 0,-1-1 0,1 0 0,0 1 0,0-1-1,-1 1 1,1 0 0,0-1 0,0 1 0,1 0 0,-1 0 0,0-1 0,1 1-1,-1 0 1,1 0 0,-1 0 0,1 0 0,0 0 0,0 0 0,0 2-1,-5 68 624,5-67-514,0-4-161,0 0-1,0 0 0,0 0 1,0 0-1,0 0 1,0 0-1,0-1 1,0 1-1,0 0 1,1 0-1,-1 0 0,0 0 1,0 0-1,1-1 1,-1 1-1,1 0 1,-1 0-1,1-1 1,-1 1-1,1 0 0,-1-1 1,1 1-1,0 0 1,-1-1-1,1 1 1,0-1-1,-1 1 0,1-1 1,0 1-1,1 0 1,0-1 13,0 0-1,1 0 1,-1 0 0,0 0 0,0 0-1,0-1 1,0 1 0,0-1 0,0 1 0,0-1-1,0 0 1,3-1 0,3-2 5,0 0-1,0-1 1,-1 0 0,0-1-1,9-7 1,-1-6-196,0 0 0,16-29 0,3-4-1048,-42 96 1297,-2-14 267,0 1 0,2-1 0,1 1 0,2 1 0,1-1 0,1 1 0,3 48 0,0-70-304,-4 57-69,4-65 57,0 0 1,-1 0-1,1 0 0,-1 0 1,1 1-1,-1-1 0,0 0 1,1 0-1,-1 0 1,0 0-1,-1-1 0,1 1 1,0 0-1,0 0 0,-1-1 1,1 1-1,-1 0 0,1-1 1,-1 0-1,0 1 1,0-1-1,1 0 0,-1 0 1,0 0-1,-3 1 0,4-2 18,0 0 0,0 0 0,0-1 0,0 1 0,1 0 0,-1-1 0,0 1 0,0 0 0,0-1 0,0 1-1,0-1 1,1 1 0,-1-1 0,0 0 0,0 1 0,1-1 0,-1 0 0,0 1 0,1-1 0,-1 0 0,1 0 0,-1 0-1,1 0 1,-1 1 0,1-1 0,0 0 0,-1 0 0,1 0 0,0 0 0,0 0 0,0 0 0,0 0 0,0 0 0,0 0-1,0 0 1,0-1 0,-2-48-174,3 42 202,-1-2-109,0 0-1,1 0 1,0 0 0,1 1-1,0-1 1,0 0 0,1 1-1,1 0 1,-1-1-1,1 1 1,1 1 0,10-17-1,-5 13-302,0 1-1,1 0 0,0 0 0,1 1 0,0 1 1,1 0-1,23-12 0,-27 15 66,-1 1 0,0 0 0,1 0-1,-1 1 1,1 1-1,0-1 1,0 1 0,0 1-1,0-1 1,12 0 0,-20 4 304,-1-1 1,1 1 0,0 0 0,-1 0 0,1 0 0,-1 0-1,1 0 1,-1-1 0,1 1 0,-1 0 0,0 0-1,1 0 1,-1 0 0,0 0 0,0 1 0,0-1-1,0 0 1,0 0 0,0 0 0,0 0 0,0 1 0,0 36 1109,-1-30-807,1 4-42,0-8-241,0-1 0,0 0 0,0 1 0,0-1 0,0 0 0,1 1 1,-1-1-1,1 0 0,2 6 0,-2-8-45,0 0 0,0 0 0,0 0 0,0-1 0,0 1 0,1 0 0,-1-1 0,0 1 0,0-1 0,1 1 0,-1-1 0,0 0-1,1 1 1,-1-1 0,0 0 0,1 0 0,-1 0 0,0 0 0,1 0 0,-1 0 0,1 0 0,-1 0 0,0-1 0,1 1 0,-1-1 0,0 1 0,0-1 0,1 1 0,0-2 0,13-3-136,-1-2 0,0 1 0,0-2 1,18-13-1,-20 12 18,1 1 0,0 1 1,0 0-1,1 1 0,15-6 1,-28 12 116,-1 0 1,1 0 0,0 0 0,-1 0 0,1 0-1,0 0 1,-1 0 0,1 0 0,-1 0-1,1 0 1,0 0 0,-1 1 0,1-1 0,-1 0-1,1 0 1,0 1 0,-1-1 0,1 0 0,-1 1-1,1-1 1,-1 1 0,1-1 0,-1 0 0,0 1-1,1-1 1,-1 1 0,1 0 0,-1-1 0,0 1-1,1-1 1,-1 1 0,0-1 0,0 1 0,0 0-1,1-1 1,-1 1 0,0 0 0,0-1 0,0 1-1,0-1 1,0 1 0,0 0 0,0-1 0,0 1-1,0 0 1,-1 0 0,-4 45 929,3-24-1350,2-22-97,1 0-1,0 1 1,0-1-1,0 0 1,0 1-1,0-1 0,0 0 1,0 0-1,0 0 1,0 0-1,0 0 1,0 0-1,-1 0 1,1-1-1,0 1 1,0 0-1,2-1 1,11-7-9538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5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15 14446,'0'-1'210,"0"1"0,0-1-1,0 1 1,1-1 0,-1 1 0,-1-1 0,1 1 0,0-1 0,0 1 0,0-1 0,0 1 0,0-1 0,0 1 0,0-1 0,-1 1 0,1-1 0,0 1 0,0 0 0,-1-1 0,1 1-1,0-1 1,-1 1 0,1 0 0,0-1 0,-1 1 0,1 0 0,-1-1 0,1 1 0,0 0 0,-1 0 0,1-1 0,-1 1 0,1 0 0,-1 0 0,1 0 0,-1 0 0,1 0 0,-2-1-1,-22 10 1721,-20 22-1552,42-29-291,-1 0-45,0 0-1,1 0 1,-1 1 0,0-1-1,1 1 1,0-1 0,-1 1-1,1 0 1,0 0 0,0 0-1,1 0 1,-1 1 0,1-1-1,-1 0 1,1 1 0,-1 3-1,3-6-98,0-1 0,0 1 0,0 0 0,-1-1 0,1 1 0,0-1 0,0 1 0,0-1 0,0 1 0,0-1 0,0 0 0,0 0 0,0 1 0,0-1 0,0 0 0,0 0 0,0 0 0,0 0 0,0 0 0,2-1-1,32 1-942,-27 0 593,13-1-354,-15 0 714,0 0 0,-1 0 0,1 1 0,0 0 1,0 0-1,0 1 0,0-1 0,0 1 0,-1 1 0,1-1 0,8 4 0,-13-4 115,0 0 1,-1 1-1,1-1 0,0 0 0,-1 1 0,1-1 0,-1 0 1,1 1-1,-1-1 0,0 1 0,0-1 0,1 1 0,-1-1 1,0 1-1,0-1 0,-1 1 0,1-1 0,0 1 0,0-1 1,-1 1-1,1-1 0,-1 0 0,1 1 0,-1-1 0,1 0 1,-1 1-1,0-1 0,0 0 0,0 0 0,0 1 0,0-1 0,0 0 1,0 0-1,0 0 0,-2 1 0,-40 34 2811,38-32-2700,0-1 0,0 0 0,0 0 0,0 0 0,-1-1-1,1 1 1,-1-2 0,0 1 0,-10 2 0,18-9-6108,13-14-853,3 3-2614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103 310 8488,'0'0'18044,"-9"2"-17297,4-1-664,0 0-1,1 0 0,-1 0 1,1 1-1,-1 0 0,1 0 1,0 0-1,0 0 1,0 1-1,0-1 0,0 1 1,0 0-1,1 0 1,0 1-1,-1-1 0,1 1 1,0-1-1,1 1 1,-1 0-1,1 0 0,-1 0 1,1 1-1,0-1 0,1 0 1,-1 1-1,1-1 1,0 1-1,0 0 0,0 8 1,1-11-72,0 0 0,1 0 1,0 0-1,-1-1 1,1 1-1,0 0 0,0-1 1,0 1-1,0-1 0,0 1 1,0-1-1,0 1 0,0-1 1,1 0-1,-1 1 0,0-1 1,1 0-1,0 0 0,-1 0 1,1 0-1,-1 0 0,1-1 1,0 1-1,0 0 0,-1-1 1,1 1-1,0-1 0,0 0 1,0 1-1,-1-1 0,1 0 1,0 0-1,0 0 0,3-1 1,1 1 11,1 0 1,0 0-1,0-1 1,0 0-1,0-1 1,-1 1-1,1-1 1,8-4-1,-3-1-58,-1-1 0,0 0 0,-1-1 0,0 0 0,0-1-1,-1 0 1,0 0 0,14-22 0,-7 6-212,-1-1 0,22-52 0,-31 66 216,-1-1 0,0-1 0,-1 1 0,-1-1 0,0 0 0,-1 1 0,0-1 0,-1 0 0,-1 0 0,-1-16 0,1 30 31,-1 0 1,1 0-1,0-1 0,0 1 1,-1 0-1,1 0 1,-1 0-1,1-1 0,-1 1 1,0 0-1,1 0 1,-1 0-1,0 0 0,0 0 1,0 0-1,0 0 1,0 1-1,0-1 1,0 0-1,0 0 0,0 1 1,0-1-1,0 1 1,0-1-1,-3 0 0,2 1 2,-1-1 0,0 1 0,1 0 0,-1 0 0,0 1 0,1-1 0,-1 0 0,0 1 0,1 0 0,-1-1 0,-3 3 0,-4 1 37,1 1 1,0 0 0,1 1 0,-1 0-1,-9 8 1,9-6 99,1 1-1,0 0 1,1 0 0,0 1 0,0 0-1,1 0 1,0 1 0,1-1 0,-6 16-1,9-21-132,1 0 0,-1 0-1,1 0 1,0 0-1,1 1 1,-1-1-1,1 0 1,0 0 0,1 0-1,-1 0 1,1 0-1,0 1 1,0-1 0,0 0-1,1 0 1,0-1-1,0 1 1,0 0 0,0-1-1,1 1 1,0-1-1,0 0 1,6 8-1,12 7-904,1-1 0,1-1-1,34 21 1,-27-19-3890,41 34 0,-70-52 4335,0 0 0,0 0-1,0 0 1,0-1-1,1 1 1,-1 0 0,0 0-1,1-1 1,-1 1-1,1-1 1,-1 1 0,0-1-1,1 1 1,-1-1-1,1 0 1,3 0 0,7 0-5910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6342,'0'0'20948,"0"62"-20852,0-44-128,0-1-865,0-2-833,1-4-1088,2-3-898,1-8-2658</inkml:trace>
  <inkml:trace contextRef="#ctx0" brushRef="#br0" timeOffset="1">34 0 18033,'0'0'4452,"20"48"-8231,-7-35-3300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10090,'0'0'9032,"-8"0"-6875,2 1-2036,0 0 0,0 1-1,1-1 1,-1 1 0,1 0 0,-1 1 0,1-1 0,0 1 0,0 0-1,0 1 1,0-1 0,0 1 0,1 0 0,0 0 0,-1 0 0,2 0-1,-1 1 1,0 0 0,1 0 0,0 0 0,0 0 0,0 0 0,1 1-1,-3 7 1,5-12-122,-1 0-1,1 0 1,-1 0-1,1 0 1,-1 1-1,1-1 0,0 0 1,-1 0-1,1 1 1,0-1-1,0 0 1,0 0-1,0 1 0,0-1 1,0 0-1,0 0 1,1 1-1,-1-1 1,0 0-1,1 0 1,-1 1-1,1-1 0,-1 0 1,1 0-1,-1 0 1,1 0-1,0 0 1,0 0-1,-1 0 0,1 0 1,0 0-1,0 0 1,0 0-1,0-1 1,0 1-1,0 0 1,1-1-1,-1 1 0,0-1 1,0 1-1,0-1 1,0 1-1,1-1 1,-1 0-1,0 0 0,0 0 1,1 1-1,-1-1 1,0 0-1,1-1 1,-1 1-1,0 0 1,0 0-1,1 0 0,-1-1 1,0 1-1,1-1 1,11-2-252,-1 0 0,0-1-1,0 0 1,17-9 0,7-10-22,-30 18 335,1 0 0,0 1 0,0 0 1,0 0-1,0 0 0,1 1 0,0 0 0,-1 0 0,16-2 0,-23 31 1814,0-12-1414,0-11-396,-1 0-1,1-1 0,0 1 1,0 0-1,1-1 1,-1 1-1,1 0 0,-1 0 1,1-1-1,1 5 1,0-5-54,-1-1 1,0 0-1,1 0 0,-1 0 1,1 0-1,-1 0 1,1-1-1,-1 1 1,1 0-1,0-1 1,-1 1-1,1-1 0,0 1 1,0-1-1,-1 0 1,1 0-1,0 0 1,0 0-1,-1 0 1,3-1-1,6 0-5,-1 0 0,0-1-1,0 0 1,0 0 0,0-1-1,0 0 1,0-1 0,8-5 0,-9 5-234,0 0 0,1 0 0,-1 1 0,1 0 0,0 1 0,0 0 0,0 0 0,9 0 0,-15 50-1682,9-52-15460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8136,'0'0'17446,"-8"1"-16817,-1-1-544,1 1 0,0 1 0,0 0 0,-1 0 0,-9 4 0,16-5-84,-1 0 0,1 0 0,0 0 0,-1 1 0,1-1 0,0 0 0,0 1 0,0-1 0,0 1-1,0 0 1,0 0 0,1 0 0,-1 0 0,1 0 0,-1 0 0,1 0 0,0 0 0,-1 1 0,1-1 0,1 0 0,-1 1 0,0-1 0,0 1-1,1-1 1,-1 5 0,6-5-103,0-1 0,-1 0 0,1 0 0,0 0 1,0 0-1,0-1 0,0 0 0,0 0 0,8-2 0,-5 2-58,8 0 87,-10-1 20,-1 1 0,1 0 0,-1 0-1,1 1 1,-1-1 0,1 1 0,5 2-1,-10-3 61,0 1-1,1 0 0,-1-1 1,0 1-1,0 0 1,0 0-1,0 0 0,-1 0 1,1 0-1,0 0 1,0 0-1,0 0 0,-1 0 1,1 0-1,-1 0 1,1 0-1,-1 1 0,1-1 1,-1 0-1,0 0 1,1 1-1,-1-1 0,0 0 1,0 0-1,0 1 1,0-1-1,0 0 0,0 1 1,0-1-1,-1 0 1,1 0-1,0 1 0,-1-1 1,1 0-1,-1 0 1,0 2-1,-1 0 160,1-1 1,-1 1-1,1-1 0,-1 0 1,0 1-1,0-1 0,0 0 1,0 0-1,0 0 1,0 0-1,-1-1 0,1 1 1,-1-1-1,1 1 0,-6 1 1,-48 18 1631,38-15-1779,12-4 219,0 0-1511,8-3-1707,10-8-2497,0 1-1553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9513,'0'0'17206,"0"8"-16133,-5 101 1272,2-43-2570,1-3-4789,4-68-2811,-1 0 4717,6-11-9992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7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11627,'0'0'14366,"-10"2"-14340,1 0-13,0 0 0,1 1-1,-1 1 1,1-1 0,-11 7-1,15-8-8,1 0 0,-1 0 0,1 1-1,0-1 1,0 1 0,-1 0 0,2 0 0,-1 0-1,0 0 1,1 1 0,-1-1 0,1 1 0,0-1-1,0 1 1,0 0 0,1 0 0,-2 5-1,3-8-16,1-1 1,0 1-1,-1 0 0,1-1 0,0 1 0,0-1 0,0 1 0,-1-1 0,1 1 0,0-1 0,0 0 0,0 1 0,0-1 0,0 0 1,0 0-1,-1 0 0,1 0 0,0 0 0,0 0 0,0 0 0,0 0 0,0 0 0,1 0 0,34 0-378,-29 0 212,115-2-232,-122 2 431,1 0 0,-1 0 1,0 0-1,1 0 1,-1 0-1,0 0 1,0 1-1,1-1 1,-1 0-1,0 0 1,1 0-1,-1 0 1,0 1-1,0-1 1,1 0-1,-1 0 1,0 1-1,0-1 1,0 0-1,1 0 1,-1 1-1,0-1 1,0 0-1,0 0 1,0 1-1,0-1 1,0 0-1,1 1 1,-1-1-1,0 0 1,0 1-1,0-1 0,0 0 1,0 1-1,0-1 1,0 0-1,0 1 1,0-1-1,-1 0 1,1 1-1,0-1 1,0 0-1,0 0 1,0 1-1,0-1 1,0 0-1,-1 1 1,1-1-1,0 0 1,0 0-1,-1 1 1,-9 16 590,-1-7-47,0 1 0,-1-2 1,-24 17-1,29-22-456,1 0 0,-1 0 0,0-1 0,0 0 0,0 0-1,0-1 1,0 0 0,0 0 0,-14 1 0,21-4-319,-1 0 0,1 0 0,0 0 0,0 0 0,0 0 0,0 1 0,0-1 0,0 0-1,0 0 1,0 0 0,1 0 0,-1 0 0,0 0 0,0 0 0,1 1 0,-1-1 0,1 0 0,-1 0 0,1 0-1,-1 1 1,1-1 0,-1 0 0,2-1 0,39-32-10620,-13 14 1873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62 138 1794,'0'0'20483,"-8"10"-19720,3-6-712,1 0 82,-1 1-1,1-1 1,0 0-1,1 1 1,-1 0-1,1 0 0,0 0 1,0 0-1,0 1 1,1-1-1,0 1 1,0-1-1,0 1 1,1 0-1,0 0 1,0-1-1,0 1 1,1 8-1,0-13-119,0 0 1,0 0-1,1 1 0,-1-1 0,0 0 0,1 0 0,0 0 1,-1 1-1,1-1 0,-1 0 0,1 0 0,0 0 0,0 0 1,0 0-1,0 0 0,-1-1 0,1 1 0,0 0 0,0 0 1,1-1-1,-1 1 0,0 0 0,0-1 0,1 1 0,2 0 12,-1 0 0,1 0-1,-1-1 1,1 0 0,-1 1 0,1-1-1,0 0 1,5-2 0,0 1-39,-1-1 0,1 0 0,-1 0 0,0-1 0,0 0 0,13-8 0,3-5-23,-2 0 0,0-2 0,0-1 1,-2-1-1,0 0 0,-2-1 0,0-1 0,-2-1 0,17-29 1,-25 26 299,-8 25-245,0 1-1,0 0 0,0 0 1,0-1-1,0 1 1,0 0-1,0-1 1,0 1-1,0 0 0,0 0 1,0-1-1,0 1 1,0 0-1,0 0 1,-1 0-1,1-1 0,0 1 1,0 0-1,0 0 1,0 0-1,-1-1 1,1 1-1,0 0 0,0 0 1,-1 0-1,1 0 1,0-1-1,0 1 1,-1 0-1,1 0 0,0 0 1,0 0-1,-1 0 1,1 0-1,0 0 1,0 0-1,-1 0 0,1 0 1,0 0-1,0 0 1,-1 0-1,1 0 1,-1 0-1,-1 1 49,-1 1 1,0-1-1,0 0 1,1 1 0,-1 0-1,0 0 1,1-1-1,0 1 1,-1 1-1,1-1 1,0 0-1,-3 5 1,-4 5 265,1 1 1,0 0-1,-10 20 1,16-28-300,0 0-1,1 0 1,-1 0 0,1 0 0,0 0-1,0 0 1,0 0 0,1 1-1,0-1 1,0 0 0,0 0 0,1 1-1,2 9 1,-2-13-59,0 1 0,1-1 1,-1 1-1,1-1 0,0 0 0,0 0 0,0 1 0,0-1 0,0-1 0,1 1 1,-1 0-1,1 0 0,-1-1 0,1 0 0,-1 1 0,1-1 0,0 0 1,0 0-1,-1 0 0,1-1 0,0 1 0,0-1 0,0 1 0,0-1 0,0 0 1,0 0-1,4-1 0,1 1-19,1-1 1,-1 0-1,0 0 0,1 0 0,-1-1 1,0-1-1,0 1 0,11-6 1,35-29-213,-51 35 324,-1-1 0,1 1 0,-1 0-1,0-1 1,0 0 0,0 1-1,0-1 1,0 0 0,0 0 0,-1 0-1,1 0 1,-1 0 0,0 0 0,0-1-1,0 1 1,-1 0 0,1-4 0,-1 6-56,0 1 0,0-1 0,0 1 0,-1 0 1,1-1-1,0 1 0,-1 0 0,1-1 0,0 1 0,-1 0 1,1 0-1,0-1 0,-1 1 0,1 0 0,0 0 1,-1 0-1,1-1 0,-1 1 0,1 0 0,0 0 1,-1 0-1,1 0 0,-1 0 0,1 0 0,-1 0 0,1 0 1,-1 0-1,1 0 0,0 0 0,-1 0 0,1 0 1,-1 0-1,1 0 0,0 1 0,-1-1 0,1 0 0,-1 0 1,1 0-1,0 1 0,-1-1 0,-19 10 11,18-9 1,-1 1 1,1 0-1,0 0 0,-1 0 1,1 1-1,0-1 0,0 0 1,1 1-1,-1 0 0,1-1 1,-1 1-1,1 0 0,0 0 1,0 0-1,0-1 0,0 1 1,0 0-1,1 0 0,-1 0 1,1 1-1,0-1 0,0 0 1,0 0-1,0 0 0,1 0 0,-1 0 1,2 3-1,-1-3-45,1 0-1,0 0 1,0 0 0,0 0 0,0 0-1,0-1 1,1 1 0,-1-1-1,1 0 1,0 1 0,-1-1-1,1 0 1,0-1 0,0 1-1,1 0 1,-1-1 0,0 0-1,0 0 1,1 0 0,-1 0-1,0 0 1,1-1 0,3 1 0,2 0-388,28 2-2356,-14-6-3294,-7-4-2775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8936,'0'0'14606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2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198 373 9545,'0'0'785,"-11"7"-460,-4 0-249,2 2 0,-1 0 0,1 0 0,1 1 0,-1 1 0,2 0 0,0 1 0,-17 22 0,19-19 84,1 2 0,1-1 1,0 1-1,1 0 0,1 0 0,1 1 1,0-1-1,1 1 0,1 0 0,1 0 1,0 0-1,1 0 0,1 0 0,4 21 1,3 3-153,1-1 0,3 0 0,1 0 0,34 73 1,-44-108-15,0 0 0,0 0 0,1 0 0,0-1 1,0 1-1,0-1 0,1 0 0,-1 0 0,1 0 0,0-1 1,12 8-1,-13-10 8,1 0-1,-1 0 1,1 0 0,-1-1 0,1 1 0,0-1-1,0-1 1,0 1 0,0-1 0,0 1 0,-1-1 0,1-1-1,0 1 1,0-1 0,0 0 0,0 0 0,7-3-1,2-2 74,1 0 0,-1-1 0,0-1 0,-1-1 0,0 1 0,0-2 0,-1 0 0,14-15 0,85-101 633,-107 121-692,49-62 305,57-95 0,-88 125-267,-2-1 0,-2-1 0,-1-1 1,18-63-1,-32 89-18,0 1 0,-1-1 0,-1 0 1,0 0-1,-1 0 0,0 0 0,-2 0 0,1 1 0,-1-1 1,-1 0-1,-1 1 0,0-1 0,0 1 0,-1 0 0,-14-24 1,10 24 67,0-1-1,0 1 1,-2 1 0,0 0 0,0 0 0,-1 1 0,0 1 0,-1 0 0,0 0 0,0 1 0,-1 1 0,-1 0 0,-22-8 0,23 11-56,-1 1 0,1 0-1,-1 1 1,0 0 0,0 1 0,0 1 0,0 1 0,-1 0 0,1 1 0,0 0 0,0 1 0,0 1-1,0 0 1,1 1 0,-1 1 0,1 0 0,0 1 0,1 1 0,-1 0 0,-21 16 0,19-12-241,1 1 1,1 0-1,0 2 1,1-1-1,0 2 1,-20 31 0,23-31-466,1 2 0,1-1 0,0 1 0,1 0 0,1 1 0,1 0-1,-5 23 1,3 16-3756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24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648 425 10602,'0'0'128,"-9"-7"38,1 1-56,-1 0 0,0 0 1,-1 1-1,1 0 0,-1 1 1,0 0-1,0 1 0,-1-1 1,1 2-1,0 0 0,-15-1 1,13 3-91,0 1 1,0 1-1,0 0 1,1 1 0,-1 0-1,1 1 1,-1 0 0,1 1-1,1 0 1,-1 1-1,1 0 1,-1 0 0,2 1-1,-1 1 1,1 0 0,0 0-1,1 0 1,-13 18-1,-2 3 197,1 1-1,2 1 0,1 1 1,-27 65-1,15-15-209,3 1-1,4 1 1,-22 140 0,28-84-408,1 210 1,17-328 380,0-1 1,2 0 0,0 0-1,2 0 1,0 0-1,7 20 1,-8-34 44,-1-1 0,1 1-1,1-1 1,-1 1 0,1-1 0,0 0 0,0-1 0,1 1 0,0-1 0,0 0-1,0 0 1,0 0 0,1-1 0,0 0 0,0 0 0,0 0 0,0-1-1,1 0 1,-1 0 0,1 0 0,9 1 0,-1 0 86,0-1 0,0-1 1,0 0-1,0-2 0,0 1 1,0-2-1,0 0 0,0 0 0,-1-2 1,1 0-1,0-1 0,15-5 0,-9 0-6,-1-1-1,-1 0 1,0-1 0,0-1-1,-1-1 1,-1-1-1,24-23 1,-3-5 17,-2-1 0,-2-2 0,-2-1 1,-2-1-1,41-88 0,-7-13-60,-7-3 1,-6-3-1,-7-2 0,-7-1 1,22-204-1,-58 351-61,6-42 137,-2 0 1,-3-98-1,-2 147-121,0 0 1,-1 0-1,1 0 0,-1 0 1,1 0-1,-1 0 0,0 0 0,0 0 1,-1 0-1,1 0 0,-1 0 0,1 0 1,-1 1-1,0-1 0,0 1 1,0-1-1,-3-2 0,3 4-20,-1 0 0,1 0 0,-1 0 0,1 0 0,0 0 0,-1 0 0,0 1 0,1-1 0,-1 1 0,1-1 0,-1 1 0,0 0 1,1 0-1,-1 0 0,1 1 0,-1-1 0,1 1 0,-1-1 0,0 1 0,1 0 0,-4 2 0,-7 2-234,0 2 0,0 0 0,1 0 1,0 1-1,0 1 0,1 0 0,-14 15 0,-70 84-1608,77-86 1522,-105 141-3371,-149 259 0,187-277-379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4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85 32,'0'0'10009,"-1"-9"-6880,-2-9-2506,-7-39 5464,4 92-4181,-5 63-1034,3 0 0,9 176 0,15-145-613,-7-70-226,1 80 0,-13-75 134,-3-1-1,-14 65 0,5-36 649,14-85-801,-2 5 10,1 1 0,1-1 1,0 1-1,1 0 0,2 20 1,-1-33-20,0 1 1,-1 0 0,1-1-1,0 1 1,0 0 0,-1-1-1,1 1 1,0-1 0,0 0-1,0 1 1,0-1-1,0 1 1,-1-1 0,1 0-1,0 0 1,0 0 0,0 0-1,0 1 1,0-1 0,0 0-1,0 0 1,0-1-1,0 1 1,0 0 0,0 0-1,0 0 1,-1-1 0,3 0-1,33-8 317,-32 8-289,51-11 187,106-10 0,-72 12-180,-4 4-21,0 2-1,1 5 1,118 16 0,313 6 3159,-331-20-3324,61 1 180,166 7-13,-279-1-1,142 28 1,-243-32-12,156 31 3,263 18-1,-409-54 6,-21-1-15,1 0-1,0 1 0,-1 2 0,1 0 0,-1 2 0,0 0 1,37 14-1,-57-18 3,-1 0 0,1 0 0,-1 0 0,1 0-1,0 0 1,0-1 0,-1 1 0,1 0 0,0-1 0,0 0 0,-1 1 0,1-1 0,0 0 0,0 0 0,0 0 0,0 0 0,-1 0 0,1 0-1,0-1 1,0 1 0,0-1 0,-1 1 0,1-1 0,0 0 0,-1 0 0,1 1 0,0-1 0,1-2 0,15-6 10,-3 4-62,1 0 0,0 1 1,0 0-1,0 1 0,0 1 0,0 1 0,1 0 0,23 3 1,-12-2 13,-26-1 31,0 1 1,0-1 0,0 1 0,0-1 0,-1 0 0,1 0 0,0 0 0,0 0 0,0 0 0,-1 0 0,1 0 0,-1 0 0,1-1 0,-1 1 0,3-3-1,23-32-18,-13 18 17,12-14-59,0-1 1,23-42 0,-39 58 35,-2 0 1,0-1-1,-1-1 0,0 1 0,-2-1 1,6-36-1,-5-10-12,-3-98 0,-4 99-2,12-106 0,-8 154 18,1 0 1,1 1-1,1-1 1,0 1-1,1 0 0,11-18 1,17-39-71,-35 72 91,-1-1-1,1 1 1,-1-1 0,1 1-1,-1-1 1,0 1 0,1-1-1,-1 1 1,0 0 0,1-1-1,-1 1 1,0 0 0,0 0-1,1-1 1,-1 1 0,0 0-1,0 0 1,1 0 0,-1 0-1,0 0 1,0 0 0,1 0-1,-1 0 1,0 0 0,0 1-1,1-1 1,-1 0 0,0 0-1,0 1 1,0-1 0,-33 6 28,33-6-23,-9 1 3,-1 0-1,0-1 0,1-1 1,-1 0-1,0 0 0,1-1 1,-1 0-1,1-1 0,0 0 1,0-1-1,0 0 0,-12-6 1,5 2-5,0 1 0,0 1 1,-25-5-1,-28 3-10,-1 3 0,-109 7 0,79 0 25,42-1-14,-658-20-20,-314-24 40,355 50-60,640-10 50,0-1-1,1-2 1,-1-2-1,2-1 0,-41-16 1,33 11-501,0 2 0,-79-13 0,102 22 33,0 1 0,-1 2 0,1-1 0,0 2 0,-1 1 0,1 0 0,0 2 1,0 0-1,-32 11 0,33-7-177,13-5 148,-1 0 0,1-1 0,-1 0 0,0 0 0,1 0 0,-1-1 0,0 1 0,0-1 0,0-1-1,-6 1 1,4-8-2824,5-16-1469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115 239 9641,'0'0'14916,"-10"-1"-12749,6 1-2053,0-1 0,1 1 0,-1 0 0,0 0 0,0 0 0,0 0 0,1 1 0,-1-1 0,0 1 0,0 0 0,1 0 0,-1 1 0,1-1 0,-1 1 0,1 0 0,0-1 1,-1 1-1,1 1 0,0-1 0,0 0 0,1 1 0,-1 0 0,0-1 0,1 1 0,0 0 0,-1 0 0,1 1 0,0-1 0,1 0 0,-1 1 0,1-1 0,-1 1 0,1-1 0,0 1 0,0 5 0,0-7-99,1 1 0,-1-1 0,1 1 0,0 0 0,0-1 0,1 1 0,-1-1 0,0 1 0,1-1 0,0 1 0,-1-1 0,1 0 0,0 1 0,0-1 1,0 0-1,1 1 0,-1-1 0,0 0 0,1 0 0,3 3 0,-4-4-34,1 0 1,0 0 0,0 0-1,0 0 1,0 0 0,0-1 0,0 1-1,1-1 1,-1 1 0,0-1-1,0 0 1,0 0 0,0 0 0,0 0-1,1 0 1,-1-1 0,0 1-1,0-1 1,0 1 0,0-1-1,0 0 1,0 1 0,0-1 0,0 0-1,3-3 1,7-3-459,-1-2 0,0 1 0,-1-1 0,0-1 0,17-20 1,18-16-571,-38 45 1590,-4 14-136,-6 29 281,1-19-89,2-21-583,0-1 1,0 0-1,0 0 0,0 0 1,0 0-1,1 0 0,-1 1 0,0-1 1,1 0-1,-1 0 0,0 0 0,1 0 1,-1 0-1,1 0 0,0 0 1,-1 0-1,1 0 0,0-1 0,0 1 1,-1 0-1,1 0 0,0 0 1,0-1-1,0 1 0,0-1 0,0 1 1,1 0-1,1 0 8,0 0-1,0-1 1,0 1-1,0-1 1,0 0-1,1 1 1,-1-1 0,0-1-1,0 1 1,4-1-1,2-1-29,0 0-1,-1-1 0,1 0 0,-1 0 0,1-1 0,10-7 0,0-4-312,-2 0-1,0-1 0,0-1 0,-2-1 1,0 0-1,-1-1 0,-1-1 0,-1 0 0,18-40 1,-42 83 859,-27 39 0,27-46-211,2 0 0,0 0 0,0 1 1,2 1-1,0-1 0,-10 36 0,16-47-328,1 1 0,0 0-1,0 0 1,0-1 0,1 1 0,0 0-1,1 0 1,-1 0 0,4 11 0,-3-16-57,-1 0 1,1 0 0,0-1 0,1 1 0,-1 0 0,0 0-1,0-1 1,1 1 0,-1 0 0,1-1 0,0 1 0,-1-1-1,1 0 1,0 0 0,0 1 0,0-1 0,-1 0 0,1-1-1,0 1 1,1 0 0,-1-1 0,0 1 0,0-1 0,0 1-1,0-1 1,0 0 0,0 0 0,1 0 0,-1 0-1,0 0 1,0-1 0,0 1 0,3-2 0,2 1-147,-1-1 0,1 0 1,-1-1-1,0 0 0,0 0 1,0 0-1,0-1 0,-1 1 1,1-1-1,-1-1 0,0 1 1,0-1-1,8-9 0,5-9-376,27-45 0,-40 60 597,19-35-158,20-53 0,-26 57 908,1 0 0,24-38-1,-55 119 775,-7-2-924,2 1 1,-19 71-1,32-93-635,0-1-1,1 1 0,1 0 1,1 0-1,0 1 0,2-1 1,0 0-1,7 34 0,-8-49-160,1-1 0,0 1 0,-1-1 0,2 0 0,-1 1 0,0-1 0,1 0 0,-1 0 0,1 0 0,0 1 0,0-2 0,0 1 0,0 0 0,1 0 0,-1-1-1,1 1 1,3 2 0,-5-7-126,0 0-1,0 0 1,-1 0-1,0 0 1,1 0-1,-1 0 1,0 0-1,0 0 1,0 0-1,0 0 1,0 0-1,0 0 1,-1-4-1,-6-18-41,-1 1 0,0-1 0,-20-36 0,3 7 1303,17 32-485,-11-23 692,-25-87 0,44 131-1109,-1-1 1,1 1-1,0 0 0,0-1 1,0 1-1,0-1 0,0 1 0,0 0 1,0-1-1,0 1 0,0-1 1,0 1-1,0 0 0,0-1 1,0 1-1,0-1 0,0 1 1,1 0-1,-1-1 0,0 1 1,0 0-1,0-1 0,1 1 1,-1 0-1,0-1 0,0 1 0,1 0 1,-1-1-1,0 1 0,1 0 1,-1 0-1,0-1 0,1 1 1,-1 0-1,0 0 0,1 0 1,-1 0-1,0-1 0,1 1 1,23 2 534,31 18-1159,-47-16 635,62 22-3254,-21-13-4254,-7-5-7784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35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38 6342,'0'0'5659,"1"-9"-3545,0-1-2133,2-8 3678,1 43-690,1 41-2440,23 375 668,-27-330-1128,-25 217-1,11-249 71,3-24 91,2 0-1,3 1 0,2 85 1,16-114-916,-3-20-1431,-9-7 1926,-1 0 0,1 0 0,-1-1 0,0 1 0,1 0 0,-1 0 0,1 0 0,-1-1 0,0 1-1,1 0 1,-1 0 0,0-1 0,1 1 0,-1 0 0,0-1 0,1 1 0,-1 0 0,0-1 0,0 1 0,1 0-1,-1-1 1,0 1 0,0-1 0,0 1 0,0 0 0,0-1 0,1 1 0,-1-1 0,2-15-5019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35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 9129,'0'0'6192,"10"6"-5375,2-1-535,0 0 0,0 0 0,1-1-1,0-1 1,0 0 0,0 0 0,0-1 0,0-1 0,18 0 0,249 1 655,222 11-759,-96 0 1344,-400-13-1209,-1-1 1,1 0 0,-1 0 0,1 0-1,-1-1 1,1 1 0,-1-1 0,0-1-1,0 1 1,7-5 0,-9 5-274,1-1 1,-1 0-1,1 0 1,-1 0-1,0 0 1,0 0 0,0-1-1,-1 1 1,1-1-1,-1 0 1,0 0-1,0 1 1,0-2 0,0 1-1,-1 0 1,0 0-1,0 0 1,0-1-1,0 1 1,0-9-1,-2 12-223,0 0-1,0-1 1,-1 1-1,1 0 1,0 0-1,0 0 1,-1 0-1,1 0 1,-1 0-1,1 0 1,-1 1-1,1-1 0,-1 0 1,1 1-1,-1 0 1,1-1-1,-1 1 1,0 0-1,1-1 1,-1 1-1,0 0 1,-2 1-1,-26-9-8983,15-4 983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36.1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8264,'0'0'11072,"-1"10"-9882,0 20-655,1 0 0,2 0-1,1 1 1,1-1 0,2-1 0,11 37-1,6 35-497,-6-2-31,-4 0 0,-4 0 0,-5 1 0,-4 0 0,-5-1 0,-24 144 0,11-163 119,9-50-288,3 1 1,0 0-1,2 1 0,-1 62 1,16-108-3132,-3-17-251,-2-11-2258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36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118 129 8840,'-11'-1'1986,"-63"-4"545,42 1 769,57 3 1760,566-31-887,-4-38-6147,-522 62 1133,72 1 0,-135 7 825,0 0-1,0 0 0,0 0 1,1 0-1,-1 1 1,0-1-1,0 1 0,0-1 1,0 1-1,0 0 0,0 0 1,0 0-1,-1 0 1,1 0-1,0 0 0,0 1 1,-1-1-1,2 2 0,-2-2-69,0 0-1,-1 0 1,1 1-1,-1-1 0,1 0 1,-1 0-1,1 0 1,-1 1-1,0-1 1,0 0-1,1 1 0,-1-1 1,0 0-1,0 0 1,-1 1-1,1-1 0,0 0 1,0 1-1,-1-1 1,1 0-1,0 0 0,-1 1 1,1-1-1,-1 0 1,0 0-1,1 0 1,-1 0-1,0 0 0,0 0 1,-1 1-1,-19 14-4333,-9-6-3411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53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 54 2466,'0'0'4549,"-10"-7"-3444,-32-24-64,39 29-864,1 1 0,-1-1 1,0 0-1,0 1 0,0 0 1,0-1-1,-1 1 1,1 0-1,0 1 0,0-1 1,-1 1-1,1-1 0,0 1 1,-1 0-1,1 0 0,0 0 1,-1 1-1,1-1 0,-5 2 1,4 0-68,0 0 0,-1 0 1,1 1-1,0-1 0,1 1 1,-1 0-1,0 0 0,1 0 1,0 1-1,-1-1 0,1 1 0,-2 4 1,-6 9 63,2 1 0,0 0 0,1 0 0,-10 34 0,8-15 103,2 0 1,1 0-1,2 1 1,1 0 0,3 0-1,1 0 1,6 53-1,-4-77-259,1-1 1,0 0-1,1 0 0,1 0 0,-1-1 0,2 0 1,0 1-1,0-2 0,2 1 0,-1-1 0,1 0 1,11 11-1,-15-18 12,0 1 0,0-1 1,1-1-1,-1 1 0,1-1 0,0 1 1,0-1-1,1-1 0,-1 1 0,0-1 1,1 0-1,-1 0 0,1 0 0,0-1 1,0 0-1,0 0 0,-1-1 0,1 1 1,0-1-1,0-1 0,0 1 0,0-1 1,0 0-1,-1 0 0,1-1 0,0 1 1,-1-1-1,1 0 0,-1-1 1,6-3-1,6-4 268,-1-2 1,0 0-1,0-1 0,-1-1 1,-1 0-1,-1-1 1,0 0-1,0-1 1,14-26-1,-9 12-88,-2 0 1,-1-1-1,-2 0 0,17-61 1,-25 70-145,0 1-1,-2-1 1,0 0 0,-2 0 0,0 0 0,-1 0 0,-4-22 0,3 37-48,0 0 0,-1 0-1,0 1 1,0-1 0,-1 0 0,0 1 0,0 0 0,0-1-1,-1 1 1,0 0 0,-5-6 0,5 9-14,0-1 1,0 1-1,0 0 1,0 0-1,-1 0 1,1 0-1,-1 1 0,0 0 1,1 0-1,-1 0 1,0 0-1,0 1 1,-1 0-1,1 0 0,0 1 1,-10-1-1,11 1-45,-1 0 0,1 0 0,0 0 0,-1 1 1,1 0-1,-1 0 0,1 0 0,0 0 0,-8 4 0,10-4-231,0 0 1,0 1-1,1-1 1,-1 0 0,1 0-1,-1 1 1,1-1-1,-1 1 1,1-1-1,0 1 1,0 0 0,0-1-1,0 1 1,0 0-1,0 0 1,0 0-1,1 0 1,-1 0 0,1 0-1,-1 0 1,1 0-1,0 0 1,0 4-1,3 3-5995,11-5-3417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54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96 2466,'0'0'5435,"-8"6"-3615,-26 18-53,36-21 3220,12-2-3389,15-3-447,121-46 1181,-26 6-2177,-99 36-124,-17 5-17,0 0 0,0-1 0,-1 0 0,1-1 0,-1 1 0,0-2 0,0 1 0,0-1 0,8-5 0,-14 8 141,-25 2-41,-1 2-1,1 0 1,0 2 0,-37 11-1,-90 40 312,146-53-424,3-3-2,0 1 0,0-1 0,0 1 0,0 0 0,0 0 0,0 0 0,0 0 0,1 0 0,-1 0 0,0 0 0,0 1 0,1-1 0,-1 1 0,1-1 0,0 1 0,-3 2 0,6-3-7,0 0 1,0-1-1,0 1 1,-1-1-1,1 1 1,0-1-1,0 0 1,0 0-1,0 1 1,0-1-1,0-1 0,0 1 1,2 0-1,1-1 2,25-2-95,0-1 1,0-2 0,-1 0 0,1-3-1,-1 0 1,41-20 0,-7 4-4,-159 66 30,67-27-89,0-1 1,-2-1-1,1-1 1,-55 10-1,71-22-2362,9-7-2546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58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183 211 5765,'0'0'4837,"-3"8"-4335,-25 65 1078,3 1 0,-27 138 0,20-1-899,-10 381 0,42-578-568,0 0 1,1 1 0,0-1-1,1 0 1,8 26 0,-9-35-95,1 0 1,1-1 0,-1 1-1,1-1 1,-1 0 0,1 1-1,0-2 1,1 1-1,-1 0 1,1 0 0,0-1-1,0 0 1,0 0 0,0 0-1,0 0 1,0-1-1,1 1 1,0-1 0,-1-1-1,7 3 1,12 2 214,1-1 0,0-2-1,-1 0 1,1-1 0,33-2 0,120-16 658,-81 2-579,20-4-202,2 6 0,191 3 0,-289 12-113,0 0-1,0 2 1,-1 0-1,1 1 1,-1 1-1,-1 1 1,1 1-1,17 11 1,-12-7 13,1-1 0,0-1 0,33 10 0,-51-19 3,0 0-1,0-1 1,0 0 0,-1 0 0,1-1 0,0 1-1,8-2 1,-13 1 9,0-1-1,-1 1 1,1 0 0,-1-1-1,1 0 1,-1 1 0,1-1-1,-1 0 1,0 0-1,1 1 1,-1-1 0,0 0-1,1 0 1,-1-1 0,0 1-1,0 0 1,0 0-1,0 0 1,0-1 0,0 1-1,-1-1 1,1 1 0,0-1-1,-1 1 1,1-1-1,-1 1 1,1-1 0,-1 1-1,0-1 1,1 0-1,-1 1 1,0-1 0,0 1-1,-1-3 1,2-17-4,1-1 0,0 1 0,2 1 1,0-1-1,10-26 0,44-96 10,-41 109-21,-2-2 1,-1 0 0,-2 0-1,12-66 1,-17 18 45,-3-1 1,-5 1-1,-3-1 1,-27-148-1,-9-74 1403,40 303-1456,-1-12 4,0 0-1,-1 0 1,-1 0-1,-5-18 1,7 30-5,-1 0 1,1 0 0,-1 1-1,0-1 1,0 1-1,0-1 1,0 1 0,-1 0-1,1 0 1,-1 0-1,0 0 1,0 0 0,0 1-1,0-1 1,0 1 0,-1 0-1,1 0 1,-1 0-1,1 0 1,-1 0 0,0 1-1,-4-1 1,-21-3 8,0 1-1,0 1 1,-46 3 0,-27-3 15,-43-2-605,-224 19 1,136-1 561,209-13-9,16 0-50,0 0 0,0 0 0,0 1 0,0-1 0,0 2 0,0-1 0,-13 5 0,21-6-26,-1 1 0,1-1 0,-1 0 0,1 0 0,0 0 0,-1 1 0,1-1 0,-1 0 0,1 1 0,0-1 0,-1 0 0,1 1 0,0-1-1,-1 0 1,1 1 0,0-1 0,0 1 0,-1-1 0,1 1 0,0-1 0,0 1 0,0-1 0,-1 0 0,1 1 0,0-1 0,0 1 0,0-1-1,0 1 1,0-1 0,0 2 0,11 11-6903,10-1-3056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59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306 0 5669,'2'3'8070,"-1"4"-4942,-1 18-3264,0-22 968,-2 15-304,-1 1 1,0 0-1,-2-1 0,0 1 0,-12 27 0,-47 89 266,33-76-646,-135 300-1376,166-358 1169,1-1 1,-1 0-1,0 0 1,0 0-1,0 0 0,0 1 1,0-1-1,0 0 1,0 0-1,0 0 0,0 0 1,0 1-1,0-1 1,-1 0-1,1 0 0,0 0 1,0 0-1,0 1 1,0-1-1,0 0 0,0 0 1,0 0-1,0 0 1,0 1-1,0-1 0,-1 0 1,1 0-1,0 0 1,0 0-1,0 0 0,0 0 1,0 0-1,-1 0 0,1 1 1,0-1-1,0 0 1,0 0-1,0 0 0,-1 0 1,1 0-1,0 0 1,0 0-1,0 0 0,0 0 1,-1 0-1,1 0 1,0 0-1,0 0 0,0 0 1,-1 0-1,1 0 1,0 0-1,0-1 0,0 1 1,0 0-1,0 0 1,-1 0-1,1 0 0,0 0 1,0 0-1,0 0 1,0 0-1,0-1 0,0 1 1,-1 0-1,1 0 1,0 0-1,0 0 0,0-1 1,-3-13-3308,1-14-2597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59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1 368 12620,'0'0'7148,"14"-9"-5893,127-68 660,-67 39-1525,95-64 0,-105 48-309,-48 38-54,1 2 1,0 0 0,1 1 0,27-15-1,-45 28-22,1-1 0,-1 1-1,1 0 1,-1 0 0,1-1-1,-1 1 1,1 0 0,-1 0-1,1 0 1,-1 0 0,1 0-1,-1-1 1,1 1-1,0 0 1,-1 0 0,1 1-1,-1-1 1,1 0 0,-1 0-1,1 0 1,-1 0 0,1 0-1,0 0 1,-1 1 0,1-1-1,-1 0 1,1 1 0,-1-1-1,1 0 1,-1 1 0,0-1-1,1 0 1,-1 1 0,1-1-1,-1 1 1,0-1 0,1 1-1,-1-1 1,0 1-1,0-1 1,1 1 0,-1-1-1,0 1 1,0-1 0,0 1-1,0-1 1,1 2 0,0 32 343,-2-25-236,-13 141 503,9-120-479,1 1 1,1 0-1,2 1 0,1-1 0,1 0 1,10 58-1,-9-82-448,0 0 0,0-1 0,1 1-1,-1-1 1,1 0 0,1 0 0,-1 0 0,1 0 0,0-1-1,1 1 1,-1-1 0,1 0 0,0 0 0,0-1 0,0 0-1,1 0 1,0 0 0,0 0 0,0-1 0,9 4 0,23-3-7119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0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0 8936,'0'0'13838,"-15"78"-13070,-7-35-479,-5 3-193,-3 5-64,0-4-32,2-5-128,6-6-193,4-12-31,5-8-129,8-8-415,3-8-1154,2-7-1826,0-16-4836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15631,'0'0'4932,"-7"80"-3907,-4-40-64,4 7-608,-1-1-225,5-5-64,0-7-32,3-7-32,0-5-384,0-7-417,0-6-577,0-5-511,-4-4-2724,-10 0-1248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0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 13485,'0'0'2306,"-7"48"-576,-9-4 704,2 7-833,-2 7-383,4-1-386,8-3-479,4-4-289,0-8-32,14-10-321,2-10-768,0-7-288,-5-10 128,-1-5 224,-8 0-801,-2-6-1120,-5-11-770,-10-6-1120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1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55 6662,'0'0'14868,"12"-4"-13774,27-4-629,59-5 0,33-5-493,-115 15 17,-10 1 6,1 0 1,0 1-1,0 0 0,0 0 1,0 0-1,0 1 0,0 0 1,13 2-1,-19-1 7,0 0 0,1 1 0,-1-1 0,0 1 0,1-1 0,-1 1 0,0-1-1,0 1 1,0 0 0,0-1 0,-1 1 0,1 0 0,0 0 0,-1 0 0,1-1 0,-1 1 0,0 0 0,0 0 0,0 0 0,1 0 0,-2 0 0,1 3 0,-2 51 452,1-52-361,1-3-65,0 0 0,-1 0 0,1-1 0,0 1 0,0 0 0,0 0-1,0 0 1,-1-1 0,1 1 0,0 0 0,0 0 0,0 0 0,1-1-1,-1 1 1,0 0 0,0 0 0,0 0 0,1-1 0,-1 1 0,0 0-1,1 0 1,-1-1 0,0 1 0,1 0 0,-1-1 0,1 1 0,-1-1-1,1 1 1,0 0 0,-1-1 0,1 1 0,2-1-3,-1-1 0,1 0 1,-1 0-1,0 0 0,1 0 0,-1 0 1,0-1-1,0 1 0,0 0 0,3-4 1,18-13 21,-16 12-113,0-1-1,1 1 0,0 0 0,1 0 0,-1 1 0,1 0 0,0 1 0,0 0 0,0 0 0,1 1 0,-1 0 0,15-2 0,-24 5 65,1 0-1,0 1 0,-1-1 1,1 0-1,-1 0 1,1 0-1,-1 0 0,1 1 1,-1-1-1,1 0 0,-1 0 1,1 1-1,-1-1 0,1 0 1,-1 1-1,0-1 0,1 0 1,-1 1-1,0-1 1,1 1-1,-1-1 0,0 1 1,1-1-1,-1 1 0,0-1 1,0 1-1,0-1 0,1 1 1,-1-1-1,0 1 0,0 0 1,0 26-19,-12 23 52,10-45-93,0 0 0,1 0 0,-1 0-1,1 0 1,0 0 0,0 0 0,1 6 0,0-11-164,1 1 1,0-1-1,-1 0 0,1 1 0,0-1 1,0 0-1,-1 0 0,1 1 0,0-1 1,0 0-1,-1 0 0,1 0 0,0 0 1,0 0-1,-1 0 0,1 0 0,0 0 0,0 0 1,-1-1-1,1 1 0,0 0 0,0 0 1,-1-1-1,1 1 0,0 0 0,-1-1 1,1 1-1,0-1 0,-1 1 0,2-1 1,15-15-5824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1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0 5477,'0'0'8376,"-9"8"-5066,-1 1-2984,0-1 611,1 0 0,0 1 1,0 0-1,-13 19 0,20-26-891,1 0 1,-1 0-1,1 0 1,0 0-1,0 0 0,0 1 1,0-1-1,0 0 1,1 1-1,-1-1 1,1 1-1,-1-1 1,1 1-1,0-1 1,0 1-1,0-1 0,0 1 1,0-1-1,1 1 1,-1-1-1,1 1 1,0-1-1,0 0 1,0 1-1,0-1 1,0 0-1,0 1 0,0-1 1,1 0-1,-1 0 1,1 0-1,3 3 1,36 32-41,-23-22-128,-1 0 1,-1 2-1,0 0 0,21 29 0,-34-40 110,0-1 0,0 1 0,0 0 0,-1 0 0,1 0-1,-1 0 1,-1 0 0,1 0 0,-1 0 0,0 1 0,-1-1-1,1 1 1,-1-1 0,-1 0 0,1 1 0,-1-1-1,0 0 1,0 1 0,-1-1 0,0 0 0,-3 8 0,1-6 167,0 0 1,0-1-1,-1 1 1,0-1-1,0 0 1,-1 0-1,-6 6 1,9-10 3,0 1 1,-1-2 0,1 1 0,-1 0 0,0-1-1,0 1 1,0-1 0,0 0 0,0-1 0,0 1-1,-1-1 1,1 1 0,0-1 0,-1 0 0,-6 0 0,10-1-151,-1-1 0,1 1 0,0 0 1,0 0-1,0-1 0,0 1 0,0-1 1,0 1-1,0-1 0,0 1 1,0-1-1,0 1 0,0-1 0,0 0 1,0 0-1,0 1 0,1-1 0,-1 0 1,0 0-1,1 0 0,-1 0 0,0 0 1,1 0-1,-1 0 0,1 0 1,0 0-1,-1 0 0,1-1 0,0 1 1,-1 0-1,1-2 0,-2-42-15,2 35-28,0 0-141,1 1 0,0-1 0,1 1 0,-1 0 0,2-1 0,0 1 0,0 0 0,0 0 0,1 1 0,1-1 0,-1 1 0,12-15 0,4-1-257,1 0 1,39-32-1,-33 32 415,32-37 0,-57 58 43,1-1 0,-1 1 1,0 0-1,0-1 0,0 0 0,0 1 0,-1-1 0,3-6 0,-4 9-15,0 1 1,0-1-1,0 1 1,0-1-1,0 0 1,0 1-1,0-1 0,0 1 1,0-1-1,0 1 1,0-1-1,0 1 1,0-1-1,-1 1 0,1 0 1,0-1-1,0 1 1,0-1-1,-1 1 1,1-1-1,0 1 1,-1-1-1,1 1 0,0 0 1,-1-1-1,0 1 1,0-1 7,0 1 0,-1-1 0,1 1 0,0 0 0,-1 0 0,1 0 0,0 0 0,-1 0 1,1 0-1,0 0 0,-1 0 0,1 0 0,0 1 0,-1-1 0,0 1 0,-4 1 57,1 0 0,-1 1 0,1 0 0,0 0 0,0 0 0,0 0 0,1 1 0,-1 0 0,1 0-1,0 0 1,0 1 0,0-1 0,1 1 0,-1 0 0,1 0 0,1 0 0,-1 0 0,0 1 0,1-1 0,0 1 0,1-1 0,-1 1-1,1 0 1,0 0 0,0 0 0,1 10 0,1-15-160,-1 1 1,1-1-1,0 0 1,0 1-1,0-1 0,0 0 1,0 0-1,0 1 0,1-1 1,-1 0-1,0 0 0,1 0 1,-1-1-1,0 1 0,1 0 1,-1 0-1,1-1 0,-1 1 1,1-1-1,0 1 0,-1-1 1,1 0-1,-1 0 1,1 1-1,0-1 0,-1 0 1,1-1-1,-1 1 0,1 0 1,3-1-1,2 0-654,0 1 0,1-1 1,-1-1-1,0 0 0,13-4 0,-13 1-762,1 1 0,-1-1 0,0-1 0,-1 1 0,1-1 0,6-8 0,14-18-6305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1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46 5509,'0'0'3897,"1"-8"-624,1-24-60,-2 32-3159,0 0 0,0-1 0,0 1 0,-1 0-1,1-1 1,0 1 0,0 0 0,0 0-1,0-1 1,0 1 0,-1 0 0,1 0 0,0-1-1,0 1 1,0 0 0,-1 0 0,1 0 0,0-1-1,0 1 1,-1 0 0,1 0 0,0 0 0,-1 0-1,1 0 1,0-1 0,0 1 0,-1 0-1,1 0 1,0 0 0,-1 0 0,1 0 0,0 0-1,-1 0 1,1 0 0,0 0 0,-1 0 0,1 0-1,0 0 1,0 0 0,-1 1 0,1-1 0,0 0-1,-1 0 1,1 0 0,0 0 0,0 0-1,-1 1 1,1-1 0,0 0 0,0 0 0,-1 0-1,1 1 1,0-1 0,0 0 0,0 0 0,0 1-1,-1-1 1,1 0 0,0 1 0,0-1 0,0 0-1,0 1 1,-15 16 1186,7-5-584,0 1 1,1 0 0,0 0 0,1 0-1,0 1 1,-3 16 0,6-21-554,1 1 0,0-1 0,1 0 0,0 0 1,1 1-1,-1-1 0,2 0 0,-1 0 0,2 1 0,-1-1 0,4 10 1,-5-17-128,1 1 0,0 0 0,0-1 0,0 1 0,1-1 0,-1 0 1,1 1-1,-1-1 0,1 0 0,0 0 0,-1 0 0,1 0 0,0 0 1,1-1-1,-1 1 0,0 0 0,0-1 0,1 0 0,-1 1 1,1-1-1,3 1 0,3 0-338,-1-1 1,0 0 0,1 0-1,-1-1 1,14-1 0,-16 0 124,1 1 0,-1-1 0,1 1 0,-1 1 1,1-1-1,0 1 0,-1 1 0,0-1 1,8 3-1,-13-3 278,0 0-1,-1-1 1,1 1 0,0 0 0,0 0-1,0 0 1,-1 0 0,1 0 0,0 0-1,-1 0 1,1 0 0,-1 0-1,1 0 1,-1 0 0,0 0 0,1 0-1,-1 0 1,0 0 0,0 0 0,0 0-1,0 1 1,0-1 0,0 0 0,0 0-1,0 0 1,0 0 0,0 0 0,-1 0-1,1 1 1,0-1 0,-1 0 0,1 0-1,-1 0 1,1 0 0,-1 0 0,-1 1-1,-22 33 2142,17-28-1786,0-2 1,0 1 0,-1-1 0,0 0 0,0 0 0,0-1 0,0 0-1,-12 3 1,18-6-385,0-1-1,0 1 0,0-1 1,0 1-1,0-1 1,0 0-1,0 0 0,0 0 1,0 0-1,0-1 0,0 1 1,0 0-1,0-1 1,0 1-1,0-1 0,0 0 1,-3-1-1,4 0-113,-1 1-1,1-1 0,-1 0 1,1 1-1,0-1 1,0 0-1,0 0 1,0 0-1,0 0 1,0 0-1,0 0 0,0 0 1,1 0-1,-1 0 1,1 0-1,0-1 1,0 1-1,0 0 1,0 0-1,0-3 1,0 2-592,-1-1 1,1 1 0,0 0 0,1 0 0,-1-1 0,0 1-1,1 0 1,0 0 0,0 0 0,0 0 0,0 0 0,0 0 0,1 0-1,-1 0 1,1 0 0,0 0 0,0 1 0,4-5 0,16-11-8900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2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77 252 5477,'0'0'7116,"-6"9"-3934,-2 2-2409,-37 57 2906,42-65-3520,1 1 0,0 0 0,0 0 1,0 0-1,1 1 0,0-1 0,-1 0 1,2 1-1,-1-1 0,0 0 0,1 1 1,0-1-1,0 1 0,0-1 0,0 1 0,2 4 1,-1-7-153,0-1 0,1 1 0,-1-1 0,0 1 0,1-1 0,0 1 0,-1-1 0,1 0 1,0 0-1,0 0 0,-1 0 0,1 0 0,0 0 0,0 0 0,0-1 0,0 1 0,0-1 0,0 0 0,0 1 1,1-1-1,-1 0 0,0 0 0,0 0 0,4-1 0,1 1-108,0-1 0,1 0 1,-1 0-1,0-1 0,0 1 0,9-5 0,-8 1-2,1-1-1,-1 0 1,0 0 0,0-1-1,-1 0 1,0 0 0,0-1-1,-1 0 1,0 0 0,0-1-1,-1 0 1,0 0-1,-1 0 1,0 0 0,0-1-1,-1 1 1,0-1 0,0 0-1,-1 0 1,-1 0-1,1-20 1,-16 72 1379,13-40-1256,1 0 0,-1 0 0,1 0-1,0 0 1,0 0 0,0 0 0,0 0 0,0 0 0,1 0 0,-1 0-1,0 0 1,1 0 0,0 0 0,-1 0 0,1 0 0,0 0 0,0-1-1,0 1 1,0 0 0,0-1 0,1 1 0,-1-1 0,0 1 0,1-1 0,2 3-1,0-3-26,0 1 0,0-1 0,0 0 0,0 0 0,1 0 0,-1-1 0,0 1 0,1-1 0,-1 0 0,0-1 0,6 0 0,-1 0-49,-1-1 0,1-1 0,-1 1-1,0-1 1,0-1 0,0 1 0,0-2-1,0 1 1,-1-1 0,0 0 0,0 0-1,0-1 1,-1 0 0,1 0 0,-1-1-1,9-14 1,1-1 66,-1-1 0,-1-1-1,-1-1 1,11-28 0,-19 42 12,-1-1 0,0 0 1,0 0-1,-1-1 0,1-12 0,-30 72 2162,18-27-1901,2 1 1,0 1-1,2-1 1,0 1-1,1 0 1,1 0-1,2 0 1,0 0-1,4 27 1,0-17-671,2 0 0,1 0-1,12 32 1,-12-42-486,-5-15 467,-7-16 399,-24-55 218,-2 1-1,-4 2 1,-49-68 0,84 129-176,0 0 0,0 0 1,0 0-1,0-1 0,-1 1 0,1 0 0,0 0 0,0 0 0,0-1 0,0 1 1,0 0-1,0 0 0,-1 0 0,1-1 0,0 1 0,0 0 0,0 0 1,0-1-1,0 1 0,0 0 0,0 0 0,0-1 0,0 1 0,0 0 0,0 0 1,0 0-1,0-1 0,0 1 0,0 0 0,0 0 0,1-1 0,-1 1 1,0 0-1,0 0 0,0 0 0,0-1 0,0 1 0,0 0 0,1 0 0,-1 0 1,0-1-1,0 1 0,0 0 0,1 0 0,-1 0 0,0 0 0,18-2 507,31 7-816,-37-3 330,75 2-5202,-36-4-3411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3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47 105 4901,'3'-11'5434,"8"-52"-700,-6 33 4172,-16 121-6731,-13 193 433,22-231-2279,2 54-54,0-97-270,1-1 0,0 1 1,1-1-1,0 1 0,1-1 0,0 0 1,0 0-1,6 11 0,-9-20-2,0 0 0,0 1 0,0-1 0,0 0 0,0 1 0,0-1 0,1 0 0,-1 1 0,0-1 0,0 0 0,0 1-1,0-1 1,1 0 0,-1 1 0,0-1 0,0 0 0,1 0 0,-1 1 0,0-1 0,0 0 0,1 0 0,-1 1 0,0-1 0,1 0 0,-1 0 0,0 0 0,1 0 0,-1 0 0,0 0-1,1 1 1,-1-1 0,0 0 0,1 0 0,-1 0 0,1 0 0,-1 0 0,0 0 0,1 0 0,-1 0 0,0-1 0,1 1 0,-1 0 0,7-17 88,-4-27-31,-3 19-153,-1 1 1,-1-1 0,-1 1-1,-1-1 1,-1 1 0,-1 0-1,-2 1 1,0 0 0,-17-33-1,17 45 18,5 18-68,10 19 9,-3-22 17,0 0 1,1 0-1,0-1 1,-1 0-1,1 0 1,0 0-1,0-1 0,1 0 1,-1 0-1,0 0 1,1 0-1,-1-1 1,1 0-1,0 0 1,-1-1-1,1 1 1,0-1-1,9-1 0,-1 0-804,-1 0 0,1-1-1,-1 0 1,0-1-1,1-1 1,22-9 0,18-21-1979,-51 33 2950,-1-1 0,1 0 0,-1 0 0,1-1-1,-1 1 1,0 0 0,0-1 0,0 1 0,0-1 0,-1 0 0,1 0 0,-1 0-1,0 1 1,1-1 0,-1-1 0,-1 1 0,2-5 0,-23 14 2662,15 0-2299,-1-1 1,1 2 0,0-1 0,0 1-1,1-1 1,-9 15 0,12-18-305,0 0 1,0 0-1,1 0 1,-1 0-1,1 1 0,-1-1 1,1 0-1,0 1 1,0-1-1,1 0 1,-1 1-1,1-1 0,0 1 1,-1-1-1,2 1 1,-1-1-1,0 1 1,1-1-1,-1 1 1,2 3-1,0-6-92,-1 1 0,1-1-1,-1 0 1,1 0 0,0 1 0,-1-1 0,1 0 0,0 0 0,0-1-1,0 1 1,0 0 0,0-1 0,0 1 0,0-1 0,0 1-1,0-1 1,0 0 0,0 0 0,3 0 0,42-3 185,-36 1-188,1-1 1,-1-1-1,0 0 0,0 0 1,0-1-1,-1-1 0,0 1 1,0-2-1,0 0 0,-1 0 0,1 0 1,13-16-1,-11 10 1,-1 0 0,0-1-1,0 0 1,-1 0 0,-1-1 0,-1-1 0,13-31-1,-18 38-1,0-1 0,-1 1 0,0-1 0,-1 1 0,0-1 0,0 1 0,-1-13 0,0 20-13,0 1 0,0-1 0,-1 0 0,1 0 0,0 1-1,-1-1 1,1 0 0,-1 1 0,0-1 0,1 0 0,-1 1-1,0-1 1,0 1 0,0-1 0,0 1 0,0 0 0,0-1-1,0 1 1,-1 0 0,1 0 0,0 0 0,-1 0 0,1 0-1,-1 0 1,1 0 0,-1 0 0,0 0 0,1 1 0,-1-1-1,0 1 1,1-1 0,-1 1 0,0 0 0,0 0-1,1 0 1,-1 0 0,0 0 0,0 0 0,1 0 0,-1 0-1,0 1 1,1-1 0,-1 1 0,0-1 0,1 1 0,-3 1-1,-1 0 3,1 0 0,-1 0 0,1 1 0,-1 0-1,1 0 1,0 0 0,0 0 0,0 1 0,1 0 0,-1 0-1,1 0 1,0 0 0,0 0 0,0 0 0,1 1-1,0 0 1,0-1 0,0 1 0,-2 7 0,-1 2 38,1 1 0,1 0 0,0 0 1,1 0-1,0 22 0,2-29-25,1 0-1,-1 0 1,1-1 0,1 1-1,-1 0 1,1 0 0,1-1-1,-1 1 1,1-1 0,1 1-1,6 9 1,-8-13-111,1 0 0,1 0 0,-1-1 0,0 1 0,1-1 0,-1 0-1,1 0 1,0 0 0,0-1 0,1 1 0,-1-1 0,0 0 0,1 0 0,-1 0 0,1-1 0,-1 0 0,1 0 0,0 0 0,0 0-1,6-1 1,-7 1-500,1-1 0,0 1 0,0-1 0,0-1 0,0 1 0,-1-1 0,1 1 0,0-2 0,-1 1 0,1 0 0,0-1 0,-1 0 0,8-4 0,6-9-5612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4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113 210 11787,'0'0'7629,"-5"9"-7165,3-6-442,-1 2-12,1 0 0,-1 0 1,1 0-1,0 0 0,0 0 1,1 0-1,-1 0 0,1 1 1,0-1-1,1 1 0,-1-1 1,1 1-1,0-1 0,1 1 1,0 6-1,7 13-670,1 0-1,1-1 1,1 0 0,21 33-1,-15-25-1488,-15-30 1965,0 0-1,-1 1 0,1-1 0,-1 1 0,0 0 0,0-1 0,0 1 0,0 0 0,0 0 0,-1 0 0,1 0 0,-1 0 1,0 0-1,1-1 0,-2 1 0,1 0 0,0 0 0,0 0 0,-1 0 0,0 0 0,0 0 0,1-1 0,-2 1 0,-1 4 1,0-4 425,0 1 0,0-1 0,-1-1 0,1 1 1,-1-1-1,0 1 0,1-1 0,-1 0 1,0 0-1,0-1 0,-1 1 0,1-1 0,0 0 1,0 0-1,-8 1 0,5-1 303,1 0 0,0-1 0,-1 1 0,1-1 0,-1-1 0,1 1 0,0-1 0,-1 0-1,1 0 1,0-1 0,-9-3 0,13 4-517,0 0-1,0-1 0,1 1 0,-1 0 1,0-1-1,0 1 0,1-1 1,-1 0-1,1 0 0,-1 1 0,1-1 1,0 0-1,0 0 0,0 0 1,0 0-1,0-1 0,0 1 1,1 0-1,-1 0 0,1 0 0,-1-1 1,1 1-1,0 0 0,0-1 1,0 1-1,0 0 0,0 0 0,1-1 1,-1 1-1,1 0 0,-1 0 1,1 0-1,0-1 0,0 1 1,2-3-1,3-6-138,1 0 1,0 0-1,1 1 1,0 0 0,0 1-1,1 0 1,0 0-1,19-12 1,3-7-199,-17 15 171,145-143-306,-137 132 158,-1-2 0,-1 0 0,-2-1 1,26-49-1,-32 39 247,-12 38 63,0-1-1,0 1 1,-1-1-1,1 0 1,0 1-1,-1-1 1,1 0-1,-1 0 1,1 1-1,0-1 0,-1 0 1,1 0-1,-1 1 1,1-1-1,-1 0 1,1 0-1,0 0 1,-1 0-1,1 0 0,-1 0 1,1 0-1,-1 0 1,1 0-1,-1 0 1,1 0-1,-1 0 1,1 0-1,-1 0 0,1 0 1,0 0-1,-1-1 1,1 1-1,-1 0 1,1 0-1,-1 0 1,1-1-1,0 1 1,-1 0-1,1-1 0,0 1 1,-1 0-1,1-1 1,0 1-1,-1 0 1,1-1-1,0 1 1,0-1-1,0 1 0,-1 0 1,1-1-1,0 1 1,0-1-1,0 1 1,0-1-1,0 1 1,0-1-1,0 1 0,0-1 1,0 1-1,0-1 1,0 1-1,0 0 1,0-1-1,0 1 1,0-1-1,0 1 1,0-1-1,1 1 0,-1-1 1,-4 4 146,0 0 1,0 1 0,0 0-1,1-1 1,-1 1 0,1 0-1,0 1 1,0-1 0,0 0-1,1 1 1,0 0 0,-1 0-1,2-1 1,-1 1 0,0 0-1,1 1 1,0-1 0,0 8-1,-2 12 316,2 1-1,1 35 0,0-56-414,2 18-149,1 0 1,0 0-1,2 0 0,1-1 1,0 1-1,14 28 1,-12-39-429,-6-21 426,-5-23 124,-1 23-67,0-1 0,0 0 0,-1 1 0,-1 0 0,1 0 0,-1 0 1,-10-10-1,-58-54-226,8 8 264,75 64 294,-1-1 0,1 1 0,0 0 0,0 1-1,10 1 1,37 3-181,54 1-3286,-65-5-2105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5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95 123 4644,'0'0'17323,"-9"8"-16890,0-1-401,1 1 1,0 0-1,0 1 1,1 0-1,0 0 0,-8 13 1,12-17-28,0 1 1,0 0-1,0 1 1,1-1-1,-1 0 1,2 1-1,-1-1 1,1 1-1,0 0 1,0-1-1,1 1 1,-1 0-1,2 0 1,0 9-1,0-15-2,-1 0 0,1 0-1,0 0 1,0 1-1,0-1 1,0 0-1,0 0 1,0 0-1,0 0 1,0 0-1,0-1 1,0 1 0,0 0-1,0 0 1,1-1-1,-1 1 1,0-1-1,1 1 1,-1-1-1,0 1 1,1-1-1,-1 0 1,1 0 0,-1 0-1,0 0 1,1 0-1,-1 0 1,1 0-1,-1 0 1,0 0-1,3-1 1,47-12 102,-35 6-95,-1-2 0,-1 1 0,0-2 0,0 0-1,0-1 1,-2 0 0,1-1 0,15-19 0,-12 11 13,-1-1 1,-1 0-1,-1-1 1,0 0-1,9-25 1,-14 6 38,-13 32-112,-12 20-21,8-1 103,0 1 0,1 0 0,1 0 0,0 1 0,0 0 0,1 0 0,0 1 0,1-1 0,1 1 0,0 1 0,1-1 1,0 0-1,1 1 0,0 14 0,2-27-28,0 1 0,1 0 0,-1 0 0,1 0 0,0 0 1,0 0-1,-1-1 0,1 1 0,0 0 0,0-1 0,1 1 1,-1 0-1,0-1 0,0 0 0,1 1 0,-1-1 0,1 0 1,-1 1-1,1-1 0,0 0 0,-1 0 0,1-1 0,0 1 1,0 0-1,-1 0 0,1-1 0,0 1 0,0-1 0,0 0 1,0 1-1,0-1 0,0 0 0,2 0 0,12 1 28,1 0-1,31-4 1,-36 2-28,45-8-111,-53 8 99,0 0 0,-1 0-1,1 0 1,0 0 0,-1-1 0,1 0 0,-1 0-1,1 0 1,-1 0 0,0 0 0,0-1 0,3-3-1,-29 10 68,18-1-53,1 0 0,0 1 0,-1-1 0,1 1 1,1 0-1,-1 0 0,-6 9 0,9-11 15,-1 0 0,1 0 0,0 0 0,0 0 0,0 0 0,0 0 0,0 0 1,0 0-1,1 0 0,-1 0 0,1 1 0,-1-1 0,1 0 0,0 0 0,0 0 0,0 1 0,0-1 0,0 0 0,1 0 1,-1 1-1,1-1 0,0 3 0,1-4-16,-1 1 0,0-1 0,0 0 0,1 0 0,-1 0 0,1 0-1,-1 0 1,1 0 0,-1-1 0,1 1 0,-1 0 0,1-1 0,0 1 0,-1-1 0,1 0 0,0 1 0,0-1 0,2 0 0,41 0 39,-31-1-59,-1 1-23,0-1 0,0-1 0,-1 0 0,1 0 0,-1-2 1,0 1-1,0-1 0,0-1 0,0 0 0,12-8 0,-23 12 105,0 0 0,1 0 0,-1 0 0,0 0 0,0 0 0,0 0 0,0-1 0,0 1 0,0 0 0,-1 0 0,1-1 0,0 1 0,-1-1 0,1 1 0,-1 0 0,1-1 0,-1 1 0,0-1 1,1 1-1,-1-1 0,0 1 0,0-1 0,0 1 0,0-1 0,0 1 0,-1-1 0,1 1 0,0-1 0,-1 1 0,1-1 0,-1 1 0,1-1 0,-1 1 0,0 0 0,0-1 0,-1-1 0,-4-7 365,-1 0 0,0 0 1,-15-14-1,10 10-589,3 5 206,-7-15 94,17 23-151,1 0 0,-1 1-1,0-1 1,1 0 0,-1 1-1,1-1 1,-1 1 0,1-1-1,-1 1 1,1 0 0,-1 0 0,1-1-1,-1 1 1,1 0 0,-1 0-1,1 1 1,-1-1 0,3 1-1,-1-1-94,60 0-3531,-20 0-2523,2 0-6046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5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4676,'0'0'12957,"-4"9"-11964,-16 45-263,2 0 0,-13 66 0,18-44-2712,8-9-3949,5-127-1062,0 16 2556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6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 4901,'0'0'7335,"2"10"-4906,1 11-1813,2 1 1,0-1 0,1 0-1,1-1 1,1 0-1,1 0 1,14 23 0,-19-36-524,1 0 0,0 0 0,0 0 0,0-1 0,1 0 0,0 0 0,0 0 0,1-1 0,0 0 0,-1 0 0,2-1 0,-1 0 0,0 0 0,1 0 1,0-1-1,0 0 0,0-1 0,0 0 0,0 0 0,0-1 0,1 1 0,15-2 0,-19-1 76,0 0 0,-1 0 0,1-1 0,-1 1 0,0-1 0,0 0 0,1-1 0,-1 1 0,-1-1 0,1 0 0,0 0 0,-1 0 0,1 0 0,-1-1 0,0 1 0,0-1 0,0 0 0,-1 0 0,1 0 0,-1 0 0,0 0 0,2-6 0,3-4 57,-2 0 0,0-1 0,0 1-1,-2-1 1,5-27 0,-8 32-132,1 1 1,-1-1-1,-1 1 0,0-1 0,0 1 0,-1 0 1,0-1-1,-1 1 0,-6-15 0,8 20-101,-1 0-1,0 1 0,0-1 1,0 1-1,-1 0 0,1 0 0,-1 0 1,0 0-1,0 0 0,0 0 1,0 1-1,0-1 0,0 1 1,-1 0-1,1 0 0,-1 0 0,0 0 1,1 1-1,-1 0 0,0 0 1,0 0-1,0 0 0,0 0 1,0 1-1,-5-1 0,8 2-62,0-1 0,1 0-1,-1 1 1,1-1 0,-1 1-1,0-1 1,1 1 0,-1-1 0,1 1-1,-1-1 1,1 1 0,0 0-1,-1-1 1,1 1 0,-1 0 0,1-1-1,0 1 1,0 0 0,-1 0-1,1-1 1,0 1 0,0 0-1,0 0 1,0-1 0,0 1 0,0 0-1,0 0 1,0-1 0,0 1-1,0 0 1,1 0 0,-1-1 0,0 1-1,0 0 1,1-1 0,-1 1-1,0 0 1,1 0 0,12 32-2714,30 19-5950,-16-25-213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5 128 11819,'0'0'2429,"-1"-9"150,0 7-2464,0-1 1,1 1-1,-1-1 1,1 0-1,0 0 1,0 1-1,0-1 1,0 0-1,0 0 1,0 1-1,1-1 1,0 0-1,-1 1 1,1-1-1,0 1 1,0-1-1,0 1 1,1-1-1,-1 1 1,1-1-1,-1 1 1,1 0-1,0 0 1,-1 0-1,1 0 1,0 0-1,1 1 1,-1-1-1,0 0 1,0 1-1,1 0 1,3-2-1,15-6 13,0 2-1,1 0 0,0 2 1,0 0-1,1 2 0,-1 0 1,1 1-1,0 2 0,-1 0 1,1 1-1,0 1 1,-1 2-1,42 11 0,-54-12-100,0 1-1,-1 1 0,0 0 0,0 0 1,-1 1-1,1 0 0,-1 0 1,0 1-1,-1 0 0,0 0 1,0 1-1,0 0 0,5 10 1,-9-14 81,0 1 1,-1 0-1,0 0 0,0 0 1,0 0-1,-1 0 1,1 0-1,-1 0 1,0 0-1,-1 0 1,1 1-1,-1-1 1,0 0-1,-1 1 1,1-1-1,-1 0 1,0 0-1,0 0 1,-1 0-1,1 0 1,-1 0-1,0 0 1,-1 0-1,1 0 1,-1-1-1,0 1 1,-4 4-1,-8 9 399,0-1-1,-2-1 0,0 0 1,-1-1-1,-28 19 1,32-25-363,-1 0 1,0-1 0,0-1-1,-1 0 1,0-1-1,0-1 1,0 0 0,-21 3-1,34-8-156,0 1-1,0-1 0,0 0 1,0 0-1,-1 0 0,1 0 1,0 0-1,0-1 0,0 1 1,0-1-1,0 0 1,0 0-1,0 0 0,0-1 1,0 1-1,0 0 0,-4-4 1,5 3-217,1 0 0,-1 0-1,0-1 1,1 1 0,-1-1 0,1 1 0,0-1 0,0 1 0,0-1 0,0 0-1,1 1 1,-1-1 0,1 0 0,-1 0 0,1 0 0,0 1 0,0-1 0,0 0-1,1-4 1,0 4-283,0 1-1,0-1 1,0 0-1,0 1 1,0-1-1,0 1 1,1-1-1,0 1 1,-1-1-1,1 1 1,0 0 0,0 0-1,0 0 1,0 0-1,0 0 1,1 1-1,-1-1 1,0 1-1,1-1 1,0 1-1,-1 0 1,1 0-1,0 0 1,-1 0-1,5 0 1,24-10-5371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6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89 6919,'0'0'14632,"-10"-6"-13223,-36-19-330,45 25-1047,-1 0-1,1 0 1,0 0 0,-1-1 0,1 1-1,-1 1 1,1-1 0,0 0 0,-1 0-1,1 0 1,0 1 0,-1-1 0,1 1 0,0-1-1,-1 1 1,1-1 0,0 1 0,0 0-1,0 0 1,0-1 0,0 1 0,0 0 0,0 0-1,0 0 1,0 0 0,0 0 0,0 0-1,0 1 1,1-1 0,-1 0 0,0 0-1,1 1 1,-1-1 0,1 0 0,0 0 0,-1 3-1,-10 45 267,11-45-293,0-1 0,-1 0 0,1 1 0,0-1 0,0 0 0,1 0-1,-1 1 1,1-1 0,-1 0 0,1 0 0,0 0 0,0 1 0,1-1 0,-1 0 0,0 0-1,1-1 1,0 1 0,0 0 0,3 4 0,-1-5-32,-1 0 0,1 0 0,0-1 0,-1 1-1,1-1 1,0 1 0,0-1 0,0 0 0,0-1 0,0 1 0,0-1 0,0 0 0,0 0-1,0 0 1,0 0 0,5-2 0,-2 1-31,-1 0 1,0-1-1,1 0 0,-1-1 1,0 1-1,0-1 0,0 0 1,-1-1-1,1 1 0,-1-1 1,0 0-1,0 0 0,0-1 1,0 0-1,-1 0 0,0 0 1,0 0-1,4-6 0,-3 2-26,1 0 0,-2 0-1,1 0 1,-1-1 0,0 1-1,-1-1 1,0 0 0,-1 0 0,0 0-1,1-20 1,-3 30 83,0-1 0,0 1 0,0-1 1,1 1-1,-1-1 0,0 0 0,0 1 0,0-1 1,-1 1-1,1-1 0,0 1 0,0-1 0,0 1 0,0-1 1,0 1-1,-1-1 0,1 1 0,0-1 0,0 1 1,-1-1-1,1 1 0,0-1 0,-1 1 0,1-1 0,-1 1 1,1 0-1,-1-1 0,1 1 0,0 0 0,-1-1 1,1 1-1,-1 0 0,1 0 0,-1-1 0,1 1 0,-1 0 1,0 0-1,1 0 0,-1 0 0,1 0 0,-1 0 1,1 0-1,-1 0 0,1 0 0,-1 0 0,0 0 1,1 0-1,-1 0 0,-1 1-10,0 0 0,0 0 0,0-1 0,1 1 1,-1 0-1,0 0 0,1 1 0,-1-1 0,1 0 0,-1 0 0,1 1 0,0-1 1,-2 3-1,0 0-234,1 1 1,-1 0 0,1 0 0,0 0 0,1 0-1,-1 0 1,1 1 0,0-1 0,0 6 0,2 30-6945,6-21-1566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6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63 346 7495,'0'0'10533,"-9"6"-8916,-29 23-122,37-28-1428,0 0 0,-1 0 0,1 0 0,0 0 0,0 0 1,0 0-1,1 0 0,-1 0 0,0 0 0,0 0 0,1 1 0,-1-1 0,0 0 0,1 1 0,-1-1 0,1 0 1,0 1-1,-1-1 0,1 1 0,0-1 0,0 0 0,0 4 0,1-4-50,-1 0 0,1 0 1,0 0-1,-1 0 0,1 0 0,0 0 0,0 0 1,0 0-1,0-1 0,0 1 0,0 0 0,0 0 0,0-1 1,1 1-1,-1-1 0,0 1 0,0-1 0,0 1 1,2-1-1,6 2-59,-1 0 1,1-1 0,0 0-1,0 0 1,9-2 0,-12 0 24,1 0-1,-1-1 1,0 0 0,0 0 0,0-1-1,0 0 1,0 0 0,-1 0-1,1 0 1,-1-1 0,0 0 0,0 0-1,0-1 1,-1 1 0,0-1 0,1 0-1,-2 0 1,1-1 0,4-7 0,3-6 13,-1 0 1,-1-1-1,0 0 0,8-31 1,-13 35-106,0 1 0,-1 0 0,-1-1 0,0 0 0,-1 1 0,-1-1 1,0 0-1,-1 0 0,-6-29 0,6 43 97,0 0 1,0 0 0,0-1-1,0 1 1,0 0 0,0 0-1,0 1 1,0-1-1,-1 0 1,1 0 0,-1 0-1,0 1 1,1-1 0,-1 1-1,0 0 1,0-1-1,0 1 1,0 0 0,0 0-1,0 0 1,0 0-1,0 0 1,0 1 0,-1-1-1,1 1 1,0-1 0,0 1-1,-1 0 1,1 0-1,0 0 1,0 0 0,-1 0-1,1 1 1,0-1 0,0 1-1,-1-1 1,1 1-1,0 0 1,-3 1 0,-3 1 147,0 1 1,1 0 0,-1 0 0,1 1 0,0 0-1,0 0 1,0 1 0,1 0 0,-7 7 0,8-8-60,1 1-1,-1 0 1,1 1 0,0-1 0,0 1 0,1-1 0,0 1 0,0 0-1,1 1 1,0-1 0,0 0 0,0 1 0,1-1 0,0 1-1,1-1 1,-1 1 0,2-1 0,-1 1 0,3 10 0,-1-8-395,1-1 1,1 1 0,0-1 0,0 0 0,1 0-1,0-1 1,0 1 0,1-1 0,0 0-1,1-1 1,0 1 0,0-1 0,16 12 0,6 2-1712,-18-13 914,0-1 0,0 2 0,-1 0 0,0 0 0,-1 1 0,9 11 0,-11-8-2718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7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 14189,'0'0'3534,"-9"12"-2023,-1 1-1073,0 1 0,1 1-1,1-1 1,0 2 0,1-1 0,1 1-1,1-1 1,-5 20 0,4 17-147,2 0 0,2 0 0,2 0-1,3 0 1,11 63 0,2 48-344,-15-150 54,0-7 42,0-1-1,-1 0 1,1 0 0,-1 1-1,-1-1 1,1 0-1,-1 1 1,-2 8 0,-2-13 1381,2-12-774,1-11-221,1-8-512,2-1-1,2 1 1,0-1 0,2 1-1,2 0 1,0 1-1,24-57 1,-29 81 54,1 0 0,1 0 1,-1 0-1,1 1 0,0-1 0,0 1 0,0 0 1,0 0-1,1 1 0,0-1 0,0 1 1,0 0-1,0 0 0,0 1 0,0-1 0,1 1 1,-1 1-1,1-1 0,8-1 0,-10 2 29,1 1-1,-1-1 0,0 1 1,1 0-1,-1 0 0,0 0 1,1 1-1,-1-1 1,0 1-1,1 0 0,-1 0 1,0 1-1,0-1 0,0 1 1,0 0-1,0 0 1,-1 0-1,1 1 0,0-1 1,-1 1-1,0 0 1,0 0-1,0 0 0,0 0 1,0 1-1,3 5 0,-4-7 36,-1 1 0,0 0 0,1-1 0,-1 1-1,0 0 1,-1 0 0,1 0 0,0 0-1,-1 0 1,0 0 0,0 0 0,0 0 0,0 0-1,0 0 1,0 0 0,-1 0 0,1 0 0,-1 0-1,0 0 1,0-1 0,0 1 0,0 0-1,-1 0 1,1-1 0,-1 1 0,0-1 0,1 1-1,-1-1 1,0 0 0,-4 3 0,13-43 766,51-156-2003,-58 193 1093,1 1 0,-1 0-1,1-1 1,-1 1 0,0 0-1,1 0 1,-1 0 0,1 0-1,-1-1 1,1 1 0,-1 0-1,1 0 1,-1 0-1,1 0 1,-1 0 0,1 0-1,-1 0 1,1 0 0,-1 0-1,1 0 1,-1 0 0,1 1-1,-1-1 1,0 0 0,1 0-1,-1 0 1,1 1 0,-1-1-1,1 0 1,-1 0 0,0 1-1,1-1 1,-1 0-1,1 1 1,22 14-3610,-16-10 1122,15 6-4214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7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13 7431,'0'0'6577,"-12"-2"-3951,3 0-2477,5 0 103,-1 1 1,1 0-1,-1 0 0,0 0 0,1 1 0,-1 0 1,1-1-1,-1 2 0,0-1 0,1 0 1,-1 1-1,0 0 0,1 0 0,-1 0 0,1 1 1,0 0-1,-1-1 0,1 2 0,0-1 0,0 0 1,0 1-1,1-1 0,-1 1 0,-6 7 1,8-8-168,0 1 1,0-1 0,0 1-1,1-1 1,-1 1 0,1 0-1,0 0 1,0 0 0,0-1-1,0 1 1,0 0 0,0 1-1,1-1 1,-1 0 0,1 0-1,0 0 1,0 0 0,1 5-1,0-6-119,0 0 0,-1-1-1,1 1 1,1 0 0,-1-1-1,0 1 1,0-1 0,0 1-1,1-1 1,-1 1 0,1-1-1,-1 0 1,1 0 0,0 0-1,-1 0 1,1 0 0,0 0-1,0 0 1,0-1 0,0 1-1,0-1 1,-1 1 0,1-1-1,0 0 1,0 1 0,0-1-1,0 0 1,0-1 0,3 1-1,2-1-305,1 0-1,-1 0 0,1-1 0,-1 0 0,0 0 0,0-1 1,0 0-1,0 0 0,-1 0 0,1-1 0,-1 0 0,12-10 0,-1-1-351,1-1 0,26-33 0,-46 54 947,1 0 0,-1 0 0,1 0 0,1 0 0,-1 0 0,1 0-1,0 0 1,0 6 0,7 25-2052,-6-35 1416,-1 1 0,1 0 0,0-1 0,0 1 0,0 0 0,0-1 0,0 1 0,0-1-1,1 0 1,-1 1 0,0-1 0,1 0 0,-1 0 0,1 0 0,2 2 0,17 3-6682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8.1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4837,'0'0'14061,"-42"51"-14029,42-24 0,0 2-64,0 4-513,2 0-95,10 3-385,3-2-1185,-2 1-1282,1-1-800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8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86 571 10186,'0'0'3699,"-10"3"-763,-35 6-982,44-9-1889,0 1 0,0-1 1,0 0-1,0 0 0,0 0 0,0 1 0,0-1 1,0 0-1,0 0 0,0-1 0,0 1 0,0 0 1,0 0-1,0 0 0,0-1 0,1 1 0,-1 0 1,0-1-1,0 1 0,0-1 0,0 1 0,0-1 0,1 1 1,-1-1-1,0 0 0,0 1 0,1-1 0,-1 0 1,0 0-1,0-1 0,0 0-41,1-1 0,-1 1 0,1 0 0,-1-1 0,1 1 0,0-1 0,0 1 0,0-1-1,0 1 1,1 0 0,-1-1 0,2-2 0,0-6-286,2 1-1,0-1 1,0 0-1,7-9 1,0 3-310,0 0 0,2 1 0,0 1 0,1 0 1,0 0-1,25-17 0,101-60 858,-103 71 16,0-2 0,-2-1 0,43-39 0,-73 58-121,0-1 1,0 0 0,-1-1-1,1 1 1,-1-1 0,-1 1-1,7-16 1,-10 21-92,1-1 0,0 1 0,-1-1 0,1 1 0,-1-1 0,1 0 0,-1 1 0,0-1 1,0 0-1,1 1 0,-1-1 0,0 0 0,-1 1 0,1-1 0,0 0 0,0 1 0,-1-1 0,1 0 0,-1 1 0,1-1 0,-1 1 0,0-1 1,0 1-1,0-1 0,0 1 0,0-1 0,0 1 0,0 0 0,0 0 0,0-1 0,0 1 0,-1 0 0,1 0 0,-1 0 0,1 0 0,-1 1 1,1-1-1,-1 0 0,1 1 0,-4-2 0,0 1 10,-1 0 1,0 0 0,1 1-1,-1-1 1,0 1 0,1 0-1,-1 1 1,0 0-1,1 0 1,-1 0 0,1 0-1,-1 1 1,1 0-1,0 0 1,-1 0 0,1 1-1,0 0 1,1 0-1,-1 0 1,0 0 0,1 1-1,0 0 1,0 0-1,0 0 1,0 0 0,1 1-1,-1-1 1,1 1-1,-4 9 1,4-8-46,0-1 0,0 1 0,1 0-1,0-1 1,0 1 0,1 0 0,0 0 0,0 0 0,0 1-1,1-1 1,0 0 0,0 0 0,0 0 0,1 0 0,0 0-1,0 0 1,0 0 0,1 0 0,0 0 0,0 0 0,1 0 0,0-1-1,0 1 1,0-1 0,0 0 0,1 0 0,6 7 0,-3-6-363,0 0 0,0-1 1,0 0-1,1 0 1,-1 0-1,1-1 1,1 0-1,-1-1 1,9 3-1,-5-3-1886,-1-1 0,0 0 0,21 2 0,18-4-12844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19.1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0 703 9513,'0'0'9182,"12"5"-7629,-3-2-1373,-1 0 0,1-1 0,0 0 0,0 0 0,0 0 0,0-2 0,0 1 0,0-1 0,0 0 0,0-1 0,0 0 0,0 0 0,9-3 0,599-149 1552,-136 33-1756,-312 80-125,435-111 289,-13-37-4033,-575 183 3251,36-17-1815,-50 21 2037,-1 0 0,1 0 0,0-1-1,0 1 1,0-1 0,-1 1 0,1-1 0,-1 0 0,1 1-1,-1-1 1,3-4 0,-2-8-3365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19.4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 6919,'0'0'17328,"15"-4"-16517,49-5-689,-1 3 1,1 2-1,0 4 0,0 1 0,-1 4 0,1 3 0,85 21 0,-143-28-122,0 1 0,0 0-1,-1 0 1,1 0 0,0 1-1,-1 0 1,0 0 0,1 0-1,-1 1 1,0 0 0,-1 0-1,9 8 1,-12-9 6,0-1 0,1 1 0,-1-1 0,0 1 0,0-1 0,0 1 0,0 0 0,-1 0 0,1-1 0,-1 1 0,0 0 0,0 0 0,0 0 0,0-1 0,0 1 0,0 0 0,-1 0 0,1-1 0,-1 1 0,0 0 0,0-1 0,0 1 0,0 0 0,-1-1 0,1 0 0,-1 1 0,1-1 0,-1 0 0,0 1 0,-2 1 0,-11 13 86,-1 0 1,0-1-1,-1 0 1,-38 25-1,-90 47-37,79-50-177,-73 44-5046,88-50-1670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1.2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0 6086,'0'0'13896,"-1"12"-12396,1-3-1244,0 115 2178,0-112-2238,1 1-1,1-1 1,0 0 0,1 0 0,0 0-1,0-1 1,1 1 0,10 18 0,-13-28-170,1 0 0,-1 0-1,1-1 1,-1 1 0,1-1 0,-1 1 0,1-1 0,0 0-1,0 0 1,0 1 0,0-1 0,0 0 0,0-1 0,0 1 0,0 0-1,0-1 1,0 1 0,0-1 0,0 0 0,1 1 0,-1-1-1,0 0 1,0 0 0,0-1 0,0 1 0,1 0 0,-1-1-1,0 1 1,0-1 0,0 0 0,0 1 0,0-1 0,0 0 0,0-1-1,0 1 1,2-2 0,9-5 154,0-1 1,-1 0-1,21-21 0,-26 23-224,86-89 199,-93 96-153,0-1 0,0 1 0,0 0-1,0 0 1,0-1 0,0 1 0,1 0-1,-1 0 1,0-1 0,0 1 0,0 0 0,1 0-1,-1-1 1,0 1 0,0 0 0,0 0-1,1 0 1,-1-1 0,0 1 0,0 0-1,1 0 1,-1 0 0,0 0 0,1 0 0,-1 0-1,0 0 1,0-1 0,1 1 0,-1 0-1,0 0 1,1 0 0,-1 0 0,0 0 0,1 0-1,-1 0 1,0 1 0,0-1 0,1 0-1,-1 0 1,0 0 0,1 0 0,-1 0-1,0 0 1,0 0 0,1 1 0,-1-1 0,0 0-1,0 0 1,1 0 0,-1 1 0,0-1-1,0 0 1,0 0 0,0 1 0,1-1 0,-1 0-1,0 0 1,0 1 0,0-1 0,0 1-1,3 28 499,-3-26-469,0 0 0,-1-1 0,1 1 0,1 0 0,-1 0 1,0 0-1,1 0 0,-1 0 0,1 0 0,0-1 0,0 1 0,0 0 0,0-1 0,1 1 0,1 2 0,0-4-19,0 0-1,0 0 0,0 0 1,0-1-1,0 1 0,0-1 1,0 0-1,0 0 1,0 0-1,0 0 0,0-1 1,0 1-1,0-1 0,0 0 1,0 0-1,0 0 1,0 0-1,0 0 0,0-1 1,2-1-1,58-40 81,-50 33-188,-4 3 4,32-22-204,-40 28 284,1 0-1,0 0 0,0 0 1,-1 0-1,1 1 1,0-1-1,0 0 0,0 1 1,0-1-1,0 1 0,0 0 1,0 0-1,0 0 0,0 0 1,0 0-1,0 0 0,0 0 1,0 0-1,3 2 1,-4-1 6,0 1 0,0-1 1,0 0-1,0 1 0,0-1 1,-1 1-1,1 0 1,-1-1-1,1 1 0,-1-1 1,0 1-1,1 0 0,-1-1 1,0 1-1,0 0 1,0-1-1,0 1 0,-1 0 1,1-1-1,0 1 1,-2 2-1,-8 36 44,9-36 185,-7 13-1642,4-15-1463,1-11-2136,0-10-2339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1.5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18065,'0'0'1570,"59"22"-5959,-39-17-5316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 14253,'0'0'8990,"-9"-1"-7687,5 0-1253,0 1 0,0-1-1,0 1 1,0 0 0,0 0 0,-1 1 0,1-1-1,0 1 1,1 0 0,-1 0 0,0 0 0,0 1 0,0-1-1,1 1 1,-1 0 0,1 0 0,-1 0 0,1 0 0,0 1-1,0 0 1,0-1 0,0 1 0,0 0 0,0 0 0,1 1-1,0-1 1,0 0 0,0 1 0,-3 6 0,2-6 39,1 0 0,-1 0 1,1 1-1,0-1 0,0 1 1,1-1-1,-1 1 0,1 0 1,0 0-1,0 0 0,1 0 1,-1-1-1,1 1 0,1 8 1,0-12-78,0 0 1,0 0-1,1-1 1,-1 1-1,0 0 1,1 0 0,-1-1-1,1 1 1,-1-1-1,0 1 1,1-1 0,-1 1-1,1-1 1,-1 0-1,1 0 1,0 0-1,-1 0 1,1 0 0,-1 0-1,1 0 1,-1-1-1,3 1 1,35-9 199,-31 5-283,0 0 0,0 0 0,-1-1-1,0-1 1,1 1 0,-2-1 0,1-1-1,11-13 1,11-10-1060,-29 31 995,1-1 0,-1 1 0,1-1 0,-1 0 0,1 1 0,-1-1 0,1 1 0,-1-1 0,0 1 0,1 0 0,-1-1 0,0 1 0,0-1 0,1 1 0,-1-1 0,0 1 0,0 0 0,0-1 0,0 1-1,1 0 1,-1-1 0,0 1 0,0 0 0,0-1 0,-1 1 0,1-1 0,0 1 0,0 0 0,-1 0 0,2 31-179,-1-31 83,0 4-229,-1 0 0,1 0 0,0-1 0,0 1 0,1 0 0,-1 0 0,1 0 0,0-1 0,1 1 0,-1 0 0,1-1 0,0 1 0,0-1 0,0 0 0,1 0 0,5 8 0,8-2-3351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2.0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92 12236,'0'0'5957,"-11"4"-4008,1 0-1557,1 0 0,0 0-1,0 1 1,0 1 0,1 0 0,-15 11 0,19-13-194,0 0 0,1 0 0,-1 0-1,0 0 1,1 0 0,0 1 0,0-1 0,1 1 0,-1 0 0,1 0-1,0 0 1,0 0 0,0 1 0,1-1 0,0 0 0,0 1 0,0 5-1,1-10-192,0 0 0,0 0-1,0-1 1,0 1 0,0 0-1,0 0 1,1 0 0,-1-1-1,0 1 1,0 0 0,1 0-1,-1 0 1,1-1 0,-1 1-1,0 0 1,1-1 0,0 1-1,-1 0 1,1-1 0,-1 1-1,1 0 1,0-1 0,-1 1-1,1-1 1,0 0 0,-1 1-1,1-1 1,0 1 0,1-1-1,30 0 158,-24-2-130,1 0-1,0-1 1,0 0-1,-1 0 1,9-6-1,0-2-136,-1-1-1,0-1 1,0 0-1,-1-2 0,16-19 1,-24 25 46,1 0 1,-1-1-1,-1 0 1,0 0 0,0-1-1,-1 0 1,-1 0 0,0 0-1,0 0 1,3-17 0,-7 28 56,-1 1 1,1-1-1,0 0 1,0 0-1,0 0 1,0 0 0,0 1-1,0-1 1,0 0-1,-1 0 1,1 0-1,0 0 1,0 0-1,0 1 1,0-1 0,-1 0-1,1 0 1,0 0-1,0 0 1,0 0-1,0 0 1,-1 0-1,1 0 1,0 0 0,0 0-1,0 0 1,-1 0-1,1 0 1,0 0-1,0 0 1,0 0-1,-1 0 1,1 0 0,0 0-1,0 0 1,0 0-1,-1 0 1,1 0-1,0 0 1,0 0 0,0-1-1,0 1 1,0 0-1,-1 0 1,1 0-1,0 0 1,0 0-1,0-1 1,0 1 0,0 0-1,0 0 1,-1 0-1,1 0 1,0-1-1,0 1 1,0 0-1,0 0 1,0 0 0,0 0-1,0-1 1,0 1-1,0 0 1,0 0-1,0-1 1,-13 15-28,2-1 88,1 1 1,0 0 0,1 1 0,-8 20-1,14-28-33,0-1 0,1 1 0,-1 0 0,2-1 0,-1 1 0,1 0 0,0 0 0,0 0 0,1 0 0,0 0 0,1 0 0,-1 0 0,3 11 0,-1-15-43,-1 0 0,1 0 0,0-1 0,0 1 1,0 0-1,0-1 0,0 1 0,0-1 0,1 0 0,-1 0 0,1 0 1,0 0-1,0 0 0,-1-1 0,1 1 0,0-1 0,0 0 0,1 0 1,-1 0-1,0 0 0,0 0 0,0-1 0,1 1 0,-1-1 0,0 0 1,6-1-1,-1 2-72,0-1 1,0-1-1,0 0 1,0 0-1,0 0 1,0-1-1,0 0 1,0-1-1,14-6 1,-14 3 36,0 1-1,0-2 1,0 1 0,-1-1-1,0 0 1,-1 0 0,1-1-1,-1 0 1,-1 0 0,1-1-1,-2 1 1,1-1 0,-1 0-1,4-13 1,-8 22 77,0 0-1,0-1 0,0 1 1,0 0-1,0-1 1,0 1-1,0 0 1,0 0-1,0-1 0,0 1 1,-1 0-1,1 0 1,0-1-1,0 1 1,0 0-1,0 0 0,0-1 1,-1 1-1,1 0 1,0 0-1,0 0 1,0 0-1,-1-1 1,1 1-1,0 0 0,0 0 1,-1 0-1,1 0 1,0 0-1,0 0 1,-1-1-1,1 1 0,0 0 1,0 0-1,-1 0 1,1 0-1,0 0 1,0 0-1,-1 0 0,1 0 1,0 0-1,-1 0 1,1 0-1,0 1 1,0-1-1,-1 0 0,1 0 1,0 0-1,0 0 1,-1 0-1,1 0 1,0 0-1,0 1 0,0-1 1,-1 0-1,1 0 1,0 0-1,0 1 1,0-1-1,0 0 1,-1 0-1,1 1 0,0-1 1,-16 11 221,13-8-210,0-1 0,1 1 0,-1 0 0,1 0 0,0 0 0,0 0 0,0 0 0,1 0 0,-1 0 0,1 1 0,-1-1 0,1 1 1,0-1-1,0 1 0,1-1 0,-1 1 0,1-1 0,0 1 0,0 0 0,0 5 0,1-6-28,0 0 0,0 0 0,1 0 0,-1 0 0,1 0 0,-1 0 0,1 0 0,0-1 0,0 1 0,0-1 0,0 1 1,0-1-1,1 0 0,-1 0 0,1 0 0,-1 0 0,1 0 0,0-1 0,0 1 0,0-1 0,0 0 0,0 1 0,4-1 0,11 5-123,1-2 1,0 0-1,1-2 1,27 1-1,-37-2 110,-1-1 0,1 0-1,-1-1 1,0 0 0,1-1 0,-1 0 0,0-1 0,0 1-1,0-2 1,0 1 0,9-6 0,-16 8 91,0-1 0,0 1 0,0-1 0,0 0-1,0 1 1,0-1 0,0 0 0,0 0 0,-1 0 0,1-1 0,-1 1 0,1 0 0,-1 0 0,0-1 0,0 1 0,0-1 0,0 1 0,0-1 0,-1 0 0,1-4 0,-1 3 22,-1 0 1,1 1 0,-1-1 0,0 0 0,0 0 0,0 1 0,-1-1 0,1 1 0,-1-1 0,0 1 0,0 0 0,-4-6 0,-7-6 57,0 1 0,-1 0 1,-1 1-1,-22-15 0,31 24-252,-3-7-1028,17 8 6,37 10-1621,-13-2-455,12-4-2224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3.1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324 32 5285,'0'-1'447,"0"0"0,0-1 0,0 1 0,0 0 0,0 0 0,0 0 0,-1-1 0,1 1 0,0 0 0,-1 0 1,1 0-1,-1 0 0,1 0 0,-1 0 0,1 0 0,-1 0 0,0 0 0,1 0 0,-1 0 0,0 0 0,0 0 0,0 1 0,0-1 0,0 0 0,0 1 0,0-1 0,0 1 0,0-1 0,-2 0 0,-1 0-96,1 1-1,-1-1 0,0 1 0,0 0 0,1 0 1,-1 0-1,0 0 0,0 1 0,-6 1 0,-2 2-225,-1 0-1,1 1 0,1 0 1,-1 0-1,-13 9 0,11-3 70,0 0-1,0 1 0,1 1 1,1 0-1,0 0 0,0 1 1,2 1-1,0 0 0,0 0 0,2 1 1,-1 0-1,2 1 0,1-1 1,0 1-1,1 1 0,0-1 1,2 1-1,-2 20 0,4-34-171,1 0 0,0 0 0,0 0-1,1 0 1,-1 0 0,1 0 0,0 0-1,0-1 1,0 1 0,0 0 0,1 0 0,0-1-1,-1 1 1,1-1 0,0 0 0,1 1-1,-1-1 1,1 0 0,5 5 0,-3-5-5,-1 1 0,1-1-1,0-1 1,0 1 0,0-1 0,0 0 0,1 0 0,-1-1 0,1 1 0,-1-1 0,1 0 0,10 0 0,-7-1-21,0 0 1,0 0 0,-1-1-1,1 0 1,0-1 0,0 0-1,-1 0 1,0-1 0,1 0-1,-1 0 1,0-1 0,0 0 0,-1-1-1,1 1 1,-1-1 0,0-1-1,0 0 1,7-7 0,-13 12 5,1-1-1,-1 1 1,0-1 0,1 0 0,-1 1 0,0-1 0,0 0 0,0 0 0,0 0 0,0 0-1,-1 0 1,1 0 0,0 0 0,-1 0 0,0 0 0,1 0 0,-1 0 0,0 0-1,0 0 1,0 0 0,0 0 0,-1 0 0,1 0 0,-1 0 0,1-1 0,-1 1-1,1 1 1,-1-1 0,0 0 0,0 0 0,-2-2 0,1 1 3,-1 1 0,0 0 0,0 0 0,0 0 0,0 0-1,0 0 1,-1 1 0,1-1 0,-1 1 0,1 0 0,-1 0 0,1 0 0,-1 0 0,1 1 0,-1-1 0,-5 1 0,1 0 17,0 0-1,0 1 1,0 0 0,0 0 0,0 1-1,-10 3 1,16-4-15,0-1 0,0 1 0,1-1-1,-1 1 1,0 0 0,1 0 0,-1-1 0,1 1 0,-1 1-1,1-1 1,-1 0 0,1 0 0,0 0 0,0 1-1,0-1 1,-1 1 0,1-1 0,0 1 0,1-1 0,-1 1-1,0-1 1,0 1 0,1 0 0,-1 0 0,1-1 0,-1 1-1,1 0 1,0 0 0,0 0 0,0-1 0,0 1 0,0 0-1,1 3 1,-1-4 2,1 0-1,-1 0 1,1-1 0,-1 1-1,1 0 1,0-1-1,-1 1 1,1 0 0,0-1-1,0 1 1,0-1-1,-1 1 1,1-1 0,0 1-1,0-1 1,0 0-1,0 1 1,0-1 0,0 0-1,0 0 1,0 0-1,0 0 1,0 0 0,0 0-1,1 0 1,30-1 34,-28 1-21,10-2-73,1-1 0,-2 0 0,1-1 0,0-1 0,-1 0 0,18-10 0,-14 7-179,0 1 0,0 0 1,18-3-1,-34 9 225,0 1 0,0 0 0,0 0 0,0-1 1,-1 1-1,1 0 0,0 0 0,0 0 0,0 0 1,0 0-1,0 0 0,-1 0 0,1 1 0,0-1 1,0 0-1,0 0 0,-1 1 0,1-1 0,0 0 1,0 1-1,0-1 0,-1 1 0,1-1 0,0 1 1,-1-1-1,1 1 0,-1-1 0,1 1 0,0 0 1,0 1-1,0 0 15,0 1-1,-1-1 1,1 0 0,-1 1 0,0-1-1,1 1 1,-1-1 0,0 1 0,0-1 0,-1 1-1,1 2 1,-4 13 112,0-1 0,-10 25 0,10-31-120,4-9-159,-15 57 667,14-58-567,1 1 1,0-1-1,0 0 0,0 1 1,0-1-1,0 0 0,0 1 1,1-1-1,-1 0 0,0 0 1,0 1-1,1-1 0,-1 0 1,1 0-1,-1 1 0,2 0 1,-1-1-98,0-1 0,0 1 0,0-1 0,0 0 1,-1 1-1,1-1 0,0 0 0,0 0 0,0 0 1,0 0-1,0 0 0,0 0 0,0 0 0,0 0 1,0 0-1,0 0 0,-1 0 0,1-1 1,0 1-1,0 0 0,0-1 0,0 1 0,0-1 1,-1 1-1,1-1 0,0 1 0,1-2 0,18-16-4842,1-10-3402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3.7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0 17136,'-2'9'1212,"-17"49"832,10-33-900,0 1-1,2 1 1,1-1 0,-4 37-1,9-49-1065,1 0 0,1 1 0,3 18-1,-4-30-149,0-1 0,0 0 0,0 0 0,1 0 0,-1 0 0,1 0 0,0 0-1,0 0 1,-1 0 0,1 0 0,1 0 0,-1 0 0,0 0 0,0 0 0,1-1-1,-1 1 1,1-1 0,-1 1 0,1-1 0,-1 1 0,1-1 0,0 0 0,0 0-1,0 0 1,0 0 0,0 0 0,0 0 0,0-1 0,0 1 0,0 0 0,3-1-1,-2 0-103,-1-1-1,0 0 1,1 0-1,-1-1 1,0 1-1,0 0 1,0-1-1,0 1 1,0-1-1,-1 0 1,1 1-1,0-1 1,-1 0-1,1 0 0,-1 0 1,1 0-1,-1-1 1,0 1-1,0 0 1,0 0-1,0-1 1,0-2-1,17-57-1715,-14 37 1182,-1 1 0,-1-43 0,-2 67 740,0 0-1,0 1 0,0-1 1,0 0-1,-1 1 1,1-1-1,0 0 0,0 0 1,0 1-1,-1-1 1,1 0-1,0 0 0,-1 1 1,1-1-1,0 0 1,-1 0-1,1 0 0,0 1 1,-1-1-1,1 0 1,0 0-1,-1 0 0,1 0 1,0 0-1,-1 0 1,1 0-1,-1 0 0,1 0 1,0 0-1,-1 0 1,1 0-1,0 0 0,-1 0 1,1 0-1,0 0 1,-1 0-1,1 0 0,0-1 1,-1 1-1,1 0 1,0 0-1,-1 0 0,1-1 1,0 1-1,-1 0 1,1 0-1,0-1 0,0 1 1,-1 0-1,1 0 1,0-1-1,0 1 0,0 0 1,-1-1-1,1 1 1,0-1-1,0 1 0,0 0 1,0-1-1,0 1 1,0 0-1,0-1 0,0 1 1,0-1-1,-2 4 139,0 1-1,1 0 0,0-1 1,0 1-1,0 0 0,0 0 1,0-1-1,1 1 0,-1 0 1,1 0-1,0 0 0,1 0 1,-1 0-1,0-1 0,1 1 1,0 0-1,0 0 0,0-1 1,1 1-1,2 6 0,-1-6-65,1 1 0,-1-1 0,1 0 0,-1 0 0,1-1 0,1 1 0,-1-1 0,0 0 0,1 0 0,-1 0 0,1 0 0,0-1 0,8 3 0,-6-2-56,1-1 0,-1 1 0,1-2 0,0 1 0,0-1 1,-1 0-1,1-1 0,0 1 0,0-2 0,0 1 0,0-1 0,0 0 0,-1-1 0,1 0 0,0 0 0,-1 0 1,0-1-1,1-1 0,-1 1 0,10-8 0,-13 8-38,0 0 0,-1-1 0,0 1 0,1-1 1,-2 0-1,1 0 0,0 0 0,-1-1 0,1 1 0,-1-1 0,-1 1 1,1-1-1,-1 1 0,1-1 0,-1 0 0,0 0 0,-1 0 0,0 0 0,1 0 1,-2-5-1,1 9-8,0 0 1,-1 1-1,1-1 0,0 1 1,-1-1-1,1 0 1,0 1-1,-1-1 1,1 1-1,-1-1 1,1 1-1,-1-1 0,1 1 1,-1 0-1,0-1 1,1 1-1,-1 0 1,1-1-1,-1 1 0,0 0 1,1 0-1,-1-1 1,0 1-1,1 0 1,-1 0-1,0 0 1,0 0-1,1 0 0,-1 0 1,0 0-1,1 0 1,-1 0-1,0 0 1,1 0-1,-1 1 0,0-1 1,1 0-1,-1 1 1,0-1-1,1 0 1,-1 1-1,1-1 1,-1 0-1,0 2 0,-27 16 162,23-11 84,0 0 0,1 0-1,0 1 1,0-1 0,1 1-1,-4 13 1,6-18-145,0 0-1,1 0 1,-1 0 0,1 1-1,0-1 1,0 0 0,0 0-1,0 0 1,1 5 0,-1-7-79,1 0 0,-1 0 0,1 0 1,-1 0-1,1 1 0,-1-1 1,1 0-1,0 0 0,0 0 1,-1 0-1,1-1 0,0 1 1,0 0-1,0 0 0,0 0 1,0-1-1,0 1 0,0 0 0,0-1 1,0 1-1,0-1 0,0 1 1,3-1-1,3 2-31,0-1 0,0 0 1,0 0-1,0-1 0,0 0 0,0 0 0,0-1 0,0 0 1,0 0-1,0-1 0,-1 1 0,1-1 0,0-1 1,-1 0-1,0 0 0,1 0 0,-1 0 0,0-1 1,6-5-1,6-6-396,-1-1 0,-1-1 1,0 0-1,18-28 1,-33 44 297,-1 34 336,-1-25-533,-1 0 454,1 1-1,1 0 1,0 0 0,0 0 0,2 11 0,-2-19-308,0 1 0,1-1 0,-1 0 0,1 1-1,-1-1 1,1 0 0,-1 0 0,1 1 0,0-1 0,0 0 0,-1 0 0,1 0 0,0 0 0,0 0 0,0 0 0,2 2 0,-1-3-328,0 1 0,-1-1 0,1 1 1,-1-1-1,1 0 0,0 1 0,-1-1 0,1 0 1,0 0-1,-1 0 0,1 0 0,0 0 0,-1-1 1,1 1-1,0 0 0,-1-1 0,4-1 0,8-5-7692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4.1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12172,'0'0'5156,"-3"52"-5220,16-34-2242,7-1-3139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4.6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80 249 11339,'0'0'2407,"-9"10"108,5-7-2355,-41 47 2338,43-47-2330,-1 0 0,1-1 0,0 1 0,1 0 0,-1 0 0,0 0 0,1 1-1,0-1 1,0 0 0,0 1 0,0-1 0,0 0 0,1 1 0,-1-1 0,1 1 0,0-1-1,0 1 1,0-1 0,2 6 0,-1-7-192,-1-1 1,1 0-1,0 0 1,1 0-1,-1 0 0,0-1 1,0 1-1,0 0 0,0 0 1,1-1-1,-1 1 0,0-1 1,1 1-1,-1-1 1,0 1-1,1-1 0,-1 0 1,1 0-1,-1 0 0,0 1 1,1-1-1,-1-1 0,1 1 1,-1 0-1,0 0 1,1 0-1,-1-1 0,3 0 1,1 0-172,0-1 0,0 1 0,0-1 0,0 0 0,0 0 0,7-4 0,4-8-87,0-1 0,-1 0 1,0-1-1,-1 0 0,-1-2 0,22-36 0,-16 19 424,-2-1-1,24-69 1,-40 102-57,0 1 0,0-1-1,-1 0 1,1 0 0,0 0 0,-1 0-1,0 0 1,0 0 0,0 0 0,0-1 0,0 1-1,-1 0 1,0-4 0,1 6-36,-1 1 1,1 0-1,0-1 0,-1 1 1,1 0-1,0-1 0,0 1 1,-1 0-1,1-1 1,-1 1-1,1 0 0,0-1 1,-1 1-1,1 0 0,-1 0 1,1 0-1,0 0 1,-1-1-1,1 1 0,-1 0 1,1 0-1,-1 0 0,1 0 1,-1 0-1,1 0 0,-1 0 1,1 0-1,0 0 1,-2 0-1,-22 15 753,15-8-573,0 1 0,1 1 0,0-1 0,1 1 0,0 0 0,0 1 0,1 0 0,0 0 0,0 0 0,1 1 0,1 0 0,0 0 1,1 0-1,0 0 0,0 0 0,1 1 0,1-1 0,0 1 0,0 0 0,2 12 0,-1-21-279,1 0-1,0 0 1,-1 0 0,1 0-1,1 0 1,-1 0 0,0 0-1,1 0 1,0-1 0,-1 1-1,1 0 1,0-1 0,0 0-1,1 1 1,-1-1 0,0 0-1,1 0 1,-1 0 0,1 0-1,0-1 1,0 1 0,-1-1-1,1 0 1,0 1 0,0-1 0,0 0-1,1-1 1,-1 1 0,0-1-1,0 1 1,0-1 0,6 0-1,-1 0-191,1 0-1,0 0 1,-1-1 0,1 0-1,-1-1 1,1 0-1,-1 0 1,0-1-1,0 0 1,0 0 0,9-5-1,13-17-50,8-4 373,-29 65 2050,-6-30-2117,-1 0 0,1 0 0,0 0 0,0 0 0,1-1 0,-1 1 0,1-1 0,1 0 0,-1 0 0,1-1 0,6 6 0,7 3-579,0 0 0,21 10 0,-24-15 155,0 1 1,0 0-1,-1 2 0,14 12 0,-24-20 458,-1 2 0,1-1-1,-1 0 1,1 1 0,-1 0-1,-1-1 1,1 1-1,-1 1 1,0-1 0,0 0-1,0 0 1,-1 1-1,1-1 1,-1 1 0,-1-1-1,1 11 1,-1-11 72,0 0 0,0 0 0,-1 0 0,1 0 0,-1 0 0,0 0 0,-1 0 0,1-1 0,-1 1 0,0 0 0,0-1 0,0 0 0,-1 1 0,1-1 0,-1 0 0,0 0 0,-1 0 0,1-1 0,0 1 0,-1-1 0,0 0 0,0 0 0,0 0 0,0 0 0,-1-1 0,1 0 0,0 0 0,-1 0 0,0 0 0,0-1 0,1 1 0,-1-1 0,-7 0 1,7 0-31,1-1 0,0 0 0,-1 0 1,1-1-1,0 1 0,-1-1 1,1 0-1,0 0 0,0-1 1,-1 1-1,1-1 0,0 0 0,1 0 1,-1 0-1,0 0 0,1-1 1,-1 0-1,1 1 0,0-1 1,-1-1-1,1 1 0,1 0 1,-1-1-1,1 1 0,-1-1 0,1 0 1,-3-7-1,1 1-124,0 0-1,0-1 1,1 0-1,0 0 1,1 0-1,0 0 1,1 0-1,1-1 1,0-20 0,1 27 34,1 0 1,-1 0-1,1 0 1,0 1-1,0-1 1,0 1-1,0-1 1,1 1 0,0 0-1,0 0 1,0 0-1,0 0 1,1 0-1,0 1 1,-1 0-1,1 0 1,0 0-1,1 0 1,-1 0 0,0 1-1,1 0 1,-1 0-1,9-2 1,13-5 91,0 1 1,0 1-1,29-3 1,-40 7-58,22-2-318,37-7 774,-40 0-2594,-8-7-3391,-14 4-3282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5.5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0 8904,'-2'78'10696,"-2"-2"-7126,-3 77-811,7-121-2204,-1-17-329,0 0 0,1 1 0,1-1-1,0 1 1,2-1 0,-1 0 0,2 0-1,0 0 1,6 16 0,-9-30-213,-1-1 0,0 1 1,0 0-1,1 0 0,-1-1 1,0 1-1,1 0 0,-1 0 0,1-1 1,-1 1-1,1 0 0,-1-1 1,1 1-1,0-1 0,-1 1 1,1-1-1,-1 1 0,1-1 0,0 1 1,0-1-1,-1 1 0,1-1 1,0 0-1,0 0 0,0 1 0,-1-1 1,1 0-1,0 0 0,0 0 1,0 0-1,0 0 0,-1 0 1,1 0-1,0 0 0,0 0 0,0 0 1,-1 0-1,1-1 0,0 1 1,0 0-1,0-1 0,-1 1 0,1 0 1,0-1-1,-1 1 0,1-1 1,0 1-1,-1-1 0,1 0 0,0 1 1,-1-1-1,1 1 0,-1-1 1,1 0-1,-1 0 0,0 1 1,1-2-1,3-4 27,0 0-1,-1 0 1,1 0-1,-1-1 1,2-8 0,1-12-49,-1 0-1,-1 0 1,-1 0 0,-1 0-1,-3-31 1,1 37-197,1 25 192,0-1 0,0 1 0,0-1 0,0 1 0,0-1 1,1 0-1,0 0 0,0 1 0,0-1 0,0 0 0,0 0 0,0-1 0,4 4 0,38 31 22,-35-32-7,0 0-1,1-1 1,0 0-1,0 0 1,0-1 0,0-1-1,1 0 1,-1 0-1,0-1 1,1 0-1,0-1 1,-1 0-1,17-2 1,8-4-2,0-2 0,55-19-1,-63 18-28,-25 8 31,0 0 0,0 0 0,0 1 0,1-1 0,-1 0 0,0 1 0,0 0 0,1-1 0,-1 1 0,0 0 0,1 0 0,-1 0 0,0 0 0,1 1 0,3 0 0,-5 1 0,0-1-1,0 1 1,0-1 0,0 1 0,0 0 0,0-1 0,0 1-1,-1 0 1,1 0 0,-1 0 0,0-1 0,1 1 0,-1 0 0,0 0-1,0 0 1,0 0 0,0 0 0,-1 3 0,1-4-51,0 0 1,0 0-1,0-1 1,0 1-1,0 0 1,1 0-1,-1 0 1,0 0-1,0-1 1,1 1-1,-1 0 1,1 0-1,-1 0 1,0-1-1,1 1 1,-1 0-1,1-1 1,0 1-1,-1 0 1,1-1-1,-1 1 1,1-1-1,0 1 0,0-1 1,-1 1-1,1-1 1,0 1-1,0-1 1,-1 0-1,1 1 1,0-1-1,0 0 1,0 0-1,0 0 1,0 0-1,-1 0 1,1 0-1,0 0 1,0 0-1,0 0 1,0 0-1,0 0 1,-1 0-1,1-1 1,0 1-1,0 0 1,0-1-1,0 1 1,-1 0-1,2-1 1,2-1-342,0 1 1,0-1 0,-1 0 0,1 0-1,0 0 1,-1-1 0,1 1 0,-1-1 0,5-4-1,-7 5-171,1-1 0,-1 1 0,0 0 0,0 0-1,0-1 1,0 1 0,0-1 0,-1 1 0,1-1 0,-1 1-1,0-1 1,1-2 0,-1-18-5849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5.8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15951,'0'0'10026,"71"41"-11500,-35-34-2401,5-1-2820,3 1-4740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6.2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161 164 15471,'-9'3'2146,"-9"3"-879,1 1 1,0 1 0,-18 11 0,30-16-989,1-1 1,-1 1 0,1 0-1,0 0 1,0 1-1,0-1 1,0 1 0,1 0-1,-1 0 1,1 0-1,0 0 1,0 1-1,1-1 1,-1 1 0,1 0-1,0 0 1,0 0-1,-1 6 1,3-10-270,0 0-1,0 0 1,0 0 0,0 0 0,0 0-1,0 0 1,0 0 0,1 0 0,-1 0-1,0 0 1,1 0 0,-1 0 0,0 0-1,1 0 1,-1 0 0,1 0-1,0-1 1,-1 1 0,1 0 0,0 0-1,-1-1 1,1 1 0,0 0 0,0-1-1,0 1 1,31 9 54,-20-9-156,0-1 1,0 0 0,19-3 0,-23 1-13,0 0 0,1-1 0,-1 0-1,-1-1 1,1 0 0,0 0 0,-1-1 0,0 0 0,0 0 0,0 0 0,-1-1 0,0 0 0,0 0 0,0-1-1,-1 1 1,0-1 0,0-1 0,-1 1 0,1-1 0,4-12 0,-1 1 29,-1 0 0,0 0 0,-1-1 0,-2 0-1,0 0 1,-1 0 0,1-33 0,-4 54 89,0-1-1,0 0 1,0 1 0,-1-1-1,1 0 1,0 1 0,-1-1-1,1 0 1,0 0 0,0 1-1,-1-1 1,1 0 0,0 0-1,-1 1 1,1-1 0,-1 0-1,1 0 1,0 0 0,-1 0-1,1 0 1,-1 0 0,1 0-1,0 0 1,-1 0 0,1 0-1,-1 0 1,1 0 0,0 0-1,-1 0 1,1 0 0,-1 0-1,1 0 1,0 0 0,-1 0-1,1 0 1,0-1 0,-1 1-1,1 0 1,-1 0 0,1-1-1,0 1 1,0 0 0,-1 0-1,1-1 1,0 1 0,-1 0-1,1-1 1,0 1 0,0 0-1,0-1 1,-1 1 0,1 0-1,0-1 1,0 1 0,0-1-1,0 1 1,0 0 0,0-1-1,0 1 1,0-1 0,0 1-1,0 0 1,0-2 0,-21 30 601,15-15-428,1 0 0,0 1 0,1-1 0,0 1 0,2 0 0,-1 0 0,2 0 0,0 0 0,0 17 0,2-26-316,-1 1 1,1 0-1,0 0 1,0-1-1,1 1 1,0-1-1,0 1 0,0-1 1,0 0-1,1 0 1,4 6-1,-5-8-379,1 0 1,-1-1-1,1 1 1,0 0-1,0-1 1,0 0-1,0 0 1,1 0-1,-1 0 1,0 0-1,1-1 1,0 1-1,-1-1 1,1 0-1,0 0 1,-1-1-1,1 1 1,5 0-1,15-1-11194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6.5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33 15375,'0'0'10868,"12"2"-10643,-5-1-226,8 3 37,1-2-1,-1 0 0,19 0 0,-30-2-43,0 1 0,-1-1 0,1-1 0,0 1 0,0-1 0,-1 1 0,1-1-1,0 0 1,-1 0 0,1-1 0,-1 1 0,1-1 0,-1 0 0,0 0 0,0 0 0,0 0 0,0 0 0,0-1 0,0 1-1,-1-1 1,5-5 0,-7 8 5,0 0 1,0 0-1,0 0 0,0-1 0,1 1 0,-1 0 0,0 0 0,0 0 0,0-1 0,0 1 1,0 0-1,0 0 0,0-1 0,0 1 0,0 0 0,0 0 0,0-1 0,0 1 0,0 0 1,0 0-1,0-1 0,0 1 0,0 0 0,0 0 0,0-1 0,0 1 0,0 0 1,0 0-1,-1-1 0,1 1 0,0 0 0,0 0 0,0 0 0,0 0 0,-1-1 0,1 1 1,0 0-1,0 0 0,0 0 0,-1 0 0,1-1 0,0 1 0,-1 0 0,-15-2-63,-18 8 24,30-3 39,0 0-1,0 0 1,0 0 0,0 0-1,1 1 1,0 0-1,-1-1 1,2 1-1,-1 0 1,0 1-1,-2 5 1,4-9 13,0 0 0,0 0 0,1 0-1,-1 0 1,0 1 0,1-1 0,-1 0 0,1 0 0,0 1 0,-1-1 0,1 0 0,0 1 0,0-1 0,0 0 0,0 1 0,0-1 0,0 0 0,0 1 0,0-1 0,1 0-1,-1 1 1,0-1 0,1 0 0,-1 1 0,1-1 0,-1 0 0,1 0 0,0 0 0,0 1 0,-1-1 0,1 0 0,0 0 0,0 0 0,0 0 0,0-1 0,0 1 0,0 0 0,0 0-1,1-1 1,-1 1 0,0 0 0,0-1 0,1 1 0,0 0 0,8 1-42,0 0 0,1-1 0,-1 0 0,0 0 0,0-1 1,1-1-1,17-2 0,73-21-532,-77 17 450,0 0-1,1 2 1,32-3 0,-55 8 42,0-1-1,-1 1 0,1 0 1,0 0-1,0 0 0,0 0 0,-1 0 1,1 0-1,0 1 0,0-1 1,-1 0-1,1 1 0,0 0 1,-1-1-1,1 1 0,0 0 0,-1 0 1,1 0-1,-1 0 0,1 0 1,-1 0-1,0 0 0,1 0 1,-1 1-1,0-1 0,0 0 0,0 1 1,2 3-1,11 12-2314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7.2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228 29 6854,'0'0'13149,"-12"-5"-11425,4 0-1459,5 3-200,0 0-1,0 0 0,-1 0 0,1 0 0,-1 0 0,1 1 0,-1 0 1,0 0-1,1 0 0,-1 0 0,0 0 0,0 1 0,0 0 0,1-1 1,-1 1-1,0 1 0,0-1 0,0 1 0,-6 1 0,-1 3 103,0 1 0,0 0 0,1 0 0,0 1 0,1 1 0,-11 9 0,16-13-150,-1 0 0,1 0 0,0 1 0,1-1 0,-1 1 1,1 0-1,0 0 0,0 1 0,0-1 0,1 1 0,0-1 0,0 1 0,0 0 1,-1 7-1,3-12-23,0 1 0,1-1 0,-1 0 0,0 1 0,1-1 1,-1 0-1,0 0 0,1 1 0,0-1 0,-1 0 0,1 0 0,0 0 1,-1 0-1,1 0 0,0 0 0,0 0 0,0 0 0,0 0 0,0 0 1,0 0-1,0-1 0,1 1 0,-1 0 0,0-1 0,0 1 0,0-1 0,1 1 1,-1-1-1,2 1 0,48 9-513,-34-8 322,27 5-192,53 11-256,-88-15 627,0-1-1,-1 1 1,1 1-1,-1-1 0,0 1 1,0 1-1,-1-1 1,10 8-1,-15-10 37,0-1-1,-1 1 1,1-1-1,-1 1 1,1 0 0,-1 0-1,0 0 1,0-1 0,1 1-1,-1 0 1,0 0-1,-1 1 1,1-1 0,0 0-1,-1 0 1,1 0-1,-1 1 1,0-1 0,1 0-1,-1 0 1,0 1-1,-1-1 1,1 2 0,-1 1 44,-1-1 0,1 1 0,-1-1 0,0 0 1,0 0-1,-1 0 0,1 0 0,-1 0 0,0-1 0,-5 7 1,-3 0 322,1-1 1,-1 0 0,-1-1-1,1 0 1,-1 0 0,-21 8-1,29-14-217,-1 0-1,0 0 0,0 0 0,0-1 1,-1 0-1,1 0 0,0 0 0,-9 0 1,13-2-165,1 1 0,0 0 0,0 0 0,-1-1 0,1 1 1,0 0-1,-1-1 0,1 1 0,0-1 0,0 1 0,0 0 1,-1-1-1,1 1 0,0-1 0,0 1 0,0 0 0,0-1 0,0 1 1,0-1-1,0 1 0,0-1 0,0 1 0,0 0 0,0-1 0,0 1 1,0-1-1,0 1 0,0 0 0,1-1 0,-1 1 0,0-1 0,0 1 1,0 0-1,1-1 0,-1 1 0,0 0 0,0-1 0,1 1 0,-1 0 1,0-1-1,1 1 0,-1 0 0,0 0 0,1-1 0,0 1 1,14-18-123,70-49-1135,39-35-1840,-110 88 3020,-1 0-1,0-1 1,-1-1 0,0 0-1,-1-1 1,10-22 0,-20 134 3394,-2-81-3009,1-1 1,1 1-1,0 0 0,0-1 0,7 25 0,-7-35-340,0 0-1,0-1 1,0 1 0,0 0-1,1-1 1,-1 1-1,1-1 1,-1 0 0,1 0-1,0 1 1,0-1 0,0 0-1,0-1 1,0 1-1,1 0 1,-1-1 0,0 1-1,1-1 1,-1 1-1,1-1 1,0 0 0,-1 0-1,1-1 1,0 1-1,0 0 1,-1-1 0,1 0-1,0 1 1,0-1-1,0 0 1,-1-1 0,1 1-1,0 0 1,5-2-1,-6 1-293,-1 1-1,1-1 0,0 1 0,-1-1 0,1 0 0,-1 1 0,0-1 1,1 0-1,-1 0 0,0 0 0,1 0 0,-1 0 0,0 0 0,0-1 1,0 1-1,0 0 0,0-1 0,0 1 0,0 0 0,1-4 0,7-18-8196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14382,'0'0'3272,"-8"1"-896,3-1-2182,0 2 1,-1-1-1,1 1 1,0-1-1,0 2 1,0-1-1,1 0 1,-1 1-1,0 0 1,1 0-1,0 0 1,-1 1 0,1-1-1,1 1 1,-1 0-1,1 0 1,-1 1-1,1-1 1,0 1-1,1-1 1,-1 1-1,1 0 1,0 0-1,-2 5 1,3-8-188,1-1-1,-1 1 1,1-1 0,-1 1-1,1-1 1,-1 1 0,1-1-1,0 1 1,-1-1 0,1 1-1,0 0 1,0-1 0,0 1-1,1-1 1,-1 1 0,0-1-1,0 1 1,1-1 0,-1 1-1,1-1 1,0 1 0,-1-1 0,1 1-1,0-1 1,0 0 0,0 1-1,0-1 1,0 0 0,0 0-1,0 0 1,0 1 0,0-1-1,1-1 1,-1 1 0,0 0-1,1 0 1,-1 0 0,1-1-1,-1 1 1,0-1 0,4 2-1,6 0-181,0-1-1,0 0 0,0 0 0,0-1 0,12-1 0,-1 0-432,21 0-409,-29-1 1083,1 1 0,0 1-1,0 1 1,20 3 0,-62 11 2982,-17 3-2597,-36 13 580,29-22-7430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7.6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16720,'0'0'5221,"10"54"-5029,13-44-64,6-1-1858,4-1-4067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7.9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43 370 9417,'-5'9'2141,"1"-1"-1702,-20 43 3671,22-47-3695,0 0-1,1 0 1,0 0-1,0 1 1,0-1-1,0 0 1,1 1-1,0-1 1,0 1-1,0-1 1,1 8-1,0-10-377,0-1 0,0 0 0,0 0 0,0 0 0,1 0 0,-1 0 0,0 0 0,0 0 0,1 0 0,-1 0 0,0-1 0,1 1 0,-1 0 0,1-1 0,-1 1 0,1-1 0,-1 0 0,1 1 0,-1-1 0,1 0 0,0 0 0,-1 0 0,1 0 0,-1 0 0,1 0 0,-1-1 0,1 1 0,1-1 0,47-11 65,-38 5-111,0 0 0,0-1 1,-1 0-1,0-1 0,-1 0 1,0-1-1,0 0 0,-1-1 1,0 1-1,-1-2 0,0 1 1,-1-1-1,0-1 0,-1 1 1,0-1-1,4-15 1,-4 9 11,0-2 0,-1 1 0,-1 0 0,0-1 0,-2 0 1,-1 0-1,0 0 0,-1 0 0,-2 1 0,-4-24 1,6 41 14,0 0 1,-1 0 0,0 0 0,0 0 0,0 0-1,0 1 1,0-1 0,-1 0 0,1 1 0,-1-1-1,1 1 1,-1-1 0,0 1 0,0 0 0,0 0-1,-1 0 1,1 0 0,0 0 0,-1 0-1,1 1 1,-1-1 0,1 1 0,-1-1 0,0 1-1,-3-1 1,2 2 21,1-1 0,-1 1 0,1 0-1,-1 0 1,1 0 0,-1 1 0,1-1-1,-1 1 1,1 0 0,-1 0 0,1 0 0,0 0-1,-1 1 1,1 0 0,0-1 0,0 1-1,0 0 1,0 0 0,1 0 0,-5 5 0,-9 8 318,1 1 0,0 1 0,-21 34 0,32-45-239,0 0-1,0 1 1,1 0 0,0 0 0,0 0-1,0 0 1,1 0 0,0 0 0,1 1-1,0-1 1,0 1 0,0-1 0,1 1-1,1 14 1,0-19-139,0 0-1,0-1 1,0 1-1,1-1 1,-1 1-1,1-1 1,-1 1-1,1-1 1,0 0 0,0 0-1,0 0 1,0 0-1,0 0 1,0-1-1,1 1 1,-1 0-1,1-1 1,-1 0-1,4 2 1,57 17-1491,-47-16 896,42 10-1655,51 15-1265,-100-26 3368,0 0 1,0 1 0,-1 1-1,0-1 1,1 1 0,-1 1-1,-1-1 1,1 1-1,7 8 1,-7-3-1713,-3-3-3054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8.3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43 5733,'0'0'9471,"4"-7"-5847,15-24-1216,-19 31-2371,0-1-1,0 1 1,0 0 0,1 0 0,-1-1-1,0 1 1,0 0 0,0 0-1,0 0 1,0 0 0,0-1-1,1 1 1,-1 0 0,0 0 0,0 0-1,0 0 1,0-1 0,1 1-1,-1 0 1,0 0 0,0 0-1,0 0 1,1 0 0,-1 0-1,0 0 1,0 0 0,0 0 0,1 0-1,-1 0 1,0 0 0,0 0-1,1 0 1,-1 0 0,0 0-1,0 0 1,0 0 0,1 0-1,-1 0 1,0 0 0,0 0 0,1 0-1,-1 0 1,0 0 0,0 0-1,0 1 1,0-1 0,1 0-1,-1 0 1,0 0 0,0 0-1,0 1 1,0-1 0,1 0 0,-1 0-1,0 0 1,0 0 0,0 1-1,0-1 1,0 0 0,0 0-1,0 1 1,0-1 0,0 0 0,0 0-1,0 0 1,0 1 0,0-1-1,0 0 1,0 1 0,3 16 410,-3-17-425,2 246 3339,-4-74-2644,1-169-704,1-1 1,0 1-1,1-1 1,-1 1-1,0 0 0,1-1 1,-1 1-1,1-1 0,0 0 1,0 1-1,0-1 0,0 1 1,0-1-1,0 0 0,1 0 1,-1 0-1,1 0 0,0 0 1,-1 0-1,1 0 0,0 0 1,4 2-1,-4-3-3,0-1 0,1 1 0,-1-1 1,1 1-1,-1-1 0,1 0 0,-1 0 0,1 0 0,-1 0 0,0 0 1,1-1-1,-1 1 0,1-1 0,-1 1 0,0-1 0,1 0 1,-1 0-1,0 0 0,0 0 0,0-1 0,0 1 0,0-1 0,0 1 1,2-3-1,19-15 33,-2-1 0,0-1 1,-1-1-1,-2 0 1,19-29-1,-7 3 38,43-88-1,-67 123-306,12-32 620,-17 17-3444,-8 22-6746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8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14 15022,'0'0'3427,"-8"53"-1409,8-39-160,7-8-801,15-6-544,5 0-385,5-9-128,3-7-1153,-2 0-897,-4-1-256,-7 1-1762,-4 3-2979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9.1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1 112 10730,'0'0'13117,"10"6"-12562,-3-2-473,-5-2-56,0-1 0,1 1 0,-1-1 0,1 1 1,0-1-1,-1 0 0,1 0 0,0 0 0,0 0 1,0 0-1,0-1 0,0 1 0,0-1 0,0 0 1,-1 0-1,1 0 0,0 0 0,0-1 0,0 1 0,0-1 1,0 0-1,0 1 0,0-1 0,4-3 0,7-4 421,0-1 0,24-21-1,-34 27-403,-1 0 0,1-1 0,-1 1-1,0-1 1,0 0 0,0 0-1,-1 0 1,1 0 0,-1 0-1,0-1 1,0 1 0,-1-1 0,1 1-1,1-9 1,-3 12-43,0 1 1,0-1-1,0 1 1,0-1-1,0 1 1,0-1-1,0 1 1,0 0-1,0-1 1,0 1-1,0-1 1,0 1-1,0-1 1,-1 1-1,1-1 0,0 1 1,0 0-1,0-1 1,-1 1-1,1-1 1,0 1-1,0 0 1,-1-1-1,1 1 1,0 0-1,-1-1 1,1 1-1,0 0 1,-1 0-1,1-1 0,0 1 1,-1 0-1,1 0 1,-1-1-1,-18 5-5,-14 19-17,27-16 59,1 0-1,0 1 1,0 0-1,1 0 1,0 0-1,1 1 1,0-1-1,0 1 1,0 0-1,1 0 1,-1 15-1,2-21-24,1 0-1,0 1 1,0-1-1,1 0 1,-1 0-1,1 0 1,-1 0-1,1 0 1,0 0-1,0 0 1,0 0-1,0 0 1,1-1-1,-1 1 1,1 0-1,0-1 1,0 1-1,0-1 1,0 1-1,0-1 1,0 0-1,1 0 1,-1 0 0,1 0-1,-1-1 1,1 1-1,0-1 1,0 1-1,-1-1 1,1 0-1,0 0 1,0 0-1,0-1 1,0 1-1,0-1 1,1 1-1,2-1 1,4 0-129,1 0 0,-1 0 0,0-1-1,0-1 1,0 0 0,0 0 0,0-1 0,-1 0 0,1 0 0,-1-1 0,0-1 0,0 1 0,0-2 0,0 1 0,-1-1 0,0 0 0,0-1-1,-1 0 1,0 0 0,0-1 0,-1 1 0,1-1 0,-2-1 0,1 1 0,-1-1 0,-1 0 0,1-1 0,4-15 0,-32 73 1347,18-40-1095,1 0 0,0 0 0,0 0 0,1 0 1,0 1-1,0 0 0,-2 12 0,5-19-99,-1 0 0,1 1 0,0-1 0,-1 0 1,1 0-1,0 0 0,0 1 0,1-1 0,-1 0 0,0 0 0,1 0 0,0 1 0,-1-1 0,1 0 0,0 0 1,0 0-1,0 0 0,0 0 0,0-1 0,1 1 0,-1 0 0,0 0 0,1-1 0,-1 1 0,1-1 0,0 1 1,3 1-1,-1-1-35,0-1 1,1 0 0,-1 0 0,0-1 0,1 1-1,-1-1 1,1 0 0,-1 0 0,1 0 0,-1-1-1,1 0 1,-1 0 0,7-2 0,4-2-201,0-1 0,-1 0 0,0-1 0,18-12 1,-20 11 151,1 1 0,-1 0 0,1 1 0,0 0 0,24-6 0,-37 12 88,1 0 1,-1 0-1,0 0 1,1 0-1,-1 0 1,0 0-1,1 0 0,-1 0 1,0 1-1,0-1 1,1 0-1,-1 0 1,0 0-1,1 0 0,-1 1 1,0-1-1,0 0 1,1 0-1,-1 0 1,0 1-1,0-1 0,1 0 1,-1 0-1,0 1 1,0-1-1,0 0 1,0 1-1,1-1 0,-1 0 1,0 0-1,0 1 1,0-1-1,0 0 1,0 1-1,0-1 1,0 0-1,0 1 0,0-1 1,0 0-1,0 1 1,-1 23 424,1-22-457,-1 0 0,1-1 1,0 1-1,0 0 0,0 0 0,0 0 1,0-1-1,0 1 0,0 0 0,0 0 1,1-1-1,-1 1 0,1 0 0,-1-1 1,1 1-1,1 3 0,5-4-142,0 1 1,0-1-1,0-1 0,0 1 0,0-1 0,0 0 1,0-1-1,0 0 0,0 0 0,0 0 1,7-3-1,38-4-6757,-51 4 1632,-1-2 1580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9.5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15278,'0'0'9161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9.8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0 107 19763,'0'0'5797,"12"1"-3421,13-3-2020,0-1 0,1-2 0,-1 0 0,0-1 0,-1-2 1,30-12-1,-41 15-338,-8 4-25,0-1 0,1 0 1,-1 0-1,0 0 0,0-1 1,0 0-1,0 0 0,0 0 0,-1 0 1,0-1-1,1 0 0,6-8 0,-11 12 7,0 0-1,0-1 0,0 1 0,0 0 1,0-1-1,0 1 0,0 0 0,0 0 1,0-1-1,0 1 0,0 0 0,0-1 1,-1 1-1,1 0 0,0 0 0,0-1 1,0 1-1,0 0 0,-1 0 0,1 0 1,0-1-1,0 1 0,0 0 0,-1 0 1,1 0-1,0 0 0,0-1 0,-1 1 1,1 0-1,0 0 0,0 0 0,-1 0 1,1 0-1,0 0 0,-1 0 0,1 0 1,0 0-1,-1 0 0,-21-3-32,-20 5-6,36 0 51,0 0 0,0 1 0,0-1 0,0 1 0,1 0 0,-1 0 0,1 1 0,0 0 0,0 0 0,0 0 0,0 1 0,1-1 0,-1 1 0,1 0 0,1 0 0,-1 1 0,1-1 0,0 1 0,0 0 0,0-1 0,1 1 0,0 1 0,0-1 0,0 0 0,1 0 0,0 1 0,0-1 0,1 1 0,0-1 0,0 0 0,1 8 0,0-12 0,0 1 0,-1 0-1,2 0 1,-1-1-1,0 1 1,0-1 0,1 1-1,-1-1 1,1 0 0,0 1-1,0-1 1,0 0-1,0 0 1,0 0 0,0 0-1,0-1 1,1 1 0,-1-1-1,1 1 1,-1-1-1,1 0 1,-1 0 0,1 0-1,0 0 1,0 0 0,3 0-1,9 2-137,0-1 0,1-1 0,25-1 0,-27 0-234,-7 0-161,1 0-1,-1-1 0,0 0 0,0 0 0,0 0 1,7-3-1,20-16-6716,-12 0-3700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0.2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1 229 6438,'0'0'16197,"20"7"-14169,-5-1-1731,0-1-1,0-1 1,1-1-1,0 0 1,-1-1-1,1 0 1,0-1 0,0-1-1,0-1 1,28-4-1,57-14 363,769-126 1623,-587 111-2330,315 2 0,-567 33-20,28-1 817,-44-1-1393,-23-1-1571,-53-12-9727,20 4-3042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0.6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105 0 19378,'0'0'1634,"-4"55"-1442,-5-18-64,-2 6-64,1-1-32,1-4 0,-1 0-96,2-6-961,-3-3-608,-1-5-705,-9-4-2851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0.9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1 263 15631,'12'-15'2664,"10"-11"-1604,2 1 0,0 0 0,2 2 0,1 1 0,1 1 0,40-23 0,-42 32-1005,0 2 0,0 1 0,1 1 0,0 1 0,0 1 0,1 2 0,0 1 0,-1 1 0,50 2 0,-72 0-69,0 1 0,0-1 1,0 1-1,0 0 0,0 1 0,0-1 1,-1 1-1,1 0 0,0 0 0,-1 0 1,0 0-1,1 1 0,-1 0 0,0 0 1,0 0-1,-1 1 0,1-1 0,6 9 1,-8-9 31,0 1 1,0 0 0,-1-1-1,1 1 1,-1 0 0,0 0-1,0 0 1,0 1 0,0-1-1,-1 0 1,0 0 0,0 0-1,0 0 1,0 1 0,-1-1-1,1 0 1,-1 0 0,0 0-1,0 0 1,-1 0 0,1 0-1,-1 0 1,-2 4 0,-3 4 119,-1 0 0,0-1 0,0 1 0,-1-2 0,0 1-1,-1-1 1,-14 10 0,-83 56 736,33-26-1250,67-42-516,23-15-20984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13869,'0'0'7127,"6"8"-4960,-3-4-1985,0 0-1,-1 0 0,1 0 0,-1 0 1,0 0-1,-1 1 0,1-1 1,-1 1-1,1-1 0,-1 1 0,-1-1 1,1 1-1,-1 0 0,1 0 1,-1-1-1,-1 1 0,1 0 0,-1-1 1,0 1-1,0 0 0,0-1 1,0 1-1,-1-1 0,-2 5 1,-10 22 160,-31 51 1,-4 5-254,64-116-4989,36-77-909,-34 55 4937,-14 37 1013,1 1 0,1-1 0,0 1 0,1 0-1,13-21 1,-19 88 2261,-29 63-329,20-86-1153,1-1 0,1 1 0,2 1 0,-3 41 0,10-72-631,3-6-87,1-12-20,-6 4-241,0 0 0,-1 1 0,0-1 0,-1 0 0,-1 0 0,-6-19 0,-7-30-307,17 66 365,0 0 1,0 1-1,0-1 1,1 0 0,0-1-1,-1 1 1,1 0 0,1 0-1,-1-1 1,0 1-1,1-1 1,0 0 0,0 0-1,0 0 1,0 0 0,0-1-1,5 4 1,-1-2 20,-1-1 1,1 0-1,0-1 1,0 1-1,0-1 1,0 0-1,1-1 1,-1 0-1,10 0 1,5 0 2,1-2 0,-1-1 0,0-1 0,0-1 0,39-12 0,-53 13-59,-5 2 26,0-1 0,0 1 0,0 0 0,0 0 0,0 0 0,0 0 0,0 0 0,0 1 0,1-1 0,-1 1 0,0 0 0,5 1 0,-6 4 131,-2 0 0,1 0-1,-1 0 1,1 0-1,-1 0 1,-1 1 0,0 6-1,0 1 154,22-16 20,-13-3-350,1 1 0,-1-2 0,0 1 0,7-9 1,30-22-612,-42 35 615,-1 0 0,1 1 0,0-1-1,0 1 1,0-1 0,1 1 0,-1 0 0,0 0-1,0 0 1,1 1 0,-1-1 0,0 1 0,5 0-1,-7 0 26,0 1 1,0-1-1,-1 0 0,1 1 0,0-1 0,0 1 0,-1-1 0,1 1 0,0 0 0,-1-1 0,1 1 1,-1 0-1,1-1 0,-1 1 0,1 0 0,-1 0 0,1 0 0,-1-1 0,1 3 0,-1-2-162,1 0 0,-1 0 0,1 0 0,-1 0 0,1 0-1,-1 0 1,1 0 0,0 0 0,0 0 0,0 0 0,-1 0-1,1 0 1,0 0 0,0-1 0,0 1 0,0 0 0,0-1 0,2 1-1,1 0-918,-1 0-1,1-1 1,0 0-1,0 0 0,0 0 1,0 0-1,0-1 1,4 0-1,7-7-4945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1.5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81 136 17040,'-5'10'1490,"-4"5"-1253,-33 71 3162,37-76-2962,1 1-1,0 0 1,1 0 0,0 0 0,1 0 0,-2 20 0,4-30-434,0-1 0,0 0 0,0 0 1,1 1-1,-1-1 0,0 0 0,0 0 0,0 1 1,0-1-1,1 0 0,-1 0 0,0 0 0,0 1 1,0-1-1,1 0 0,-1 0 0,0 0 0,0 0 0,1 0 1,-1 1-1,0-1 0,0 0 0,1 0 0,-1 0 1,0 0-1,0 0 0,1 0 0,-1 0 0,0 0 1,1 0-1,-1 0 0,0 0 0,0 0 0,1 0 1,-1 0-1,0 0 0,0 0 0,1-1 0,-1 1 0,0 0 1,0 0-1,1 0 0,-1 0 0,0 0 0,0-1 1,0 1-1,1 0 0,-1 0 0,0-1 0,14-8 94,-5-3-200,0 0-1,-1 0 0,-1-1 1,0 0-1,-1 0 1,0-1-1,-1 0 1,-1 0-1,0 0 0,-1-1 1,-1 1-1,0-1 1,0 1-1,-2-16 1,0 30 114,0-1 0,0 1 0,1 0 0,-1 0 0,0 0 0,0-1 0,0 1 0,0 0 0,0 0 0,0 0 0,0-1 0,0 1 0,0 0 0,0 0 0,0-1 0,0 1 0,0 0 0,0 0 0,0-1 0,0 1 0,0 0 0,0 0 0,0-1 0,0 1 0,0 0 0,0 0 0,-1 0 0,1-1 0,0 1 0,0 0 0,0 0 0,0 0 0,0 0 0,-1-1 0,1 1 0,0 0 0,0 0 0,0 0 0,-1 0 0,1 0 0,0 0 0,0-1 0,-1 1 0,1 0 0,0 0 0,0 0 0,0 0 0,-1 0 0,1 0 0,0 0 0,0 0 0,-1 0 0,1 0 0,0 0 0,-1 0 0,-5 14 499,6-12-470,0 1 0,0-1 0,0 1 0,1-1 0,-1 1 0,1 0 0,0-1 0,-1 0 0,1 1 0,0-1 0,0 1-1,1-1 1,-1 0 0,0 0 0,1 0 0,-1 0 0,1 0 0,0 0 0,0 0 0,2 2 0,1-1-5,0 0 0,-1 0 0,1-1 0,0 0 0,0 0 1,0 0-1,1 0 0,-1-1 0,8 1 0,-2 0-16,-1-1 1,1-1-1,-1 0 1,1 0-1,-1-1 1,1 0-1,-1-1 1,1 0-1,-1-1 1,12-5-1,-8 1-5,0-1 0,-1-1 0,0 0 0,19-18 0,-27 24-20,-1-1 0,0 0 0,0-1 0,0 1 0,-1-1 0,1 1-1,-1-1 1,0 0 0,-1 0 0,1-1 0,-1 1 0,0 0 0,0-1 0,0 0 0,1-10 0,-4 16 4,1 0 0,0 0 0,0 0-1,0-1 1,-1 1 0,1 0 0,0 0-1,0 0 1,0 0 0,-1 0 0,1 0-1,0-1 1,0 1 0,-1 0 0,1 0-1,0 0 1,0 0 0,0 0 0,-1 0-1,1 0 1,0 0 0,0 0-1,-1 0 1,1 0 0,0 0 0,0 0-1,-1 0 1,1 0 0,0 1 0,0-1-1,-1 0 1,1 0 0,0 0 0,0 0-1,0 0 1,-1 0 0,1 1 0,0-1-1,0 0 1,0 0 0,0 0 0,-1 1-1,1-1 1,0 0 0,-7 7 5,1 0 0,0 1-1,0 0 1,0 0 0,1 0 0,0 1-1,1-1 1,-7 19 0,5-10 207,1 1 0,0-1 0,-4 37 0,8-52-147,1 1 1,0 0 0,0 0-1,0 0 1,0 0 0,0 0-1,0 0 1,1-1 0,-1 1-1,1 0 1,0 0 0,0-1-1,0 1 1,0 0 0,1-1-1,-1 1 1,3 2 0,-3-3-59,1-1 1,0 0 0,0 0 0,0 0 0,0-1 0,0 1 0,0 0-1,0-1 1,1 1 0,-1-1 0,0 0 0,0 1 0,0-1-1,0 0 1,1-1 0,-1 1 0,0 0 0,0 0 0,0-1-1,0 0 1,0 1 0,0-1 0,0 0 0,4-2 0,4-2-102,-1 0 1,0-1 0,0 0-1,0 0 1,-1-1-1,0 0 1,0-1 0,-1 0-1,0 0 1,12-18 0,1-4-406,30-63 1,-28 40 544,-17 38 11,-13 37 22,7-20-78,-11 27 231,1 0 1,1 0-1,2 1 1,1 0-1,1 1 1,-2 36-1,11-56-1889,-2-11 1521,-1 1 0,0-1-1,1 0 1,-1 0 0,0 0 0,0 0-1,1 0 1,-1 0 0,0 0 0,1 0-1,-1 0 1,0 0 0,1 0 0,-1 0-1,0 0 1,0 0 0,1-1 0,-1 1-1,0 0 1,1 0 0,-1 0-1,0 0 1,0 0 0,1-1 0,-1 1-1,0 0 1,0 0 0,1 0 0,-1-1-1,0 1 1,0 0 0,0 0 0,0-1-1,1 1 1,-1 0 0,0-1 0,8-17-7026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1.8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0 18578,'0'0'6406,"-9"54"-6278,25-47-545,5-3-2561,4 1-2756,1-1-3459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2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0 8488,'0'0'14371,"-3"10"-13303,1 0-708,-2 0 0,1 0 0,-1-1-1,-1 1 1,0-1 0,-10 14 0,14-21-372,-1 0 1,1-1-1,-1 1 0,1 0 0,-1 0 0,1 0 0,0 0 0,0 0 0,0 0 1,0 0-1,1 0 0,-1 1 0,0-1 0,1 0 0,0 0 0,-1 1 0,1-1 1,0 0-1,0 1 0,1-1 0,-1 3 0,2-3-169,0 0 1,-1 0-1,1 0 0,0 0 1,0 0-1,0-1 0,0 1 1,1-1-1,-1 1 0,0-1 1,1 0-1,-1 0 0,1 0 1,-1 0-1,1 0 0,0-1 1,-1 1-1,4 0 0,54 10-3400,-41-8 3129,0 0 1,0 1 0,0 1 0,0 1 0,-1 0 0,0 1 0,27 16-1,-44-23 628,0 1 1,0-1-1,0 1 0,-1-1 0,1 1 0,0 0 0,0-1 0,-1 1 0,1 0 0,0-1 1,-1 1-1,1 0 0,0 0 0,-1 0 0,1-1 0,-1 1 0,0 0 0,1 0 0,-1 0 1,0 0-1,1 0 0,-1 0 0,0 0 0,0 0 0,0 0 0,0 0 0,0 2 0,-1-2 83,0 0-1,1 1 1,-1-1-1,0 0 1,0 0-1,0 1 0,-1-1 1,1 0-1,0 0 1,0 0-1,0-1 1,-1 1-1,1 0 0,-1 0 1,-1 0-1,-7 3 718,0 0-1,0-1 0,-20 3 0,-2-3-71,-1-2 0,-40-2 0,71 1-1023,1 0-1,-1 0 0,0 0 1,0-1-1,1 1 1,-1-1-1,0 1 0,0-1 1,1 1-1,-1-1 1,1 0-1,-1 0 0,0 0 1,1 0-1,0 0 1,-1 0-1,-1-2 0,-2-7-3598,6-3-3570,3 0-6853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2.5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10 138 8392,'0'0'12123,"5"8"-9512,-2-4-2450,-1-1 0,1 1 1,0-1-1,0 0 0,0 0 0,1 0 1,-1 0-1,1-1 0,-1 1 0,1-1 1,0 0-1,0 0 0,0 0 0,0 0 1,1-1-1,-1 0 0,0 0 1,0 0-1,1 0 0,-1-1 0,1 0 1,-1 0-1,1 0 0,-1 0 0,0-1 1,1 1-1,-1-1 0,6-2 0,0 0-128,-1 0 0,0 0 1,0-1-1,-1 0 0,1 0 0,-1-1 0,0 0 0,0-1 0,13-11 0,-17 13-19,0 0 0,0 0 0,0-1 0,0 1 0,-1-1 0,0 0 0,0 0 0,0 0 0,-1 0 0,1 0 0,-1 0 0,-1-1-1,1 1 1,-1-1 0,0 1 0,0-1 0,0-9 0,-1 13-5,-1 0 0,0 1 0,1-1 1,-1 0-1,0 0 0,0 1 0,0-1 0,0 1 0,0-1 0,-1 1 0,1-1 0,0 1 0,-1-1 0,1 1 0,-1 0 0,1 0 1,-1 0-1,0 0 0,1 0 0,-1 0 0,0 0 0,0 1 0,1-1 0,-1 1 0,0-1 0,0 1 0,0 0 0,0-1 1,0 1-1,0 0 0,0 0 0,-2 1 0,-5-1-2,1 0-1,-1 0 1,0 1 0,1 0 0,-1 0-1,-10 4 1,9 0-15,0 0 0,0 0 0,1 1 0,0 0 0,0 0 0,0 1 0,1 0 0,0 1 0,1 0 0,0 0 0,-13 19 0,15-20 56,0 1 1,0 0 0,1 0 0,0 0 0,1 0-1,0 1 1,0-1 0,0 1 0,1 0-1,1 0 1,-1 0 0,2 0 0,-1 0 0,2 17-1,0-22-66,0-1 1,0 0-1,1 1 0,-1-1 0,1 0 0,0 0 0,0 0 0,0 0 0,0 0 0,1-1 0,-1 1 0,1-1 0,-1 1 0,1-1 0,0 0 0,0 0 0,0 0 0,0 0 0,0-1 0,0 1 0,1-1 0,-1 0 0,0 0 0,1 0 1,-1 0-1,5 0 0,13 2-1377,0 0 0,0-2 0,26-1 0,-32 0-602,48 0-7617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3.0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252 0 11851,'0'0'9257,"-12"11"-7709,-9 9-961,1 1 1,1 1-1,1 0 0,1 1 0,-20 37 0,20-30-181,1 2-1,2-1 0,2 2 0,0 0 0,3 1 0,0-1 0,3 2 0,-6 61 1,12-90-433,0 0-1,0 0 1,1 1 0,-1-1 0,1 0 0,0 0 0,1 0 0,0 0 0,0 0 0,0 0 0,1-1 0,-1 1 0,1-1 0,1 1 0,-1-1 0,1 0 0,0 0 0,0-1 0,0 1 0,1-1 0,-1 0 0,1 0 0,0-1 0,0 1 0,1-1 0,-1 0 0,1 0 0,-1-1 0,1 0 0,0 0 0,11 3 0,1-2-944,0 0 1,-1 0-1,1-2 1,21-1-1,34-9-7063,-13-10-6471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3.4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6118,'0'0'15022,"0"69"-12908,0-32-641,0 7-704,0 5-192,0 0-353,0 2-160,0-2-352,2-4-994,3-6-800,-2-6-992,-3-7-2788,0-5-2786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3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6 212 10570,'-2'-12'588,"0"0"0,1-1 0,1 1 1,0-1-1,2-22 0,-1 31-354,0 0-1,1 0 1,-1 0 0,1 0 0,0 0 0,0 0 0,0 1 0,0-1 0,1 0-1,-1 1 1,1 0 0,0 0 0,0 0 0,0 0 0,1 0 0,-1 0 0,0 1-1,1 0 1,0 0 0,6-3 0,9-3 335,1 1 1,0 0-1,0 2 1,1 0-1,0 2 1,21-2-1,129 2 660,-148 3-1159,10 1 77,63 9-1,-85-9-129,0 2 0,0 0-1,-1 0 1,1 1-1,-1 0 1,0 1-1,0 0 1,0 0 0,11 9-1,-19-12 14,0-1 1,0 0-1,0 1 0,0 0 1,-1-1-1,1 1 0,0 0 1,-1 0-1,1 0 0,-1 0 0,0 0 1,0 0-1,0 0 0,0 0 1,0 1-1,0-1 0,-1 0 1,1 1-1,-1-1 0,1 1 0,-1-1 1,0 0-1,0 1 0,0-1 1,0 1-1,-1-1 0,1 0 1,-1 1-1,1-1 0,-1 0 0,0 1 1,0-1-1,0 0 0,0 0 1,0 0-1,0 0 0,-1 0 1,1 0-1,-4 3 0,-3 5 153,-2-1 1,1-1-1,-1 0 0,0 0 0,-22 11 1,0 0 34,-52 21 1,20-22-912,57-17 116,0 0-1,-1 0 1,1-1 0,0 0-1,-1 0 1,-8-2-1,-2-6-7168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4.3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270 1 10570,'0'0'5616,"12"5"-3603,1 1-1633,-1 0 1,0 1-1,0 0 1,0 1 0,-1 1-1,0-1 1,-1 2 0,0 0-1,11 13 1,-8-5-165,-1 0 0,-1 0 0,-1 1-1,0 0 1,-1 0 0,-2 1 0,0 1 0,-1-1 0,-1 1 0,0 0 0,-2 0 0,-1 1 0,0-1 0,-2 0 0,-2 29-1,-3-17-151,0 0-1,-3-1 1,0 0-1,-2 0 1,-1-1-1,-2-1 1,-1 1-1,-1-2 1,-24 35-1,-6 1-572,-80 89 1,-5-23-4844,52-63-1849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50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769 189 3299,'0'0'4249,"-9"-6"-3619,-2 2-519,1-1 0,0 1 0,-1 1-1,0 0 1,0 0 0,0 1 0,0 1 0,0 0-1,0 0 1,0 1 0,0 0 0,0 1-1,-1 0 1,1 1 0,-13 4 0,-2 4-89,1 1 1,0 0 0,0 3 0,2 0-1,-1 1 1,2 1 0,0 1 0,1 1-1,1 1 1,0 1 0,2 0 0,-19 27-1,1 4 109,2 1 0,2 2 0,3 1 0,-30 78 0,43-92 43,3-1-1,1 2 1,2 0-1,2 0 1,1 1-1,0 77 1,7-101-125,1-1-1,2 1 1,0 0-1,0 0 1,2-1-1,0 0 1,15 31 0,-15-38-47,2 0-1,-1 0 1,2 0 0,-1-1 0,1 0 0,1-1 0,0 0 0,0 0 0,1-1 0,0 0-1,0-1 1,19 10 0,-19-11 9,1-1 0,0 0 0,1-1 0,-1 0 0,1-1 0,-1-1 0,1 1 0,0-2 0,0 0 0,0 0 0,0-1 0,0 0 0,16-3 0,-11-1 8,-1 0 1,1-1-1,-1-1 1,0-1-1,0 0 1,-1-1-1,0 0 1,19-15-1,6-9 71,-2-2-1,-2-1 0,-1-2 0,-2-2 1,38-56-1,-21 21 87,-2-2 0,70-155-1,-95 178-128,-4-1-1,-1-1 1,-4 0-1,-1-1 1,8-93-1,-19 129 9,-2 0 1,0-1-1,-1 1 1,-1 0-1,-1 0 0,0 0 1,-10-27-1,11 40-26,-1 0 0,0 0 0,0 1 0,-1-1 0,0 1 0,0 0 0,0 0 0,-1 0 0,0 0 0,0 1 0,-1 0 0,1 0 0,-1 0 0,0 1 0,0 0 0,-1 0 0,1 0 0,-1 1 0,0 0 0,0 1 0,0-1 0,-14-2 0,2 3-3,0 1 0,0 0 0,-1 2 0,1 0 0,0 1 0,0 1 0,0 1-1,1 0 1,-1 1 0,1 2 0,0 0 0,1 0 0,-1 2 0,-23 15 0,6-1-375,1 1 1,1 2-1,1 1 1,1 1-1,-43 53 1,35-28-1489,19-16-581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5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3011,'0'0'8039,"-48"32"-5764,42-25-290,6-4-479,0 0-801,10 5 159,6 2 1,7 2-256,2 3-225,6 2-224,2 6-128,7-6-544,1-3-1442,2-7-2786,0-7-3941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12556,'0'0'4735,"-5"11"-3155,-5 11-357,1 0 0,0 1 0,-6 36 0,13-50-1057,0 0-1,1 1 0,0-1 1,1 1-1,0-1 0,0 1 1,1-1-1,1 1 0,-1-1 1,1 0-1,1 0 0,0 0 1,7 16-1,-6-18-200,31 66-297,-33-67 311,0 0 0,0 0 0,-1 0 0,0 0 0,0 1 0,-1-1 0,1 0 0,-1 1 0,-1-1 0,-1 10 0,2-14 30,-1 0-1,1 0 1,-1-1 0,0 1-1,1-1 1,-1 1-1,0 0 1,0-1 0,0 0-1,0 1 1,-1-1-1,1 0 1,0 1 0,-1-1-1,1 0 1,0 0-1,-1 0 1,0 0-1,1 0 1,-1 0 0,1-1-1,-1 1 1,0-1-1,0 1 1,1-1 0,-1 1-1,0-1 1,0 0-1,1 0 1,-1 0 0,0 0-1,0 0 1,-2-1 0,0 1 28,0 0 1,1-1 0,-1 0 0,1 0-1,0 0 1,-1 0 0,1 0 0,0-1-1,-1 0 1,1 1 0,0-1 0,0 0-1,0 0 1,1-1 0,-1 1 0,-2-4-1,1 1-76,0 0 0,1-1 0,0 1-1,0-1 1,0 0 0,1 0-1,-1 0 1,1 0 0,1 0 0,0-1-1,-1 1 1,2 0 0,-1-1 0,1 1-1,0-1 1,0 1 0,1-1 0,0 1-1,3-13 1,0 10-55,0-1 0,0 1-1,1 0 1,0 0 0,1 1-1,-1-1 1,2 1 0,-1 0 0,1 1-1,1 0 1,14-12 0,64-40-103,-61 43 259,0 0 1,-1-2 0,-1-1 0,22-23 0,-45 42-22,0 0-1,-1 0 0,1 0 1,0 0-1,-1 1 1,1-1-1,0 0 0,-1 0 1,1 0-1,-1 0 1,1-1-1,0 1 0,-1 0 1,1 0-1,0 0 1,-1 0-1,1 0 0,0 0 1,-1 0-1,1-1 0,0 1 1,-1 0-1,1 0 1,0 0-1,-1-1 0,1 1 1,0 0-1,0-1 1,-1 1-1,1 0 0,0 0 1,0-1-1,0 1 1,-1 0-1,1-1 0,0 1 1,0 0-1,0-1 0,0 1 1,0-1-1,0 1 1,0 0-1,0-1 0,0 1 1,0 0-1,0-1 1,0 1-1,0 0 0,0-1 1,0 1-1,0-1 1,0 1-1,0 0 0,0-1 1,1 1-1,-1 0 0,0-1 1,0 1-1,0 0 1,1 0-1,-1-1 0,0 1 1,0 0-1,1-1 1,-32 8 61,25-3-75,0 0 0,0 1 1,1 0-1,0-1 0,0 2 0,0-1 0,0 1 0,1-1 0,0 1 0,0 0 1,-3 7-1,5-9-12,0 0 1,0-1 0,0 1 0,1 0-1,-1 1 1,1-1 0,0 0 0,0 0-1,0 1 1,1-1 0,-1 0 0,1 0 0,0 1-1,1-1 1,-1 0 0,1 1 0,0-1-1,-1 0 1,4 7 0,-2-9-190,0 0 0,0 0 1,0 0-1,0 0 0,1 0 1,-1 0-1,1-1 0,-1 1 1,1-1-1,0 1 0,0-1 1,-1 0-1,1 0 0,0 0 1,0-1-1,0 1 0,0-1 1,4 1-1,1-1-1194,0 1 0,-1-1 0,1-1 0,-1 1 0,1-1 0,10-3 0,9-8-4868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5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4740,'0'0'13325,"48"32"-12140,-18-32-352,6 0-128,3 0-513,5-6-128,3-7-929,-7-4-1217,-3-4-3555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5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7495,'0'0'-2306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5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494 162 5029,'0'-12'-652,"1"-1"310,1 2 227,-2 1-1,1-1 1,-2 1-1,1-1 0,-3-10 1,3 18 275,-1 0 0,0 0 0,0 0 1,0 0-1,0 0 0,-1 0 0,1 0 0,-1 1 0,1-1 0,-1 0 1,0 1-1,0 0 0,0-1 0,-1 1 0,1 0 0,0 0 0,-1 0 1,1 0-1,-1 1 0,0-1 0,0 1 0,1-1 0,-1 1 0,-4-1 1,3 1 27,-1 0 1,0 0 0,0 0 0,0 1 0,-1-1 0,1 1 0,0 1 0,0-1 0,0 1-1,0 0 1,0 0 0,0 0 0,-9 4 0,6-1-51,-1 1 0,1-1 0,0 2 0,0-1 0,1 1 0,-14 13-1,0 5 3,0 2 0,2 0 0,-21 36 0,39-60-119,-28 49 334,2 2-1,2 1 0,3 1 0,2 1 1,3 0-1,2 2 0,3 0 0,2 0 1,3 1-1,0 85 0,7-122-275,1 0 0,1 0 0,1-1 0,1 1 0,1-1-1,1 0 1,1 0 0,9 20 0,-11-32-66,-1 0 1,1-1-1,1 1 0,-1-1 1,1 0-1,1 0 0,0-1 1,0 0-1,0 0 1,1-1-1,0 0 0,0 0 1,0-1-1,1 0 0,0 0 1,0-1-1,0 0 0,0-1 1,19 4-1,-12-4 75,1-2 0,-1 0-1,1-1 1,0-1-1,-1 0 1,0-1 0,1-1-1,-1 0 1,0-2 0,0 0-1,-1 0 1,1-1 0,-1-1-1,-1-1 1,1 0 0,-1-1-1,21-17 1,-2-2 119,-1-1 0,-2-1-1,-1-2 1,-1 0 0,40-62 0,-39 48 34,-2-1 0,-2-1 0,-2-1 1,-2-1-1,-3-1 0,-1-1 0,-3-1 0,-2 0 1,-3 0-1,5-89 0,-13 124-208,-2 0 0,0 0 1,-1 0-1,0 1 0,-2-1 0,0 1 0,-7-20 0,9 30-26,-1 1-1,0 0 1,-1-1-1,1 1 1,-1 0-1,0 1 0,-1-1 1,1 1-1,-1 0 1,0 0-1,0 0 1,-1 1-1,1-1 0,-1 1 1,0 1-1,0-1 1,0 1-1,-1 0 1,1 0-1,-13-2 0,5 2-34,1 1-1,0 1 0,-1 0 0,1 0 0,-1 2 1,1 0-1,0 0 0,-1 1 0,1 1 0,0 0 0,0 1 1,-14 6-1,-14 8-1025,1 2 0,-48 33 0,0 0-4010,62-40-66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4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26 250 5381,'0'0'5130,"-4"-9"-2711,1 5-2190,0 0 1,1-1 0,0 1 0,0-1 0,0 1 0,0-1 0,1 1 0,0-1 0,0 0 0,0 0 0,0 0 0,1 0 0,0 1-1,0-1 1,0 0 0,1 0 0,0 0 0,-1 0 0,2 0 0,-1 1 0,0-1 0,1 0 0,0 1 0,0 0 0,1-1-1,-1 1 1,1 0 0,4-5 0,4-1-177,1 1-1,0 0 1,0 0-1,1 1 1,0 1-1,1 0 1,0 1-1,0 0 1,0 1-1,1 1 1,16-3-1,4 1-46,1 1-1,0 2 0,55 2 0,-76 2-1,-1 2-1,0-1 1,0 2-1,-1 0 0,1 1 1,-1 0-1,0 1 1,13 8-1,-12-7 4,-1 0 0,0-1 0,1-1-1,0 0 1,1-1 0,-1 0 0,24 2 0,-3-6 20,0-1-1,0-2 1,0-1 0,63-18-1,-82 19 138,0-1 0,0 2 0,1 0 0,-1 1 1,1 1-1,-1 0 0,1 1 0,-1 1 0,0 1 0,23 6 0,-30-6-151,1 0 1,0 0-1,0-1 1,0 0-1,0-1 0,0 0 1,0-1-1,0 0 1,0 0-1,0-1 1,0-1-1,0 0 1,0 0-1,-1 0 1,1-2-1,-1 1 0,1-1 1,-1 0-1,0-1 1,-1 0-1,1-1 1,-1 1-1,0-2 1,14-13-1,-35 25-14581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4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204 122 3940,'0'0'181,"10"-9"1538,-4 3-1145,36-36 951,-39 39-850,-1 0 0,1 0-1,0-1 1,-1 1-1,0-1 1,0 0 0,0 0-1,0 0 1,-1 0-1,1 0 1,-1 0 0,1-8-1,-2 11-564,-1 1-1,1-1 0,-1 0 1,1 1-1,-1-1 0,0 1 1,1-1-1,-1 1 0,0-1 1,1 1-1,-1-1 0,0 1 1,0 0-1,1-1 1,-1 1-1,0 0 0,0 0 1,1 0-1,-1-1 0,0 1 1,0 0-1,0 0 0,0 0 1,1 0-1,-1 1 1,0-1-1,-1 0 0,-27 2 267,17 2-227,0 0-1,1 0 1,-1 1-1,1 0 1,0 1 0,1 0-1,-1 1 1,1 0-1,-17 17 1,12-10 146,1 0 0,0 1 0,1 1 0,1 0 0,-13 24 0,22-36-223,1 0 0,-1 1 0,1-1 0,1 1 0,-1 0 0,1 0 0,0-1-1,0 1 1,0 0 0,0 0 0,1 0 0,0 0 0,0 5 0,1-7-66,0-1 0,-1 0 1,1 0-1,0 0 0,0 0 0,0 0 1,0 0-1,1 0 0,-1 0 1,0-1-1,1 1 0,-1 0 0,1-1 1,0 1-1,-1-1 0,1 0 1,0 1-1,0-1 0,0 0 0,0 0 1,0 0-1,0 0 0,0-1 1,0 1-1,1-1 0,-1 1 0,0-1 1,0 1-1,1-1 0,1 0 1,13 1-466,0-1 0,0 0 0,-1-1 0,1 0 0,0-2 0,29-7 0,-27 4-2304,-1-1 0,1-1 0,17-10 0,-4-1-7449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4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3972,'0'0'9150,"-8"4"-7410,2-1-1414,-1 0-1,1 1 1,0 0 0,0 1-1,0-1 1,1 1 0,0 0-1,0 0 1,0 1-1,1-1 1,-1 1 0,1 0-1,0 0 1,1 1 0,-5 10-1,-17 52 1556,23-64-1792,1 1 1,0 0-1,0-1 0,0 1 0,1 0 0,-1 0 0,2-1 0,-1 1 0,0 0 1,3 8-1,-2-12-102,1 0 1,0 0-1,-1 0 1,1-1-1,0 1 1,0 0-1,0-1 1,0 0-1,0 1 0,0-1 1,0 0-1,1 0 1,-1-1-1,0 1 1,0 0-1,1-1 1,-1 1-1,1-1 1,-1 0-1,0 1 1,1-1-1,-1 0 1,4-1-1,3 1-875,1 0 0,0-1 0,-1 0 0,18-5 0,0-8-4792,-3-5-2989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47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8008,'0'0'11840,"0"9"-10569,-2 31-218,0-19-575,1-1 0,1 0 0,0 1 0,4 21 0,-3-41-476,-1 1 0,1-1 0,0 0 0,-1 0 0,1 0 0,0 0 0,0 0 0,0 1 0,-1-1 0,1-1 0,0 1 0,0 0 0,1 0 0,-1 0 0,0 0-1,0-1 1,0 1 0,0-1 0,1 1 0,-1-1 0,0 1 0,1-1 0,-1 1 0,0-1 0,1 0 0,-1 0 0,0 0 0,1 0 0,-1 0 0,0 0 0,1 0 0,-1 0 0,0-1 0,1 1 0,-1 0 0,0-1 0,2 0 0,3-1-143,0 0 1,0 0 0,0-1-1,0 0 1,-1 0 0,10-7-1,-3 1-1060,0-1 0,0 0 0,-1-1 0,0 0 0,-1-1 0,0 0-1,-1-1 1,14-25 0,-60 68 3929,-47 82 2366,74-98-4686,2 0 0,0 1 0,0 0-1,2 0 1,0 1 0,-5 20 0,11-15-480,12-21-1743,16-25-4957,-11 2-883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48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13997,'0'0'7410,"-1"10"-6348,0 92 494,-2 42-613,0-131-921,0 0-1,0 0 1,-1-1 0,-1 1 0,0-1 0,0 0 0,-1 0 0,-1-1 0,0 1 0,-14 16 0,6-11-394,-1 0 0,0-1 0,-1 0 0,0-1-1,-27 16 1,9-12-2211,2-9-2628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1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9289,'0'0'12107,"-8"66"-11851,8-31-159,0 2-65,0 3-64,0-1-289,6-1-319,-4-2-225,-1-5-416,1-4-513,-2-7-897,0-5-1088,0-8-1442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1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11243,'5'-8'1201,"0"-2"-766,1 1 0,0 1 0,0-1 1,1 1-1,0 0 0,1 1 0,-1-1 1,2 2-1,-1-1 0,1 1 0,-1 0 0,2 1 1,-1 0-1,1 0 0,-1 1 0,1 0 1,0 1-1,21-4 0,-21 6-410,-1 1-1,1 0 1,-1 0-1,0 1 1,1 0-1,-1 1 1,0 0 0,1 0-1,-1 1 1,0 0-1,14 8 1,-19-8-5,1 0 0,-1 0 0,0 0 0,0 0 1,0 1-1,0 0 0,-1 0 0,0 0 0,0 0 0,0 1 0,0-1 0,0 1 1,-1 0-1,0-1 0,0 1 0,0 0 0,-1 0 0,0 0 0,0 1 1,0-1-1,0 0 0,-1 9 0,0-11 72,0 1 1,0-1-1,0 0 0,0 1 0,-1-1 1,1 1-1,-1-1 0,0 0 0,0 1 1,0-1-1,-1 0 0,1 0 0,-1 0 1,0 0-1,0 0 0,0 0 0,0-1 1,0 1-1,0 0 0,-6 3 1,3-3 0,1 0 1,-1 0-1,-1-1 1,1 0 0,0 0-1,0-1 1,-1 1 0,1-1-1,-1 0 1,1-1 0,-1 1-1,-7-1 1,1 0-301,-3 0 606,32 0-16505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17072,'-10'13'1815,"-10"15"-358,1 1 1,-16 33-1,28-49-859,0 1 1,1 1-1,1-1 1,1 1 0,0 0-1,0 0 1,2 0-1,-2 22 1,4-35-581,0-1 0,0 1 1,0 0-1,1 0 0,-1 0 0,0-1 1,1 1-1,-1 0 0,1-1 1,0 1-1,-1 0 0,1-1 0,0 1 1,0-1-1,0 1 0,0-1 1,0 1-1,0-1 0,1 0 0,-1 1 1,0-1-1,1 0 0,-1 0 1,3 1-1,0 0 12,0 0 1,0-1-1,0 0 1,0 0-1,1 0 1,-1-1-1,0 1 1,0-1-1,1 0 1,4-1-1,9-1-160,-1-1 0,1 0 0,32-12 0,-43 12 2,6-2-35,0 1 0,0 0 0,0 0 1,1 2-1,26-3 0,-40 5 170,0 0 0,1 0-1,-1 0 1,0 0 0,1 0 0,-1 0 0,0 0-1,1 0 1,-1 0 0,0 0 0,1 0 0,-1 1-1,0-1 1,1 0 0,-1 0 0,0 0 0,1 0-1,-1 1 1,0-1 0,0 0 0,1 0 0,-1 1-1,0-1 1,0 0 0,0 0 0,1 1 0,-1-1-1,0 0 1,0 1 0,0-1 0,0 0 0,0 1-1,0-1 1,0 0 0,0 1 0,1-1 0,-1 0-1,0 1 1,-5 18 360,-14 14 394,4-15-53,-1-1-1,-21 17 0,32-30-625,1 0 0,-2 0 0,1 0 0,0-1 0,-1 1 0,1-1 0,-1-1 0,0 1 0,0-1-1,0 0 1,-1-1 0,-11 3 0,17-5-151,0 1 0,0-1 0,0 1-1,0-1 1,0 1 0,0-1-1,0 1 1,0-1 0,1 0 0,-1 0-1,0 1 1,1-1 0,-1 0 0,0 0-1,1 0 1,-1 0 0,1 0 0,-1 0-1,1 0 1,0 0 0,-1 0-1,1 0 1,0 0 0,0 0 0,0 0-1,0 0 1,-1 0 0,1 0 0,1 0-1,-1 0 1,0 0 0,0 0 0,1-1-1,5-40-5524,-2 36 4184,0-1-1,0 1 0,1 0 0,-1 0 0,1 0 0,1 0 0,-1 1 0,1 0 0,10-7 0,12-7-3639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1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5477,'0'0'9321,"31"72"-8136,-24-36-608,1 3-385,0 2-256,-1 0-1602,-1 0-2081,-4-6-866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1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9 156 5765,'0'0'4570,"-2"-10"-1831,-5-34-401,7 41-2151,1 1 1,-1 0-1,0-1 1,1 1-1,0 0 1,-1-1-1,1 1 0,0 0 1,0 0-1,1 0 1,-1-1-1,0 2 1,1-1-1,-1 0 0,1 0 1,0 0-1,-1 1 1,1-1-1,0 0 1,4-1-1,40-22 1375,-41 23-1359,9-3-35,0-1 0,1 2-1,-1 0 1,1 0 0,0 2 0,0 0-1,0 1 1,1 0 0,-1 1-1,0 1 1,24 3 0,-37-3-166,1-1 0,-1 1-1,1 0 1,-1 0 0,0-1 0,0 2 0,1-1 0,-1 0-1,0 0 1,0 1 0,0-1 0,0 1 0,0 0 0,0-1-1,-1 1 1,1 0 0,-1 0 0,1 0 0,-1 0 0,0 1-1,1-1 1,-1 0 0,0 1 0,-1-1 0,1 0 0,0 1 0,-1-1-1,1 1 1,-1-1 0,0 1 0,0-1 0,0 1 0,0-1-1,0 1 1,0-1 0,-1 4 0,-1 0 90,0 0 0,0 0 0,0 0 0,0 0 0,-1-1 0,0 1 0,-1-1 0,1 1 0,-1-1 0,0 0 0,0-1 0,0 1 0,-8 5 0,5-4-53,0 0 1,-1-1 0,0-1-1,0 1 1,-1-1-1,1 0 1,-1-1-1,0 0 1,0 0-1,0-1 1,0-1 0,0 1-1,0-1 1,-1-1-1,1 1 1,-18-3-1,26 1-176,0 1-1,1-1 1,-1 1-1,0-1 0,1 1 1,-1-1-1,0 1 0,1-1 1,-1 0-1,1 1 0,-1-1 1,1 0-1,-1 1 0,1-1 1,-1 0-1,1 0 0,0 0 1,-1 1-1,1-1 1,0 0-1,0 0 0,0 0 1,0 0-1,0 0 0,0 0 1,0 1-1,0-1 0,0-2 1,0 0-521,0-19-4825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2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1092 3683,'0'0'4437,"3"-11"-3530,12-33 207,2 0 0,2 2-1,34-57 1,17-39-497,12-52-644,53-111 708,-27 109-6957,-87 161 2475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22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1139 4292,'0'0'2125,"-8"11"-892,-62 89 2488,69-100-3641,1 1 0,0 0 0,-1 0 0,1-1 0,0 1 1,-1 0-1,1 0 0,-1-1 0,1 1 0,-1-1 0,1 1 0,-1 0 1,0-1-1,1 1 0,-1-1 0,0 1 0,1-1 0,-1 0 0,0 1 0,0-1 1,1 0-1,-1 1 0,0-1 0,0 0 0,0 0 0,1 0 0,-1 1 1,-1-1-1,-2-21 1303,12-39-510,8 5-690,3 1 0,2 1 0,30-54-1,94-146 294,60-56-2449,-53 83-934,-75 101-1331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4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8808,'-10'6'911,"1"1"-1,0 0 0,1 1 1,-1 0-1,1 0 0,1 1 1,0 0-1,-12 19 0,13-17-645,1 0 1,1 1-1,0-1 0,0 1 0,1 0 0,1 0 0,0 1 0,0-1 0,1 0 0,1 0 1,0 1-1,1-1 0,2 14 0,0-11-137,1 0-1,1 0 1,0 0-1,1-1 1,1 0 0,0 0-1,0 0 1,2-1-1,0 0 1,12 14 0,-4-7 125,1-1 1,1-1 0,0 0-1,1-2 1,30 19-1,-25-21-38,1-1 0,1-1 0,0-1-1,0-2 1,1 0 0,1-2 0,-1-2 0,31 3-1,14-2 174,0-4 0,74-6 0,-81-2-264,-1-2 1,0-3-1,0-3 1,-1-3-1,87-35 1,-145 49-285,-18 8-473,-24 13-1943,6 5-2743,15-11-940,3-2-1151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4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63 315 5061,'0'0'7490,"-8"2"-3978,-3 3-2457,-10 3 177,-1-6 3224,39-14-1224,-9 4-2978,33-20-8,2 1 1,77-37 0,-101 55-198,1 2 1,-1 0-1,1 1 0,0 1 0,1 1 1,-1 1-1,1 1 0,-1 0 0,31 3 1,-47-1-45,0 2 0,0-1 1,0 0-1,0 1 1,0 0-1,0-1 0,0 2 1,0-1-1,-1 0 1,1 1-1,-1 0 0,0-1 1,0 1-1,0 1 1,0-1-1,0 0 0,-1 1 1,1-1-1,-1 1 0,2 5 1,-2-5 4,1 1 1,-1-1 0,1 0-1,0 0 1,0-1 0,0 1-1,0-1 1,1 1-1,0-1 1,-1 0 0,1 0-1,0-1 1,1 1 0,-1-1-1,0 0 1,1 0-1,4 2 1,4-3 63,-1 0 1,1-1-1,-1 0 0,0-1 1,1 0-1,-1-1 0,0 0 1,0-1-1,0-1 0,0 0 1,0 0-1,-1-1 0,0-1 1,0 0-1,0 0 0,17-15 1,-12 9 42,0-1 1,-1-1 0,0 0-1,-1-1 1,-1-1-1,0 0 1,-1-1-1,-1 0 1,13-28 0,-23 45-282,-1-1 0,1 0 0,-1 1-1,0-1 1,1 0 0,-1 0 0,0 1 0,1-1 0,-1 0 0,0 0 0,0 1 0,0-1 0,1 0 0,-1 0 0,0 0 0,0 0 0,0 1 0,0-1 0,-1 0 0,1 0 0,0 0 0,0 1 0,0-1-1,-1-1 1,-20-1-7548,4 3-1102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4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1 10570,'0'0'10880,"8"10"-9551,-4-5-1192,0 1 0,0 0 0,0-1 0,-1 2-1,1-1 1,-1 0 0,-1 1 0,1-1 0,-1 1 0,-1 0 0,1 0 0,-1-1 0,0 1 0,-1 0 0,1 0 0,-2 14-1,-6 17 62,-1 0 0,-2-1 0,-15 37-1,-53 110 359,41-100-579,-51 117 46,-7 12 27,-66 222 0,152-405-37,1 1 0,2 0 0,0 0 0,2 1 0,2-1 0,2 58 0,1-79-2,0 0 1,1 0-1,0 0 0,0 0 0,1 0 1,1 0-1,-1-1 0,2 1 1,-1-1-1,1 0 0,1 0 1,-1-1-1,1 0 0,1 0 1,0 0-1,0-1 0,0 0 1,1 0-1,0-1 0,1 0 1,-1 0-1,1-1 0,0 0 1,15 6-1,-2-4 204,0-1 1,0 0-1,0-2 1,1 0-1,30 0 1,115-6-22,-166 2-197,17-2-322,1 0-1,-1 0 1,31-10 0,16-16-4631,-32 7-1439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4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5637,'0'0'17425,"15"-2"-16224,62-7-766,0 3 0,0 4 0,146 14 0,-206-9-451,1 0-1,-1 0 1,0 2-1,0 0 1,30 14-1,-44-18 12,0 0 1,-1 1-1,1-1 0,0 1 0,-1 0 0,1 0 1,-1 0-1,0 0 0,0 0 0,0 0 1,0 1-1,0-1 0,0 1 0,0-1 0,-1 1 1,0 0-1,1-1 0,-1 1 0,0 0 1,0 0-1,0 0 0,-1 0 0,1 0 1,-1 0-1,0 0 0,0 0 0,0 1 0,0-1 1,0 0-1,-1 0 0,1 0 0,-1 0 1,0 0-1,0 0 0,0 0 0,0-1 1,0 1-1,-1 0 0,1 0 0,-1-1 0,0 1 1,-2 2-1,-6 9 13,-1-1 0,0 0 0,-1 0 0,0-1 0,-1 0 0,-17 10 0,-95 60 307,94-63-115,-64 37 535,47-30-757,2 2 0,1 2-1,-43 37 1,74-51-1323,12-13-4623,14-3-3994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17 12300,'0'0'3614,"-8"-3"-1137,2 0-2197,-1 1 1,1 0-1,-1 0 0,1 0 1,-1 1-1,1 0 0,-1 1 1,0-1-1,1 1 1,-1 1-1,0-1 0,1 1 1,-1 0-1,1 1 1,-1-1-1,1 1 0,0 1 1,0-1-1,-1 1 1,-6 4-1,-7 7 81,0 1 0,1 1 1,1 1-1,0 0 0,1 2 0,1 0 1,-27 40-1,33-41-263,0 0 1,0 1 0,2 0-1,0 0 1,2 0-1,0 1 1,1 0-1,1 1 1,-3 38 0,7-54-98,0-1 1,0 1 0,0 0 0,1 0 0,0-1 0,-1 1 0,2-1-1,-1 1 1,1-1 0,-1 1 0,1-1 0,1 0 0,-1 0 0,0 0-1,1 0 1,0 0 0,0 0 0,0-1 0,0 1 0,1-1-1,-1 0 1,1 0 0,0 0 0,0-1 0,6 3 0,-2-1 4,0-1 0,0 0 0,1 0 0,-1-1 0,1-1 1,-1 1-1,1-1 0,0-1 0,0 0 0,-1 0 0,1 0 1,17-4-1,-18 1 6,0 1 0,0-1 1,-1-1-1,1 1 0,-1-1 1,0-1-1,0 1 0,0-1 1,-1-1-1,0 1 0,7-8 1,-9 9 12,-1 1 0,0 0 0,0-1 0,0 1 0,-1-1 0,1 0 0,-1 0 0,0 0 0,0 0 0,0-1 0,-1 1 0,1 0 0,-1-1 1,0 1-1,0-1 0,-1 1 0,1-1 0,-1 0 0,0 1 0,0-1 0,-2-7 0,1 10-21,0 0 0,0 0 0,0 1 1,-1-1-1,1 0 0,-1 0 0,1 1 0,-1-1 0,1 1 0,-1-1 0,0 1 1,0 0-1,0 0 0,0 0 0,0 0 0,0 0 0,0 0 0,0 0 0,0 1 0,0-1 1,0 1-1,-1-1 0,1 1 0,0 0 0,0 0 0,-1 0 0,1 0 0,0 0 1,0 1-1,0-1 0,-1 1 0,-1 0 0,-2 0-4,1 0 0,-1 1-1,1-1 1,-1 1 0,1 0 0,0 1 0,-1-1-1,1 1 1,1 0 0,-1 0 0,-7 6 0,11-7 7,-1-1 0,1 1-1,-1 0 1,1-1 0,0 1 0,0 0 0,0 0 0,0 0 0,0 0 0,0 0 0,0 0 0,1 0 0,-1 0 0,1 0 0,-1 0 0,1 0 0,0 1 0,0-1 0,0 0 0,0 4 0,1-4-1,0-1 0,0 0-1,0 1 1,0-1-1,0 0 1,0 1 0,0-1-1,0 0 1,1 0 0,-1 0-1,0 0 1,1 0 0,-1 0-1,1 0 1,-1-1 0,1 1-1,0-1 1,-1 1 0,1-1-1,0 1 1,-1-1 0,1 0-1,0 0 1,-1 0 0,4 0-1,13 0-40,-1-1 1,0-1-1,0 0 0,0-2 0,0 0 1,0-1-1,-1 0 0,31-15 0,39-13-303,-85 33 335,-1 0 0,1-1 0,-1 1 0,1 0 0,-1 0 0,1-1 0,-1 1 0,1 0 0,0 0 0,-1 0 0,1 0 0,-1 0 0,1 0 0,-1 0 0,1 0 0,-1 0 0,1 0 0,0 0 0,-1 0 0,1 0 0,-1 0 0,1 1 0,-1-1 0,1 0 0,-1 0 0,1 1 0,-1-1 0,1 0 1,-1 1-1,1-1 0,-1 0 0,0 1 0,1-1 0,-1 1 0,0-1 0,1 1 0,-1-1 0,0 1 0,1-1 0,-1 1 0,0-1 0,0 1 0,-5 31 111,-26 31 221,16-39-429,9-16-75,0 1-1,0-1 0,1 1 0,1 0 1,-1 1-1,1-1 0,1 1 0,0-1 1,-4 21-1,7-30 41,1 0 0,-1 0 0,1-1-1619,-1 1 1619,0 0 0,0 0 0,0 0 0,0 0 0,0 0 0,0 0 0,0 0 0,0 0 0,1 0 0,-1 0 0,0 0 0,0 0 0,0 0 0,0 0 0,0 0 0,0 0 0,0 0 0,0 0 0,1 0 1,-1 0-1,0 0 0,0 0 0,1 1-1620,-1-1 1620,0 1 0,0-1 0,0 0 0,0 0 1,0 0-1,0 0 0,0 0 0,0 0 0,0 0 0,0 0 0,0 0 0,0 1 0,0-1 0,0 0 0,-1 0 0,10-5-10499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12043,'0'0'14323,"2"13"-12903,0 7-1116,-1-1 0,-1 1-1,-1-1 1,-1 1-1,0-1 1,-1 1 0,-8 23-1,-28 73 431,23-76-904,3 1 0,1 0-1,2 1 1,-5 45 0,14-83-636,1 15-229,2-15-2272,2-2-3391,2-2-2425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8:21:3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18129,'0'0'1249,"4"61"-1249,3-21 0,7 2 32,7-2 0,8 0-64,2-4-512,5-1-65,2 0-127,0 0-450,-2 2-287,-10-5-1474,-12 2-3106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70 270 6534,'0'0'20873,"-9"9"-20568,6-6-279,-38 41 250,39-41-251,0 0-1,0 0 0,1 1 0,-1-1 1,1 0-1,-1 0 0,1 1 0,0-1 1,1 1-1,-1-1 0,0 1 0,1-1 1,0 1-1,0-1 0,0 1 0,0 0 0,1-1 1,0 5-1,0-6-12,0-1 1,0 0 0,0 1-1,1-1 1,-1 0-1,0 0 1,0 0-1,1 0 1,-1 0 0,1 0-1,-1 0 1,1-1-1,-1 1 1,1-1-1,-1 1 1,1-1 0,0 1-1,-1-1 1,1 0-1,0 0 1,-1 0-1,1 0 1,0 0 0,-1 0-1,1 0 1,3-1-1,1 1 21,0-1-1,0 0 0,1 0 1,-1-1-1,0 0 0,6-2 1,0-4-58,0-1 1,0 0-1,-1-1 1,0 0-1,-1 0 0,0-1 1,0-1-1,-2 1 1,1-1-1,-1-1 1,-1 0-1,-1 0 1,1 0-1,4-17 0,-12 32 34,0-1 1,1 1-1,0-1 0,-1 1 0,1 0 0,0-1 0,0 1 0,0-1 0,0 1 0,0-1 0,0 1 0,0 0 0,1-1 0,-1 1 0,0-1 0,1 1 0,-1-1 0,1 1 0,0-1 0,-1 0 0,1 1 0,0-1 0,0 0 0,0 1 0,0-1 0,0 0 0,0 0 0,0 0 0,1 0 0,-1 0 0,0 0 0,1 0 0,-1 0 0,0-1 0,1 1 0,-1-1 0,1 1 0,-1-1 0,1 1 0,-1-1 0,3 1 0,7-2 25,1-1 0,-1 0 0,0-1-1,1 0 1,-1 0 0,-1-1 0,1-1-1,0 0 1,-1 0 0,0-1 0,-1 0-1,1-1 1,14-14 0,-9 8-6,-2 0 1,1-1-1,-2 0 0,0-1 1,-1-1-1,0 0 0,13-27 1,-22 38-26,0 0 1,0 0-1,0 0 0,0 0 1,-1 0-1,0-1 0,0-7 1,-12 22-351,0 9 349,1 0 1,0 1-1,1 0 1,1 1 0,1-1-1,1 1 1,-5 25 0,5-12 314,1 1 1,2-1 0,1 60-1,3-84-293,0 0 0,0 0-1,1-1 1,5 16 0,-6-22-46,-1 0 0,1 0 0,0 0 0,-1 0 0,1 0 0,0 0 0,0 0 0,0-1 0,1 1 0,-1 0 0,0-1 0,1 1 0,-1-1 0,1 0 0,-1 1 0,1-1 0,0 0 0,-1 0 0,1 0 0,0 0 0,0 0 0,0 0 0,0-1 0,0 1 0,3 0 0,-4-2-59,-1 1 0,1-1 1,0 0-1,-1 0 1,1 0-1,-1 0 1,1 0-1,-1 0 0,1 0 1,-1 0-1,0 0 1,1 0-1,-1-1 0,0 1 1,0 0-1,0 0 1,0 0-1,0 0 0,0 0 1,0 0-1,-1-3 1,-2-29-1276,-4 10 1057,-2-1 0,0 1 0,-2 1 0,0 0 0,-24-34-1,0 0 264,28 43 94,-31-47 1240,37 59-545,14 2-128,39 4-579,23 1-2154,-24-4-3326,-4-2-5248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6566,'0'0'17670,"2"8"-15951,-1-5-1660,-1 0-1,1-1 0,0 1 1,-1-1-1,1 1 1,0-1-1,0 1 0,1-1 1,-1 0-1,0 0 1,1 1-1,-1-1 0,1 0 1,0 0-1,0-1 1,0 1-1,0 0 0,0 0 1,0-1-1,0 0 1,0 1-1,1-1 0,-1 0 1,1 0-1,-1 0 1,1 0-1,-1-1 0,1 1 1,-1 0-1,1-1 1,-1 0-1,5 0 0,6 0-46,0 0 0,1-1 0,-1 0 0,0-2 0,0 1 0,22-8 0,-31 8-22,0 0-1,0 1 1,-1-1 0,1 0-1,-1-1 1,1 1 0,-1-1-1,0 1 1,0-1 0,0 0-1,4-5 1,-5 6-2,-1 0-1,0-1 1,0 1 0,0-1-1,0 1 1,-1 0 0,1-1-1,-1 1 1,1-1 0,-1 1 0,0-1-1,0 0 1,0 1 0,0-1-1,0 1 1,-1-1 0,1 1-1,-1-1 1,1 1 0,-3-4-1,3 5-2,-1 0 0,0 0 0,1 0 0,-1 0 0,0 0 0,0 0 0,1 1 0,-1-1 0,0 0 0,0 1 0,0-1 0,0 0 0,0 1 0,0-1 0,0 1 0,0 0 0,0-1 0,0 1 0,-1 0 0,1 0 0,0-1 0,0 1 0,0 0 0,0 0 0,0 0 0,0 0 0,-1 1 0,1-1 0,0 0 0,0 0 0,0 1 0,-2 0 0,-1 0 3,0 0-1,1 0 0,-1 1 1,0-1-1,0 1 1,1 0-1,-1 0 0,-3 3 1,-1 2 136,1 1-1,0 0 1,0 0 0,1 0-1,0 1 1,1-1 0,0 1-1,0 1 1,1-1 0,0 1-1,0 0 1,1 0 0,1 0-1,-1 0 1,2 0 0,-1 0-1,1 16 1,2-24-113,-1 0 1,1 0-1,0 0 1,0 0-1,0 0 1,0-1-1,0 1 1,0 0-1,0-1 1,0 1-1,1 0 1,-1-1-1,1 0 1,-1 1-1,1-1 1,0 0-1,-1 0 0,1 0 1,0 0-1,0 0 1,0 0-1,0 0 1,0-1-1,0 1 1,0-1-1,0 1 1,0-1-1,0 0 1,0 0-1,3 0 1,6 1-3,0-1 0,0 0-1,-1-1 1,19-3 0,-18 2-28,0-2-1,0 1 0,0-2 0,-1 1 0,0-1 1,0-1-1,0 0 0,15-12 0,3-7-86,33-36 0,-9 8 149,-52 53-43,0 0-1,0 0 1,0 0-1,0 1 1,0-1-1,0 0 1,0 0-1,0 0 1,0 0-1,0 0 1,0 0-1,0 0 1,0 0-1,0 0 1,0 1-1,0-1 1,0 0-1,0 0 1,0 0-1,0 0 1,0 0-1,0 0 1,0 0-1,0 0 1,0 0-1,0 0 1,1 0-1,-1 1 1,0-1-1,0 0 1,0 0-1,0 0 1,0 0-1,0 0 1,0 0-1,0 0 1,0 0-1,0 0 1,1 0-1,-1 0 1,0 0-1,0 0 1,0 0-1,0 0 1,0 0-1,0 0 1,0 0-1,0 0 1,1 0-1,-1 0 1,0 0-1,0 0 1,0 0-1,0 0 1,0 0-1,0 0 1,0 0-1,0-1 0,0 1 1,0 0-1,1 0 1,-1 0-1,0 0 1,0 0-1,0 0 1,0 0-1,0 0 1,0 0-1,-2 14 47,-6 15 168,-8 5 51,-18 48 770,32-76-918,0 1 0,1-1 1,0 1-1,0-1 0,0 1 0,1 0 0,0-1 0,0 1 0,0 0 1,3 11-1,-2-16-110,0-1 1,0 1-1,0 0 1,0 0-1,0-1 0,1 1 1,-1 0-1,1-1 1,-1 1-1,1-1 1,-1 0-1,1 1 1,0-1-1,0 0 1,-1 0-1,1 0 1,0 0-1,0-1 1,0 1-1,0 0 0,0-1 1,0 0-1,0 1 1,0-1-1,0 0 1,0 0-1,1 0 1,-1 0-1,3-1 1,-1 1-196,0 0 1,0 0-1,0-1 0,0 0 1,0 0-1,0 0 1,0 0-1,-1-1 1,1 1-1,0-1 1,-1 0-1,1 0 1,-1-1-1,5-3 1,-4 0-918,1 0-1,-2 0 1,1-1 0,-1 0 0,0 1 0,0-1 0,-1 0 0,1-1 0,-2 1 0,1 0 0,-1-1 0,0-9 0,4-35-7986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9929,'0'0'16112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61 257 5029,'0'0'7612,"-3"9"-2866,-13 28-2106,9-24-1915,1 1-1,0 0 1,1 0 0,1 0-1,0 1 1,1-1 0,0 1-1,1 0 1,0 19 0,2-32-720,1-1-1,-1 1 1,0-1 0,1 1 0,-1-1 0,0 1-1,1-1 1,0 1 0,-1-1 0,1 0-1,0 1 1,0-1 0,0 0 0,-1 0 0,1 0-1,1 1 1,-1-1 0,0 0 0,0 0-1,0 0 1,0-1 0,1 1 0,1 1 0,0-1-10,0 0 1,0-1-1,0 1 1,0-1 0,-1 0-1,1 1 1,0-1-1,0-1 1,0 1 0,0 0-1,5-2 1,-1 0-31,0 0 1,0-1-1,0 1 1,0-1-1,0-1 1,0 0-1,-1 0 1,0 0-1,6-5 1,4-9 21,-1-1-1,-1 0 1,-1-1-1,0-1 1,-2 0 0,0 0-1,12-39 1,-11 25 5,-1 0-1,-3-2 0,-1 1 1,3-46-1,-9 81 10,-1-1 0,0 1 0,1-1 0,-1 1 0,0-1 0,0 1 0,0-1 0,-1 0 0,1 1 0,0-1 0,0 1 0,-1-1-1,1 1 1,-1-1 0,1 1 0,-1-1 0,0 1 0,0 0 0,0-1 0,1 1 0,-1 0 0,-2-2 0,1 3 5,1-1 1,-1 1-1,0 0 1,1 0-1,-1 0 1,1 1-1,-1-1 1,0 0-1,1 1 1,-1-1-1,1 1 1,-1-1-1,1 1 1,-1-1-1,1 1 1,0 0-1,-1 0 1,1 0-1,0 0 1,-1 0-1,1 0 1,-1 2-1,-12 9 302,1 0-1,0 1 0,1 0 1,1 1-1,-16 26 1,22-34-279,1 0 1,1 1 0,-1 0-1,1-1 1,1 1 0,-1 1-1,1-1 1,0 0 0,1 0-1,-1 1 1,2-1 0,-1 1-1,1-1 1,0 1 0,0-1-1,3 12 1,1-12-236,0 0 1,0-1-1,1 1 0,0-1 0,0 0 1,1-1-1,-1 1 0,1-1 1,0 0-1,1 0 0,-1-1 0,10 5 1,13 11-575,-21-13 715,0 0 1,0 0-1,-1 0 0,0 1 0,-1 0 1,0 0-1,8 15 0,-11-18-129,-1 0 0,1 0 0,-1 0 0,-1 0 0,1 0 0,-1 1 0,0-1 0,0 0 0,-1 1 0,1-1 0,-1 1 0,0-1-1,-1 1 1,1-1 0,-1 1 0,-2 5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1 0 3876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79 5445,'0'0'20580,"3"-3"-20031,7-5-448,-14 15-7,-13 32-50,17-38-54,0 1 0,0-1 0,-1 0 0,1 0 0,0 0 0,0 1 0,0-1 0,0 0 0,0 0 0,1 1 0,-1-1 0,0 0 0,0 0 0,1 0 0,-1 0 0,1 1 0,-1-1 0,1 0-1,0 0 1,-1 0 0,1 0 0,0 0 0,0 0 0,-1 0 0,1-1 0,0 1 0,0 0 0,0 0 0,0-1 0,0 1 0,0 0 0,0-1 0,1 1 0,-1-1 0,2 1 0,35 8-496,-34-8 493,0-1-1,0 1 1,0-1 0,0 1-1,0 0 1,-1 1-1,1-1 1,0 1 0,-1-1-1,1 1 1,-1 0-1,0 1 1,1-1 0,-1 0-1,0 1 1,0 0-1,-1-1 1,1 1-1,-1 0 1,1 1 0,-1-1-1,0 0 1,0 1-1,0-1 1,1 5 0,2 5-6,0 0 1,-1 1-1,0 0 0,-1 0 1,-1 0-1,0 0 1,-1 0-1,0 1 1,-1-1-1,-3 24 1,1-28 178,1 0 0,-2 0 0,1 0-1,-1 0 1,-1-1 0,0 1 0,0-1 0,-1 0 0,0 0 0,0 0-1,-1-1 1,0 0 0,-1 0 0,0 0 0,-12 10 0,17-16-64,1-1 0,-1 1 1,0-1-1,0 1 0,0-1 0,0 0 1,0 0-1,0 0 0,0 0 0,0 0 1,0 0-1,0-1 0,-1 1 0,1-1 1,0 1-1,-1-1 0,1 0 0,0 0 1,0 0-1,-1 0 0,-4-1 0,5 0-63,1 0-1,-1-1 1,0 1-1,0-1 1,1 1-1,-1-1 1,1 1-1,-1-1 1,1 0-1,0 0 1,-1 0-1,1 1 1,0-1-1,0 0 1,1-1-1,-1 1 1,0 0-1,0-3 1,-2-8-167,1-1 0,0 0 1,1 0-1,1 0 0,2-26 0,-1 31 73,1 1 1,1-1-1,-1 1 0,2-1 0,-1 1 0,1 0 1,0 0-1,0 0 0,1 1 0,0 0 0,1 0 1,0 0-1,0 0 0,0 1 0,0 0 0,10-6 1,16-11 63,1 1 1,53-26 0,1-1-92,-74 41 2,-1 0 0,-1-1 0,16-15 0,-23 20 80,-1 1-1,-1 0 0,1-1 0,0 0 0,-1 1 0,0-1 0,0 0 0,0 0 0,0-1 0,-1 1 1,0 0-1,0 0 0,0-1 0,0 1 0,0-7 0,-1 9 8,0 1-1,0 0 1,0 0-1,-1 0 1,1 0 0,0 0-1,-1 0 1,1 0-1,0 0 1,-1-1-1,0 1 1,1 1 0,-1-1-1,1 0 1,-1 0-1,0 0 1,0 0-1,1 0 1,-1 1 0,0-1-1,0 0 1,0 0-1,0 1 1,0-1-1,0 1 1,0-1-1,0 1 1,0 0 0,0-1-1,0 1 1,-1 0-1,1 0 1,0-1-1,0 1 1,0 0 0,0 0-1,0 0 1,0 1-1,-1-1 1,1 0-1,0 0 1,0 1 0,0-1-1,-2 1 1,-2 0 10,0 0-1,1 1 1,-1-1 0,0 1 0,0 0-1,1 1 1,-1-1 0,1 1 0,-5 3 0,4-2 36,0 1 0,0 0 0,0 0 1,1 1-1,0-1 0,0 1 1,0 0-1,1 0 0,-1 0 0,1 1 1,1-1-1,-1 1 0,1 0 1,1-1-1,-1 1 0,1 0 0,0 0 1,1 0-1,-1 0 0,2 10 1,0-15-37,0 0 0,0 1 0,0-1 1,0 0-1,1 0 0,-1 0 1,1 0-1,-1 0 0,1 0 1,0 0-1,0-1 0,-1 1 1,1 0-1,0-1 0,1 0 1,-1 1-1,0-1 0,0 0 1,1 0-1,-1 0 0,0-1 1,1 1-1,-1 0 0,1-1 0,-1 0 1,6 1-1,8 0 7,0 0 0,31-3 0,-41 2-4,4-2-13,-1 0 0,0 0 1,0-1-1,0 0 0,0 0 0,0-1 0,-1 0 0,1-1 0,-1 0 0,0 0 0,0-1 1,-1 1-1,0-2 0,0 1 0,0-1 0,-1 0 0,0-1 0,0 1 0,-1-1 0,0 0 1,-1-1-1,1 1 0,5-18 0,-25 58-236,9-21 246,0-1 0,1 1-1,-7 22 1,12-32 1,-1 1 0,1 0 0,-1 0 0,1 0 0,-1 0 0,1 0 0,0 0 0,0 0 0,0 0 0,0 0 0,0 0 0,0 0 1,1 0-1,-1 0 0,1-1 0,-1 1 0,1 0 0,0 0 0,0 0 0,0-1 0,0 1 0,0 0 0,0-1 0,0 1 0,0-1 0,1 1 0,-1-1 0,1 0 0,-1 1 1,1-1-1,-1 0 0,4 2 0,0-2 1,0 0 0,-1 0 1,1 0-1,0-1 0,0 1 1,0-1-1,0-1 0,0 1 1,-1 0-1,1-1 0,0 0 1,9-3-1,-8 2-20,0-1 1,-1 1-1,1-1 1,0 0-1,-1-1 1,0 1-1,0-1 1,0 0-1,0 0 1,0-1-1,-1 1 1,0-1-1,0 0 1,0 0-1,-1 0 1,1-1-1,-1 0 0,0 1 1,-1-1-1,0 0 1,0 0-1,0 0 1,0 0-1,-1-1 1,0 1-1,0-8 1,-1 14 0,0 0 0,0 0 0,-1 1 0,1-1 0,0 0 0,0 0 0,0 1 1,0-1-1,0 0 0,-1 0 0,1 0 0,0 1 0,0-1 0,0 0 0,-1 0 0,1 0 0,0 0 1,0 0-1,0 1 0,-1-1 0,1 0 0,0 0 0,0 0 0,-1 0 0,1 0 0,0 0 0,-1 0 1,1 0-1,0 0 0,0 0 0,-1 0 0,1 0 0,0 0 0,0 0 0,-1 0 0,1 0 0,0 0 0,0 0 1,-1 0-1,1-1 0,0 1 0,0 0 0,-1 0 0,1 0 0,0 0 0,0 0 0,0-1 0,0 1 1,-1 0-1,1 0 0,0 0 0,0-1 0,0 1 0,0 0 0,0 0 0,-1-1 0,1 1 0,0 0 1,0 0-1,0-1 0,0 1 0,0 0 0,0 0 0,0-1 0,0 1 0,-14 18-47,11-12 69,0 0 0,0 0 1,0 1-1,1-1 0,0 1 1,1 0-1,-1 0 0,1 0 1,1 0-1,-1 0 0,1-1 1,0 1-1,2 12 0,-1-16-7,0 1-1,0-1 1,0 0-1,1 0 1,-1 0-1,1 0 1,0-1-1,0 1 1,0 0-1,0-1 1,0 1-1,1-1 0,-1 0 1,1 0-1,-1 0 1,1 0-1,0 0 1,0 0-1,0-1 1,0 1-1,0-1 1,0 0-1,0 0 1,0 0-1,0-1 0,1 1 1,-1-1-1,0 1 1,1-1-1,4 0 1,-1-1-7,-1 1 0,1-1 0,0 0 0,-1 0 0,1-1 0,0 1 1,-1-2-1,0 1 0,0-1 0,1 0 0,-1 0 0,-1 0 0,1-1 0,-1 0 0,1 0 1,-1-1-1,0 1 0,-1-1 0,1 0 0,-1 0 0,0-1 0,0 1 0,0-1 0,-1 0 0,0 0 1,0 0-1,-1-1 0,0 1 0,0-1 0,0 1 0,-1-1 0,0 1 0,0-1 0,0 0 1,-1 0-1,0 1 0,-2-12 0,2 17-4,0 1 0,0-1 1,0 1-1,0-1 0,0 1 0,0-1 1,0 1-1,0-1 0,0 1 1,0-1-1,0 1 0,0-1 0,0 1 1,0-1-1,0 1 0,0-1 0,-1 1 1,1 0-1,0-1 0,0 1 1,-1-1-1,1 1 0,0 0 0,0-1 1,-1 1-1,1-1 0,-1 1 0,1 0 1,0 0-1,-1-1 0,1 1 0,-1 0 1,1 0-1,0-1 0,-1 1 1,1 0-1,-1 0 0,1 0 0,-1 0 1,1 0-1,-1 0 0,1 0 0,-1 0 1,1 0-1,-1 0 0,1 0 0,-1 0 1,1 0-1,-1 0 0,1 0 1,-1 0-1,1 0 0,0 1 0,-2-1 1,1 1 5,0 0 1,0 0 0,0 0 0,0 0-1,0 0 1,0 0 0,0 0 0,0 0-1,1 0 1,-1 1 0,0-1 0,1 0 0,-1 0-1,0 1 1,1-1 0,0 0 0,-1 1-1,1-1 1,0 2 0,0-1 2,-1-1-1,1 0 1,0 1-1,1-1 1,-1 0 0,0 1-1,0-1 1,0 1-1,1-1 1,-1 0 0,1 1-1,-1-1 1,1 0 0,0 0-1,-1 1 1,1-1-1,0 0 1,0 0 0,0 0-1,0 0 1,0 0 0,0 0-1,0 0 1,0 0-1,0-1 1,2 2 0,0-1 1,0 0 1,0 0-1,1 0 1,-1-1-1,0 1 1,1-1-1,-1 1 1,0-1 0,1-1-1,5 0 1,1 0-28,0-1 0,-1-1 0,1 1 1,-1-2-1,0 1 0,0-1 0,10-6 1,-10 4-17,0-1 0,0 0 0,0-1 0,-1 0 0,0 0 0,-1-1 0,0 0 0,8-12 0,-21 32 110,-28 55 1028,32-61-1017,0 0 0,0 0 0,1 0 0,0 1 0,0-1 0,0 1 0,1-1 0,0 1 0,0-1-1,0 1 1,0-1 0,2 7 0,-1-10-112,0-1 0,-1 1 0,1-1 0,0 1 0,0-1-1,0 1 1,1-1 0,-1 0 0,0 1 0,0-1 0,1 0 0,-1 0-1,1 0 1,-1 0 0,1 0 0,-1 0 0,1 0 0,-1-1 0,1 1-1,0-1 1,-1 1 0,1-1 0,0 1 0,0-1 0,-1 0 0,1 0 0,0 0-1,0 0 1,3-1 0,24-7-3145,-28 8 2691,1-1 1,-1 0 0,1 0-1,-1 0 1,1 0 0,-1 0-1,0 0 1,0-1 0,0 1-1,0 0 1,0-1 0,0 1-1,1-3 1,6-21-7560,-1-7-5409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10 141 12300,'-1'0'234,"1"0"1,0 0-1,-1 0 1,1 0 0,0 0-1,0 0 1,-1 0-1,1 0 1,0 0-1,-1 0 1,1 0 0,0 0-1,0 0 1,-1 0-1,1 1 1,0-1 0,0 0-1,-1 0 1,1 0-1,0 0 1,0 0-1,-1 1 1,1-1 0,0 0-1,0 0 1,0 0-1,-1 1 1,1-1 0,0 0-1,0 0 1,0 1-1,0-1 1,-1 0-1,1 0 1,0 1 0,0-1-1,0 0 1,0 1-1,0-1 1,0 0 0,0 0-1,0 1 1,0-1-1,0 1 1,8 16 2174,20 12-2893,13 2 678,31 12-8966,-58-36 6927,1 0-1,0-1 0,18 5 1,19-5 8756,-57-6-951,-14 4-4211,13-1-1344,0 0-1,0 1 1,1-1 0,0 1-1,0 1 1,0-1 0,0 1 0,1 0-1,-7 9 1,8-10-229,0-1 1,1 1-1,-1 0 1,1 0-1,0 1 1,0-1-1,1 0 1,-1 1-1,1-1 1,0 1-1,0-1 1,1 1-1,-1 0 1,1 6-1,1-9-172,0 0 0,0-1-1,0 1 1,0-1 0,0 1 0,0-1-1,0 0 1,1 1 0,-1-1 0,0 0 0,1 0-1,-1 0 1,1 0 0,0 0 0,-1 0-1,1-1 1,0 1 0,-1 0 0,1-1-1,0 1 1,0-1 0,-1 0 0,1 0-1,0 0 1,0 1 0,0-2 0,0 1-1,-1 0 1,1 0 0,3-1 0,3 0-90,-1 1 1,1-1 0,0-1 0,0 1-1,-1-1 1,10-4 0,-8 0-39,0 0 1,1-1-1,-2 0 0,1-1 1,-1 0-1,-1 0 1,1-1-1,-1 0 1,-1 0-1,1 0 0,-2-1 1,1 0-1,4-13 1,1-4-130,-1 1 0,-2-2 0,0 1 0,3-30 0,-10 46 107,3-7-430,-2 1 0,0-1 0,-1 1-1,-2-28 1,1 44 568,0 0-1,0 0 1,0 0 0,0 1-1,0-1 1,0 0 0,-1 0-1,1 0 1,0 0 0,-1 1-1,1-1 1,0 0 0,-1 0-1,1 1 1,-1-1 0,1 0-1,-1 1 1,1-1 0,-1 1-1,1-1 1,-1 0 0,0 1-1,1-1 1,-1 1-1,0 0 1,0-1 0,1 1-1,-1 0 1,0-1 0,0 1-1,-1-1 1,0 2 59,0-1-1,0 0 0,-1 1 1,1-1-1,0 1 1,0-1-1,0 1 1,0 0-1,0 0 1,0 0-1,-3 2 0,-4 4 385,0-1 0,1 2-1,-14 13 1,14-12-118,1 0 0,0 1 0,1 0-1,0 0 1,0 1 0,1 0 0,1 0 0,-5 16 0,8-22-362,-1-1-1,1 1 1,1 0-1,-1 0 0,1 0 1,0 0-1,0 0 1,0 0-1,1 0 1,0 0-1,0 0 0,0 0 1,0 0-1,1 0 1,0-1-1,0 1 0,0-1 1,1 1-1,-1-1 1,1 0-1,0 0 1,5 5-1,4 3-2241,1 0 1,24 16-1,-32-24 1326,1 0 0,-1-1 0,1 0 0,0 0 1,0-1-1,0 0 0,1 0 0,-1 0 0,0-1 0,10 2 0,-1-3-731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145 126 3235,'0'0'352,"0"-8"310,1-3-1182,2-40 3753,-3 46-1714,0-1 0,-1 1 1,1-1-1,-1 1 1,0-1-1,0 1 0,-3-6 1,4 10-1413,0 1 0,-1 0 0,1-1 0,0 1 0,0-1 0,0 1 0,-1 0 0,1-1 1,0 1-1,-1 0 0,1 0 0,0-1 0,-1 1 0,1 0 0,0 0 0,-1-1 0,1 1 0,-1 0 1,1 0-1,0 0 0,-1 0 0,1 0 0,-1 0 0,1-1 0,0 1 0,-1 0 0,1 0 0,-1 0 0,1 0 1,-1 1-1,1-1 0,0 0 0,-1 0 0,1 0 0,-1 0 0,1 0 0,0 0 0,-1 1 0,1-1 0,-1 0 1,1 0-1,0 1 0,-1-1 0,1 0 0,0 0 0,0 1 0,-1-1 0,1 0 0,0 1 0,0-1 0,-1 1 1,1-1-1,0 0 0,0 1 0,0-1 0,-1 1 0,-13 22 675,9-11-367,1 1 0,0-1-1,0 1 1,2 0-1,-1 0 1,1 0 0,1 0-1,1 0 1,0 1-1,0-1 1,5 23 0,-2-20-453,1-1 0,1 1 0,0-1 0,1 0 0,1 0 0,0 0 0,1-1 0,1-1 1,11 16-1,-7-7-1882,-13-21 1818,0-1 0,0 0 0,-1 0-1,1 0 1,0 1 0,-1-1 0,1 0 0,0 0-1,0 0 1,-1 0 0,1 0 0,0 0-1,-1 0 1,1 0 0,0 0 0,-1 0-1,1 0 1,0 0 0,-1 0 0,1 0-1,0 0 1,-1 0 0,1 0 0,0 0-1,-1 0 1,1 0 0,0 0 0,-1-1-1,1 1 1,0 0 0,-1 0 0,1 0-1,0-1 1,0 1 0,-1 0 0,-41-29-5082,26 15 5536,1 0-1,0 0 1,2-2-1,-1 0 1,2 0 0,-21-36-1,33 51-217,-1 1 0,1-1-1,0 0 1,-1 1 0,1-1-1,0 0 1,0 1 0,-1-1 0,1 0-1,0 0 1,0 1 0,0-1-1,0 0 1,0 0 0,0 1 0,0-1-1,0 0 1,0 0 0,0 1-1,0-1 1,1 0 0,-1 0 0,0 1-1,1-1 1,-1 0 0,0 1-1,1-1 1,-1 0 0,1 1 0,-1-1-1,1 1 1,-1-1 0,1 0-1,0 0 1,2 0-22,-1 0 0,1 0 1,-1 1-1,1-1 0,-1 0 0,1 1 0,0 0 0,-1-1 0,1 1 1,4 1-1,67 11-666,-67-11 500,79 18-5834,-70-16 3362,-1-1-1,0 0 0,1-1 1,-1-1-1,1 0 1,24-5-1,-19-5 4323,-20 9-1329,0 0-1,0 0 0,0-1 0,0 1 0,0 0 0,0 0 1,0 0-1,-1-1 0,1 1 0,-1 0 0,1-1 0,-1 1 1,1-1-1,-1 1 0,0-1 0,1 1 0,-1-1 0,0 1 1,0-1-1,0 1 0,0-1 0,0 1 0,-1 0 0,1-1 1,0 1-1,-1-1 0,1 1 0,-1-1 0,1 1 1,-1 0-1,0-1 0,0 1 0,1 0 0,-3-2 0,2 2-256,0 0 0,0 0 0,-1 0 1,1 0-1,-1 0 0,1 0 0,-1 0 0,1 1 0,-1-1 0,0 0 0,1 1 0,-1 0 0,0-1 0,-1 1 0,-1-1 42,-1 1 1,1-1 0,0 1-1,-1 0 1,1 1-1,0-1 1,-1 1-1,1 0 1,0 0-1,-7 2 1,10-2-232,0 0 0,-1 0 0,1 0 0,-1 0 1,1 0-1,0 0 0,0 0 0,0 1 0,0-1 0,0 0 0,0 1 0,0-1 0,0 1 1,0-1-1,1 1 0,-1-1 0,0 1 0,1 0 0,0-1 0,-1 1 0,1-1 0,0 1 1,0 0-1,0 0 0,0-1 0,0 1 0,0 0 0,0-1 0,1 1 0,-1 1 0,1 0-137,1-1-1,-1 1 0,0-1 0,1 0 0,-1 0 0,1 0 0,-1 1 0,1-1 0,0-1 0,0 1 0,0 0 0,0 0 0,0-1 0,1 1 1,-1-1-1,5 2 0,48 22-2226,-40-19 1837,-2-1 82,29 14-331,-41-19 751,1 1 0,-1 0 1,1-1-1,-1 1 0,0 0 0,1 0 0,-1 0 0,0 0 0,0 0 1,0 0-1,0 1 0,0-1 0,0 0 0,0 0 0,0 1 0,0-1 0,-1 1 1,1-1-1,0 1 0,0 2 0,-2-3 67,1 0-1,-1 0 1,0 1 0,1-1-1,-1 0 1,0 0 0,0 0-1,0 0 1,0 0-1,0 0 1,0 0 0,0 0-1,0 0 1,0-1 0,-1 1-1,1 0 1,0-1 0,0 1-1,-1-1 1,1 1 0,0-1-1,-3 1 1,-37 9 115,37-10-163,-48 5-1820,30-5-2759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6086,'0'0'14461,"-6"9"-12544,-3 3-1472,0 2 1,1 0-1,1 0 1,0 0-1,1 1 1,0 0 0,1 0-1,1 0 1,1 1-1,-4 28 1,7-38-371,-1 1 1,1 0 0,1 0 0,-1 0 0,1 0 0,0-1 0,1 1 0,-1 0-1,1-1 1,1 0 0,3 10 0,-3-13-68,-1 0 0,1 0-1,-1 0 1,1 0 0,0-1 0,0 1-1,0-1 1,1 1 0,-1-1-1,1 0 1,-1 0 0,1-1 0,-1 1-1,1-1 1,0 0 0,0 0 0,0 0-1,0 0 1,0 0 0,7-1 0,3 0-105,1 0 1,0-1-1,24-4 1,24-2-196,-63 8 285,0 1 0,0-1 0,0 1 1,0-1-1,0 1 0,-1-1 0,1 1 1,0-1-1,-1 1 0,0-1 0,1 1 1,-1-1-1,0 0 0,1 0 0,-1 1 1,0-1-1,0 0 0,-2 1 0,-8 9 114,-1-1-1,-1-1 0,0 0 1,0-1-1,-1 0 0,-16 6 1,22-11 7,0 1 0,1-1 0,-2-1 1,1 1-1,0-2 0,0 1 0,-1-1 1,1 0-1,0-1 0,-1 0 0,1 0 1,-1-1-1,-8-1 0,14 1-187,1 0 0,0-1-1,0 1 1,0 0 0,-1-1-1,1 1 1,1-1 0,-1 0 0,0 1-1,0-1 1,1 0 0,-1 0 0,1 0-1,-1 0 1,1-1 0,0 1 0,0 0-1,0-1 1,0 1 0,0 0 0,1-1-1,-1 1 1,0-3 0,1 0-654,-1 1 0,1-1 0,-1 0-1,1 1 1,0-1 0,1 0 0,-1 1 0,1-1 0,0 1 0,0-1 0,1 1 0,2-6-1,14-15-6473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6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5381,'9'2'4121,"11"1"-1366,1-1-1,-1 0 1,1-2 0,40-3-1,-51 1-2524,0 1-1,-1-1 1,1-1-1,0 0 1,-1 0 0,1-1-1,-1 0 1,0-1-1,0 0 1,-1 0-1,0-1 1,0 0-1,9-8 1,-16 13-227,0 0 1,0 1-1,0-1 0,0 0 0,-1 1 1,1-1-1,0 0 0,-1 0 1,1 0-1,0 0 0,-1 1 0,1-1 1,-1 0-1,1 0 0,-1 0 1,0 0-1,1 0 0,-1 0 0,0-1 1,0 1-1,0 0 0,0 0 0,0 0 1,0 0-1,0 0 0,0 0 1,0-2-1,-1 2 18,0 0 1,0 0-1,-1 1 0,1-1 1,0 0-1,0 1 0,0-1 1,-1 0-1,1 1 0,0-1 1,-1 1-1,1 0 0,0 0 1,-1-1-1,1 1 0,-1 0 1,-1 0-1,-5 0 99,0 0 1,-1 1-1,1 0 1,0 0-1,1 1 0,-12 3 1,8 1 54,0 0 0,0 0 1,1 1-1,0 1 0,1-1 1,-10 11-1,15-15-84,0 1 0,1 0 0,-1 1-1,1-1 1,0 1 0,0-1 0,0 1-1,1 0 1,0 0 0,0 0 0,0 0-1,0 0 1,1 1 0,0-1 0,-1 11 0,2-14-120,1-1 0,-1 1 1,1-1-1,-1 1 1,1-1-1,0 0 1,0 1-1,-1-1 0,1 0 1,0 0-1,0 1 1,0-1-1,1 0 1,-1 0-1,0 0 1,0 0-1,0 0 0,1 0 1,-1-1-1,0 1 1,1 0-1,-1-1 1,1 1-1,-1-1 1,1 1-1,-1-1 0,1 0 1,-1 1-1,4-1 1,52 3-4744,-50-3 3311,25-1-5650,-1-7-5941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207 246 6502,'0'0'7442,"-11"0"-3903,10 0-3501,-17 0 824,-1 0 0,0 1 0,0 1 0,-21 5 0,34-6-640,1 0 1,0 1-1,-1 0 1,1 1-1,0-1 1,0 1-1,0 0 1,0 0-1,-5 5 1,8-6-107,0 1 0,0-1 0,0 0 0,0 1 0,0-1 0,1 1 0,-1 0 0,1 0 0,0-1 0,0 1 0,0 0 0,0 0 0,0 0 0,1 0 0,-1 0 0,1 0 0,0 0 0,0 6 0,1-7-103,-1 0 1,1-1-1,0 1 1,0-1-1,-1 1 1,1-1 0,0 1-1,0-1 1,1 0-1,-1 0 1,0 1-1,0-1 1,1 0 0,-1 0-1,1 0 1,-1 0-1,1 0 1,-1-1 0,1 1-1,-1 0 1,1-1-1,0 1 1,-1-1-1,1 1 1,0-1 0,-1 0-1,1 0 1,0 0-1,2 0 1,5 1-1,-1-1 1,1 0 0,-1 0-1,17-4 1,-15 1-10,0-1 1,0 0 0,0-1 0,-1 0-1,0 0 1,0-1 0,0 0 0,-1-1 0,0 0-1,0 0 1,-1-1 0,0 0 0,9-12-1,0-3 16,0-1-1,-2 0 0,20-47 1,-32 66-12,3-4-16,-1 0 0,0 0 0,-1-1 0,0 1 0,0-1 0,-1 0 0,0 1 0,-1-1 0,0 0 0,-1-18 0,-1 28 2,0 0 1,1-1 0,-1 1-1,0 0 1,1 0 0,-1 0-1,0 0 1,1 0 0,-1 0-1,0 0 1,0 0 0,1 0-1,-1 0 1,0 0 0,1 1-1,-1-1 1,0 0 0,1 0-1,-1 1 1,0-1 0,1 0-1,-1 1 1,1-1 0,-1 1-1,1-1 1,-1 1 0,0 0-1,-7 7 166,0 0 0,1 1 0,-1 0 0,2 0 0,0 1 0,0-1-1,0 2 1,1-1 0,-6 18 0,6-11 115,0 0-1,0 1 1,2-1-1,0 1 0,0 29 1,2-44-280,1 0 1,0 0-1,-1 0 1,2 0-1,-1 0 1,0 0-1,0 0 1,1 0-1,0 0 0,0 0 1,0 0-1,0 0 1,0 0-1,0 0 1,1-1-1,-1 1 0,1-1 1,0 1-1,0-1 1,0 1-1,0-1 1,0 0-1,1 0 1,-1 0-1,0 0 0,1 0 1,0-1-1,-1 1 1,1-1-1,0 0 1,0 0-1,0 0 1,0 0-1,0 0 0,0 0 1,0-1-1,0 1 1,0-1-1,0 0 1,6-1-1,4 1-70,0-2 1,0 0-1,-1 0 1,1-1-1,-1-1 0,0 0 1,0 0-1,0-1 0,0-1 1,12-8-1,31-13 186,-54 27-76,0-1-1,0 1 1,-1 0-1,1-1 1,0 1-1,0 0 1,-1-1-1,1 1 1,0 0-1,0 0 1,0 0-1,0 0 1,0 0-1,-1 0 1,1 0-1,0 0 1,0 0-1,0 0 1,0 0-1,-1 0 1,1 1-1,0-1 1,0 0-1,0 1 1,-1-1-1,1 0 1,0 1-1,0 0 1,7 21 396,-8-19-419,0-1 1,1 0-1,-1 1 1,1-1-1,0 0 1,-1 0-1,1 1 1,0-1-1,0 0 1,1 0-1,-1 0 1,0 0-1,1 0 1,-1 0-1,1 0 1,3 2-1,1-1-24,0 0-1,1 0 0,-1-1 0,1 0 1,0-1-1,-1 1 0,1-1 0,0 0 1,0-1-1,0 0 0,0 0 0,0 0 1,0-1-1,9-2 0,-4 1-65,0-1 1,0 0-1,0-1 1,0-1-1,-1 0 1,0 0-1,13-8 1,-7 0 94,-15 11-327,1 0-1,-1 0 0,1 0 1,0 0-1,0 1 0,0-1 1,0 1-1,0 0 1,0 0-1,0 0 0,6-1 1,7-3-4225,-2-4-3395,-3 1-1370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56 18642,'0'0'6411,"-12"4"-5573,10-4-800,-3 1 22,1 0 1,-1 1-1,1-1 0,-1 1 1,1 0-1,0 0 1,-1 1-1,1-1 0,1 1 1,-1 0-1,0 0 1,0 0-1,1 0 0,0 1 1,0-1-1,0 1 0,0 0 1,-2 5-1,-13 25 271,3 0-1,1 1 0,1 1 1,2 0-1,2 1 1,1 0-1,2 0 0,-3 76 1,9-113-328,0 1 0,0-1 0,0 1 0,0-1 0,-1 1 1,1-1-1,0 1 0,0-1 0,0 1 0,1-1 0,-1 1 0,0-1 1,0 1-1,0-1 0,0 0 0,0 1 0,0-1 0,1 1 0,-1-1 0,0 1 1,0-1-1,1 0 0,-1 1 0,0-1 0,1 1 0,-1-1 0,0 0 1,1 1-1,-1-1 0,1 0 0,-1 0 0,0 1 0,1-1 0,-1 0 1,1 0-1,-1 0 0,1 1 0,-1-1 0,1 0 0,-1 0 0,1 0 0,-1 0 1,1 0-1,-1 0 0,2 0 0,-1-1 16,0 1-1,0-1 1,0 1-1,1-1 1,-1 0-1,0 1 1,0-1-1,0 0 1,0 0-1,0 0 1,0 0-1,0 0 1,-1 0-1,1 0 1,0 0-1,1-2 1,1-6-74,1-1 0,-2 0-1,1 1 1,-1-1 0,-1 0 0,0 0 0,0 0 0,-1 0-1,0 0 1,-1 0 0,0 0 0,-1 0 0,0 1 0,0-1-1,-1 0 1,0 1 0,-1-1 0,0 1 0,0 0 0,-1 1-1,0-1 1,-1 1 0,-6-8 0,11 14 36,-1 1 0,1-1 0,0 1 0,-1 0 0,1-1 0,-1 1 0,0 0 0,1 0 0,-1 0 0,0 0-1,0 1 1,0-1 0,1 0 0,-1 1 0,0-1 0,0 1 0,0 0 0,0-1 0,-4 1 0,5 1 2,0-1-1,0 0 1,-1 1-1,1-1 1,0 1-1,0 0 1,0-1-1,0 1 1,0 0-1,0 0 1,0 0-1,0 0 1,0 0-1,0 0 1,0 0-1,1 0 1,-1 0-1,0 0 1,1 0-1,-1 0 1,1 0-1,-1 2 1,0 0 4,0 0 1,1 0-1,-1 0 1,1 0-1,0 0 1,-1 0-1,2 0 1,-1 0-1,0 0 1,0 0-1,1-1 1,0 1-1,-1 0 1,1 0-1,0 0 1,1-1-1,-1 1 1,0 0-1,1-1 1,-1 1-1,1-1 0,0 0 1,0 1-1,0-1 1,0 0-1,3 2 1,4 2-103,0-2-1,1 1 1,-1-1-1,1-1 1,0 0 0,0 0-1,0-1 1,0 0 0,0-1-1,0 0 1,1 0 0,-1-1-1,18-2 1,-10 0-1280,-1-1 0,32-9 0,-35 7-526,0 0-1,-1 0 1,17-11 0,-23 12 828,0 0 0,0-1 1,-1 0-1,1 0 0,-1 0 0,0-1 0,-1 0 0,7-9 0,0-10 1512,-8-3 4824,-9 19 696,-8 12-3574,-10 11-564,17-7-1423,0 1 1,0-1-1,0 1 1,1 0-1,1 0 0,-1 1 1,1 0-1,1 0 0,-1-1 1,2 2-1,-1-1 0,1 0 1,0 1-1,1-1 0,0 17 1,1-25-368,0 0 1,0 0 0,0 0-1,1 0 1,-1 0-1,0 0 1,0-1 0,1 1-1,-1 0 1,0 0-1,1-1 1,-1 1 0,1 0-1,-1 0 1,1-1-1,-1 1 1,1 0 0,0-1-1,-1 1 1,1-1-1,0 1 1,-1-1-1,1 1 1,0-1 0,0 1-1,0-1 1,1 1-1,28-3 209,-25 1-195,1-1 1,-1 0-1,0 0 1,0-1 0,0 1-1,0-1 1,0 0-1,7-7 1,-3-3-43,0 0-1,-1 0 1,-1-1 0,-1 0 0,0 0-1,0-1 1,-2 0 0,5-22 0,5-13-143,-12 50 147,-1 0 1,0 0-1,1 1 1,-1-1-1,0 0 0,0 1 1,0-1-1,1 1 0,-1-1 1,0 1-1,0 0 1,0 0-1,0-1 0,0 1 1,0 0-1,0 0 1,0 0-1,0 0 0,-1 0 1,1 0-1,0 0 1,0 3-1,17 12 63,-11-12-30,1-1 1,0 1 0,0-1-1,0-1 1,0 0 0,0 0 0,0 0-1,1-1 1,-1-1 0,0 1-1,1-1 1,-1-1 0,16-1-1,-13 0 3,-1 0-1,1-1 0,-1 0 0,1-1 0,-1 0 1,0 0-1,0-1 0,-1 0 0,0-1 0,10-7 1,-12 7-10,-1 1 0,-1-1 1,1 0-1,-1-1 1,0 1-1,0-1 1,-1 0-1,1 0 1,-2-1-1,1 1 1,-1-1-1,0 0 1,-1 0-1,0 0 1,0 0-1,-1 0 1,0 0-1,0 0 0,-1 0 1,0-11-1,0 18-17,0 0-1,0 0 0,0 0 0,0 0 1,0 0-1,0 0 0,0 0 0,0 0 0,0 0 1,0 0-1,-1 0 0,1 0 0,0 0 0,-1 0 1,1 1-1,-1-1 0,1 0 0,-1 0 0,1 0 1,-1 0-1,1 1 0,-1-1 0,0 0 1,0 1-1,1-1 0,-1 1 0,0-1 0,0 0 1,0 1-1,1 0 0,-1-1 0,0 1 0,0-1 1,0 1-1,0 0 0,0 0 0,0 0 1,0 0-1,0-1 0,0 1 0,0 0 0,0 1 1,0-1-1,0 0 0,0 0 0,0 0 0,0 0 1,0 1-1,1-1 0,-1 0 0,0 1 1,0-1-1,-1 2 0,-3 0-10,1 1 1,-1-1-1,1 1 0,0 1 0,0-1 1,0 0-1,0 1 0,1 0 0,-4 4 1,-4 9 122,0 0 0,2 0 0,0 1 0,1 1 0,1-1 0,0 1 0,2 1 1,0-1-1,1 1 0,1-1 0,-1 39 0,4-54-178,1 0-1,-1 0 1,1 0-1,-1 0 1,1 0-1,1-1 1,-1 1-1,0 0 1,1 0-1,0-1 1,0 1 0,0-1-1,0 0 1,0 1-1,1-1 1,0 0-1,-1 0 1,1-1-1,0 1 1,0-1 0,1 1-1,-1-1 1,0 0-1,1 0 1,-1 0-1,1-1 1,0 1-1,7 1 1,-3-1-581,0-1 0,0 1 0,0-1 0,1-1 0,-1 0 0,0 0 0,0 0 0,0-1 0,1 0 0,-1-1 0,0 0 0,-1 0 0,13-6 0,19-12-5248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86 12620,'0'0'4175,"-6"10"-2579,0 2-1409,0 0-1,0 0 1,1 1 0,1 0 0,0 0 0,-3 20 0,0 24-89,4-19 200,-2-1 1,-1 0-1,-16 50 1,22-87-217,0 1 1,0-1-1,0 1 1,0-1 0,-1 1-1,1-1 1,0 1-1,0-1 1,0 1 0,-1-1-1,1 1 1,0-1 0,0 1-1,-1-1 1,1 1-1,-1-1 1,1 0 0,0 1-1,-1-1 1,1 0 0,-1 1-1,1-1 1,-1 0-1,1 1 1,-1-1 0,1 0-1,-1 0 1,1 0-1,-1 1 1,0-1 0,-11-13 816,-4-31-947,14 41 127,-3-14-421,0 0 1,1 0-1,0 0 0,-2-32 1,6 45 307,0 0 0,0 0 0,0 0 1,1 0-1,-1 0 0,1 0 0,0 1 1,0-1-1,0 0 0,1 1 0,-1-1 1,1 0-1,0 1 0,0 0 0,0-1 1,1 1-1,-1 0 0,1 0 0,-1 1 1,1-1-1,0 0 0,0 1 0,0-1 1,0 1-1,1 0 0,-1 0 0,7-2 1,7-1 53,0 1 0,1 0 1,-1 1-1,1 2 1,27-1-1,-31 3 46,-1-2-1,1 1 1,-1-1-1,1-1 1,-1-1-1,0 0 1,0 0-1,0-1 1,0-1 0,18-9-1,-24 8 31,-1 0 1,0 0-1,0 0 1,0-1-1,-1 0 0,0 0 1,0 0-1,-1-1 1,0 0-1,0 0 0,-1 0 1,0 0-1,0 0 1,-1-1-1,0 1 0,-1-1 1,1-12-1,-2 20-5,0 38 1708,2-24-1793,-1 0 0,2 0 0,0 0 0,1 0 0,0 0 0,1-1 0,6 13 0,-3-8-180,-1 1-1,7 29 1,-8-8-316,-1 0 0,-2 0 0,-2 44 1,-2-80 584,1 1 0,-1 0 1,0-1-1,0 1 0,0 0 1,-1-1-1,1 1 0,-1-1 1,1 0-1,-1 1 0,-1-1 1,1 0-1,0 0 0,-1 0 1,1-1-1,-1 1 1,0-1-1,0 1 0,0-1 1,0 0-1,0 0 0,0 0 1,-1 0-1,1-1 0,-1 1 1,1-1-1,-1 0 0,0 0 1,1 0-1,-1-1 0,0 1 1,0-1-1,1 0 0,-1 0 1,-4-1-1,6 0-87,-1 1 0,1-1 0,0 0 0,0 0 0,0-1 0,0 1 0,0 0 1,0-1-1,1 1 0,-1-1 0,0 1 0,1-1 0,-1 0 0,1 0 0,0 0 0,-1 0 0,1 0 0,0 0 0,0 0 0,0 0 0,1 0 0,-1 0 0,0-1 0,1 1 0,0 0 0,-1-4 0,-5-63-129,6 62 121,1 1 0,0-1 0,0 1 0,0-1 0,1 1 0,0 0 0,0 0 0,1-1-1,0 1 1,0 1 0,0-1 0,1 0 0,-1 1 0,10-10 0,5-3 50,1 0 0,35-24 0,-36 28-782,0 0-1,-1-1 1,17-18-1,-1-13-8358,-17 19-1335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14189,'0'0'11243,"9"74"-9802,-8-36-992,-1 5-385,0 7-64,0 2-737,-6 2-1601,3-4-1025,2-4-5125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14638,'0'0'11659,"-9"48"-9577,9-34-1377,0-4-641,4-6-1346,5-4-3778,7 0-9546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0:3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6086,'0'0'6203,"8"0"-5114,151-1 1841,184-26 0,-94 4-2026,1507-23 646,-1160 42-1456,-580 4-74,-11 1-4,0-1-1,0 1 0,0-1 0,-1 0 0,1-1 0,0 1 0,0-1 0,-1 0 1,1 0-1,7-4 0,-12 5-1,0 0 1,0 0 0,0-1-1,0 1 1,0 0 0,0 0-1,0-1 1,0 1 0,0 0-1,0-1 1,0 1 0,0 0-1,0 0 1,0-1 0,0 1-1,0 0 1,-1 0 0,1-1-1,0 1 1,0 0 0,0 0-1,0 0 1,-1-1-1,1 1 1,0 0 0,0 0-1,0 0 1,-1-1 0,1 1-1,0 0 1,0 0 0,-1 0-1,1 0 1,0 0 0,0 0-1,-1 0 1,1 0 0,0 0-1,0 0 1,-1 0 0,1 0-1,0 0 1,-1 0 0,1 0-1,0 0 1,0 0 0,-1 0-1,1 0 1,-17-4-34,-758-58 145,-3 55-167,683 7 31,-708 39 4,317-9 1,447-28-2,-1 0-12,79-7-67,993-35-436,3 72-199,-731-19 208,175-7-784,-454-10 1283,-25 4 14,1-1 0,-1 1 0,0 0 0,0 0 0,0 0 0,0 0 0,0-1 0,0 1 0,0 0 0,1 0 0,-1 0-1,0 0 1,0-1 0,0 1 0,0 0 0,0 0 0,0-1 0,0 1 0,0 0 0,0 0 0,0 0 0,0-1 0,0 1 0,0 0-1,0 0 1,0 0 0,0-1 0,0 1 0,-1 0 0,1 0 0,0 0 0,0 0 0,0-1 0,0 1 0,0 0 0,0 0 0,-1 0-1,1 0 1,0-1 0,0 1 0,0 0 0,0 0 0,-1 0 0,1 0 0,0 0 0,0 0 0,0 0 0,0 0 0,-1-1 0,-5-2-4,1 0 1,-1 1-1,0 0 1,0-1 0,-10-1-1,-390-59 502,-7 31-163,362 29-282,-1093-29 551,1117 34-942,14-1-1378,1-1-2444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0:4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2742 341 4805,'0'0'4756,"-9"-7"-3427,-28-17-1103,0 2 0,-2 1 0,0 2 0,-2 2 0,-76-23 0,-231-37-1021,-192-6 1172,370 65 171,-207 5 0,325 16-453,0 2 0,1 3-1,0 1 1,1 3 0,0 2 0,1 2 0,0 3-1,1 1 1,2 3 0,0 1 0,1 3-1,2 1 1,1 2 0,1 2 0,-60 62-1,82-71-146,1 0 0,0 2 0,2 0 0,1 1-1,1 0 1,1 1 0,2 1 0,1 0 0,0 1-1,3 0 1,0 0 0,2 0 0,1 1 0,1 0-1,2 0 1,1 0 0,6 48 0,-3-56 63,2 0 0,1 0 1,0 0-1,2-1 0,0 0 1,2 0-1,0-1 0,1 0 1,1-1-1,1 0 0,0-1 1,2 0-1,0-1 0,1-1 1,0 0-1,22 15 1,4 0 239,2-2 1,0-1 0,2-3-1,1-1 1,97 33 0,-52-29-98,1-4 1,2-5-1,187 15 0,294-26-141,-329-17-472,391-63-1,-461 38 325,-3-7 0,329-124 0,-500 163 135,211-94 105,-188 82-52,-1-1 0,0 0-1,-1-2 1,0-2 0,36-35-1,-56 49-25,0 0-1,0 1 0,0-2 0,-1 1 0,0 0 1,0-1-1,0 1 0,0-1 0,-1 0 0,0 0 1,0 0-1,-1 0 0,0 0 0,0 0 0,0 0 1,-1-1-1,0-10 0,-1 10-1,-1-1-1,1 1 0,-2 0 1,1 0-1,-1 0 1,0 0-1,0 0 1,-1 1-1,0-1 0,0 1 1,-1 0-1,1 0 1,-1 1-1,-9-9 1,-18-13 8,-1 1 0,-1 2 0,-2 1 0,0 2 0,-58-25 0,-207-62 185,-216-18-117,-7 36-1049,121 23-1915,248 35-41,11-6-1639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1:4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68 2498,'0'0'8488,"-12"13"-6870,14-14-1499,-1 0 0,0 1 1,0 0-1,0-1 0,0 1 0,0 0 0,1 0 1,-1-1-1,0 1 0,0 0 0,0 0 1,1 0-1,-1 1 0,0-1 0,0 0 0,0 0 1,1 1-1,-1-1 0,1 1 0,33 9 447,-27-8-452,13 3-41,0 0 1,1-2-1,0-1 0,0-1 0,-1 0 0,29-4 1,-10-1-50,0-3 1,58-16 0,110-48 125,-208 71-97,-10 5 529,-45 22 114,-116 41 0,138-58-558,-1-2 0,0-1 0,-1-1 0,-67 1 0,185-6-271,0-5-1,-1-2 1,1-5-1,138-35 1,-200 35 68,-31 6 59,-36 2 39,-11 6 95,-88 15 0,89-9 1,-91 3-1,147-11-146,0-1 1,0 0-1,0 0 0,0 0 1,0 0-1,-1 0 0,1 0 1,0 0-1,0 0 0,0 0 1,0 0-1,-1 0 0,1 0 1,0 0-1,0 0 0,0 0 1,0 0-1,-1 0 1,1-1-1,0 1 0,0 0 1,0 0-1,0 0 0,0 0 1,-1 0-1,1 0 0,0 0 1,0 0-1,0-1 0,0 1 1,0 0-1,0 0 0,-1 0 1,1 0-1,0 0 0,0-1 1,0 1-1,0 0 0,0 0 1,0 0-1,0 0 1,0-1-1,0 1 0,0 0 1,0 0-1,0 0 0,0 0 1,0-1-1,0 1 0,0 0 1,0 0-1,0 0 0,0 0 1,0-1-1,0 1 0,0 0 1,0 0-1,1 0 0,-1 0 1,11-14-863,18-10-987,-3 5-525,0-5-1211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1:4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151 348 5349,'0'0'3806,"-8"0"-2722,-24 0-871,18 0 268,30 0 1067,63-5-793,-1-4 0,150-36 0,-110 19-452,769-139 213,10 69-477,-852 95-66,-70 4 310,-33 4 246,-622 73-203,-796 126 127,1443-200-453,-2 0 0,0 2 0,-52 18 0,86-26-3,0 0 0,0 0 0,1 1 0,-1-1 0,0 0 0,0 1 0,0-1 0,0 0 0,1 1 0,-1-1 0,0 1 0,0-1 0,1 1 0,-1 0 0,0-1 0,1 1 0,-1 0 0,1-1 1,-1 1-1,0 1 0,14 5-148,35-3-191,404-26-348,2-38-2014,-239 29 941,268-33-2449,-266 37 1708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1:48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1718 1 6694,'-213'23'1826,"-26"6"224,-12 0-448,6 4-449,17-3-929,17-4-288,29-15-2210,34-11-6278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1:0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3235,'0'0'5237,"-9"1"-4164,-27 7-96,22-2 526,17 1-1041,15 1-164,46 6 842,0-3 0,128 5-1,135-21-721,-287 4-299,401-26 47,265-2-33,-586 38 407,205 43 1,-210-31-495,-108-18 108,-8-1 12,-16 3 162,-38 2 3,48-6-360,-935 76 7,452-72-608,489-5 586,0 0-1,0 0 0,1 0 0,-1 0 0,0 0 0,0 0 0,0 0 0,1 0 0,-1 0 0,0 0 0,0-1 0,0 1 0,1 0 0,-1 0 0,0-1 0,0 1 0,1-1 0,-1 1 0,0-1 0,1 1 0,-1-1 0,0 1 0,1-1 0,-1 1 0,1-1 0,-1 0 0,1 1 0,-1-1 0,1 0 0,-1 0 0,1 1 0,0-1 0,0 0 1,-1-1-1,1-1-384,0 0 1,0 0 0,1 0 0,-1 0-1,1 0 1,0 1 0,-1-1 0,1 0-1,3-5 1,21-32-5070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1:0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1039 96 5605,'0'0'5472,"2"-8"-4345,-1 6-1006,0 0 1,-1 0-1,1 0 0,-1-1 1,0 1-1,1 0 1,-1-1-1,0 1 1,0 0-1,0-1 1,-1 1-1,1 0 1,-1-3-1,-1 3 28,1 0-1,-1 1 0,1-1 1,-1 1-1,0 0 0,1-1 0,-1 1 1,0 0-1,0 0 0,0 0 1,0 1-1,0-1 0,0 0 1,0 1-1,0-1 0,0 1 1,0 0-1,0-1 0,0 1 0,-3 0 1,-59-6 511,0 3-1,1 2 1,-1 3 0,0 3 0,-88 18 0,117-15-606,1 1 0,-1 2 0,2 1 0,-1 1 0,2 2 0,0 2 0,1 1 0,1 1 0,0 1 0,2 2 0,-31 29 0,47-37-27,0 1 1,0 0-1,2 0 1,0 1-1,1 1 0,0 0 1,1 0-1,1 0 1,1 1-1,1 0 1,0 0-1,1 1 1,1-1-1,1 1 1,0 0-1,2-1 0,0 1 1,3 22-1,-1-28-11,0 0-1,0-1 1,1 1-1,0-1 1,2 0-1,-1 0 1,1 0-1,1 0 1,0-1-1,1 0 1,0 0-1,0-1 1,1 1-1,1-2 1,-1 1-1,2-1 1,-1-1-1,1 0 1,1 0-1,-1-1 1,1 0-1,1-1 1,-1 0-1,1-1 1,0 0-1,0-1 1,15 4-1,7-2 12,-1-2 0,1-1-1,-1-2 1,1-1-1,0-1 1,-1-2 0,1-1-1,-1-2 1,56-17-1,-36 5 166,0-2-1,-2-3 1,-1-1-1,-1-3 1,51-36-1,-80 49 11,-1-1 0,0-1-1,-1 0 1,-1-1 0,-1-2 0,0 1-1,-1-2 1,-1 0 0,17-33 0,-23 37-125,-2 0 1,1 0-1,-2-1 1,0 1 0,-1-1-1,-1-1 1,-1 1 0,0 0-1,-1-1 1,-1 1-1,0 0 1,-2-1 0,0 1-1,-5-19 1,5 26-55,-1 0-1,-1 0 1,0 0 0,0 0 0,-1 1 0,0 0 0,0 0 0,-1 0 0,-1 1-1,1-1 1,-1 2 0,-1-1 0,1 1 0,-1 0 0,0 0 0,-1 1 0,0 1-1,0-1 1,0 1 0,-1 1 0,1-1 0,-1 2 0,0-1 0,-15-2 0,-20-2-12,-1 1 0,0 3 1,0 1-1,-61 5 1,40-1-252,-6-1-2154,25 0-7031,31 0 51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163 193 12460,'0'0'3197,"-11"10"-501,8-6-2637,-12 11 741,1 1 1,0 0-1,1 1 1,-14 26-1,24-39-770,1 0 0,-1 0 0,1 1 0,0-1 0,1 1 0,-1-1-1,1 1 1,0 0 0,0-1 0,0 1 0,0 0 0,1 0 0,0 0 0,0 0-1,1 0 1,-1 0 0,1-1 0,0 1 0,0 0 0,0 0 0,1-1 0,0 1-1,0-1 1,0 1 0,0-1 0,1 0 0,0 0 0,4 5 0,7 6-679,0-2-342,-2 1 0,0 0 0,0 0 0,16 30 0,-26-41 1039,0 0 0,-1 0 0,1 0 1,-1 1-1,0-1 0,0 0 0,0 1 0,0-1 0,-1 1 1,1-1-1,-1 1 0,0 0 0,0-1 0,-1 1 0,1-1 1,-1 1-1,1-1 0,-1 1 0,0-1 0,0 0 0,-1 1 1,1-1-1,-1 0 0,1 0 0,-1 0 0,0 0 0,0 0 1,-1 0-1,1 0 0,-1-1 0,-3 4 0,2-3 153,1 1 1,-1-1-1,0 0 0,0-1 1,-1 1-1,1-1 0,-1 0 1,1 0-1,-1 0 0,0 0 1,1-1-1,-1 0 0,0 0 1,0 0-1,0 0 0,0-1 1,0 0-1,-6-1 0,8 1-145,0-1 1,0 0-1,0-1 0,0 1 1,1 0-1,-1-1 0,0 0 1,1 0-1,-1 1 0,1-1 1,-1-1-1,1 1 0,0 0 1,0 0-1,0-1 0,0 0 1,1 1-1,-1-1 0,1 0 1,-1 0-1,1 1 0,0-1 1,0 0-1,0 0 0,0 0 0,1-1 1,0 1-1,-1 0 0,1-4 1,0-3-161,-1 1 0,2-1 1,-1 1-1,1-1 0,1 1 0,0 0 1,0-1-1,1 1 0,0 0 0,1 0 1,-1 1-1,9-14 0,6-5 102,1 0-1,30-32 0,-15 19 84,228-296 2940,-253 327-2685,-4 12-81,-5 25 80,-13 42 53,-17 104 1479,27-147-1575,2 0-1,1 0 1,1 0 0,6 41-1,-5-61-276,0 0 0,0 1-1,1-1 1,-1 0-1,2 0 1,-1 0 0,8 10-1,-10-14-13,1-1 0,0 0 0,-1 0 0,1 0 0,0 0 0,0 0 0,1 0 0,-1 0-1,0-1 1,1 1 0,-1-1 0,1 1 0,-1-1 0,1 0 0,0 0 0,-1 0 0,1-1 0,0 1 0,0 0 0,-1-1-1,1 0 1,0 0 0,3 0 0,-4-1-44,0 0 0,0 0 0,-1 0 0,1 0 0,0 0 0,-1 0 0,1-1-1,-1 1 1,1-1 0,-1 1 0,0-1 0,0 1 0,0-1 0,0 0 0,0 0 0,0 1 0,0-1-1,0 0 1,-1 0 0,1 0 0,-1 0 0,1 0 0,-1 0 0,0 0 0,0 0 0,0 0 0,0 0-1,0-3 1,-4-61-1739,-3 44 1605,-1 0 0,-1 0 0,0 0-1,-2 1 1,-1 1 0,0 0 0,-1 0 0,-1 1 0,-1 1 0,-19-18 0,33 36 235,1-1 0,0 1 0,0 0 0,0 0 0,0-1 0,0 1 1,0 0-1,0-1 0,0 1 0,0 0 0,0 0 0,0-1 0,0 1 1,0 0-1,0 0 0,0-1 0,0 1 0,0 0 0,0-1 0,0 1 1,0 0-1,0 0 0,1-1 0,-1 1 0,0 0 0,0 0 0,0 0 1,0-1-1,1 1 0,-1 0 0,0 0 0,0 0 0,0-1 1,1 1-1,-1 0 0,0 0 0,0 0 0,1 0 0,-1 0 0,0 0 1,0 0-1,1-1 0,-1 1 0,0 0 0,1 0 0,-1 0 0,0 0 1,0 0-1,1 0 0,-1 0 0,0 0 0,0 1 0,1-1 0,33-6 684,39 1-897,33 5-3085,-60 0-2136,-6 0-3838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1:5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537 50 4260,'0'0'3032,"-11"-7"-1953,3 1-910,0 1 0,0 0 0,0 1 0,-1 0 0,1 0 0,-1 1 0,0 0 0,0 1 0,0-1 0,-1 2 0,-17-2 0,17 3-120,-1 1-1,0 0 1,0 1-1,1 0 0,-1 0 1,1 1-1,0 1 1,-1-1-1,2 2 1,-1-1-1,0 2 1,1-1-1,-9 8 0,4-2 77,1 1-1,0 1 0,1 0 0,1 0 0,0 1 0,0 0 0,-10 22 0,-1 9 133,1 1 1,3 1-1,1 1 0,-15 81 1,0 60-272,29-163 9,2 0 1,0 0-1,2 0 0,1 0 0,7 34 0,-8-53 1,1 0-1,0 0 1,1 0-1,-1-1 1,1 1 0,1-1-1,-1 1 1,1-1-1,0 0 1,0 0 0,1-1-1,0 1 1,0-1-1,0 0 1,1-1 0,-1 1-1,1-1 1,0 0-1,1 0 1,-1-1 0,0 0-1,1 0 1,0 0-1,10 2 1,-8-4 65,0 1 1,1-1-1,-1-1 1,1 0-1,-1 0 0,0-1 1,1 0-1,-1-1 1,0 0-1,0 0 1,0-1-1,0 0 0,0-1 1,-1 0-1,1 0 1,-1-1-1,0 0 1,10-8-1,19-20 187,-2-2-1,-1-1 1,-2-1 0,-2-2-1,-1-1 1,-2-1 0,-2-1 0,-2-2-1,32-83 1,-45 100-211,-2-1-1,0 0 1,-2 0 0,-1-1 0,-2 1-1,-1-1 1,-1-45 0,-2 62-12,-1 0 0,0 1 0,0-1-1,-1 0 1,-1 1 0,0-1 0,0 1 0,-1 0 0,-7-11 0,7 16-3,0-1 1,0 1-1,0 0 1,-1 0-1,1 1 1,-1-1-1,-1 1 1,1 1 0,-1-1-1,0 1 1,0 0-1,0 1 1,0 0-1,-15-5 1,14 6 8,-1 0 0,0 1 1,0-1-1,0 2 0,0-1 1,0 1-1,0 1 0,0 0 1,1 0-1,-1 0 0,0 1 1,0 1-1,1-1 0,-1 1 1,1 1-1,-8 4 0,9-4-113,2-1-1,-1 2 0,0-1 0,1 0 1,0 1-1,0 0 0,0 1 1,-8 10-1,10-10-327,0-1-1,0 1 1,0 0 0,1 0 0,0 0-1,0 0 1,1 0 0,-1 0 0,1 1 0,0 10-1,1-2-3080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1:5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3555,'30'-1'4219,"84"9"-3291,39 1 328,203-15 0,-287 3-763,165-17 814,311-67-1,62-8-534,-447 89 247,-159 6-896,-1 2-281,-1 0 1,0 0-1,0 0 0,1 0 1,-1 0-1,0 0 0,0-1 0,-1 1 1,1 0-1,0-1 0,-1 1 1,1-1-1,-1 1 0,1-1 0,-1 1 1,1-1-1,-1 0 0,-3 2 1,4-3 126,-19 12-3727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2:4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3940,'0'0'7751,"6"-8"-7457,5-4-157,1 0 0,0 1 0,1 0 0,0 1 1,1 0-1,0 1 0,0 0 0,1 2 0,26-11 1,66-15 884,189-32 0,-263 60-965,0 2 0,0 0 0,0 3 0,0 1 0,0 1 0,0 1 0,-1 3 0,40 10 0,-14-3 110,2-3 0,-1-2 1,1-3-1,0-3 0,64-5 0,-87-1 677,-37 4-819,0 0-1,0 0 1,0 0-1,0 0 1,0 0 0,0 0-1,0 0 1,0 0-1,0 0 1,0 0-1,0 0 1,0 0-1,0 0 1,0-1-1,0 1 1,0 0-1,0 0 1,0 0-1,0 0 1,0 0-1,0 0 1,0 0-1,0 0 1,0 0-1,0 0 1,0 0-1,0 0 1,0 0-1,0 0 1,0-1-1,-24 1 134,-512 27-24,2 33-54,480-54-80,-71 12 26,200-13-431,1158-65 340,-1228 59 64,109-11-52,126 3 1,-237 9-615,6 1 811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2:00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58 2755,'0'0'-641,"-57"-34"673,25 23 32,-1 2-64,0 6-96,1 3-32,-1 0-128,-1 0-673,1 5 128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2:0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0 224,'-12'6'1169,"-1"0"-1104,-47 22 1287,54-25-1128,1 0 1,0 0 0,0 0-1,0 1 1,0 0-1,0 0 1,1 0 0,-8 9-1,12-12-157,1-1-1,-1 1 1,0-1-1,0 1 1,0-1-1,0 1 1,0-1-1,1 1 1,-1-1-1,0 1 1,1-1-1,-1 1 1,0-1-1,1 1 1,-1-1-1,0 0 1,1 1 0,-1-1-1,1 1 1,-1-1-1,1 0 1,-1 0-1,1 1 1,-1-1-1,1 0 1,-1 0-1,1 0 1,-1 1-1,1-1 1,-1 0-1,1 0 1,-1 0-1,1 0 1,0 0-1,-1 0 1,1 0-1,-1 0 1,1 0-1,-1 0 1,1-1-1,0 1 1,33 2 245,-30-2-167,593 37 741,80 2-720,496-50 2572,-861 7-2588,640-28-117,183-2-13,-335 60 26,-371-7-28,792-11 202,-840-11-173,1106-17 647,-608-15-133,282-3 309,-1107 38-917,78-1-290,160 20 0,-223-16-3917,-37-7-1234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2:4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3203,'0'0'7591,"13"8"-7564,1 1-13,1-1 0,1 0 0,-1 0 0,1-2 0,0 0 0,1-1 0,30 5 0,64-2 332,135-7 0,-101-3 46,421 15 2029,0 1-1410,1768-24-39,-1361 29-833,547-22 1489,-1144-4 294,-392-9-2814,-11 2-1702,-12-4-2691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2:4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4068,'-1'0'226,"1"1"1,0 0-1,0-1 1,0 1-1,0 0 1,0-1-1,0 1 1,0 0-1,0-1 1,0 1-1,0 0 1,0-1-1,0 1 1,0 0-1,1-1 1,-1 1-1,0 0 1,0-1-1,1 1 1,-1-1-1,1 1 1,-1 0-1,0-1 1,1 1-1,-1-1 1,1 1-1,-1-1 1,2 1-1,24 11 1388,40-3-2642,-56-8 1631,401 11-53,-37-4-145,281 73 2781,-157-15-1230,2-34-1044,-365-31-887,233-3 930,-283-3-2339,-1-4 0,108-24 1,-118 14-2909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3:0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100 211 5958,'0'0'1473,"-11"5"-32,1 1-805,-39 20-18,19-15 5709,47-14-5716,0-1-1,-1 0 1,20-9 0,41-9 122,88 2 116,-10 1-192,-16-2 93,277-7 0,12 14 119,-1 0-857,552 29 66,-916-13-71,1347-23 126,-803 3-118,199-10 1140,-783 25-721,-32-3-940,-44-6-2477,40 10 1511,-36-9-4406,-13-2-4809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3:0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580 24 9673,'-7'-4'343,"1"1"1,-1 0-1,0 0 1,0 1-1,0 0 0,0 0 1,0 0-1,-1 1 0,1 0 1,0 1-1,-10 0 0,-83 6 2045,86-4-2266,2 2 0,-1 0 0,0 0 0,1 1 0,0 0 0,0 1 0,0 1 1,1 0-1,0 0 0,0 1 0,0 1 0,1 0 0,1 0 0,-15 19 0,3-2-113,1 0-1,2 2 1,0 1-1,-24 55 0,26-43 115,1 1 0,3 0 0,1 1 0,2 0-1,2 0 1,2 1 0,1 0 0,3 0-1,2 0 1,7 56 0,-5-84-122,0 1 0,1-1 0,1 1 0,1-1 0,0 0 0,1-1 0,1 0-1,0 0 1,1 0 0,0-1 0,21 23 0,-21-28 0,1 0-1,0 0 1,0-1 0,0-1-1,1 0 1,0 0-1,0-1 1,1 0 0,0-1-1,0 0 1,0-1-1,1 0 1,-1-1 0,1-1-1,0 0 1,13 0-1,0-3 41,0 0-1,0-2 1,0-2-1,0 0 1,-1-1-1,0-2 1,0 0-1,0-2 1,-2-1-1,1 0 1,-1-2-1,32-24 1,3-5 171,-3-3 1,-1-3 0,64-73 0,-89 90-57,-2-1-1,-2-2 1,-1-1 0,-2-1 0,19-39 0,-31 53-54,-1 0 0,-1-1-1,-1 0 1,-1 0 0,-1-1 0,-1 1 0,-1-1-1,-2 0 1,0 0 0,-3-30 0,1 43-43,0 1-1,-1-1 1,-1 1 0,0 0 0,0 0 0,-1 0-1,0 0 1,-1 0 0,0 1 0,-1 0-1,0 0 1,0 0 0,-1 1 0,0 0-1,0 0 1,-1 1 0,0-1 0,0 2-1,-1-1 1,0 1 0,-16-8 0,12 8-6,-1 1 0,1 0 0,-1 0 0,0 2 0,0 0 0,-1 0 0,1 1 0,0 1 0,-1 1 0,1 0 0,-1 0 0,1 2 0,-1 0 0,1 0 0,-24 8 0,5 3-44,1 1 0,1 1 0,0 2 0,1 1 0,-37 30 0,1 5-1381,-62 63-1,93-80-164,-1 2-1413,9-14-3346,8-10-4685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3:0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443 232 3203,'0'0'2648,"-11"-7"-1746,7 5-929,-13-9 447,-1 1 1,0 1-1,-29-11 0,42 19-301,0-1 0,0 0 0,1 1 0,-1 0 0,0 0 0,0 0-1,0 1 1,0 0 0,-1 0 0,1 0 0,0 1 0,0-1 0,0 1-1,0 0 1,1 1 0,-1-1 0,0 1 0,0 0 0,1 0 0,-1 0-1,1 1 1,-6 4 0,-7 10 46,1 0-1,1 2 0,0 0 1,2 0-1,0 2 0,1-1 1,2 1-1,0 1 1,-12 36-1,6-4 126,2 1 0,-13 107 1,21-106-243,2-1 1,3 1-1,9 85 1,-5-119-32,0 0 0,2 0 0,0-1 1,1 1-1,2-1 0,0-1 0,1 0 0,1 0 0,1 0 1,1-2-1,25 32 0,-32-43-16,1-1 1,1 0-1,-1-1 0,1 1 1,0-1-1,0-1 1,0 1-1,1-1 0,0-1 1,0 1-1,0-1 0,0 0 1,0-1-1,0 0 1,1-1-1,-1 1 0,1-1 1,-1-1-1,1 0 0,0 0 1,-1-1-1,1 0 1,-1 0-1,1-1 0,-1 0 1,0-1-1,0 1 0,0-2 1,0 1-1,0-1 1,-1 0-1,1-1 0,-1 0 1,9-8-1,16-16 279,-2-1-1,-1-1 1,-1-2 0,-2-1 0,29-49-1,93-196 1054,-116 208-896,36-115 1,-59 154-363,-2 0 1,0 0-1,-3-1 1,0 0 0,-2 0-1,-3-42 1,0 62-43,-1 1 1,0 0-1,-1 0 1,0 0-1,-1 1 1,-1-1-1,1 1 1,-2 0-1,0 0 1,0 0-1,-1 1 1,0 0-1,0 0 1,-1 1-1,-1 0 1,0 0-1,-16-12 1,17 15-3,-1 1 0,1 0 0,-1 0 0,0 1 0,-1 0 0,1 1 1,-1 0-1,1 0 0,-1 1 0,0 0 0,0 1 0,0 0 0,0 1 0,0 0 1,0 0-1,0 1 0,0 0 0,0 1 0,0 0 0,1 1 0,-1 0 0,-9 5 0,-6 5-123,0 1 0,1 1 0,1 2 0,0 0 0,1 2-1,-28 30 1,10-11-1238,38-36 853,0 1 1,-1-1-1,1 0 0,-1 0 0,1 0 1,-1 0-1,0-1 0,0 1 0,0-1 1,0 1-1,0-1 0,-4 1 0,-2-1-4845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4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213 212 15439,'0'-3'729,"1"1"-1,-1 0 1,0-1 0,-1 1 0,1 0 0,0-1 0,-1 1 0,1 0 0,-1-1 0,-1-3 0,1 5-511,1 0-1,-1 0 1,0 0 0,0 0 0,0 0 0,0 0-1,1 0 1,-1 0 0,0 0 0,-1 0-1,1 1 1,0-1 0,0 0 0,0 1 0,-2-1-1,-3-1 23,-1 1-1,1 0 1,-1 1-1,1-1 1,-1 1-1,-11 2 1,16-2-180,-5 1-46,0 1-1,1 0 1,-1 0 0,0 1 0,1 0 0,0 0 0,0 0 0,-1 1-1,2 0 1,-1 0 0,0 1 0,1-1 0,0 1 0,0 0-1,1 1 1,-1-1 0,1 1 0,0 0 0,0 0 0,1 0 0,0 0-1,0 1 1,1-1 0,-1 1 0,1 0 0,1 0 0,-1 0-1,1 0 1,1 0 0,-1 0 0,2 13 0,-1-19-9,1 1-1,0-1 1,-1 0 0,1 1 0,0-1 0,0 0-1,0 1 1,0-1 0,0 0 0,1 0 0,-1 0-1,0 0 1,0 0 0,1 0 0,-1-1-1,1 1 1,-1 0 0,0-1 0,1 1 0,-1-1-1,1 1 1,0-1 0,-1 0 0,1 1 0,-1-1-1,1 0 1,-1 0 0,1 0 0,0 0-1,-1-1 1,1 1 0,1-1 0,6 0 26,-1 0 1,0-1-1,1 0 1,-1 0-1,8-4 1,9-6 9,-1-1 0,-1-1 0,0-1 0,-1-1 0,40-38-1,-48 41-9,-1-1 0,-1 0 0,0-1 0,-1 0 0,0-1 0,-1 0 0,-1-1 0,-1 0 0,10-27 0,-18 42-18,1 0-1,0-1 0,-1 1 1,1 0-1,-1-1 1,1 1-1,-1-1 1,0 1-1,0-1 1,0 1-1,-1 0 0,0-4 1,1 6-15,0 0 1,0-1-1,-1 1 0,1 0 1,0-1-1,0 1 0,-1 0 1,1-1-1,0 1 0,-1 0 0,1-1 1,-1 1-1,1 0 0,0 0 1,-1 0-1,1-1 0,-1 1 1,1 0-1,0 0 0,-1 0 1,1 0-1,-1 0 0,1 0 1,-1 0-1,1 0 0,-1 0 1,1 0-1,0 0 0,-1 0 1,1 0-1,-1 0 0,1 0 1,-1 0-1,1 1 0,0-1 1,-1 0-1,-3 2-14,0 1-1,0-1 1,0 1 0,1 0-1,-1 0 1,1 0 0,0 0-1,0 0 1,0 1 0,0-1-1,-2 6 1,-9 16 4,1 0 0,1 1 0,-11 38 1,19-52 53,0 0 1,1 0 0,1 0-1,0 1 1,1-1-1,0 1 1,1 0 0,1-1-1,0 1 1,3 14 0,-4-24-34,1-1 0,1 1 0,-1 0 0,0-1 0,1 1 0,-1-1 0,1 0 0,0 0 0,-1 1 0,1-1 0,0 0 0,1 0 0,-1-1 0,0 1 0,0 0 0,1-1 0,-1 1 0,1-1 0,-1 0 0,1 0 0,0 0 0,-1 0 0,1 0 0,0-1 0,0 1 0,0-1 0,0 0 0,-1 1 0,1-1 0,0-1 0,5 0 0,-1 1 13,1-1 0,-1 0 0,1-1-1,-1 0 1,1 0 0,-1-1 0,0 0 0,0 0 0,0 0-1,12-9 1,-12 6 1,1 0 0,-1-1 0,0 0 0,0 0-1,0 0 1,-1-1 0,0 0 0,-1 0 0,0-1 0,0 1-1,-1-1 1,0 0 0,-1 0 0,0-1 0,0 1 0,-1-1-1,2-16 1,-4 25-23,0 0 0,0 1 1,0-1-1,0 1 0,0-1 0,0 1 0,-1-1 0,1 1 0,0-1 0,0 0 0,-1 1 0,1-1 0,0 1 0,-1-1 0,1 1 1,0 0-1,-1-1 0,1 1 0,-1-1 0,1 1 0,-1 0 0,1-1 0,-1 1 0,1 0 0,-1 0 0,1-1 0,-1 1 1,1 0-1,-1 0 0,0 0 0,1 0 0,-1 0 0,1 0 0,-1-1 0,1 1 0,-1 1 0,0-1 0,1 0 0,-1 0 1,1 0-1,-1 0 0,0 0 0,1 0 0,-1 1 0,1-1 0,-1 0 0,0 1 0,-28 15-116,22-9 109,1 1 0,0-1 0,0 1 1,1 1-1,0-1 0,-8 18 0,11-21 14,0 1 0,0-1 0,1 1-1,-1-1 1,1 1 0,0 0 0,1-1 0,-1 1 0,1 0 0,1 0 0,-1-1-1,1 1 1,1 7 0,-1-11-6,0 0 0,1 0 0,-1 0 0,0 0 0,1 0 0,0 0 0,-1-1 0,1 1 0,0-1 0,0 1 0,0-1 0,0 0 0,0 0 0,0 1 0,0-1 0,0-1 0,0 1 0,0 0 0,1 0 0,-1-1 0,0 0 0,1 1 0,3-1 0,65 1-101,-51-1-53,-4-1-69,1 0 1,-1 0 0,27-8-1,-35 8 219,0-2-1,-1 1 0,0-1 0,1 0 0,-1-1 0,-1 1 1,1-1-1,0-1 0,10-8 0,-16 11 31,0 1 0,0 0 0,0 0 1,0 0-1,-1-1 0,1 1 0,0 0 0,-1-1 0,1 1 0,-1-1 0,1 1 0,-1 0 0,0-1 0,1 1 1,-1-1-1,0 1 0,0-1 0,0 1 0,0-1 0,0 1 0,-1-1 0,1 1 0,0-1 0,-1 1 1,1-1-1,-1 1 0,1 0 0,-1-1 0,0 1 0,0 0 0,1-1 0,-1 1 0,0 0 0,0 0 1,0 0-1,0 0 0,-3-2 0,-5-6 329,-1 1 1,0 0-1,-18-11 0,8 5-115,15 10-240,1 2-3,0-1 1,0 0-1,1 0 1,-1 0-1,1 0 1,0-1-1,0 1 1,0-1-1,0 0 1,1 0-1,-1 0 1,1 0 0,0 0-1,-2-6 1,5 9-29,0 0 0,1 0 1,-1 1-1,0-1 0,0 0 0,1 1 1,-1-1-1,1 1 0,-1-1 1,0 1-1,1 0 0,-1-1 1,1 1-1,-1 0 0,0 0 1,1 0-1,-1 0 0,1 0 0,-1 1 1,3 0-1,2-1-104,158 0-7514,-136 0 5046,41 0-6836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3:5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18 3459,'0'0'11499,"-2"-5"-10933,-9-8-142,2 22 357,-4 40 667,-6 112 275,3 292 1,14-209-1354,-16-68 1493,19-176-1851,-1 1 1,1 0-1,-1 0 0,1-1 0,0 1 1,-1-1-1,1 1 0,0 0 0,-1-1 0,1 1 1,0-1-1,0 0 0,0 1 0,-1-1 1,1 0-1,0 1 0,0-1 0,0 0 0,0 0 1,0 0-1,-1 1 0,1-1 0,0 0 1,2-1-1,30 3 42,-27-2-19,639 6 851,-465-3-180,183 12 105,342 107-755,-627-107-54,73 8 11,212 6 0,-174-18-1,839 13 19,-982-24-30,-25 0 12,0-1 1,0-1 0,0-1 0,0-1-1,0 0 1,21-9 0,-36 9-22,0 0 0,-1-1 0,1 1 0,-1-1 0,0-1 0,-1 1 0,1-1 0,-1 0 0,0 0 0,0 0 0,4-11 0,9-11-67,1 3 59,-2-2-1,-1 0 1,0 0 0,-2-1-1,-2-1 1,0 0 0,-2-1-1,-1 0 1,-2-1 0,0 1 0,-2-1-1,-2 0 1,-1 0 0,-1 0-1,-1 0 1,-2 0 0,-11-48-1,-2-4-196,3 0-1,5 0 1,1-96-1,7 167 223,0-1 1,-1 1-1,-1 0 0,0-1 0,-6-19 0,7 28-6,-1 1 0,1 1-1,0-1 1,-1 0 0,1 0-1,-1 0 1,0 1 0,0-1 0,0 1-1,-1 0 1,1-1 0,0 1-1,-1 0 1,1 0 0,-1 0 0,0 1-1,0-1 1,0 1 0,1 0-1,-1-1 1,0 1 0,-1 0-1,1 1 1,0-1 0,0 1 0,-6-1-1,-51 2 8,-1 3 1,2 3-1,-94 21 0,11-1 109,14-11-77,-1-6-1,-191-9 0,-254-51-42,522 44 4,-536-53-8,-2 31 7,-233 71-281,570-24 40,183-13 50,14 0-771,-1-3 0,-111-8 0,166 5 751,0 0 1,0 0-1,1-1 1,-1 1-1,0 0 1,0-1-1,1 1 0,-1-1 1,0 0-1,1 1 1,-1-1-1,1 0 1,-1 0-1,1 0 1,-1 0-1,1 0 0,0-1 1,-1 1-1,1 0 1,0-1-1,0 1 1,0 0-1,0-1 1,0 0-1,0 1 0,1-1 1,-1 1-1,0-1 1,0-2-1,-1-25-6885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4:2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237 169 4292,'1'-8'2952,"8"-66"889,-4-12 4143,-21 156-5486,-63 305 795,13-75-2182,4 62-792,48-246-219,0 134-1,14-249-95,1 0 0,-1 0-1,1 0 1,0 0 0,-1 0 0,1 0 0,0 0 0,0 0-1,0 0 1,0 0 0,0-1 0,0 1 0,0 0-1,0-1 1,0 1 0,0-1 0,0 1 0,1-1-1,-1 1 1,0-1 0,0 0 0,0 1 0,1-1-1,-1 0 1,0 0 0,0 0 0,1 0 0,-1 0-1,0 0 1,0 0 0,2-1 0,46-2 163,-48 2-162,372-41 392,235-35-357,-561 69-30,-1 1-1,1 3 0,93 4 1,-71 13 70,-53-9-47,1-1 1,-1 0-1,23 0 0,-35-3 0,0-1-1,0 0 0,0 0 0,0 0 1,0 0-1,0-1 0,0 0 0,0 0 1,-1 0-1,1 0 0,-1 0 1,0-1-1,1 1 0,-1-1 0,0 0 1,0 0-1,-1 0 0,1 0 0,-1-1 1,0 1-1,1-1 0,-2 1 0,3-6 1,6-12-53,0-1-1,11-43 1,-15 42 64,19-66-154,-4-1 0,15-145-1,-18-186-220,-16 380 186,2 1 0,11-53 0,3-18-82,-19 110 213,1 0 0,0 0-1,-1 1 1,1-1-1,-1 0 1,1 0-1,-1 1 1,0-1 0,1 0-1,-1 1 1,0-1-1,1 1 1,-1-1-1,0 1 1,0-1 0,0 1-1,1-1 1,-1 1-1,0 0 1,0-1-1,0 1 1,0 0 0,0 0-1,0 0 1,0-1-1,0 1 1,1 0-1,-1 0 1,0 1 0,0-1-1,0 0 1,-1 0-1,-50 3-754,30-2 578,-260-21 185,46 2 7,140 14 2,-511-1 58,549 10-259,0 3 0,-76 20 0,91-18-1135,43-10 1510,-6 1-1597,11-19-17222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4:0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79 5029,'0'0'5055,"9"2"-4040,34 4-38,1-2 0,-1-2 0,81-6 0,137-30-348,-255 33-558,26-5-43,-31 6 24,0 0 1,0 0-1,0 0 1,0 0-1,-1-1 1,1 1-1,0 0 1,0-1-1,0 1 1,-1 0-1,1-1 1,0 1-1,0-1 1,-1 1-1,1-1 1,0 1-1,-1-1 1,1 1-1,-1-1 1,1 0-1,-1 0 1,1 1-1,-1-1 1,1 0-1,-1 0 1,1-1-1,-22-2 1243,17 4-1127,-186 0 1459,-241 30-1,281-17-384,324-40-96,13-2-1160,110 12-157,-310 18 169,0 1 1,1 0-1,-1 0 1,-13 6-1,-20 3 26,-452 86 675,689-137-685,281-42-119,-568 96 160,-103 30-1,100-20 3,-166 34 615,422-96-705,46-8-3,73 10-231,-615 87 468,214-27-140,83-16-68,-111 14-424,150-22 10,-5 0 238,7-5-4498,16-11-2948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4:0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130 100 4132,'0'0'2824,"-8"0"-1639,-42 0 1057,50 0-2182,-1 0 0,1 0 0,0 0 0,0 0 0,0 0 0,0 0 0,-1 0-1,1 0 1,0 0 0,0 0 0,0 0 0,-1 0 0,1 0 0,0 0 0,0 0 0,0 0 0,0 0 0,-1 0 0,1 0-1,0 0 1,0 0 0,0 0 0,0 0 0,-1 0 0,1 0 0,0 0 0,0-1 0,0 1 0,0 0 0,-1 0-1,1 0 1,0 0 0,0 0 0,0 0 0,0-1 0,0 1 0,0 0 0,0 0 0,-1 0 0,1 0 0,0-1 0,0 1-1,0 0 1,0 0 0,0 0 0,0 0 0,0-1 0,0 1 0,0 0 0,0 0 0,9-10 1031,18-5-663,6 6-196,0 1-1,1 1 1,61-3-1,105 7-227,-123 4 86,-69 0-114,-16 4 198,-15 2 274,-491 90 1804,488-93-2221,16-3-70,27-1 31,44-5 35,-1-4-1,-1-2 0,106-34 0,-137 37-18,-15 4-2,-4 2 13,0-1 0,0 0 0,-1 0 0,11-6 0,-68 5 392,-6 13-350,0 2 0,-54 19 0,-74 15 140,584-135-846,-252 53 431,-119 27 246,-47 9 42,-50 7 135,-33 11 397,-175 55 0,269-70-653,-18 6 159,23-8-138,1 1 1,-1-1-1,1 0 0,-1 0 0,0 1 0,1-1 1,-1 0-1,1 1 0,-1-1 0,1 1 1,-1-1-1,1 0 0,-1 1 0,1-1 0,-1 1 1,1 0-1,0-1 0,-1 1 0,1-1 0,0 1 1,0-1-1,-1 1 0,1 0 0,0-1 0,0 1 1,0 0-1,-1 0 0,3 0-232,-1 0 0,1-1 1,0 1-1,-1-1 0,1 1 0,0-1 0,-1 1 0,1-1 1,0 0-1,-1 0 0,1 0 0,0 0 0,-1 0 0,4-1 1,0 1-611,35-3-4049,9-13-2669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4:0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49 172 8904,'-48'5'2728,"61"-20"-811,19-3-1480,1 1 0,1 1-1,56-17 1,113-23 115,-179 51-428,15-7 679,-28 8 172,-28 6-633,-9 6-335,0 1 1,1 2 0,0 0-1,1 1 1,-31 21-1,24-14-4,17-11-2,-14 8 9,-34 25 0,62-41-10,0 1 0,-1-1-1,1 0 1,0 0 0,0 0 0,-1 0-1,1 0 1,0 0 0,0 0 0,-1 0-1,1 1 1,0-1 0,0 0 0,0 0-1,-1 0 1,1 0 0,0 1 0,0-1-1,0 0 1,0 0 0,-1 0 0,1 1-1,0-1 1,0 0 0,0 0 0,0 1-1,0-1 1,0 0 0,0 0 0,0 1-1,0-1 1,0 0 0,0 1-1,0-1 1,0 0 0,0 0 0,0 1-1,0-1 1,0 0 0,0 0 0,0 1-1,0-1 1,0 0 0,0 0 0,0 1-1,1-1 1,-1 0 0,0 0 0,0 0-1,0 1 1,19 1-31,28-8-37,324-97-2041,-357 99 2131,-9 2-37,-8 2 12,-20 3 16,-37 9-14,41-7 3,-44 13 6,2 3 1,-107 51-1,151-57-159,17-11-4070,15-4 650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4:07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8776,'0'0'2536,"9"-4"-2146,83-29-6,187-40 1,-43 14-359,-231 58-299,22-8 1285,-23 5 109,-15 3-93,-8 2-785,1 0 0,0 2-1,0 0 1,0 1 0,-28 11-1,-89 42-68,77-31-144,31-14-11,10-6 3,0 1 0,-30 19 1,77-26-2,57-21-942,144-58-1,-160 53 571,-7-1 266,-55 21 70,-11 4-24,-10 4-78,-25 8 112,1 2-1,-67 32 1,59-24-1242,-56 18 1,49-26-1434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4:0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1002 102 3748,'0'0'971,"-9"-5"1293,-19-8-1111,0 2 1,-1 0-1,-56-11 1,0-1 93,69 19-1174,0 0-1,-1 1 1,1 0 0,-1 2-1,0 0 1,0 1-1,1 0 1,-1 2 0,-27 5-1,21-2 181,0 2 0,0 1-1,1 1 1,0 1-1,0 0 1,-24 17 0,14-4-119,0 1 0,2 1 0,0 2-1,2 1 1,1 1 0,1 1 0,-43 67 0,57-74-151,0 0-1,1 0 1,2 1 0,0 1-1,1-1 1,2 1-1,-6 42 1,5 12-1,3 90-1,4-168 19,0 18 11,2 0 1,0 0-1,0 0 1,2 0-1,0-1 0,2 1 1,0-1-1,1-1 1,16 31-1,-18-39 57,0 0 0,1-1 1,0 1-1,0-1 0,1-1 0,0 1 1,1-1-1,-1-1 0,1 1 0,1-1 1,-1-1-1,1 1 0,0-2 0,0 1 1,1-1-1,-1 0 0,1-1 0,0 0 1,17 2-1,-10-4-26,1-1 0,-1-1 1,0 0-1,0-1 1,0-1-1,0-1 0,0 0 1,0-1-1,-1-1 0,0 0 1,0-2-1,-1 0 0,0 0 1,25-19-1,4-6 160,-2-3-1,-1-1 1,47-56-1,-51 51 56,-2-2-1,-2 0 1,-2-3 0,46-90-1,-64 108-144,-1-1 0,-1 0 0,-2-1 0,-1 0 0,-1-1 0,-2 0 0,-1 1 0,-2-2 0,-2-56-1,0 84-102,0 0 0,-1 0 0,0 0 0,0 0-1,0 0 1,0 0 0,-1 0 0,0 0 0,0 1 0,0-1-1,-1 0 1,1 1 0,-1 0 0,0 0 0,0 0-1,-1 0 1,1 0 0,-1 1 0,0-1 0,0 1 0,0 0-1,0 0 1,0 0 0,-1 1 0,1 0 0,-10-4-1,1 3-369,0 0 0,0 1 0,0 1 0,-1 0-1,1 0 1,-1 1 0,1 1 0,-1 0 0,-13 4 0,-3-1-2960,1-4-1708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9:34:3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8104,'0'0'560,"4"10"38,0 2-395,0 1 0,-1 0 0,-1 0 0,0 0-1,-1 0 1,0 0 0,-1 0 0,0 0 0,-1 1 0,0-1 0,-7 24-1,-109 308 1146,81-256-714,4 3 1,-38 171-1,66-238-577,0-1-1,2 1 0,0-1 0,2 1 0,3 33 0,-1-54-21,-1-1 0,1 0 0,-1 0 1,1 0-1,0 0 0,0 0 0,0-1 0,0 1 1,0-1-1,1 1 0,-1-1 0,1 0 0,0 0 1,0 0-1,0 0 0,0 0 0,0-1 0,3 2 1,61 22 362,-16-11-362,1-3-1,0-2 1,65 3-1,163-7 135,-130-5-135,-130 0-34,1090 55 714,80 47-647,-567-56-56,316-11 230,-755-32 114,-165-2-312,-17 0 14,1 0-1,0-1 0,0 1 1,-1-1-1,1 0 0,0 0 0,0 0 1,0 0-1,-1 0 0,1-1 1,0 1-1,0-1 0,-1 0 1,1 0-1,0 0 0,-1 0 1,1 0-1,-1-1 0,1 1 1,-1-1-1,0 1 0,0-1 0,4-4 1,35-65 124,-12 24-163,-2-2-1,-3-1 1,31-87-1,-42 87-23,-2-1 1,-2 0-1,-2 0 0,-3-1 0,-1 0 1,-3 1-1,-3-1 0,-9-58 0,6 67-208,3 15 16,-1 1-1,-1 0 0,-15-42 0,17 60 187,-1 1 1,0 0-1,0 0 0,-1 0 1,0 1-1,-1 0 0,1 0 1,-1 0-1,-1 0 1,1 1-1,-1 0 0,0 1 1,-1-1-1,1 1 1,-10-4-1,-7-2 28,-1 1 0,0 1 0,0 1 0,-46-8 0,-110-6 43,125 16-29,-1036-64 113,-3 51-499,-16 0 267,930 12 90,-682-7-746,819 17-18,0 1-1,0 2 1,1 3 0,-81 26-1,85-24-3192,15-9-3273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1:46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3619,'0'0'8125,"4"6"-7612,5 5-441,1 0 0,0-1 1,0 0-1,1-1 0,1 0 0,-1 0 0,1-1 1,1-1-1,-1 0 0,1-1 0,1 0 0,-1-1 1,1 0-1,0-1 0,0-1 0,0 0 0,0-1 1,22 0-1,20-2 122,1-2-1,-1-3 1,85-19 0,35-3 627,-93 23-733,0 3-1,0 4 1,0 3-1,139 30 1,-109-17-48,215 9 0,115-31 340,137 8 51,-347 9-158,453-32-1,153-50-46,-6 1 108,-25 42 298,-466 24-148,-317 1-743,73-4 475,-38-10-5314,-44 6 176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1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30 318 8232,'0'0'3112,"-6"-8"-2936,-17-26-42,23 33-125,0 0 1,0 0 0,0 1 0,0-1-1,0 0 1,0 0 0,0 0 0,0 1-1,0-1 1,0 0 0,0 0-1,1 1 1,-1-1 0,0 0 0,1 1-1,-1-1 1,0 0 0,1 1 0,-1-1-1,1 0 1,-1 1 0,1-1-1,-1 1 1,1-1 0,-1 1 0,1-1-1,0 1 1,-1 0 0,1-1 0,0 1-1,-1 0 1,1-1 0,0 1-1,0 0 1,-1 0 0,1-1 0,0 1-1,0 0 1,-1 0 0,1 0 0,0 0-1,0 0 1,0 1 0,4-3 96,188-96 1349,-141 69-1444,0 1 0,2 3 0,86-28 1,-112 47 4,1 1-1,-1 1 1,58 0 0,91 13 230,-8 0 245,-120-9-346,285 6 783,-237 0-752,139 27 1,-11 20 13,-124-26 154,2-4 0,133 11 0,339-32-48,-78-4-143,113 38-57,88 2-90,1-45 14,54-8-3,-224 10 4,-337-9-7,234-49 0,65-7 118,-471 68-338,12-1 321,67 2 0,-92 2-487,0-1-1,0 1 1,0 0-1,-1 1 1,1-1-1,0 2 1,0-1-1,-1 1 0,1-1 1,-1 2-1,0-1 1,0 1-1,0 0 1,-1 0-1,7 6 1,6 23-8106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4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 12204,'0'0'9646,"-2"10"-7372,-96 340 742,89-333-3129,6-34-162,5-37-378,13-56-728,-6 52 348,2-80-1,-21 209 1648,10-51-328,1 0 1,1-1 0,1 1-1,1 0 1,0-1 0,2 0-1,8 21 1,-11-33-142,-1-1 0,1 0 0,0 0 0,1 0 0,-1 0 1,1-1-1,0 0 0,0 1 0,1-1 0,0-1 0,0 1 0,0-1 0,0 0 0,1 0 0,0 0 0,-1-1 0,1 1 0,1-2 1,-1 1-1,0-1 0,1 0 0,-1 0 0,1 0 0,9 0 0,-11-2-43,-1 0 1,1 0-1,-1-1 0,1 1 0,-1-1 1,0 0-1,1 0 0,-1-1 1,0 1-1,0-1 0,0 0 0,0 0 1,0 0-1,-1-1 0,1 0 1,5-5-1,-3 2-37,0 0-1,-1 0 1,0-1 0,0 0-1,-1 0 1,0-1 0,0 1-1,4-14 1,-3 8-41,-2 0-1,1 0 1,-2 0 0,1-1-1,-2 0 1,0 1 0,-1-1-1,0 0 1,-1 1 0,0-1-1,-4-14 1,3 21-52,0 1 0,-1 0 0,0 0 0,0 0-1,-8-11 1,10 15-24,-1-1 0,0 1-1,1 0 1,-1 0 0,0 0-1,0 1 1,0-1 0,-1 0 0,1 1-1,0-1 1,0 1 0,-1 0-1,1 0 1,-1 0 0,1 0-1,-1 0 1,-5-1 0,7 3 19,0 0-1,0-1 1,0 1 0,0-1 0,1 1 0,-1 0 0,0 0-1,0 0 1,0-1 0,1 1 0,-1 0 0,0 0 0,1 0 0,-1 0-1,1 0 1,-1 0 0,1 0 0,-1 1 0,1-1 0,0 0-1,0 0 1,-1 0 0,1 0 0,0 0 0,0 1 0,0-1 0,0 0-1,0 0 1,1 2 0,0 44-1107,-1-43 792,1 1-234,0-1 0,-1 1-1,2 0 1,-1-1-1,0 1 1,1 0-1,0-1 1,0 0 0,5 8-1,10 14-5230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1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11275,'10'5'304,"8"3"-276,1 0-1,0-1 1,0-1 0,1 0-1,0-2 1,0 0 0,35 1-1,161-4 262,-173-2-185,222-17 562,27 1 115,4 20 217,163-7-3897,-401 0-384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1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10154,'0'0'74,"11"1"17,33 0 89,0-1 0,58-8-1,-8-5 269,145-1 0,96 22 129,-38-1-32,344-38 1104,-206 3-1008,-242 20-176,320-56-1,-488 59-988,1-1-1,41-18 0,-56 20-625,0-2 0,-1 1 0,0-2 0,18-14 0,2-8-4770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3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4644,'0'0'4276,"9"-2"-3283,64-17-663,-27 7 573,88-13 0,-42 17 125,552-29 762,-576 41-1681,0 4 0,0 3 1,-1 2-1,87 31 0,79 15 55,447 17 900,-379-53-991,271 15 57,-408-36-13,243-29-1,-166 7-89,273 13 0,-315 8-22,-110-2-911,0-3-1,0-5 0,-1-3 1,0-4-1,127-41 0,-107 17-2589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5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5477,'0'0'2248,"9"1"-1544,30-1-363,1-2-1,49-8 0,54-4 278,-90 13-513,0 3-1,0 2 1,0 3 0,64 16-1,19 7 466,1-6 0,0-6 0,195 1 0,608 11-212,-540-15-166,563-50 0,319 0-953,-981 33 758,568-58 506,-240 7-45,-68-5 2874,-544 55-3240,7-1 327,-23 7-235,-12 6-111,-60 44-4754,53-43 1381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5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5669,'-11'0'972,"-22"1"-497,-64-1 1302,72 1-90,43-1 748,547 18-2227,-496-15-202,-113-2 358,0 2 1,-53 10 0,51-6-200,-155 29 18,103-17-178,-142 11 0,452-55-433,-31 1 98,122 8 185,-326 20 59,0 2-1,0 0 1,-34 13-1,-13 5-608,-15-1-869,-5-5-1409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5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4036,'0'0'3737,"-3"12"-2590,-10 51-579,2 0 1,-2 102-1,12 147 1201,3-167-1351,0 209 461,20 1402 2983,-18-1266-2709,-6-474-556,-1-19-41,-2-27-263,9-139-684,6 56-6334,-3 58-1955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 6318 2819,'0'0'448,"-7"10"-272,-19 26-83,-12 18 42,-55 61 0,68-93 4,0-2-1,-1 0 0,-1-2 1,-1-1-1,-1-1 1,-56 22-1,50-22 425,16-7-197,0 2 0,1 0-1,0 0 1,0 2 0,-26 25-1,43-37-172,5-2-166,-1 0 1,0 1 0,0-1 0,0 0-1,0 0 1,0-1 0,0 1 0,0-1-1,3-1 1,496-298 462,157-104-457,285-286 66,-172 120-48,985-721-339,-1255 912 301,627-488 1308,61-45 516,-927 723-1850,542-385 163,26 43-880,-751 487-2131,-52 28-86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4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266 131 4068,'-13'2'2973,"-132"13"-269,38-11 2114,106-4-4001,40 0 176,816-51 2657,-415 15-3462,1900-28-49,-2188 70-219,-1 6 0,195 41 0,-335-51-237,24 3 1033,-35-5-808,1 0 0,-1 0 0,1 0 1,-1 0-1,1 0 0,-1 0 0,1 0 0,-1 0 0,1 1 0,-1-1 1,1 0-1,-1 0 0,1 0 0,-1 1 0,1-1 0,-1 0 0,0 1 0,1-1 1,-1 0-1,1 1 0,-1-1 0,0 1 0,1-1 0,-1 0 0,0 1 1,0-1-1,1 1 0,-1-1 0,0 1 0,0-1 0,0 1 0,0-1 0,1 1 1,-1-1-1,0 1 0,0-1 0,0 1 0,0-1 0,0 1 0,0-1 0,0 1 1,-1 0-1,1-1 0,0 1 0,0-1 0,0 1 0,-1 0-173,0 0-1,0 0 0,0-1 0,0 1 1,0 0-1,0 0 0,0-1 0,0 1 1,0-1-1,0 1 0,0-1 1,0 0-1,-1 1 0,1-1 0,0 0 1,0 0-1,-3 0 0,-14 1-3006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4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166 218 6598,'-14'2'918,"-130"17"4629,137-15-3577,16 2-1397,19 2-308,46-2 91,0-4 1,1-2-1,81-12 0,469-51 780,366-30-547,-964 91-564,936-61 898,0 44-131,-662 41-677,-198-11-767,0-4 0,147-9-1,-209-5-1265,-40 7 1567,1-1 0,0 1-1,-1-1 1,1 0 0,0 0 0,-1 1-1,1-1 1,-1 0 0,0 0 0,1 0 0,-1-1-1,0 1 1,1 0 0,-1 0 0,0-1-1,0 1 1,0-1 0,0 1 0,0-1-1,1-2 1,0-14-7032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349 170 4068,'8'-13'155,"1"2"-114,30-45 57,-36 50-83,0 1 0,0-1 0,0 0-1,0 0 1,-1 0 0,0-1 0,-1 1 0,1 0 0,0-10 0,-2 15 2,0 0-1,-1 0 1,1 0-1,0 0 1,0 0-1,-1 0 1,1 1-1,-1-1 1,1 0 0,-1 0-1,1 0 1,-1 1-1,0-1 1,1 0-1,-1 0 1,0 1 0,1-1-1,-1 1 1,0-1-1,0 1 1,0-1-1,1 1 1,-1-1 0,0 1-1,0 0 1,0 0-1,0-1 1,0 1-1,0 0 1,0 0 0,0 0-1,-1 0 1,-41-1 525,29 2-243,3-1-125,1 1 0,0 0 0,-1 0 0,1 1 0,0 1 0,0 0 0,0 0 0,0 1 0,1 0 0,-1 1 0,1 0 1,-9 6-1,6-2-111,-1 1 0,2 1 0,-1 0 0,2 1 0,-1-1 0,2 2 0,-12 18 0,4-1-67,2 1 1,0 1 0,2 1 0,2 0-1,1 0 1,-9 58 0,14-64 10,2 1 0,0 0 1,2 0-1,1 0 0,1-1 0,7 35 0,-6-49-10,1 0-1,1 0 1,0-1-1,1 1 1,1-1-1,0 0 1,0 0 0,1-1-1,0 0 1,1 0-1,0-1 1,1 0-1,0-1 1,1 1-1,11 7 1,-11-9 19,1 0 1,0-1 0,0-1 0,0 1-1,1-2 1,0 0 0,0 0 0,16 3 0,-21-7 19,0 0 0,-1 0 1,1-1-1,-1 0 1,1 0-1,0-1 0,-1 1 1,1-2-1,-1 1 0,1-1 1,-1 0-1,1 0 1,-1-1-1,0 1 0,0-1 1,-1-1-1,10-6 1,3-4 130,-1-1-1,-1 0 1,-1-1 0,0-1 0,-1 0 0,-1-1 0,-1-1 0,0 0 0,-2 0 0,13-32 0,-13 27-33,-2-1 0,0 0 0,-2-1 0,-1 1 0,-1-1 0,-1 0 0,-2 0 0,-2-44 0,-1 60-132,0 0 0,-1 0-1,0 0 1,-1 0 0,0 1-1,0-1 1,-1 1-1,0 0 1,-1 1 0,0-1-1,0 1 1,-1 0-1,0 1 1,-1-1 0,1 2-1,-1-1 1,-15-9 0,-1 1-304,0 0 1,0 2 0,-1 1 0,-1 0 0,-35-9 0,20 10-1077,6 1-938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4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56 15887,'0'0'7436,"-11"-2"-4857,8 1-2521,-5-1 263,0 0 0,1 0-1,-1 1 1,0 1 0,0-1-1,-13 2 1,19-1-258,0 0 1,1 1-1,-1-1 0,1 1 1,-1-1-1,0 1 1,1 0-1,-1 0 0,1-1 1,-1 1-1,1 0 1,0 0-1,-1 0 0,1 1 1,0-1-1,0 0 1,-2 2-1,2-1-45,0 1-1,0-1 1,0 0-1,1 1 1,-1-1 0,1 1-1,-1-1 1,1 1 0,0-1-1,0 1 1,0-1 0,0 1-1,0-1 1,1 1-1,0 4 1,0-5-20,0-1 1,0 1-1,0-1 0,0 1 1,1-1-1,-1 1 0,0-1 1,1 0-1,-1 1 0,1-1 1,-1 0-1,1 0 0,-1 0 1,1 0-1,0 0 0,0-1 1,-1 1-1,1 0 0,0-1 1,0 1-1,0-1 0,0 0 1,0 0-1,-1 1 0,1-1 0,2-1 1,53-1-488,-51 0 421,0 0-1,0 0 1,0 0-1,0-1 1,-1 0-1,1 0 0,-1 0 1,0-1-1,0 0 1,0 0-1,-1 0 1,1-1-1,-1 1 1,6-10-1,-2 5 100,-2-1-1,0-1 1,0 1-1,7-19 1,-16 39-142,0-1 1,0 1-1,1-1 0,0 1 1,1 0-1,0 0 1,0-1-1,2 15 1,-1-20-224,1-1 1,-1 0-1,1 0 1,0 1-1,0-1 1,0 0-1,1 0 1,-1 0-1,1 0 1,-1-1-1,1 1 1,0 0-1,0-1 1,0 1-1,1-1 1,-1 1-1,0-1 1,1 0-1,0 0 1,-1 0-1,1-1 1,0 1 0,0-1-1,0 1 1,0-1-1,0 0 1,1 0-1,5 1 1,1 0-848,1-1 1,-1 0-1,0 0 0,1-1 1,-1-1-1,19-2 1,-1-8-2664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6 5445,'-14'-2'892,"-9"0"-656,1 1 0,-39 2 0,52 0-217,0 0 0,1 1 0,-1 0-1,0 0 1,1 1 0,0 0 0,0 0 0,0 1-1,0 0 1,0 0 0,-13 12 0,10-6 1,1 1-1,1 0 1,-1 1-1,2 0 1,0 0 0,0 1-1,2 0 1,-1 0 0,2 1-1,-7 19 1,-1 15 179,-12 83 0,19-101-188,2 1 0,2 0 0,1 0-1,1-1 1,1 1 0,9 48 0,-7-67 1,0-1 0,0 0-1,1 0 1,0 0-1,1-1 1,1 1 0,-1-1-1,2-1 1,-1 1-1,1-1 1,1 0 0,-1 0-1,2-1 1,-1 0-1,1 0 1,0-1 0,1-1-1,-1 1 1,1-1-1,18 7 1,-8-6 153,-1-1 1,1-1-1,0 0 0,0-2 1,0 0-1,1-1 0,-1-2 0,1 0 1,-1-1-1,0 0 0,1-2 1,-1-1-1,0 0 0,-1-1 0,1-2 1,32-14-1,-30 11-27,0-1 0,-1-1 0,0-1 0,-1-1 0,0-1-1,-1-1 1,-1 0 0,0-1 0,-2-1 0,0-1 0,-1 0 0,0-1 0,18-35 0,-27 42-38,-1 1 0,0-1 1,0 0-1,-2 0 1,1-1-1,-2 1 1,0-1-1,0 0 1,-2 1-1,1-1 0,-2 0 1,-3-25-1,1 28-60,0 0 0,0 0 0,-1 0 0,0 0 0,-1 1-1,0 0 1,-1 0 0,0 1 0,-1-1 0,0 1 0,0 0-1,-1 1 1,0 0 0,0 0 0,-17-11 0,6 6-116,-2 1 0,0 1 0,0 1 0,-1 1-1,0 1 1,0 1 0,-1 0 0,-37-4 0,10 5-1601,-1 2-1,-98 6 0,140-2-1439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12 532 4004,'-2'-14'-91,"-3"-34"369,2-1 0,2 1 0,5-50 0,-1 66 733,1 1 0,2 0 0,1 0 0,1 1 0,2 0 0,16-34 0,-26 62-840,1 0 0,0 0 0,0 0 0,0 0 1,0 0-1,1 0 0,-1 1 0,0-1 0,1 0 0,-1 1 0,1-1 0,2-1 0,-4 3-137,1 0-1,-1 0 0,1 0 0,-1 0 1,0 0-1,1 0 0,-1 1 1,1-1-1,-1 0 0,0 0 1,1 0-1,-1 1 0,0-1 0,1 0 1,-1 1-1,0-1 0,1 0 1,-1 1-1,0-1 0,0 0 0,1 1 1,-1-1-1,0 0 0,0 1 1,0-1-1,0 1 0,1-1 1,-1 0-1,0 1 0,0-1 0,0 1 1,0-1-1,0 1 0,0-1 1,0 1-1,2 65 672,-3-51-610,-6 274 417,-1 1-3928,9-264 2258,0-19 665,0 1 0,-1-1-1,0 0 1,-1 0-1,1 0 1,-2 0 0,1 0-1,-1 0 1,-4 14 0,-8-3-2385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5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33 299 9641,'0'0'635,"-5"9"17,0 4-363,0 0 1,1 0-1,0 0 1,1 1-1,1-1 0,0 1 1,0 0-1,2-1 1,-1 1-1,2 0 1,0 0-1,1 0 1,3 13-1,-3-18-176,0-1 0,1 0 0,0 0 0,0 0 0,1 0 0,0 0 1,0-1-1,1 0 0,0 0 0,8 9 0,-9-12-73,0 0 1,1 0 0,0-1 0,0 1 0,0-1-1,0 0 1,0 0 0,1-1 0,-1 0 0,1 0 0,-1 0-1,1-1 1,0 1 0,0-1 0,0-1 0,8 1-1,-8-1 24,-1-1 0,1 0 0,0 0 0,-1-1-1,1 1 1,-1-1 0,1 0 0,-1-1 0,0 1-1,0-1 1,0 0 0,0 0 0,-1-1 0,1 1-1,-1-1 1,0 0 0,7-9 0,6-7 171,-2-1-1,21-37 1,2-10-145,38-97 0,-21 3-4429,-43 108 661,-6 8-657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58 10186,'0'0'2098,"1"-8"-209,-1-26 252,0 33-2071,0 0 1,0 1-1,0-1 0,-1 0 0,1 1 1,0-1-1,0 0 0,0 1 0,-1-1 1,1 0-1,0 1 0,-1-1 0,1 1 1,-1-1-1,1 1 0,-1-1 0,1 1 1,-1-1-1,1 1 0,-1-1 0,1 1 1,-1-1-1,0 1 0,1 0 0,-1 0 1,1-1-1,-1 1 0,0 0 1,1 0-1,-1 0 0,0-1 0,0 1 1,1 0-1,-1 0 0,0 0 0,1 0 1,-1 0-1,0 0 0,1 1 0,-1-1 1,0 0-1,1 0 0,-1 0 0,0 1 1,1-1-1,-1 0 0,0 1 0,0 0 1,-27 18 1077,17-4-1083,1 0-1,0 0 1,1 1 0,1 0-1,-12 35 1,16-39-69,0 0 0,1 0 0,1 0 0,0 0 0,1 1-1,0-1 1,0 1 0,2-1 0,2 21 0,-2-30 0,0 0-1,0-1 1,0 1-1,0 0 1,0-1 0,1 1-1,0-1 1,-1 0-1,1 1 1,0-1 0,0 0-1,0 0 1,0 0-1,1 0 1,-1-1-1,0 1 1,1-1 0,-1 1-1,1-1 1,0 0-1,-1 0 1,1 0 0,0 0-1,0 0 1,5 0-1,8 1 21,0 0-1,1-1 1,23-2-1,-19 1-10,64 0-133,-84 0 119,-1 0 1,0 0 0,1-1-1,-1 1 1,1 0-1,-1 0 1,1 0-1,-1 0 1,1 0-1,-1 0 1,1 1 0,-1-1-1,1 0 1,-1 0-1,1 0 1,-1 0-1,0 1 1,1-1-1,-1 0 1,1 0 0,-1 1-1,0-1 1,1 0-1,-1 0 1,0 1-1,1-1 1,-1 1-1,0-1 1,1 0 0,-1 1-1,0-1 1,0 1-1,1 0 1,-9 15 204,-22 12 824,12-19-479,0-1 1,-1 0 0,1-1-1,-40 9 1,32-10-212,1 1 1,-25 12-1,49-19-367,0 0-1,0 1 1,0-1 0,0 0-1,1 1 1,-1-1-1,0 1 1,0-1-1,0 1 1,0-1-1,1 1 1,-1 0 0,0-1-1,1 1 1,-1 0-1,1 0 1,-1-1-1,0 1 1,1 0 0,-1 1-1,11 8-2839,31-2-2401,-13-10 996,3-9-1056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41 12940,'0'0'2066,"1"-8"214,-1 0-2165,1-16 2569,0 23-1469,-1 18-1033,-2 38 353,-14 75 1,9-90-453,2-1-1,1 1 1,2 1-1,5 54 1,8-75-646,-11-20 538,0 0-1,0 0 1,0-1-1,0 1 1,0 0 0,0 0-1,-1-1 1,1 1-1,0 0 1,0-1-1,0 1 1,0 0 0,0 0-1,0-1 1,0 1-1,0 0 1,0-1 0,0 1-1,0 0 1,1 0-1,-1-1 1,0 1-1,0 0 1,0 0 0,0-1-1,0 1 1,0 0-1,1 0 1,-1-1-1,0 1 1,0 0 0,0 0-1,1 0 1,-1-1-1,0 1 1,0 0-1,1 0 1,-1 0 0,0 0-1,0 0 1,1 0-1,-1-1 1,0 1 0,0 0-1,1 0 1,-1 0-1,0 0 1,1 0-1,-1 0 1,0 0 0,0 0-1,1 0 1,-1 0-1,0 0 1,1 0-1,-1 0 1,0 1 0,0-1-1,1 0 1,-1 0-1,0 0 1,0 0-1,1 0 1,-1 0 0,0 1-1,0-1 1,0 0-1,1 0 1,-2-49-99,-2 0 0,-11-54 1,9 70 569,6 36-403,0 1 0,1-1 0,-1 0 0,1 0 0,-1 0 0,1 0 0,0 0 0,0 0 0,0 0 0,1-1 0,-1 1 0,1-1 0,-1 1 0,1-1 0,0 0 0,0 0 1,0 0-1,0-1 0,0 1 0,0-1 0,1 1 0,-1-1 0,0 0 0,1 0 0,-1-1 0,1 1 0,-1-1 0,1 0 0,4 0 0,0 1-21,-1-1 0,1 0 1,-1 0-1,1-1 0,-1 0 0,1 0 0,-1-1 0,0 0 0,1 0 1,-1 0-1,0-1 0,0-1 0,12-7 0,-14 7 12,0 0 0,0 0-1,0 0 1,-1-1 0,0 0 0,0 0-1,0 0 1,0-1 0,-1 1-1,0-1 1,0 0 0,0 0 0,-1 0-1,0 0 1,0 0 0,0-1 0,-1 1-1,0 0 1,-1-1 0,1 1-1,-1-8 1,0 14-30,0-1-1,0 1 1,0 0-1,0-1 1,-1 1 0,1 0-1,0 0 1,0-1-1,0 1 1,0 0-1,0 0 1,0-1-1,-1 1 1,1 0 0,0 0-1,0-1 1,0 1-1,-1 0 1,1 0-1,0 0 1,0 0 0,-1-1-1,1 1 1,0 0-1,0 0 1,-1 0-1,1 0 1,0 0-1,0 0 1,-1 0 0,1 0-1,0 0 1,-1 0-1,1 0 1,0 0-1,0 0 1,-1 0 0,1 0-1,0 0 1,0 0-1,-1 0 1,1 0-1,0 0 1,-1 0-1,1 0 1,0 0 0,0 1-1,-1-1 1,1 0-1,0 0 1,0 0-1,0 1 1,-1-1 0,1 0-1,0 0 1,0 0-1,-1 1 1,-12 13-77,7-2 78,0 0 0,1 0 1,0 1-1,1 0 0,1 0 1,0 0-1,0 1 0,1-1 1,1 22-1,1-34-2,-1 1 0,1-1 0,1 0-1,-1 1 1,0-1 0,0 0 0,0 1 0,1-1 0,-1 0 0,1 0-1,-1 1 1,1-1 0,-1 0 0,1 0 0,0 0 0,-1 0 0,1 0-1,0 0 1,0 0 0,0 0 0,0 0 0,0 0 0,0 0 0,0 0-1,0-1 1,0 1 0,1 0 0,-1-1 0,0 1 0,0-1 0,1 0-1,-1 1 1,0-1 0,0 0 0,1 0 0,-1 1 0,0-1 0,1 0-1,-1 0 1,0-1 0,1 1 0,-1 0 0,0 0 0,3-1 0,2-1 67,0 1 1,0-1-1,-1 0 1,1 0-1,0-1 1,-1 1-1,1-1 1,8-6-1,-3-2 59,1 1-1,-1-1 0,-1-1 0,0 0 0,0-1 0,-2 0 0,1 0 0,-2-1 0,0 0 1,0 0-1,-1 0 0,-1-1 0,3-15 0,-7 28-101,-2 21-251,-5 22 255,3-27-29,1-1 1,0 1 0,2-1 0,-1 1 0,3 26 0,-1-39-73,-1 0-1,1 0 1,-1-1 0,1 1 0,-1 0 0,1 0 0,-1 0 0,1-1 0,0 1-1,-1 0 1,1-1 0,0 1 0,0-1 0,-1 1 0,1-1 0,0 1 0,0-1 0,0 1-1,0-1 1,0 0 0,-1 0 0,1 1 0,0-1 0,0 0 0,0 0 0,0 0-1,0 0 1,0 0 0,0 0 0,0 0 0,0 0 0,0 0 0,0-1 0,0 1 0,-1 0-1,1-1 1,0 1 0,0 0 0,0-1 0,0 1 0,-1-1 0,1 0 0,0 1-1,0-1 1,-1 1 0,1-1 0,0 0 0,-1 0 0,1 1 0,-1-1 0,1-1-1,5-42-7413,-6 11 1089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7623,'0'0'10762,"21"53"-13869,-6-48-3074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25 14382,'0'0'1703,"-7"10"453,-24 33-810,20-21-995,13-12-37,28-13 8,-28 3-356,-1-1-1,1 0 1,0 1 0,-1-1-1,1 1 1,0 0 0,-1 0-1,1-1 1,0 1 0,0 0 0,-1 0-1,1 1 1,0-1 0,0 0-1,-1 0 1,1 1 0,0-1-1,-1 1 1,1 0 0,1 0-1,1 11-16,-1 0 0,-1 1 0,0-1-1,-1 0 1,0 1 0,-1-1 0,0 1-1,-1-1 1,-3 17 0,1-13 69,-1 0 0,0 0 0,-8 18 0,10-29 104,0 1 0,-1-1 0,1 0 0,-1 0 1,0 0-1,0 0 0,0-1 0,-1 1 0,0-1 1,0 0-1,0 0 0,-7 5 0,11-9-105,0 0 1,0 0-1,-1 0 0,1 0 0,0 1 1,0-1-1,0 0 0,-1 0 0,1 0 0,0 0 1,0 0-1,0 0 0,-1 0 0,1 0 1,0 0-1,0 0 0,0 0 0,-1 0 0,1 0 1,0 0-1,0 0 0,0-1 0,-1 1 0,1 0 1,0 0-1,0 0 0,0 0 0,0 0 1,-1 0-1,1 0 0,0-1 0,0 1 0,0 0 1,0 0-1,0 0 0,-1 0 0,1 0 1,0-1-1,0 1 0,0 0 0,0 0 0,0 0 1,0-1-1,-2-13 113,5-15-174,1 19 46,0 0-1,0 0 1,0 1 0,2-1 0,-1 1 0,1 0 0,0 0 0,1 1-1,14-15 1,11-7 0,40-30-1,-11 11 111,-22 10-4,-29 27-115,1 1 0,0 0 0,24-17 0,-32 27 4,-1 1 0,1-1 0,-1 1 0,1 0 0,0 0 0,-1 0 0,1 0 0,-1 0 0,1 0 0,-1 1 0,1-1 0,-1 1-1,1 0 1,3 1 0,21 4-63,-2-7-271,-16 0 145,0 1 0,0 0-1,1 1 1,-1-1 0,0 2-1,12 2 1,-19-3 169,1 0 0,-1 0 0,1 1 0,-1-1 1,0 1-1,1-1 0,-1 1 0,0 0 0,0 0 0,0 0 0,0 0 0,-1 0 1,1 0-1,0 0 0,-1 1 0,0-1 0,1 1 0,-1-1 0,0 1 0,0-1 1,-1 1-1,1 0 0,0-1 0,-1 1 0,0 0 0,1 3 0,0 8 69,1 0-1,-2 0 1,0 1-1,-1-1 1,0 0 0,-1 0-1,-1 1 1,0-2-1,-1 1 1,-1 0-1,0-1 1,0 0-1,-1 0 1,-10 15 0,15-27 15,0 0 1,0 1-1,0-1 0,0 0 1,0 1-1,0-1 1,0 0-1,0 0 1,-1 0-1,1 0 1,0 0-1,-1-1 1,1 1-1,-1 0 1,1 0-1,-1-1 1,1 1-1,-1-1 0,0 0 1,1 1-1,-3-1 1,3 0 5,-1-1 1,1 1-1,-1-1 0,1 1 1,0-1-1,0 0 1,-1 0-1,1 1 0,0-1 1,0 0-1,0 0 1,0 0-1,0 0 1,0 0-1,0-1 0,0 1 1,0 0-1,-1-3 1,-1-2 21,0-1 0,0 0 0,1 0 1,-1 0-1,2 0 0,-1 0 0,-1-15 1,3 16-60,0 0 0,0 0 1,1 0-1,0 0 0,0 0 0,0 1 1,1-1-1,-1 0 0,2 0 0,-1 1 1,0-1-1,1 1 0,0 0 0,0 0 1,1 0-1,-1 0 0,6-5 0,4-2-884,1 1 0,0 0-1,0 1 1,23-12-1,1-1-4840,-3 1-4202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87 9769,'7'-11'565,"31"-36"3904,-35 44-4150,-1 0 0,1 1 0,0-1-1,0 1 1,0 0 0,0 0 0,0 0-1,0 0 1,1 1 0,-1-1 0,1 1 0,-1 0-1,6-1 1,-9 2-296,1 0 1,0 0-1,-1 0 0,1 1 1,-1-1-1,1 0 0,0 0 0,-1 1 1,1-1-1,-1 0 0,1 1 0,-1-1 1,1 1-1,-1-1 0,1 1 0,-1-1 1,1 1-1,-1-1 0,0 1 0,1-1 1,-1 1-1,0-1 0,1 1 0,-1 0 1,0-1-1,0 1 0,0 0 0,0-1 1,1 1-1,-1-1 0,0 1 0,0 0 1,0-1-1,0 1 0,0 0 0,-1-1 1,1 2-1,-4 26 305,0-18-232,0-1 0,-1 0 0,0 0 0,0-1 0,-1 1 0,0-1 0,-10 9 0,-57 54 445,39-40-323,10-11-58,18-16-114,1 0-1,0 0 1,0 0-1,0 1 1,0 0 0,1 0-1,0 0 1,0 0 0,0 1-1,-5 9 1,9-14-50,1 0 1,0-1-1,-1 1 1,1-1-1,0 1 1,-1-1-1,1 1 1,0-1-1,-1 0 1,1 1-1,0-1 1,0 0-1,0 0 1,-1 1-1,1-1 1,0 0-1,0 0 1,0 0-1,-1 0 1,1 0-1,0 0 1,0 0-1,1-1 1,29 2 139,-26-1-119,-3 0-34,187-4-642,-64-10-7302,-82 5-1622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9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7 439 9737,'0'0'3529,"-2"9"-1468,-3 27-471,5-36-1551,0 1 0,0-1 0,1 0 0,-1 1 0,0-1 0,0 1-1,0-1 1,0 1 0,0-1 0,1 1 0,-1-1 0,0 0 0,0 1-1,1-1 1,-1 1 0,0-1 0,1 0 0,-1 1 0,1-1 0,-1 0 0,0 0-1,1 1 1,-1-1 0,1 0 0,-1 0 0,0 1 0,1-1 0,-1 0 0,1 0-1,-1 0 1,1 0 0,-1 0 0,1 0 0,-1 0 0,1 0 0,0 0-1,18-2 745,-18 1-671,8-1 143,0-2-1,0 1 1,-1-1-1,1 0 1,-1-1 0,0 0-1,9-8 1,56-49 330,-40 32-415,-30 28-164,125-109 282,121-135 0,-263 285 60,8-18-306,-14 33 168,-13 64-1,29-101-695,1 1-1,1 0 0,0 1 0,1-1 0,1 0 0,1 0 0,6 34 0,1-29-5438,0-7-5894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1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89 184 6919,'-10'4'715,"4"-2"-496,-1-1-40,0 1 0,1 0 0,-1 0 0,1 0-1,0 1 1,-1 0 0,1 0 0,1 1-1,-11 7 1,51-10 1337,319-25 131,-200 9-1580,980-75 451,-802 57-263,455-23 4444,-193 51-4294,-474 23-837,-120-32-14168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4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14 370 8520,'0'0'3897,"3"-8"-683,3-23 2110,-6 31-5215,-7 23 1136,3-11-961,1 1 1,0 0-1,1 0 0,-1 15 0,3-26-254,-1 1 0,1-1 0,0 0 0,0 1 0,0-1 0,1 0 0,-1 0 0,0 1 0,1-1 0,-1 0 0,1 0 0,0 1 0,0-1 0,0 0 0,0 0 0,0 0 0,0 0 0,1 0 0,-1-1 0,1 1 0,-1 0 0,1-1 0,-1 1 0,1-1 0,0 1 0,0-1 0,0 0 0,0 1 0,0-1 0,0 0 0,3 0 0,1 1-14,-1-2 1,1 1-1,0 0 1,0-1-1,-1 0 1,1-1-1,0 1 0,-1-1 1,1 0-1,0-1 1,-1 1-1,1-1 1,-1 0-1,0 0 1,6-4-1,-2 1 2,-1-1-1,1 0 1,-1-1 0,0 0 0,-1 0-1,0-1 1,12-15 0,-7 5 0,-1 0 0,-1 0 0,0-1 0,-1-1 0,-1 1 1,-1-1-1,7-37 0,-10 38-19,-2 0 1,0 0-1,-2 0 0,-2-33 1,1 46-22,0-1 1,0 1-1,-1 0 1,0 0-1,0 0 1,0 0-1,-1 0 1,-3-5-1,4 8 2,0 1 0,0-1 1,0 1-1,0 0 0,0-1 0,-1 1 0,1 0 0,-1 0 1,1 1-1,-1-1 0,0 1 0,1-1 0,-1 1 1,0 0-1,0 0 0,-6-2 0,4 3 13,1 0 0,0 0-1,0 1 1,-1-1 0,1 1 0,0 0 0,0 0-1,0 0 1,0 1 0,0-1 0,0 1 0,0 0-1,0 0 1,1 1 0,-1-1 0,1 1-1,-1-1 1,1 1 0,0 0 0,0 0 0,1 1-1,-1-1 1,-3 7 0,-5 5 189,2 0 0,-1 1 0,2 1 0,-8 19 0,14-30-88,0 0 0,-1 1 1,2-1-1,-1 0 0,1 0 1,0 1-1,0-1 0,1 1 1,0-1-1,0 1 1,0-1-1,1 0 0,0 1 1,4 11-1,-2-11-165,0-1 0,0 0 0,1 0 0,0 0 0,1 0 0,-1-1 0,1 0 0,0 0 0,0 0 0,1 0 0,-1-1 0,1 0 0,8 4 0,17 10-1416,-15-9 638,0 0 0,28 22 0,-41-28 338,1-1 0,-1 1 1,-1 0-1,1 0 0,0 1 0,-1-1 0,1 0 0,-1 1 0,0 0 0,0-1 1,0 1-1,-1 0 0,1 0 0,-1 0 0,0 0 0,0 0 0,-1 0 0,1 5 0,-1 7-3957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1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10410,'0'0'1788,"-10"1"-950,4 0-704,0 0 1,1 0-1,-1 1 0,0 0 0,1 0 0,-1 0 0,1 0 0,0 1 0,0 0 0,0 0 0,0 1 1,0-1-1,1 1 0,-1 0 0,1 0 0,0 0 0,1 1 0,-1-1 0,1 1 0,-1 0 0,1 0 1,1 0-1,-1 1 0,-2 8 0,-1 5 91,1-1 1,1 1 0,0 0-1,-1 38 1,7 84 486,0-56-492,-5 237 12,9 394 145,6-493-198,8 293 320,-22-464-198,1-27-159,1 0-1,1 0 1,0 0-1,9 38 1,-10-63-147,0 0 1,0 0-1,0 0 1,-1 0-1,1 0 0,0 0 1,0 1-1,0-1 1,0 0-1,0 0 0,0 0 1,0 0-1,0 0 1,0 1-1,0-1 0,0 0 1,0 0-1,0 0 1,0 0-1,0 0 0,0 1 1,0-1-1,0 0 1,0 0-1,0 0 1,0 0-1,1 0 0,-1 0 1,0 1-1,0-1 1,0 0-1,0 0 0,0 0 1,0 0-1,0 0 1,0 0-1,0 0 0,1 0 1,-1 0-1,0 1 1,0-1-1,0 0 0,0 0 1,0 0-1,1 0 1,-1 0-1,0 0 0,0 0 1,0 0-1,0 0 1,0 0-1,0 0 0,1 0 1,-1 0-1,0 0 1,0 0-1,0 0 1,0 0-1,0 0 0,1 0 1,-1 0-1,0 0 1,0-1-1,0 1 0,0 0 1,4-13-181,0-22-491,-2-33-4737,-2 28-491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2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 6054,'0'0'4815,"12"2"-3582,28 5-188,1-2 0,57 0 0,99-8 564,-178 2-1500,948-78 1483,-797 60-1620,1709-190 626,-1831 203 352,0-2 0,-1-2 0,68-23 1,-99 29-868,-12 3-204,1 0 0,-1 1 0,0-2 1,1 1-1,-1 0 0,0-1 1,0 0-1,6-3 0,-10-2-5265,-1 0-892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2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7 194 4356,'0'0'6113,"-2"-8"-5467,1 6-614,0 0 1,1 0-1,-1 0 1,1 0 0,-1 0-1,1 0 1,0 0 0,0-1-1,0 1 1,0 0 0,0 0-1,0 0 1,0 0 0,2-4-1,0 5-16,-1-1-1,1 1 1,0-1-1,0 1 1,0 0 0,0-1-1,0 1 1,0 0-1,0 0 1,0 1-1,0-1 1,1 0-1,-1 1 1,0-1 0,0 1-1,1 0 1,-1 0-1,0 0 1,4 0-1,401-5 251,-163 6-211,860-53-4,-793 33-38,43-5 10,603-11 71,-956 35-94,136 11 75,-137-11-83,0 0 0,-1 1 1,1-1-1,0 0 0,0 0 1,-1 0-1,1 1 0,0-1 1,0 0-1,0 0 0,-1 1 0,1-1 1,0 0-1,0 0 0,0 1 1,0-1-1,0 0 0,0 1 1,0-1-1,0 0 0,0 1 0,0-1 1,0 0-1,0 0 0,0 1 1,0-1-1,0 0 0,0 1 1,0-1-1,0 0 0,0 1 0,0-1 1,0 0-1,0 0 0,0 1 1,1-1-1,-1 0 0,0 0 1,0 1-1,0-1 0,1 0 1,-1 0-1,0 1 0,0-1 0,1 0 1,-1 0-1,0 0 0,0 0 1,1 1-1,-1-1 0,0 0 1,0 0-1,1 0 0,-1 0 0,1 0 1,-28 11-1073,3-9-927,0-2-1906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11339,'12'4'11623,"6"9"-6508,41 39-5021,-50-44 1176,37 39-1188,26 23 685,-66-65-1333,0 0-1,0 0 1,1-1 0,0 0-1,-1-1 1,2 1 0,-1-1-1,0-1 1,0 1-1,9 1 1,-8-4-5556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6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13933,'0'0'9903,"5"9"-9065,-3-2-729,0 0 0,0 0 0,-1 0 0,0 1 0,0-1 0,-1 0 0,0 1 0,0-1 0,0 0 0,-1 1 0,0-1 0,-1 0 0,0 1 0,0-1-1,0 0 1,-7 12 0,-30 84 279,-36 103 204,65-172-1835,2 0 0,-3 38 0,10-51-3716,1-16 1446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9929,'0'0'10250,"3"61"-9673,-3-27-321,0 1-192,0 0 0,-2-7-256,2-4-449,0-9-63,0-5-450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9385,'0'0'14606,"11"-9"-14297,-5 4-271,-2 1-17,1 0 0,0 0 0,0 0 0,0 1 0,1 0 0,-1 0 0,1 0 0,-1 1 0,1 0 0,0 0 0,0 0 0,0 1 0,0 0 0,10-1 0,10 2 1,0 0 0,-1 2 0,1 0 0,-1 2 0,33 9 0,-53-11-30,1-1 1,0 1 0,0 0-1,-1 1 1,0 0 0,1-1-1,-1 2 1,0-1 0,0 1 0,-1-1-1,1 1 1,-1 1 0,0-1-1,0 0 1,0 1 0,-1 0-1,1 0 1,-1 0 0,0 1-1,-1-1 1,1 0 0,-1 1-1,0 0 1,-1 0 0,1-1 0,-1 1-1,0 0 1,0 11 0,-1-9 91,-1 0 0,0 1 1,-1-1-1,0 0 0,0 0 1,0-1-1,-1 1 0,0 0 1,-1-1-1,1 0 1,-2 1-1,1-2 0,-1 1 1,0 0-1,0-1 0,-1 0 1,1 0-1,-1-1 0,-1 1 1,-10 6-1,9-7 57,0 0-1,0 0 1,-1 0 0,0-1-1,0-1 1,0 0-1,0 0 1,-1 0 0,1-1-1,-1-1 1,1 0 0,-1 0-1,0 0 1,0-2-1,1 1 1,-1-1 0,-13-3-1,17 2-135,1 0 0,-1-1 0,0 0-1,1 0 1,-1 0 0,1 0 0,0-1 0,0 0-1,0 0 1,-6-7 0,9 8-304,0 1 0,0-1 0,0 0 0,0 0 0,0 0 1,0 0-1,1 0 0,-1 0 0,1 0 0,0-1 0,0 1 0,0-6 0,0 8-29,1 0 0,1 0-1,-1 0 1,0 0 0,0 0-1,0 0 1,0 0 0,1 1 0,-1-1-1,0 0 1,1 0 0,-1 0-1,0 0 1,1 1 0,-1-1-1,1 0 1,0 1 0,-1-1-1,1 0 1,-1 1 0,1-1 0,0 1-1,0-1 1,-1 1 0,1-1-1,0 1 1,0-1 0,0 1-1,-1 0 1,1-1 0,2 1-1,17-9-9467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8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8520,'0'0'13805,"58"27"-12075,-12-27-513,10 0-737,8 0-352,-3 1-128,-6 3-224,-8 3-1217,-10 3-993,-15 3-1474,-16-2-1601,-6 1-2563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9033,'0'0'11082,"90"-9"-9737,-36 2-672,4-1-513,0 4-224,-3 0-1666,-10 1-3234,-8 2-4229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30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 4132,'0'0'13431,"-8"-1"-12758,5 1-615,-1 0 0,0 0 0,1 0 0,-1 1-1,1-1 1,-1 1 0,1-1 0,-1 1 0,1 0 0,-1 1 0,1-1 0,0 1 0,0-1 0,0 1-1,0 0 1,0 0 0,0 0 0,0 1 0,0-1 0,1 1 0,-1-1 0,1 1 0,0 0 0,0 0-1,-3 6 1,-23 32 615,3 1 0,-21 47 0,39-75-592,1 0 0,1 1 0,0 0 0,1 0 0,0 0 0,1 1 0,1-1 0,1 1 0,0-1 0,2 28 0,0-42-165,-1 1 0,1 0 0,0 0 0,0-1 0,0 1 0,0 0 0,0-1 0,0 1 0,0-1-1,0 1 1,0-1 0,1 0 0,-1 0 0,1 1 0,-1-1 0,1 0 0,-1 0 0,1 0 0,0 0 0,-1-1 0,1 1 0,0 0 0,0-1 0,0 1 0,-1-1 0,3 0 0,1 1-732,0 0 0,0 0-1,0-1 1,0 0 0,0 0 0,0 0 0,0-1 0,9-2-1,6-7-4019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4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4 11339,'0'0'10511,"-9"-1"-9806,6 0-605,-1 1 0,1-1 0,-1 1 1,1 0-1,-1 0 0,1 0 1,-1 0-1,1 1 0,-1-1 0,1 1 1,-1 0-1,1 0 0,0 0 0,-1 1 1,1-1-1,0 1 0,0-1 1,0 1-1,0 0 0,0 1 0,1-1 1,-3 3-1,-8 7 379,1 0 1,0 1-1,1 1 0,1 0 1,0 0-1,-12 26 0,16-25-401,0 0-1,1 0 0,0 0 0,2 1 0,0 0 0,0 0 1,2 0-1,0 0 0,0 0 0,2 0 0,4 28 0,7 28-56,-6-48 23,-1 0-1,-2 1 1,0-1-1,-2 1 0,0-1 1,-2 1-1,-5 35 1,6-57 11,-1-1 0,0 0 0,1 0 0,-1 1 1,0-1-1,0 0 0,0 0 0,-1 0 1,1 0-1,0 0 0,-1 0 0,1 0 0,-3 1 1,3-2-16,0 0 1,0-1-1,0 1 1,0-1-1,0 1 1,-1-1-1,1 1 1,0-1-1,0 0 1,0 0-1,0 1 1,0-1-1,-1 0 1,1 0-1,0 0 0,0 0 1,0 0-1,-1-1 1,0 1-1,-2-2 4,1 1-1,-1-1 0,1 0 1,-1 0-1,1 0 0,0 0 0,0-1 1,0 0-1,0 1 0,0-1 0,1 0 1,-1 0-1,-3-7 0,-5-7-222,0-2-1,-14-34 1,22 46 42,1 0 0,0 0 0,0 0 0,0 0-1,1 0 1,0-1 0,1 1 0,0-1 0,0 1 0,0 0 0,3-13 0,-2 17 107,1 0-1,0 0 1,-1 0 0,1 0-1,0 1 1,1-1 0,-1 0 0,0 1-1,1 0 1,0-1 0,-1 1-1,1 0 1,0 0 0,0 1 0,0-1-1,0 1 1,0-1 0,1 1-1,-1 0 1,7-1 0,70-13-478,-78 15 499,-1 0 3,7-2 0,-1 2-1,0-1 1,1 1-1,-1 0 1,1 0 0,12 3-1,-18-3 23,0 1 0,0 0 1,0 0-1,0 1 0,0-1 0,0 0 0,0 1 0,-1-1 0,1 1 0,0 0 1,-1-1-1,1 1 0,-1 0 0,0 0 0,1 0 0,-1 0 0,0 0 0,0 0 0,0 0 1,-1 0-1,1 1 0,-1-1 0,1 0 0,0 4 0,0 0 37,12 40 629,-13-45-657,0 0-1,1-1 1,-1 1 0,0-1 0,1 1 0,-1-1 0,0 1 0,1-1 0,-1 1 0,1-1 0,-1 1 0,1-1 0,-1 1 0,1-1-1,-1 0 1,1 1 0,-1-1 0,1 0 0,-1 1 0,1-1 0,0 0 0,-1 0 0,2 1 0,-1-2 11,0 1 1,0 0-1,0-1 1,-1 1-1,1-1 0,0 0 1,0 1-1,0-1 1,0 0-1,-1 1 1,1-1-1,0 0 1,-1 0-1,1 0 0,0 0 1,-1 1-1,1-1 1,-1 0-1,1 0 1,-1-1-1,7-12-7,-1-1 0,0 1 0,-1-1-1,-1 0 1,-1 0 0,0 0 0,0-1 0,-2 1 0,0-17-1,-1 32-118,13 15-1405,-6-10 539,0 0 0,1 0 0,-1-1 0,1 0 1,1 0-1,-1-1 0,13 4 0,-7-3-1230,0-2 0,-1 0 0,1 0-1,15-1 1,-1-1-1994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3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15631,'0'0'3507,"-9"8"-2263,-24 27-203,31-34-997,1 0 0,0 0 0,0 1 0,0-1 1,0 0-1,0 1 0,1-1 0,-1 1 0,0-1 0,0 0 0,1 1 0,-1 0 0,1-1 1,0 1-1,-1-1 0,1 1 0,0 0 0,0-1 0,0 1 0,0-1 0,0 1 0,0 0 1,1-1-1,-1 1 0,0-1 0,1 1 0,-1 0 0,1-1 0,0 1 0,-1-1 1,1 0-1,2 3 0,-1-2-42,0 0-1,0-1 1,0 1 0,0 0 0,0-1-1,1 1 1,-1-1 0,1 0 0,-1 0-1,1 0 1,-1 0 0,1 0 0,-1-1-1,1 1 1,4-1 0,24-1-909,-27 0 282,0 0 0,0 0-1,0 0 1,0 0 0,0-1-1,0 0 1,0 0-1,-1 0 1,1 0 0,-1 0-1,0-1 1,0 0-1,0 1 1,0-1 0,0 0-1,3-5 1,16-25 5233,-22 44-3108,-5 15-1328,-23 34 1064,-11 28 852,36-79-2273,0-1 0,1 0 1,0 1-1,0 0 1,1-1-1,0 1 0,1 17 1,3-25-3249,6-1-1804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3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9897,'0'0'8681,"0"51"-7176,0-17-256,1 3-288,4 7-352,0 1-257,-2 3-256,-3 0 32,0 2-96,-13 3 32,-9 2-544,-8-1-929,-8-5-1634,-4-9-4933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36 5701,'0'0'13010,"-11"-6"-11456,-39-19-556,46 24-960,1 0 1,-1 0-1,0 1 1,1-1-1,-1 1 1,0 0-1,0 0 1,1 0-1,-1 0 1,0 1-1,1 0 0,-1 0 1,0 0-1,1 0 1,-1 0-1,1 1 1,0-1-1,-1 1 1,1 0-1,0 0 1,0 0-1,-4 4 1,-4 3 107,0 1-1,1 1 1,-16 20 0,15-17 2,1 0 1,1 0-1,-8 18 1,15-28-129,0 0-1,0 0 1,0 0-1,1 0 1,0 0 0,0 0-1,0 1 1,0-1-1,1 0 1,-1 0-1,1 1 1,0-1 0,1 0-1,-1 1 1,1-1-1,-1 0 1,1 0 0,2 6-1,-1-8-28,0 1 1,0-1-1,1 0 0,-1 1 0,0-1 1,1 0-1,-1-1 0,1 1 1,0 0-1,0-1 0,0 1 0,-1-1 1,1 0-1,0 0 0,0 0 0,1-1 1,-1 1-1,3 0 0,61 4-1992,34-7-7640,-48-6-839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12748,'0'0'3603,"-8"7"-2796,-7 4-290,1 2 0,1 0 0,0 1 0,-11 16 1,19-24-358,0 1 0,0 0 1,1 0-1,0 1 0,0-1 1,1 1-1,0 0 1,0 0-1,0 0 0,1 0 1,1 0-1,0 0 0,-1 12 1,2-19-143,1 0 0,-1 1-1,1-1 1,-1 0 0,1 0 0,0 1 0,0-1 0,-1 0-1,1 0 1,0 0 0,0 0 0,0 0 0,0 0 0,0-1 0,0 1-1,0 0 1,0 0 0,1-1 0,-1 1 0,0 0 0,0-1-1,1 0 1,-1 1 0,0-1 0,1 0 0,-1 1 0,0-1 0,1 0-1,-1 0 1,0 0 0,1 0 0,-1 0 0,2-1 0,3 1 91,-1 0 0,0-1 0,0 0 0,1 0 0,-1 0 0,0 0 0,9-5 0,-7 2-17,-1 0 1,0 0 0,-1-1 0,1 0 0,-1 0 0,0 0 0,0-1 0,-1 1 0,0-1-1,0-1 1,0 1 0,0 0 0,-1-1 0,0 0 0,-1 0 0,0 1 0,0-2 0,0 1-1,-1 0 1,0 0 0,0 0 0,0-1 0,-1 1 0,-1-9 0,0 14-93,0 0 0,0 0 0,0 0 1,0 0-1,0 1 0,-1-1 0,1 0 1,0 1-1,-1-1 0,1 1 0,-1 0 0,1-1 1,-1 1-1,0 0 0,0 0 0,1 0 0,-1 0 1,0 0-1,0 0 0,0 1 0,0-1 1,0 1-1,0-1 0,0 1 0,-4 0 0,-22 3-1524,27-3 1318,1 0 1,-1 1-1,0-1 1,0 1-1,1-1 1,-1 1 0,0-1-1,1 1 1,-1-1-1,1 1 1,-1 0 0,0-1-1,1 1 1,0 0-1,-1 0 1,1-1 0,-1 1-1,1 0 1,0 0-1,-1-1 1,1 1 0,0 0-1,0 0 1,0 0-1,0 1 1,0 4-4018,3-3-1195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13933,'0'0'7527,"-31"59"-6406,19-28-416,5 5-481,3-2-128,4-3 0,0-4-32,4-3-31,8-4-514,-2-5-256,-1-2-384,-3-8-929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8296,'0'0'12844,"61"-6"-11563,-21 4-448,5-1-609,4-1-192,0 1-256,0 2-1313,-7-2-1987,-4-4-1505,0 0 545</inkml:trace>
  <inkml:trace contextRef="#ctx0" brushRef="#br0" timeOffset="1">702 0 11082,'0'0'8787,"-12"1"-8130,-3 1-585,-1 0 0,1 1-1,1 1 1,-1 0 0,0 1 0,1 1-1,0 0 1,-16 10 0,12-5-77,0-2 276,0 1 1,1 1-1,0 0 1,1 2 0,0 0-1,1 0 1,-19 24-1,32-36-258,1 1-1,0-1 0,0 0 0,0 1 0,1 0 1,-1-1-1,0 1 0,0-1 0,1 1 0,-1 0 0,1 0 1,0-1-1,-1 1 0,1 0 0,0 0 0,0 0 1,0-1-1,0 1 0,1 0 0,-1 0 0,0-1 1,1 1-1,-1 0 0,1-1 0,1 4 0,0-3 9,0 0 0,0 1 0,0-1-1,0 0 1,1-1 0,-1 1 0,1 0-1,0-1 1,-1 1 0,1-1 0,0 0-1,0 0 1,5 1 0,9 2-656,1-1 0,0 0 0,32-1 0,-9-2-2904,-13 0-1821,1-2-5579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13741,'0'0'6363,"-3"9"-5546,-7 28-454,10-36-352,0 0-1,0 0 0,1 0 1,-1-1-1,0 1 0,0 0 1,1 0-1,-1 0 0,1-1 1,-1 1-1,1 0 1,-1-1-1,1 1 0,-1 0 1,1-1-1,0 1 0,-1 0 1,1-1-1,0 1 1,0-1-1,-1 0 0,1 1 1,0-1-1,0 0 0,0 1 1,-1-1-1,1 0 1,0 0-1,0 1 0,0-1 1,0 0-1,0 0 0,-1 0 1,2 0-1,37 0 201,-32 0-160,0-1-261,0 0 0,0 0 0,0-1 0,0 0 0,0 0 0,0 0 0,-1-1 0,1 0 0,-1-1 0,0 1 0,0-1 0,0 0 0,0-1 0,8-7 0,-14 11 370,-32 35 945,24-24-562,0 1-1,0 0 0,1 0 1,0 0-1,1 1 0,0 0 1,1 0-1,-6 20 0,4 30-7772,7-52-1637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18225,'0'0'9769,"59"-23"-27065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19154,'0'0'6171,"7"7"-6603,-4-4 243,0 0 1,0 0-1,1-1 0,-1 1 1,1-1-1,0 0 1,0 0-1,0 0 0,0-1 1,0 1-1,0-1 0,0 0 1,0 0-1,1 0 1,-1-1-1,0 1 0,1-1 1,-1 0-1,0 0 0,1-1 1,-1 1-1,0-1 1,0 0-1,1 0 0,-1-1 1,0 1-1,0-1 0,0 0 1,7-4-1,-3 0-1047,1 0 0,-1-1 0,0 0 1,0 0-1,8-10 0,14-14-3149,-7 14 4414,-23 17 104,0 0 1,0 0-1,0 0 1,0 0-1,0 0 0,0-1 1,0 1-1,1 0 1,-1 0-1,0 0 1,0 0-1,0 0 0,0 0 1,0 0-1,1 0 1,-1 0-1,0 0 0,0 0 1,0 0-1,0 0 1,0 0-1,1 0 0,-1 0 1,0 0-1,0 0 1,0 0-1,0 0 0,0 0 1,1 0-1,-1 0 1,0 0-1,0 0 0,0 0 1,0 0-1,0 0 1,0 0-1,1 0 0,-1 0 1,0 0-1,0 1 1,0-1-1,0 0 0,0 0 1,0 0-1,0 0 1,1 0-1,-1 0 1,0 1-1,0-1 0,0 0 1,0 0-1,0 0 1,0 0-1,0 0 0,0 1 1,0-1-1,0 0 1,0 0-1,-2 15 2396,-9 14-950,-19 30 2140,-29 61 445,47-92-3879,2 0 1,-10 40-1,20-68-321,-5 28-653,7-12-5531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13613,'0'0'7399,"-4"73"-6791,-4-41-415,6 3-97,-3-4-64,5-4-32,0-4 0,5-2-417,5-7-191,-3-6-449,0-7-1281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44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138 135 7719,'0'0'7720,"0"-9"-4678,0 6-2905,1 2-29,-1 0 0,0-1 0,1 1 0,-1 0 1,0 0-1,0-1 0,0 1 0,0 0 0,0-1 1,0 1-1,0 0 0,0-1 0,0 1 0,-1 0 1,1 0-1,0-1 0,-1 1 0,1 0 1,-1 0-1,0 0 0,1-1 0,-1 1 0,0 0 1,0 0-1,1 0 0,-1 0 0,0 0 0,0 0 1,0 1-1,0-1 0,-1 0 0,1 0 0,0 1 1,0-1-1,0 1 0,0-1 0,-1 1 1,1-1-1,0 1 0,-1 0 0,1 0 0,0-1 1,0 1-1,-1 0 0,1 0 0,0 0 0,-1 1 1,1-1-1,-2 1 0,-1-1-21,-1 1 0,1 0 1,0 1-1,0-1 0,0 1 0,0-1 0,0 1 0,0 1 0,1-1 1,-1 0-1,1 1 0,-1 0 0,1 0 0,0 0 0,0 0 0,0 0 1,1 1-1,-1-1 0,1 1 0,0 0 0,-3 5 0,0 0 66,2 0 0,-1 1 0,1-1 0,0 1 0,1-1 0,0 1 0,1 0 0,-1 14 0,2-23-146,1 1 1,-1 0-1,0 0 0,1-1 1,-1 1-1,1 0 0,-1-1 1,1 1-1,0 0 1,0-1-1,0 1 0,0-1 1,0 0-1,0 1 1,0-1-1,0 0 0,0 1 1,1-1-1,-1 0 0,1 0 1,-1 0-1,1 0 1,-1 0-1,1-1 0,-1 1 1,1 0-1,0-1 0,-1 1 1,1-1-1,0 1 1,0-1-1,-1 0 0,1 0 1,0 0-1,0 0 0,-1 0 1,1 0-1,2-1 1,3 1 3,0-1 0,-1 0 0,1 0 1,0 0-1,-1-1 0,1 0 0,-1 0 1,1-1-1,6-3 0,-2-2-29,-1 0 0,1-1 0,-1 0-1,0 0 1,13-19 0,-18 23 6,-1-1 1,0 0-1,0 0 0,0 0 0,-1-1 1,0 1-1,-1-1 0,1 1 1,-1-1-1,0 0 0,-1 0 0,1-10 1,-15 33-363,12-15 356,-4 10-88,-1 1 0,2 0 0,0 0 0,-4 17 0,7-27 48,1 0 0,-1 0 0,1 0 0,0 0 0,-1 0 0,1 0 1,0 0-1,0 0 0,1 0 0,-1 0 0,0 0 0,1 0 0,-1 0 0,1 0 0,-1 0 0,1 0 0,0 0 1,0-1-1,0 1 0,0 0 0,0 0 0,0-1 0,1 1 0,-1-1 0,1 1 0,-1-1 0,1 0 1,-1 1-1,1-1 0,0 0 0,-1 0 0,1 0 0,0 0 0,0 0 0,0-1 0,3 2 0,4-1-419,0 0-1,0-1 0,0 1 0,0-2 0,-1 1 0,1-2 1,0 1-1,0-1 0,-1 0 0,1-1 0,-1 1 1,0-2-1,1 1 0,-2-1 0,1-1 0,13-9 0,-13 8 204,0 0-1,-1 0 1,0-1-1,-1 0 1,1 0-1,9-17 1,-12 19 467,-1-1 1,0 0-1,-1 0 1,1 0-1,-1 0 1,0 0-1,-1-1 0,1 1 1,-1 0-1,0-12 1,-5 13 787,-4 12-474,-6 12 76,2 3 314,1 0 1,1 0-1,-12 41 1,18-52-652,2 0 0,-1 0 1,1 1-1,1-1 0,0 0 1,1 1-1,0 0 0,1-1 1,0 1-1,3 13 0,0-16-334,0-1 0,0 1 0,1-1 0,0-1 1,1 1-1,0-1 0,0 1 0,0-2 0,1 1 0,11 8 0,-11-11-234,-1 1 1,0 0-1,-1 1 1,1-1-1,-1 1 0,0 0 1,0 0-1,-1 1 1,0-1-1,0 1 1,0 0-1,-1 0 0,0 0 1,-1 1-1,3 9 1,-5-13 495,0-1 1,-1 0-1,1 0 1,-1 0-1,0-1 1,0 1-1,0 0 1,0 0-1,-1 0 1,1-1-1,-1 1 1,0 0 0,0-1-1,1 0 1,-1 1-1,-1-1 1,1 0-1,0 0 1,-1 0-1,1 0 1,-1-1-1,1 1 1,-1-1-1,0 1 1,0-1-1,1 0 1,-7 1-1,0 2 372,0-1 0,0-1 1,-1 0-1,1 0 0,-1-1 0,1 0 0,-1-1 0,-9 0 0,16-1-516,1 0-1,-1 0 0,1 0 1,0 0-1,0 0 1,-1-1-1,1 1 1,0-1-1,0 1 1,0-1-1,0 0 1,1 0-1,-1 0 1,0 0-1,1 0 1,-1 0-1,1 0 1,0-1-1,0 1 1,0 0-1,0-1 1,0 1-1,0-1 1,1 1-1,-1-1 1,1 1-1,0-1 1,0 1-1,0-1 1,0-3-1,-1-3-131,1 1 0,1 0 0,-1-1 0,1 1-1,0 0 1,1-1 0,0 1 0,5-13 0,0 10-92,-1 0 1,2 1-1,-1 0 0,1 0 1,1 0-1,0 1 1,0 0-1,12-8 1,94-60-513,-57 40 725,-54 34-21,29-19 119,-1-1-1,31-30 1,-56 47-54,0-1 1,0 1-1,-1-2 0,0 1 0,-1-1 1,1 1-1,-2-2 0,1 1 0,-1 0 1,0-1-1,-1 0 0,0 0 0,0 0 1,2-16-1,-5 24-42,0-1 0,0 1 0,0-1 0,0 1 0,0-1 0,0 1 0,0-1 0,-1 1 0,1-1 0,-1 1 0,1-1 0,-1 1 0,1 0 0,-1-1 0,0 1 0,0 0 0,0 0 0,0-1 0,0 1 0,0 0 0,0 0 0,0 0 0,0 0 1,0 0-1,0 0 0,-1 1 0,1-1 0,0 0 0,-1 1 0,1-1 0,-1 1 0,1-1 0,-1 1 0,1-1 0,-1 1 0,1 0 0,-1 0 0,1 0 0,-1 0 0,1 0 0,-1 0 0,1 0 0,-1 1 0,1-1 0,0 0 0,-3 2 0,-3-1-2,0 1 0,0 0 0,0 0 0,0 1 0,0-1 0,1 2 0,-1-1-1,-9 7 1,6-1 124,0 1-1,1 0 0,-1 1 0,2 0 0,0 0 1,0 1-1,-8 17 0,14-24-81,0 0 0,0 0 0,0 0 0,1 1 0,-1-1-1,1 1 1,1 0 0,-1-1 0,1 9 0,0-11-54,0 0 0,1 0-1,0 0 1,-1-1 0,1 1-1,0 0 1,1 0 0,-1 0-1,0-1 1,1 1 0,-1 0-1,1-1 1,0 0 0,0 1-1,0-1 1,0 0 0,0 0-1,4 3 1,5 1-280,-1 1 1,2-1-1,-1-1 0,0 0 0,1-1 1,0 0-1,0 0 0,20 2 1,56 1-7540,-35-6-1113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2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16688,'0'0'5861,"72"9"-4355,-27-9-1090,4 0-320,7 0-320,5 0-1794,-6-6-1954,-1-2-4227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1 11082,'0'0'11980,"-37"65"-11660,26-34-192,6 2-64,4 2-32,1-4 0,0-2-352,0 1-769,3-3-512,0-4-610,-3-3-2049,0-5-2242</inkml:trace>
  <inkml:trace contextRef="#ctx0" brushRef="#br0" timeOffset="1">1 322 14862,'0'0'6694,"47"-3"-6309,-5 0-225,9-4-192,5 2 160,2-3-32,-7-1-128,-2 3-544,-13-2-1186,-9-1-64,-9 0-1601,-8-1-1666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11851,'0'0'10058,"71"-3"-8233,-16 3-703,12 0-610,8 0-416,3 3-64,0 4-865,-4 0-2530,-9 0-2210,-6-5-3364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13132,'0'0'4901,"-28"51"-3011,23-26-193,5 1-415,0 4-450,0-1-351,6 1-353,3-3-32,2-1-416,-2-2-897,-1-6-545,-3-1-993,-4-7-1473,-1-3-2082</inkml:trace>
  <inkml:trace contextRef="#ctx0" brushRef="#br0" timeOffset="1">1 241 13357,'0'0'7206,"58"-28"-6693,-19 21-449,3 3-64,6-1-1666,1 0-1857,3 0-3107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10 12107,'0'0'4100,"-11"-2"-1628,3 0-2137,-1 0-1,0 1 1,0 0-1,0 0 1,0 1-1,0 0 1,0 0-1,0 1 1,0 1-1,0-1 1,1 1-1,-1 1 1,0 0 0,-14 6-1,13-1-177,-1-1 1,1 2-1,1-1 1,-1 1-1,2 0 0,-1 1 1,1 0-1,1 1 0,0 0 1,0 0-1,1 0 0,0 1 1,1-1-1,1 1 0,0 1 1,0-1-1,1 1 0,1-1 1,0 1-1,0 21 1,2-31-146,0 0 0,0 1 0,1-1 0,0 0 0,0 1 0,0-1 0,0 0 0,0 0 0,0 0 0,1 0 0,0 0 0,-1 0 0,1 0 0,0-1 0,0 1 0,1-1 0,-1 1 0,0-1 0,1 0 0,0 0 0,-1 0 0,1 0 0,0-1 0,0 1 0,0-1 0,0 1 0,4 0 0,3 1 29,-1 0 1,1-1-1,-1 0 1,1-1-1,0 0 1,0 0-1,0-1 1,13-1 0,-22 1-26,0 0 0,0 0 0,0 0 0,0 0 0,1 0 0,-1-1 0,0 1 0,0 0 0,0-1-1,0 1 1,0-1 0,0 1 0,0-1 0,0 1 0,0-1 0,0 0 0,0 1 0,0-1 0,-1 0 0,1 0 0,0 0 0,0 1 0,-1-1 0,1 0 0,-1 0 0,1 0 0,-1 0 0,1 0 0,-1 0 0,1 0 0,-1-1 0,0 1 0,1-1 0,-2 0-9,1 1 0,0 0 0,0 0 0,-1-1 0,1 1 0,-1 0 0,0 0 0,1 0 0,-1 0 0,0 0 0,1 0 0,-1 0 0,0 0 0,0 0 0,0 0 0,0 0 0,0 0 0,0 1 0,0-1 0,0 0 0,0 1 0,0-1 0,0 1-1,-1-1 1,1 1 0,0 0 0,0-1 0,0 1 0,-3 0 0,-57-5 172,56 5 15,8 0 19,33 1 184,-12-2-430,-1 0 0,0-1 0,1-1 0,-1-2 1,0 0-1,34-13 0,-57 18 24,1 0 0,-1 0 0,0-1 0,0 1 0,0 0 0,0 0 0,1 0 0,-1 0 0,0 0 0,0 0 0,0 0 0,1-1 0,-1 1 0,0 0 0,0 0 0,1 0 0,-1 0 0,0 0 0,0 0 0,0 0 0,1 0 0,-1 0 0,0 0 0,0 0 0,1 1 0,-1-1 0,0 0 0,0 0 0,0 0 0,1 0 0,-1 0 0,0 0 0,0 0 0,0 0 0,0 1 0,1-1 0,-1 0 0,0 0 0,0 0 0,0 0 0,0 1 0,0-1 0,1 0 0,-1 0 0,0 0 0,0 1 0,0-1 0,0 0 0,-5 15-106,-18 25 331,18-31-154,-1 1-40,0 1-1,1 0 1,1 0-1,0 1 1,1-1-1,0 1 1,0 0-1,0 15 0,7 24-8403,1-40-2727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3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4484,'13'-2'3636,"219"-9"-1150,-143 10-723,156-22-1,-213 13 1593,-28 2-1107,-20 2-1968,-52-4-95,0 4 1,0 2-1,-122 9 1,177-4-143,-8 0 17,1 1 0,-1 1 0,-33 8 0,52-8-204,8 0 112,11 0 63,561 1 204,-534-9-288,-344 13 655,223-2-345,-145 32 0,269-41-8676,7-14-453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2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36 4228,'0'0'10287,"8"8"-9337,-7-7-887,2 3 32,-1-1 0,1 0 1,0 0-1,0-1 0,0 1 0,0-1 0,1 1 0,-1-1 0,1 0 0,-1 0 0,1-1 0,0 1 0,-1-1 0,1 0 0,0 0 1,0 0-1,0 0 0,0 0 0,6-1 0,225-8 1408,-188 4-1414,-1-2-1,0-3 1,46-14 0,-80 17 61,-20 3 254,-21 2 64,28 1-481,-162 7 809,-209 38 1,155-16 204,191-25-726,37-3-63,46-4 43,613-79 199,-574 58 64,-145 27-476,1 2-1,0 2 1,0 2 0,1 2 0,0 2 0,-73 30 0,103-36-2989,12-6-2284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13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1755 4132,'0'0'6091,"-9"1"-4522,-2 0-1011,7-1-192,-1 0 0,1 0 0,0 1 0,0 0 0,0-1 0,0 2 0,-7 1 0,30-14 3174,13-16-3081,-3 1-363,134-84 365,216-110 0,-361 210-449,474-265 79,-383 214-80,254-159 26,147-107 17,-233 156-33,-150 89-240,191-88 0,-303 163 221,-8 5 3,-1 0 1,1-1-1,-1 0 0,0 0 0,0-1 0,0 1 0,-1-1 0,1-1 0,-1 1 1,9-10-1,-40 18-288,-6 12-5328,16-11-1014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0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7719,'0'0'7437,"11"3"-6145,14 2-736,0-1 0,1-1 1,-1-1-1,37-2 1,119-16 348,-56 4-685,1611-81-2948,-1710 91 2670,-47 2 95,-6 1 91,-1205 62 2678,1118-54-2185,272-13-359,-39 3-246,438-9-776,244-13-2420,-772 18 3136,-29 5 47,0 0 0,0 0 0,0 0 0,0 0-1,1 0 1,-1 0 0,0 0 0,0 0 0,0 0 0,0 0 0,1 0 0,-1 0 0,0-1 0,0 1 0,0 0 0,0 0 0,0 0 0,1 0 0,-1 0 0,0 0 0,0 0 0,0-1 0,0 1 0,0 0 0,0 0 0,0 0 0,0 0 0,0 0-1,0-1 1,0 1 0,1 0 0,-1 0 0,0 0 0,0 0 0,0-1 0,0 1 0,0 0 0,0 0 0,0 0 0,0 0 0,0-1 0,-1 1 0,1 0 0,0 0 0,0 0 0,0 0 0,0 0 0,0-1 0,0 1 0,0 0 0,0 0 0,0 0 0,0 0-1,-1 0 1,1-1 0,0 1 0,0 0 0,0 0 0,-5-2 40,0-1 1,0 2-1,1-1 0,-1 0 0,-1 1 0,1 0 0,-7-1 0,-353-28 326,-6 30-64,165 2-215,-68 3 1031,-287 43 0,559-47-1125,7-1 13,18 0 32,38-3 36,956-63-5042,-871 62 2748,184-7-5175,-226 3 863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246 104 3459,'0'0'5125,"6"-8"-2728,-5 6-2172,26-32 1243,-26 32-1237,0 1 1,0-1 0,0 1 0,0-1-1,0 0 1,0 1 0,-1-1 0,1 0 0,-1 0-1,1 0 1,-1 0 0,1 1 0,-1-1-1,0 0 1,0 0 0,0 0 0,0 0-1,0 0 1,-1 0 0,1 0 0,0 1-1,-1-1 1,-1-3 0,1 4-68,-1-1 1,0 1-1,0 0 1,0 0-1,0 0 1,-1-1-1,1 2 1,0-1-1,0 0 1,-1 0-1,1 1 1,0 0-1,-1-1 1,1 1-1,0 0 1,-5 0-1,-41 4 515,36-1-595,1 1-1,-1 0 1,1 1-1,0 0 0,0 1 1,0 0-1,1 0 1,0 1-1,-17 16 1,20-17-78,1-1 0,0 1 1,0 1-1,1-1 0,0 1 0,0 0 1,0 0-1,1 1 0,0-1 1,1 1-1,-1 0 0,1 0 0,1 0 1,-3 17-1,5-23-43,0 0 0,0 1 0,0-1-1,1 0 1,-1 1 0,1-1 0,0 0 0,0 0 0,-1 1-1,2-1 1,-1 0 0,0 0 0,0 0 0,1 0 0,-1 0-1,1-1 1,-1 1 0,1 0 0,0-1 0,-1 1 0,1-1 0,0 0-1,0 1 1,0-1 0,0 0 0,1 0 0,-1 0 0,0 0-1,0-1 1,1 1 0,-1-1 0,0 1 0,3-1 0,12 3-1146,0-1 1,0-1 0,26-1 0,-27 0-657,29 0-3713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4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10346,'0'0'5103,"11"-9"-4334,-5 3-663,0 1 0,0 0 0,1 0 0,0 1 0,0 0 0,0 0 0,1 1 0,-1-1 0,1 2-1,-1-1 1,1 1 0,16-2 0,658-22 1389,-490 25-1372,1741-46 272,-1871 44-425,737-29 1403,2 32 3108,146 90-3614,-651-54-1067,-249-32 187,-47-4 13,0 0 0,0 0 0,0 0 0,0 0 0,0 0 0,0 0 0,-1 0 0,1 0 0,0 0 0,0 0 0,0 0 0,0 0 0,0 0 0,0 0 0,0 0 0,0 0 0,0 0 0,0 0 0,0-1 0,0 1 0,0 0 0,0 0 0,0 0 0,0 0 0,0 0 0,0 0 0,0 0 0,0 0 0,0 0 0,0 0 0,0 0 0,0-1 0,0 1 0,0 0 0,0 0 0,0 0 0,0 0 0,0 0 0,0 0 0,0 0 0,0 0 0,0 0 0,0 0 0,0-1 0,0 1 0,0 0 0,0 0 0,0 0 0,0 0 0,-24-9 13,-18-1 72,1 0-752,17 0-2685,18 3-1340,6-2-2339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13773,'-10'7'1180,"4"-3"-1009,-41 36 1572,44-38-1597,1 1 0,-1-1-1,1 1 1,0 0 0,0 0-1,0 0 1,0 0 0,1 0-1,-1 1 1,1-1-1,0 0 1,0 1 0,0-1-1,0 1 1,1-1 0,0 1-1,-1 0 1,1 4 0,1-6-109,0 0 1,-1-1 0,1 1 0,0-1 0,0 1 0,0 0 0,0-1 0,0 0 0,0 1 0,0-1 0,0 1-1,1-1 1,-1 0 0,0 0 0,1 0 0,-1 0 0,1 0 0,-1 0 0,1 0 0,0-1 0,-1 1-1,1 0 1,0-1 0,0 1 0,-1-1 0,5 0 0,54 4 382,-50-4-315,2 1-66,1-1 0,0-1 0,0 0 0,-1 0 0,1-2 0,-1 1 0,1-1 0,-1-1 0,0-1 0,0 1 0,-1-2 0,14-7 0,-24 12-7,0 1-1,0-1 1,0 1 0,0-1 0,0 1 0,0-1 0,-1 0-1,1 1 1,0-1 0,0 0 0,-1 0 0,1 1-1,0-1 1,-1 0 0,1 0 0,-1 0 0,1 0 0,-1 0-1,0 0 1,1 0 0,-1 0 0,0 0 0,1 0-1,-1 0 1,0 0 0,0 0 0,0-2 0,-1 2 18,0 0 0,0 0 0,0 0 0,0 0-1,0 0 1,0 1 0,0-1 0,0 0 0,0 0 0,-1 1 0,1-1 0,0 1 0,-1-1 0,1 1 0,0-1 0,0 1 0,-3 0 0,-62-5 682,65 5-761,-15-1 108,11 0-76,1 1 0,-1 0 0,0 0 1,1 0-1,-1 0 0,0 1 0,1 0 1,-1 0-1,1 0 0,-1 0 0,-5 3 0,38-3-4241,5-13-1480,7-5-3469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13229,'0'0'7591,"49"-2"-6598,-13-1-513,4-1-352,6 2-96,1 2-32,-3 0-704,-6 0-1378,-10 1-1378,-11 5-1376,-10 1-1218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10858,'0'0'11211,"55"39"-10987,-16-39-128,7 0-256,-1-7-1666,2-4-1889,-3-4-3396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12 11339,'0'0'7538,"-11"4"-6684,7-2-800,-44 23 987,46-23-988,-1 0 0,1 0 0,-1 0 0,1 0-1,0 0 1,0 0 0,0 0 0,0 1-1,0-1 1,1 1 0,-1-1 0,1 1 0,-1 0-1,1 0 1,0 0 0,0-1 0,1 1-1,-1 0 1,0 6 0,1-8-43,0 0 0,1 0 0,-1-1 0,1 1 0,-1 0 1,1 0-1,0 0 0,-1 0 0,1 0 0,0-1 0,-1 1 0,1 0 0,0-1 0,0 1 0,0-1 0,-1 1 0,1-1 1,0 1-1,0-1 0,0 1 0,0-1 0,0 0 0,0 1 0,0-1 0,0 0 0,0 0 0,0 0 0,0 0 0,0 0 0,1 0 1,43 1 136,-33-1-239,-8 0-35,11 0-421,0 0-1,0 2 1,0 0-1,15 4 1,-28-6 481,1 1-1,0 0 1,-1 0 0,0 0-1,1 0 1,-1 1 0,0-1-1,1 1 1,-1-1 0,0 1-1,0 0 1,0 0 0,2 2-1,-3-2 75,0 0 0,-1-1 0,1 1 0,-1-1 0,1 1 0,-1 0 0,1-1 0,-1 1 0,0 0 0,0 0-1,0-1 1,0 1 0,0 0 0,0 0 0,-1-1 0,1 1 0,0 0 0,-1-1 0,0 1 0,1-1 0,-1 1-1,0 0 1,-1 1 0,-2 4 178,-1-1 0,0 1 0,0-1 0,0 0 0,-1-1 0,0 1 0,0-1 0,-1 0-1,-10 6 1,-67 33 2509,77-40-2393,0-1-1,-1 0 1,0-1-1,0 0 1,0 0-1,-13 1 1,20-3-401,-1 0 1,0 0 0,0 0 0,0 0 0,1 0-1,-1 0 1,0-1 0,0 1 0,1 0 0,-1-1-1,0 0 1,1 1 0,-1-1 0,1 0-1,-1 0 1,1 0 0,-1 0 0,1 0 0,-1 0-1,1 0 1,0 0 0,0-1 0,0 1 0,-1 0-1,1-1 1,0 1 0,1-1 0,-1 1 0,0-1-1,0 0 1,1 1 0,-1-1 0,1 0 0,-1 1-1,1-3 1,-2-27-5335,2-6-4629</inkml:trace>
  <inkml:trace contextRef="#ctx0" brushRef="#br0" timeOffset="1">22 16 14318,'0'0'8488,"80"-7"-8360,-34 7-256,6 0-2179,6-4-2882,4-1-3042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18 6150,'0'0'7986,"-11"6"-5082,-8 5-1685,0 1-1,-33 28 1,48-36-1034,-1 0 0,0 0 0,1 1 0,-1 0 0,1 0 1,1 0-1,-1 0 0,1 1 0,0-1 0,0 1 0,0 0 0,1 0 0,0 0 1,0 0-1,1 0 0,0 1 0,-1 9 0,2-14-168,1-1 0,-1 1-1,1 0 1,0 0 0,-1-1 0,1 1-1,0-1 1,0 1 0,1-1 0,-1 1-1,0-1 1,0 0 0,1 1 0,-1-1-1,0 0 1,1 0 0,-1 0 0,1 0-1,0 0 1,-1 0 0,1-1 0,0 1-1,-1 0 1,1-1 0,0 0-1,0 1 1,0-1 0,-1 0 0,1 0-1,0 0 1,2 0 0,6 1 58,1-1 1,-1 0-1,1 0 1,15-3-1,-17 0-54,0 1 0,0-2 1,0 1-1,-1-1 0,1 0 0,-1-1 1,0 0-1,0 0 0,13-13 0,-16 14-3,0 0 0,-1-1 0,1 1-1,-1-1 1,-1 0 0,1 0 0,-1-1-1,1 1 1,-2-1 0,1 0 0,0 1-1,-1-1 1,0 0 0,-1-1 0,2-10-1,-3 15-11,0-1 0,0 1 0,0-1 0,-1 1 0,1 0 0,-1 0 0,0-1 0,1 1 0,-1 0 0,0 0 0,0 0 0,-1 0 0,1 0 0,0 0-1,-1 0 1,1 0 0,-1 0 0,1 1 0,-1-1 0,-2-1 0,-1-1 21,0 1 0,0 0 0,0 1-1,-1-1 1,1 1 0,-1 0 0,1 0 0,-9-1 0,8 1-136,-1 1 1,1 0-1,0 0 1,-1 1-1,1-1 1,0 1-1,-1 1 0,1 0 1,0-1-1,-1 2 1,1-1-1,0 1 1,0 0-1,0 0 1,0 1-1,-7 3 1,3 6-3709,8-5-3961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7591,'0'0'10378,"7"73"-9065,-7-46-608,1 0-417,2 1-224,2-4-32,1-2-544,1-6-1122,-2-2-896,-4-3-1186,-1-3-1409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14478,'0'0'3491,"53"0"-2146,-11 0 161,4-4-706,6-4-223,3-1-385,-5 0-160,-6 0-320,-10-2-1410,-12 0-672,-11 2-1217,-11-1-737,-7-1-4741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13004,'0'0'7944,"72"-12"-7047,-23 5-609,6 1-224,6 0-288,-2 1-1154,-4 0-1857,-6 1-3715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7623,'0'0'13773,"60"4"-12940,-24-4-481,4 0-159,3 0-129,1 0-160,-1 0-1154,-10 0-2433,-9 0-2883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13293,'0'0'5605,"84"0"-5157,-40-8-320,8-3-128,-1-2-2210,0-3-4004</inkml:trace>
  <inkml:trace contextRef="#ctx0" brushRef="#br0" timeOffset="1">551 0 15022,'0'0'3299,"-37"57"-2530,29-28-160,3 4-225,3-1-160,2 0-160,0-3-32,9-4-448,3-8-1506,2-5-1633,-1-11-1538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8:21:3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0 623 14606,'0'0'3715,"15"-53"-2433,29 15-450,16-14 33,15-10-160,12-9-353,6-1-256,1 0-192,-5 5-865,-11-1-2978,-11 0-7176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0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12876,'0'0'4404,"0"10"-4153,-7 248 755,-1-44-303,7 1919 3119,13-1895-2788,0-1-130,-31-280-3456,5 8-1697,-1-8-3380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9673,'0'0'12065,"-1"11"-11045,-13 121 1478,14-131-2510,0 1 0,0-1 0,0 0 0,-1 0-1,1 0 1,0 0 0,1 0 0,-1 0 0,0 0 0,0 0 0,0 0 0,1 0 0,-1 0 0,0 0-1,1 0 1,-1 0 0,1 0 0,-1 0 0,1 0 0,0 0 0,-1 0 0,1-1 0,0 1 0,-1 0-1,1 0 1,0-1 0,0 1 0,0 0 0,0-1 0,0 1 0,0-1 0,0 1 0,0-1 0,0 0-1,0 1 1,0-1 0,0 0 0,0 0 0,0 0 0,0 0 0,0 0 0,0 0 0,0 0 0,0 0 0,0 0-1,2-1 1,8 0-681,0-2-1,1 1 1,19-9 0,5 0-871,-33 10 1520,-1 1 1,0-1-1,1 1 1,-1 0-1,0 0 1,1 0 0,-1 0-1,0 1 1,1-1-1,-1 0 1,0 1-1,1 0 1,-1-1-1,0 1 1,0 0-1,0 0 1,0 1-1,0-1 1,0 0-1,0 1 1,0-1-1,0 1 1,0-1-1,2 4 1,-2-1 63,-1 0 1,0-1-1,1 1 1,-1 0-1,0 0 1,-1-1-1,1 1 1,-1 0-1,0 0 1,0 0-1,0 0 1,0 0-1,-1 0 1,-1 7 0,0-7 117,1 0 0,-1 0 1,0 0-1,0 0 0,0-1 1,-1 1-1,1-1 0,-1 1 1,0-1-1,0 0 0,0 0 1,0 0-1,0 0 0,-1 0 1,0-1-1,1 0 0,-1 0 1,0 0-1,0 0 0,0 0 1,-5 1-1,-4 1 235,1 0 0,-1-1-1,0-1 1,0 0 0,-24 1-1,32-3-387,0 0 1,-1-1-1,1 1 0,0-1 1,0 0-1,0 0 0,0-1 0,0 0 1,0 1-1,0-2 0,0 1 1,1-1-1,-1 1 0,1-1 0,0 0 1,-6-5-1,6 3-514,0 1-1,1-1 1,-1 1 0,1-1-1,-5-10 1,-8-34-6983,11 12-4126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13453,'0'0'1729,"54"-9"481,-19 5-1153,8 3-480,1-2-481,-1 3-1217,6 0-4004,-2 0-7367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13164,'0'0'2926,"-10"5"-396,-3 2-1876,0 0 1,1 1-1,0 1 0,0 0 0,-15 15 0,23-20-551,0 0 0,0 0-1,0 1 1,1 0 0,-1 0 0,1 0-1,1 0 1,-1 0 0,1 1-1,0-1 1,0 1 0,0-1-1,1 1 1,0 0 0,0-1-1,0 1 1,1 0 0,0 0 0,0 7-1,1-10-91,0 0 0,-1-1-1,1 1 1,1-1 0,-1 0-1,0 1 1,0-1 0,1 0-1,-1 0 1,1 0 0,0 0-1,0 0 1,0 0 0,0 0-1,0-1 1,0 1 0,0 0 0,0-1-1,1 0 1,-1 0 0,0 0-1,1 0 1,-1 0 0,1 0-1,-1 0 1,6 0 0,7 1 56,0 0 0,0 0 0,21-2 0,-29 0-42,5 0-20,0-1-1,-1-1 1,1 0-1,0-1 0,-1 0 1,1 0-1,-1-1 1,20-11-1,-28 14 6,0-1-1,0 1 1,0-1-1,0 0 0,-1 1 1,1-1-1,-1-1 1,1 1-1,-1 0 1,0-1-1,1 1 1,-1-1-1,-1 0 1,1 1-1,0-1 0,-1 0 1,1 0-1,-1 0 1,0 0-1,0-1 1,0 1-1,0 0 1,-1 0-1,1-1 0,-1 1 1,0 0-1,0-1 1,0 1-1,0 0 1,-1 0-1,0-1 1,1 1-1,-1 0 1,0 0-1,0 0 0,-3-6 1,1 5 63,1-1 0,-1 1 0,0 0 0,-1 0 0,1 0 0,-1 0 0,0 0 0,0 1 0,0 0-1,0 0 1,0 0 0,-1 0 0,1 0 0,-1 1 0,-9-3 0,-32-6-1468,1 8-6892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50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5 4036,'0'0'14285,"-12"-2"-13174,6 1-1090,-1 0-1,0 0 1,0 1 0,1 0 0,-1 1-1,0-1 1,0 1 0,1 1 0,-1-1 0,1 1-1,-1 0 1,1 1 0,0-1 0,-1 1 0,2 0-1,-1 1 1,0 0 0,-5 4 0,-5 4 11,1 1-1,0 1 1,1 0 0,-19 24 0,28-32-17,1 1 0,-1-1 1,1 1-1,1 0 1,-1 1-1,1-1 0,0 0 1,1 1-1,0 0 1,0-1-1,1 1 0,0 0 1,0 0-1,0 9 0,2-16 15,-1 1 0,0 0 0,0-1 0,1 1 0,-1-1 0,1 1 0,-1-1 0,1 1 0,0-1 0,0 0 0,-1 1 0,1-1-1,0 0 1,0 0 0,0 0 0,0 1 0,1-1 0,-1 0 0,0 0 0,3 1 0,0 0 76,0 0 1,0 0-1,0-1 0,1 1 1,-1-1-1,0 0 1,7 0-1,8 1 385,0-2-1,31-3 0,-44 3-403,3-1 87,0-1 0,-1 0 0,0 0 0,16-7 0,-22 8-131,0 0 0,0 1-1,0-1 1,0 0 0,0 0-1,0 0 1,0 0 0,0-1-1,-1 1 1,1 0 0,0-1 0,-1 1-1,1-1 1,-1 0 0,0 0-1,1 1 1,-1-1 0,0 0 0,0 0-1,0 0 1,0 0 0,-1 0-1,1 0 1,0-3 0,-2 4-45,-1 0 1,1 0-1,-1 0 0,0 0 1,1 1-1,-1-1 0,0 0 1,0 1-1,1 0 1,-1-1-1,0 1 0,0 0 1,0 0-1,0 0 0,1 0 1,-4 1-1,-33 1-173,37-2 171,0 0 0,1 0 1,-1 0-1,0 1 0,1-1 0,-1 0 1,0 0-1,1 0 0,-1 1 0,0-1 0,1 0 1,-1 0-1,0 1 0,1-1 0,-1 1 1,1-1-1,-1 1 0,1-1 0,-1 1 0,1-1 1,-1 1-1,1-1 0,0 1 0,-1-1 1,1 1-1,0 0 0,-1-1 0,1 1 1,0-1-1,0 1 0,0 0 0,-1-1 0,1 1 1,0 0-1,0 0 0,0-1 0,0 1 1,0 0-1,0-1 0,0 1 0,1 0 0,-1-1 1,0 2-1,1-1 3,0 1 0,0-1 0,1 0 0,-1 0-1,0 0 1,0 0 0,1-1 0,-1 1 0,0 0 0,1-1 0,-1 1 0,1 0 0,-1-1 0,1 0-1,-1 1 1,1-1 0,-1 0 0,3 0 0,27 0-75,-1-2-1,47-8 1,-13 0-191,-63 10 253,1-1 1,-1 1-1,1 0 1,-1 0-1,0-1 1,1 1-1,-1 0 1,1 0-1,-1 0 1,0 1-1,1-1 1,-1 0 0,0 0-1,1 1 1,-1-1-1,0 1 1,1-1-1,-1 1 1,0 0-1,0-1 1,1 1-1,-1 0 1,0 0-1,0 0 1,1 1-1,-1 1-13,0 0 0,-1 0-1,1 0 1,0 0 0,-1 0-1,0 0 1,0 0-1,0 0 1,0 0 0,-1 5-1,-13 50 277,11-49-483,0 1-1,1 0 1,0 0-1,-2 18 1,4-28 60,0 1 1,0-1 0,0 0-1,0 1 1,0-1-1,0 1 1,0-1 0,1 1-1,-1-1 1,0 0-1,0 1 1,0-1 0,0 1-1,0-1 1,1 0 0,-1 1-1,0-1 1,0 0-1,1 1 1,-1-1 0,0 0-1,1 1 1,-1-1-1,0 0 1,1 1 0,-1-1-1,0 0 1,1 0-1,-1 0 1,1 1 0,-1-1-1,0 0 1,1 0-1,-1 0 1,1 0 0,-1 0-1,0 0 1,1 0-1,-1 0 1,1 0 0,-1 0-1,1 0 1,-1 0-1,1 0 1,-1 0 0,0 0-1,1 0 1,-1 0-1,1-1 1,-1 1 0,1 0-1,18-4-10849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50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10826,'0'0'11083,"54"-3"-10571,-11 2-416,5 1-352,8-2-1377,-3 0-1250,-2-2-3715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5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15310,'0'0'6887,"60"2"-6599,-11-5-224,11-2-160,4 0-865,2 2-1153,-7 1-2786,-2-2-3428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5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12588,'0'0'10570,"12"0"-9540,0-1-958,0 0-1,-1-1 0,1 0 0,0-1 1,-1 0-1,0-1 0,0 0 1,0-1-1,0 0 0,0-1 1,-1 0-1,0-1 0,14-12 0,-11 8-31,0 0-1,-1-1 1,-1 0-1,0-1 0,0 0 1,-1-1-1,13-25 0,-22 38-231,-17 36-352,9-21 536,1 0 0,-7 31 0,11-39 4,1 0-1,0 0 0,0 1 1,0-1-1,1 0 0,0 0 1,1 1-1,-1-1 0,1 0 1,2 8-1,-2-12-97,1 0-1,-1 0 1,1-1 0,-1 1 0,1 0-1,0 0 1,0-1 0,0 0 0,-1 1-1,2-1 1,-1 0 0,0 0-1,0 0 1,0 0 0,0 0 0,1 0-1,-1-1 1,0 1 0,1-1 0,-1 1-1,0-1 1,6 0 0,2 0-1429,0 0 1,0 0 0,0-1-1,12-2 1,9-8-4764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5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14189,'0'0'2082,"-12"6"-325,-1 0-1221,0 1 0,0 1 0,1 0 0,-14 12 1,23-18-452,0 0 1,0 0-1,1 1 1,-1-1-1,1 1 1,0 0 0,-1-1-1,1 1 1,0 0-1,1 0 1,-1 1-1,0-1 1,1 0-1,0 0 1,0 1 0,0-1-1,0 1 1,0-1-1,1 1 1,-1 0-1,1-1 1,0 1 0,0-1-1,1 1 1,-1-1-1,1 1 1,0-1-1,1 4 1,0-4-64,0 0 0,0 0 0,1-1 0,-1 1 0,1-1 0,-1 1-1,1-1 1,0 0 0,0 0 0,0-1 0,0 1 0,1-1 0,-1 1 0,0-1 0,1 0 0,-1 0 0,0 0 0,1-1 0,4 1 0,0 0-3,-1 0 1,1 0-1,0-1 1,-1 0-1,1-1 0,-1 1 1,1-2-1,9-1 1,-13 1-11,1 0 0,-1 0 0,0-1 0,0 1 0,0-1 0,-1 0 0,1 0 1,-1 0-1,0-1 0,1 1 0,-1-1 0,-1 0 0,1 0 0,-1 0 0,1 0 0,-1 0 0,0 0 0,0 0 1,-1-1-1,0 1 0,2-10 0,-2 12-14,-1-1 0,0 0 1,0 1-1,0-1 0,0 1 0,0-1 1,-1 0-1,1 1 0,-1-1 0,1 1 1,-1-1-1,0 1 0,0 0 1,0-1-1,-1 1 0,1 0 0,0-1 1,-1 1-1,0 0 0,1 0 0,-1 0 1,0 1-1,0-1 0,0 0 1,0 1-1,0-1 0,0 1 0,-1 0 1,1-1-1,0 1 0,-1 0 0,1 0 1,-1 1-1,1-1 0,-1 1 0,0-1 1,1 1-1,-1 0 0,-3 0 1,0-1-85,0 1 0,0 0 0,0 1 0,0-1 0,0 1 0,0 0 0,-6 3 0,11-4-7,0 0 0,0 1 0,0-1 1,0 0-1,0 1 0,0-1 0,0 1 0,0 0 1,0-1-1,0 1 0,0 0 0,0 0 0,0-1 0,1 1 1,-1 0-1,0 0 0,0 0 0,1 0 0,-1 0 1,1 0-1,-1 0 0,1 0 0,0 0 0,-1 0 0,1 1 1,0-1-1,-1 0 0,1 0 0,0 0 0,0 0 1,0 0-1,0 1 0,0-1 0,1 0 0,-1 0 0,0 0 1,0 0-1,1 0 0,-1 0 0,1 1 0,-1-1 1,1 0-1,-1 0 0,2 1 0,0 0-429,0 1 0,0-1 0,1 0 0,-1 0 0,0-1 0,1 1 1,-1-1-1,1 1 0,-1-1 0,1 0 0,0 1 0,0-2 0,0 1 0,5 1 0,28 7-5652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5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11 6502,'0'0'7938,"-12"-1"-4612,8 0-3208,-15-2 642,0 1 0,0 1-1,-38 2 1,52 0-605,0 0-1,-1 0 1,1 0 0,0 0-1,0 1 1,0 0-1,0 0 1,0 0 0,-7 5-1,10-5-112,0 0 0,0-1-1,0 1 1,1 0 0,-1 0-1,0 0 1,1 1 0,-1-1 0,1 0-1,0 1 1,0-1 0,0 0-1,0 1 1,0-1 0,0 1-1,1 0 1,-1-1 0,1 1-1,0 0 1,0 3 0,0-4-30,0 0 0,0 0 0,0 0 0,1 0 0,-1 0 1,1-1-1,-1 1 0,1 0 0,0 0 0,0-1 0,0 1 0,0 0 1,0-1-1,0 1 0,0-1 0,0 0 0,1 1 0,-1-1 0,3 2 1,1 0 20,-1 0 1,1 0 0,0-1-1,0 1 1,0-1 0,10 2 0,3 0 21,0-1 0,0-1 0,24 0 0,-26-2-39,0 0 1,1-2-1,-1 0 0,22-5 0,-31 5 6,-1 0 0,0 0 0,1-1 0,-1 1 0,0-1 0,0-1 1,-1 1-1,1-1 0,-1 0 0,0 0 0,0-1 0,0 1 0,6-9 0,-10 12 3,0-1-1,0 1 1,0 0 0,0 0-1,0 0 1,-1-1 0,1 1 0,0 0-1,-1-1 1,1 1 0,-1-1 0,1 1-1,-1-1 1,0 1 0,0 0 0,0-1-1,0 1 1,0-1 0,0 1-1,0-1 1,0 1 0,0-1 0,-1 1-1,1-1 1,0 1 0,-1-1 0,-1-1-1,0 1-11,0 0-1,0 0 0,0 0 1,0 0-1,-1 0 0,1 0 1,-1 1-1,1-1 0,-1 1 1,0 0-1,1 0 0,-1 0 1,-3-1-1,-9-1-138,-1 0 0,0 0 0,1 2 0,-18-1 0,-21 3-4967,41 2-2344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5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13 9993,'0'0'7266,"-8"-3"-5392,1 1-1737,0 0 1,-1 0-1,1 1 0,-1 0 1,1 0-1,-1 0 1,1 1-1,-1 0 0,1 1 1,-1 0-1,1 0 0,-1 0 1,1 1-1,0 0 1,-1 1-1,1 0 0,0 0 1,-10 6-1,8-4-75,1 1-1,-1 0 1,1 0 0,0 1-1,1 0 1,-1 0-1,-5 9 1,9-12 1,1 0 1,0 0-1,1 1 0,-1 0 0,1-1 1,0 1-1,0 0 0,1 0 1,-1 0-1,1 1 0,0-1 0,1 0 1,-1 0-1,1 1 0,0 6 1,1-9-36,0-1 0,-1 0 0,1 0 0,0 0 0,0 0 1,0 0-1,1 0 0,-1 0 0,0 0 0,1-1 0,-1 1 0,1 0 1,-1-1-1,1 1 0,0-1 0,0 0 0,0 1 0,0-1 0,0 0 1,0 0-1,0 0 0,0 0 0,0-1 0,0 1 0,1-1 0,3 1 1,67 8 226,-63-9-245,72 2-1310,-27-2-2897,-20 0-1485,3 0-6100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0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13773,'0'0'2157,"14"1"-1079,67-5-250,-1-3-1,85-18 1,65-8-626,684 5-1464,1 63 2476,-558-18-845,87 5-224,559 16 67,-774-39-163,398 16 1306,-595-13-1292,0 2 0,0 2-1,50 14 1,-72-15-1117,-17-5 6,-19-5-1708,4-7-1386,1-6-1037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0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6278,'0'0'17291,"2"10"-16528,-2-7-719,0 1-1,1-1 1,0 0-1,-1 1 0,1-1 1,1 0-1,-1 1 1,0-1-1,1 0 0,0 0 1,-1 0-1,1 0 0,0 0 1,1-1-1,-1 1 1,0-1-1,1 1 0,0-1 1,-1 0-1,1 0 1,0 0-1,0 0 0,0-1 1,0 1-1,0-1 1,1 1-1,-1-1 0,0 0 1,1-1-1,5 2 1,4 0-676,-1-1 1,1 0 0,-1-1-1,23-2 1,-30 2-353,0-1 0,1 0 0,-1-1 1,0 1-1,0-1 0,0 0 0,0 0 0,5-4 0,9-8-4674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0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8904,'0'0'5894,"-56"63"-3556,34-36-448,2 0-481,0 3-63,5-4-353,8-2-513,2-2-352,5-4-64,0-9-1697,12-9-2916,3 0-8167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01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7815,'0'0'13453,"58"0"-12812,-24 0-321,7 0-128,-2 0-96,2 0-64,-5 0-64,-6 8-993,-10 0-1377,-9 1-1602,-11-2-1505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0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10826,'0'0'11531,"73"-4"-11050,-31-1-321,5 0-128,0 5-545,-7 0-2401,-9 0-4165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02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54 4004,'0'0'13698,"3"-8"-11819,-1 1-1639,4-18 899,-6 24-1106,0 1 0,-1-1 0,1 0 1,-1 0-1,1 0 0,-1 1 0,1-1 0,-1 0 0,0 1 0,1-1 0,-1 0 0,0 1 1,1-1-1,-1 1 0,0-1 0,0 1 0,1-1 0,-1 1 0,0 0 0,0-1 0,0 1 1,0 0-1,1 0 0,-1 0 0,0 0 0,0-1 0,0 1 0,0 0 0,0 1 1,0-1-1,0 0 0,-1 0 0,-3 1 8,1 0 1,-1 0-1,1 0 1,-1 1-1,1-1 1,0 1-1,-1 0 1,1 1-1,0-1 1,0 1-1,1-1 1,-1 1-1,0 0 1,1 1-1,0-1 1,0 0-1,0 1 1,0 0-1,0 0 1,-3 7-1,1-3-2,1 0 0,-1 1 0,2-1 0,-1 1 0,1 0-1,0 1 1,1-1 0,0 0 0,-1 13 0,3-21-29,0 1 0,0-1 0,1 0 0,-1 1 0,0-1 1,0 1-1,1-1 0,-1 0 0,1 1 0,-1-1 0,1 0 1,-1 1-1,1-1 0,0 0 0,0 0 0,0 1 0,0-1 0,0 0 1,0 0-1,0 0 0,0 0 0,0 0 0,0-1 0,0 1 1,3 1-1,0-1 19,0 1 0,0-1 0,0 0 0,0 0 0,0 0 0,1-1 0,-1 1 0,0-1 0,5 0 0,0-1 22,1 0 0,-1 0 0,0-1-1,0 0 1,1 0 0,-1-1 0,16-7 0,-18 5 64,0-1 1,0 1 0,0-1 0,-1 0-1,0 0 1,-1-1 0,1 0 0,-1 0 0,5-9-1,-7 12-48,-1 0-1,0-1 0,0 1 0,0-1 0,-1 0 0,1 1 1,-1-1-1,0 0 0,0 0 0,-1 0 0,1 1 0,-1-1 1,0 0-1,-1 0 0,1 0 0,-1 0 0,-2-7 1,3 11-80,-1 0 0,1 1 0,0-1 0,-1 0 0,1 1 1,-1-1-1,1 0 0,-1 1 0,1-1 0,-1 1 0,1-1 1,-1 1-1,0-1 0,1 1 0,-1-1 0,0 1 0,1-1 1,-1 1-1,0 0 0,1 0 0,-1-1 0,0 1 0,0 0 1,0 0-1,1 0 0,-1 0 0,0 0 0,0 0 1,0 0-1,1 0 0,-1 0 0,0 0 0,0 0 0,1 0 1,-1 1-1,0-1 0,0 0 0,1 1 0,-1-1 0,0 0 1,1 1-1,-1-1 0,0 1 0,1-1 0,-1 1 0,1-1 1,-2 2-1,-1 1-138,-1 0-1,1-1 1,0 1 0,0 1 0,0-1-1,0 0 1,-3 6 0,4-3-240,0 0-1,0 0 1,0 0 0,1 0 0,0 0 0,0 12-1,5 18-5651,7-20 374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0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9801,'0'0'4420,"-20"60"-2338,11-35-961,0 0-352,7 1-448,2-4-225,0-4-128,12-8-2179,4-6-2657,-1-4-4613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0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55 15278,'0'0'4079,"-9"-2"-3401,0-2-543,6 3-92,0 0 0,0 0 0,0 0 0,0 0 0,0 0 1,-1 1-1,1-1 0,-6 1 0,10 3-10,-1 0 0,0 0 0,1-1 0,0 1 0,0 0 0,0 0 0,0 0 0,0-1 0,0 1 0,2 2 0,53 67 155,-41-53-151,0 0 0,0 0 0,12 25 0,-25-41-30,-1 0-1,0 0 0,0 0 0,0 0 0,0 1 0,0-1 1,-1 0-1,1 0 0,-1 0 0,0 1 0,0-1 1,0 0-1,-1 0 0,1 1 0,-1-1 0,1 0 0,-1 0 1,0 0-1,0 0 0,-1 0 0,1 0 0,-1 0 0,1 0 1,-1 0-1,0-1 0,0 1 0,0-1 0,0 1 0,-1-1 1,1 0-1,-1 0 0,1 0 0,-1 0 0,0 0 0,1-1 1,-6 3-1,1 0 113,-1 0 1,1-1-1,-1 0 1,0-1-1,0 1 0,0-1 1,0-1-1,-1 0 1,1 0-1,0 0 1,0-1-1,-1 0 0,-12-3 1,19 2-98,0 1 1,0-1-1,0 0 0,0-1 0,0 1 1,1 0-1,-1 0 0,0-1 1,1 1-1,-1-1 0,1 0 1,0 1-1,-1-1 0,1 0 0,0 0 1,0 0-1,0 0 0,0 0 1,0 0-1,1 0 0,-1 0 1,1 0-1,-1 0 0,1 0 0,0 0 1,-1 0-1,1-1 0,0 1 1,1 0-1,-1 0 0,0 0 1,1 0-1,-1 0 0,1 0 0,-1 0 1,1 0-1,0 0 0,0 0 1,0 0-1,0 0 0,0 0 1,1 0-1,-1 1 0,3-3 1,11-5-69,1 2 0,0 0 1,29-8-1,-28 10 46,0-1-1,0-1 1,-1 0 0,28-16-1,-40 20 61,-1 0 0,1 1-1,-1-1 1,0-1 0,0 1 0,0 0-1,0-1 1,0 1 0,-1-1 0,0 0-1,0 0 1,0 0 0,0 0-1,0 0 1,-1-1 0,0 1 0,0 0-1,0-1 1,0 1 0,-1-1 0,1 1-1,-1-1 1,-1-6 0,0 6 25,-1 0 1,1 0-1,-1 0 0,0 0 1,0 0-1,-1 0 1,0 1-1,1 0 0,-1-1 1,-1 1-1,1 0 1,-1 0-1,1 1 0,-1-1 1,-7-4-1,7 4-84,-1 1-1,0-1 0,1 1 1,-1 0-1,-1 1 0,1-1 1,0 1-1,0 0 1,-1 1-1,1-1 0,-1 1 1,0 0-1,1 0 0,-8 0 1,13 1-112,-1 0 0,0 0 0,1 1 0,-1-1 0,1 0 0,-1 0 0,1 0 0,-1 0 0,1 1 0,-1-1 0,1 0 0,-1 1 0,1-1 0,-1 0 0,1 1 0,0-1 0,-1 0 0,1 1 0,-1-1 0,1 1 1,0-1-1,0 1 0,-1-1 0,1 1 0,0-1 0,0 1 0,-1 0 0,0 9-5356,1-2-3453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11082,'0'0'5958,"99"23"-4581,-26-17-480,13-1-576,14-1-193,14-3-96,8-1-705,3 0-2882,-1-16-2979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11371,'0'0'5349,"66"13"-3652,-2-13-511,20 0-642,22-4-320,13-5-128,11-2-64,4 0 0,-7 0-992,-7-5-2211,-10-3-3812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5221,'0'0'4933,"54"2"-3940,9-2-289,23 0 33,22 0-449,21 0-224,11 4 32,6 3-128,-3-2-192,-5-5-1954,-14 0-1890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15791,'0'0'1964,"12"0"-810,21 0-407,164 7 1060,-178-5-1786,0 1-1,-1 1 1,1 0-1,-1 1 0,0 1 1,0 1-1,-1 1 1,24 13-1,-37-19-18,-1 0-1,0 0 1,0 0 0,0 1-1,-1-1 1,1 1 0,-1-1-1,1 1 1,-1 0-1,0 0 1,0 0 0,0 0-1,0 0 1,-1 0 0,1 1-1,-1-1 1,0 1-1,0-1 1,0 1 0,1 6-1,-3-5 13,1 0-1,-1 0 0,0 0 0,0 0 1,0 0-1,-1-1 0,0 1 1,0 0-1,0-1 0,0 1 0,-1-1 1,0 0-1,-4 5 0,-10 11 116,-2-1 0,0 0-1,-1-2 1,-32 22 0,50-38-117,-268 170 2797,151-107-4108,102-56-2811,12-7-4602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5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7976,'0'0'12785,"12"-1"-11007,254-29 3243,36-3-5772,-301 33 678,20-3-1932,-9-2-2147,-2-3-3679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51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4965,'0'0'5947,"-9"0"-3139,-3 0-3077,-29 0 5321,21 0-20,47 0-3306,57 6-1240,-78-5-466,-1 0 0,1 0 0,0 1 1,0 0-1,-1 0 0,1 0 0,-1 1 0,0 0 0,0 0 0,0 0 0,0 0 0,4 5 1,-7-6-15,-1 0 0,1 0 0,-1 0 0,0 1 0,0-1 1,0 1-1,0-1 0,0 1 0,-1-1 0,1 1 0,-1-1 0,1 1 1,-1 0-1,0-1 0,0 1 0,0-1 0,-1 1 0,1 0 1,-1-1-1,1 1 0,-1-1 0,0 1 0,0-1 0,0 1 1,0-1-1,0 0 0,-1 0 0,1 1 0,-1-1 0,-1 2 0,-6 8 41,1-1-1,-2-1 0,0 1 0,-11 9 0,12-12 144,0 1 0,-1-2 0,0 1 1,0-1-1,-1 0 0,1-1 0,-2-1 0,1 0 0,-18 6 0,28-11-164,38 6-415,-32-5 385,0 1 0,-1 0-1,1 0 1,0 1 0,-1-1 0,1 1 0,-1 0 0,0 0 0,0 1-1,0-1 1,0 1 0,0 0 0,-1 0 0,0 0 0,0 0 0,0 1 0,4 7-1,-6-8 103,1-1-1,-1 0 1,-1 1-1,1-1 0,0 1 1,-1-1-1,0 1 1,1-1-1,-1 1 1,-1 0-1,1-1 0,-1 1 1,1-1-1,-1 1 1,0-1-1,0 0 0,0 1 1,-1-1-1,1 0 1,-1 0-1,0 0 0,0 0 1,0 0-1,0 0 1,0 0-1,-1-1 1,-2 3-1,-2 2-28,-1-1 1,0 0-1,0 0 1,0-1-1,0 0 0,-1 0 1,0-1-1,0 0 1,0-1-1,-1 0 0,1 0 1,-1-1-1,0 0 1,1-1-1,-1 0 0,0-1 1,0 0-1,-19-2 1,29 2-105,0 0 1,-1 0 0,1 0-1,0 0 1,-1 0 0,1 0 0,0 0-1,-1-1 1,1 1 0,0 0 0,0 0-1,-1 0 1,1 0 0,0-1 0,0 1-1,-1 0 1,1 0 0,0 0-1,0-1 1,-1 1 0,1 0 0,0 0-1,0-1 1,0 1 0,0 0 0,0-1-1,-1 1 1,1 0 0,0 0 0,0-1-1,0 1 1,0 0 0,0-1-1,0 1 1,0 0 0,0-1 0,0 1-1,0-1 1,9-13-1814,14-6-1614,25-13-4433,-19 11 1131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51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36 11787,'0'0'11531,"-11"3"-11066,4-1-447,1 1 0,0 0 1,-1 0-1,1 0 0,1 0 1,-1 1-1,0 0 1,1 1-1,0-1 0,0 1 1,0 0-1,0 0 1,1 0-1,0 1 0,0 0 1,1-1-1,-5 10 0,-1 2 324,1 1-1,-11 36 1,17-47-173,0 0 0,0 0 0,1 1 0,0-1 0,1 0 0,-1 1 0,2-1 1,-1 1-1,1-1 0,0 0 0,2 8 0,-3-13-149,1-1 0,0 1 0,0-1 0,-1 1 0,1 0 0,0-1 0,0 0 0,1 1 0,-1-1 0,0 0-1,0 1 1,1-1 0,-1 0 0,0 0 0,1 0 0,0 0 0,-1 0 0,1-1 0,-1 1 0,4 1 0,0-1 52,-1 0 1,1-1-1,0 1 0,-1-1 1,1 0-1,0 0 0,8-1 0,-2-1 50,0-1-1,0 1 1,0-2-1,0 0 0,-1 0 1,11-6-1,-13 5-65,0 1 1,0-2-1,-1 1 0,1-1 0,-1 0 1,0-1-1,-1 1 0,0-1 0,0-1 1,0 1-1,-1-1 0,0 0 0,-1 0 1,1-1-1,-2 1 0,1-1 1,-1 0-1,-1 0 0,1 0 0,-1 0 1,-1-1-1,0 1 0,0 0 0,-1-1 1,-2-14-1,1 19-47,0 1-1,0-1 1,-1 1 0,0 0 0,0 0-1,0-1 1,0 1 0,-1 1 0,0-1-1,0 0 1,0 1 0,0-1 0,0 1-1,-1 0 1,1 0 0,-1 0 0,0 1 0,0-1-1,0 1 1,0 0 0,0 0 0,-7-2-1,3 1-128,-1 0 0,0 1 0,0 0-1,0 1 1,0 0 0,0 0 0,0 1-1,0 0 1,0 0 0,-15 4 0,21-3-20,0 0 0,0 0 0,0 1 1,0-1-1,0 1 0,0 0 0,0 0 0,1 0 1,-1 0-1,1 0 0,0 0 0,-1 1 0,1-1 1,0 1-1,1 0 0,-3 3 0,3-4-239,-1 0 0,1 0 0,0 0 0,0 1 0,0-1 0,1 0 0,-1 1 0,1-1 0,-1 1 0,1-1 0,0 0 0,-1 1 0,1-1 0,1 1 0,-1-1 0,0 1 1,0-1-1,1 1 0,0-1 0,-1 0 0,1 1 0,1 2 0,12 6-5296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5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5958,'0'0'15534,"-9"7"-14151,1-1-1139,0 0 0,1 1-1,0 0 1,1 1 0,0 0 0,0 0-1,0 0 1,1 0 0,0 1 0,1 0 0,0 0-1,0 0 1,1 0 0,-3 14 0,4-15-90,1 0 1,-1 1-1,1-1 0,1 0 1,0 0-1,0 1 1,1-1-1,0 0 0,4 16 1,-4-20-110,0-1-1,1 0 1,0 0 0,0 0-1,0 0 1,0 0 0,0 0 0,0-1-1,1 1 1,-1-1 0,1 1-1,0-1 1,0 0 0,0 0 0,0 0-1,0 0 1,0-1 0,0 1-1,0-1 1,1 0 0,-1 0-1,1 0 1,-1 0 0,1-1 0,5 1-1,4 0 52,-1 0 0,1-1 0,-1-1 0,1 1 0,-1-2 0,1 0 0,-1-1 0,0 0 0,0 0 0,19-10 0,-26 11-43,0 0 0,-1-1 0,0 1-1,1-1 1,-1-1 0,0 1 0,-1 0 0,1-1 0,0 0 0,-1 0 0,0 0 0,0 0-1,0 0 1,-1-1 0,1 1 0,-1-1 0,0 0 0,0 0 0,-1 0 0,0 0-1,0 0 1,0 0 0,0 0 0,-1 0 0,1 0 0,-1 0 0,-1 0 0,0-9-1,-1 9-40,1 0-1,-1 0 0,0 0 0,-1 0 0,1 1 1,-1-1-1,0 1 0,0-1 0,0 1 0,0 0 1,-1 0-1,0 0 0,0 1 0,0 0 0,0-1 0,0 1 1,-1 1-1,1-1 0,-10-3 0,4 1-468,-1 0 0,0 1 0,-1 0 0,1 1 0,0 0 0,-1 1 0,-22-1 0,29 3-126,-20 1-3527,10 3-2579,0 4-7665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12075,'0'0'7709,"11"-6"-6588,2 0-865,1 0 0,0 2 0,0-1 0,0 2 0,27-4 0,-34 6-193,0 1-1,-1 0 1,1 0-1,0 0 0,-1 1 1,1 0-1,0 1 0,6 1 1,-10-2-63,0 1 1,0-1-1,-1 0 1,1 1-1,-1-1 1,1 1 0,-1 0-1,0 0 1,0 0-1,1 0 1,-1 0-1,-1 0 1,1 1-1,0-1 1,0 1 0,-1-1-1,0 1 1,1-1-1,0 5 1,-1-3 12,-1-1 0,1 1 0,-1-1 0,0 1 1,0 0-1,0-1 0,-1 1 0,1-1 0,-1 1 0,0-1 1,0 1-1,0-1 0,0 0 0,-1 0 0,0 1 0,1-1 1,-1 0-1,0 0 0,0 0 0,-1-1 0,1 1 0,0-1 1,-1 1-1,0-1 0,1 0 0,-7 4 0,-10 8 56,-1-1 0,-42 20 0,36-20-44,26-13-27,0 0 0,0 0 0,0 0-1,-1 0 1,1 0 0,0 0 0,0 0 0,0 0 0,0 0 0,0 1-1,0-1 1,0 0 0,0 0 0,0 0 0,0 0 0,-1 0 0,1 0-1,0 0 1,0 0 0,0 0 0,0 1 0,0-1 0,0 0 0,0 0-1,0 0 1,0 0 0,0 0 0,0 0 0,0 0 0,0 1 0,0-1-1,0 0 1,0 0 0,0 0 0,0 0 0,0 0 0,0 0 0,0 0-1,0 1 1,0-1 0,0 0 0,0 0 0,0 0 0,1 0 0,-1 0-1,0 0 1,0 0 0,0 0 0,0 0 0,0 1 0,0-1 0,0 0-1,0 0 1,0 0 0,0 0 0,1 0 0,-1 0 0,0 0 0,0 0-1,0 0 1,0 0 0,0 0 0,0 0 0,15 5-158,29 5-136,-30-8 211,-11-1 64,13 2-215,1 2 0,-1 0 0,22 10 0,-35-14 213,-1-1 1,1 1-1,-1 1 1,1-1-1,-1 0 0,0 0 1,0 1-1,0 0 1,0-1-1,0 1 1,0 0-1,0 0 1,0 0-1,-1 0 0,1 0 1,-1 0-1,1 1 1,-1-1-1,0 0 1,0 1-1,0-1 1,0 1-1,-1-1 0,1 1 1,-1-1-1,1 1 1,-1 0-1,0-1 1,0 1-1,0 0 1,-1 3-1,-1-2 140,1-1 0,-2 1 0,1-1 0,0 0 0,-1 0 0,1 0 0,-1 0 0,0 0 0,0 0 0,0-1 1,0 1-1,0-1 0,-1 0 0,1 0 0,-1 0 0,0-1 0,1 1 0,-1-1 0,0 0 0,-4 1 0,-12 4 541,-1-2-1,-27 3 1,34-5-390,7 0-219,-1-1 1,1 0 0,-1-1 0,0 0-1,1 0 1,-1 0 0,1-1 0,-10-2-1,16 3-109,1-1-1,-1 1 0,1 0 1,0-1-1,-1 1 1,1-1-1,-1 1 0,1-1 1,0 1-1,-1 0 0,1-1 1,0 0-1,-1 1 1,1-1-1,0 1 0,0-1 1,0 1-1,-1-1 1,1 1-1,0-1 0,0 0 1,0 1-1,0-1 0,0 1 1,0-1-1,0 0 1,0 1-1,0-1 0,1 1 1,-1-1-1,0 1 0,0-1 1,0 1-1,1-1 1,-1 0-1,0 1 0,1-1 1,-1 1-1,0 0 1,1-1-1,-1 1 0,1-1 1,-1 1-1,0-1 0,1 1 1,-1 0-1,1-1 1,-1 1-1,1 0 0,1-1 1,25-18-5175,-27 19 5223,29-17-6982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36 14862,'0'0'4778,"-11"-3"-3999,7 1-714,0 1 0,0 0 0,0 0 0,0 0 0,0 0-1,-1 1 1,1 0 0,0 0 0,-1 0 0,1 0 0,0 1 0,0 0-1,0 0 1,-1 0 0,1 0 0,0 0 0,0 1 0,1 0 0,-1 0-1,0 0 1,0 0 0,1 1 0,0-1 0,-1 1 0,1 0-1,-4 5 1,1-3 41,1 1-1,0 0 0,0 1 0,1-1 1,0 1-1,0 0 0,0 0 1,1 0-1,0 1 0,1-1 1,-3 13-1,4-18-67,1 1 0,-1 0 0,1-1 0,0 1 1,0 0-1,0-1 0,0 1 0,0 0 0,1-1 0,-1 1 0,1 0 0,0-1 1,0 1-1,0-1 0,0 1 0,0-1 0,0 0 0,1 1 0,-1-1 1,1 0-1,0 0 0,-1 0 0,1 0 0,0 0 0,0 0 0,1-1 0,-1 1 1,0-1-1,0 1 0,1-1 0,-1 0 0,1 0 0,-1 0 0,1 0 1,-1 0-1,4 0 0,6 1 124,0-1 0,0 0 0,1-1 0,-1 0 0,0-1 0,0 0 0,0-1 0,-1 0 0,1-1 0,0-1 1,-1 1-1,0-2 0,17-8 0,-22 9-118,1 1 0,-1-2 0,0 1 0,0-1 0,0 0 0,0 0 0,-1 0 0,0-1 0,0 0 0,5-7 0,-8 8-4,0 1-1,0 0 1,0-1-1,0 1 1,-1-1-1,0 0 1,0 1-1,0-1 1,0 0-1,-1 0 1,0 0-1,0 1 1,0-1-1,-1 0 1,1 0-1,-1 0 1,-2-4-1,2 7-55,0-1-1,0 1 0,0 0 1,0-1-1,-1 1 0,0 0 0,1 0 1,-1 0-1,0 0 0,0 0 0,0 1 1,0-1-1,0 1 0,0-1 0,0 1 1,-4-2-1,0 0-71,0 1-1,0-1 1,0 1 0,0 1 0,0-1-1,-1 1 1,-7 0 0,10 0-93,-1 1 1,1 0-1,-1 1 1,1-1-1,-1 1 1,1 0-1,-1 0 0,1 0 1,0 0-1,-6 3 1,9-3 15,-1 0 0,1 0 0,-1 0 0,1 0 0,-1 0 0,1 0 0,0 0 0,-1 1 0,1-1 0,0 1 1,0-1-1,0 1 0,0-1 0,0 1 0,0-1 0,1 1 0,-1 0 0,0-1 0,1 1 0,-1 0 0,1 0 0,0 0 0,0-1 0,0 4 0,0-4-151,1 0 0,-1 1-1,1-1 1,0 0 0,0 0-1,-1 0 1,1 1 0,0-1 0,0 0-1,0 0 1,0 0 0,1 0-1,-1-1 1,0 1 0,0 0-1,0 0 1,1-1 0,-1 1-1,0-1 1,1 1 0,-1-1-1,1 1 1,-1-1 0,1 0-1,-1 0 1,0 0 0,1 0-1,-1 0 1,1 0 0,-1 0-1,3-1 1,-1 2-591,26 0-7671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12684,'0'0'7164,"-10"3"-6246,0 0-696,-1 0 0,1 2 0,0-1 0,0 1 0,1 0 0,-1 1 0,1 0-1,-9 9 1,14-12-115,0 0 0,0 0 0,1 1 0,-1 0 0,1 0 0,-1 0 0,2 0 0,-1 0 0,0 1 0,1-1 0,-1 1 0,1 0 0,1-1 0,-1 1 0,1 0 0,-1 0 0,2 0 0,-1 0 0,0 1 0,1-1 0,0 0 0,1 8 0,0-11-87,0 1 1,1-1-1,-1 0 1,1 0 0,-1 0-1,1 1 1,0-2-1,0 1 1,0 0-1,0 0 1,0 0-1,1-1 1,-1 1-1,0-1 1,1 0-1,-1 0 1,1 0-1,-1 0 1,1 0-1,-1 0 1,1-1-1,0 1 1,-1-1 0,1 0-1,0 0 1,5 0-1,9 1 137,0-1 0,31-4 0,-33 1-96,-1 0 0,0-1 0,0-1 1,0 0-1,-1-1 0,21-12 0,-28 15 25,0-1 0,-1-1 0,1 1 0,-1-1 0,1 0 0,-2 0 0,6-6 0,-8 8-31,-1 1 1,1-1-1,-1 1 0,1-1 0,-1 0 0,0 0 0,0 1 0,0-1 0,-1 0 1,1 0-1,0 0 0,-1 0 0,0 0 0,0 0 0,0 0 0,0 0 0,-1-3 1,0 2-82,0 1 0,-1 0 0,1 1 0,-1-1 0,0 0 0,0 0 0,0 1 0,0-1 0,0 1 0,0-1 0,0 1 0,-1 0 0,0 0 0,1 0 0,-1 0 0,0 1 0,0-1 0,0 1 0,0 0 0,0-1 0,0 1 0,0 1 0,0-1 0,-6 0 0,-9-2-1711,0 0 1,-37 1-1,53 2 1324,-8 1-3799,8 4-2963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2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19282,'0'0'5830,"-54"63"-4677,52-40-577,2 3-351,5 1-161,11 1-32,0 1-417,1-3-896,-7-2-929,-5-6 64,-5-5-705,0-7-1697,-5-6-2851</inkml:trace>
  <inkml:trace contextRef="#ctx0" brushRef="#br0" timeOffset="1">1 117 16464,'0'0'6085,"80"-9"-5252,-39 8-481,9 0-255,-1-1-97,-3-3-1154,0-1-2785,-3-3-7784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32 12908,'0'0'7864,"-9"-7"-6588,8 7-1258,-3-3 62,1 1 1,-1-1-1,0 1 0,1-1 1,-1 1-1,0 1 1,-1-1-1,1 0 1,0 1-1,0 0 0,-1 0 1,1 0-1,0 1 1,-1 0-1,1-1 0,-1 1 1,1 1-1,-1-1 1,1 1-1,0 0 0,-1 0 1,1 0-1,0 0 1,-7 4-1,2 0-24,0 1 0,1 0 0,-1 0 0,1 1 0,1 0-1,-1 0 1,-10 15 0,15-18-42,0 0-1,1 1 1,-1-1-1,1 1 0,-1-1 1,2 1-1,-1 0 1,0 0-1,1 0 0,0 0 1,0 0-1,0 0 1,1 0-1,0 0 1,0 0-1,0 0 0,2 8 1,-1-10 6,0 0 0,0-1 0,1 1-1,0-1 1,-1 0 0,1 1 0,0-1 0,0 0 0,0 0 0,0 0 0,1 0 0,-1-1 0,0 1 0,1 0 0,0-1 0,-1 0 0,1 0 0,0 0-1,-1 0 1,1 0 0,0 0 0,0-1 0,0 1 0,0-1 0,-1 0 0,5 0 0,3 1 173,0 0 0,1-1 0,-1-1 0,0 0 0,1 0 0,12-4 1,-14 2-22,-1 0 0,1 0 0,-1-1 0,0-1 0,0 1 1,-1-1-1,1 0 0,-1-1 0,8-8 0,-11 10-118,0 0 1,0 0-1,-1 0 0,0-1 0,0 0 0,0 0 0,0 1 1,-1-2-1,0 1 0,0 0 0,0 0 0,-1-1 0,1 1 1,-2-1-1,1 1 0,0-7 0,-1 11-95,0 0 0,0 0 0,0 0 0,0-1 0,-1 1-1,1 0 1,0 0 0,-1 0 0,1 0 0,-1 0 0,1 0 0,-1-1 0,1 1 0,-1 0 0,0 1-1,1-1 1,-1 0 0,0 0 0,0 0 0,0 0 0,0 0 0,0 1 0,0-1 0,0 1 0,0-1-1,0 0 1,0 1 0,0 0 0,0-1 0,0 1 0,0 0 0,-1-1 0,1 1 0,0 0 0,0 0-1,0 0 1,-1 0 0,1 0 0,0 0 0,-2 1 0,1-1-181,-1 0 0,1 1 1,0-1-1,-1 1 0,1-1 0,0 1 1,-1 0-1,1 0 0,0 0 0,0 1 1,0-1-1,0 0 0,0 1 0,0-1 1,0 1-1,1 0 0,-1-1 0,0 1 1,1 0-1,-2 3 0,1-2-621,1 0 0,0 1 0,0 0 1,0-1-1,0 1 0,1 0 0,-1-1 0,1 6 0,0 6-5750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15278,'0'0'5029,"6"49"-3651,-6-22-418,-5 0-191,1 3-192,1-3-417,3-4-96,0-3-1217,0-8-2018,9-6-4004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44 558 7559,'0'0'2787,"-7"10"-1389,-22 29-228,21-23 253,13-12 253,14-12-99,-2-5-1181,-1-2 0,0 0 0,-1-1-1,-1 0 1,-1-2 0,16-25 0,-4 7-39,105-157 488,-104 151-735,-3-1 0,31-81 0,-46 92-12,-6 20 134,-3 13 527,-9 28-752,2 1 0,0 0 0,2 1 0,2-1-1,0 1 1,3 0 0,0 0 0,2 0 0,6 41 0,-6-66-87,1 1 0,0-1 0,0 0 0,1 0 0,0 0-1,0 0 1,0 0 0,0 0 0,1-1 0,0 0 0,0 1 0,1-1 0,0-1-1,0 1 1,10 7 0,-10-9-491,0 0-1,1 0 0,-1-1 1,1 0-1,-1 0 1,1 0-1,0 0 0,0-1 1,0 0-1,0 0 1,7-1-1,31-1-7548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16143,'0'0'2018,"-8"0"246,4 0-2186,0 0 0,1 0 1,-1 0-1,0 0 1,0 1-1,0-1 0,1 1 1,-1 0-1,0 0 1,0 0-1,1 1 0,-1-1 1,1 1-1,0 0 1,-1 0-1,1 0 0,0 1 1,0-1-1,0 1 1,1-1-1,-1 1 0,1 0 1,-1 0-1,1 0 1,0 1-1,0-1 0,0 0 1,0 1-1,1-1 1,0 1-1,-1 0 0,1-1 1,1 1-1,-2 5 1,2-6-48,0 0 0,0-1 0,0 1 1,0-1-1,0 1 0,1 0 0,-1-1 1,1 1-1,0-1 0,0 1 1,0-1-1,0 0 0,0 1 0,0-1 1,1 0-1,-1 0 0,1 0 0,0 0 1,-1 0-1,1 0 0,3 2 0,4 3 18,1-1-1,-1 0 0,1-1 1,11 5-1,-15-8-71,1 0 0,-1 1 0,0 0-1,0 1 1,0-1 0,-1 1 0,1 0 0,-1 1-1,0-1 1,0 1 0,4 5 0,-8-8 7,-1-1 0,1 1 0,-1-1 0,1 1 0,-1-1 0,0 1 0,0-1 0,1 1 0,-1 0 0,0-1 0,0 1 1,-1-1-1,1 1 0,0-1 0,-1 1 0,1-1 0,-1 1 0,1-1 0,-1 1 0,1-1 0,-1 1 0,0-1 0,0 0 0,0 0 0,0 1 0,0-1 0,0 0 0,0 0 0,0 0 0,0 0 1,-1 0-1,1 0 0,0 0 0,-1 0 0,-2 0 0,-56 27 103,57-27-102,-4 2 181,1-1 0,0-1 0,0 1 0,-1-1 0,1 0 0,-1-1 0,1 1 0,-1-1 0,1 0 0,0-1 0,-9-1 0,13 1-127,0 1 1,0-1 0,0 0-1,1 0 1,-1 0-1,0 0 1,0 0-1,1 0 1,-1 0-1,1 0 1,-1-1-1,1 1 1,-1-1 0,1 1-1,0-1 1,0 0-1,0 1 1,0-1-1,0 0 1,0 0-1,0 0 1,0 0-1,1 1 1,-1-1-1,1 0 1,-1 0 0,1 0-1,0 0 1,0 0-1,0 0 1,0-1-1,0 1 1,1 0-1,-1 0 1,0 0-1,1 1 1,0-1 0,1-3-1,-1 2-48,0-1 0,1 1 0,-1 0 0,1 0 0,0 0 0,0 1 0,0-1 0,0 0 0,1 1 0,-1-1 0,1 1 1,0 0-1,-1 0 0,1 0 0,0 0 0,0 1 0,4-2 0,61-24-27,-44 19 36,1 0 17,-12 4-6,0 0 0,-1 0 0,1-1 0,-1-1 0,0 0 0,-1-1 0,0 0 0,0 0 1,14-14-1,-24 21-2,0-1 0,0 0 0,0 0 0,-1 0 1,1 0-1,0 0 0,-1 0 0,1 0 0,-1-1 0,1 1 1,-1 0-1,1 0 0,-1 0 0,0 0 0,0-1 0,1 1 1,-1 0-1,0 0 0,0-1 0,0 1 0,-1 0 0,1 0 1,0-1-1,0 1 0,-1-2 0,0 1 14,-1 1 0,1-1 0,0 1 0,-1-1 0,1 1 0,-1-1 1,1 1-1,-1 0 0,0 0 0,0 0 0,1 0 0,-1 0 0,-4-1 0,-4-2 60,-1 1 0,0 1 0,-1-1 0,-11 1 1,14 1-61,-6-1 11,0 1-1,0 0 1,-1 1 0,-26 4 0,41-4-144,0 0 0,0 0 1,0 0-1,0 1 0,1-1 0,-1 0 1,0 1-1,0-1 0,0 1 0,1-1 1,-1 1-1,0-1 0,0 1 0,1-1 1,-1 1-1,1 0 0,-1-1 0,0 1 1,1 0-1,-1-1 0,1 1 0,0 0 1,-1 0-1,1 0 0,0 0 0,-1 1 1,1-1-190,0 0 0,0 0 0,0 0 1,0 0-1,0 1 0,1-1 0,-1 0 0,0 0 1,1 0-1,-1 0 0,1 0 0,-1 0 1,1 0-1,-1 0 0,1 0 0,0 0 0,0 0 1,-1-1-1,1 1 0,0 0 0,0 0 1,0-1-1,0 1 0,0 0 0,0-1 1,0 1-1,0-1 0,0 0 0,0 1 0,0-1 1,2 1-1,16 3-8787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14382,'0'0'8616,"-42"56"-6246,42-38-1089,0-3-576,15-1-193,7-3-287,2-4-97,4-5-32,-3-2-320,-1 0-1218,-1-2-1633,-3-11-1953,-3-5-5414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8584,'0'0'11531,"-46"48"-8776,35-29-481,-1 6-609,-2 6-768,-4 5-384,-3 6-385,-4 7-96,-3 5 0,1-1-865,0-9-1377,7-5-4132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16207,'0'0'5285,"0"12"-4703,-2 8-482,2 0-1,0 1 0,1-1 1,8 38-1,-8-52-104,1 0 1,-1-1-1,2 1 1,-1 0-1,0-1 0,1 0 1,0 1-1,1-1 1,-1 0-1,6 6 0,-6-9-18,0 1-1,-1-1 0,1 0 0,0-1 0,0 1 1,0 0-1,0-1 0,0 0 0,0 1 0,1-1 1,-1 0-1,0-1 0,1 1 0,-1-1 1,0 1-1,1-1 0,-1 0 0,1 0 0,-1-1 1,5 0-1,-3-1-119,0 1 1,1-1-1,-1-1 0,0 1 1,0-1-1,0 0 1,-1 0-1,1-1 0,-1 1 1,0-1-1,0 0 1,0 0-1,0 0 0,-1-1 1,1 1-1,-1-1 1,0 0-1,4-10 0,-3 8-33,-1-1-1,1 1 0,-2-1 0,1 0 1,-1 0-1,0-1 0,0 1 0,-1 0 0,0-1 1,-1 1-1,0 0 0,-1-11 0,1 18 180,0 1-1,0-1 0,0 0 0,-1 1 0,1-1 0,0 0 0,0 1 0,0-1 0,-1 0 0,1 1 0,0-1 1,-1 0-1,1 1 0,0-1 0,-1 1 0,1-1 0,-1 1 0,1-1 0,-1 1 0,1-1 0,-1 1 0,0-1 0,1 1 1,-1 0-1,1-1 0,-1 1 0,0 0 0,1 0 0,-1-1 0,0 1 0,1 0 0,-1 0 0,0 0 0,1 0 1,-1 0-1,0 0 0,1 0 0,-1 0 0,0 0 0,0 0 0,1 0 0,-1 1 0,0-1 0,1 0 0,-1 0 1,0 1-1,1-1 0,-2 1 0,0 0 36,1 0 0,-1 0 1,0 0-1,1 0 0,-1 1 0,1-1 1,-1 1-1,1-1 0,0 1 0,0-1 1,0 1-1,-1 0 0,2-1 0,-1 1 1,0 0-1,-1 2 0,2-2-29,-1 0-1,1-1 1,-1 1 0,1 0-1,0 0 1,-1-1 0,1 1-1,0 0 1,0 0-1,1-1 1,-1 1 0,0 0-1,1 0 1,-1-1 0,1 1-1,-1 0 1,1-1 0,0 1-1,-1 0 1,1-1-1,0 1 1,0-1 0,0 0-1,0 1 1,1-1 0,-1 0-1,0 1 1,1-1 0,-1 0-1,0 0 1,1 0-1,-1 0 1,1-1 0,0 1-1,-1 0 1,1 0 0,0-1-1,-1 1 1,1-1 0,0 0-1,0 0 1,2 1-1,2-1-372,0 0 0,-1-1-1,1 1 1,-1-1-1,1 0 1,-1 0-1,0-1 1,1 0-1,-1 0 1,0 0-1,0 0 1,9-7-1,12-11-4226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76 10922,'0'0'1682,"-3"9"-38,3-8-1484,-15 37 859,14-35-938,0-1 0,0 1 0,0 0 1,1-1-1,-1 1 0,1 0 0,-1 0 1,1-1-1,0 1 0,0 0 0,0 0 0,1-1 1,-1 1-1,2 4 0,0-7-66,0 0 0,0 0 0,0 0 0,0-1 0,0 1 0,0-1 0,0 1 0,0-1 0,0 0 0,0 0 1,0 0-1,-1 0 0,1 0 0,0 0 0,-1-1 0,3-1 0,10-5-186,-12 7 171,-1 1-1,1 0 0,-1 0 0,1 0 0,0 0 0,-1 0 0,1 0 1,-1 1-1,1-1 0,-1 0 0,1 1 0,-1-1 0,1 1 0,-1-1 0,1 1 1,-1 0-1,0 0 0,1 0 0,-1-1 0,0 1 0,0 0 0,0 1 0,0-1 1,0 0-1,0 0 0,0 0 0,0 1 0,0-1 0,0 0 0,0 2 0,20 52 216,-17-42-189,5 15 79,-1 0 0,-2 1 1,-1-1-1,-1 1 0,-1 1 0,-2-1 0,-3 47 1,1-66 166,0 0 0,-1 0-1,0 1 1,0-1 0,-1 0 0,-1 0 0,0-1 0,0 1 0,-1-1 0,0 0 0,0 0 0,-1-1-1,0 1 1,-1-1 0,0 0 0,0-1 0,-1 0 0,0 0 0,0-1 0,0 0 0,-1 0 0,0-1-1,0 0 1,-16 6 0,23-10-268,0 0 1,-1 0-1,1 0 0,0 0 0,-1 0 0,1-1 1,0 1-1,-1-1 0,1 0 0,-1 0 0,1 0 1,-1 0-1,1 0 0,-1 0 0,1-1 0,0 1 1,-1-1-1,1 0 0,0 1 0,-1-1 0,-3-3 1,4 3-10,1-1 1,-1 0 0,1 0-1,-1 0 1,1 0 0,0-1-1,0 1 1,0 0 0,0 0-1,0-1 1,0 1 0,1-1 0,-1 1-1,1 0 1,0-1 0,0 1-1,0-5 1,1-6-21,0 1 0,1 0-1,0 0 1,1 0 0,1 0 0,-1 0 0,10-17-1,13-15 135,2 2 0,2 0 0,2 2 0,56-54-1,-48 52 31,-1-2 0,61-89 0,-97 128-145,-1 0 0,1 0 0,-1 0 0,1 0 0,-1 0 0,-1 0 0,1-1-1,0-6 1,-2 11 8,0-1-1,0 1 0,0 0 1,0 0-1,0 0 0,-1 0 0,1-1 1,0 1-1,-1 0 0,1 0 1,-1 0-1,1 0 0,-1 0 1,1 0-1,-1 0 0,0 0 1,1 0-1,-1 0 0,0 0 1,0 1-1,0-1 0,0 0 0,0 0 1,0 1-1,0-1 0,0 1 1,0-1-1,0 1 0,0-1 1,0 1-1,0 0 0,0-1 1,-1 1-1,1 0 0,0 0 0,0 0 1,0 0-1,-1 0 0,1 0 1,0 0-1,-2 1 0,-5 0 16,0-1 1,0 2-1,0-1 0,1 1 0,-1 1 0,0 0 0,1 0 0,0 0 1,-11 7-1,13-8-43,0 1 0,0 1 1,0-1-1,1 1 0,0-1 1,-1 1-1,2 1 0,-1-1 1,0 0-1,1 1 0,0 0 1,0 0-1,0 0 0,-2 6 1,4-10-125,1-1 0,0 1-1,0-1 1,0 1 0,0-1 0,0 1 0,0-1 0,1 1 0,-1-1-1,0 1 1,0-1 0,0 1 0,0-1 0,0 0 0,1 1 0,-1-1-1,0 1 1,0-1 0,1 0 0,-1 1 0,0-1 0,1 1 0,-1-1-1,0 0 1,1 0 0,-1 1 0,1-1 0,-1 0 0,0 0 0,1 1 0,-1-1-1,1 0 1,-1 0 0,1 0 0,-1 0 0,1 0 0,-1 1 0,1-1-1,-1 0 1,1 0 0,-1 0 0,1-1 0,-1 1 0,0 0 0,1 0-1,-1 0 1,1 0 0,-1 0 0,1 0 0,-1-1 0,1 1 0,-1 0-1,0 0 1,1-1 0,6 1-3582,9 0-6251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11275,'0'0'3197,"-1"8"-1451,-3 19-401,1 1-1,2-1 1,2 38 0,15 94 396,1 8-1462,-17-148-239,-1-12-36,1-1 0,0 1 1,0-1-1,1 1 0,-1 0 0,1-1 1,1 0-1,-1 1 0,1-1 0,1 0 1,3 8-1,-6-13-84,1-1 1,0 1 0,-1-1-1,1 1 1,0-1 0,-1 1-1,1-1 1,0 1 0,0-1-1,0 0 1,0 0 0,-1 1-1,1-1 1,0 0 0,0 0-1,0 0 1,0 0 0,0 0-1,0 0 1,-1 0 0,1 0 0,0 0-1,0 0 1,0-1 0,0 1-1,0 0 1,-1-1 0,1 1-1,1-1 1,18-17-7305,-11-1-2524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64 7623,'0'0'1378,"0"-8"186,1-4-2315,1-19 5471,0 19 302,-1 35-3150,-2 45-1012,19 571 2124,-29-681-3858,-1 0 0,-2 1 0,-29-57 0,-1-7-680,32 79 1468,9 20 169,0 1-1,1 0 1,-1-1-1,1 0 1,0 1-1,1-1 1,-1 0-1,0-8 0,6 14 50,-1-1-1,0 1 0,1 0 1,-1 0-1,0 1 0,1-1 1,-1 1-1,0-1 0,4 2 1,11 3-521,0-1 0,0-1 0,26 1 1,-35-4-960,0 0 0,0-1 1,0 0-1,0 0 0,12-4 1,17-11-7360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14157,'0'0'5280,"-10"11"-4490,-7 11-543,2 0 0,0 2 0,1 0 1,1 0-1,2 1 0,-17 51 0,22-54-60,1-1 1,0 1-1,2 0 1,1 0-1,1 0 1,0 1-1,4 28 1,-2-47-221,-1-1 1,1 1 0,0 0-1,0-1 1,1 0 0,-1 1-1,1-1 1,-1 0-1,1 1 1,0-1 0,0 0-1,0 0 1,1-1-1,-1 1 1,1 0 0,0-1-1,0 1 1,-1-1 0,1 0-1,1 0 1,-1 0-1,0-1 1,0 1 0,1-1-1,-1 0 1,1 1-1,-1-1 1,1-1 0,0 1-1,-1-1 1,1 1 0,0-1-1,-1 0 1,1 0-1,0-1 1,4 0 0,3 0-551,-1-1 0,1 0 0,-1-1 1,0 0-1,11-5 0,-11 3-807,0 1 1,-1-2-1,1 1 1,10-10-1,16-17-4723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2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12364,'0'0'6214,"-54"53"-5061,24-17-96,0 1-321,2 1-191,2-3-289,3-4-160,5-6-64,6-5 0,5-9-128,4-7-865,3-10-4003,0-15-1314</inkml:trace>
  <inkml:trace contextRef="#ctx0" brushRef="#br0" timeOffset="1">6 28 13773,'0'0'6726,"53"62"-5829,-27-48-641,4 3-191,4-5-642,3-3-1217,-2-5-1985,-1-4-3684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17040,'0'0'3107,"-1"56"-1730,5-23-416,10 4-288,0 3-417,-2 0-224,-2 3 0,-7-1-96,-3 3-96,-10 0-96,-12 2-161,-8-3-479,-3-7-866,2-11-2754,3-13-4517</inkml:trace>
  <inkml:trace contextRef="#ctx0" brushRef="#br0" timeOffset="1">391 160 16464,'0'0'5221,"73"-8"-3620,-30-1-448,9-3-993,1-1-128,0 4-672,-7 1-1699,-10 5-1728,-9 0-3268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18321,'0'0'2627,"-6"12"-2237,3-6-341,-1 1 2,0 1-1,1 0 1,0-1-1,0 1 1,1 1-1,0-1 1,0 0 0,1 1-1,-1 12 1,14 194 228,-4-102-190,-9-148 175,1 0 0,1 0 0,3 1 0,0-1 0,2 1 0,2 0 0,1 0 0,23-55 0,-29 84-270,0 0 1,1 1-1,-1 0 1,1 0-1,0 0 1,0 0-1,0 0 1,1 1-1,-1 0 1,1 0-1,0 0 1,-1 0-1,1 1 1,1 0 0,5-2-1,-9 3-3,1 0 0,-1 0 0,0 1 0,1-1-1,-1 1 1,1 0 0,-1-1 0,1 1 0,-1 0 0,0 0 0,1 0-1,-1 1 1,1-1 0,-1 1 0,0-1 0,1 1 0,-1 0 0,0 0 0,0 0-1,1 0 1,-1 0 0,0 0 0,0 1 0,0-1 0,0 1 0,-1 0-1,1-1 1,0 1 0,-1 0 0,1 0 0,-1 0 0,1 0 0,-1 0 0,0 0-1,1 4 1,-1-3 41,0-1-1,0 1 0,-1-1 0,1 1 1,-1-1-1,0 1 0,1-1 1,-1 1-1,0-1 0,-1 1 1,1 0-1,0-1 0,-1 1 1,0-1-1,1 1 0,-1-1 1,0 0-1,0 1 0,-1-1 0,0 3 1,-2-1 101,1 1 0,-1-1 0,0 1 0,-1-1 1,1 0-1,-1-1 0,1 1 0,-10 4 0,-1 0 58,-1 0 0,0-2-1,-1 1 1,0-2 0,-18 4-1,-16-5-2336,49-7-1548,2-7-3689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6983,'0'0'10345,"68"3"-8455,-27-7-320,7-5-225,-2 1-416,-1 3-737,-4 1-384,-5 2-1474,-5-1-2209,-6-4-8073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 12780,'-3'135'6042,"0"-3"-5416,3-132-623,0 1 0,0-1 0,0 1 0,0-1-1,0 1 1,0-1 0,1 1 0,-1-1 0,0 1 0,0-1 0,0 1 0,1-1 0,-1 1 0,0-1 0,0 0 0,1 1 0,-1-1 0,0 1 0,1-1 0,-1 0 0,0 1 0,1-1 0,-1 0 0,1 1-1,-1-1 1,1 0 0,-1 0 0,0 1 0,1-1 0,-1 0 0,1 0 0,-1 0 0,1 0 0,-1 0 0,1 0 0,-1 0 0,1 0 0,-1 0 0,1 0 0,-1 0 0,1 0 0,-1 0 0,1 0-1,-1 0 1,1 0 0,-1 0 0,1-1 0,-1 1 0,1 0 0,-1 0 0,1-1 0,-1 1 0,0 0 0,1-1 0,-1 1 0,1-1 0,27-19 245,3-16 77,-1-1-1,-2-2 1,-2-1-1,36-73 1,-65 151 486,-14 35-295,9-46-463,2 1-1,-5 47 0,11-74-43,-1-1 0,1 1 0,0 0 0,0-1 0,0 1 0,0-1-1,0 1 1,0 0 0,0-1 0,0 1 0,0-1 0,0 1 0,1 0 0,-1-1 0,0 1 0,0-1 0,0 1-1,1-1 1,-1 1 0,0-1 0,1 1 0,-1-1 0,0 1 0,1-1 0,-1 1 0,1-1 0,-1 0 0,1 1-1,-1-1 1,1 0 0,-1 1 0,1-1 0,-1 0 0,1 1 0,-1-1 0,1 0 0,0 0 0,27-8 580,22-29 314,-25 13-629,29-36 0,-33 35-9,40-37 0,-61 62-266,0 0-1,0 0 1,0 0-1,0 0 1,0 0-1,1 0 0,-1-1 1,0 1-1,0 0 1,0 0-1,0 0 1,0 0-1,1 0 0,-1 0 1,0 0-1,0 0 1,0 0-1,0 0 1,1 0-1,-1-1 0,0 1 1,0 0-1,0 0 1,0 0-1,1 0 1,-1 0-1,0 1 0,0-1 1,0 0-1,1 0 1,-1 0-1,0 0 1,0 0-1,0 0 0,0 0 1,0 0-1,1 0 1,-1 0-1,0 0 1,0 1-1,0-1 0,0 0 1,0 0-1,1 0 1,-1 0-1,0 1 1,2 11-51,-3 14 55,-38 119-831,39-145 755,0 0 0,0 1-1,0-1 1,0 0-1,0 0 1,0 1 0,0-1-1,0 0 1,0 0-1,0 1 1,0-1 0,1 0-1,-1 0 1,0 1 0,0-1-1,0 0 1,0 0-1,0 1 1,0-1 0,1 0-1,-1 0 1,0 0 0,0 0-1,0 1 1,1-1-1,-1 0 1,0 0 0,0 0-1,0 0 1,1 1 0,-1-1-1,0 0 1,0 0-1,1 0 1,-1 0 0,0 0-1,0 0 1,1 0 0,-1 0-1,0 0 1,0 0-1,1 0 1,-1 0 0,0 0-1,0 0 1,1 0 0,-1 0-1,1 0 1,13-5-3293,6-9-2880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14061,'0'0'7079,"-36"54"-5285,27-32-417,3 2-897,4 0-319,2-1-161,0-5 32,0 2-289,5-4-447,-1-3-642,-4-4-1344,0-4-3011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5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11883,'0'0'13005,"55"-12"-11884,-24 11-705,4 0-320,0 1-96,2 0-512,-3 0-674,-3 0-735,-1 0-1571,-4-4-3779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15054,'0'0'4591,"-2"9"-3107,-17 66 1044,4-14-1815,1 0-1,-4 68 1,18-129-700,0 1 1,0-1-1,0 0 1,-1 1-1,1-1 0,0 1 1,0-1-1,0 0 0,1 1 1,-1-1-1,0 1 1,0-1-1,0 1 0,0-1 1,0 0-1,0 1 0,1-1 1,-1 0-1,0 1 1,0-1-1,0 1 0,1-1 1,-1 0-1,0 0 0,1 1 1,-1-1-1,0 0 1,1 1-1,-1-1 0,0 0 1,1 0-1,-1 0 0,0 1 1,1-1-1,-1 0 1,1 0-1,-1 0 0,1 0 1,21-6 214,26-24-191,-43 27-34,14-11-202,50-30-498,-62 41 667,-1-1 1,1 1-1,0 1 0,0-1 0,0 1 1,0 1-1,0-1 0,14 0 0,-20 2 27,-1 0-1,1 0 0,0 0 0,-1 0 1,1 0-1,0 0 0,-1 1 0,1-1 1,0 0-1,-1 0 0,1 1 0,0-1 1,-1 0-1,1 1 0,-1-1 0,1 0 1,-1 1-1,1-1 0,-1 1 0,1-1 1,-1 1-1,1-1 0,-1 1 1,0 0-1,1-1 0,-1 1 0,0-1 1,1 1-1,-1 0 0,0 0 0,0 26-27,-1-21 42,-1 0-1,1 0 1,-1 0-1,0-1 0,-1 1 1,1-1-1,-5 7 0,1-6 62,0-1-1,0 0 0,-1 0 0,1 0 0,-1-1 0,0 0 1,0 0-1,0 0 0,-1-1 0,1 0 0,-1-1 1,0 0-1,0 0 0,-9 0 0,-6 1 336,1-1 0,-1-1 0,-39-3 0,40-5-313,22 7-184,-1 0 1,1-1 0,0 1-1,0 0 1,-1-1 0,1 1-1,0 0 1,0 0 0,0-1-1,0 1 1,-1 0 0,1-1-1,0 1 1,0-1 0,0 1-1,0 0 1,0-1 0,0 1-1,0 0 1,0-1 0,0 1-1,0-1 1,0 1 0,0 0-1,0-1 1,0 1 0,0 0-1,0-1 1,1 1 0,-1-1 0,1-1-452,1 0 1,-1 0 0,1 1 0,0-1-1,0 0 1,-1 1 0,1-1 0,0 1-1,0 0 1,1-1 0,-1 1 0,0 0-1,3-1 1,21-7-5070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0 15278,'0'0'7271,"-76"53"-5605,38-21-641,-3 6-737,1 0-160,1 1 0,4-2-32,3-5-31,6-6-33,5-5 0,9-8-96,6-9-929,4-4-1410,2-3-1024,0-16-2370,8-8-2595</inkml:trace>
  <inkml:trace contextRef="#ctx0" brushRef="#br0" timeOffset="1">98 81 15439,'0'0'9481,"67"58"-8200,-40-36-384,3 0-417,5-1-384,4-2-64,-2-3-993,-3-4-2530,-2-3-4933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1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10154,'0'0'7495,"80"-6"-6630,-15-5-673,20-3-160,16-4 0,10-4-32,5-2-673,-1-1-1377,-13-3-1986,-13-2-1633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1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380 440 1634,'2'-9'261,"0"2"182,10-46 197,-10 12 3632,-2 39-4185,-1 1 1,1 0-1,-1 0 0,1 0 1,-1 0-1,0 0 1,1 0-1,-1 0 1,0 0-1,0 0 1,0 1-1,0-1 1,0 0-1,0 0 1,0 1-1,0-1 1,0 1-1,0-1 1,0 1-1,0-1 1,0 1-1,-1 0 1,1-1-1,0 1 1,0 0-1,0 0 1,0 0-1,-1 0 1,1 0-1,0 0 1,-2 0-1,-2 1-40,-1-1 0,1 0 0,-1 1 0,1 0 0,0 0 0,-9 4 0,4 0-35,0 1 1,0 0 0,1 1-1,-1 0 1,2 1 0,-1 0-1,1 0 1,0 1-1,-10 14 1,-1 6 68,0 0-1,-14 33 1,6-1 146,2 1-1,3 1 1,2 1 0,4 1-1,2 1 1,4 0-1,2 1 1,2 133-1,6-177-447,2 0 0,0-1 0,2 1 0,7 28 0,-9-45 120,0 0 0,1 0-1,0 0 1,0 0 0,0 0-1,0-1 1,1 0 0,7 8-1,-9-10 68,1-1 0,0 0-1,-1 0 1,1 0 0,0 0 0,0 0-1,0 0 1,1-1 0,-1 0 0,0 1-1,1-1 1,-1 0 0,1-1-1,-1 1 1,0-1 0,7 1 0,-5-2 64,0 1 1,0-1-1,0 0 1,0-1-1,0 1 1,0-1-1,0 0 1,-1 0-1,1-1 1,-1 1-1,0-1 1,0 0-1,1 0 1,-2 0-1,1-1 1,0 1-1,-1-1 1,4-5-1,7-9 342,-1-1 0,18-35 0,-25 44-263,40-81 1437,63-180 0,7-111 36,-94 308-1532,33-137-1218,-45 163-565,-1-1-1,1-63 1,-12 63-488,-11 20-971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6566,'-1'12'1538,"-1"6"-577,2 9 128,0 9-417,0 7-287,0 4 31,0 3-64,0 4-159,0-1-129,0-4-64,0-6-1442,0-6-3010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10250,'-15'41'1268,"1"0"-1,2 1 1,-9 59 0,17-72-2325,2 0 0,2 0 0,3 42 0,-2-37 1422,0 1 0,-9 56 0,4-55-214,2 0 0,2 41 0,6-59-1103,-5-17 852,-1-1 0,0 1 0,0-1 0,1 0-1,-1 1 1,0-1 0,0 0 0,1 1-1,-1-1 1,1 0 0,-1 0 0,0 1 0,1-1-1,-1 0 1,1 0 0,-1 1 0,0-1 0,1 0-1,-1 0 1,1 0 0,-1 0 0,1 0-1,-1 0 1,1 0 0,-1 0 0,0 0 0,1 0-1,-1 0 1,1 0 0,-1 0 0,1 0-1,-1 0 1,1 0 0,-1-1 0,0 1 0,1 0-1,-1 0 1,1-1 0,-1 1 0,1 0 0,3-6-4374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3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1 10218,'0'0'11851,"-2"11"-10725,-6 15-864,-1-1-1,-2 0 0,0 0 1,-1-1-1,-25 35 0,-94 115-227,126-168-58,-8 11-59,0-1 0,-1 0 0,-1-1 1,-1-1-1,0 0 0,-21 14 1,36-28-18,1 1 0,-1-1 0,0 1-1,1-1 1,-1 1 0,0-1 0,0 1 0,1-1 0,-1 1 0,0-1 0,0 0 0,0 0 0,1 1 0,-1-1 0,0 0 0,0 0 0,0 0 0,0 0 0,0 0 0,0 0 0,1 0 0,-1 0 0,0 0 0,0 0 0,0-1 0,0 1 0,1 0 0,-1-1 0,0 1 0,0 0 0,0-1 0,1 1 0,-1-1 0,0 1 0,1-1 0,-1 1 0,0-1 0,1 0 0,-1 1 0,0-2 0,-3-35-5706,4 33 5383,0-36-4537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6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17 9897,'0'0'9471,"-8"-5"-7913,6 3-1497,0 1 0,0 0-1,0 0 1,0 0 0,0 0-1,0 0 1,0 0 0,-1 1 0,1-1-1,0 1 1,0-1 0,-1 1-1,1 0 1,0 0 0,-1 0-1,1 0 1,0 0 0,0 1-1,-4 0 1,2 1 23,-1 1 0,1 0-1,0 0 1,0 0 0,0 0 0,0 1 0,0 0-1,1-1 1,-1 1 0,-3 7 0,-10 14 89,1 0 0,2 1 0,0 1 0,2 1 0,1 0 0,1 0 0,1 1 0,2 0-1,1 1 1,1 0 0,1-1 0,2 1 0,1 1 0,6 55 0,-2-70-239,0 0 1,10 26-1,-44-95-6420,-62-84 0,34 54 6197,58 81 534,0 1 1,0-1-1,0 1 0,0-1 0,0 1 1,1-1-1,-1 1 0,0-1 0,1 0 0,-1 1 1,1-1-1,0 0 0,-1-2 0,2 4-127,-1-1 0,0 0-1,0 1 1,0-1-1,0 1 1,1-1 0,-1 0-1,0 1 1,1-1 0,-1 1-1,0-1 1,1 1-1,-1 0 1,1-1 0,-1 1-1,0-1 1,1 1 0,-1 0-1,1-1 1,0 1-1,-1 0 1,1-1 0,-1 1-1,1 0 1,0 0 0,5-2 370,0 1 0,0 1 0,0-1 0,1 1-1,-1 0 1,6 1 0,8 0-700,19-1 261,9 1-52,50-7 1,-81 4-1313,1-1 0,0-1 0,23-9 0,2-5-4472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12011,'0'0'7047,"-56"31"-5894,33-7-160,1 7-448,3 0-257,2 4-128,9-3 0,5-1-96,3-2 0,6-4 0,13-3-32,6-7-128,2-4-961,5-10-1249,0-1-3203,3-2-6182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7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15535,'0'0'4196,"-29"55"-2723,14-28 32,-3 3-640,-2 2-544,1-2-225,3-3-64,2-4 0,5-5 0,2-7 0,1-8-865,3-3-1121,-1-6-2146,-2-12-6726</inkml:trace>
  <inkml:trace contextRef="#ctx0" brushRef="#br0" timeOffset="1">0 87 13965,'0'0'4997,"78"22"-4164,-38-17-161,3-1-576,8 0-288,1 1-1826,-3-4-3299,-3-1 769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6919,'0'0'11696,"5"11"-10479,75 114 310,-76-118-1568,0 0 0,-1 0 0,0 0 0,0 1 0,0-1 0,-1 1 0,-1 0 0,1 0 0,-1-1 0,-1 1 0,1 0 0,-1 0 0,-1 0 0,1 0 0,-1 0 0,-1 0 0,0 0 0,0-1 0,0 1 0,-1-1 0,0 1 0,0-1 0,-1 0 0,0 0 0,0-1 0,-1 1 0,1-1 0,-2 0 0,1 0 0,-1 0 1,1-1-1,-2 0 0,-10 8 0,16-13-168,0 1 1,0-1-1,0 1 1,0-1-1,0 1 1,0-1-1,-1 0 1,1 1 0,0-1-1,0 0 1,0 0-1,0 0 1,0 0-1,-1 0 1,1 0 0,0 0-1,0 0 1,0 0-1,0-1 1,0 1-1,-2-1 1,-3-11-5147</inkml:trace>
  <inkml:trace contextRef="#ctx0" brushRef="#br0" timeOffset="1">442 121 15182,'0'0'2275,"62"4"-161,-23-2-1154,5 0-191,1-1-481,-1 0-256,-3 0-1377,-8 1-1506,-12-2-2562,-12 4-1793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12172,'0'0'9000,"65"15"-8840,-15-19-128,7-5-416,12-1-673,0 1-737,-3-1-1537,0 3-3107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 1 16752,'0'0'8680,"-72"68"-7431,39-33-832,-2 1-321,-1 2-32,4-4-32,4-1 0,4-6-32,3-7-288,0-7-898,6-8-960,1-5-1441,0-13-4677</inkml:trace>
  <inkml:trace contextRef="#ctx0" brushRef="#br0" timeOffset="1">1 62 13581,'0'0'6438,"76"37"-4132,-33-19-192,8-1-608,3 2-962,1-1-448,-1 5-64,-5 1 0,-7 1-64,-11 1-1409,-6-3-2211,-11-1-5124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14414,'0'0'2381,"1"8"-593,0 9-1061,0-1 0,-1 1-1,-1-1 1,-1 1 0,-6 24 0,-28 92 730,8-32-682,-15 90 239,-30 338 0,71-508-1173,-2 31-358,3-49 156,1 0 0,0 0 0,0 0 0,1-1-1,-1 1 1,1 0 0,-1 0 0,1 0 0,0-1 0,0 1 0,0 0 0,2 4 0,4-4-4150,-1-3-3844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12748,'0'0'6710,"9"5"-6117,1 0-526,-1-1-1,1-1 1,0 0-1,0 0 1,0-1 0,0 0-1,1-1 1,-1 0-1,17 0 1,109-13 523,-85 6-234,312-21 1859,2 18-3535,365 25-3593,-357-5 5536,-142-9 2841,99 4-1366,-231 0-1313,131 26 0,-229-32-1424,0 0 1373,0-9-14858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9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 13613,'0'0'1612,"12"-1"-939,23 1 85,0 1 0,0 1 0,-1 2 0,42 10 0,-69-12-749,0 0-1,-1 1 1,1-1-1,-1 1 1,1 1 0,-1-1-1,0 1 1,7 6-1,-12-9 41,0 1 1,0-1-1,0 0 0,0 1 0,0-1 0,0 1 0,0 0 0,0-1 0,-1 1 0,1 0 0,-1-1 0,1 1 0,-1 0 0,0-1 0,1 1 1,-1 0-1,0 0 0,0-1 0,0 1 0,-1 0 0,1 0 0,0-1 0,-1 1 0,1 0 0,-1 0 0,1-1 0,-1 1 0,0-1 0,0 1 1,0-1-1,0 1 0,0-1 0,0 1 0,0-1 0,0 0 0,0 1 0,-1-1 0,-1 1 0,-29 29 2123,-61 45 0,60-50-1641,0 1-1,-30 33 1,57-53-795,-12 12-237,5-15-5631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0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 13229,'0'0'6950,"10"-6"-5685,183-116 386,-168 103-1468,-1-1 0,0 0 0,-2-2 0,0-1 0,30-42 1,-51 109-232,-2-28 21,2 0 0,0 0 0,5 25 0,10-1-1947,-12-36 1149,-1 1-1,1-1 1,-1 1 0,1-1 0,0 0 0,6 4-1,13 8-8542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12684,'0'0'4164,"61"12"-1954,-34 6-576,2 3-481,4 0-353,3 1-383,2 3-289,-5-6-64,3-5-1441,-4-5-3460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0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3299,'0'0'18076,"-9"0"-17937,6 0-131,1 0-1,0 0 1,-1 0 0,1 1 0,0-1 0,-1 1 0,1-1 0,0 1 0,0 0-1,0 0 1,-1 0 0,1 0 0,0 0 0,0 0 0,0 1 0,-3 2 0,3-1 24,0 0 1,0 0 0,0 1 0,1-1 0,-1 1 0,1-1-1,0 1 1,0 0 0,0-1 0,0 1 0,1 0-1,-1 7 1,-1 19 422,0 1 1,4 34-1,-1-53-376,1 0 0,0 0 0,1 0 0,0-1 0,0 1 0,1-1 0,1 0 0,9 16 0,-9-19-64,-9-15-630,-14-18-771,-35-23-1366,3 2 2069,18 15 3499,63 37-1103,-18-2-1724,0-2 0,1 1 1,-1-2-1,1 0 0,-1 0 0,1-1 0,19-3 0,-25 2-422,-1-1 0,1 0 0,-1-1 0,1 1 1,-1-1-1,7-4 0,-8 4-380,-1-1-1,0 0 1,0 1 0,0-2 0,-1 1-1,1 0 1,-1-1 0,5-6 0,8-17-5123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0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10698,'0'0'9225,"-51"43"-7720,36-18-512,3 3-352,3 0-193,5-1-127,4-1-97,0-8-128,6-1-64,10-6 0,5-3-160,1-5-993,-1-3-961,2 0-1345,-5-2-3172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0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71 6182,'0'0'12780,"-44"64"-11211,23-37-159,0 3-513,1 1-481,2-3-256,5-5-128,5-5-32,4-8-128,4-7-737,0-5-2114,2-13 321,0-5-1410,-2-5-1185</inkml:trace>
  <inkml:trace contextRef="#ctx0" brushRef="#br0" timeOffset="1">1 124 9673,'0'0'10442,"61"27"-10282,-29-24-96,4-1-32,-3-2-1089,-2 0-2306,-4-7-2723</inkml:trace>
  <inkml:trace contextRef="#ctx0" brushRef="#br0" timeOffset="2">252 1 11371,'0'0'6630,"5"58"-5381,1-31 0,1 4-384,-5 4-224,-2 2-193,0 3-192,0 1-159,-13 1-33,-1-4-1057,0-7-3844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0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7335,'0'0'11627,"-15"56"-10122,-3-19 321,-5 7-737,0 6-160,-1 3-673,2-4-192,2-3-64,3-8-32,4-11-640,-3-11-289,6-13-256,-2-3-641,-2-11-1281,1-15-2659,-4-10-4291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02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10666,'0'0'6662,"52"8"-4516,-29 14-352,5 5-609,-2 4-512,2 3-225,-1 4-95,2-5-193,4 3-128,-1-5-192,0-7-2467,-2-9-5060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1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16528,'0'0'3555,"79"10"-2498,-43-10-288,3-9-481,-1 3-192,-3 3-416,-6 3-1730,-11 0-1826,-10 5-1985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1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13453,'0'0'6214,"66"42"-5157,-32-37-161,6-2-543,1-3-257,5 0 32,-4-1-512,-6-7-1506,-3 1-2979,-10-2-8648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20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49 8840,'0'0'11739,"-4"-8"-10297,2 3-1288,2 4-87,0-1 1,-1 0-1,1 1 1,-1-1-1,1 0 1,-1 1-1,0-1 1,1 1 0,-1-1-1,0 1 1,0-1-1,0 1 1,0 0-1,0-1 1,-1 1-1,1 0 1,0 0 0,-1 0-1,1 0 1,0 0-1,-1 0 1,1 0-1,-1 0 1,0 1 0,1-1-1,-1 1 1,1-1-1,-1 1 1,0-1-1,1 1 1,-1 0-1,0 0 1,0 0 0,1 0-1,-1 0 1,0 0-1,1 1 1,-1-1-1,-3 1 1,-1 3-15,1 0 0,0 0 0,-1 0 1,1 0-1,0 1 0,1 0 0,-1 0 0,1 0 1,0 1-1,1-1 0,-1 1 0,1 0 0,0 0 0,-3 10 1,1-3 10,0 1 1,1 0-1,0 0 1,2 1-1,-3 24 1,4-36-50,1 1 0,0 0 0,0 0-1,0-1 1,0 1 0,1 0 0,0 0 0,-1-1 0,1 1 0,1-1-1,-1 1 1,0 0 0,1-1 0,0 0 0,0 1 0,0-1 0,3 4 0,-2-5 1,1 1 1,-1-1-1,0-1 1,1 1 0,-1 0-1,1-1 1,0 0-1,-1 0 1,1 0 0,0 0-1,0 0 1,0-1-1,0 0 1,0 0 0,-1 0-1,9-1 1,-3 0-2,0-1 0,0 0 0,0 0 0,-1-1 0,1 0 0,-1 0 0,1-1 0,-1 0 0,0-1-1,0 1 1,-1-2 0,0 1 0,0-1 0,0 0 0,7-9 0,-8 9-6,-1 0 0,0-1-1,0 0 1,0 0 0,-1 0-1,0 0 1,-1-1-1,1 1 1,-1-1 0,-1 0-1,0 0 1,0 0 0,0 0-1,-1 0 1,0 0 0,-1-1-1,0-8 1,-1 14-4,-1-1-1,1 1 1,0-1-1,-1 1 1,0 0 0,0 0-1,0 0 1,0 0 0,0 0-1,-1 0 1,1 0 0,-1 1-1,0 0 1,0-1 0,0 1-1,0 0 1,0 0-1,0 0 1,0 1 0,-1-1-1,1 1 1,-1 0 0,1 0-1,-8-1 1,8 0-49,-1 1-1,1 1 1,-1-1 0,1 0 0,-1 1-1,0 0 1,1 0 0,-1 0-1,1 0 1,-1 0 0,0 1-1,1-1 1,-1 1 0,1 0 0,-1 0-1,1 1 1,0-1 0,0 1-1,-1 0 1,1-1 0,0 1-1,0 1 1,0-1 0,1 0 0,-4 4-1,5-5-193,0 1-1,1-1 1,-1 1-1,0-1 1,1 1-1,-1 0 1,1-1-1,-1 1 1,1 0-1,0-1 1,0 1-1,0 0 1,0 3-1,0-4-38,0 0 0,0 0 0,0 0-1,1 0 1,-1-1 0,1 1-1,-1 0 1,0 0 0,1 0 0,-1 0-1,1 0 1,0-1 0,-1 1-1,1 0 1,0 0 0,-1-1 0,1 1-1,0 0 1,0-1 0,0 1-1,-1-1 1,1 1 0,0-1-1,1 1 1,15 4-5782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21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8904,'0'0'16400,"-25"67"-14670,12-34-962,1 3-511,3 3-225,5-1 32,1-6-481,3-1-480,0-9-448,0-4-609,4-8-512,-3-4-993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2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12748,'0'0'8200,"53"0"-7175,-23 1-256,2 1-449,7 0-224,1-1 0,-4-1-961,1 0-2626,0 0-5702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2467 13773,'0'0'3630,"10"-12"-2840,28-30 19,2 2 1,66-53-1,114-71-167,-126 96-573,368-266 326,260-193-181,482-341-145,-1157 836-48,55-36 49,136-118-1,-236 185-259,12-13 99,-14 13-5,0 1 1,1 0-1,-1 0 0,0 0 1,0-1-1,1 1 0,-1 0 0,0-1 1,0 1-1,1 0 0,-1 0 0,0-1 1,0 1-1,0 0 0,1-1 1,-1 1-1,0-1 0,0 1 0,0 0 1,0-1-1,0 1 0,0 0 0,0-1 1,0 1-1,0-1 0,0 1 1,0 0-1,0-1 0,0 1 0,0-1 1,0 1-1,0 0 0,-1-1 0,1 1 1,0 0-1,0-1 0,0 1 1,-1-1-1,-11-3-4575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2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0 325 15887,'0'0'7132,"13"-5"-5536,22-14-1196,-1-1-1,-1-2 0,-1-1 1,46-42-1,-4-4-352,38-32-409,-120 124 90,-46 79 408,-9 21 532,55-106-561,2 0 0,0 0 0,1 1 0,1 0 0,-3 26 0,6-44-148,1 0-1,0 0 1,0 0-1,0 1 1,0-1-1,0 0 1,0 0-1,0 0 0,0 1 1,-1-1-1,1 0 1,0 0-1,0 1 1,0-1-1,0 0 1,0 0-1,0 1 1,0-1-1,0 0 0,0 0 1,1 0-1,-1 1 1,0-1-1,0 0 1,0 0-1,0 1 1,0-1-1,0 0 1,0 0-1,0 0 0,1 1 1,-1-1-1,0 0 1,0 0-1,0 0 1,0 0-1,1 0 1,-1 1-1,0-1 1,0 0-1,0 0 0,1 0 1,-1 0-1,0 0 1,0 0-1,1 0 1,-1 0-1,0 0 1,0 0-1,0 0 1,1 0-1,-1 0 0,0 0 1,0 0-1,1 0 1,-1 0-1,0 0 1,0 0-1,1 0 1,-1 0-1,0 0 0,0 0 1,0 0-1,1 0 1,-1-1-1,0 1 1,0 0-1,14-12-5108,3-6-2815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2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12172,'0'0'17328,"4"4"-22229,7-17-1217,1 0-8423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2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32 15535,'0'0'11338,"-52"61"-9768,49-42-577,3 0-449,0-5-319,10-2-193,13-3 64,3-9-96,7 0-801,-1-1-1121,3-14-1954,0-4-1697,-5-5-2819</inkml:trace>
  <inkml:trace contextRef="#ctx0" brushRef="#br0" timeOffset="1">406 1 15375,'0'0'3459,"-55"52"-32,24-20-961,-2 4-352,-2 7-704,3 0-706,0 3-447,1 1-193,2 1-64,3-2-160,2 0-609,3-3-384,1-2-1025,1-3-1378,1-6-2946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3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7175 2146,'-1'-1'102,"1"1"1,-1 0-1,1 0 0,-1 0 1,0 0-1,1 0 0,-1 0 0,1 0 1,-1 0-1,0 0 0,1 0 1,-1 0-1,0 0 0,1 0 1,-1 0-1,1 0 0,-1 1 0,1-1 1,-1 0-1,1 1 0,-1-1 1,0 0-1,1 1 0,0-1 1,-1 0-1,1 1 0,-1-1 0,1 1 1,-1 0-1,-5 6 5386,1 0 4005,16-12-6124,13-6-2885,-18 9-460,-1 0 0,0 0 0,-1 0-1,1-1 1,0 0 0,-1 0 0,1 0-1,5-6 1,-7 6-10,0 0-1,1 0 0,-1 0 1,1 1-1,-1-1 0,1 1 1,0 0-1,0 0 0,0 1 1,0-1-1,0 1 0,1 0 0,4-1 1,1-1 4,1 1 1,-1-2-1,-1 1 1,1-2-1,0 1 1,-1-1-1,0-1 1,0 1-1,0-2 1,12-11 0,40-24-4,89-46 67,-2 1-10,-98 62-64,-12 7 11,-1-2 0,66-47 0,-84 54-21,1 1 0,0 0 0,38-15 0,9-5-1,417-219 51,270-165 238,-558 303-262,242-179-23,-188 117 14,236-167 6,-105 73-21,459-286 0,-68 57 19,-162 102-6,-86 58 1,345-215 15,644-456-15,-573 367-7,54-75 46,-984 710-482,-8 6 64,0 0 1,0-1 0,0 1 0,0 0 0,0-1 0,0 1 0,-1-1 0,1 0 0,0 0 0,-1 1 0,1-1 0,-1 0 0,0 0 0,0 0 0,0-1 0,0 1 0,2-4 0,-3 0-5807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3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17008,'0'0'7324,"3"8"-6085,0 1-1141,1 0 0,1-1 0,-1 1 0,1-1 0,1 0-1,-1 0 1,1-1 0,1 0 0,-1 0 0,1 0 0,0-1 0,1 0 0,0 0 0,0-1 0,0 0 0,0 0 0,1-1 0,0 0 0,0-1 0,0 0 0,0 0 0,0-1-1,1 0 1,-1-1 0,10 1 0,-12-2-548,0 0 1,0 0-1,0-1 0,-1 0 0,1 0 0,0-1 0,-1 0 0,1 0 0,-1 0 0,0-1 1,1 0-1,9-7 0,-8 4-1074,0 0 1,-1-1-1,0 0 0,-1 0 1,8-10-1,8-14-5325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3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0 7687,'0'0'11884,"-27"51"-9354,1-8-192,-5 7-576,-3 5-385,-4 7-288,2 1-352,5-1-513,5-2-128,9-5-96,7-6-384,5-9-994,5-12-1696,0-14-3108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3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12364,'0'0'7655,"-1"70"-6438,-4-37-544,-2 5-385,3-1-256,1-1-32,3-4-801,0-7-704,0-7-449,0-8-1633,2-7-1346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3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15118,'0'0'6753,"11"-2"-5973,26-5-213,0 2 1,67 0 0,-90 5-561,0 0 0,-1 1 0,1 1 0,0 0 0,-1 1 0,0 0 1,0 1-1,0 1 0,0 0 0,0 0 0,20 14 0,-30-17-8,0 0-1,0 0 1,0 1-1,0-1 1,0 1-1,-1 0 1,1-1 0,-1 1-1,0 0 1,0 0-1,0 1 1,0-1-1,-1 0 1,1 1 0,-1-1-1,0 1 1,0-1-1,0 1 1,0 0-1,-1-1 1,1 1-1,-1 0 1,0 0 0,0-1-1,-1 1 1,1 0-1,-1-1 1,-1 8-1,-1-4 85,-1 0 0,1-1-1,-1 1 1,0-1 0,-1 0-1,1 0 1,-1-1 0,0 1-1,-1-1 1,1 0 0,-1 0-1,0-1 1,-9 5 0,3-2 150,0-1 1,-1-1 0,0 0-1,0-1 1,0 0-1,0-1 1,-1-1-1,1 0 1,-1-1-1,1 0 1,-28-2-1,40 1-302,-1 0-1,1 0 1,-1 0-1,1-1 0,0 1 1,-1 0-1,1-1 0,-1 1 1,1-1-1,0 1 0,-1-1 1,1 1-1,0-1 1,0 0-1,0 0 0,-1 0 1,1 0-1,0 0 0,-1-1 1,-3-18-7688,5 6-2899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11339,'0'0'13709,"73"-13"-13325,-29 9-288,7-1-64,5 0-32,-1 3-288,-6 2-1698,-8 0-1121,-13 0-1890,-16 1-1825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11627,'0'0'8552,"74"14"-7239,-23-15-672,10-8-449,4 1-128,-2-1-224,-4 1-2274,-10 2-5606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14253,'0'0'1191,"8"9"-695,35 43 434,60 93 0,31 41-78,320 305 989,-190-214-121,85 77 554,559 440 0,-619-582-1938,-262-193-389,-22-16-516,6 6 467,-5-3-6738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4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12095 352,'0'0'19080,"3"-4"-18440,26-12 2702,-15-4-1092,-14 18-2186,1 0 0,1 0 0,-1 0 0,0 0-1,0 0 1,1 0 0,-1 0 0,1 0 0,-1 0 0,1 1 0,2-3-1,5-2-31,-1-1 0,-1 0-1,1 0 1,10-15 0,-11 13-21,1 0 0,0 1 0,0 0 0,10-7 0,-2 2 17,-1 0-1,22-25 1,27-22-4,11-10 9,-2 2-8,-45 44-12,-2-1 0,-1-1 0,31-42-1,-5 5 1,-3 10 3,71-64 0,-63 64 10,-32 29 28,38-28 0,-40 37 294,-17 13-311,1-1-1,-2-1 1,1 1-1,0-1 0,-1 0 1,5-5-1,28-21 322,-32 27-336,0 0-1,-1 0 0,1-1 1,0 0-1,-1 0 0,0 0 0,0-1 1,3-5-1,31-2 54,39-61 527,-25 20-489,-9 14-78,-9 6 23,2 2 0,1 1 0,44-26 0,-53 36-46,-2-2 0,0 0 0,-1-1 0,-2-2-1,0 0 1,23-36 0,-6 11-4,1 0-7,123-160 8,-83 94 5,96-108-1,-41 78 3,160-188-11,77-128-95,-7 50 20,9-13 6,-213 231 79,73-97-19,84-113-1,-128 168 5,702-861 16,-671 827-38,74-67 19,-62 73-15,419-529 13,-381 453-27,359-437-65,-34 111 13,-272 312 67,-6 12 23,119-136-1,-6-44 8,-167 199-5,-247 302-2,123-159-10,-118 148 22,-2-1 0,-1-1 1,26-63-1,-46 97-649,3-12 1232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5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9385,'0'0'15588,"4"10"-14152,2 6-1052,1-1 0,0 0 0,2 0 0,-1 0-1,20 23 1,-25-34-449,1 0-1,-1-1 0,0 0 0,1 0 0,-1 0 1,1 0-1,0-1 0,0 1 0,0-1 0,1 0 1,-1 0-1,0-1 0,1 1 0,-1-1 0,1 0 0,-1 0 1,1 0-1,0-1 0,-1 0 0,1 0 0,0 0 1,-1 0-1,1-1 0,-1 1 0,1-1 0,0-1 1,-1 1-1,9-4 0,27-21-1818,-33 20 406,0-1 0,-1 0 0,0 0 1,0-1-1,-1 1 0,0-1 1,0-1-1,-1 1 0,0-1 1,4-11-1,0-14 1877,-5 1 6307,-5 39-2383,-7 6-3066,1 0-640,-23 48 1832,-39 84 666,61-123-2964,1 0-1,1 1 0,1 0 0,-6 41 1,12-61-244,0 0 1,0-1-1,0 1 1,-1 0-1,2 0 0,-1-1 1,0 1-1,0 0 1,1 0-1,-1-1 1,0 1-1,1 0 1,0 0-1,-1-1 1,1 1-1,2 2 0,-2-3-127,0-1-1,-1 0 1,1 1-1,0-1 1,0 0-1,0 0 0,0 0 1,0 0-1,0 0 1,-1 0-1,1 0 0,0 0 1,0 0-1,0 0 1,0 0-1,0 0 0,0-1 1,-1 1-1,1 0 1,0-1-1,0 1 0,0 0 1,-1-1-1,1 1 1,0-1-1,0 0 0,-1 1 1,1-1-1,0 1 1,-1-1-1,1 0 0,-1 0 1,1 1-1,0-3 1,17-21-9768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5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13581,'0'0'7911,"25"54"-6341,-22-18-33,-1 5-480,-1 1-288,-1 1-481,0-4-192,0-8-32,4-6-192,0-6-672,0-9-289,-2-5-705,-12-14-13933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5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14221,'0'0'7357,"11"-2"-6343,64-10-114,0 3-1,0 3 1,128 6-1,-193 1-890,-1 0-1,0 0 1,0 1 0,0 1-1,0-1 1,0 1-1,0 1 1,-1 0 0,1 0-1,12 9 1,-18-11 5,0 0-1,0 1 1,-1-1-1,1 1 1,-1-1 0,0 1-1,0 0 1,0 0 0,0 0-1,0 1 1,-1-1 0,1 0-1,-1 1 1,0-1 0,0 0-1,0 1 1,-1 0 0,1-1-1,-1 1 1,0-1-1,0 1 1,0 0 0,0-1-1,0 1 1,-1-1 0,0 1-1,0-1 1,0 1 0,0-1-1,-3 5 1,-1 2 142,0 0 0,-2 0 1,1-1-1,-1 0 0,0 0 0,-1-1 0,0 0 1,0 0-1,-1-1 0,-15 11 0,8-7 127,0-1 0,-1-1 0,0 0 0,-1-1 0,-29 9 1,40-15-244,0-1 1,0 1 0,0-1-1,0 0 1,0-1 0,-1 1-1,1-2 1,-10 0 0,15 0-185,0 1 0,0-1 0,0 1 1,0-1-1,0 0 0,0 0 0,0 0 1,0 0-1,1 0 0,-1-1 0,0 1 1,1 0-1,-3-3 0,3 2-296,0 0 0,-1 0-1,1 0 1,0 0 0,0-1 0,1 1-1,-1 0 1,0-1 0,1 1-1,-1 0 1,1-1 0,0 1 0,0-5-1,0-15-6402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5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17553,'0'0'9021,"13"2"-7771,20 1-797,0-1 1,0-1 0,41-5 0,-52 1-763,135-16 621,-104 16-2812,0 2-3342,-71 7-11358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5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14318,'0'0'13004,"74"27"-11723,-25-32-672,5-6-385,3-2-160,-3 0-128,-4 3-1121,-8 4-1634,-7 1-1665,-11 1-2146,-6 2-5734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5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65 20403,'0'0'9673,"-16"55"-9288,32-45-257,4 0-64,6-7-32,4-3-288,3 0-577,3-6-769,-1-10-1633,0-3-1697,-6-4-2179,-4-2-4324</inkml:trace>
  <inkml:trace contextRef="#ctx0" brushRef="#br0" timeOffset="1">362 0 15983,'0'0'4004,"-46"58"-1474,17-22-159,0 7-129,1 0-449,-1 1-608,7-3-736,7-1-257,7 0-128,3-5-64,5-1-480,0-3-1474,0-6-1922,0-3-4612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60 11115,'0'0'7003,"8"-8"-4413,24-26-706,-32 34-1833,1 0 1,-1 0-1,0-1 1,1 1-1,-1 0 0,0 0 1,1-1-1,-1 1 1,0 0-1,1 0 0,-1-1 1,0 1-1,1 0 1,-1-1-1,0 1 0,0 0 1,0-1-1,1 1 1,-1 0-1,0-1 0,0 1 1,0-1-1,0 1 0,0 0 1,0-1-1,1 1 1,-1-1-1,0 1 0,0-1 1,0 1-1,-1 0 1,1-1-1,0 1 0,0-1 1,0 1-1,0 0 1,0-1-1,0 1 0,0-1 1,-1 1-1,1 0 1,0-1-1,0 1 0,-1 0 1,1-1-1,0 1 1,-1 0-1,1-1 0,0 1 1,-1 0-1,-19-1 949,16 1-964,-8 2 56,1-1-1,-1 1 1,0 1 0,1 0-1,0 1 1,0 0 0,0 1-1,0 0 1,-18 12 0,6-2 15,0 1 0,1 1 0,-22 22 0,36-31-96,1 0 0,0 0 0,0 1 0,1 0 0,-9 16-1,14-23-15,0 0-1,0 0 1,0-1-1,0 1 1,0 0-1,1 0 1,-1 0-1,0 0 1,1 1-1,0-1 1,-1 0-1,1 0 1,0 0-1,0 0 1,0 0-1,1 0 1,-1 0-1,0 1 0,1-1 1,-1 0-1,1 0 1,0 0-1,0 0 1,0 0-1,0-1 1,0 1-1,0 0 1,0 0-1,1-1 1,-1 1-1,0 0 1,1-1-1,0 0 1,-1 1-1,4 1 1,8 2-609,0 0 1,0-1 0,1-1 0,-1 0-1,1-1 1,-1 0 0,1-2 0,0 1 0,22-3-1,-7 2-1976,25 0-4137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11275,'0'0'1121,"-8"4"85,-1-1-1433,-12 7 2236,0 0 0,-32 21 1,47-27-1434,0 1 0,1-1 1,-1 1-1,1 0 0,0 1 1,-4 6-1,7-10-480,1 0 0,-1 0 0,1 1 0,0-1 0,0 1 0,0-1 0,0 0 0,1 1 0,-1 0 0,1-1 0,-1 1 0,1-1 0,0 1 0,0-1 0,0 1 0,0 0 0,1 3 0,0-4-81,0-1 1,0 1-1,-1-1 0,1 0 0,0 1 1,0-1-1,0 0 0,1 0 1,-1 1-1,0-1 0,0 0 0,1 0 1,-1 0-1,0 0 0,1-1 0,-1 1 1,1 0-1,-1-1 0,1 1 0,0-1 1,-1 1-1,1-1 0,0 0 1,2 1-1,46 1 223,-41-2-185,0 0-40,0-1 1,0 0 0,0 0-1,0-1 1,-1-1-1,1 1 1,-1-1 0,0 0-1,12-7 1,-16 8 52,-1 0 1,1 0-1,-1-1 1,0 1-1,0-1 1,0 1-1,0-1 1,0 0-1,0 0 1,-1-1-1,1 1 1,-1 0-1,0-1 1,0 1-1,0-1 1,-1 0-1,1 0 1,-1 0-1,0 0 1,0 0-1,0 0 1,0-6-1,-2 8-34,1-1-1,-1 1 0,0 0 0,1 0 1,-1-1-1,0 1 0,0 0 1,-1 0-1,1 0 0,0 0 0,-1 0 1,1 1-1,-1-1 0,1 0 0,-1 1 1,0-1-1,0 1 0,0-1 0,0 1 1,0 0-1,0 0 0,0 0 1,0 0-1,-1 0 0,1 1 0,0-1 1,0 1-1,-1-1 0,1 1 0,-3 0 1,-12-3-266,0 1 0,-31 0 1,42 2 103,-7 4-686,13-4 728,0 0 0,0 0-1,-1 0 1,1 0 0,0 0-1,0 0 1,0 0 0,0 0 0,-1 0-1,1 0 1,0 0 0,0 0-1,0 0 1,0 0 0,-1 0 0,1 0-1,0 0 1,0 0 0,0 0-1,0 0 1,0 0 0,0 1 0,-1-1-1,1 0 1,0 0 0,0 0-1,0 0 1,0 0 0,0 0 0,0 1-1,0-1 1,0 0 0,-1 0-1,1 0 1,0 0 0,0 0 0,0 1-1,0-1 1,0 0 0,0 0-1,0 0 1,0 0 0,0 1 0,0-1-1,0 0 1,0 0 0,0 0-1,0 0 1,0 1 0,0-1-1,1 0 1,-1 0 0,0 0 0,0 0-1,0 0 1,0 1 0,0-1-1,0 0 1,0 0 0,0 0 0,0 0-1,1 0 1,-1 0 0,0 0-1,0 1 1,0-1 0,0 0 0,1 0-1,6 1-6904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17424,'0'0'1858,"-31"52"-96,19-24-833,6 2-769,6-3 0,0-3-96,6-2 32,8-2-32,1-5-1121,-4-2-1281,-3-5-1986,-8-3-1922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98 7111,'0'0'4799,"7"-10"-2215,24-30-193,-30 39-2206,0 0 0,0 0 0,0 0-1,0 0 1,0-1 0,-1 1 0,1 0 0,0-1-1,-1 1 1,1 0 0,-1-1 0,1 1-1,-1-1 1,0 1 0,0-1 0,1 1 0,-1-1-1,0 1 1,0-1 0,0 1 0,-1-1 0,1 1-1,0-1 1,-1-1 0,-1 1-106,1 1 1,0 0-1,0 0 1,0 0-1,-1 1 1,1-1-1,-1 0 1,1 0 0,0 1-1,-1-1 1,0 1-1,1-1 1,-1 1-1,1 0 1,-1-1-1,1 1 1,-1 0-1,-2 0 1,-5 0-38,-1 1 0,1 0 1,-1 0-1,1 1 1,-16 4-1,10 1-38,-1 1-1,1 0 1,1 1-1,-1 1 1,2 0-1,-1 1 1,1 0-1,1 1 1,0 1 0,1 0-1,-12 17 1,22-29-21,0 0 0,0 1 1,0-1-1,0 1 0,0 0 1,0-1-1,0 1 1,0 0-1,1-1 0,-1 1 1,0 0-1,1 0 0,0 0 1,-1-1-1,1 1 0,0 0 1,0 0-1,0 0 0,0 0 1,0 0-1,1-1 1,-1 1-1,0 0 0,1 0 1,0 0-1,-1-1 0,1 1 1,0 0-1,0-1 0,0 1 1,0 0-1,0-1 0,0 0 1,0 1-1,1-1 0,-1 1 1,0-1-1,1 0 1,-1 0-1,4 2 0,6 2-52,0 0 0,1-1 0,-1 0 0,1-1-1,17 3 1,5 3 51,-33-9 31,7 2-32,-1 1 0,1 0 0,-1 0 0,13 8 0,-19-10 38,0-1-1,0 1 1,0-1 0,0 1 0,0 0-1,-1 0 1,1-1 0,0 1 0,-1 0 0,1 0-1,0 0 1,-1 0 0,1-1 0,-1 1 0,1 0-1,-1 0 1,0 0 0,1 0 0,-1 0-1,0 0 1,0 1 0,0-1 0,1 0 0,-1 0-1,0 0 1,-1 0 0,1 0 0,0 0-1,0 0 1,0 0 0,-1 0 0,1 0 0,0 0-1,-1 0 1,1 0 0,-1 0 0,1 0 0,-1 0-1,1 0 1,-1-1 0,0 1 0,0 0-1,1 0 1,-1-1 0,0 1 0,0 0 0,0-1-1,-1 2 1,-8 5 274,-1 1-1,-1-1 1,1-1-1,-1 0 0,0-1 1,0 0-1,-16 4 1,1-1-114,0-2 0,-39 4 1,64-10-1087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13741,'0'0'5573,"53"-17"-4035,-16 11-802,11 2-383,9-2-225,7 1-64,4-2-897,-5-1-2370,-1-3-5605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0 14414,'0'0'3171,"-49"44"-2082,40-24-257,3 1-127,4 0-385,2 2-127,0 0-97,0 4-545,0-1-640,0 0-1601,0-1-3332</inkml:trace>
  <inkml:trace contextRef="#ctx0" brushRef="#br0" timeOffset="1">0 308 10634,'0'0'11211,"59"-44"-10090,-20 35-353,8 0-575,2 0-161,1 2 0,0-1-993,-8-2-1313,-5-3-1378,-10-3-2370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2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15375,'0'0'4868,"74"-9"-3426,-20 4-257,8 2-417,9-2-287,1 5-385,0 0-288,-1 0-2050,-9 0-3684,-4 1-7303</inkml:trace>
  <inkml:trace contextRef="#ctx0" brushRef="#br0" timeOffset="1">906 26 15919,'0'0'7175,"-13"60"-5958,13-36-224,0 1-673,0 2-256,0-1-32,0 1-832,0-2-866,0-4-1217,-1-4-1121,-9-5-2530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13677,'0'0'10186,"72"-43"-9386,-32 41-672,6 2-96,1 0-96,5 0-1665,1 0-2691,3 0-6631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229 147 9513,'6'-9'2349,"-1"2"-1965,24-42 2609,-27 44-2540,0 1 1,0 0-1,0-1 1,-1 1-1,0-1 1,0 1-1,0-1 1,0 0-1,-1 0 1,0 1-1,-1-9 1,1 12-345,-1-1 0,0 1 0,1 0 0,-1 0 1,0 0-1,0 0 0,0 0 0,0 0 0,0 0 0,0 0 0,-1 0 1,1 0-1,0 1 0,0-1 0,0 0 0,-1 1 0,1-1 0,0 1 1,-1-1-1,1 1 0,-1 0 0,1 0 0,0 0 0,-1-1 0,1 1 1,-1 0-1,1 1 0,0-1 0,-1 0 0,-2 1 0,-46 11 784,36-5-722,0 1 1,1 1-1,0 0 0,0 1 1,1 1-1,0 0 0,-21 25 1,26-27-32,-1 1-1,1 0 1,0 0 0,1 1 0,1-1-1,-1 2 1,2-1 0,-1 0 0,2 1 0,0 0-1,-3 14 1,6-23-123,0 1 0,0-1-1,0 1 1,0-1 0,1 0-1,0 1 1,-1-1 0,1 0-1,0 1 1,0-1 0,1 0-1,-1 0 1,1 0 0,0 0 0,-1 0-1,1 0 1,0-1 0,1 1-1,-1-1 1,0 1 0,1-1-1,0 0 1,-1 0 0,1 0-1,0 0 1,0 0 0,0-1 0,0 1-1,0-1 1,0 0 0,1 0-1,-1 0 1,0 0 0,1-1-1,3 1 1,14 2 78,1-1 0,-1-1-1,1-1 1,27-3 0,-46 3-86,3-1 35,1 0 0,0-1 0,0 0 0,-1 0 0,10-4 0,-15 6-33,0-1 0,0 1 0,0 0-1,0-1 1,0 1 0,1-1 0,-1 1-1,0-1 1,-1 1 0,1-1-1,0 0 1,0 1 0,0-1 0,0 0-1,0 0 1,-1 0 0,1 0 0,0 0-1,-1 0 1,1 0 0,-1 0 0,1 0-1,-1 0 1,1 0 0,-1 0-1,0 0 1,1 0 0,-1 0 0,0 0-1,0-1 1,0 1 0,0 0 0,0 0-1,0 0 1,0 0 0,-1 0-1,1-1 1,0 1 0,0 0 0,-1 0-1,1 0 1,-1-1 0,-2 0-10,1 0 1,0 0-1,-1 1 0,1-1 1,-1 1-1,1 0 1,-1-1-1,0 1 0,0 0 1,1 0-1,-1 1 0,0-1 1,0 1-1,0-1 1,-4 1-1,-29-1 84,55 0-39,-1-1 1,1-1 0,23-6-1,-23 4-46,-1 1 0,1 1 0,26-1 0,-44 4-4,0 0 0,0 1 0,0-1 0,0 0-1,-1 1 1,1-1 0,0 1 0,0-1 0,-1 1-1,1 0 1,0-1 0,-1 1 0,1 0 0,-1-1-1,1 1 1,-1 0 0,1 0 0,-1-1 0,1 1-1,-1 0 1,0 0 0,1 0 0,-1 0-1,0-1 1,0 1 0,0 0 0,1 0 0,-1 0-1,0 0 1,0 0 0,0 0 0,-1 0 0,1-1-1,0 1 1,0 0 0,-1 2 0,-7 37-27,-5-6-71,-9 28 70,22-59-310,-1 1 1,1-1-1,0 0 0,-1 1 1,2-1-1,-1 0 0,0 1 1,1-1-1,1 6 1,7 0-6162,7-8-6383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5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0 436 4036,'0'0'9577,"8"-12"-8440,10-12-961,1 1 0,0 1 0,2 1 1,33-27-1,-13 15-145,0-2 3,1 2-1,2 3 1,53-29-1,-94 57 13,-1 1 0,1-1 1,0 1-1,0-1 0,0 1 0,-1 0 0,1 0 0,0 0 0,0 1 0,1-1 0,-1 1 0,0 0 0,0 0 0,0 0 0,0 0 1,0 0-1,0 0 0,0 1 0,0 0 0,0-1 0,0 1 0,0 1 0,0-1 0,0 0 0,-1 1 0,1-1 0,0 1 0,-1 0 1,1-1-1,-1 1 0,0 1 0,1-1 0,-1 0 0,0 1 0,-1-1 0,1 1 0,2 3 0,2 1 32,0 1 0,1-1-1,0 0 1,1-1 0,-1 0-1,1 0 1,0-1 0,1 1 0,-1-2-1,1 1 1,0-1 0,0-1-1,1 0 1,-1 0 0,1-1-1,-1 0 1,1 0 0,0-1-1,0 0 1,-1-1 0,1 0 0,16-3-1,11-4 123,1-2-1,-1-1 0,-1-2 0,52-24 1,-11 5-379,-72 29 155,11-5-81,-1 2 0,1 0 0,-1 1 0,19-2 0,-31 6 102,1-1 1,-1 1-1,0 0 0,1 0 0,-1 0 0,0 1 1,1-1-1,-1 1 0,0-1 0,1 1 0,-1 0 1,0 0-1,0 1 0,0-1 0,0 1 0,0 0 1,0-1-1,-1 1 0,1 0 0,0 1 1,-1-1-1,0 0 0,1 1 0,-1-1 0,0 1 1,2 3-1,12 27 425,-10-20-230,0-1-1,1 0 1,11 15 0,-16-23-162,1-1 1,0 0 0,0 0 0,0 0 0,0-1-1,1 1 1,-1-1 0,1 1 0,-1-1 0,1 0-1,0-1 1,0 1 0,0-1 0,0 1 0,6 0-1,3-1 97,0 0 0,0-1 0,0 0 0,0-1-1,0-1 1,0 0 0,0 0 0,23-9-1,7-6-20,48-24-1,-42 17-79,4-2 4,60-26-13,-102 48-5,0 1 0,1 0 0,-1 0 0,1 1 0,0 0 0,0 1 0,0 1 0,13 0 0,25 15 774,-42-12-636,-1 0 0,1-1 0,0 0 0,0 0 0,10 1 0,16-3 35,-1-2 0,1-1 0,-1-2 0,1-1 0,52-17 0,-50 13-771,0 0 0,1 3 0,1 1 0,39-1 0,-76 7 517,-1 0-56,1 0-1,-1 0 0,1 0 0,0-1 1,-1 1-1,1 0 0,-1 0 0,1 0 1,-1 0-1,1 0 0,-1 0 0,1 0 1,-1 0-1,1 1 0,-1-1 0,1 0 1,0 0-1,-1 0 0,1 1 0,-1-1 1,0 0-1,1 0 0,-1 1 0,1-1 1,-1 0-1,1 1 0,-1-1 0,0 0 1,1 1-1,-1-1 0,0 1 0,1-1 1,-1 1-1,0-1 0,0 1 0,1-1 1,-1 2-1,1 5-5143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10186,'0'0'14125,"-15"58"-13068,20-22-288,6 5-449,-1-1-192,3 0-64,-2-5-32,-2-4-833,-3-7-1088,-5-3-1314,-1-7-1250,-3-7-1921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12620,'0'0'9801,"76"-41"-9128,-36 38-449,4 3-192,5 0-288,2 0-1218,4 0-1793,-1 0-3075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6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63 6534,'0'0'8472,"3"-9"-6235,8-29-390,-11 38-1796,0-1 0,0 0 0,0 1 1,0-1-1,0 0 0,-1 1 0,1-1 0,0 0 0,0 1 0,-1-1 0,1 0 0,-1 1 1,1-1-1,0 1 0,-1-1 0,1 1 0,-1-1 0,1 1 0,-1-1 0,0 1 1,1-1-1,-1 1 0,1 0 0,-1-1 0,0 1 0,1 0 0,-1 0 0,0-1 0,1 1 1,-1 0-1,0 0 0,1 0 0,-1 0 0,0 0 0,1 0 0,-1 0 0,0 0 1,0 0-1,0 1 0,-29 2 1070,22 0-919,1 0 0,0 0 0,0 1 1,0-1-1,0 2 0,1-1 0,0 1 1,0 0-1,0 0 0,1 1 0,-1 0 1,-8 12-1,2 0 84,0 0 0,1 0 1,-12 31-1,21-45-249,0-1 0,0 1 0,1 0 0,0-1 0,0 1 0,0 0 0,0 0 1,0 0-1,1 0 0,0 0 0,0 0 0,0 0 0,0 0 0,0 0 0,1 0 0,0-1 0,2 9 0,-1-9-22,0-1 0,1 1 0,-1 0 0,1-1 0,0 1 0,-1-1 0,1 0 0,0 0 0,0 0 0,1 0 0,-1 0 0,0-1 0,0 0 0,1 1-1,-1-1 1,1-1 0,-1 1 0,1 0 0,5 0 0,21 3-410,1-1 0,32-1 0,1-8-3823,-7-10-5123,-34 3 965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23 7207,'0'0'15721,"-10"-4"-11429,12 1-4271,-2 3-24,0 0 0,1 0 0,-1 0 0,0 0 0,1-1 0,-1 1 0,0 0-1,0 0 1,1-1 0,-1 1 0,0 0 0,0 0 0,1-1 0,-1 1 0,0 0-1,0-1 1,0 1 0,1 0 0,-1-1 0,0 1 0,0 0 0,0-1 0,0 1 0,0 0-1,0-1 1,0 1 0,0 0 0,0-1 0,0 1 0,0-1 0,0 1 0,0 0 0,0-1-1,0 1 1,0 0 0,0-1 0,-1 1 0,1 0 0,0-1 0,0 1 0,0 0 0,0-1-1,-1 1 1,1 0 0,0 0 0,0-1 0,-1 1 0,1 0 0,0 0 0,-1-1 0,1 1-1,-1 0 1,0 4 199,0 0-1,0 0 1,0 0-1,0 0 1,1 0-1,-1 0 1,2 8-1,-2-10-120,1 1 0,0 0 0,0-1 0,1 1 0,-1 0 0,1-1 0,-1 1 0,1-1 0,0 1 0,0-1 0,0 1 0,0-1 0,0 1 0,0-1 0,1 0 0,-1 0 0,1 0 0,0 0 0,0 0 0,-1 0 0,1 0 0,0 0 0,1-1 0,-1 1 0,0-1 0,4 2 0,1 0-357,0-1 1,0-1-1,-1 0 1,1 0 0,0 0-1,0 0 1,0-1-1,0-1 1,11 0-1,-15 0-368,0 1 0,-1-1 1,1 1-1,0-1 0,0 0 0,0 0 0,0 0 0,-1 0 0,1-1 0,-1 1 0,5-4 0,8-9-6333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981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94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946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742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1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662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157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949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399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255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1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34" Type="http://schemas.openxmlformats.org/officeDocument/2006/relationships/image" Target="../media/image16.pn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8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43.png"/><Relationship Id="rId21" Type="http://schemas.openxmlformats.org/officeDocument/2006/relationships/customXml" Target="../ink/ink1202.xml"/><Relationship Id="rId63" Type="http://schemas.openxmlformats.org/officeDocument/2006/relationships/customXml" Target="../ink/ink1223.xml"/><Relationship Id="rId159" Type="http://schemas.openxmlformats.org/officeDocument/2006/relationships/image" Target="../media/image1164.png"/><Relationship Id="rId170" Type="http://schemas.openxmlformats.org/officeDocument/2006/relationships/customXml" Target="../ink/ink1277.xml"/><Relationship Id="rId226" Type="http://schemas.openxmlformats.org/officeDocument/2006/relationships/customXml" Target="../ink/ink1306.xml"/><Relationship Id="rId268" Type="http://schemas.openxmlformats.org/officeDocument/2006/relationships/customXml" Target="../ink/ink1327.xml"/><Relationship Id="rId32" Type="http://schemas.openxmlformats.org/officeDocument/2006/relationships/image" Target="../media/image11020.png"/><Relationship Id="rId74" Type="http://schemas.openxmlformats.org/officeDocument/2006/relationships/image" Target="../media/image11220.png"/><Relationship Id="rId128" Type="http://schemas.openxmlformats.org/officeDocument/2006/relationships/customXml" Target="../ink/ink1256.xml"/><Relationship Id="rId5" Type="http://schemas.openxmlformats.org/officeDocument/2006/relationships/customXml" Target="../ink/ink1194.xml"/><Relationship Id="rId181" Type="http://schemas.openxmlformats.org/officeDocument/2006/relationships/customXml" Target="../ink/ink1283.xml"/><Relationship Id="rId237" Type="http://schemas.openxmlformats.org/officeDocument/2006/relationships/image" Target="../media/image1202.png"/><Relationship Id="rId258" Type="http://schemas.openxmlformats.org/officeDocument/2006/relationships/customXml" Target="../ink/ink1322.xml"/><Relationship Id="rId279" Type="http://schemas.openxmlformats.org/officeDocument/2006/relationships/image" Target="../media/image1223.png"/><Relationship Id="rId22" Type="http://schemas.openxmlformats.org/officeDocument/2006/relationships/image" Target="../media/image10970.png"/><Relationship Id="rId43" Type="http://schemas.openxmlformats.org/officeDocument/2006/relationships/customXml" Target="../ink/ink1213.xml"/><Relationship Id="rId64" Type="http://schemas.openxmlformats.org/officeDocument/2006/relationships/image" Target="../media/image11170.png"/><Relationship Id="rId118" Type="http://schemas.openxmlformats.org/officeDocument/2006/relationships/customXml" Target="../ink/ink1251.xml"/><Relationship Id="rId139" Type="http://schemas.openxmlformats.org/officeDocument/2006/relationships/image" Target="../media/image1154.png"/><Relationship Id="rId85" Type="http://schemas.openxmlformats.org/officeDocument/2006/relationships/image" Target="../media/image11270.png"/><Relationship Id="rId150" Type="http://schemas.openxmlformats.org/officeDocument/2006/relationships/customXml" Target="../ink/ink1267.xml"/><Relationship Id="rId171" Type="http://schemas.openxmlformats.org/officeDocument/2006/relationships/image" Target="../media/image1170.png"/><Relationship Id="rId192" Type="http://schemas.openxmlformats.org/officeDocument/2006/relationships/image" Target="../media/image1180.png"/><Relationship Id="rId206" Type="http://schemas.openxmlformats.org/officeDocument/2006/relationships/image" Target="../media/image1187.png"/><Relationship Id="rId227" Type="http://schemas.openxmlformats.org/officeDocument/2006/relationships/image" Target="../media/image1197.png"/><Relationship Id="rId248" Type="http://schemas.openxmlformats.org/officeDocument/2006/relationships/customXml" Target="../ink/ink1317.xml"/><Relationship Id="rId269" Type="http://schemas.openxmlformats.org/officeDocument/2006/relationships/image" Target="../media/image1218.png"/><Relationship Id="rId12" Type="http://schemas.openxmlformats.org/officeDocument/2006/relationships/image" Target="../media/image10920.png"/><Relationship Id="rId33" Type="http://schemas.openxmlformats.org/officeDocument/2006/relationships/customXml" Target="../ink/ink1208.xml"/><Relationship Id="rId108" Type="http://schemas.openxmlformats.org/officeDocument/2006/relationships/customXml" Target="../ink/ink1246.xml"/><Relationship Id="rId129" Type="http://schemas.openxmlformats.org/officeDocument/2006/relationships/image" Target="../media/image1149.png"/><Relationship Id="rId54" Type="http://schemas.openxmlformats.org/officeDocument/2006/relationships/image" Target="../media/image11120.png"/><Relationship Id="rId75" Type="http://schemas.openxmlformats.org/officeDocument/2006/relationships/customXml" Target="../ink/ink1229.xml"/><Relationship Id="rId96" Type="http://schemas.openxmlformats.org/officeDocument/2006/relationships/customXml" Target="../ink/ink1240.xml"/><Relationship Id="rId140" Type="http://schemas.openxmlformats.org/officeDocument/2006/relationships/customXml" Target="../ink/ink1262.xml"/><Relationship Id="rId161" Type="http://schemas.openxmlformats.org/officeDocument/2006/relationships/image" Target="../media/image1165.png"/><Relationship Id="rId182" Type="http://schemas.openxmlformats.org/officeDocument/2006/relationships/image" Target="../media/image1175.png"/><Relationship Id="rId217" Type="http://schemas.openxmlformats.org/officeDocument/2006/relationships/customXml" Target="../ink/ink1301.xml"/><Relationship Id="rId6" Type="http://schemas.openxmlformats.org/officeDocument/2006/relationships/image" Target="../media/image10890.png"/><Relationship Id="rId238" Type="http://schemas.openxmlformats.org/officeDocument/2006/relationships/customXml" Target="../ink/ink1312.xml"/><Relationship Id="rId259" Type="http://schemas.openxmlformats.org/officeDocument/2006/relationships/image" Target="../media/image1213.png"/><Relationship Id="rId23" Type="http://schemas.openxmlformats.org/officeDocument/2006/relationships/customXml" Target="../ink/ink1203.xml"/><Relationship Id="rId119" Type="http://schemas.openxmlformats.org/officeDocument/2006/relationships/image" Target="../media/image1144.png"/><Relationship Id="rId270" Type="http://schemas.openxmlformats.org/officeDocument/2006/relationships/customXml" Target="../ink/ink1328.xml"/><Relationship Id="rId44" Type="http://schemas.openxmlformats.org/officeDocument/2006/relationships/image" Target="../media/image11080.png"/><Relationship Id="rId65" Type="http://schemas.openxmlformats.org/officeDocument/2006/relationships/customXml" Target="../ink/ink1224.xml"/><Relationship Id="rId86" Type="http://schemas.openxmlformats.org/officeDocument/2006/relationships/customXml" Target="../ink/ink1235.xml"/><Relationship Id="rId130" Type="http://schemas.openxmlformats.org/officeDocument/2006/relationships/customXml" Target="../ink/ink1257.xml"/><Relationship Id="rId151" Type="http://schemas.openxmlformats.org/officeDocument/2006/relationships/image" Target="../media/image1160.png"/><Relationship Id="rId172" Type="http://schemas.openxmlformats.org/officeDocument/2006/relationships/customXml" Target="../ink/ink1278.xml"/><Relationship Id="rId193" Type="http://schemas.openxmlformats.org/officeDocument/2006/relationships/customXml" Target="../ink/ink1289.xml"/><Relationship Id="rId207" Type="http://schemas.openxmlformats.org/officeDocument/2006/relationships/customXml" Target="../ink/ink1296.xml"/><Relationship Id="rId228" Type="http://schemas.openxmlformats.org/officeDocument/2006/relationships/customXml" Target="../ink/ink1307.xml"/><Relationship Id="rId249" Type="http://schemas.openxmlformats.org/officeDocument/2006/relationships/image" Target="../media/image1208.png"/><Relationship Id="rId13" Type="http://schemas.openxmlformats.org/officeDocument/2006/relationships/customXml" Target="../ink/ink1198.xml"/><Relationship Id="rId109" Type="http://schemas.openxmlformats.org/officeDocument/2006/relationships/image" Target="../media/image1139.png"/><Relationship Id="rId260" Type="http://schemas.openxmlformats.org/officeDocument/2006/relationships/customXml" Target="../ink/ink1323.xml"/><Relationship Id="rId34" Type="http://schemas.openxmlformats.org/officeDocument/2006/relationships/image" Target="../media/image11030.png"/><Relationship Id="rId55" Type="http://schemas.openxmlformats.org/officeDocument/2006/relationships/customXml" Target="../ink/ink1219.xml"/><Relationship Id="rId76" Type="http://schemas.openxmlformats.org/officeDocument/2006/relationships/image" Target="../media/image11230.png"/><Relationship Id="rId97" Type="http://schemas.openxmlformats.org/officeDocument/2006/relationships/image" Target="../media/image11330.png"/><Relationship Id="rId120" Type="http://schemas.openxmlformats.org/officeDocument/2006/relationships/customXml" Target="../ink/ink1252.xml"/><Relationship Id="rId141" Type="http://schemas.openxmlformats.org/officeDocument/2006/relationships/image" Target="../media/image1155.png"/><Relationship Id="rId7" Type="http://schemas.openxmlformats.org/officeDocument/2006/relationships/customXml" Target="../ink/ink1195.xml"/><Relationship Id="rId162" Type="http://schemas.openxmlformats.org/officeDocument/2006/relationships/customXml" Target="../ink/ink1273.xml"/><Relationship Id="rId183" Type="http://schemas.openxmlformats.org/officeDocument/2006/relationships/customXml" Target="../ink/ink1284.xml"/><Relationship Id="rId218" Type="http://schemas.openxmlformats.org/officeDocument/2006/relationships/image" Target="../media/image1193.png"/><Relationship Id="rId239" Type="http://schemas.openxmlformats.org/officeDocument/2006/relationships/image" Target="../media/image1203.png"/><Relationship Id="rId250" Type="http://schemas.openxmlformats.org/officeDocument/2006/relationships/customXml" Target="../ink/ink1318.xml"/><Relationship Id="rId271" Type="http://schemas.openxmlformats.org/officeDocument/2006/relationships/image" Target="../media/image1219.png"/><Relationship Id="rId24" Type="http://schemas.openxmlformats.org/officeDocument/2006/relationships/image" Target="../media/image10980.png"/><Relationship Id="rId45" Type="http://schemas.openxmlformats.org/officeDocument/2006/relationships/customXml" Target="../ink/ink1214.xml"/><Relationship Id="rId66" Type="http://schemas.openxmlformats.org/officeDocument/2006/relationships/image" Target="../media/image11180.png"/><Relationship Id="rId87" Type="http://schemas.openxmlformats.org/officeDocument/2006/relationships/image" Target="../media/image11280.png"/><Relationship Id="rId110" Type="http://schemas.openxmlformats.org/officeDocument/2006/relationships/customXml" Target="../ink/ink1247.xml"/><Relationship Id="rId131" Type="http://schemas.openxmlformats.org/officeDocument/2006/relationships/image" Target="../media/image1150.png"/><Relationship Id="rId152" Type="http://schemas.openxmlformats.org/officeDocument/2006/relationships/customXml" Target="../ink/ink1268.xml"/><Relationship Id="rId173" Type="http://schemas.openxmlformats.org/officeDocument/2006/relationships/image" Target="../media/image1171.png"/><Relationship Id="rId194" Type="http://schemas.openxmlformats.org/officeDocument/2006/relationships/image" Target="../media/image1181.png"/><Relationship Id="rId208" Type="http://schemas.openxmlformats.org/officeDocument/2006/relationships/image" Target="../media/image1188.png"/><Relationship Id="rId229" Type="http://schemas.openxmlformats.org/officeDocument/2006/relationships/image" Target="../media/image1198.png"/><Relationship Id="rId240" Type="http://schemas.openxmlformats.org/officeDocument/2006/relationships/customXml" Target="../ink/ink1313.xml"/><Relationship Id="rId261" Type="http://schemas.openxmlformats.org/officeDocument/2006/relationships/image" Target="../media/image1214.png"/><Relationship Id="rId14" Type="http://schemas.openxmlformats.org/officeDocument/2006/relationships/image" Target="../media/image10930.png"/><Relationship Id="rId35" Type="http://schemas.openxmlformats.org/officeDocument/2006/relationships/customXml" Target="../ink/ink1209.xml"/><Relationship Id="rId56" Type="http://schemas.openxmlformats.org/officeDocument/2006/relationships/image" Target="../media/image11130.png"/><Relationship Id="rId77" Type="http://schemas.openxmlformats.org/officeDocument/2006/relationships/customXml" Target="../ink/ink1230.xml"/><Relationship Id="rId100" Type="http://schemas.openxmlformats.org/officeDocument/2006/relationships/customXml" Target="../ink/ink1242.xml"/><Relationship Id="rId8" Type="http://schemas.openxmlformats.org/officeDocument/2006/relationships/image" Target="../media/image10900.png"/><Relationship Id="rId98" Type="http://schemas.openxmlformats.org/officeDocument/2006/relationships/customXml" Target="../ink/ink1241.xml"/><Relationship Id="rId121" Type="http://schemas.openxmlformats.org/officeDocument/2006/relationships/image" Target="../media/image1145.png"/><Relationship Id="rId142" Type="http://schemas.openxmlformats.org/officeDocument/2006/relationships/customXml" Target="../ink/ink1263.xml"/><Relationship Id="rId163" Type="http://schemas.openxmlformats.org/officeDocument/2006/relationships/image" Target="../media/image1166.png"/><Relationship Id="rId184" Type="http://schemas.openxmlformats.org/officeDocument/2006/relationships/image" Target="../media/image1176.png"/><Relationship Id="rId219" Type="http://schemas.openxmlformats.org/officeDocument/2006/relationships/customXml" Target="../ink/ink1302.xml"/><Relationship Id="rId230" Type="http://schemas.openxmlformats.org/officeDocument/2006/relationships/customXml" Target="../ink/ink1308.xml"/><Relationship Id="rId251" Type="http://schemas.openxmlformats.org/officeDocument/2006/relationships/image" Target="../media/image1209.png"/><Relationship Id="rId25" Type="http://schemas.openxmlformats.org/officeDocument/2006/relationships/customXml" Target="../ink/ink1204.xml"/><Relationship Id="rId46" Type="http://schemas.openxmlformats.org/officeDocument/2006/relationships/image" Target="../media/image11090.png"/><Relationship Id="rId67" Type="http://schemas.openxmlformats.org/officeDocument/2006/relationships/customXml" Target="../ink/ink1225.xml"/><Relationship Id="rId272" Type="http://schemas.openxmlformats.org/officeDocument/2006/relationships/customXml" Target="../ink/ink1329.xml"/><Relationship Id="rId88" Type="http://schemas.openxmlformats.org/officeDocument/2006/relationships/customXml" Target="../ink/ink1236.xml"/><Relationship Id="rId111" Type="http://schemas.openxmlformats.org/officeDocument/2006/relationships/image" Target="../media/image1140.png"/><Relationship Id="rId132" Type="http://schemas.openxmlformats.org/officeDocument/2006/relationships/customXml" Target="../ink/ink1258.xml"/><Relationship Id="rId153" Type="http://schemas.openxmlformats.org/officeDocument/2006/relationships/image" Target="../media/image1161.png"/><Relationship Id="rId174" Type="http://schemas.openxmlformats.org/officeDocument/2006/relationships/customXml" Target="../ink/ink1279.xml"/><Relationship Id="rId195" Type="http://schemas.openxmlformats.org/officeDocument/2006/relationships/customXml" Target="../ink/ink1290.xml"/><Relationship Id="rId209" Type="http://schemas.openxmlformats.org/officeDocument/2006/relationships/customXml" Target="../ink/ink1297.xml"/><Relationship Id="rId220" Type="http://schemas.openxmlformats.org/officeDocument/2006/relationships/image" Target="../media/image1194.png"/><Relationship Id="rId241" Type="http://schemas.openxmlformats.org/officeDocument/2006/relationships/image" Target="../media/image1204.png"/><Relationship Id="rId15" Type="http://schemas.openxmlformats.org/officeDocument/2006/relationships/customXml" Target="../ink/ink1199.xml"/><Relationship Id="rId36" Type="http://schemas.openxmlformats.org/officeDocument/2006/relationships/image" Target="../media/image11040.png"/><Relationship Id="rId57" Type="http://schemas.openxmlformats.org/officeDocument/2006/relationships/customXml" Target="../ink/ink1220.xml"/><Relationship Id="rId262" Type="http://schemas.openxmlformats.org/officeDocument/2006/relationships/customXml" Target="../ink/ink1324.xml"/><Relationship Id="rId78" Type="http://schemas.openxmlformats.org/officeDocument/2006/relationships/image" Target="../media/image11240.png"/><Relationship Id="rId99" Type="http://schemas.openxmlformats.org/officeDocument/2006/relationships/image" Target="../media/image1134.png"/><Relationship Id="rId101" Type="http://schemas.openxmlformats.org/officeDocument/2006/relationships/image" Target="../media/image1135.png"/><Relationship Id="rId122" Type="http://schemas.openxmlformats.org/officeDocument/2006/relationships/customXml" Target="../ink/ink1253.xml"/><Relationship Id="rId143" Type="http://schemas.openxmlformats.org/officeDocument/2006/relationships/image" Target="../media/image1156.png"/><Relationship Id="rId164" Type="http://schemas.openxmlformats.org/officeDocument/2006/relationships/customXml" Target="../ink/ink1274.xml"/><Relationship Id="rId185" Type="http://schemas.openxmlformats.org/officeDocument/2006/relationships/customXml" Target="../ink/ink1285.xml"/><Relationship Id="rId9" Type="http://schemas.openxmlformats.org/officeDocument/2006/relationships/customXml" Target="../ink/ink1196.xml"/><Relationship Id="rId210" Type="http://schemas.openxmlformats.org/officeDocument/2006/relationships/image" Target="../media/image1189.png"/><Relationship Id="rId26" Type="http://schemas.openxmlformats.org/officeDocument/2006/relationships/image" Target="../media/image10990.png"/><Relationship Id="rId231" Type="http://schemas.openxmlformats.org/officeDocument/2006/relationships/image" Target="../media/image1199.png"/><Relationship Id="rId252" Type="http://schemas.openxmlformats.org/officeDocument/2006/relationships/customXml" Target="../ink/ink1319.xml"/><Relationship Id="rId273" Type="http://schemas.openxmlformats.org/officeDocument/2006/relationships/image" Target="../media/image1220.png"/><Relationship Id="rId47" Type="http://schemas.openxmlformats.org/officeDocument/2006/relationships/customXml" Target="../ink/ink1215.xml"/><Relationship Id="rId68" Type="http://schemas.openxmlformats.org/officeDocument/2006/relationships/image" Target="../media/image11190.png"/><Relationship Id="rId89" Type="http://schemas.openxmlformats.org/officeDocument/2006/relationships/image" Target="../media/image11290.png"/><Relationship Id="rId112" Type="http://schemas.openxmlformats.org/officeDocument/2006/relationships/customXml" Target="../ink/ink1248.xml"/><Relationship Id="rId133" Type="http://schemas.openxmlformats.org/officeDocument/2006/relationships/image" Target="../media/image1151.png"/><Relationship Id="rId154" Type="http://schemas.openxmlformats.org/officeDocument/2006/relationships/customXml" Target="../ink/ink1269.xml"/><Relationship Id="rId175" Type="http://schemas.openxmlformats.org/officeDocument/2006/relationships/image" Target="../media/image1172.png"/><Relationship Id="rId196" Type="http://schemas.openxmlformats.org/officeDocument/2006/relationships/image" Target="../media/image1182.png"/><Relationship Id="rId200" Type="http://schemas.openxmlformats.org/officeDocument/2006/relationships/image" Target="../media/image1184.png"/><Relationship Id="rId16" Type="http://schemas.openxmlformats.org/officeDocument/2006/relationships/image" Target="../media/image10940.png"/><Relationship Id="rId221" Type="http://schemas.openxmlformats.org/officeDocument/2006/relationships/customXml" Target="../ink/ink1303.xml"/><Relationship Id="rId242" Type="http://schemas.openxmlformats.org/officeDocument/2006/relationships/customXml" Target="../ink/ink1314.xml"/><Relationship Id="rId263" Type="http://schemas.openxmlformats.org/officeDocument/2006/relationships/image" Target="../media/image1215.png"/><Relationship Id="rId37" Type="http://schemas.openxmlformats.org/officeDocument/2006/relationships/customXml" Target="../ink/ink1210.xml"/><Relationship Id="rId58" Type="http://schemas.openxmlformats.org/officeDocument/2006/relationships/image" Target="../media/image11140.png"/><Relationship Id="rId79" Type="http://schemas.openxmlformats.org/officeDocument/2006/relationships/customXml" Target="../ink/ink1231.xml"/><Relationship Id="rId102" Type="http://schemas.openxmlformats.org/officeDocument/2006/relationships/customXml" Target="../ink/ink1243.xml"/><Relationship Id="rId123" Type="http://schemas.openxmlformats.org/officeDocument/2006/relationships/image" Target="../media/image1146.png"/><Relationship Id="rId144" Type="http://schemas.openxmlformats.org/officeDocument/2006/relationships/customXml" Target="../ink/ink1264.xml"/><Relationship Id="rId90" Type="http://schemas.openxmlformats.org/officeDocument/2006/relationships/customXml" Target="../ink/ink1237.xml"/><Relationship Id="rId165" Type="http://schemas.openxmlformats.org/officeDocument/2006/relationships/image" Target="../media/image1167.png"/><Relationship Id="rId186" Type="http://schemas.openxmlformats.org/officeDocument/2006/relationships/image" Target="../media/image1177.png"/><Relationship Id="rId211" Type="http://schemas.openxmlformats.org/officeDocument/2006/relationships/customXml" Target="../ink/ink1298.xml"/><Relationship Id="rId232" Type="http://schemas.openxmlformats.org/officeDocument/2006/relationships/customXml" Target="../ink/ink1309.xml"/><Relationship Id="rId253" Type="http://schemas.openxmlformats.org/officeDocument/2006/relationships/image" Target="../media/image1210.png"/><Relationship Id="rId274" Type="http://schemas.openxmlformats.org/officeDocument/2006/relationships/customXml" Target="../ink/ink1330.xml"/><Relationship Id="rId27" Type="http://schemas.openxmlformats.org/officeDocument/2006/relationships/customXml" Target="../ink/ink1205.xml"/><Relationship Id="rId48" Type="http://schemas.openxmlformats.org/officeDocument/2006/relationships/image" Target="../media/image11100.png"/><Relationship Id="rId69" Type="http://schemas.openxmlformats.org/officeDocument/2006/relationships/customXml" Target="../ink/ink1226.xml"/><Relationship Id="rId113" Type="http://schemas.openxmlformats.org/officeDocument/2006/relationships/image" Target="../media/image1141.png"/><Relationship Id="rId134" Type="http://schemas.openxmlformats.org/officeDocument/2006/relationships/customXml" Target="../ink/ink1259.xml"/><Relationship Id="rId80" Type="http://schemas.openxmlformats.org/officeDocument/2006/relationships/customXml" Target="../ink/ink1232.xml"/><Relationship Id="rId155" Type="http://schemas.openxmlformats.org/officeDocument/2006/relationships/image" Target="../media/image1162.png"/><Relationship Id="rId176" Type="http://schemas.openxmlformats.org/officeDocument/2006/relationships/customXml" Target="../ink/ink1280.xml"/><Relationship Id="rId197" Type="http://schemas.openxmlformats.org/officeDocument/2006/relationships/customXml" Target="../ink/ink1291.xml"/><Relationship Id="rId201" Type="http://schemas.openxmlformats.org/officeDocument/2006/relationships/customXml" Target="../ink/ink1293.xml"/><Relationship Id="rId222" Type="http://schemas.openxmlformats.org/officeDocument/2006/relationships/customXml" Target="../ink/ink1304.xml"/><Relationship Id="rId243" Type="http://schemas.openxmlformats.org/officeDocument/2006/relationships/image" Target="../media/image1205.png"/><Relationship Id="rId264" Type="http://schemas.openxmlformats.org/officeDocument/2006/relationships/customXml" Target="../ink/ink1325.xml"/><Relationship Id="rId17" Type="http://schemas.openxmlformats.org/officeDocument/2006/relationships/customXml" Target="../ink/ink1200.xml"/><Relationship Id="rId38" Type="http://schemas.openxmlformats.org/officeDocument/2006/relationships/image" Target="../media/image11050.png"/><Relationship Id="rId59" Type="http://schemas.openxmlformats.org/officeDocument/2006/relationships/customXml" Target="../ink/ink1221.xml"/><Relationship Id="rId103" Type="http://schemas.openxmlformats.org/officeDocument/2006/relationships/image" Target="../media/image1136.png"/><Relationship Id="rId124" Type="http://schemas.openxmlformats.org/officeDocument/2006/relationships/customXml" Target="../ink/ink1254.xml"/><Relationship Id="rId70" Type="http://schemas.openxmlformats.org/officeDocument/2006/relationships/image" Target="../media/image11200.png"/><Relationship Id="rId91" Type="http://schemas.openxmlformats.org/officeDocument/2006/relationships/image" Target="../media/image11300.png"/><Relationship Id="rId145" Type="http://schemas.openxmlformats.org/officeDocument/2006/relationships/image" Target="../media/image1157.png"/><Relationship Id="rId166" Type="http://schemas.openxmlformats.org/officeDocument/2006/relationships/customXml" Target="../ink/ink1275.xml"/><Relationship Id="rId187" Type="http://schemas.openxmlformats.org/officeDocument/2006/relationships/customXml" Target="../ink/ink128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90.png"/><Relationship Id="rId233" Type="http://schemas.openxmlformats.org/officeDocument/2006/relationships/image" Target="../media/image1200.png"/><Relationship Id="rId254" Type="http://schemas.openxmlformats.org/officeDocument/2006/relationships/customXml" Target="../ink/ink1320.xml"/><Relationship Id="rId28" Type="http://schemas.openxmlformats.org/officeDocument/2006/relationships/image" Target="../media/image11000.png"/><Relationship Id="rId49" Type="http://schemas.openxmlformats.org/officeDocument/2006/relationships/customXml" Target="../ink/ink1216.xml"/><Relationship Id="rId114" Type="http://schemas.openxmlformats.org/officeDocument/2006/relationships/customXml" Target="../ink/ink1249.xml"/><Relationship Id="rId275" Type="http://schemas.openxmlformats.org/officeDocument/2006/relationships/image" Target="../media/image1221.png"/><Relationship Id="rId60" Type="http://schemas.openxmlformats.org/officeDocument/2006/relationships/image" Target="../media/image11150.png"/><Relationship Id="rId81" Type="http://schemas.openxmlformats.org/officeDocument/2006/relationships/image" Target="../media/image11250.png"/><Relationship Id="rId135" Type="http://schemas.openxmlformats.org/officeDocument/2006/relationships/image" Target="../media/image1152.png"/><Relationship Id="rId156" Type="http://schemas.openxmlformats.org/officeDocument/2006/relationships/customXml" Target="../ink/ink1270.xml"/><Relationship Id="rId177" Type="http://schemas.openxmlformats.org/officeDocument/2006/relationships/image" Target="../media/image1173.png"/><Relationship Id="rId198" Type="http://schemas.openxmlformats.org/officeDocument/2006/relationships/image" Target="../media/image1183.png"/><Relationship Id="rId202" Type="http://schemas.openxmlformats.org/officeDocument/2006/relationships/image" Target="../media/image1185.png"/><Relationship Id="rId223" Type="http://schemas.openxmlformats.org/officeDocument/2006/relationships/image" Target="../media/image1195.png"/><Relationship Id="rId244" Type="http://schemas.openxmlformats.org/officeDocument/2006/relationships/customXml" Target="../ink/ink1315.xml"/><Relationship Id="rId18" Type="http://schemas.openxmlformats.org/officeDocument/2006/relationships/image" Target="../media/image10950.png"/><Relationship Id="rId39" Type="http://schemas.openxmlformats.org/officeDocument/2006/relationships/customXml" Target="../ink/ink1211.xml"/><Relationship Id="rId265" Type="http://schemas.openxmlformats.org/officeDocument/2006/relationships/image" Target="../media/image1216.png"/><Relationship Id="rId50" Type="http://schemas.openxmlformats.org/officeDocument/2006/relationships/image" Target="../media/image189.png"/><Relationship Id="rId104" Type="http://schemas.openxmlformats.org/officeDocument/2006/relationships/customXml" Target="../ink/ink1244.xml"/><Relationship Id="rId125" Type="http://schemas.openxmlformats.org/officeDocument/2006/relationships/image" Target="../media/image1147.png"/><Relationship Id="rId146" Type="http://schemas.openxmlformats.org/officeDocument/2006/relationships/customXml" Target="../ink/ink1265.xml"/><Relationship Id="rId167" Type="http://schemas.openxmlformats.org/officeDocument/2006/relationships/image" Target="../media/image1168.png"/><Relationship Id="rId188" Type="http://schemas.openxmlformats.org/officeDocument/2006/relationships/image" Target="../media/image1178.png"/><Relationship Id="rId71" Type="http://schemas.openxmlformats.org/officeDocument/2006/relationships/customXml" Target="../ink/ink1227.xml"/><Relationship Id="rId92" Type="http://schemas.openxmlformats.org/officeDocument/2006/relationships/customXml" Target="../ink/ink1238.xml"/><Relationship Id="rId213" Type="http://schemas.openxmlformats.org/officeDocument/2006/relationships/customXml" Target="../ink/ink1299.xml"/><Relationship Id="rId234" Type="http://schemas.openxmlformats.org/officeDocument/2006/relationships/customXml" Target="../ink/ink1310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206.xml"/><Relationship Id="rId255" Type="http://schemas.openxmlformats.org/officeDocument/2006/relationships/image" Target="../media/image1211.png"/><Relationship Id="rId276" Type="http://schemas.openxmlformats.org/officeDocument/2006/relationships/customXml" Target="../ink/ink1331.xml"/><Relationship Id="rId40" Type="http://schemas.openxmlformats.org/officeDocument/2006/relationships/image" Target="../media/image11060.png"/><Relationship Id="rId115" Type="http://schemas.openxmlformats.org/officeDocument/2006/relationships/image" Target="../media/image1142.png"/><Relationship Id="rId136" Type="http://schemas.openxmlformats.org/officeDocument/2006/relationships/customXml" Target="../ink/ink1260.xml"/><Relationship Id="rId157" Type="http://schemas.openxmlformats.org/officeDocument/2006/relationships/image" Target="../media/image1163.png"/><Relationship Id="rId178" Type="http://schemas.openxmlformats.org/officeDocument/2006/relationships/customXml" Target="../ink/ink1281.xml"/><Relationship Id="rId61" Type="http://schemas.openxmlformats.org/officeDocument/2006/relationships/customXml" Target="../ink/ink1222.xml"/><Relationship Id="rId82" Type="http://schemas.openxmlformats.org/officeDocument/2006/relationships/customXml" Target="../ink/ink1233.xml"/><Relationship Id="rId199" Type="http://schemas.openxmlformats.org/officeDocument/2006/relationships/customXml" Target="../ink/ink1292.xml"/><Relationship Id="rId203" Type="http://schemas.openxmlformats.org/officeDocument/2006/relationships/customXml" Target="../ink/ink1294.xml"/><Relationship Id="rId19" Type="http://schemas.openxmlformats.org/officeDocument/2006/relationships/customXml" Target="../ink/ink1201.xml"/><Relationship Id="rId224" Type="http://schemas.openxmlformats.org/officeDocument/2006/relationships/customXml" Target="../ink/ink1305.xml"/><Relationship Id="rId245" Type="http://schemas.openxmlformats.org/officeDocument/2006/relationships/image" Target="../media/image1206.png"/><Relationship Id="rId266" Type="http://schemas.openxmlformats.org/officeDocument/2006/relationships/customXml" Target="../ink/ink1326.xml"/><Relationship Id="rId30" Type="http://schemas.openxmlformats.org/officeDocument/2006/relationships/image" Target="../media/image11010.png"/><Relationship Id="rId105" Type="http://schemas.openxmlformats.org/officeDocument/2006/relationships/image" Target="../media/image1137.png"/><Relationship Id="rId126" Type="http://schemas.openxmlformats.org/officeDocument/2006/relationships/customXml" Target="../ink/ink1255.xml"/><Relationship Id="rId147" Type="http://schemas.openxmlformats.org/officeDocument/2006/relationships/image" Target="../media/image1158.png"/><Relationship Id="rId168" Type="http://schemas.openxmlformats.org/officeDocument/2006/relationships/customXml" Target="../ink/ink1276.xml"/><Relationship Id="rId51" Type="http://schemas.openxmlformats.org/officeDocument/2006/relationships/customXml" Target="../ink/ink1217.xml"/><Relationship Id="rId72" Type="http://schemas.openxmlformats.org/officeDocument/2006/relationships/image" Target="../media/image11210.png"/><Relationship Id="rId93" Type="http://schemas.openxmlformats.org/officeDocument/2006/relationships/image" Target="../media/image11310.png"/><Relationship Id="rId189" Type="http://schemas.openxmlformats.org/officeDocument/2006/relationships/customXml" Target="../ink/ink1287.xml"/><Relationship Id="rId3" Type="http://schemas.openxmlformats.org/officeDocument/2006/relationships/image" Target="NULL"/><Relationship Id="rId214" Type="http://schemas.openxmlformats.org/officeDocument/2006/relationships/image" Target="../media/image1191.png"/><Relationship Id="rId235" Type="http://schemas.openxmlformats.org/officeDocument/2006/relationships/image" Target="../media/image1201.png"/><Relationship Id="rId256" Type="http://schemas.openxmlformats.org/officeDocument/2006/relationships/customXml" Target="../ink/ink1321.xml"/><Relationship Id="rId277" Type="http://schemas.openxmlformats.org/officeDocument/2006/relationships/image" Target="../media/image1222.png"/><Relationship Id="rId116" Type="http://schemas.openxmlformats.org/officeDocument/2006/relationships/customXml" Target="../ink/ink1250.xml"/><Relationship Id="rId137" Type="http://schemas.openxmlformats.org/officeDocument/2006/relationships/image" Target="../media/image1153.png"/><Relationship Id="rId158" Type="http://schemas.openxmlformats.org/officeDocument/2006/relationships/customXml" Target="../ink/ink1271.xml"/><Relationship Id="rId20" Type="http://schemas.openxmlformats.org/officeDocument/2006/relationships/image" Target="../media/image10960.png"/><Relationship Id="rId41" Type="http://schemas.openxmlformats.org/officeDocument/2006/relationships/customXml" Target="../ink/ink1212.xml"/><Relationship Id="rId62" Type="http://schemas.openxmlformats.org/officeDocument/2006/relationships/image" Target="../media/image11160.png"/><Relationship Id="rId83" Type="http://schemas.openxmlformats.org/officeDocument/2006/relationships/image" Target="../media/image11260.png"/><Relationship Id="rId179" Type="http://schemas.openxmlformats.org/officeDocument/2006/relationships/customXml" Target="../ink/ink1282.xml"/><Relationship Id="rId190" Type="http://schemas.openxmlformats.org/officeDocument/2006/relationships/image" Target="../media/image1179.png"/><Relationship Id="rId204" Type="http://schemas.openxmlformats.org/officeDocument/2006/relationships/image" Target="../media/image1186.png"/><Relationship Id="rId225" Type="http://schemas.openxmlformats.org/officeDocument/2006/relationships/image" Target="../media/image1196.png"/><Relationship Id="rId246" Type="http://schemas.openxmlformats.org/officeDocument/2006/relationships/customXml" Target="../ink/ink1316.xml"/><Relationship Id="rId267" Type="http://schemas.openxmlformats.org/officeDocument/2006/relationships/image" Target="../media/image1217.png"/><Relationship Id="rId106" Type="http://schemas.openxmlformats.org/officeDocument/2006/relationships/customXml" Target="../ink/ink1245.xml"/><Relationship Id="rId127" Type="http://schemas.openxmlformats.org/officeDocument/2006/relationships/image" Target="../media/image1148.png"/><Relationship Id="rId10" Type="http://schemas.openxmlformats.org/officeDocument/2006/relationships/image" Target="../media/image10910.png"/><Relationship Id="rId31" Type="http://schemas.openxmlformats.org/officeDocument/2006/relationships/customXml" Target="../ink/ink1207.xml"/><Relationship Id="rId52" Type="http://schemas.openxmlformats.org/officeDocument/2006/relationships/image" Target="../media/image11110.png"/><Relationship Id="rId73" Type="http://schemas.openxmlformats.org/officeDocument/2006/relationships/customXml" Target="../ink/ink1228.xml"/><Relationship Id="rId94" Type="http://schemas.openxmlformats.org/officeDocument/2006/relationships/customXml" Target="../ink/ink1239.xml"/><Relationship Id="rId148" Type="http://schemas.openxmlformats.org/officeDocument/2006/relationships/customXml" Target="../ink/ink1266.xml"/><Relationship Id="rId169" Type="http://schemas.openxmlformats.org/officeDocument/2006/relationships/image" Target="../media/image1169.png"/><Relationship Id="rId4" Type="http://schemas.openxmlformats.org/officeDocument/2006/relationships/image" Target="NULL"/><Relationship Id="rId180" Type="http://schemas.openxmlformats.org/officeDocument/2006/relationships/image" Target="../media/image1174.png"/><Relationship Id="rId215" Type="http://schemas.openxmlformats.org/officeDocument/2006/relationships/customXml" Target="../ink/ink1300.xml"/><Relationship Id="rId236" Type="http://schemas.openxmlformats.org/officeDocument/2006/relationships/customXml" Target="../ink/ink1311.xml"/><Relationship Id="rId257" Type="http://schemas.openxmlformats.org/officeDocument/2006/relationships/image" Target="../media/image1212.png"/><Relationship Id="rId278" Type="http://schemas.openxmlformats.org/officeDocument/2006/relationships/customXml" Target="../ink/ink1332.xml"/><Relationship Id="rId42" Type="http://schemas.openxmlformats.org/officeDocument/2006/relationships/image" Target="../media/image11070.png"/><Relationship Id="rId84" Type="http://schemas.openxmlformats.org/officeDocument/2006/relationships/customXml" Target="../ink/ink1234.xml"/><Relationship Id="rId138" Type="http://schemas.openxmlformats.org/officeDocument/2006/relationships/customXml" Target="../ink/ink1261.xml"/><Relationship Id="rId191" Type="http://schemas.openxmlformats.org/officeDocument/2006/relationships/customXml" Target="../ink/ink1288.xml"/><Relationship Id="rId205" Type="http://schemas.openxmlformats.org/officeDocument/2006/relationships/customXml" Target="../ink/ink1295.xml"/><Relationship Id="rId247" Type="http://schemas.openxmlformats.org/officeDocument/2006/relationships/image" Target="../media/image1207.png"/><Relationship Id="rId107" Type="http://schemas.openxmlformats.org/officeDocument/2006/relationships/image" Target="../media/image1138.png"/><Relationship Id="rId11" Type="http://schemas.openxmlformats.org/officeDocument/2006/relationships/customXml" Target="../ink/ink1197.xml"/><Relationship Id="rId53" Type="http://schemas.openxmlformats.org/officeDocument/2006/relationships/customXml" Target="../ink/ink1218.xml"/><Relationship Id="rId149" Type="http://schemas.openxmlformats.org/officeDocument/2006/relationships/image" Target="../media/image1159.png"/><Relationship Id="rId95" Type="http://schemas.openxmlformats.org/officeDocument/2006/relationships/image" Target="../media/image11320.png"/><Relationship Id="rId160" Type="http://schemas.openxmlformats.org/officeDocument/2006/relationships/customXml" Target="../ink/ink1272.xml"/><Relationship Id="rId216" Type="http://schemas.openxmlformats.org/officeDocument/2006/relationships/image" Target="../media/image119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37.xml"/><Relationship Id="rId18" Type="http://schemas.openxmlformats.org/officeDocument/2006/relationships/image" Target="../media/image12130.png"/><Relationship Id="rId26" Type="http://schemas.openxmlformats.org/officeDocument/2006/relationships/image" Target="../media/image1229.png"/><Relationship Id="rId39" Type="http://schemas.openxmlformats.org/officeDocument/2006/relationships/customXml" Target="../ink/ink1350.xml"/><Relationship Id="rId21" Type="http://schemas.openxmlformats.org/officeDocument/2006/relationships/customXml" Target="../ink/ink1341.xml"/><Relationship Id="rId34" Type="http://schemas.openxmlformats.org/officeDocument/2006/relationships/image" Target="../media/image1233.png"/><Relationship Id="rId42" Type="http://schemas.openxmlformats.org/officeDocument/2006/relationships/image" Target="../media/image1237.png"/><Relationship Id="rId47" Type="http://schemas.openxmlformats.org/officeDocument/2006/relationships/customXml" Target="../ink/ink1354.xml"/><Relationship Id="rId7" Type="http://schemas.openxmlformats.org/officeDocument/2006/relationships/customXml" Target="../ink/ink1334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120.png"/><Relationship Id="rId29" Type="http://schemas.openxmlformats.org/officeDocument/2006/relationships/customXml" Target="../ink/ink13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70.png"/><Relationship Id="rId11" Type="http://schemas.openxmlformats.org/officeDocument/2006/relationships/customXml" Target="../ink/ink1336.xml"/><Relationship Id="rId24" Type="http://schemas.openxmlformats.org/officeDocument/2006/relationships/image" Target="../media/image1228.png"/><Relationship Id="rId32" Type="http://schemas.openxmlformats.org/officeDocument/2006/relationships/image" Target="../media/image1232.png"/><Relationship Id="rId37" Type="http://schemas.openxmlformats.org/officeDocument/2006/relationships/customXml" Target="../ink/ink1349.xml"/><Relationship Id="rId40" Type="http://schemas.openxmlformats.org/officeDocument/2006/relationships/image" Target="../media/image1236.png"/><Relationship Id="rId45" Type="http://schemas.openxmlformats.org/officeDocument/2006/relationships/customXml" Target="../ink/ink1353.xml"/><Relationship Id="rId5" Type="http://schemas.openxmlformats.org/officeDocument/2006/relationships/customXml" Target="../ink/ink1333.xml"/><Relationship Id="rId15" Type="http://schemas.openxmlformats.org/officeDocument/2006/relationships/customXml" Target="../ink/ink1338.xml"/><Relationship Id="rId23" Type="http://schemas.openxmlformats.org/officeDocument/2006/relationships/customXml" Target="../ink/ink1342.xml"/><Relationship Id="rId28" Type="http://schemas.openxmlformats.org/officeDocument/2006/relationships/image" Target="../media/image1230.png"/><Relationship Id="rId36" Type="http://schemas.openxmlformats.org/officeDocument/2006/relationships/image" Target="../media/image1234.png"/><Relationship Id="rId10" Type="http://schemas.openxmlformats.org/officeDocument/2006/relationships/image" Target="../media/image12090.png"/><Relationship Id="rId19" Type="http://schemas.openxmlformats.org/officeDocument/2006/relationships/customXml" Target="../ink/ink1340.xml"/><Relationship Id="rId31" Type="http://schemas.openxmlformats.org/officeDocument/2006/relationships/customXml" Target="../ink/ink1346.xml"/><Relationship Id="rId44" Type="http://schemas.openxmlformats.org/officeDocument/2006/relationships/image" Target="../media/image1238.png"/><Relationship Id="rId4" Type="http://schemas.openxmlformats.org/officeDocument/2006/relationships/image" Target="../media/image1225.png"/><Relationship Id="rId9" Type="http://schemas.openxmlformats.org/officeDocument/2006/relationships/customXml" Target="../ink/ink1335.xml"/><Relationship Id="rId14" Type="http://schemas.openxmlformats.org/officeDocument/2006/relationships/image" Target="../media/image12110.png"/><Relationship Id="rId22" Type="http://schemas.openxmlformats.org/officeDocument/2006/relationships/image" Target="../media/image1227.png"/><Relationship Id="rId27" Type="http://schemas.openxmlformats.org/officeDocument/2006/relationships/customXml" Target="../ink/ink1344.xml"/><Relationship Id="rId30" Type="http://schemas.openxmlformats.org/officeDocument/2006/relationships/image" Target="../media/image1231.png"/><Relationship Id="rId35" Type="http://schemas.openxmlformats.org/officeDocument/2006/relationships/customXml" Target="../ink/ink1348.xml"/><Relationship Id="rId43" Type="http://schemas.openxmlformats.org/officeDocument/2006/relationships/customXml" Target="../ink/ink1352.xml"/><Relationship Id="rId48" Type="http://schemas.openxmlformats.org/officeDocument/2006/relationships/image" Target="../media/image1240.png"/><Relationship Id="rId8" Type="http://schemas.openxmlformats.org/officeDocument/2006/relationships/image" Target="../media/image12080.png"/><Relationship Id="rId3" Type="http://schemas.openxmlformats.org/officeDocument/2006/relationships/image" Target="../media/image1224.png"/><Relationship Id="rId12" Type="http://schemas.openxmlformats.org/officeDocument/2006/relationships/image" Target="../media/image12100.png"/><Relationship Id="rId17" Type="http://schemas.openxmlformats.org/officeDocument/2006/relationships/customXml" Target="../ink/ink1339.xml"/><Relationship Id="rId25" Type="http://schemas.openxmlformats.org/officeDocument/2006/relationships/customXml" Target="../ink/ink1343.xml"/><Relationship Id="rId33" Type="http://schemas.openxmlformats.org/officeDocument/2006/relationships/customXml" Target="../ink/ink1347.xml"/><Relationship Id="rId38" Type="http://schemas.openxmlformats.org/officeDocument/2006/relationships/image" Target="../media/image1235.png"/><Relationship Id="rId46" Type="http://schemas.openxmlformats.org/officeDocument/2006/relationships/image" Target="../media/image1239.png"/><Relationship Id="rId20" Type="http://schemas.openxmlformats.org/officeDocument/2006/relationships/image" Target="../media/image1226.png"/><Relationship Id="rId41" Type="http://schemas.openxmlformats.org/officeDocument/2006/relationships/customXml" Target="../ink/ink1351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4.png"/><Relationship Id="rId299" Type="http://schemas.openxmlformats.org/officeDocument/2006/relationships/image" Target="../media/image1385.png"/><Relationship Id="rId21" Type="http://schemas.openxmlformats.org/officeDocument/2006/relationships/image" Target="../media/image1246.png"/><Relationship Id="rId63" Type="http://schemas.openxmlformats.org/officeDocument/2006/relationships/image" Target="../media/image1267.png"/><Relationship Id="rId159" Type="http://schemas.openxmlformats.org/officeDocument/2006/relationships/image" Target="../media/image1315.png"/><Relationship Id="rId170" Type="http://schemas.openxmlformats.org/officeDocument/2006/relationships/customXml" Target="../ink/ink1435.xml"/><Relationship Id="rId226" Type="http://schemas.openxmlformats.org/officeDocument/2006/relationships/customXml" Target="../ink/ink1463.xml"/><Relationship Id="rId268" Type="http://schemas.openxmlformats.org/officeDocument/2006/relationships/customXml" Target="../ink/ink1484.xml"/><Relationship Id="rId32" Type="http://schemas.openxmlformats.org/officeDocument/2006/relationships/customXml" Target="../ink/ink1366.xml"/><Relationship Id="rId74" Type="http://schemas.openxmlformats.org/officeDocument/2006/relationships/customXml" Target="../ink/ink1387.xml"/><Relationship Id="rId128" Type="http://schemas.openxmlformats.org/officeDocument/2006/relationships/customXml" Target="../ink/ink1414.xml"/><Relationship Id="rId5" Type="http://schemas.openxmlformats.org/officeDocument/2006/relationships/image" Target="NULL"/><Relationship Id="rId181" Type="http://schemas.openxmlformats.org/officeDocument/2006/relationships/image" Target="../media/image1326.png"/><Relationship Id="rId237" Type="http://schemas.openxmlformats.org/officeDocument/2006/relationships/image" Target="../media/image1354.png"/><Relationship Id="rId279" Type="http://schemas.openxmlformats.org/officeDocument/2006/relationships/image" Target="../media/image1375.png"/><Relationship Id="rId43" Type="http://schemas.openxmlformats.org/officeDocument/2006/relationships/image" Target="../media/image1257.png"/><Relationship Id="rId139" Type="http://schemas.openxmlformats.org/officeDocument/2006/relationships/image" Target="../media/image1305.png"/><Relationship Id="rId290" Type="http://schemas.openxmlformats.org/officeDocument/2006/relationships/customXml" Target="../ink/ink1495.xml"/><Relationship Id="rId304" Type="http://schemas.openxmlformats.org/officeDocument/2006/relationships/customXml" Target="../ink/ink1502.xml"/><Relationship Id="rId85" Type="http://schemas.openxmlformats.org/officeDocument/2006/relationships/image" Target="../media/image1278.png"/><Relationship Id="rId150" Type="http://schemas.openxmlformats.org/officeDocument/2006/relationships/customXml" Target="../ink/ink1425.xml"/><Relationship Id="rId192" Type="http://schemas.openxmlformats.org/officeDocument/2006/relationships/customXml" Target="../ink/ink1446.xml"/><Relationship Id="rId206" Type="http://schemas.openxmlformats.org/officeDocument/2006/relationships/customXml" Target="../ink/ink1453.xml"/><Relationship Id="rId248" Type="http://schemas.openxmlformats.org/officeDocument/2006/relationships/customXml" Target="../ink/ink1474.xml"/><Relationship Id="rId12" Type="http://schemas.openxmlformats.org/officeDocument/2006/relationships/customXml" Target="../ink/ink1356.xml"/><Relationship Id="rId108" Type="http://schemas.openxmlformats.org/officeDocument/2006/relationships/customXml" Target="../ink/ink1404.xml"/><Relationship Id="rId315" Type="http://schemas.openxmlformats.org/officeDocument/2006/relationships/image" Target="../media/image1393.png"/><Relationship Id="rId54" Type="http://schemas.openxmlformats.org/officeDocument/2006/relationships/customXml" Target="../ink/ink1377.xml"/><Relationship Id="rId96" Type="http://schemas.openxmlformats.org/officeDocument/2006/relationships/customXml" Target="../ink/ink1398.xml"/><Relationship Id="rId161" Type="http://schemas.openxmlformats.org/officeDocument/2006/relationships/image" Target="../media/image1316.png"/><Relationship Id="rId217" Type="http://schemas.openxmlformats.org/officeDocument/2006/relationships/image" Target="../media/image1344.png"/><Relationship Id="rId259" Type="http://schemas.openxmlformats.org/officeDocument/2006/relationships/image" Target="../media/image1365.png"/><Relationship Id="rId23" Type="http://schemas.openxmlformats.org/officeDocument/2006/relationships/image" Target="../media/image1247.png"/><Relationship Id="rId119" Type="http://schemas.openxmlformats.org/officeDocument/2006/relationships/image" Target="../media/image1295.png"/><Relationship Id="rId270" Type="http://schemas.openxmlformats.org/officeDocument/2006/relationships/customXml" Target="../ink/ink1485.xml"/><Relationship Id="rId65" Type="http://schemas.openxmlformats.org/officeDocument/2006/relationships/image" Target="../media/image1268.png"/><Relationship Id="rId130" Type="http://schemas.openxmlformats.org/officeDocument/2006/relationships/customXml" Target="../ink/ink1415.xml"/><Relationship Id="rId172" Type="http://schemas.openxmlformats.org/officeDocument/2006/relationships/customXml" Target="../ink/ink1436.xml"/><Relationship Id="rId228" Type="http://schemas.openxmlformats.org/officeDocument/2006/relationships/customXml" Target="../ink/ink1464.xml"/><Relationship Id="rId13" Type="http://schemas.openxmlformats.org/officeDocument/2006/relationships/image" Target="../media/image1242.png"/><Relationship Id="rId109" Type="http://schemas.openxmlformats.org/officeDocument/2006/relationships/image" Target="../media/image1290.png"/><Relationship Id="rId260" Type="http://schemas.openxmlformats.org/officeDocument/2006/relationships/customXml" Target="../ink/ink1480.xml"/><Relationship Id="rId281" Type="http://schemas.openxmlformats.org/officeDocument/2006/relationships/image" Target="../media/image1376.png"/><Relationship Id="rId316" Type="http://schemas.openxmlformats.org/officeDocument/2006/relationships/customXml" Target="../ink/ink1508.xml"/><Relationship Id="rId34" Type="http://schemas.openxmlformats.org/officeDocument/2006/relationships/customXml" Target="../ink/ink1367.xml"/><Relationship Id="rId55" Type="http://schemas.openxmlformats.org/officeDocument/2006/relationships/image" Target="../media/image1263.png"/><Relationship Id="rId76" Type="http://schemas.openxmlformats.org/officeDocument/2006/relationships/customXml" Target="../ink/ink1388.xml"/><Relationship Id="rId97" Type="http://schemas.openxmlformats.org/officeDocument/2006/relationships/image" Target="../media/image1284.png"/><Relationship Id="rId120" Type="http://schemas.openxmlformats.org/officeDocument/2006/relationships/customXml" Target="../ink/ink1410.xml"/><Relationship Id="rId141" Type="http://schemas.openxmlformats.org/officeDocument/2006/relationships/image" Target="../media/image1306.png"/><Relationship Id="rId162" Type="http://schemas.openxmlformats.org/officeDocument/2006/relationships/customXml" Target="../ink/ink1431.xml"/><Relationship Id="rId183" Type="http://schemas.openxmlformats.org/officeDocument/2006/relationships/image" Target="../media/image1327.png"/><Relationship Id="rId218" Type="http://schemas.openxmlformats.org/officeDocument/2006/relationships/customXml" Target="../ink/ink1459.xml"/><Relationship Id="rId239" Type="http://schemas.openxmlformats.org/officeDocument/2006/relationships/image" Target="../media/image1355.png"/><Relationship Id="rId250" Type="http://schemas.openxmlformats.org/officeDocument/2006/relationships/customXml" Target="../ink/ink1475.xml"/><Relationship Id="rId271" Type="http://schemas.openxmlformats.org/officeDocument/2006/relationships/image" Target="../media/image1371.png"/><Relationship Id="rId292" Type="http://schemas.openxmlformats.org/officeDocument/2006/relationships/customXml" Target="../ink/ink1496.xml"/><Relationship Id="rId306" Type="http://schemas.openxmlformats.org/officeDocument/2006/relationships/customXml" Target="../ink/ink1503.xml"/><Relationship Id="rId24" Type="http://schemas.openxmlformats.org/officeDocument/2006/relationships/customXml" Target="../ink/ink1362.xml"/><Relationship Id="rId45" Type="http://schemas.openxmlformats.org/officeDocument/2006/relationships/image" Target="../media/image1258.png"/><Relationship Id="rId66" Type="http://schemas.openxmlformats.org/officeDocument/2006/relationships/customXml" Target="../ink/ink1383.xml"/><Relationship Id="rId87" Type="http://schemas.openxmlformats.org/officeDocument/2006/relationships/image" Target="../media/image1279.png"/><Relationship Id="rId110" Type="http://schemas.openxmlformats.org/officeDocument/2006/relationships/customXml" Target="../ink/ink1405.xml"/><Relationship Id="rId131" Type="http://schemas.openxmlformats.org/officeDocument/2006/relationships/image" Target="../media/image1301.png"/><Relationship Id="rId152" Type="http://schemas.openxmlformats.org/officeDocument/2006/relationships/customXml" Target="../ink/ink1426.xml"/><Relationship Id="rId173" Type="http://schemas.openxmlformats.org/officeDocument/2006/relationships/image" Target="../media/image1322.png"/><Relationship Id="rId194" Type="http://schemas.openxmlformats.org/officeDocument/2006/relationships/customXml" Target="../ink/ink1447.xml"/><Relationship Id="rId208" Type="http://schemas.openxmlformats.org/officeDocument/2006/relationships/customXml" Target="../ink/ink1454.xml"/><Relationship Id="rId229" Type="http://schemas.openxmlformats.org/officeDocument/2006/relationships/image" Target="../media/image1350.png"/><Relationship Id="rId240" Type="http://schemas.openxmlformats.org/officeDocument/2006/relationships/customXml" Target="../ink/ink1470.xml"/><Relationship Id="rId261" Type="http://schemas.openxmlformats.org/officeDocument/2006/relationships/image" Target="../media/image1366.png"/><Relationship Id="rId14" Type="http://schemas.openxmlformats.org/officeDocument/2006/relationships/customXml" Target="../ink/ink1357.xml"/><Relationship Id="rId35" Type="http://schemas.openxmlformats.org/officeDocument/2006/relationships/image" Target="../media/image1253.png"/><Relationship Id="rId56" Type="http://schemas.openxmlformats.org/officeDocument/2006/relationships/customXml" Target="../ink/ink1378.xml"/><Relationship Id="rId77" Type="http://schemas.openxmlformats.org/officeDocument/2006/relationships/image" Target="../media/image1274.png"/><Relationship Id="rId100" Type="http://schemas.openxmlformats.org/officeDocument/2006/relationships/customXml" Target="../ink/ink1400.xml"/><Relationship Id="rId282" Type="http://schemas.openxmlformats.org/officeDocument/2006/relationships/customXml" Target="../ink/ink1491.xml"/><Relationship Id="rId317" Type="http://schemas.openxmlformats.org/officeDocument/2006/relationships/image" Target="../media/image1394.png"/><Relationship Id="rId98" Type="http://schemas.openxmlformats.org/officeDocument/2006/relationships/customXml" Target="../ink/ink1399.xml"/><Relationship Id="rId121" Type="http://schemas.openxmlformats.org/officeDocument/2006/relationships/image" Target="../media/image1296.png"/><Relationship Id="rId142" Type="http://schemas.openxmlformats.org/officeDocument/2006/relationships/customXml" Target="../ink/ink1421.xml"/><Relationship Id="rId163" Type="http://schemas.openxmlformats.org/officeDocument/2006/relationships/image" Target="../media/image1317.png"/><Relationship Id="rId184" Type="http://schemas.openxmlformats.org/officeDocument/2006/relationships/customXml" Target="../ink/ink1442.xml"/><Relationship Id="rId219" Type="http://schemas.openxmlformats.org/officeDocument/2006/relationships/image" Target="../media/image1345.png"/><Relationship Id="rId230" Type="http://schemas.openxmlformats.org/officeDocument/2006/relationships/customXml" Target="../ink/ink1465.xml"/><Relationship Id="rId251" Type="http://schemas.openxmlformats.org/officeDocument/2006/relationships/image" Target="../media/image1361.png"/><Relationship Id="rId25" Type="http://schemas.openxmlformats.org/officeDocument/2006/relationships/image" Target="../media/image1248.png"/><Relationship Id="rId46" Type="http://schemas.openxmlformats.org/officeDocument/2006/relationships/customXml" Target="../ink/ink1373.xml"/><Relationship Id="rId67" Type="http://schemas.openxmlformats.org/officeDocument/2006/relationships/image" Target="../media/image1269.png"/><Relationship Id="rId272" Type="http://schemas.openxmlformats.org/officeDocument/2006/relationships/customXml" Target="../ink/ink1486.xml"/><Relationship Id="rId293" Type="http://schemas.openxmlformats.org/officeDocument/2006/relationships/image" Target="../media/image1382.png"/><Relationship Id="rId307" Type="http://schemas.openxmlformats.org/officeDocument/2006/relationships/image" Target="../media/image1389.png"/><Relationship Id="rId88" Type="http://schemas.openxmlformats.org/officeDocument/2006/relationships/customXml" Target="../ink/ink1394.xml"/><Relationship Id="rId111" Type="http://schemas.openxmlformats.org/officeDocument/2006/relationships/image" Target="../media/image1291.png"/><Relationship Id="rId132" Type="http://schemas.openxmlformats.org/officeDocument/2006/relationships/customXml" Target="../ink/ink1416.xml"/><Relationship Id="rId153" Type="http://schemas.openxmlformats.org/officeDocument/2006/relationships/image" Target="../media/image1312.png"/><Relationship Id="rId174" Type="http://schemas.openxmlformats.org/officeDocument/2006/relationships/customXml" Target="../ink/ink1437.xml"/><Relationship Id="rId195" Type="http://schemas.openxmlformats.org/officeDocument/2006/relationships/image" Target="../media/image1333.png"/><Relationship Id="rId209" Type="http://schemas.openxmlformats.org/officeDocument/2006/relationships/image" Target="../media/image1340.png"/><Relationship Id="rId220" Type="http://schemas.openxmlformats.org/officeDocument/2006/relationships/customXml" Target="../ink/ink1460.xml"/><Relationship Id="rId241" Type="http://schemas.openxmlformats.org/officeDocument/2006/relationships/image" Target="../media/image1356.png"/><Relationship Id="rId15" Type="http://schemas.openxmlformats.org/officeDocument/2006/relationships/image" Target="../media/image1243.png"/><Relationship Id="rId36" Type="http://schemas.openxmlformats.org/officeDocument/2006/relationships/customXml" Target="../ink/ink1368.xml"/><Relationship Id="rId57" Type="http://schemas.openxmlformats.org/officeDocument/2006/relationships/image" Target="../media/image1264.png"/><Relationship Id="rId262" Type="http://schemas.openxmlformats.org/officeDocument/2006/relationships/customXml" Target="../ink/ink1481.xml"/><Relationship Id="rId283" Type="http://schemas.openxmlformats.org/officeDocument/2006/relationships/image" Target="../media/image1377.png"/><Relationship Id="rId318" Type="http://schemas.openxmlformats.org/officeDocument/2006/relationships/customXml" Target="../ink/ink1509.xml"/><Relationship Id="rId78" Type="http://schemas.openxmlformats.org/officeDocument/2006/relationships/customXml" Target="../ink/ink1389.xml"/><Relationship Id="rId99" Type="http://schemas.openxmlformats.org/officeDocument/2006/relationships/image" Target="../media/image1285.png"/><Relationship Id="rId101" Type="http://schemas.openxmlformats.org/officeDocument/2006/relationships/image" Target="../media/image1286.png"/><Relationship Id="rId122" Type="http://schemas.openxmlformats.org/officeDocument/2006/relationships/customXml" Target="../ink/ink1411.xml"/><Relationship Id="rId143" Type="http://schemas.openxmlformats.org/officeDocument/2006/relationships/image" Target="../media/image1307.png"/><Relationship Id="rId164" Type="http://schemas.openxmlformats.org/officeDocument/2006/relationships/customXml" Target="../ink/ink1432.xml"/><Relationship Id="rId185" Type="http://schemas.openxmlformats.org/officeDocument/2006/relationships/image" Target="../media/image1328.png"/><Relationship Id="rId9" Type="http://schemas.openxmlformats.org/officeDocument/2006/relationships/image" Target="NULL"/><Relationship Id="rId210" Type="http://schemas.openxmlformats.org/officeDocument/2006/relationships/customXml" Target="../ink/ink1455.xml"/><Relationship Id="rId26" Type="http://schemas.openxmlformats.org/officeDocument/2006/relationships/customXml" Target="../ink/ink1363.xml"/><Relationship Id="rId231" Type="http://schemas.openxmlformats.org/officeDocument/2006/relationships/image" Target="../media/image1351.png"/><Relationship Id="rId252" Type="http://schemas.openxmlformats.org/officeDocument/2006/relationships/customXml" Target="../ink/ink1476.xml"/><Relationship Id="rId273" Type="http://schemas.openxmlformats.org/officeDocument/2006/relationships/image" Target="../media/image1372.png"/><Relationship Id="rId294" Type="http://schemas.openxmlformats.org/officeDocument/2006/relationships/customXml" Target="../ink/ink1497.xml"/><Relationship Id="rId308" Type="http://schemas.openxmlformats.org/officeDocument/2006/relationships/customXml" Target="../ink/ink1504.xml"/><Relationship Id="rId47" Type="http://schemas.openxmlformats.org/officeDocument/2006/relationships/image" Target="../media/image1259.png"/><Relationship Id="rId68" Type="http://schemas.openxmlformats.org/officeDocument/2006/relationships/customXml" Target="../ink/ink1384.xml"/><Relationship Id="rId89" Type="http://schemas.openxmlformats.org/officeDocument/2006/relationships/image" Target="../media/image1280.png"/><Relationship Id="rId112" Type="http://schemas.openxmlformats.org/officeDocument/2006/relationships/customXml" Target="../ink/ink1406.xml"/><Relationship Id="rId133" Type="http://schemas.openxmlformats.org/officeDocument/2006/relationships/image" Target="../media/image1302.png"/><Relationship Id="rId154" Type="http://schemas.openxmlformats.org/officeDocument/2006/relationships/customXml" Target="../ink/ink1427.xml"/><Relationship Id="rId175" Type="http://schemas.openxmlformats.org/officeDocument/2006/relationships/image" Target="../media/image1323.png"/><Relationship Id="rId196" Type="http://schemas.openxmlformats.org/officeDocument/2006/relationships/customXml" Target="../ink/ink1448.xml"/><Relationship Id="rId200" Type="http://schemas.openxmlformats.org/officeDocument/2006/relationships/customXml" Target="../ink/ink1450.xml"/><Relationship Id="rId16" Type="http://schemas.openxmlformats.org/officeDocument/2006/relationships/customXml" Target="../ink/ink1358.xml"/><Relationship Id="rId221" Type="http://schemas.openxmlformats.org/officeDocument/2006/relationships/image" Target="../media/image1346.png"/><Relationship Id="rId242" Type="http://schemas.openxmlformats.org/officeDocument/2006/relationships/customXml" Target="../ink/ink1471.xml"/><Relationship Id="rId263" Type="http://schemas.openxmlformats.org/officeDocument/2006/relationships/image" Target="../media/image1367.png"/><Relationship Id="rId284" Type="http://schemas.openxmlformats.org/officeDocument/2006/relationships/customXml" Target="../ink/ink1492.xml"/><Relationship Id="rId319" Type="http://schemas.openxmlformats.org/officeDocument/2006/relationships/image" Target="../media/image1395.png"/><Relationship Id="rId37" Type="http://schemas.openxmlformats.org/officeDocument/2006/relationships/image" Target="../media/image1254.png"/><Relationship Id="rId58" Type="http://schemas.openxmlformats.org/officeDocument/2006/relationships/customXml" Target="../ink/ink1379.xml"/><Relationship Id="rId79" Type="http://schemas.openxmlformats.org/officeDocument/2006/relationships/image" Target="../media/image1275.png"/><Relationship Id="rId102" Type="http://schemas.openxmlformats.org/officeDocument/2006/relationships/customXml" Target="../ink/ink1401.xml"/><Relationship Id="rId123" Type="http://schemas.openxmlformats.org/officeDocument/2006/relationships/image" Target="../media/image1297.png"/><Relationship Id="rId144" Type="http://schemas.openxmlformats.org/officeDocument/2006/relationships/customXml" Target="../ink/ink1422.xml"/><Relationship Id="rId90" Type="http://schemas.openxmlformats.org/officeDocument/2006/relationships/customXml" Target="../ink/ink1395.xml"/><Relationship Id="rId165" Type="http://schemas.openxmlformats.org/officeDocument/2006/relationships/image" Target="../media/image1318.png"/><Relationship Id="rId186" Type="http://schemas.openxmlformats.org/officeDocument/2006/relationships/customXml" Target="../ink/ink1443.xml"/><Relationship Id="rId211" Type="http://schemas.openxmlformats.org/officeDocument/2006/relationships/image" Target="../media/image1341.png"/><Relationship Id="rId232" Type="http://schemas.openxmlformats.org/officeDocument/2006/relationships/customXml" Target="../ink/ink1466.xml"/><Relationship Id="rId253" Type="http://schemas.openxmlformats.org/officeDocument/2006/relationships/image" Target="../media/image1362.png"/><Relationship Id="rId274" Type="http://schemas.openxmlformats.org/officeDocument/2006/relationships/customXml" Target="../ink/ink1487.xml"/><Relationship Id="rId295" Type="http://schemas.openxmlformats.org/officeDocument/2006/relationships/image" Target="../media/image1383.png"/><Relationship Id="rId309" Type="http://schemas.openxmlformats.org/officeDocument/2006/relationships/image" Target="../media/image1390.png"/><Relationship Id="rId27" Type="http://schemas.openxmlformats.org/officeDocument/2006/relationships/image" Target="../media/image1249.png"/><Relationship Id="rId48" Type="http://schemas.openxmlformats.org/officeDocument/2006/relationships/customXml" Target="../ink/ink1374.xml"/><Relationship Id="rId69" Type="http://schemas.openxmlformats.org/officeDocument/2006/relationships/image" Target="../media/image1270.png"/><Relationship Id="rId113" Type="http://schemas.openxmlformats.org/officeDocument/2006/relationships/image" Target="../media/image1292.png"/><Relationship Id="rId134" Type="http://schemas.openxmlformats.org/officeDocument/2006/relationships/customXml" Target="../ink/ink1417.xml"/><Relationship Id="rId320" Type="http://schemas.openxmlformats.org/officeDocument/2006/relationships/customXml" Target="../ink/ink1510.xml"/><Relationship Id="rId80" Type="http://schemas.openxmlformats.org/officeDocument/2006/relationships/customXml" Target="../ink/ink1390.xml"/><Relationship Id="rId155" Type="http://schemas.openxmlformats.org/officeDocument/2006/relationships/image" Target="../media/image1313.png"/><Relationship Id="rId176" Type="http://schemas.openxmlformats.org/officeDocument/2006/relationships/customXml" Target="../ink/ink1438.xml"/><Relationship Id="rId197" Type="http://schemas.openxmlformats.org/officeDocument/2006/relationships/image" Target="../media/image1334.png"/><Relationship Id="rId201" Type="http://schemas.openxmlformats.org/officeDocument/2006/relationships/image" Target="../media/image1336.png"/><Relationship Id="rId222" Type="http://schemas.openxmlformats.org/officeDocument/2006/relationships/customXml" Target="../ink/ink1461.xml"/><Relationship Id="rId243" Type="http://schemas.openxmlformats.org/officeDocument/2006/relationships/image" Target="../media/image1357.png"/><Relationship Id="rId264" Type="http://schemas.openxmlformats.org/officeDocument/2006/relationships/customXml" Target="../ink/ink1482.xml"/><Relationship Id="rId285" Type="http://schemas.openxmlformats.org/officeDocument/2006/relationships/image" Target="../media/image1378.png"/><Relationship Id="rId17" Type="http://schemas.openxmlformats.org/officeDocument/2006/relationships/image" Target="../media/image1244.png"/><Relationship Id="rId38" Type="http://schemas.openxmlformats.org/officeDocument/2006/relationships/customXml" Target="../ink/ink1369.xml"/><Relationship Id="rId59" Type="http://schemas.openxmlformats.org/officeDocument/2006/relationships/image" Target="../media/image1265.png"/><Relationship Id="rId103" Type="http://schemas.openxmlformats.org/officeDocument/2006/relationships/image" Target="../media/image1287.png"/><Relationship Id="rId124" Type="http://schemas.openxmlformats.org/officeDocument/2006/relationships/customXml" Target="../ink/ink1412.xml"/><Relationship Id="rId310" Type="http://schemas.openxmlformats.org/officeDocument/2006/relationships/customXml" Target="../ink/ink1505.xml"/><Relationship Id="rId70" Type="http://schemas.openxmlformats.org/officeDocument/2006/relationships/customXml" Target="../ink/ink1385.xml"/><Relationship Id="rId91" Type="http://schemas.openxmlformats.org/officeDocument/2006/relationships/image" Target="../media/image1281.png"/><Relationship Id="rId145" Type="http://schemas.openxmlformats.org/officeDocument/2006/relationships/image" Target="../media/image1308.png"/><Relationship Id="rId166" Type="http://schemas.openxmlformats.org/officeDocument/2006/relationships/customXml" Target="../ink/ink1433.xml"/><Relationship Id="rId187" Type="http://schemas.openxmlformats.org/officeDocument/2006/relationships/image" Target="../media/image132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56.xml"/><Relationship Id="rId233" Type="http://schemas.openxmlformats.org/officeDocument/2006/relationships/image" Target="../media/image1352.png"/><Relationship Id="rId254" Type="http://schemas.openxmlformats.org/officeDocument/2006/relationships/customXml" Target="../ink/ink1477.xml"/><Relationship Id="rId28" Type="http://schemas.openxmlformats.org/officeDocument/2006/relationships/customXml" Target="../ink/ink1364.xml"/><Relationship Id="rId49" Type="http://schemas.openxmlformats.org/officeDocument/2006/relationships/image" Target="../media/image1260.png"/><Relationship Id="rId114" Type="http://schemas.openxmlformats.org/officeDocument/2006/relationships/customXml" Target="../ink/ink1407.xml"/><Relationship Id="rId275" Type="http://schemas.openxmlformats.org/officeDocument/2006/relationships/image" Target="../media/image1373.png"/><Relationship Id="rId296" Type="http://schemas.openxmlformats.org/officeDocument/2006/relationships/customXml" Target="../ink/ink1498.xml"/><Relationship Id="rId300" Type="http://schemas.openxmlformats.org/officeDocument/2006/relationships/customXml" Target="../ink/ink1500.xml"/><Relationship Id="rId60" Type="http://schemas.openxmlformats.org/officeDocument/2006/relationships/customXml" Target="../ink/ink1380.xml"/><Relationship Id="rId81" Type="http://schemas.openxmlformats.org/officeDocument/2006/relationships/image" Target="../media/image1276.png"/><Relationship Id="rId135" Type="http://schemas.openxmlformats.org/officeDocument/2006/relationships/image" Target="../media/image1303.png"/><Relationship Id="rId156" Type="http://schemas.openxmlformats.org/officeDocument/2006/relationships/customXml" Target="../ink/ink1428.xml"/><Relationship Id="rId177" Type="http://schemas.openxmlformats.org/officeDocument/2006/relationships/image" Target="../media/image1324.png"/><Relationship Id="rId198" Type="http://schemas.openxmlformats.org/officeDocument/2006/relationships/customXml" Target="../ink/ink1449.xml"/><Relationship Id="rId321" Type="http://schemas.openxmlformats.org/officeDocument/2006/relationships/image" Target="../media/image1396.png"/><Relationship Id="rId202" Type="http://schemas.openxmlformats.org/officeDocument/2006/relationships/customXml" Target="../ink/ink1451.xml"/><Relationship Id="rId223" Type="http://schemas.openxmlformats.org/officeDocument/2006/relationships/image" Target="../media/image1347.png"/><Relationship Id="rId244" Type="http://schemas.openxmlformats.org/officeDocument/2006/relationships/customXml" Target="../ink/ink1472.xml"/><Relationship Id="rId18" Type="http://schemas.openxmlformats.org/officeDocument/2006/relationships/customXml" Target="../ink/ink1359.xml"/><Relationship Id="rId39" Type="http://schemas.openxmlformats.org/officeDocument/2006/relationships/image" Target="../media/image1255.png"/><Relationship Id="rId265" Type="http://schemas.openxmlformats.org/officeDocument/2006/relationships/image" Target="../media/image1368.png"/><Relationship Id="rId286" Type="http://schemas.openxmlformats.org/officeDocument/2006/relationships/customXml" Target="../ink/ink1493.xml"/><Relationship Id="rId50" Type="http://schemas.openxmlformats.org/officeDocument/2006/relationships/customXml" Target="../ink/ink1375.xml"/><Relationship Id="rId104" Type="http://schemas.openxmlformats.org/officeDocument/2006/relationships/customXml" Target="../ink/ink1402.xml"/><Relationship Id="rId125" Type="http://schemas.openxmlformats.org/officeDocument/2006/relationships/image" Target="../media/image1298.png"/><Relationship Id="rId146" Type="http://schemas.openxmlformats.org/officeDocument/2006/relationships/customXml" Target="../ink/ink1423.xml"/><Relationship Id="rId167" Type="http://schemas.openxmlformats.org/officeDocument/2006/relationships/image" Target="../media/image1319.png"/><Relationship Id="rId188" Type="http://schemas.openxmlformats.org/officeDocument/2006/relationships/customXml" Target="../ink/ink1444.xml"/><Relationship Id="rId311" Type="http://schemas.openxmlformats.org/officeDocument/2006/relationships/image" Target="../media/image1391.png"/><Relationship Id="rId71" Type="http://schemas.openxmlformats.org/officeDocument/2006/relationships/image" Target="../media/image1271.png"/><Relationship Id="rId92" Type="http://schemas.openxmlformats.org/officeDocument/2006/relationships/customXml" Target="../ink/ink1396.xml"/><Relationship Id="rId213" Type="http://schemas.openxmlformats.org/officeDocument/2006/relationships/image" Target="../media/image1342.png"/><Relationship Id="rId234" Type="http://schemas.openxmlformats.org/officeDocument/2006/relationships/customXml" Target="../ink/ink1467.xml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1250.png"/><Relationship Id="rId255" Type="http://schemas.openxmlformats.org/officeDocument/2006/relationships/image" Target="../media/image1363.png"/><Relationship Id="rId276" Type="http://schemas.openxmlformats.org/officeDocument/2006/relationships/customXml" Target="../ink/ink1488.xml"/><Relationship Id="rId297" Type="http://schemas.openxmlformats.org/officeDocument/2006/relationships/image" Target="../media/image1384.png"/><Relationship Id="rId40" Type="http://schemas.openxmlformats.org/officeDocument/2006/relationships/customXml" Target="../ink/ink1370.xml"/><Relationship Id="rId115" Type="http://schemas.openxmlformats.org/officeDocument/2006/relationships/image" Target="../media/image1293.png"/><Relationship Id="rId136" Type="http://schemas.openxmlformats.org/officeDocument/2006/relationships/customXml" Target="../ink/ink1418.xml"/><Relationship Id="rId157" Type="http://schemas.openxmlformats.org/officeDocument/2006/relationships/image" Target="../media/image1314.png"/><Relationship Id="rId178" Type="http://schemas.openxmlformats.org/officeDocument/2006/relationships/customXml" Target="../ink/ink1439.xml"/><Relationship Id="rId301" Type="http://schemas.openxmlformats.org/officeDocument/2006/relationships/image" Target="../media/image1386.png"/><Relationship Id="rId61" Type="http://schemas.openxmlformats.org/officeDocument/2006/relationships/image" Target="../media/image1266.png"/><Relationship Id="rId82" Type="http://schemas.openxmlformats.org/officeDocument/2006/relationships/customXml" Target="../ink/ink1391.xml"/><Relationship Id="rId199" Type="http://schemas.openxmlformats.org/officeDocument/2006/relationships/image" Target="../media/image1335.png"/><Relationship Id="rId203" Type="http://schemas.openxmlformats.org/officeDocument/2006/relationships/image" Target="../media/image1337.png"/><Relationship Id="rId19" Type="http://schemas.openxmlformats.org/officeDocument/2006/relationships/image" Target="../media/image1245.png"/><Relationship Id="rId224" Type="http://schemas.openxmlformats.org/officeDocument/2006/relationships/customXml" Target="../ink/ink1462.xml"/><Relationship Id="rId245" Type="http://schemas.openxmlformats.org/officeDocument/2006/relationships/image" Target="../media/image1358.png"/><Relationship Id="rId266" Type="http://schemas.openxmlformats.org/officeDocument/2006/relationships/customXml" Target="../ink/ink1483.xml"/><Relationship Id="rId287" Type="http://schemas.openxmlformats.org/officeDocument/2006/relationships/image" Target="../media/image1379.png"/><Relationship Id="rId30" Type="http://schemas.openxmlformats.org/officeDocument/2006/relationships/customXml" Target="../ink/ink1365.xml"/><Relationship Id="rId105" Type="http://schemas.openxmlformats.org/officeDocument/2006/relationships/image" Target="../media/image1288.png"/><Relationship Id="rId126" Type="http://schemas.openxmlformats.org/officeDocument/2006/relationships/customXml" Target="../ink/ink1413.xml"/><Relationship Id="rId147" Type="http://schemas.openxmlformats.org/officeDocument/2006/relationships/image" Target="../media/image1309.png"/><Relationship Id="rId168" Type="http://schemas.openxmlformats.org/officeDocument/2006/relationships/customXml" Target="../ink/ink1434.xml"/><Relationship Id="rId312" Type="http://schemas.openxmlformats.org/officeDocument/2006/relationships/customXml" Target="../ink/ink1506.xml"/><Relationship Id="rId51" Type="http://schemas.openxmlformats.org/officeDocument/2006/relationships/image" Target="../media/image1261.png"/><Relationship Id="rId72" Type="http://schemas.openxmlformats.org/officeDocument/2006/relationships/customXml" Target="../ink/ink1386.xml"/><Relationship Id="rId93" Type="http://schemas.openxmlformats.org/officeDocument/2006/relationships/image" Target="../media/image1282.png"/><Relationship Id="rId189" Type="http://schemas.openxmlformats.org/officeDocument/2006/relationships/image" Target="../media/image1330.png"/><Relationship Id="rId3" Type="http://schemas.openxmlformats.org/officeDocument/2006/relationships/image" Target="NULL"/><Relationship Id="rId214" Type="http://schemas.openxmlformats.org/officeDocument/2006/relationships/customXml" Target="../ink/ink1457.xml"/><Relationship Id="rId235" Type="http://schemas.openxmlformats.org/officeDocument/2006/relationships/image" Target="../media/image1353.png"/><Relationship Id="rId256" Type="http://schemas.openxmlformats.org/officeDocument/2006/relationships/customXml" Target="../ink/ink1478.xml"/><Relationship Id="rId277" Type="http://schemas.openxmlformats.org/officeDocument/2006/relationships/image" Target="../media/image1374.png"/><Relationship Id="rId298" Type="http://schemas.openxmlformats.org/officeDocument/2006/relationships/customXml" Target="../ink/ink1499.xml"/><Relationship Id="rId116" Type="http://schemas.openxmlformats.org/officeDocument/2006/relationships/customXml" Target="../ink/ink1408.xml"/><Relationship Id="rId137" Type="http://schemas.openxmlformats.org/officeDocument/2006/relationships/image" Target="../media/image1304.png"/><Relationship Id="rId158" Type="http://schemas.openxmlformats.org/officeDocument/2006/relationships/customXml" Target="../ink/ink1429.xml"/><Relationship Id="rId302" Type="http://schemas.openxmlformats.org/officeDocument/2006/relationships/customXml" Target="../ink/ink1501.xml"/><Relationship Id="rId20" Type="http://schemas.openxmlformats.org/officeDocument/2006/relationships/customXml" Target="../ink/ink1360.xml"/><Relationship Id="rId41" Type="http://schemas.openxmlformats.org/officeDocument/2006/relationships/image" Target="../media/image1256.png"/><Relationship Id="rId62" Type="http://schemas.openxmlformats.org/officeDocument/2006/relationships/customXml" Target="../ink/ink1381.xml"/><Relationship Id="rId83" Type="http://schemas.openxmlformats.org/officeDocument/2006/relationships/image" Target="../media/image1277.png"/><Relationship Id="rId179" Type="http://schemas.openxmlformats.org/officeDocument/2006/relationships/image" Target="../media/image1325.png"/><Relationship Id="rId190" Type="http://schemas.openxmlformats.org/officeDocument/2006/relationships/customXml" Target="../ink/ink1445.xml"/><Relationship Id="rId204" Type="http://schemas.openxmlformats.org/officeDocument/2006/relationships/customXml" Target="../ink/ink1452.xml"/><Relationship Id="rId225" Type="http://schemas.openxmlformats.org/officeDocument/2006/relationships/image" Target="../media/image1348.png"/><Relationship Id="rId246" Type="http://schemas.openxmlformats.org/officeDocument/2006/relationships/customXml" Target="../ink/ink1473.xml"/><Relationship Id="rId267" Type="http://schemas.openxmlformats.org/officeDocument/2006/relationships/image" Target="../media/image1369.png"/><Relationship Id="rId288" Type="http://schemas.openxmlformats.org/officeDocument/2006/relationships/customXml" Target="../ink/ink1494.xml"/><Relationship Id="rId106" Type="http://schemas.openxmlformats.org/officeDocument/2006/relationships/customXml" Target="../ink/ink1403.xml"/><Relationship Id="rId127" Type="http://schemas.openxmlformats.org/officeDocument/2006/relationships/image" Target="../media/image1299.png"/><Relationship Id="rId313" Type="http://schemas.openxmlformats.org/officeDocument/2006/relationships/image" Target="../media/image1392.png"/><Relationship Id="rId10" Type="http://schemas.openxmlformats.org/officeDocument/2006/relationships/customXml" Target="../ink/ink1355.xml"/><Relationship Id="rId31" Type="http://schemas.openxmlformats.org/officeDocument/2006/relationships/image" Target="../media/image1251.png"/><Relationship Id="rId52" Type="http://schemas.openxmlformats.org/officeDocument/2006/relationships/customXml" Target="../ink/ink1376.xml"/><Relationship Id="rId73" Type="http://schemas.openxmlformats.org/officeDocument/2006/relationships/image" Target="../media/image1272.png"/><Relationship Id="rId94" Type="http://schemas.openxmlformats.org/officeDocument/2006/relationships/customXml" Target="../ink/ink1397.xml"/><Relationship Id="rId148" Type="http://schemas.openxmlformats.org/officeDocument/2006/relationships/customXml" Target="../ink/ink1424.xml"/><Relationship Id="rId169" Type="http://schemas.openxmlformats.org/officeDocument/2006/relationships/image" Target="../media/image1320.png"/><Relationship Id="rId4" Type="http://schemas.openxmlformats.org/officeDocument/2006/relationships/image" Target="../media/image4200.png"/><Relationship Id="rId180" Type="http://schemas.openxmlformats.org/officeDocument/2006/relationships/customXml" Target="../ink/ink1440.xml"/><Relationship Id="rId215" Type="http://schemas.openxmlformats.org/officeDocument/2006/relationships/image" Target="../media/image1343.png"/><Relationship Id="rId236" Type="http://schemas.openxmlformats.org/officeDocument/2006/relationships/customXml" Target="../ink/ink1468.xml"/><Relationship Id="rId257" Type="http://schemas.openxmlformats.org/officeDocument/2006/relationships/image" Target="../media/image1364.png"/><Relationship Id="rId278" Type="http://schemas.openxmlformats.org/officeDocument/2006/relationships/customXml" Target="../ink/ink1489.xml"/><Relationship Id="rId303" Type="http://schemas.openxmlformats.org/officeDocument/2006/relationships/image" Target="../media/image1387.png"/><Relationship Id="rId42" Type="http://schemas.openxmlformats.org/officeDocument/2006/relationships/customXml" Target="../ink/ink1371.xml"/><Relationship Id="rId84" Type="http://schemas.openxmlformats.org/officeDocument/2006/relationships/customXml" Target="../ink/ink1392.xml"/><Relationship Id="rId138" Type="http://schemas.openxmlformats.org/officeDocument/2006/relationships/customXml" Target="../ink/ink1419.xml"/><Relationship Id="rId191" Type="http://schemas.openxmlformats.org/officeDocument/2006/relationships/image" Target="../media/image1331.png"/><Relationship Id="rId205" Type="http://schemas.openxmlformats.org/officeDocument/2006/relationships/image" Target="../media/image1338.png"/><Relationship Id="rId247" Type="http://schemas.openxmlformats.org/officeDocument/2006/relationships/image" Target="../media/image1359.png"/><Relationship Id="rId107" Type="http://schemas.openxmlformats.org/officeDocument/2006/relationships/image" Target="../media/image1289.png"/><Relationship Id="rId289" Type="http://schemas.openxmlformats.org/officeDocument/2006/relationships/image" Target="../media/image1380.png"/><Relationship Id="rId11" Type="http://schemas.openxmlformats.org/officeDocument/2006/relationships/image" Target="../media/image1241.png"/><Relationship Id="rId53" Type="http://schemas.openxmlformats.org/officeDocument/2006/relationships/image" Target="../media/image1262.png"/><Relationship Id="rId149" Type="http://schemas.openxmlformats.org/officeDocument/2006/relationships/image" Target="../media/image1310.png"/><Relationship Id="rId314" Type="http://schemas.openxmlformats.org/officeDocument/2006/relationships/customXml" Target="../ink/ink1507.xml"/><Relationship Id="rId95" Type="http://schemas.openxmlformats.org/officeDocument/2006/relationships/image" Target="../media/image1283.png"/><Relationship Id="rId160" Type="http://schemas.openxmlformats.org/officeDocument/2006/relationships/customXml" Target="../ink/ink1430.xml"/><Relationship Id="rId216" Type="http://schemas.openxmlformats.org/officeDocument/2006/relationships/customXml" Target="../ink/ink1458.xml"/><Relationship Id="rId258" Type="http://schemas.openxmlformats.org/officeDocument/2006/relationships/customXml" Target="../ink/ink1479.xml"/><Relationship Id="rId22" Type="http://schemas.openxmlformats.org/officeDocument/2006/relationships/customXml" Target="../ink/ink1361.xml"/><Relationship Id="rId64" Type="http://schemas.openxmlformats.org/officeDocument/2006/relationships/customXml" Target="../ink/ink1382.xml"/><Relationship Id="rId118" Type="http://schemas.openxmlformats.org/officeDocument/2006/relationships/customXml" Target="../ink/ink1409.xml"/><Relationship Id="rId171" Type="http://schemas.openxmlformats.org/officeDocument/2006/relationships/image" Target="../media/image1321.png"/><Relationship Id="rId227" Type="http://schemas.openxmlformats.org/officeDocument/2006/relationships/image" Target="../media/image1349.png"/><Relationship Id="rId269" Type="http://schemas.openxmlformats.org/officeDocument/2006/relationships/image" Target="../media/image1370.png"/><Relationship Id="rId33" Type="http://schemas.openxmlformats.org/officeDocument/2006/relationships/image" Target="../media/image1252.png"/><Relationship Id="rId129" Type="http://schemas.openxmlformats.org/officeDocument/2006/relationships/image" Target="../media/image1300.png"/><Relationship Id="rId280" Type="http://schemas.openxmlformats.org/officeDocument/2006/relationships/customXml" Target="../ink/ink1490.xml"/><Relationship Id="rId75" Type="http://schemas.openxmlformats.org/officeDocument/2006/relationships/image" Target="../media/image1273.png"/><Relationship Id="rId140" Type="http://schemas.openxmlformats.org/officeDocument/2006/relationships/customXml" Target="../ink/ink1420.xml"/><Relationship Id="rId182" Type="http://schemas.openxmlformats.org/officeDocument/2006/relationships/customXml" Target="../ink/ink1441.xml"/><Relationship Id="rId238" Type="http://schemas.openxmlformats.org/officeDocument/2006/relationships/customXml" Target="../ink/ink1469.xml"/><Relationship Id="rId291" Type="http://schemas.openxmlformats.org/officeDocument/2006/relationships/image" Target="../media/image1381.png"/><Relationship Id="rId305" Type="http://schemas.openxmlformats.org/officeDocument/2006/relationships/image" Target="../media/image1388.png"/><Relationship Id="rId44" Type="http://schemas.openxmlformats.org/officeDocument/2006/relationships/customXml" Target="../ink/ink1372.xml"/><Relationship Id="rId86" Type="http://schemas.openxmlformats.org/officeDocument/2006/relationships/customXml" Target="../ink/ink1393.xml"/><Relationship Id="rId151" Type="http://schemas.openxmlformats.org/officeDocument/2006/relationships/image" Target="../media/image1311.png"/><Relationship Id="rId193" Type="http://schemas.openxmlformats.org/officeDocument/2006/relationships/image" Target="../media/image1332.png"/><Relationship Id="rId207" Type="http://schemas.openxmlformats.org/officeDocument/2006/relationships/image" Target="../media/image1339.png"/><Relationship Id="rId249" Type="http://schemas.openxmlformats.org/officeDocument/2006/relationships/image" Target="../media/image1360.png"/></Relationships>
</file>

<file path=ppt/slides/_rels/slide14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520.xml"/><Relationship Id="rId170" Type="http://schemas.openxmlformats.org/officeDocument/2006/relationships/customXml" Target="../ink/ink1595.xml"/><Relationship Id="rId268" Type="http://schemas.openxmlformats.org/officeDocument/2006/relationships/customXml" Target="../ink/ink1644.xml"/><Relationship Id="rId475" Type="http://schemas.openxmlformats.org/officeDocument/2006/relationships/image" Target="../media/image1630.png"/><Relationship Id="rId682" Type="http://schemas.openxmlformats.org/officeDocument/2006/relationships/image" Target="../media/image1733.png"/><Relationship Id="rId128" Type="http://schemas.openxmlformats.org/officeDocument/2006/relationships/image" Target="../media/image1459.png"/><Relationship Id="rId335" Type="http://schemas.openxmlformats.org/officeDocument/2006/relationships/customXml" Target="../ink/ink1679.xml"/><Relationship Id="rId542" Type="http://schemas.openxmlformats.org/officeDocument/2006/relationships/customXml" Target="../ink/ink1783.xml"/><Relationship Id="rId987" Type="http://schemas.openxmlformats.org/officeDocument/2006/relationships/customXml" Target="../ink/ink2006.xml"/><Relationship Id="rId1172" Type="http://schemas.openxmlformats.org/officeDocument/2006/relationships/customXml" Target="../ink/ink2099.xml"/><Relationship Id="rId402" Type="http://schemas.openxmlformats.org/officeDocument/2006/relationships/image" Target="../media/image1594.png"/><Relationship Id="rId847" Type="http://schemas.openxmlformats.org/officeDocument/2006/relationships/customXml" Target="../ink/ink1936.xml"/><Relationship Id="rId1032" Type="http://schemas.openxmlformats.org/officeDocument/2006/relationships/customXml" Target="../ink/ink2029.xml"/><Relationship Id="rId707" Type="http://schemas.openxmlformats.org/officeDocument/2006/relationships/customXml" Target="../ink/ink1866.xml"/><Relationship Id="rId914" Type="http://schemas.openxmlformats.org/officeDocument/2006/relationships/image" Target="../media/image1849.png"/><Relationship Id="rId43" Type="http://schemas.openxmlformats.org/officeDocument/2006/relationships/customXml" Target="../ink/ink1531.xml"/><Relationship Id="rId192" Type="http://schemas.openxmlformats.org/officeDocument/2006/relationships/customXml" Target="../ink/ink1606.xml"/><Relationship Id="rId497" Type="http://schemas.openxmlformats.org/officeDocument/2006/relationships/image" Target="../media/image1641.png"/><Relationship Id="rId357" Type="http://schemas.openxmlformats.org/officeDocument/2006/relationships/customXml" Target="../ink/ink1690.xml"/><Relationship Id="rId1194" Type="http://schemas.openxmlformats.org/officeDocument/2006/relationships/customXml" Target="../ink/ink2110.xml"/><Relationship Id="rId217" Type="http://schemas.openxmlformats.org/officeDocument/2006/relationships/image" Target="../media/image1503.png"/><Relationship Id="rId564" Type="http://schemas.openxmlformats.org/officeDocument/2006/relationships/customXml" Target="../ink/ink1794.xml"/><Relationship Id="rId771" Type="http://schemas.openxmlformats.org/officeDocument/2006/relationships/customXml" Target="../ink/ink1898.xml"/><Relationship Id="rId869" Type="http://schemas.openxmlformats.org/officeDocument/2006/relationships/customXml" Target="../ink/ink1947.xml"/><Relationship Id="rId424" Type="http://schemas.openxmlformats.org/officeDocument/2006/relationships/customXml" Target="../ink/ink1724.xml"/><Relationship Id="rId631" Type="http://schemas.openxmlformats.org/officeDocument/2006/relationships/customXml" Target="../ink/ink1828.xml"/><Relationship Id="rId729" Type="http://schemas.openxmlformats.org/officeDocument/2006/relationships/customXml" Target="../ink/ink1877.xml"/><Relationship Id="rId1054" Type="http://schemas.openxmlformats.org/officeDocument/2006/relationships/customXml" Target="../ink/ink2040.xml"/><Relationship Id="rId936" Type="http://schemas.openxmlformats.org/officeDocument/2006/relationships/image" Target="../media/image1860.png"/><Relationship Id="rId1121" Type="http://schemas.openxmlformats.org/officeDocument/2006/relationships/image" Target="../media/image1952.png"/><Relationship Id="rId1219" Type="http://schemas.openxmlformats.org/officeDocument/2006/relationships/image" Target="../media/image2001.png"/><Relationship Id="rId65" Type="http://schemas.openxmlformats.org/officeDocument/2006/relationships/customXml" Target="../ink/ink1542.xml"/><Relationship Id="rId281" Type="http://schemas.openxmlformats.org/officeDocument/2006/relationships/image" Target="../media/image1535.png"/><Relationship Id="rId141" Type="http://schemas.openxmlformats.org/officeDocument/2006/relationships/customXml" Target="../ink/ink1580.xml"/><Relationship Id="rId379" Type="http://schemas.openxmlformats.org/officeDocument/2006/relationships/customXml" Target="../ink/ink1701.xml"/><Relationship Id="rId586" Type="http://schemas.openxmlformats.org/officeDocument/2006/relationships/customXml" Target="../ink/ink1805.xml"/><Relationship Id="rId793" Type="http://schemas.openxmlformats.org/officeDocument/2006/relationships/customXml" Target="../ink/ink1909.xml"/><Relationship Id="rId7" Type="http://schemas.openxmlformats.org/officeDocument/2006/relationships/customXml" Target="../ink/ink1513.xml"/><Relationship Id="rId239" Type="http://schemas.openxmlformats.org/officeDocument/2006/relationships/image" Target="../media/image1514.png"/><Relationship Id="rId446" Type="http://schemas.openxmlformats.org/officeDocument/2006/relationships/customXml" Target="../ink/ink1735.xml"/><Relationship Id="rId653" Type="http://schemas.openxmlformats.org/officeDocument/2006/relationships/customXml" Target="../ink/ink1839.xml"/><Relationship Id="rId1076" Type="http://schemas.openxmlformats.org/officeDocument/2006/relationships/customXml" Target="../ink/ink2051.xml"/><Relationship Id="rId306" Type="http://schemas.openxmlformats.org/officeDocument/2006/relationships/customXml" Target="../ink/ink1663.xml"/><Relationship Id="rId860" Type="http://schemas.openxmlformats.org/officeDocument/2006/relationships/image" Target="../media/image1822.png"/><Relationship Id="rId958" Type="http://schemas.openxmlformats.org/officeDocument/2006/relationships/image" Target="../media/image1871.png"/><Relationship Id="rId1143" Type="http://schemas.openxmlformats.org/officeDocument/2006/relationships/image" Target="../media/image1963.png"/><Relationship Id="rId87" Type="http://schemas.openxmlformats.org/officeDocument/2006/relationships/customXml" Target="../ink/ink1553.xml"/><Relationship Id="rId513" Type="http://schemas.openxmlformats.org/officeDocument/2006/relationships/image" Target="../media/image1649.png"/><Relationship Id="rId720" Type="http://schemas.openxmlformats.org/officeDocument/2006/relationships/image" Target="../media/image1752.png"/><Relationship Id="rId818" Type="http://schemas.openxmlformats.org/officeDocument/2006/relationships/image" Target="../media/image1801.png"/><Relationship Id="rId1003" Type="http://schemas.openxmlformats.org/officeDocument/2006/relationships/customXml" Target="../ink/ink2014.xml"/><Relationship Id="rId1210" Type="http://schemas.openxmlformats.org/officeDocument/2006/relationships/customXml" Target="../ink/ink2118.xml"/><Relationship Id="rId14" Type="http://schemas.openxmlformats.org/officeDocument/2006/relationships/image" Target="../media/image1402.png"/><Relationship Id="rId163" Type="http://schemas.openxmlformats.org/officeDocument/2006/relationships/image" Target="../media/image1476.png"/><Relationship Id="rId370" Type="http://schemas.openxmlformats.org/officeDocument/2006/relationships/image" Target="../media/image1578.png"/><Relationship Id="rId230" Type="http://schemas.openxmlformats.org/officeDocument/2006/relationships/customXml" Target="../ink/ink1625.xml"/><Relationship Id="rId468" Type="http://schemas.openxmlformats.org/officeDocument/2006/relationships/customXml" Target="../ink/ink1746.xml"/><Relationship Id="rId675" Type="http://schemas.openxmlformats.org/officeDocument/2006/relationships/customXml" Target="../ink/ink1850.xml"/><Relationship Id="rId882" Type="http://schemas.openxmlformats.org/officeDocument/2006/relationships/image" Target="../media/image1833.png"/><Relationship Id="rId1098" Type="http://schemas.openxmlformats.org/officeDocument/2006/relationships/customXml" Target="../ink/ink2062.xml"/><Relationship Id="rId328" Type="http://schemas.openxmlformats.org/officeDocument/2006/relationships/customXml" Target="../ink/ink1675.xml"/><Relationship Id="rId535" Type="http://schemas.openxmlformats.org/officeDocument/2006/relationships/image" Target="../media/image1660.png"/><Relationship Id="rId742" Type="http://schemas.openxmlformats.org/officeDocument/2006/relationships/image" Target="../media/image1763.png"/><Relationship Id="rId1165" Type="http://schemas.openxmlformats.org/officeDocument/2006/relationships/image" Target="../media/image1974.png"/><Relationship Id="rId602" Type="http://schemas.openxmlformats.org/officeDocument/2006/relationships/image" Target="../media/image1693.png"/><Relationship Id="rId1025" Type="http://schemas.openxmlformats.org/officeDocument/2006/relationships/customXml" Target="../ink/ink2025.xml"/><Relationship Id="rId907" Type="http://schemas.openxmlformats.org/officeDocument/2006/relationships/customXml" Target="../ink/ink1966.xml"/><Relationship Id="rId36" Type="http://schemas.openxmlformats.org/officeDocument/2006/relationships/image" Target="../media/image1413.png"/><Relationship Id="rId185" Type="http://schemas.openxmlformats.org/officeDocument/2006/relationships/image" Target="../media/image1487.png"/><Relationship Id="rId392" Type="http://schemas.openxmlformats.org/officeDocument/2006/relationships/image" Target="../media/image1589.png"/><Relationship Id="rId697" Type="http://schemas.openxmlformats.org/officeDocument/2006/relationships/customXml" Target="../ink/ink1861.xml"/><Relationship Id="rId252" Type="http://schemas.openxmlformats.org/officeDocument/2006/relationships/customXml" Target="../ink/ink1636.xml"/><Relationship Id="rId1187" Type="http://schemas.openxmlformats.org/officeDocument/2006/relationships/image" Target="../media/image1985.png"/><Relationship Id="rId112" Type="http://schemas.openxmlformats.org/officeDocument/2006/relationships/image" Target="../media/image1451.png"/><Relationship Id="rId557" Type="http://schemas.openxmlformats.org/officeDocument/2006/relationships/image" Target="../media/image1671.png"/><Relationship Id="rId764" Type="http://schemas.openxmlformats.org/officeDocument/2006/relationships/image" Target="../media/image1774.png"/><Relationship Id="rId971" Type="http://schemas.openxmlformats.org/officeDocument/2006/relationships/customXml" Target="../ink/ink1998.xml"/><Relationship Id="rId417" Type="http://schemas.openxmlformats.org/officeDocument/2006/relationships/image" Target="../media/image1601.png"/><Relationship Id="rId624" Type="http://schemas.openxmlformats.org/officeDocument/2006/relationships/image" Target="../media/image1704.png"/><Relationship Id="rId831" Type="http://schemas.openxmlformats.org/officeDocument/2006/relationships/customXml" Target="../ink/ink1928.xml"/><Relationship Id="rId1047" Type="http://schemas.openxmlformats.org/officeDocument/2006/relationships/image" Target="../media/image1915.png"/><Relationship Id="rId929" Type="http://schemas.openxmlformats.org/officeDocument/2006/relationships/customXml" Target="../ink/ink1977.xml"/><Relationship Id="rId1114" Type="http://schemas.openxmlformats.org/officeDocument/2006/relationships/customXml" Target="../ink/ink2070.xml"/><Relationship Id="rId58" Type="http://schemas.openxmlformats.org/officeDocument/2006/relationships/image" Target="../media/image1424.png"/><Relationship Id="rId274" Type="http://schemas.openxmlformats.org/officeDocument/2006/relationships/customXml" Target="../ink/ink1647.xml"/><Relationship Id="rId481" Type="http://schemas.openxmlformats.org/officeDocument/2006/relationships/image" Target="../media/image1633.png"/><Relationship Id="rId134" Type="http://schemas.openxmlformats.org/officeDocument/2006/relationships/image" Target="../media/image1462.png"/><Relationship Id="rId579" Type="http://schemas.openxmlformats.org/officeDocument/2006/relationships/image" Target="../media/image1682.png"/><Relationship Id="rId786" Type="http://schemas.openxmlformats.org/officeDocument/2006/relationships/image" Target="../media/image1785.png"/><Relationship Id="rId993" Type="http://schemas.openxmlformats.org/officeDocument/2006/relationships/customXml" Target="../ink/ink2009.xml"/><Relationship Id="rId341" Type="http://schemas.openxmlformats.org/officeDocument/2006/relationships/customXml" Target="../ink/ink1682.xml"/><Relationship Id="rId439" Type="http://schemas.openxmlformats.org/officeDocument/2006/relationships/image" Target="../media/image1612.png"/><Relationship Id="rId646" Type="http://schemas.openxmlformats.org/officeDocument/2006/relationships/image" Target="../media/image1715.png"/><Relationship Id="rId1069" Type="http://schemas.openxmlformats.org/officeDocument/2006/relationships/image" Target="../media/image1926.png"/><Relationship Id="rId201" Type="http://schemas.openxmlformats.org/officeDocument/2006/relationships/image" Target="../media/image1495.png"/><Relationship Id="rId506" Type="http://schemas.openxmlformats.org/officeDocument/2006/relationships/customXml" Target="../ink/ink1765.xml"/><Relationship Id="rId853" Type="http://schemas.openxmlformats.org/officeDocument/2006/relationships/customXml" Target="../ink/ink1939.xml"/><Relationship Id="rId1136" Type="http://schemas.openxmlformats.org/officeDocument/2006/relationships/customXml" Target="../ink/ink2081.xml"/><Relationship Id="rId713" Type="http://schemas.openxmlformats.org/officeDocument/2006/relationships/customXml" Target="../ink/ink1869.xml"/><Relationship Id="rId920" Type="http://schemas.openxmlformats.org/officeDocument/2006/relationships/image" Target="../media/image1852.png"/><Relationship Id="rId1203" Type="http://schemas.openxmlformats.org/officeDocument/2006/relationships/image" Target="../media/image1993.png"/><Relationship Id="rId296" Type="http://schemas.openxmlformats.org/officeDocument/2006/relationships/customXml" Target="../ink/ink1658.xml"/><Relationship Id="rId156" Type="http://schemas.openxmlformats.org/officeDocument/2006/relationships/customXml" Target="../ink/ink1588.xml"/><Relationship Id="rId363" Type="http://schemas.openxmlformats.org/officeDocument/2006/relationships/customXml" Target="../ink/ink1693.xml"/><Relationship Id="rId570" Type="http://schemas.openxmlformats.org/officeDocument/2006/relationships/customXml" Target="../ink/ink1797.xml"/><Relationship Id="rId223" Type="http://schemas.openxmlformats.org/officeDocument/2006/relationships/image" Target="../media/image1506.png"/><Relationship Id="rId430" Type="http://schemas.openxmlformats.org/officeDocument/2006/relationships/customXml" Target="../ink/ink1727.xml"/><Relationship Id="rId668" Type="http://schemas.openxmlformats.org/officeDocument/2006/relationships/image" Target="../media/image1726.png"/><Relationship Id="rId875" Type="http://schemas.openxmlformats.org/officeDocument/2006/relationships/customXml" Target="../ink/ink1950.xml"/><Relationship Id="rId1060" Type="http://schemas.openxmlformats.org/officeDocument/2006/relationships/customXml" Target="../ink/ink2043.xml"/><Relationship Id="rId528" Type="http://schemas.openxmlformats.org/officeDocument/2006/relationships/customXml" Target="../ink/ink1776.xml"/><Relationship Id="rId735" Type="http://schemas.openxmlformats.org/officeDocument/2006/relationships/customXml" Target="../ink/ink1880.xml"/><Relationship Id="rId942" Type="http://schemas.openxmlformats.org/officeDocument/2006/relationships/image" Target="../media/image1863.png"/><Relationship Id="rId1158" Type="http://schemas.openxmlformats.org/officeDocument/2006/relationships/customXml" Target="../ink/ink2092.xml"/><Relationship Id="rId1018" Type="http://schemas.openxmlformats.org/officeDocument/2006/relationships/image" Target="../media/image1901.png"/><Relationship Id="rId1225" Type="http://schemas.openxmlformats.org/officeDocument/2006/relationships/image" Target="../media/image2004.png"/><Relationship Id="rId71" Type="http://schemas.openxmlformats.org/officeDocument/2006/relationships/customXml" Target="../ink/ink1545.xml"/><Relationship Id="rId802" Type="http://schemas.openxmlformats.org/officeDocument/2006/relationships/image" Target="../media/image1793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524.xml"/><Relationship Id="rId441" Type="http://schemas.openxmlformats.org/officeDocument/2006/relationships/image" Target="../media/image1613.png"/><Relationship Id="rId539" Type="http://schemas.openxmlformats.org/officeDocument/2006/relationships/image" Target="../media/image1662.png"/><Relationship Id="rId746" Type="http://schemas.openxmlformats.org/officeDocument/2006/relationships/image" Target="../media/image1765.png"/><Relationship Id="rId1071" Type="http://schemas.openxmlformats.org/officeDocument/2006/relationships/image" Target="../media/image1927.png"/><Relationship Id="rId1169" Type="http://schemas.openxmlformats.org/officeDocument/2006/relationships/image" Target="../media/image1976.png"/><Relationship Id="rId178" Type="http://schemas.openxmlformats.org/officeDocument/2006/relationships/customXml" Target="../ink/ink1599.xml"/><Relationship Id="rId301" Type="http://schemas.openxmlformats.org/officeDocument/2006/relationships/image" Target="../media/image1545.png"/><Relationship Id="rId953" Type="http://schemas.openxmlformats.org/officeDocument/2006/relationships/customXml" Target="../ink/ink1989.xml"/><Relationship Id="rId1029" Type="http://schemas.openxmlformats.org/officeDocument/2006/relationships/image" Target="../media/image1906.png"/><Relationship Id="rId82" Type="http://schemas.openxmlformats.org/officeDocument/2006/relationships/image" Target="../media/image1436.png"/><Relationship Id="rId385" Type="http://schemas.openxmlformats.org/officeDocument/2006/relationships/customXml" Target="../ink/ink1704.xml"/><Relationship Id="rId592" Type="http://schemas.openxmlformats.org/officeDocument/2006/relationships/image" Target="../media/image1688.png"/><Relationship Id="rId606" Type="http://schemas.openxmlformats.org/officeDocument/2006/relationships/image" Target="../media/image1695.png"/><Relationship Id="rId813" Type="http://schemas.openxmlformats.org/officeDocument/2006/relationships/customXml" Target="../ink/ink1919.xml"/><Relationship Id="rId245" Type="http://schemas.openxmlformats.org/officeDocument/2006/relationships/image" Target="../media/image1517.png"/><Relationship Id="rId452" Type="http://schemas.openxmlformats.org/officeDocument/2006/relationships/customXml" Target="../ink/ink1738.xml"/><Relationship Id="rId897" Type="http://schemas.openxmlformats.org/officeDocument/2006/relationships/customXml" Target="../ink/ink1961.xml"/><Relationship Id="rId1082" Type="http://schemas.openxmlformats.org/officeDocument/2006/relationships/customXml" Target="../ink/ink2054.xml"/><Relationship Id="rId105" Type="http://schemas.openxmlformats.org/officeDocument/2006/relationships/customXml" Target="../ink/ink1562.xml"/><Relationship Id="rId312" Type="http://schemas.openxmlformats.org/officeDocument/2006/relationships/customXml" Target="../ink/ink1666.xml"/><Relationship Id="rId757" Type="http://schemas.openxmlformats.org/officeDocument/2006/relationships/customXml" Target="../ink/ink1891.xml"/><Relationship Id="rId964" Type="http://schemas.openxmlformats.org/officeDocument/2006/relationships/image" Target="../media/image1874.png"/><Relationship Id="rId93" Type="http://schemas.openxmlformats.org/officeDocument/2006/relationships/customXml" Target="../ink/ink1556.xml"/><Relationship Id="rId189" Type="http://schemas.openxmlformats.org/officeDocument/2006/relationships/image" Target="../media/image1489.png"/><Relationship Id="rId396" Type="http://schemas.openxmlformats.org/officeDocument/2006/relationships/image" Target="../media/image1591.png"/><Relationship Id="rId617" Type="http://schemas.openxmlformats.org/officeDocument/2006/relationships/customXml" Target="../ink/ink1821.xml"/><Relationship Id="rId824" Type="http://schemas.openxmlformats.org/officeDocument/2006/relationships/image" Target="../media/image1804.png"/><Relationship Id="rId256" Type="http://schemas.openxmlformats.org/officeDocument/2006/relationships/customXml" Target="../ink/ink1638.xml"/><Relationship Id="rId463" Type="http://schemas.openxmlformats.org/officeDocument/2006/relationships/image" Target="../media/image1624.png"/><Relationship Id="rId670" Type="http://schemas.openxmlformats.org/officeDocument/2006/relationships/image" Target="../media/image1727.png"/><Relationship Id="rId1093" Type="http://schemas.openxmlformats.org/officeDocument/2006/relationships/image" Target="../media/image1938.png"/><Relationship Id="rId1107" Type="http://schemas.openxmlformats.org/officeDocument/2006/relationships/image" Target="../media/image1945.png"/><Relationship Id="rId116" Type="http://schemas.openxmlformats.org/officeDocument/2006/relationships/image" Target="../media/image1453.png"/><Relationship Id="rId323" Type="http://schemas.openxmlformats.org/officeDocument/2006/relationships/image" Target="../media/image1555.png"/><Relationship Id="rId530" Type="http://schemas.openxmlformats.org/officeDocument/2006/relationships/customXml" Target="../ink/ink1777.xml"/><Relationship Id="rId768" Type="http://schemas.openxmlformats.org/officeDocument/2006/relationships/image" Target="../media/image1776.png"/><Relationship Id="rId975" Type="http://schemas.openxmlformats.org/officeDocument/2006/relationships/customXml" Target="../ink/ink2000.xml"/><Relationship Id="rId1160" Type="http://schemas.openxmlformats.org/officeDocument/2006/relationships/customXml" Target="../ink/ink2093.xml"/><Relationship Id="rId20" Type="http://schemas.openxmlformats.org/officeDocument/2006/relationships/image" Target="../media/image1405.png"/><Relationship Id="rId628" Type="http://schemas.openxmlformats.org/officeDocument/2006/relationships/image" Target="../media/image1706.png"/><Relationship Id="rId835" Type="http://schemas.openxmlformats.org/officeDocument/2006/relationships/customXml" Target="../ink/ink1930.xml"/><Relationship Id="rId267" Type="http://schemas.openxmlformats.org/officeDocument/2006/relationships/image" Target="../media/image1528.png"/><Relationship Id="rId474" Type="http://schemas.openxmlformats.org/officeDocument/2006/relationships/customXml" Target="../ink/ink1749.xml"/><Relationship Id="rId1020" Type="http://schemas.openxmlformats.org/officeDocument/2006/relationships/image" Target="../media/image1902.png"/><Relationship Id="rId1118" Type="http://schemas.openxmlformats.org/officeDocument/2006/relationships/customXml" Target="../ink/ink2072.xml"/><Relationship Id="rId127" Type="http://schemas.openxmlformats.org/officeDocument/2006/relationships/customXml" Target="../ink/ink1573.xml"/><Relationship Id="rId681" Type="http://schemas.openxmlformats.org/officeDocument/2006/relationships/customXml" Target="../ink/ink1853.xml"/><Relationship Id="rId779" Type="http://schemas.openxmlformats.org/officeDocument/2006/relationships/customXml" Target="../ink/ink1902.xml"/><Relationship Id="rId902" Type="http://schemas.openxmlformats.org/officeDocument/2006/relationships/image" Target="../media/image1843.png"/><Relationship Id="rId986" Type="http://schemas.openxmlformats.org/officeDocument/2006/relationships/image" Target="../media/image1885.png"/><Relationship Id="rId31" Type="http://schemas.openxmlformats.org/officeDocument/2006/relationships/customXml" Target="../ink/ink1525.xml"/><Relationship Id="rId334" Type="http://schemas.openxmlformats.org/officeDocument/2006/relationships/image" Target="../media/image1560.png"/><Relationship Id="rId541" Type="http://schemas.openxmlformats.org/officeDocument/2006/relationships/image" Target="../media/image1663.png"/><Relationship Id="rId639" Type="http://schemas.openxmlformats.org/officeDocument/2006/relationships/customXml" Target="../ink/ink1832.xml"/><Relationship Id="rId1171" Type="http://schemas.openxmlformats.org/officeDocument/2006/relationships/image" Target="../media/image1977.png"/><Relationship Id="rId180" Type="http://schemas.openxmlformats.org/officeDocument/2006/relationships/customXml" Target="../ink/ink1600.xml"/><Relationship Id="rId278" Type="http://schemas.openxmlformats.org/officeDocument/2006/relationships/customXml" Target="../ink/ink1649.xml"/><Relationship Id="rId401" Type="http://schemas.openxmlformats.org/officeDocument/2006/relationships/customXml" Target="../ink/ink1712.xml"/><Relationship Id="rId846" Type="http://schemas.openxmlformats.org/officeDocument/2006/relationships/image" Target="../media/image1815.png"/><Relationship Id="rId1031" Type="http://schemas.openxmlformats.org/officeDocument/2006/relationships/image" Target="../media/image1907.png"/><Relationship Id="rId1129" Type="http://schemas.openxmlformats.org/officeDocument/2006/relationships/image" Target="../media/image1956.png"/><Relationship Id="rId485" Type="http://schemas.openxmlformats.org/officeDocument/2006/relationships/image" Target="../media/image1635.png"/><Relationship Id="rId692" Type="http://schemas.openxmlformats.org/officeDocument/2006/relationships/image" Target="../media/image1738.png"/><Relationship Id="rId706" Type="http://schemas.openxmlformats.org/officeDocument/2006/relationships/image" Target="../media/image1745.png"/><Relationship Id="rId913" Type="http://schemas.openxmlformats.org/officeDocument/2006/relationships/customXml" Target="../ink/ink1969.xml"/><Relationship Id="rId42" Type="http://schemas.openxmlformats.org/officeDocument/2006/relationships/image" Target="../media/image1416.png"/><Relationship Id="rId138" Type="http://schemas.openxmlformats.org/officeDocument/2006/relationships/image" Target="../media/image1464.png"/><Relationship Id="rId345" Type="http://schemas.openxmlformats.org/officeDocument/2006/relationships/customXml" Target="../ink/ink1684.xml"/><Relationship Id="rId552" Type="http://schemas.openxmlformats.org/officeDocument/2006/relationships/customXml" Target="../ink/ink1788.xml"/><Relationship Id="rId997" Type="http://schemas.openxmlformats.org/officeDocument/2006/relationships/customXml" Target="../ink/ink2011.xml"/><Relationship Id="rId1182" Type="http://schemas.openxmlformats.org/officeDocument/2006/relationships/customXml" Target="../ink/ink2104.xml"/><Relationship Id="rId191" Type="http://schemas.openxmlformats.org/officeDocument/2006/relationships/image" Target="../media/image1490.png"/><Relationship Id="rId205" Type="http://schemas.openxmlformats.org/officeDocument/2006/relationships/image" Target="../media/image1497.png"/><Relationship Id="rId412" Type="http://schemas.openxmlformats.org/officeDocument/2006/relationships/image" Target="../media/image1599.png"/><Relationship Id="rId857" Type="http://schemas.openxmlformats.org/officeDocument/2006/relationships/customXml" Target="../ink/ink1941.xml"/><Relationship Id="rId1042" Type="http://schemas.openxmlformats.org/officeDocument/2006/relationships/customXml" Target="../ink/ink2034.xml"/><Relationship Id="rId289" Type="http://schemas.openxmlformats.org/officeDocument/2006/relationships/image" Target="../media/image1539.png"/><Relationship Id="rId496" Type="http://schemas.openxmlformats.org/officeDocument/2006/relationships/customXml" Target="../ink/ink1760.xml"/><Relationship Id="rId717" Type="http://schemas.openxmlformats.org/officeDocument/2006/relationships/customXml" Target="../ink/ink1871.xml"/><Relationship Id="rId924" Type="http://schemas.openxmlformats.org/officeDocument/2006/relationships/image" Target="../media/image1854.png"/><Relationship Id="rId53" Type="http://schemas.openxmlformats.org/officeDocument/2006/relationships/customXml" Target="../ink/ink1536.xml"/><Relationship Id="rId149" Type="http://schemas.openxmlformats.org/officeDocument/2006/relationships/image" Target="../media/image1469.png"/><Relationship Id="rId356" Type="http://schemas.openxmlformats.org/officeDocument/2006/relationships/image" Target="../media/image1571.png"/><Relationship Id="rId563" Type="http://schemas.openxmlformats.org/officeDocument/2006/relationships/image" Target="../media/image1674.png"/><Relationship Id="rId770" Type="http://schemas.openxmlformats.org/officeDocument/2006/relationships/image" Target="../media/image1777.png"/><Relationship Id="rId1193" Type="http://schemas.openxmlformats.org/officeDocument/2006/relationships/image" Target="../media/image1988.png"/><Relationship Id="rId1207" Type="http://schemas.openxmlformats.org/officeDocument/2006/relationships/image" Target="../media/image1995.png"/><Relationship Id="rId216" Type="http://schemas.openxmlformats.org/officeDocument/2006/relationships/customXml" Target="../ink/ink1618.xml"/><Relationship Id="rId423" Type="http://schemas.openxmlformats.org/officeDocument/2006/relationships/image" Target="../media/image1604.png"/><Relationship Id="rId868" Type="http://schemas.openxmlformats.org/officeDocument/2006/relationships/image" Target="../media/image1826.png"/><Relationship Id="rId1053" Type="http://schemas.openxmlformats.org/officeDocument/2006/relationships/image" Target="../media/image1918.png"/><Relationship Id="rId630" Type="http://schemas.openxmlformats.org/officeDocument/2006/relationships/image" Target="../media/image1707.png"/><Relationship Id="rId728" Type="http://schemas.openxmlformats.org/officeDocument/2006/relationships/image" Target="../media/image1756.png"/><Relationship Id="rId935" Type="http://schemas.openxmlformats.org/officeDocument/2006/relationships/customXml" Target="../ink/ink1980.xml"/><Relationship Id="rId64" Type="http://schemas.openxmlformats.org/officeDocument/2006/relationships/image" Target="../media/image1427.png"/><Relationship Id="rId367" Type="http://schemas.openxmlformats.org/officeDocument/2006/relationships/customXml" Target="../ink/ink1695.xml"/><Relationship Id="rId574" Type="http://schemas.openxmlformats.org/officeDocument/2006/relationships/customXml" Target="../ink/ink1799.xml"/><Relationship Id="rId1120" Type="http://schemas.openxmlformats.org/officeDocument/2006/relationships/customXml" Target="../ink/ink2073.xml"/><Relationship Id="rId1218" Type="http://schemas.openxmlformats.org/officeDocument/2006/relationships/customXml" Target="../ink/ink2122.xml"/><Relationship Id="rId227" Type="http://schemas.openxmlformats.org/officeDocument/2006/relationships/image" Target="../media/image1508.png"/><Relationship Id="rId781" Type="http://schemas.openxmlformats.org/officeDocument/2006/relationships/customXml" Target="../ink/ink1903.xml"/><Relationship Id="rId879" Type="http://schemas.openxmlformats.org/officeDocument/2006/relationships/customXml" Target="../ink/ink1952.xml"/><Relationship Id="rId434" Type="http://schemas.openxmlformats.org/officeDocument/2006/relationships/customXml" Target="../ink/ink1729.xml"/><Relationship Id="rId641" Type="http://schemas.openxmlformats.org/officeDocument/2006/relationships/customXml" Target="../ink/ink1833.xml"/><Relationship Id="rId739" Type="http://schemas.openxmlformats.org/officeDocument/2006/relationships/customXml" Target="../ink/ink1882.xml"/><Relationship Id="rId1064" Type="http://schemas.openxmlformats.org/officeDocument/2006/relationships/customXml" Target="../ink/ink2045.xml"/><Relationship Id="rId280" Type="http://schemas.openxmlformats.org/officeDocument/2006/relationships/customXml" Target="../ink/ink1650.xml"/><Relationship Id="rId501" Type="http://schemas.openxmlformats.org/officeDocument/2006/relationships/image" Target="../media/image1643.png"/><Relationship Id="rId946" Type="http://schemas.openxmlformats.org/officeDocument/2006/relationships/image" Target="../media/image1865.png"/><Relationship Id="rId1131" Type="http://schemas.openxmlformats.org/officeDocument/2006/relationships/image" Target="../media/image1957.png"/><Relationship Id="rId75" Type="http://schemas.openxmlformats.org/officeDocument/2006/relationships/customXml" Target="../ink/ink1547.xml"/><Relationship Id="rId140" Type="http://schemas.openxmlformats.org/officeDocument/2006/relationships/image" Target="../media/image1465.png"/><Relationship Id="rId378" Type="http://schemas.openxmlformats.org/officeDocument/2006/relationships/image" Target="../media/image1582.png"/><Relationship Id="rId585" Type="http://schemas.openxmlformats.org/officeDocument/2006/relationships/image" Target="../media/image1685.png"/><Relationship Id="rId792" Type="http://schemas.openxmlformats.org/officeDocument/2006/relationships/image" Target="../media/image1788.png"/><Relationship Id="rId806" Type="http://schemas.openxmlformats.org/officeDocument/2006/relationships/image" Target="../media/image1795.png"/><Relationship Id="rId6" Type="http://schemas.openxmlformats.org/officeDocument/2006/relationships/image" Target="../media/image1398.png"/><Relationship Id="rId238" Type="http://schemas.openxmlformats.org/officeDocument/2006/relationships/customXml" Target="../ink/ink1629.xml"/><Relationship Id="rId445" Type="http://schemas.openxmlformats.org/officeDocument/2006/relationships/image" Target="../media/image1615.png"/><Relationship Id="rId652" Type="http://schemas.openxmlformats.org/officeDocument/2006/relationships/image" Target="../media/image1718.png"/><Relationship Id="rId1075" Type="http://schemas.openxmlformats.org/officeDocument/2006/relationships/image" Target="../media/image1929.png"/><Relationship Id="rId291" Type="http://schemas.openxmlformats.org/officeDocument/2006/relationships/image" Target="../media/image1540.png"/><Relationship Id="rId305" Type="http://schemas.openxmlformats.org/officeDocument/2006/relationships/image" Target="../media/image1547.png"/><Relationship Id="rId512" Type="http://schemas.openxmlformats.org/officeDocument/2006/relationships/customXml" Target="../ink/ink1768.xml"/><Relationship Id="rId957" Type="http://schemas.openxmlformats.org/officeDocument/2006/relationships/customXml" Target="../ink/ink1991.xml"/><Relationship Id="rId1142" Type="http://schemas.openxmlformats.org/officeDocument/2006/relationships/customXml" Target="../ink/ink2084.xml"/><Relationship Id="rId86" Type="http://schemas.openxmlformats.org/officeDocument/2006/relationships/image" Target="../media/image1438.png"/><Relationship Id="rId151" Type="http://schemas.openxmlformats.org/officeDocument/2006/relationships/image" Target="../media/image1470.png"/><Relationship Id="rId389" Type="http://schemas.openxmlformats.org/officeDocument/2006/relationships/customXml" Target="../ink/ink1706.xml"/><Relationship Id="rId596" Type="http://schemas.openxmlformats.org/officeDocument/2006/relationships/image" Target="../media/image1690.png"/><Relationship Id="rId817" Type="http://schemas.openxmlformats.org/officeDocument/2006/relationships/customXml" Target="../ink/ink1921.xml"/><Relationship Id="rId1002" Type="http://schemas.openxmlformats.org/officeDocument/2006/relationships/image" Target="../media/image1893.png"/><Relationship Id="rId249" Type="http://schemas.openxmlformats.org/officeDocument/2006/relationships/image" Target="../media/image1519.png"/><Relationship Id="rId456" Type="http://schemas.openxmlformats.org/officeDocument/2006/relationships/customXml" Target="../ink/ink1740.xml"/><Relationship Id="rId663" Type="http://schemas.openxmlformats.org/officeDocument/2006/relationships/customXml" Target="../ink/ink1844.xml"/><Relationship Id="rId870" Type="http://schemas.openxmlformats.org/officeDocument/2006/relationships/image" Target="../media/image1827.png"/><Relationship Id="rId1086" Type="http://schemas.openxmlformats.org/officeDocument/2006/relationships/customXml" Target="../ink/ink2056.xml"/><Relationship Id="rId13" Type="http://schemas.openxmlformats.org/officeDocument/2006/relationships/customXml" Target="../ink/ink1516.xml"/><Relationship Id="rId109" Type="http://schemas.openxmlformats.org/officeDocument/2006/relationships/customXml" Target="../ink/ink1564.xml"/><Relationship Id="rId316" Type="http://schemas.openxmlformats.org/officeDocument/2006/relationships/customXml" Target="../ink/ink1668.xml"/><Relationship Id="rId523" Type="http://schemas.openxmlformats.org/officeDocument/2006/relationships/image" Target="../media/image1654.png"/><Relationship Id="rId968" Type="http://schemas.openxmlformats.org/officeDocument/2006/relationships/image" Target="../media/image1876.png"/><Relationship Id="rId1153" Type="http://schemas.openxmlformats.org/officeDocument/2006/relationships/image" Target="../media/image1968.png"/><Relationship Id="rId97" Type="http://schemas.openxmlformats.org/officeDocument/2006/relationships/customXml" Target="../ink/ink1558.xml"/><Relationship Id="rId730" Type="http://schemas.openxmlformats.org/officeDocument/2006/relationships/image" Target="../media/image1757.png"/><Relationship Id="rId828" Type="http://schemas.openxmlformats.org/officeDocument/2006/relationships/image" Target="../media/image1806.png"/><Relationship Id="rId1013" Type="http://schemas.openxmlformats.org/officeDocument/2006/relationships/customXml" Target="../ink/ink2019.xml"/><Relationship Id="rId162" Type="http://schemas.openxmlformats.org/officeDocument/2006/relationships/customXml" Target="../ink/ink1591.xml"/><Relationship Id="rId467" Type="http://schemas.openxmlformats.org/officeDocument/2006/relationships/image" Target="../media/image1626.png"/><Relationship Id="rId1097" Type="http://schemas.openxmlformats.org/officeDocument/2006/relationships/image" Target="../media/image1940.png"/><Relationship Id="rId1220" Type="http://schemas.openxmlformats.org/officeDocument/2006/relationships/customXml" Target="../ink/ink2123.xml"/><Relationship Id="rId674" Type="http://schemas.openxmlformats.org/officeDocument/2006/relationships/image" Target="../media/image1729.png"/><Relationship Id="rId881" Type="http://schemas.openxmlformats.org/officeDocument/2006/relationships/customXml" Target="../ink/ink1953.xml"/><Relationship Id="rId979" Type="http://schemas.openxmlformats.org/officeDocument/2006/relationships/customXml" Target="../ink/ink2002.xml"/><Relationship Id="rId24" Type="http://schemas.openxmlformats.org/officeDocument/2006/relationships/image" Target="../media/image1407.png"/><Relationship Id="rId327" Type="http://schemas.openxmlformats.org/officeDocument/2006/relationships/image" Target="../media/image1557.png"/><Relationship Id="rId534" Type="http://schemas.openxmlformats.org/officeDocument/2006/relationships/customXml" Target="../ink/ink1779.xml"/><Relationship Id="rId741" Type="http://schemas.openxmlformats.org/officeDocument/2006/relationships/customXml" Target="../ink/ink1883.xml"/><Relationship Id="rId839" Type="http://schemas.openxmlformats.org/officeDocument/2006/relationships/customXml" Target="../ink/ink1932.xml"/><Relationship Id="rId1164" Type="http://schemas.openxmlformats.org/officeDocument/2006/relationships/customXml" Target="../ink/ink2095.xml"/><Relationship Id="rId173" Type="http://schemas.openxmlformats.org/officeDocument/2006/relationships/image" Target="../media/image1481.png"/><Relationship Id="rId380" Type="http://schemas.openxmlformats.org/officeDocument/2006/relationships/image" Target="../media/image1583.png"/><Relationship Id="rId601" Type="http://schemas.openxmlformats.org/officeDocument/2006/relationships/customXml" Target="../ink/ink1813.xml"/><Relationship Id="rId1024" Type="http://schemas.openxmlformats.org/officeDocument/2006/relationships/image" Target="../media/image1904.png"/><Relationship Id="rId240" Type="http://schemas.openxmlformats.org/officeDocument/2006/relationships/customXml" Target="../ink/ink1630.xml"/><Relationship Id="rId478" Type="http://schemas.openxmlformats.org/officeDocument/2006/relationships/customXml" Target="../ink/ink1751.xml"/><Relationship Id="rId685" Type="http://schemas.openxmlformats.org/officeDocument/2006/relationships/customXml" Target="../ink/ink1855.xml"/><Relationship Id="rId892" Type="http://schemas.openxmlformats.org/officeDocument/2006/relationships/image" Target="../media/image1838.png"/><Relationship Id="rId906" Type="http://schemas.openxmlformats.org/officeDocument/2006/relationships/image" Target="../media/image1845.png"/><Relationship Id="rId35" Type="http://schemas.openxmlformats.org/officeDocument/2006/relationships/customXml" Target="../ink/ink1527.xml"/><Relationship Id="rId100" Type="http://schemas.openxmlformats.org/officeDocument/2006/relationships/image" Target="../media/image1445.png"/><Relationship Id="rId338" Type="http://schemas.openxmlformats.org/officeDocument/2006/relationships/image" Target="../media/image1562.png"/><Relationship Id="rId545" Type="http://schemas.openxmlformats.org/officeDocument/2006/relationships/image" Target="../media/image1665.png"/><Relationship Id="rId752" Type="http://schemas.openxmlformats.org/officeDocument/2006/relationships/image" Target="../media/image1768.png"/><Relationship Id="rId1175" Type="http://schemas.openxmlformats.org/officeDocument/2006/relationships/image" Target="../media/image1979.png"/><Relationship Id="rId184" Type="http://schemas.openxmlformats.org/officeDocument/2006/relationships/customXml" Target="../ink/ink1602.xml"/><Relationship Id="rId391" Type="http://schemas.openxmlformats.org/officeDocument/2006/relationships/customXml" Target="../ink/ink1707.xml"/><Relationship Id="rId405" Type="http://schemas.openxmlformats.org/officeDocument/2006/relationships/customXml" Target="../ink/ink1714.xml"/><Relationship Id="rId612" Type="http://schemas.openxmlformats.org/officeDocument/2006/relationships/image" Target="../media/image1698.png"/><Relationship Id="rId1035" Type="http://schemas.openxmlformats.org/officeDocument/2006/relationships/image" Target="../media/image1909.png"/><Relationship Id="rId251" Type="http://schemas.openxmlformats.org/officeDocument/2006/relationships/image" Target="../media/image1520.png"/><Relationship Id="rId489" Type="http://schemas.openxmlformats.org/officeDocument/2006/relationships/image" Target="../media/image1637.png"/><Relationship Id="rId696" Type="http://schemas.openxmlformats.org/officeDocument/2006/relationships/image" Target="../media/image1740.png"/><Relationship Id="rId917" Type="http://schemas.openxmlformats.org/officeDocument/2006/relationships/customXml" Target="../ink/ink1971.xml"/><Relationship Id="rId1102" Type="http://schemas.openxmlformats.org/officeDocument/2006/relationships/customXml" Target="../ink/ink2064.xml"/><Relationship Id="rId46" Type="http://schemas.openxmlformats.org/officeDocument/2006/relationships/image" Target="../media/image1418.png"/><Relationship Id="rId349" Type="http://schemas.openxmlformats.org/officeDocument/2006/relationships/customXml" Target="../ink/ink1686.xml"/><Relationship Id="rId556" Type="http://schemas.openxmlformats.org/officeDocument/2006/relationships/customXml" Target="../ink/ink1790.xml"/><Relationship Id="rId763" Type="http://schemas.openxmlformats.org/officeDocument/2006/relationships/customXml" Target="../ink/ink1894.xml"/><Relationship Id="rId1186" Type="http://schemas.openxmlformats.org/officeDocument/2006/relationships/customXml" Target="../ink/ink2106.xml"/><Relationship Id="rId111" Type="http://schemas.openxmlformats.org/officeDocument/2006/relationships/customXml" Target="../ink/ink1565.xml"/><Relationship Id="rId195" Type="http://schemas.openxmlformats.org/officeDocument/2006/relationships/image" Target="../media/image1492.png"/><Relationship Id="rId209" Type="http://schemas.openxmlformats.org/officeDocument/2006/relationships/image" Target="../media/image1499.png"/><Relationship Id="rId416" Type="http://schemas.openxmlformats.org/officeDocument/2006/relationships/customXml" Target="../ink/ink1720.xml"/><Relationship Id="rId970" Type="http://schemas.openxmlformats.org/officeDocument/2006/relationships/image" Target="../media/image1877.png"/><Relationship Id="rId1046" Type="http://schemas.openxmlformats.org/officeDocument/2006/relationships/customXml" Target="../ink/ink2036.xml"/><Relationship Id="rId623" Type="http://schemas.openxmlformats.org/officeDocument/2006/relationships/customXml" Target="../ink/ink1824.xml"/><Relationship Id="rId830" Type="http://schemas.openxmlformats.org/officeDocument/2006/relationships/image" Target="../media/image1807.png"/><Relationship Id="rId928" Type="http://schemas.openxmlformats.org/officeDocument/2006/relationships/image" Target="../media/image1856.png"/><Relationship Id="rId57" Type="http://schemas.openxmlformats.org/officeDocument/2006/relationships/customXml" Target="../ink/ink1538.xml"/><Relationship Id="rId262" Type="http://schemas.openxmlformats.org/officeDocument/2006/relationships/customXml" Target="../ink/ink1641.xml"/><Relationship Id="rId567" Type="http://schemas.openxmlformats.org/officeDocument/2006/relationships/image" Target="../media/image1676.png"/><Relationship Id="rId1113" Type="http://schemas.openxmlformats.org/officeDocument/2006/relationships/image" Target="../media/image1948.png"/><Relationship Id="rId1197" Type="http://schemas.openxmlformats.org/officeDocument/2006/relationships/image" Target="../media/image1990.png"/><Relationship Id="rId122" Type="http://schemas.openxmlformats.org/officeDocument/2006/relationships/image" Target="../media/image1456.png"/><Relationship Id="rId774" Type="http://schemas.openxmlformats.org/officeDocument/2006/relationships/image" Target="../media/image1779.png"/><Relationship Id="rId981" Type="http://schemas.openxmlformats.org/officeDocument/2006/relationships/customXml" Target="../ink/ink2003.xml"/><Relationship Id="rId1057" Type="http://schemas.openxmlformats.org/officeDocument/2006/relationships/image" Target="../media/image1920.png"/><Relationship Id="rId427" Type="http://schemas.openxmlformats.org/officeDocument/2006/relationships/image" Target="../media/image1606.png"/><Relationship Id="rId634" Type="http://schemas.openxmlformats.org/officeDocument/2006/relationships/image" Target="../media/image1709.png"/><Relationship Id="rId841" Type="http://schemas.openxmlformats.org/officeDocument/2006/relationships/customXml" Target="../ink/ink1933.xml"/><Relationship Id="rId273" Type="http://schemas.openxmlformats.org/officeDocument/2006/relationships/image" Target="../media/image1531.png"/><Relationship Id="rId480" Type="http://schemas.openxmlformats.org/officeDocument/2006/relationships/customXml" Target="../ink/ink1752.xml"/><Relationship Id="rId701" Type="http://schemas.openxmlformats.org/officeDocument/2006/relationships/customXml" Target="../ink/ink1863.xml"/><Relationship Id="rId939" Type="http://schemas.openxmlformats.org/officeDocument/2006/relationships/customXml" Target="../ink/ink1982.xml"/><Relationship Id="rId1124" Type="http://schemas.openxmlformats.org/officeDocument/2006/relationships/customXml" Target="../ink/ink2075.xml"/><Relationship Id="rId68" Type="http://schemas.openxmlformats.org/officeDocument/2006/relationships/image" Target="../media/image1429.png"/><Relationship Id="rId133" Type="http://schemas.openxmlformats.org/officeDocument/2006/relationships/customXml" Target="../ink/ink1576.xml"/><Relationship Id="rId340" Type="http://schemas.openxmlformats.org/officeDocument/2006/relationships/image" Target="../media/image1563.png"/><Relationship Id="rId578" Type="http://schemas.openxmlformats.org/officeDocument/2006/relationships/customXml" Target="../ink/ink1801.xml"/><Relationship Id="rId785" Type="http://schemas.openxmlformats.org/officeDocument/2006/relationships/customXml" Target="../ink/ink1905.xml"/><Relationship Id="rId992" Type="http://schemas.openxmlformats.org/officeDocument/2006/relationships/image" Target="../media/image1888.png"/><Relationship Id="rId200" Type="http://schemas.openxmlformats.org/officeDocument/2006/relationships/customXml" Target="../ink/ink1610.xml"/><Relationship Id="rId438" Type="http://schemas.openxmlformats.org/officeDocument/2006/relationships/customXml" Target="../ink/ink1731.xml"/><Relationship Id="rId645" Type="http://schemas.openxmlformats.org/officeDocument/2006/relationships/customXml" Target="../ink/ink1835.xml"/><Relationship Id="rId852" Type="http://schemas.openxmlformats.org/officeDocument/2006/relationships/image" Target="../media/image1818.png"/><Relationship Id="rId1068" Type="http://schemas.openxmlformats.org/officeDocument/2006/relationships/customXml" Target="../ink/ink2047.xml"/><Relationship Id="rId284" Type="http://schemas.openxmlformats.org/officeDocument/2006/relationships/customXml" Target="../ink/ink1652.xml"/><Relationship Id="rId491" Type="http://schemas.openxmlformats.org/officeDocument/2006/relationships/image" Target="../media/image1638.png"/><Relationship Id="rId505" Type="http://schemas.openxmlformats.org/officeDocument/2006/relationships/image" Target="../media/image1645.png"/><Relationship Id="rId712" Type="http://schemas.openxmlformats.org/officeDocument/2006/relationships/image" Target="../media/image1748.png"/><Relationship Id="rId1135" Type="http://schemas.openxmlformats.org/officeDocument/2006/relationships/image" Target="../media/image1959.png"/><Relationship Id="rId79" Type="http://schemas.openxmlformats.org/officeDocument/2006/relationships/customXml" Target="../ink/ink1549.xml"/><Relationship Id="rId144" Type="http://schemas.openxmlformats.org/officeDocument/2006/relationships/image" Target="../media/image1467.png"/><Relationship Id="rId589" Type="http://schemas.openxmlformats.org/officeDocument/2006/relationships/customXml" Target="../ink/ink1807.xml"/><Relationship Id="rId796" Type="http://schemas.openxmlformats.org/officeDocument/2006/relationships/image" Target="../media/image1790.png"/><Relationship Id="rId1202" Type="http://schemas.openxmlformats.org/officeDocument/2006/relationships/customXml" Target="../ink/ink2114.xml"/><Relationship Id="rId351" Type="http://schemas.openxmlformats.org/officeDocument/2006/relationships/customXml" Target="../ink/ink1687.xml"/><Relationship Id="rId449" Type="http://schemas.openxmlformats.org/officeDocument/2006/relationships/image" Target="../media/image1617.png"/><Relationship Id="rId656" Type="http://schemas.openxmlformats.org/officeDocument/2006/relationships/image" Target="../media/image1720.png"/><Relationship Id="rId863" Type="http://schemas.openxmlformats.org/officeDocument/2006/relationships/customXml" Target="../ink/ink1944.xml"/><Relationship Id="rId1079" Type="http://schemas.openxmlformats.org/officeDocument/2006/relationships/image" Target="../media/image1931.png"/><Relationship Id="rId211" Type="http://schemas.openxmlformats.org/officeDocument/2006/relationships/image" Target="../media/image1500.png"/><Relationship Id="rId295" Type="http://schemas.openxmlformats.org/officeDocument/2006/relationships/image" Target="../media/image1542.png"/><Relationship Id="rId309" Type="http://schemas.openxmlformats.org/officeDocument/2006/relationships/image" Target="../media/image1549.png"/><Relationship Id="rId516" Type="http://schemas.openxmlformats.org/officeDocument/2006/relationships/customXml" Target="../ink/ink1770.xml"/><Relationship Id="rId1146" Type="http://schemas.openxmlformats.org/officeDocument/2006/relationships/customXml" Target="../ink/ink2086.xml"/><Relationship Id="rId723" Type="http://schemas.openxmlformats.org/officeDocument/2006/relationships/customXml" Target="../ink/ink1874.xml"/><Relationship Id="rId930" Type="http://schemas.openxmlformats.org/officeDocument/2006/relationships/image" Target="../media/image1857.png"/><Relationship Id="rId1006" Type="http://schemas.openxmlformats.org/officeDocument/2006/relationships/image" Target="../media/image1895.png"/><Relationship Id="rId155" Type="http://schemas.openxmlformats.org/officeDocument/2006/relationships/image" Target="../media/image1472.png"/><Relationship Id="rId362" Type="http://schemas.openxmlformats.org/officeDocument/2006/relationships/image" Target="../media/image1574.png"/><Relationship Id="rId1213" Type="http://schemas.openxmlformats.org/officeDocument/2006/relationships/image" Target="../media/image1998.png"/><Relationship Id="rId222" Type="http://schemas.openxmlformats.org/officeDocument/2006/relationships/customXml" Target="../ink/ink1621.xml"/><Relationship Id="rId667" Type="http://schemas.openxmlformats.org/officeDocument/2006/relationships/customXml" Target="../ink/ink1846.xml"/><Relationship Id="rId874" Type="http://schemas.openxmlformats.org/officeDocument/2006/relationships/image" Target="../media/image1829.png"/><Relationship Id="rId17" Type="http://schemas.openxmlformats.org/officeDocument/2006/relationships/customXml" Target="../ink/ink1518.xml"/><Relationship Id="rId527" Type="http://schemas.openxmlformats.org/officeDocument/2006/relationships/image" Target="../media/image1656.png"/><Relationship Id="rId734" Type="http://schemas.openxmlformats.org/officeDocument/2006/relationships/image" Target="../media/image1759.png"/><Relationship Id="rId941" Type="http://schemas.openxmlformats.org/officeDocument/2006/relationships/customXml" Target="../ink/ink1983.xml"/><Relationship Id="rId1157" Type="http://schemas.openxmlformats.org/officeDocument/2006/relationships/image" Target="../media/image1970.png"/><Relationship Id="rId70" Type="http://schemas.openxmlformats.org/officeDocument/2006/relationships/image" Target="../media/image1430.png"/><Relationship Id="rId166" Type="http://schemas.openxmlformats.org/officeDocument/2006/relationships/customXml" Target="../ink/ink1593.xml"/><Relationship Id="rId373" Type="http://schemas.openxmlformats.org/officeDocument/2006/relationships/customXml" Target="../ink/ink1698.xml"/><Relationship Id="rId580" Type="http://schemas.openxmlformats.org/officeDocument/2006/relationships/customXml" Target="../ink/ink1802.xml"/><Relationship Id="rId801" Type="http://schemas.openxmlformats.org/officeDocument/2006/relationships/customXml" Target="../ink/ink1913.xml"/><Relationship Id="rId1017" Type="http://schemas.openxmlformats.org/officeDocument/2006/relationships/customXml" Target="../ink/ink2021.xml"/><Relationship Id="rId1224" Type="http://schemas.openxmlformats.org/officeDocument/2006/relationships/customXml" Target="../ink/ink212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11.png"/><Relationship Id="rId440" Type="http://schemas.openxmlformats.org/officeDocument/2006/relationships/customXml" Target="../ink/ink1732.xml"/><Relationship Id="rId678" Type="http://schemas.openxmlformats.org/officeDocument/2006/relationships/image" Target="../media/image1731.png"/><Relationship Id="rId885" Type="http://schemas.openxmlformats.org/officeDocument/2006/relationships/customXml" Target="../ink/ink1955.xml"/><Relationship Id="rId1070" Type="http://schemas.openxmlformats.org/officeDocument/2006/relationships/customXml" Target="../ink/ink2048.xml"/><Relationship Id="rId28" Type="http://schemas.openxmlformats.org/officeDocument/2006/relationships/image" Target="../media/image1409.png"/><Relationship Id="rId300" Type="http://schemas.openxmlformats.org/officeDocument/2006/relationships/customXml" Target="../ink/ink1660.xml"/><Relationship Id="rId538" Type="http://schemas.openxmlformats.org/officeDocument/2006/relationships/customXml" Target="../ink/ink1781.xml"/><Relationship Id="rId745" Type="http://schemas.openxmlformats.org/officeDocument/2006/relationships/customXml" Target="../ink/ink1885.xml"/><Relationship Id="rId952" Type="http://schemas.openxmlformats.org/officeDocument/2006/relationships/image" Target="../media/image1868.png"/><Relationship Id="rId1168" Type="http://schemas.openxmlformats.org/officeDocument/2006/relationships/customXml" Target="../ink/ink2097.xml"/><Relationship Id="rId81" Type="http://schemas.openxmlformats.org/officeDocument/2006/relationships/customXml" Target="../ink/ink1550.xml"/><Relationship Id="rId177" Type="http://schemas.openxmlformats.org/officeDocument/2006/relationships/image" Target="../media/image1483.png"/><Relationship Id="rId384" Type="http://schemas.openxmlformats.org/officeDocument/2006/relationships/image" Target="../media/image1585.png"/><Relationship Id="rId591" Type="http://schemas.openxmlformats.org/officeDocument/2006/relationships/customXml" Target="../ink/ink1808.xml"/><Relationship Id="rId605" Type="http://schemas.openxmlformats.org/officeDocument/2006/relationships/customXml" Target="../ink/ink1815.xml"/><Relationship Id="rId812" Type="http://schemas.openxmlformats.org/officeDocument/2006/relationships/image" Target="../media/image1798.png"/><Relationship Id="rId1028" Type="http://schemas.openxmlformats.org/officeDocument/2006/relationships/customXml" Target="../ink/ink2027.xml"/><Relationship Id="rId244" Type="http://schemas.openxmlformats.org/officeDocument/2006/relationships/customXml" Target="../ink/ink1632.xml"/><Relationship Id="rId689" Type="http://schemas.openxmlformats.org/officeDocument/2006/relationships/customXml" Target="../ink/ink1857.xml"/><Relationship Id="rId896" Type="http://schemas.openxmlformats.org/officeDocument/2006/relationships/image" Target="../media/image1840.png"/><Relationship Id="rId1081" Type="http://schemas.openxmlformats.org/officeDocument/2006/relationships/image" Target="../media/image1932.png"/><Relationship Id="rId39" Type="http://schemas.openxmlformats.org/officeDocument/2006/relationships/customXml" Target="../ink/ink1529.xml"/><Relationship Id="rId451" Type="http://schemas.openxmlformats.org/officeDocument/2006/relationships/image" Target="../media/image1618.png"/><Relationship Id="rId549" Type="http://schemas.openxmlformats.org/officeDocument/2006/relationships/image" Target="../media/image1667.png"/><Relationship Id="rId756" Type="http://schemas.openxmlformats.org/officeDocument/2006/relationships/image" Target="../media/image1770.png"/><Relationship Id="rId1179" Type="http://schemas.openxmlformats.org/officeDocument/2006/relationships/image" Target="../media/image1981.png"/><Relationship Id="rId104" Type="http://schemas.openxmlformats.org/officeDocument/2006/relationships/image" Target="../media/image1447.png"/><Relationship Id="rId188" Type="http://schemas.openxmlformats.org/officeDocument/2006/relationships/customXml" Target="../ink/ink1604.xml"/><Relationship Id="rId311" Type="http://schemas.openxmlformats.org/officeDocument/2006/relationships/image" Target="../media/image1550.png"/><Relationship Id="rId395" Type="http://schemas.openxmlformats.org/officeDocument/2006/relationships/customXml" Target="../ink/ink1709.xml"/><Relationship Id="rId409" Type="http://schemas.openxmlformats.org/officeDocument/2006/relationships/customXml" Target="../ink/ink1716.xml"/><Relationship Id="rId963" Type="http://schemas.openxmlformats.org/officeDocument/2006/relationships/customXml" Target="../ink/ink1994.xml"/><Relationship Id="rId1039" Type="http://schemas.openxmlformats.org/officeDocument/2006/relationships/image" Target="../media/image1911.png"/><Relationship Id="rId92" Type="http://schemas.openxmlformats.org/officeDocument/2006/relationships/image" Target="../media/image1441.png"/><Relationship Id="rId616" Type="http://schemas.openxmlformats.org/officeDocument/2006/relationships/image" Target="../media/image1700.png"/><Relationship Id="rId823" Type="http://schemas.openxmlformats.org/officeDocument/2006/relationships/customXml" Target="../ink/ink1924.xml"/><Relationship Id="rId255" Type="http://schemas.openxmlformats.org/officeDocument/2006/relationships/image" Target="../media/image1522.png"/><Relationship Id="rId462" Type="http://schemas.openxmlformats.org/officeDocument/2006/relationships/customXml" Target="../ink/ink1743.xml"/><Relationship Id="rId1092" Type="http://schemas.openxmlformats.org/officeDocument/2006/relationships/customXml" Target="../ink/ink2059.xml"/><Relationship Id="rId1106" Type="http://schemas.openxmlformats.org/officeDocument/2006/relationships/customXml" Target="../ink/ink2066.xml"/><Relationship Id="rId115" Type="http://schemas.openxmlformats.org/officeDocument/2006/relationships/customXml" Target="../ink/ink1567.xml"/><Relationship Id="rId322" Type="http://schemas.openxmlformats.org/officeDocument/2006/relationships/customXml" Target="../ink/ink1672.xml"/><Relationship Id="rId767" Type="http://schemas.openxmlformats.org/officeDocument/2006/relationships/customXml" Target="../ink/ink1896.xml"/><Relationship Id="rId974" Type="http://schemas.openxmlformats.org/officeDocument/2006/relationships/image" Target="../media/image1879.png"/><Relationship Id="rId199" Type="http://schemas.openxmlformats.org/officeDocument/2006/relationships/image" Target="../media/image1494.png"/><Relationship Id="rId627" Type="http://schemas.openxmlformats.org/officeDocument/2006/relationships/customXml" Target="../ink/ink1826.xml"/><Relationship Id="rId834" Type="http://schemas.openxmlformats.org/officeDocument/2006/relationships/image" Target="../media/image1809.png"/><Relationship Id="rId266" Type="http://schemas.openxmlformats.org/officeDocument/2006/relationships/customXml" Target="../ink/ink1643.xml"/><Relationship Id="rId473" Type="http://schemas.openxmlformats.org/officeDocument/2006/relationships/image" Target="../media/image1629.png"/><Relationship Id="rId680" Type="http://schemas.openxmlformats.org/officeDocument/2006/relationships/image" Target="../media/image1732.png"/><Relationship Id="rId901" Type="http://schemas.openxmlformats.org/officeDocument/2006/relationships/customXml" Target="../ink/ink1963.xml"/><Relationship Id="rId1117" Type="http://schemas.openxmlformats.org/officeDocument/2006/relationships/image" Target="../media/image1950.png"/><Relationship Id="rId30" Type="http://schemas.openxmlformats.org/officeDocument/2006/relationships/image" Target="../media/image1410.png"/><Relationship Id="rId126" Type="http://schemas.openxmlformats.org/officeDocument/2006/relationships/image" Target="../media/image1458.png"/><Relationship Id="rId333" Type="http://schemas.openxmlformats.org/officeDocument/2006/relationships/customXml" Target="../ink/ink1678.xml"/><Relationship Id="rId540" Type="http://schemas.openxmlformats.org/officeDocument/2006/relationships/customXml" Target="../ink/ink1782.xml"/><Relationship Id="rId778" Type="http://schemas.openxmlformats.org/officeDocument/2006/relationships/image" Target="../media/image1781.png"/><Relationship Id="rId985" Type="http://schemas.openxmlformats.org/officeDocument/2006/relationships/customXml" Target="../ink/ink2005.xml"/><Relationship Id="rId1170" Type="http://schemas.openxmlformats.org/officeDocument/2006/relationships/customXml" Target="../ink/ink2098.xml"/><Relationship Id="rId638" Type="http://schemas.openxmlformats.org/officeDocument/2006/relationships/image" Target="../media/image1711.png"/><Relationship Id="rId845" Type="http://schemas.openxmlformats.org/officeDocument/2006/relationships/customXml" Target="../ink/ink1935.xml"/><Relationship Id="rId1030" Type="http://schemas.openxmlformats.org/officeDocument/2006/relationships/customXml" Target="../ink/ink2028.xml"/><Relationship Id="rId277" Type="http://schemas.openxmlformats.org/officeDocument/2006/relationships/image" Target="../media/image1533.png"/><Relationship Id="rId400" Type="http://schemas.openxmlformats.org/officeDocument/2006/relationships/image" Target="../media/image1593.png"/><Relationship Id="rId484" Type="http://schemas.openxmlformats.org/officeDocument/2006/relationships/customXml" Target="../ink/ink1754.xml"/><Relationship Id="rId705" Type="http://schemas.openxmlformats.org/officeDocument/2006/relationships/customXml" Target="../ink/ink1865.xml"/><Relationship Id="rId1128" Type="http://schemas.openxmlformats.org/officeDocument/2006/relationships/customXml" Target="../ink/ink2077.xml"/><Relationship Id="rId137" Type="http://schemas.openxmlformats.org/officeDocument/2006/relationships/customXml" Target="../ink/ink1578.xml"/><Relationship Id="rId344" Type="http://schemas.openxmlformats.org/officeDocument/2006/relationships/image" Target="../media/image1565.png"/><Relationship Id="rId691" Type="http://schemas.openxmlformats.org/officeDocument/2006/relationships/customXml" Target="../ink/ink1858.xml"/><Relationship Id="rId789" Type="http://schemas.openxmlformats.org/officeDocument/2006/relationships/customXml" Target="../ink/ink1907.xml"/><Relationship Id="rId912" Type="http://schemas.openxmlformats.org/officeDocument/2006/relationships/image" Target="../media/image1848.png"/><Relationship Id="rId996" Type="http://schemas.openxmlformats.org/officeDocument/2006/relationships/image" Target="../media/image1890.png"/><Relationship Id="rId41" Type="http://schemas.openxmlformats.org/officeDocument/2006/relationships/customXml" Target="../ink/ink1530.xml"/><Relationship Id="rId551" Type="http://schemas.openxmlformats.org/officeDocument/2006/relationships/image" Target="../media/image1668.png"/><Relationship Id="rId649" Type="http://schemas.openxmlformats.org/officeDocument/2006/relationships/customXml" Target="../ink/ink1837.xml"/><Relationship Id="rId856" Type="http://schemas.openxmlformats.org/officeDocument/2006/relationships/image" Target="../media/image1820.png"/><Relationship Id="rId1181" Type="http://schemas.openxmlformats.org/officeDocument/2006/relationships/image" Target="../media/image1982.png"/><Relationship Id="rId190" Type="http://schemas.openxmlformats.org/officeDocument/2006/relationships/customXml" Target="../ink/ink1605.xml"/><Relationship Id="rId204" Type="http://schemas.openxmlformats.org/officeDocument/2006/relationships/customXml" Target="../ink/ink1612.xml"/><Relationship Id="rId288" Type="http://schemas.openxmlformats.org/officeDocument/2006/relationships/customXml" Target="../ink/ink1654.xml"/><Relationship Id="rId411" Type="http://schemas.openxmlformats.org/officeDocument/2006/relationships/customXml" Target="../ink/ink1717.xml"/><Relationship Id="rId509" Type="http://schemas.openxmlformats.org/officeDocument/2006/relationships/image" Target="../media/image1647.png"/><Relationship Id="rId1041" Type="http://schemas.openxmlformats.org/officeDocument/2006/relationships/image" Target="../media/image1912.png"/><Relationship Id="rId1139" Type="http://schemas.openxmlformats.org/officeDocument/2006/relationships/image" Target="../media/image1961.png"/><Relationship Id="rId495" Type="http://schemas.openxmlformats.org/officeDocument/2006/relationships/image" Target="../media/image1640.png"/><Relationship Id="rId716" Type="http://schemas.openxmlformats.org/officeDocument/2006/relationships/image" Target="../media/image1750.png"/><Relationship Id="rId923" Type="http://schemas.openxmlformats.org/officeDocument/2006/relationships/customXml" Target="../ink/ink1974.xml"/><Relationship Id="rId52" Type="http://schemas.openxmlformats.org/officeDocument/2006/relationships/image" Target="../media/image1421.png"/><Relationship Id="rId148" Type="http://schemas.openxmlformats.org/officeDocument/2006/relationships/customXml" Target="../ink/ink1584.xml"/><Relationship Id="rId355" Type="http://schemas.openxmlformats.org/officeDocument/2006/relationships/customXml" Target="../ink/ink1689.xml"/><Relationship Id="rId562" Type="http://schemas.openxmlformats.org/officeDocument/2006/relationships/customXml" Target="../ink/ink1793.xml"/><Relationship Id="rId1192" Type="http://schemas.openxmlformats.org/officeDocument/2006/relationships/customXml" Target="../ink/ink2109.xml"/><Relationship Id="rId1206" Type="http://schemas.openxmlformats.org/officeDocument/2006/relationships/customXml" Target="../ink/ink2116.xml"/><Relationship Id="rId215" Type="http://schemas.openxmlformats.org/officeDocument/2006/relationships/image" Target="../media/image1502.png"/><Relationship Id="rId422" Type="http://schemas.openxmlformats.org/officeDocument/2006/relationships/customXml" Target="../ink/ink1723.xml"/><Relationship Id="rId867" Type="http://schemas.openxmlformats.org/officeDocument/2006/relationships/customXml" Target="../ink/ink1946.xml"/><Relationship Id="rId1052" Type="http://schemas.openxmlformats.org/officeDocument/2006/relationships/customXml" Target="../ink/ink2039.xml"/><Relationship Id="rId299" Type="http://schemas.openxmlformats.org/officeDocument/2006/relationships/image" Target="../media/image1544.png"/><Relationship Id="rId727" Type="http://schemas.openxmlformats.org/officeDocument/2006/relationships/customXml" Target="../ink/ink1876.xml"/><Relationship Id="rId934" Type="http://schemas.openxmlformats.org/officeDocument/2006/relationships/image" Target="../media/image1859.png"/><Relationship Id="rId63" Type="http://schemas.openxmlformats.org/officeDocument/2006/relationships/customXml" Target="../ink/ink1541.xml"/><Relationship Id="rId159" Type="http://schemas.openxmlformats.org/officeDocument/2006/relationships/image" Target="../media/image1474.png"/><Relationship Id="rId366" Type="http://schemas.openxmlformats.org/officeDocument/2006/relationships/image" Target="../media/image1576.png"/><Relationship Id="rId573" Type="http://schemas.openxmlformats.org/officeDocument/2006/relationships/image" Target="../media/image1679.png"/><Relationship Id="rId780" Type="http://schemas.openxmlformats.org/officeDocument/2006/relationships/image" Target="../media/image1782.png"/><Relationship Id="rId1217" Type="http://schemas.openxmlformats.org/officeDocument/2006/relationships/image" Target="../media/image2000.png"/><Relationship Id="rId226" Type="http://schemas.openxmlformats.org/officeDocument/2006/relationships/customXml" Target="../ink/ink1623.xml"/><Relationship Id="rId433" Type="http://schemas.openxmlformats.org/officeDocument/2006/relationships/image" Target="../media/image1609.png"/><Relationship Id="rId878" Type="http://schemas.openxmlformats.org/officeDocument/2006/relationships/image" Target="../media/image1831.png"/><Relationship Id="rId1063" Type="http://schemas.openxmlformats.org/officeDocument/2006/relationships/image" Target="../media/image1923.png"/><Relationship Id="rId640" Type="http://schemas.openxmlformats.org/officeDocument/2006/relationships/image" Target="../media/image1712.png"/><Relationship Id="rId738" Type="http://schemas.openxmlformats.org/officeDocument/2006/relationships/image" Target="../media/image1761.png"/><Relationship Id="rId945" Type="http://schemas.openxmlformats.org/officeDocument/2006/relationships/customXml" Target="../ink/ink1985.xml"/><Relationship Id="rId74" Type="http://schemas.openxmlformats.org/officeDocument/2006/relationships/image" Target="../media/image1432.png"/><Relationship Id="rId377" Type="http://schemas.openxmlformats.org/officeDocument/2006/relationships/customXml" Target="../ink/ink1700.xml"/><Relationship Id="rId500" Type="http://schemas.openxmlformats.org/officeDocument/2006/relationships/customXml" Target="../ink/ink1762.xml"/><Relationship Id="rId584" Type="http://schemas.openxmlformats.org/officeDocument/2006/relationships/customXml" Target="../ink/ink1804.xml"/><Relationship Id="rId805" Type="http://schemas.openxmlformats.org/officeDocument/2006/relationships/customXml" Target="../ink/ink1915.xml"/><Relationship Id="rId1130" Type="http://schemas.openxmlformats.org/officeDocument/2006/relationships/customXml" Target="../ink/ink2078.xml"/><Relationship Id="rId5" Type="http://schemas.openxmlformats.org/officeDocument/2006/relationships/customXml" Target="../ink/ink1512.xml"/><Relationship Id="rId237" Type="http://schemas.openxmlformats.org/officeDocument/2006/relationships/image" Target="../media/image1513.png"/><Relationship Id="rId791" Type="http://schemas.openxmlformats.org/officeDocument/2006/relationships/customXml" Target="../ink/ink1908.xml"/><Relationship Id="rId889" Type="http://schemas.openxmlformats.org/officeDocument/2006/relationships/customXml" Target="../ink/ink1957.xml"/><Relationship Id="rId1074" Type="http://schemas.openxmlformats.org/officeDocument/2006/relationships/customXml" Target="../ink/ink2050.xml"/><Relationship Id="rId444" Type="http://schemas.openxmlformats.org/officeDocument/2006/relationships/customXml" Target="../ink/ink1734.xml"/><Relationship Id="rId651" Type="http://schemas.openxmlformats.org/officeDocument/2006/relationships/customXml" Target="../ink/ink1838.xml"/><Relationship Id="rId749" Type="http://schemas.openxmlformats.org/officeDocument/2006/relationships/customXml" Target="../ink/ink1887.xml"/><Relationship Id="rId290" Type="http://schemas.openxmlformats.org/officeDocument/2006/relationships/customXml" Target="../ink/ink1655.xml"/><Relationship Id="rId304" Type="http://schemas.openxmlformats.org/officeDocument/2006/relationships/customXml" Target="../ink/ink1662.xml"/><Relationship Id="rId388" Type="http://schemas.openxmlformats.org/officeDocument/2006/relationships/image" Target="../media/image1587.png"/><Relationship Id="rId511" Type="http://schemas.openxmlformats.org/officeDocument/2006/relationships/image" Target="../media/image1648.png"/><Relationship Id="rId609" Type="http://schemas.openxmlformats.org/officeDocument/2006/relationships/customXml" Target="../ink/ink1817.xml"/><Relationship Id="rId956" Type="http://schemas.openxmlformats.org/officeDocument/2006/relationships/image" Target="../media/image1870.png"/><Relationship Id="rId1141" Type="http://schemas.openxmlformats.org/officeDocument/2006/relationships/image" Target="../media/image1962.png"/><Relationship Id="rId85" Type="http://schemas.openxmlformats.org/officeDocument/2006/relationships/customXml" Target="../ink/ink1552.xml"/><Relationship Id="rId150" Type="http://schemas.openxmlformats.org/officeDocument/2006/relationships/customXml" Target="../ink/ink1585.xml"/><Relationship Id="rId595" Type="http://schemas.openxmlformats.org/officeDocument/2006/relationships/customXml" Target="../ink/ink1810.xml"/><Relationship Id="rId816" Type="http://schemas.openxmlformats.org/officeDocument/2006/relationships/image" Target="../media/image1800.png"/><Relationship Id="rId1001" Type="http://schemas.openxmlformats.org/officeDocument/2006/relationships/customXml" Target="../ink/ink2013.xml"/><Relationship Id="rId248" Type="http://schemas.openxmlformats.org/officeDocument/2006/relationships/customXml" Target="../ink/ink1634.xml"/><Relationship Id="rId455" Type="http://schemas.openxmlformats.org/officeDocument/2006/relationships/image" Target="../media/image1620.png"/><Relationship Id="rId662" Type="http://schemas.openxmlformats.org/officeDocument/2006/relationships/image" Target="../media/image1723.png"/><Relationship Id="rId1085" Type="http://schemas.openxmlformats.org/officeDocument/2006/relationships/image" Target="../media/image1934.png"/><Relationship Id="rId12" Type="http://schemas.openxmlformats.org/officeDocument/2006/relationships/image" Target="../media/image1401.png"/><Relationship Id="rId108" Type="http://schemas.openxmlformats.org/officeDocument/2006/relationships/image" Target="../media/image1449.png"/><Relationship Id="rId315" Type="http://schemas.openxmlformats.org/officeDocument/2006/relationships/image" Target="../media/image1552.png"/><Relationship Id="rId522" Type="http://schemas.openxmlformats.org/officeDocument/2006/relationships/customXml" Target="../ink/ink1773.xml"/><Relationship Id="rId967" Type="http://schemas.openxmlformats.org/officeDocument/2006/relationships/customXml" Target="../ink/ink1996.xml"/><Relationship Id="rId1152" Type="http://schemas.openxmlformats.org/officeDocument/2006/relationships/customXml" Target="../ink/ink2089.xml"/><Relationship Id="rId96" Type="http://schemas.openxmlformats.org/officeDocument/2006/relationships/image" Target="../media/image1443.png"/><Relationship Id="rId161" Type="http://schemas.openxmlformats.org/officeDocument/2006/relationships/image" Target="../media/image1475.png"/><Relationship Id="rId399" Type="http://schemas.openxmlformats.org/officeDocument/2006/relationships/customXml" Target="../ink/ink1711.xml"/><Relationship Id="rId827" Type="http://schemas.openxmlformats.org/officeDocument/2006/relationships/customXml" Target="../ink/ink1926.xml"/><Relationship Id="rId1012" Type="http://schemas.openxmlformats.org/officeDocument/2006/relationships/image" Target="../media/image1898.png"/><Relationship Id="rId259" Type="http://schemas.openxmlformats.org/officeDocument/2006/relationships/image" Target="../media/image1524.png"/><Relationship Id="rId466" Type="http://schemas.openxmlformats.org/officeDocument/2006/relationships/customXml" Target="../ink/ink1745.xml"/><Relationship Id="rId673" Type="http://schemas.openxmlformats.org/officeDocument/2006/relationships/customXml" Target="../ink/ink1849.xml"/><Relationship Id="rId880" Type="http://schemas.openxmlformats.org/officeDocument/2006/relationships/image" Target="../media/image1832.png"/><Relationship Id="rId1096" Type="http://schemas.openxmlformats.org/officeDocument/2006/relationships/customXml" Target="../ink/ink2061.xml"/><Relationship Id="rId23" Type="http://schemas.openxmlformats.org/officeDocument/2006/relationships/customXml" Target="../ink/ink1521.xml"/><Relationship Id="rId119" Type="http://schemas.openxmlformats.org/officeDocument/2006/relationships/customXml" Target="../ink/ink1569.xml"/><Relationship Id="rId326" Type="http://schemas.openxmlformats.org/officeDocument/2006/relationships/customXml" Target="../ink/ink1674.xml"/><Relationship Id="rId533" Type="http://schemas.openxmlformats.org/officeDocument/2006/relationships/image" Target="../media/image1659.png"/><Relationship Id="rId978" Type="http://schemas.openxmlformats.org/officeDocument/2006/relationships/image" Target="../media/image1881.png"/><Relationship Id="rId1163" Type="http://schemas.openxmlformats.org/officeDocument/2006/relationships/image" Target="../media/image1973.png"/><Relationship Id="rId740" Type="http://schemas.openxmlformats.org/officeDocument/2006/relationships/image" Target="../media/image1762.png"/><Relationship Id="rId838" Type="http://schemas.openxmlformats.org/officeDocument/2006/relationships/image" Target="../media/image1811.png"/><Relationship Id="rId1023" Type="http://schemas.openxmlformats.org/officeDocument/2006/relationships/customXml" Target="../ink/ink2024.xml"/><Relationship Id="rId172" Type="http://schemas.openxmlformats.org/officeDocument/2006/relationships/customXml" Target="../ink/ink1596.xml"/><Relationship Id="rId477" Type="http://schemas.openxmlformats.org/officeDocument/2006/relationships/image" Target="../media/image1631.png"/><Relationship Id="rId600" Type="http://schemas.openxmlformats.org/officeDocument/2006/relationships/image" Target="../media/image1692.png"/><Relationship Id="rId684" Type="http://schemas.openxmlformats.org/officeDocument/2006/relationships/image" Target="../media/image1734.png"/><Relationship Id="rId337" Type="http://schemas.openxmlformats.org/officeDocument/2006/relationships/customXml" Target="../ink/ink1680.xml"/><Relationship Id="rId891" Type="http://schemas.openxmlformats.org/officeDocument/2006/relationships/customXml" Target="../ink/ink1958.xml"/><Relationship Id="rId905" Type="http://schemas.openxmlformats.org/officeDocument/2006/relationships/customXml" Target="../ink/ink1965.xml"/><Relationship Id="rId989" Type="http://schemas.openxmlformats.org/officeDocument/2006/relationships/customXml" Target="../ink/ink2007.xml"/><Relationship Id="rId34" Type="http://schemas.openxmlformats.org/officeDocument/2006/relationships/image" Target="../media/image1412.png"/><Relationship Id="rId544" Type="http://schemas.openxmlformats.org/officeDocument/2006/relationships/customXml" Target="../ink/ink1784.xml"/><Relationship Id="rId751" Type="http://schemas.openxmlformats.org/officeDocument/2006/relationships/customXml" Target="../ink/ink1888.xml"/><Relationship Id="rId849" Type="http://schemas.openxmlformats.org/officeDocument/2006/relationships/customXml" Target="../ink/ink1937.xml"/><Relationship Id="rId1174" Type="http://schemas.openxmlformats.org/officeDocument/2006/relationships/customXml" Target="../ink/ink2100.xml"/><Relationship Id="rId183" Type="http://schemas.openxmlformats.org/officeDocument/2006/relationships/image" Target="../media/image1486.png"/><Relationship Id="rId390" Type="http://schemas.openxmlformats.org/officeDocument/2006/relationships/image" Target="../media/image1588.png"/><Relationship Id="rId404" Type="http://schemas.openxmlformats.org/officeDocument/2006/relationships/image" Target="../media/image1595.png"/><Relationship Id="rId611" Type="http://schemas.openxmlformats.org/officeDocument/2006/relationships/customXml" Target="../ink/ink1818.xml"/><Relationship Id="rId1034" Type="http://schemas.openxmlformats.org/officeDocument/2006/relationships/customXml" Target="../ink/ink2030.xml"/><Relationship Id="rId250" Type="http://schemas.openxmlformats.org/officeDocument/2006/relationships/customXml" Target="../ink/ink1635.xml"/><Relationship Id="rId488" Type="http://schemas.openxmlformats.org/officeDocument/2006/relationships/customXml" Target="../ink/ink1756.xml"/><Relationship Id="rId695" Type="http://schemas.openxmlformats.org/officeDocument/2006/relationships/customXml" Target="../ink/ink1860.xml"/><Relationship Id="rId709" Type="http://schemas.openxmlformats.org/officeDocument/2006/relationships/customXml" Target="../ink/ink1867.xml"/><Relationship Id="rId916" Type="http://schemas.openxmlformats.org/officeDocument/2006/relationships/image" Target="../media/image1850.png"/><Relationship Id="rId1101" Type="http://schemas.openxmlformats.org/officeDocument/2006/relationships/image" Target="../media/image1942.png"/><Relationship Id="rId45" Type="http://schemas.openxmlformats.org/officeDocument/2006/relationships/customXml" Target="../ink/ink1532.xml"/><Relationship Id="rId110" Type="http://schemas.openxmlformats.org/officeDocument/2006/relationships/image" Target="../media/image1450.png"/><Relationship Id="rId348" Type="http://schemas.openxmlformats.org/officeDocument/2006/relationships/image" Target="../media/image1567.png"/><Relationship Id="rId555" Type="http://schemas.openxmlformats.org/officeDocument/2006/relationships/image" Target="../media/image1670.png"/><Relationship Id="rId762" Type="http://schemas.openxmlformats.org/officeDocument/2006/relationships/image" Target="../media/image1773.png"/><Relationship Id="rId1185" Type="http://schemas.openxmlformats.org/officeDocument/2006/relationships/image" Target="../media/image1984.png"/><Relationship Id="rId194" Type="http://schemas.openxmlformats.org/officeDocument/2006/relationships/customXml" Target="../ink/ink1607.xml"/><Relationship Id="rId208" Type="http://schemas.openxmlformats.org/officeDocument/2006/relationships/customXml" Target="../ink/ink1614.xml"/><Relationship Id="rId415" Type="http://schemas.openxmlformats.org/officeDocument/2006/relationships/image" Target="../media/image1600.png"/><Relationship Id="rId622" Type="http://schemas.openxmlformats.org/officeDocument/2006/relationships/image" Target="../media/image1703.png"/><Relationship Id="rId1045" Type="http://schemas.openxmlformats.org/officeDocument/2006/relationships/image" Target="../media/image1914.png"/><Relationship Id="rId261" Type="http://schemas.openxmlformats.org/officeDocument/2006/relationships/image" Target="../media/image1525.png"/><Relationship Id="rId499" Type="http://schemas.openxmlformats.org/officeDocument/2006/relationships/image" Target="../media/image1642.png"/><Relationship Id="rId927" Type="http://schemas.openxmlformats.org/officeDocument/2006/relationships/customXml" Target="../ink/ink1976.xml"/><Relationship Id="rId1112" Type="http://schemas.openxmlformats.org/officeDocument/2006/relationships/customXml" Target="../ink/ink2069.xml"/><Relationship Id="rId56" Type="http://schemas.openxmlformats.org/officeDocument/2006/relationships/image" Target="../media/image1423.png"/><Relationship Id="rId359" Type="http://schemas.openxmlformats.org/officeDocument/2006/relationships/customXml" Target="../ink/ink1691.xml"/><Relationship Id="rId566" Type="http://schemas.openxmlformats.org/officeDocument/2006/relationships/customXml" Target="../ink/ink1795.xml"/><Relationship Id="rId773" Type="http://schemas.openxmlformats.org/officeDocument/2006/relationships/customXml" Target="../ink/ink1899.xml"/><Relationship Id="rId1196" Type="http://schemas.openxmlformats.org/officeDocument/2006/relationships/customXml" Target="../ink/ink2111.xml"/><Relationship Id="rId121" Type="http://schemas.openxmlformats.org/officeDocument/2006/relationships/customXml" Target="../ink/ink1570.xml"/><Relationship Id="rId219" Type="http://schemas.openxmlformats.org/officeDocument/2006/relationships/image" Target="../media/image1504.png"/><Relationship Id="rId426" Type="http://schemas.openxmlformats.org/officeDocument/2006/relationships/customXml" Target="../ink/ink1725.xml"/><Relationship Id="rId633" Type="http://schemas.openxmlformats.org/officeDocument/2006/relationships/customXml" Target="../ink/ink1829.xml"/><Relationship Id="rId980" Type="http://schemas.openxmlformats.org/officeDocument/2006/relationships/image" Target="../media/image1882.png"/><Relationship Id="rId1056" Type="http://schemas.openxmlformats.org/officeDocument/2006/relationships/customXml" Target="../ink/ink2041.xml"/><Relationship Id="rId840" Type="http://schemas.openxmlformats.org/officeDocument/2006/relationships/image" Target="../media/image1812.png"/><Relationship Id="rId938" Type="http://schemas.openxmlformats.org/officeDocument/2006/relationships/image" Target="../media/image1861.png"/><Relationship Id="rId67" Type="http://schemas.openxmlformats.org/officeDocument/2006/relationships/customXml" Target="../ink/ink1543.xml"/><Relationship Id="rId272" Type="http://schemas.openxmlformats.org/officeDocument/2006/relationships/customXml" Target="../ink/ink1646.xml"/><Relationship Id="rId577" Type="http://schemas.openxmlformats.org/officeDocument/2006/relationships/image" Target="../media/image1681.png"/><Relationship Id="rId700" Type="http://schemas.openxmlformats.org/officeDocument/2006/relationships/image" Target="../media/image1742.png"/><Relationship Id="rId1123" Type="http://schemas.openxmlformats.org/officeDocument/2006/relationships/image" Target="../media/image1953.png"/><Relationship Id="rId132" Type="http://schemas.openxmlformats.org/officeDocument/2006/relationships/image" Target="../media/image1461.png"/><Relationship Id="rId784" Type="http://schemas.openxmlformats.org/officeDocument/2006/relationships/image" Target="../media/image1784.png"/><Relationship Id="rId991" Type="http://schemas.openxmlformats.org/officeDocument/2006/relationships/customXml" Target="../ink/ink2008.xml"/><Relationship Id="rId1067" Type="http://schemas.openxmlformats.org/officeDocument/2006/relationships/image" Target="../media/image1925.png"/><Relationship Id="rId437" Type="http://schemas.openxmlformats.org/officeDocument/2006/relationships/image" Target="../media/image1611.png"/><Relationship Id="rId644" Type="http://schemas.openxmlformats.org/officeDocument/2006/relationships/image" Target="../media/image1714.png"/><Relationship Id="rId851" Type="http://schemas.openxmlformats.org/officeDocument/2006/relationships/customXml" Target="../ink/ink1938.xml"/><Relationship Id="rId283" Type="http://schemas.openxmlformats.org/officeDocument/2006/relationships/image" Target="../media/image1536.png"/><Relationship Id="rId490" Type="http://schemas.openxmlformats.org/officeDocument/2006/relationships/customXml" Target="../ink/ink1757.xml"/><Relationship Id="rId504" Type="http://schemas.openxmlformats.org/officeDocument/2006/relationships/customXml" Target="../ink/ink1764.xml"/><Relationship Id="rId711" Type="http://schemas.openxmlformats.org/officeDocument/2006/relationships/customXml" Target="../ink/ink1868.xml"/><Relationship Id="rId949" Type="http://schemas.openxmlformats.org/officeDocument/2006/relationships/customXml" Target="../ink/ink1987.xml"/><Relationship Id="rId1134" Type="http://schemas.openxmlformats.org/officeDocument/2006/relationships/customXml" Target="../ink/ink2080.xml"/><Relationship Id="rId78" Type="http://schemas.openxmlformats.org/officeDocument/2006/relationships/image" Target="../media/image1434.png"/><Relationship Id="rId143" Type="http://schemas.openxmlformats.org/officeDocument/2006/relationships/customXml" Target="../ink/ink1581.xml"/><Relationship Id="rId350" Type="http://schemas.openxmlformats.org/officeDocument/2006/relationships/image" Target="../media/image1568.png"/><Relationship Id="rId588" Type="http://schemas.openxmlformats.org/officeDocument/2006/relationships/image" Target="../media/image1686.png"/><Relationship Id="rId795" Type="http://schemas.openxmlformats.org/officeDocument/2006/relationships/customXml" Target="../ink/ink1910.xml"/><Relationship Id="rId809" Type="http://schemas.openxmlformats.org/officeDocument/2006/relationships/customXml" Target="../ink/ink1917.xml"/><Relationship Id="rId1201" Type="http://schemas.openxmlformats.org/officeDocument/2006/relationships/image" Target="../media/image1992.png"/><Relationship Id="rId9" Type="http://schemas.openxmlformats.org/officeDocument/2006/relationships/customXml" Target="../ink/ink1514.xml"/><Relationship Id="rId210" Type="http://schemas.openxmlformats.org/officeDocument/2006/relationships/customXml" Target="../ink/ink1615.xml"/><Relationship Id="rId448" Type="http://schemas.openxmlformats.org/officeDocument/2006/relationships/customXml" Target="../ink/ink1736.xml"/><Relationship Id="rId655" Type="http://schemas.openxmlformats.org/officeDocument/2006/relationships/customXml" Target="../ink/ink1840.xml"/><Relationship Id="rId862" Type="http://schemas.openxmlformats.org/officeDocument/2006/relationships/image" Target="../media/image1823.png"/><Relationship Id="rId1078" Type="http://schemas.openxmlformats.org/officeDocument/2006/relationships/customXml" Target="../ink/ink2052.xml"/><Relationship Id="rId294" Type="http://schemas.openxmlformats.org/officeDocument/2006/relationships/customXml" Target="../ink/ink1657.xml"/><Relationship Id="rId308" Type="http://schemas.openxmlformats.org/officeDocument/2006/relationships/customXml" Target="../ink/ink1664.xml"/><Relationship Id="rId515" Type="http://schemas.openxmlformats.org/officeDocument/2006/relationships/image" Target="../media/image1650.png"/><Relationship Id="rId722" Type="http://schemas.openxmlformats.org/officeDocument/2006/relationships/image" Target="../media/image1753.png"/><Relationship Id="rId1145" Type="http://schemas.openxmlformats.org/officeDocument/2006/relationships/image" Target="../media/image1964.png"/><Relationship Id="rId89" Type="http://schemas.openxmlformats.org/officeDocument/2006/relationships/customXml" Target="../ink/ink1554.xml"/><Relationship Id="rId154" Type="http://schemas.openxmlformats.org/officeDocument/2006/relationships/customXml" Target="../ink/ink1587.xml"/><Relationship Id="rId361" Type="http://schemas.openxmlformats.org/officeDocument/2006/relationships/customXml" Target="../ink/ink1692.xml"/><Relationship Id="rId599" Type="http://schemas.openxmlformats.org/officeDocument/2006/relationships/customXml" Target="../ink/ink1812.xml"/><Relationship Id="rId1005" Type="http://schemas.openxmlformats.org/officeDocument/2006/relationships/customXml" Target="../ink/ink2015.xml"/><Relationship Id="rId1212" Type="http://schemas.openxmlformats.org/officeDocument/2006/relationships/customXml" Target="../ink/ink2119.xml"/><Relationship Id="rId459" Type="http://schemas.openxmlformats.org/officeDocument/2006/relationships/image" Target="../media/image1622.png"/><Relationship Id="rId666" Type="http://schemas.openxmlformats.org/officeDocument/2006/relationships/image" Target="../media/image1725.png"/><Relationship Id="rId873" Type="http://schemas.openxmlformats.org/officeDocument/2006/relationships/customXml" Target="../ink/ink1949.xml"/><Relationship Id="rId1089" Type="http://schemas.openxmlformats.org/officeDocument/2006/relationships/image" Target="../media/image1936.png"/><Relationship Id="rId16" Type="http://schemas.openxmlformats.org/officeDocument/2006/relationships/image" Target="../media/image1403.png"/><Relationship Id="rId221" Type="http://schemas.openxmlformats.org/officeDocument/2006/relationships/image" Target="../media/image1505.png"/><Relationship Id="rId319" Type="http://schemas.openxmlformats.org/officeDocument/2006/relationships/customXml" Target="../ink/ink1670.xml"/><Relationship Id="rId526" Type="http://schemas.openxmlformats.org/officeDocument/2006/relationships/customXml" Target="../ink/ink1775.xml"/><Relationship Id="rId1156" Type="http://schemas.openxmlformats.org/officeDocument/2006/relationships/customXml" Target="../ink/ink2091.xml"/><Relationship Id="rId733" Type="http://schemas.openxmlformats.org/officeDocument/2006/relationships/customXml" Target="../ink/ink1879.xml"/><Relationship Id="rId940" Type="http://schemas.openxmlformats.org/officeDocument/2006/relationships/image" Target="../media/image1862.png"/><Relationship Id="rId1016" Type="http://schemas.openxmlformats.org/officeDocument/2006/relationships/image" Target="../media/image1900.png"/><Relationship Id="rId165" Type="http://schemas.openxmlformats.org/officeDocument/2006/relationships/image" Target="../media/image1477.png"/><Relationship Id="rId372" Type="http://schemas.openxmlformats.org/officeDocument/2006/relationships/image" Target="../media/image1579.png"/><Relationship Id="rId677" Type="http://schemas.openxmlformats.org/officeDocument/2006/relationships/customXml" Target="../ink/ink1851.xml"/><Relationship Id="rId800" Type="http://schemas.openxmlformats.org/officeDocument/2006/relationships/image" Target="../media/image1792.png"/><Relationship Id="rId1223" Type="http://schemas.openxmlformats.org/officeDocument/2006/relationships/image" Target="../media/image2003.png"/><Relationship Id="rId232" Type="http://schemas.openxmlformats.org/officeDocument/2006/relationships/customXml" Target="../ink/ink1626.xml"/><Relationship Id="rId884" Type="http://schemas.openxmlformats.org/officeDocument/2006/relationships/image" Target="../media/image1834.png"/><Relationship Id="rId27" Type="http://schemas.openxmlformats.org/officeDocument/2006/relationships/customXml" Target="../ink/ink1523.xml"/><Relationship Id="rId537" Type="http://schemas.openxmlformats.org/officeDocument/2006/relationships/image" Target="../media/image1661.png"/><Relationship Id="rId744" Type="http://schemas.openxmlformats.org/officeDocument/2006/relationships/image" Target="../media/image1764.png"/><Relationship Id="rId951" Type="http://schemas.openxmlformats.org/officeDocument/2006/relationships/customXml" Target="../ink/ink1988.xml"/><Relationship Id="rId1167" Type="http://schemas.openxmlformats.org/officeDocument/2006/relationships/image" Target="../media/image1975.png"/><Relationship Id="rId80" Type="http://schemas.openxmlformats.org/officeDocument/2006/relationships/image" Target="../media/image1435.png"/><Relationship Id="rId176" Type="http://schemas.openxmlformats.org/officeDocument/2006/relationships/customXml" Target="../ink/ink1598.xml"/><Relationship Id="rId383" Type="http://schemas.openxmlformats.org/officeDocument/2006/relationships/customXml" Target="../ink/ink1703.xml"/><Relationship Id="rId590" Type="http://schemas.openxmlformats.org/officeDocument/2006/relationships/image" Target="../media/image1687.png"/><Relationship Id="rId604" Type="http://schemas.openxmlformats.org/officeDocument/2006/relationships/image" Target="../media/image1694.png"/><Relationship Id="rId811" Type="http://schemas.openxmlformats.org/officeDocument/2006/relationships/customXml" Target="../ink/ink1918.xml"/><Relationship Id="rId1027" Type="http://schemas.openxmlformats.org/officeDocument/2006/relationships/image" Target="../media/image1905.png"/><Relationship Id="rId243" Type="http://schemas.openxmlformats.org/officeDocument/2006/relationships/image" Target="../media/image1516.png"/><Relationship Id="rId450" Type="http://schemas.openxmlformats.org/officeDocument/2006/relationships/customXml" Target="../ink/ink1737.xml"/><Relationship Id="rId688" Type="http://schemas.openxmlformats.org/officeDocument/2006/relationships/image" Target="../media/image1736.png"/><Relationship Id="rId895" Type="http://schemas.openxmlformats.org/officeDocument/2006/relationships/customXml" Target="../ink/ink1960.xml"/><Relationship Id="rId909" Type="http://schemas.openxmlformats.org/officeDocument/2006/relationships/customXml" Target="../ink/ink1967.xml"/><Relationship Id="rId1080" Type="http://schemas.openxmlformats.org/officeDocument/2006/relationships/customXml" Target="../ink/ink2053.xml"/><Relationship Id="rId38" Type="http://schemas.openxmlformats.org/officeDocument/2006/relationships/image" Target="../media/image1414.png"/><Relationship Id="rId103" Type="http://schemas.openxmlformats.org/officeDocument/2006/relationships/customXml" Target="../ink/ink1561.xml"/><Relationship Id="rId310" Type="http://schemas.openxmlformats.org/officeDocument/2006/relationships/customXml" Target="../ink/ink1665.xml"/><Relationship Id="rId548" Type="http://schemas.openxmlformats.org/officeDocument/2006/relationships/customXml" Target="../ink/ink1786.xml"/><Relationship Id="rId755" Type="http://schemas.openxmlformats.org/officeDocument/2006/relationships/customXml" Target="../ink/ink1890.xml"/><Relationship Id="rId962" Type="http://schemas.openxmlformats.org/officeDocument/2006/relationships/image" Target="../media/image1873.png"/><Relationship Id="rId1178" Type="http://schemas.openxmlformats.org/officeDocument/2006/relationships/customXml" Target="../ink/ink2102.xml"/><Relationship Id="rId91" Type="http://schemas.openxmlformats.org/officeDocument/2006/relationships/customXml" Target="../ink/ink1555.xml"/><Relationship Id="rId187" Type="http://schemas.openxmlformats.org/officeDocument/2006/relationships/image" Target="../media/image1488.png"/><Relationship Id="rId394" Type="http://schemas.openxmlformats.org/officeDocument/2006/relationships/image" Target="../media/image1590.png"/><Relationship Id="rId408" Type="http://schemas.openxmlformats.org/officeDocument/2006/relationships/image" Target="../media/image1597.png"/><Relationship Id="rId615" Type="http://schemas.openxmlformats.org/officeDocument/2006/relationships/customXml" Target="../ink/ink1820.xml"/><Relationship Id="rId822" Type="http://schemas.openxmlformats.org/officeDocument/2006/relationships/image" Target="../media/image1803.png"/><Relationship Id="rId1038" Type="http://schemas.openxmlformats.org/officeDocument/2006/relationships/customXml" Target="../ink/ink2032.xml"/><Relationship Id="rId254" Type="http://schemas.openxmlformats.org/officeDocument/2006/relationships/customXml" Target="../ink/ink1637.xml"/><Relationship Id="rId699" Type="http://schemas.openxmlformats.org/officeDocument/2006/relationships/customXml" Target="../ink/ink1862.xml"/><Relationship Id="rId1091" Type="http://schemas.openxmlformats.org/officeDocument/2006/relationships/image" Target="../media/image1937.png"/><Relationship Id="rId1105" Type="http://schemas.openxmlformats.org/officeDocument/2006/relationships/image" Target="../media/image1944.png"/><Relationship Id="rId49" Type="http://schemas.openxmlformats.org/officeDocument/2006/relationships/customXml" Target="../ink/ink1534.xml"/><Relationship Id="rId114" Type="http://schemas.openxmlformats.org/officeDocument/2006/relationships/image" Target="../media/image1452.png"/><Relationship Id="rId461" Type="http://schemas.openxmlformats.org/officeDocument/2006/relationships/image" Target="../media/image1623.png"/><Relationship Id="rId559" Type="http://schemas.openxmlformats.org/officeDocument/2006/relationships/image" Target="../media/image1672.png"/><Relationship Id="rId766" Type="http://schemas.openxmlformats.org/officeDocument/2006/relationships/image" Target="../media/image1775.png"/><Relationship Id="rId1189" Type="http://schemas.openxmlformats.org/officeDocument/2006/relationships/image" Target="../media/image1986.png"/><Relationship Id="rId198" Type="http://schemas.openxmlformats.org/officeDocument/2006/relationships/customXml" Target="../ink/ink1609.xml"/><Relationship Id="rId321" Type="http://schemas.openxmlformats.org/officeDocument/2006/relationships/customXml" Target="../ink/ink1671.xml"/><Relationship Id="rId419" Type="http://schemas.openxmlformats.org/officeDocument/2006/relationships/image" Target="../media/image1602.png"/><Relationship Id="rId626" Type="http://schemas.openxmlformats.org/officeDocument/2006/relationships/image" Target="../media/image1705.png"/><Relationship Id="rId973" Type="http://schemas.openxmlformats.org/officeDocument/2006/relationships/customXml" Target="../ink/ink1999.xml"/><Relationship Id="rId1049" Type="http://schemas.openxmlformats.org/officeDocument/2006/relationships/image" Target="../media/image1916.png"/><Relationship Id="rId833" Type="http://schemas.openxmlformats.org/officeDocument/2006/relationships/customXml" Target="../ink/ink1929.xml"/><Relationship Id="rId1116" Type="http://schemas.openxmlformats.org/officeDocument/2006/relationships/customXml" Target="../ink/ink2071.xml"/><Relationship Id="rId265" Type="http://schemas.openxmlformats.org/officeDocument/2006/relationships/image" Target="../media/image1527.png"/><Relationship Id="rId472" Type="http://schemas.openxmlformats.org/officeDocument/2006/relationships/customXml" Target="../ink/ink1748.xml"/><Relationship Id="rId900" Type="http://schemas.openxmlformats.org/officeDocument/2006/relationships/image" Target="../media/image1842.png"/><Relationship Id="rId125" Type="http://schemas.openxmlformats.org/officeDocument/2006/relationships/customXml" Target="../ink/ink1572.xml"/><Relationship Id="rId332" Type="http://schemas.openxmlformats.org/officeDocument/2006/relationships/image" Target="../media/image1559.png"/><Relationship Id="rId777" Type="http://schemas.openxmlformats.org/officeDocument/2006/relationships/customXml" Target="../ink/ink1901.xml"/><Relationship Id="rId984" Type="http://schemas.openxmlformats.org/officeDocument/2006/relationships/image" Target="../media/image1884.png"/><Relationship Id="rId637" Type="http://schemas.openxmlformats.org/officeDocument/2006/relationships/customXml" Target="../ink/ink1831.xml"/><Relationship Id="rId844" Type="http://schemas.openxmlformats.org/officeDocument/2006/relationships/image" Target="../media/image1814.png"/><Relationship Id="rId276" Type="http://schemas.openxmlformats.org/officeDocument/2006/relationships/customXml" Target="../ink/ink1648.xml"/><Relationship Id="rId483" Type="http://schemas.openxmlformats.org/officeDocument/2006/relationships/image" Target="../media/image1634.png"/><Relationship Id="rId690" Type="http://schemas.openxmlformats.org/officeDocument/2006/relationships/image" Target="../media/image1737.png"/><Relationship Id="rId704" Type="http://schemas.openxmlformats.org/officeDocument/2006/relationships/image" Target="../media/image1744.png"/><Relationship Id="rId911" Type="http://schemas.openxmlformats.org/officeDocument/2006/relationships/customXml" Target="../ink/ink1968.xml"/><Relationship Id="rId1127" Type="http://schemas.openxmlformats.org/officeDocument/2006/relationships/image" Target="../media/image1955.png"/><Relationship Id="rId40" Type="http://schemas.openxmlformats.org/officeDocument/2006/relationships/image" Target="../media/image1415.png"/><Relationship Id="rId136" Type="http://schemas.openxmlformats.org/officeDocument/2006/relationships/image" Target="../media/image1463.png"/><Relationship Id="rId343" Type="http://schemas.openxmlformats.org/officeDocument/2006/relationships/customXml" Target="../ink/ink1683.xml"/><Relationship Id="rId550" Type="http://schemas.openxmlformats.org/officeDocument/2006/relationships/customXml" Target="../ink/ink1787.xml"/><Relationship Id="rId788" Type="http://schemas.openxmlformats.org/officeDocument/2006/relationships/image" Target="../media/image1786.png"/><Relationship Id="rId995" Type="http://schemas.openxmlformats.org/officeDocument/2006/relationships/customXml" Target="../ink/ink2010.xml"/><Relationship Id="rId1180" Type="http://schemas.openxmlformats.org/officeDocument/2006/relationships/customXml" Target="../ink/ink2103.xml"/><Relationship Id="rId203" Type="http://schemas.openxmlformats.org/officeDocument/2006/relationships/image" Target="../media/image1496.png"/><Relationship Id="rId648" Type="http://schemas.openxmlformats.org/officeDocument/2006/relationships/image" Target="../media/image1716.png"/><Relationship Id="rId855" Type="http://schemas.openxmlformats.org/officeDocument/2006/relationships/customXml" Target="../ink/ink1940.xml"/><Relationship Id="rId1040" Type="http://schemas.openxmlformats.org/officeDocument/2006/relationships/customXml" Target="../ink/ink2033.xml"/><Relationship Id="rId287" Type="http://schemas.openxmlformats.org/officeDocument/2006/relationships/image" Target="../media/image1538.png"/><Relationship Id="rId410" Type="http://schemas.openxmlformats.org/officeDocument/2006/relationships/image" Target="../media/image1598.png"/><Relationship Id="rId494" Type="http://schemas.openxmlformats.org/officeDocument/2006/relationships/customXml" Target="../ink/ink1759.xml"/><Relationship Id="rId508" Type="http://schemas.openxmlformats.org/officeDocument/2006/relationships/customXml" Target="../ink/ink1766.xml"/><Relationship Id="rId715" Type="http://schemas.openxmlformats.org/officeDocument/2006/relationships/customXml" Target="../ink/ink1870.xml"/><Relationship Id="rId922" Type="http://schemas.openxmlformats.org/officeDocument/2006/relationships/image" Target="../media/image1853.png"/><Relationship Id="rId1138" Type="http://schemas.openxmlformats.org/officeDocument/2006/relationships/customXml" Target="../ink/ink2082.xml"/><Relationship Id="rId147" Type="http://schemas.openxmlformats.org/officeDocument/2006/relationships/customXml" Target="../ink/ink1583.xml"/><Relationship Id="rId354" Type="http://schemas.openxmlformats.org/officeDocument/2006/relationships/image" Target="../media/image1570.png"/><Relationship Id="rId799" Type="http://schemas.openxmlformats.org/officeDocument/2006/relationships/customXml" Target="../ink/ink1912.xml"/><Relationship Id="rId1191" Type="http://schemas.openxmlformats.org/officeDocument/2006/relationships/image" Target="../media/image1987.png"/><Relationship Id="rId1205" Type="http://schemas.openxmlformats.org/officeDocument/2006/relationships/image" Target="../media/image1994.png"/><Relationship Id="rId51" Type="http://schemas.openxmlformats.org/officeDocument/2006/relationships/customXml" Target="../ink/ink1535.xml"/><Relationship Id="rId561" Type="http://schemas.openxmlformats.org/officeDocument/2006/relationships/image" Target="../media/image1673.png"/><Relationship Id="rId659" Type="http://schemas.openxmlformats.org/officeDocument/2006/relationships/customXml" Target="../ink/ink1842.xml"/><Relationship Id="rId866" Type="http://schemas.openxmlformats.org/officeDocument/2006/relationships/image" Target="../media/image1825.png"/><Relationship Id="rId214" Type="http://schemas.openxmlformats.org/officeDocument/2006/relationships/customXml" Target="../ink/ink1617.xml"/><Relationship Id="rId298" Type="http://schemas.openxmlformats.org/officeDocument/2006/relationships/customXml" Target="../ink/ink1659.xml"/><Relationship Id="rId421" Type="http://schemas.openxmlformats.org/officeDocument/2006/relationships/image" Target="../media/image1603.png"/><Relationship Id="rId519" Type="http://schemas.openxmlformats.org/officeDocument/2006/relationships/image" Target="../media/image1652.png"/><Relationship Id="rId1051" Type="http://schemas.openxmlformats.org/officeDocument/2006/relationships/image" Target="../media/image1917.png"/><Relationship Id="rId1149" Type="http://schemas.openxmlformats.org/officeDocument/2006/relationships/image" Target="../media/image1966.png"/><Relationship Id="rId158" Type="http://schemas.openxmlformats.org/officeDocument/2006/relationships/customXml" Target="../ink/ink1589.xml"/><Relationship Id="rId726" Type="http://schemas.openxmlformats.org/officeDocument/2006/relationships/image" Target="../media/image1755.png"/><Relationship Id="rId933" Type="http://schemas.openxmlformats.org/officeDocument/2006/relationships/customXml" Target="../ink/ink1979.xml"/><Relationship Id="rId1009" Type="http://schemas.openxmlformats.org/officeDocument/2006/relationships/customXml" Target="../ink/ink2017.xml"/><Relationship Id="rId62" Type="http://schemas.openxmlformats.org/officeDocument/2006/relationships/image" Target="../media/image1426.png"/><Relationship Id="rId365" Type="http://schemas.openxmlformats.org/officeDocument/2006/relationships/customXml" Target="../ink/ink1694.xml"/><Relationship Id="rId572" Type="http://schemas.openxmlformats.org/officeDocument/2006/relationships/customXml" Target="../ink/ink1798.xml"/><Relationship Id="rId1216" Type="http://schemas.openxmlformats.org/officeDocument/2006/relationships/customXml" Target="../ink/ink2121.xml"/><Relationship Id="rId225" Type="http://schemas.openxmlformats.org/officeDocument/2006/relationships/image" Target="../media/image1507.png"/><Relationship Id="rId432" Type="http://schemas.openxmlformats.org/officeDocument/2006/relationships/customXml" Target="../ink/ink1728.xml"/><Relationship Id="rId877" Type="http://schemas.openxmlformats.org/officeDocument/2006/relationships/customXml" Target="../ink/ink1951.xml"/><Relationship Id="rId1062" Type="http://schemas.openxmlformats.org/officeDocument/2006/relationships/customXml" Target="../ink/ink2044.xml"/><Relationship Id="rId737" Type="http://schemas.openxmlformats.org/officeDocument/2006/relationships/customXml" Target="../ink/ink1881.xml"/><Relationship Id="rId944" Type="http://schemas.openxmlformats.org/officeDocument/2006/relationships/image" Target="../media/image1864.png"/><Relationship Id="rId73" Type="http://schemas.openxmlformats.org/officeDocument/2006/relationships/customXml" Target="../ink/ink1546.xml"/><Relationship Id="rId169" Type="http://schemas.openxmlformats.org/officeDocument/2006/relationships/image" Target="../media/image1479.png"/><Relationship Id="rId376" Type="http://schemas.openxmlformats.org/officeDocument/2006/relationships/image" Target="../media/image1581.png"/><Relationship Id="rId583" Type="http://schemas.openxmlformats.org/officeDocument/2006/relationships/image" Target="../media/image1684.png"/><Relationship Id="rId790" Type="http://schemas.openxmlformats.org/officeDocument/2006/relationships/image" Target="../media/image1787.png"/><Relationship Id="rId804" Type="http://schemas.openxmlformats.org/officeDocument/2006/relationships/image" Target="../media/image1794.png"/><Relationship Id="rId4" Type="http://schemas.openxmlformats.org/officeDocument/2006/relationships/image" Target="../media/image1397.png"/><Relationship Id="rId236" Type="http://schemas.openxmlformats.org/officeDocument/2006/relationships/customXml" Target="../ink/ink1628.xml"/><Relationship Id="rId443" Type="http://schemas.openxmlformats.org/officeDocument/2006/relationships/image" Target="../media/image1614.png"/><Relationship Id="rId650" Type="http://schemas.openxmlformats.org/officeDocument/2006/relationships/image" Target="../media/image1717.png"/><Relationship Id="rId888" Type="http://schemas.openxmlformats.org/officeDocument/2006/relationships/image" Target="../media/image1836.png"/><Relationship Id="rId1073" Type="http://schemas.openxmlformats.org/officeDocument/2006/relationships/image" Target="../media/image1928.png"/><Relationship Id="rId303" Type="http://schemas.openxmlformats.org/officeDocument/2006/relationships/image" Target="../media/image1546.png"/><Relationship Id="rId748" Type="http://schemas.openxmlformats.org/officeDocument/2006/relationships/image" Target="../media/image1766.png"/><Relationship Id="rId955" Type="http://schemas.openxmlformats.org/officeDocument/2006/relationships/customXml" Target="../ink/ink1990.xml"/><Relationship Id="rId1140" Type="http://schemas.openxmlformats.org/officeDocument/2006/relationships/customXml" Target="../ink/ink2083.xml"/><Relationship Id="rId84" Type="http://schemas.openxmlformats.org/officeDocument/2006/relationships/image" Target="../media/image1437.png"/><Relationship Id="rId387" Type="http://schemas.openxmlformats.org/officeDocument/2006/relationships/customXml" Target="../ink/ink1705.xml"/><Relationship Id="rId510" Type="http://schemas.openxmlformats.org/officeDocument/2006/relationships/customXml" Target="../ink/ink1767.xml"/><Relationship Id="rId594" Type="http://schemas.openxmlformats.org/officeDocument/2006/relationships/image" Target="../media/image1689.png"/><Relationship Id="rId608" Type="http://schemas.openxmlformats.org/officeDocument/2006/relationships/image" Target="../media/image1696.png"/><Relationship Id="rId815" Type="http://schemas.openxmlformats.org/officeDocument/2006/relationships/customXml" Target="../ink/ink1920.xml"/><Relationship Id="rId247" Type="http://schemas.openxmlformats.org/officeDocument/2006/relationships/image" Target="../media/image1518.png"/><Relationship Id="rId899" Type="http://schemas.openxmlformats.org/officeDocument/2006/relationships/customXml" Target="../ink/ink1962.xml"/><Relationship Id="rId1000" Type="http://schemas.openxmlformats.org/officeDocument/2006/relationships/image" Target="../media/image1892.png"/><Relationship Id="rId1084" Type="http://schemas.openxmlformats.org/officeDocument/2006/relationships/customXml" Target="../ink/ink2055.xml"/><Relationship Id="rId107" Type="http://schemas.openxmlformats.org/officeDocument/2006/relationships/customXml" Target="../ink/ink1563.xml"/><Relationship Id="rId454" Type="http://schemas.openxmlformats.org/officeDocument/2006/relationships/customXml" Target="../ink/ink1739.xml"/><Relationship Id="rId661" Type="http://schemas.openxmlformats.org/officeDocument/2006/relationships/customXml" Target="../ink/ink1843.xml"/><Relationship Id="rId759" Type="http://schemas.openxmlformats.org/officeDocument/2006/relationships/customXml" Target="../ink/ink1892.xml"/><Relationship Id="rId966" Type="http://schemas.openxmlformats.org/officeDocument/2006/relationships/image" Target="../media/image1875.png"/><Relationship Id="rId11" Type="http://schemas.openxmlformats.org/officeDocument/2006/relationships/customXml" Target="../ink/ink1515.xml"/><Relationship Id="rId314" Type="http://schemas.openxmlformats.org/officeDocument/2006/relationships/customXml" Target="../ink/ink1667.xml"/><Relationship Id="rId398" Type="http://schemas.openxmlformats.org/officeDocument/2006/relationships/image" Target="../media/image1592.png"/><Relationship Id="rId521" Type="http://schemas.openxmlformats.org/officeDocument/2006/relationships/image" Target="../media/image1653.png"/><Relationship Id="rId619" Type="http://schemas.openxmlformats.org/officeDocument/2006/relationships/customXml" Target="../ink/ink1822.xml"/><Relationship Id="rId1151" Type="http://schemas.openxmlformats.org/officeDocument/2006/relationships/image" Target="../media/image1967.png"/><Relationship Id="rId95" Type="http://schemas.openxmlformats.org/officeDocument/2006/relationships/customXml" Target="../ink/ink1557.xml"/><Relationship Id="rId160" Type="http://schemas.openxmlformats.org/officeDocument/2006/relationships/customXml" Target="../ink/ink1590.xml"/><Relationship Id="rId826" Type="http://schemas.openxmlformats.org/officeDocument/2006/relationships/image" Target="../media/image1805.png"/><Relationship Id="rId1011" Type="http://schemas.openxmlformats.org/officeDocument/2006/relationships/customXml" Target="../ink/ink2018.xml"/><Relationship Id="rId1109" Type="http://schemas.openxmlformats.org/officeDocument/2006/relationships/image" Target="../media/image1946.png"/><Relationship Id="rId258" Type="http://schemas.openxmlformats.org/officeDocument/2006/relationships/customXml" Target="../ink/ink1639.xml"/><Relationship Id="rId465" Type="http://schemas.openxmlformats.org/officeDocument/2006/relationships/image" Target="../media/image1625.png"/><Relationship Id="rId672" Type="http://schemas.openxmlformats.org/officeDocument/2006/relationships/image" Target="../media/image1728.png"/><Relationship Id="rId1095" Type="http://schemas.openxmlformats.org/officeDocument/2006/relationships/image" Target="../media/image1939.png"/><Relationship Id="rId22" Type="http://schemas.openxmlformats.org/officeDocument/2006/relationships/image" Target="../media/image1406.png"/><Relationship Id="rId118" Type="http://schemas.openxmlformats.org/officeDocument/2006/relationships/image" Target="../media/image1454.png"/><Relationship Id="rId325" Type="http://schemas.openxmlformats.org/officeDocument/2006/relationships/image" Target="../media/image1556.png"/><Relationship Id="rId532" Type="http://schemas.openxmlformats.org/officeDocument/2006/relationships/customXml" Target="../ink/ink1778.xml"/><Relationship Id="rId977" Type="http://schemas.openxmlformats.org/officeDocument/2006/relationships/customXml" Target="../ink/ink2001.xml"/><Relationship Id="rId1162" Type="http://schemas.openxmlformats.org/officeDocument/2006/relationships/customXml" Target="../ink/ink2094.xml"/><Relationship Id="rId171" Type="http://schemas.openxmlformats.org/officeDocument/2006/relationships/image" Target="../media/image1480.png"/><Relationship Id="rId837" Type="http://schemas.openxmlformats.org/officeDocument/2006/relationships/customXml" Target="../ink/ink1931.xml"/><Relationship Id="rId1022" Type="http://schemas.openxmlformats.org/officeDocument/2006/relationships/image" Target="../media/image1903.png"/><Relationship Id="rId269" Type="http://schemas.openxmlformats.org/officeDocument/2006/relationships/image" Target="../media/image1529.png"/><Relationship Id="rId476" Type="http://schemas.openxmlformats.org/officeDocument/2006/relationships/customXml" Target="../ink/ink1750.xml"/><Relationship Id="rId683" Type="http://schemas.openxmlformats.org/officeDocument/2006/relationships/customXml" Target="../ink/ink1854.xml"/><Relationship Id="rId890" Type="http://schemas.openxmlformats.org/officeDocument/2006/relationships/image" Target="../media/image1837.png"/><Relationship Id="rId904" Type="http://schemas.openxmlformats.org/officeDocument/2006/relationships/image" Target="../media/image1844.png"/><Relationship Id="rId33" Type="http://schemas.openxmlformats.org/officeDocument/2006/relationships/customXml" Target="../ink/ink1526.xml"/><Relationship Id="rId129" Type="http://schemas.openxmlformats.org/officeDocument/2006/relationships/customXml" Target="../ink/ink1574.xml"/><Relationship Id="rId336" Type="http://schemas.openxmlformats.org/officeDocument/2006/relationships/image" Target="../media/image1561.png"/><Relationship Id="rId543" Type="http://schemas.openxmlformats.org/officeDocument/2006/relationships/image" Target="../media/image1664.png"/><Relationship Id="rId988" Type="http://schemas.openxmlformats.org/officeDocument/2006/relationships/image" Target="../media/image1886.png"/><Relationship Id="rId1173" Type="http://schemas.openxmlformats.org/officeDocument/2006/relationships/image" Target="../media/image1978.png"/><Relationship Id="rId182" Type="http://schemas.openxmlformats.org/officeDocument/2006/relationships/customXml" Target="../ink/ink1601.xml"/><Relationship Id="rId403" Type="http://schemas.openxmlformats.org/officeDocument/2006/relationships/customXml" Target="../ink/ink1713.xml"/><Relationship Id="rId750" Type="http://schemas.openxmlformats.org/officeDocument/2006/relationships/image" Target="../media/image1767.png"/><Relationship Id="rId848" Type="http://schemas.openxmlformats.org/officeDocument/2006/relationships/image" Target="../media/image1816.png"/><Relationship Id="rId1033" Type="http://schemas.openxmlformats.org/officeDocument/2006/relationships/image" Target="../media/image1908.png"/><Relationship Id="rId487" Type="http://schemas.openxmlformats.org/officeDocument/2006/relationships/image" Target="../media/image1636.png"/><Relationship Id="rId610" Type="http://schemas.openxmlformats.org/officeDocument/2006/relationships/image" Target="../media/image1697.png"/><Relationship Id="rId694" Type="http://schemas.openxmlformats.org/officeDocument/2006/relationships/image" Target="../media/image1739.png"/><Relationship Id="rId708" Type="http://schemas.openxmlformats.org/officeDocument/2006/relationships/image" Target="../media/image1746.png"/><Relationship Id="rId915" Type="http://schemas.openxmlformats.org/officeDocument/2006/relationships/customXml" Target="../ink/ink1970.xml"/><Relationship Id="rId347" Type="http://schemas.openxmlformats.org/officeDocument/2006/relationships/customXml" Target="../ink/ink1685.xml"/><Relationship Id="rId999" Type="http://schemas.openxmlformats.org/officeDocument/2006/relationships/customXml" Target="../ink/ink2012.xml"/><Relationship Id="rId1100" Type="http://schemas.openxmlformats.org/officeDocument/2006/relationships/customXml" Target="../ink/ink2063.xml"/><Relationship Id="rId1184" Type="http://schemas.openxmlformats.org/officeDocument/2006/relationships/customXml" Target="../ink/ink2105.xml"/><Relationship Id="rId44" Type="http://schemas.openxmlformats.org/officeDocument/2006/relationships/image" Target="../media/image1417.png"/><Relationship Id="rId554" Type="http://schemas.openxmlformats.org/officeDocument/2006/relationships/customXml" Target="../ink/ink1789.xml"/><Relationship Id="rId761" Type="http://schemas.openxmlformats.org/officeDocument/2006/relationships/customXml" Target="../ink/ink1893.xml"/><Relationship Id="rId859" Type="http://schemas.openxmlformats.org/officeDocument/2006/relationships/customXml" Target="../ink/ink1942.xml"/><Relationship Id="rId193" Type="http://schemas.openxmlformats.org/officeDocument/2006/relationships/image" Target="../media/image1491.png"/><Relationship Id="rId207" Type="http://schemas.openxmlformats.org/officeDocument/2006/relationships/image" Target="../media/image1498.png"/><Relationship Id="rId414" Type="http://schemas.openxmlformats.org/officeDocument/2006/relationships/customXml" Target="../ink/ink1719.xml"/><Relationship Id="rId498" Type="http://schemas.openxmlformats.org/officeDocument/2006/relationships/customXml" Target="../ink/ink1761.xml"/><Relationship Id="rId621" Type="http://schemas.openxmlformats.org/officeDocument/2006/relationships/customXml" Target="../ink/ink1823.xml"/><Relationship Id="rId1044" Type="http://schemas.openxmlformats.org/officeDocument/2006/relationships/customXml" Target="../ink/ink2035.xml"/><Relationship Id="rId260" Type="http://schemas.openxmlformats.org/officeDocument/2006/relationships/customXml" Target="../ink/ink1640.xml"/><Relationship Id="rId719" Type="http://schemas.openxmlformats.org/officeDocument/2006/relationships/customXml" Target="../ink/ink1872.xml"/><Relationship Id="rId926" Type="http://schemas.openxmlformats.org/officeDocument/2006/relationships/image" Target="../media/image1855.png"/><Relationship Id="rId1111" Type="http://schemas.openxmlformats.org/officeDocument/2006/relationships/image" Target="../media/image1947.png"/><Relationship Id="rId55" Type="http://schemas.openxmlformats.org/officeDocument/2006/relationships/customXml" Target="../ink/ink1537.xml"/><Relationship Id="rId120" Type="http://schemas.openxmlformats.org/officeDocument/2006/relationships/image" Target="../media/image1455.png"/><Relationship Id="rId358" Type="http://schemas.openxmlformats.org/officeDocument/2006/relationships/image" Target="../media/image1572.png"/><Relationship Id="rId565" Type="http://schemas.openxmlformats.org/officeDocument/2006/relationships/image" Target="../media/image1675.png"/><Relationship Id="rId772" Type="http://schemas.openxmlformats.org/officeDocument/2006/relationships/image" Target="../media/image1778.png"/><Relationship Id="rId1195" Type="http://schemas.openxmlformats.org/officeDocument/2006/relationships/image" Target="../media/image1989.png"/><Relationship Id="rId1209" Type="http://schemas.openxmlformats.org/officeDocument/2006/relationships/image" Target="../media/image1996.png"/><Relationship Id="rId218" Type="http://schemas.openxmlformats.org/officeDocument/2006/relationships/customXml" Target="../ink/ink1619.xml"/><Relationship Id="rId425" Type="http://schemas.openxmlformats.org/officeDocument/2006/relationships/image" Target="../media/image1605.png"/><Relationship Id="rId632" Type="http://schemas.openxmlformats.org/officeDocument/2006/relationships/image" Target="../media/image1708.png"/><Relationship Id="rId1055" Type="http://schemas.openxmlformats.org/officeDocument/2006/relationships/image" Target="../media/image1919.png"/><Relationship Id="rId271" Type="http://schemas.openxmlformats.org/officeDocument/2006/relationships/image" Target="../media/image1530.png"/><Relationship Id="rId937" Type="http://schemas.openxmlformats.org/officeDocument/2006/relationships/customXml" Target="../ink/ink1981.xml"/><Relationship Id="rId1122" Type="http://schemas.openxmlformats.org/officeDocument/2006/relationships/customXml" Target="../ink/ink2074.xml"/><Relationship Id="rId66" Type="http://schemas.openxmlformats.org/officeDocument/2006/relationships/image" Target="../media/image1428.png"/><Relationship Id="rId131" Type="http://schemas.openxmlformats.org/officeDocument/2006/relationships/customXml" Target="../ink/ink1575.xml"/><Relationship Id="rId369" Type="http://schemas.openxmlformats.org/officeDocument/2006/relationships/customXml" Target="../ink/ink1696.xml"/><Relationship Id="rId576" Type="http://schemas.openxmlformats.org/officeDocument/2006/relationships/customXml" Target="../ink/ink1800.xml"/><Relationship Id="rId783" Type="http://schemas.openxmlformats.org/officeDocument/2006/relationships/customXml" Target="../ink/ink1904.xml"/><Relationship Id="rId990" Type="http://schemas.openxmlformats.org/officeDocument/2006/relationships/image" Target="../media/image1887.png"/><Relationship Id="rId229" Type="http://schemas.openxmlformats.org/officeDocument/2006/relationships/image" Target="../media/image1509.png"/><Relationship Id="rId436" Type="http://schemas.openxmlformats.org/officeDocument/2006/relationships/customXml" Target="../ink/ink1730.xml"/><Relationship Id="rId643" Type="http://schemas.openxmlformats.org/officeDocument/2006/relationships/customXml" Target="../ink/ink1834.xml"/><Relationship Id="rId1066" Type="http://schemas.openxmlformats.org/officeDocument/2006/relationships/customXml" Target="../ink/ink2046.xml"/><Relationship Id="rId850" Type="http://schemas.openxmlformats.org/officeDocument/2006/relationships/image" Target="../media/image1817.png"/><Relationship Id="rId948" Type="http://schemas.openxmlformats.org/officeDocument/2006/relationships/image" Target="../media/image1866.png"/><Relationship Id="rId1133" Type="http://schemas.openxmlformats.org/officeDocument/2006/relationships/image" Target="../media/image1958.png"/><Relationship Id="rId77" Type="http://schemas.openxmlformats.org/officeDocument/2006/relationships/customXml" Target="../ink/ink1548.xml"/><Relationship Id="rId282" Type="http://schemas.openxmlformats.org/officeDocument/2006/relationships/customXml" Target="../ink/ink1651.xml"/><Relationship Id="rId503" Type="http://schemas.openxmlformats.org/officeDocument/2006/relationships/image" Target="../media/image1644.png"/><Relationship Id="rId587" Type="http://schemas.openxmlformats.org/officeDocument/2006/relationships/customXml" Target="../ink/ink1806.xml"/><Relationship Id="rId710" Type="http://schemas.openxmlformats.org/officeDocument/2006/relationships/image" Target="../media/image1747.png"/><Relationship Id="rId808" Type="http://schemas.openxmlformats.org/officeDocument/2006/relationships/image" Target="../media/image1796.png"/><Relationship Id="rId8" Type="http://schemas.openxmlformats.org/officeDocument/2006/relationships/image" Target="../media/image1399.png"/><Relationship Id="rId142" Type="http://schemas.openxmlformats.org/officeDocument/2006/relationships/image" Target="../media/image1466.png"/><Relationship Id="rId447" Type="http://schemas.openxmlformats.org/officeDocument/2006/relationships/image" Target="../media/image1616.png"/><Relationship Id="rId794" Type="http://schemas.openxmlformats.org/officeDocument/2006/relationships/image" Target="../media/image1789.png"/><Relationship Id="rId1077" Type="http://schemas.openxmlformats.org/officeDocument/2006/relationships/image" Target="../media/image1930.png"/><Relationship Id="rId1200" Type="http://schemas.openxmlformats.org/officeDocument/2006/relationships/customXml" Target="../ink/ink2113.xml"/><Relationship Id="rId654" Type="http://schemas.openxmlformats.org/officeDocument/2006/relationships/image" Target="../media/image1719.png"/><Relationship Id="rId861" Type="http://schemas.openxmlformats.org/officeDocument/2006/relationships/customXml" Target="../ink/ink1943.xml"/><Relationship Id="rId959" Type="http://schemas.openxmlformats.org/officeDocument/2006/relationships/customXml" Target="../ink/ink1992.xml"/><Relationship Id="rId293" Type="http://schemas.openxmlformats.org/officeDocument/2006/relationships/image" Target="../media/image1541.png"/><Relationship Id="rId307" Type="http://schemas.openxmlformats.org/officeDocument/2006/relationships/image" Target="../media/image1548.png"/><Relationship Id="rId514" Type="http://schemas.openxmlformats.org/officeDocument/2006/relationships/customXml" Target="../ink/ink1769.xml"/><Relationship Id="rId721" Type="http://schemas.openxmlformats.org/officeDocument/2006/relationships/customXml" Target="../ink/ink1873.xml"/><Relationship Id="rId1144" Type="http://schemas.openxmlformats.org/officeDocument/2006/relationships/customXml" Target="../ink/ink2085.xml"/><Relationship Id="rId88" Type="http://schemas.openxmlformats.org/officeDocument/2006/relationships/image" Target="../media/image1439.png"/><Relationship Id="rId153" Type="http://schemas.openxmlformats.org/officeDocument/2006/relationships/image" Target="../media/image1471.png"/><Relationship Id="rId360" Type="http://schemas.openxmlformats.org/officeDocument/2006/relationships/image" Target="../media/image1573.png"/><Relationship Id="rId598" Type="http://schemas.openxmlformats.org/officeDocument/2006/relationships/image" Target="../media/image1691.png"/><Relationship Id="rId819" Type="http://schemas.openxmlformats.org/officeDocument/2006/relationships/customXml" Target="../ink/ink1922.xml"/><Relationship Id="rId1004" Type="http://schemas.openxmlformats.org/officeDocument/2006/relationships/image" Target="../media/image1894.png"/><Relationship Id="rId1211" Type="http://schemas.openxmlformats.org/officeDocument/2006/relationships/image" Target="../media/image1997.png"/><Relationship Id="rId220" Type="http://schemas.openxmlformats.org/officeDocument/2006/relationships/customXml" Target="../ink/ink1620.xml"/><Relationship Id="rId458" Type="http://schemas.openxmlformats.org/officeDocument/2006/relationships/customXml" Target="../ink/ink1741.xml"/><Relationship Id="rId665" Type="http://schemas.openxmlformats.org/officeDocument/2006/relationships/customXml" Target="../ink/ink1845.xml"/><Relationship Id="rId872" Type="http://schemas.openxmlformats.org/officeDocument/2006/relationships/image" Target="../media/image1828.png"/><Relationship Id="rId1088" Type="http://schemas.openxmlformats.org/officeDocument/2006/relationships/customXml" Target="../ink/ink2057.xml"/><Relationship Id="rId15" Type="http://schemas.openxmlformats.org/officeDocument/2006/relationships/customXml" Target="../ink/ink1517.xml"/><Relationship Id="rId318" Type="http://schemas.openxmlformats.org/officeDocument/2006/relationships/image" Target="../media/image1553.png"/><Relationship Id="rId525" Type="http://schemas.openxmlformats.org/officeDocument/2006/relationships/image" Target="../media/image1655.png"/><Relationship Id="rId732" Type="http://schemas.openxmlformats.org/officeDocument/2006/relationships/image" Target="../media/image1758.png"/><Relationship Id="rId1155" Type="http://schemas.openxmlformats.org/officeDocument/2006/relationships/image" Target="../media/image1969.png"/><Relationship Id="rId99" Type="http://schemas.openxmlformats.org/officeDocument/2006/relationships/customXml" Target="../ink/ink1559.xml"/><Relationship Id="rId164" Type="http://schemas.openxmlformats.org/officeDocument/2006/relationships/customXml" Target="../ink/ink1592.xml"/><Relationship Id="rId371" Type="http://schemas.openxmlformats.org/officeDocument/2006/relationships/customXml" Target="../ink/ink1697.xml"/><Relationship Id="rId1015" Type="http://schemas.openxmlformats.org/officeDocument/2006/relationships/customXml" Target="../ink/ink2020.xml"/><Relationship Id="rId1222" Type="http://schemas.openxmlformats.org/officeDocument/2006/relationships/customXml" Target="../ink/ink2124.xml"/><Relationship Id="rId469" Type="http://schemas.openxmlformats.org/officeDocument/2006/relationships/image" Target="../media/image1627.png"/><Relationship Id="rId676" Type="http://schemas.openxmlformats.org/officeDocument/2006/relationships/image" Target="../media/image1730.png"/><Relationship Id="rId883" Type="http://schemas.openxmlformats.org/officeDocument/2006/relationships/customXml" Target="../ink/ink1954.xml"/><Relationship Id="rId1099" Type="http://schemas.openxmlformats.org/officeDocument/2006/relationships/image" Target="../media/image1941.png"/><Relationship Id="rId26" Type="http://schemas.openxmlformats.org/officeDocument/2006/relationships/image" Target="../media/image1408.png"/><Relationship Id="rId231" Type="http://schemas.openxmlformats.org/officeDocument/2006/relationships/image" Target="../media/image1510.png"/><Relationship Id="rId329" Type="http://schemas.openxmlformats.org/officeDocument/2006/relationships/customXml" Target="../ink/ink1676.xml"/><Relationship Id="rId536" Type="http://schemas.openxmlformats.org/officeDocument/2006/relationships/customXml" Target="../ink/ink1780.xml"/><Relationship Id="rId1166" Type="http://schemas.openxmlformats.org/officeDocument/2006/relationships/customXml" Target="../ink/ink2096.xml"/><Relationship Id="rId175" Type="http://schemas.openxmlformats.org/officeDocument/2006/relationships/image" Target="../media/image1482.png"/><Relationship Id="rId743" Type="http://schemas.openxmlformats.org/officeDocument/2006/relationships/customXml" Target="../ink/ink1884.xml"/><Relationship Id="rId950" Type="http://schemas.openxmlformats.org/officeDocument/2006/relationships/image" Target="../media/image1867.png"/><Relationship Id="rId1026" Type="http://schemas.openxmlformats.org/officeDocument/2006/relationships/customXml" Target="../ink/ink2026.xml"/><Relationship Id="rId382" Type="http://schemas.openxmlformats.org/officeDocument/2006/relationships/image" Target="../media/image1584.png"/><Relationship Id="rId603" Type="http://schemas.openxmlformats.org/officeDocument/2006/relationships/customXml" Target="../ink/ink1814.xml"/><Relationship Id="rId687" Type="http://schemas.openxmlformats.org/officeDocument/2006/relationships/customXml" Target="../ink/ink1856.xml"/><Relationship Id="rId810" Type="http://schemas.openxmlformats.org/officeDocument/2006/relationships/image" Target="../media/image1797.png"/><Relationship Id="rId908" Type="http://schemas.openxmlformats.org/officeDocument/2006/relationships/image" Target="../media/image1846.png"/><Relationship Id="rId242" Type="http://schemas.openxmlformats.org/officeDocument/2006/relationships/customXml" Target="../ink/ink1631.xml"/><Relationship Id="rId894" Type="http://schemas.openxmlformats.org/officeDocument/2006/relationships/image" Target="../media/image1839.png"/><Relationship Id="rId1177" Type="http://schemas.openxmlformats.org/officeDocument/2006/relationships/image" Target="../media/image1980.png"/><Relationship Id="rId37" Type="http://schemas.openxmlformats.org/officeDocument/2006/relationships/customXml" Target="../ink/ink1528.xml"/><Relationship Id="rId102" Type="http://schemas.openxmlformats.org/officeDocument/2006/relationships/image" Target="../media/image1446.png"/><Relationship Id="rId547" Type="http://schemas.openxmlformats.org/officeDocument/2006/relationships/image" Target="../media/image1666.png"/><Relationship Id="rId754" Type="http://schemas.openxmlformats.org/officeDocument/2006/relationships/image" Target="../media/image1769.png"/><Relationship Id="rId961" Type="http://schemas.openxmlformats.org/officeDocument/2006/relationships/customXml" Target="../ink/ink1993.xml"/><Relationship Id="rId90" Type="http://schemas.openxmlformats.org/officeDocument/2006/relationships/image" Target="../media/image1440.png"/><Relationship Id="rId186" Type="http://schemas.openxmlformats.org/officeDocument/2006/relationships/customXml" Target="../ink/ink1603.xml"/><Relationship Id="rId393" Type="http://schemas.openxmlformats.org/officeDocument/2006/relationships/customXml" Target="../ink/ink1708.xml"/><Relationship Id="rId407" Type="http://schemas.openxmlformats.org/officeDocument/2006/relationships/customXml" Target="../ink/ink1715.xml"/><Relationship Id="rId614" Type="http://schemas.openxmlformats.org/officeDocument/2006/relationships/image" Target="../media/image1699.png"/><Relationship Id="rId821" Type="http://schemas.openxmlformats.org/officeDocument/2006/relationships/customXml" Target="../ink/ink1923.xml"/><Relationship Id="rId1037" Type="http://schemas.openxmlformats.org/officeDocument/2006/relationships/image" Target="../media/image1910.png"/><Relationship Id="rId253" Type="http://schemas.openxmlformats.org/officeDocument/2006/relationships/image" Target="../media/image1521.png"/><Relationship Id="rId460" Type="http://schemas.openxmlformats.org/officeDocument/2006/relationships/customXml" Target="../ink/ink1742.xml"/><Relationship Id="rId698" Type="http://schemas.openxmlformats.org/officeDocument/2006/relationships/image" Target="../media/image1741.png"/><Relationship Id="rId919" Type="http://schemas.openxmlformats.org/officeDocument/2006/relationships/customXml" Target="../ink/ink1972.xml"/><Relationship Id="rId1090" Type="http://schemas.openxmlformats.org/officeDocument/2006/relationships/customXml" Target="../ink/ink2058.xml"/><Relationship Id="rId1104" Type="http://schemas.openxmlformats.org/officeDocument/2006/relationships/customXml" Target="../ink/ink2065.xml"/><Relationship Id="rId48" Type="http://schemas.openxmlformats.org/officeDocument/2006/relationships/image" Target="../media/image1419.png"/><Relationship Id="rId113" Type="http://schemas.openxmlformats.org/officeDocument/2006/relationships/customXml" Target="../ink/ink1566.xml"/><Relationship Id="rId320" Type="http://schemas.openxmlformats.org/officeDocument/2006/relationships/image" Target="../media/image1554.png"/><Relationship Id="rId558" Type="http://schemas.openxmlformats.org/officeDocument/2006/relationships/customXml" Target="../ink/ink1791.xml"/><Relationship Id="rId765" Type="http://schemas.openxmlformats.org/officeDocument/2006/relationships/customXml" Target="../ink/ink1895.xml"/><Relationship Id="rId972" Type="http://schemas.openxmlformats.org/officeDocument/2006/relationships/image" Target="../media/image1878.png"/><Relationship Id="rId1188" Type="http://schemas.openxmlformats.org/officeDocument/2006/relationships/customXml" Target="../ink/ink2107.xml"/><Relationship Id="rId197" Type="http://schemas.openxmlformats.org/officeDocument/2006/relationships/image" Target="../media/image1493.png"/><Relationship Id="rId418" Type="http://schemas.openxmlformats.org/officeDocument/2006/relationships/customXml" Target="../ink/ink1721.xml"/><Relationship Id="rId625" Type="http://schemas.openxmlformats.org/officeDocument/2006/relationships/customXml" Target="../ink/ink1825.xml"/><Relationship Id="rId832" Type="http://schemas.openxmlformats.org/officeDocument/2006/relationships/image" Target="../media/image1808.png"/><Relationship Id="rId1048" Type="http://schemas.openxmlformats.org/officeDocument/2006/relationships/customXml" Target="../ink/ink2037.xml"/><Relationship Id="rId264" Type="http://schemas.openxmlformats.org/officeDocument/2006/relationships/customXml" Target="../ink/ink1642.xml"/><Relationship Id="rId471" Type="http://schemas.openxmlformats.org/officeDocument/2006/relationships/image" Target="../media/image1628.png"/><Relationship Id="rId1115" Type="http://schemas.openxmlformats.org/officeDocument/2006/relationships/image" Target="../media/image1949.png"/><Relationship Id="rId59" Type="http://schemas.openxmlformats.org/officeDocument/2006/relationships/customXml" Target="../ink/ink1539.xml"/><Relationship Id="rId124" Type="http://schemas.openxmlformats.org/officeDocument/2006/relationships/image" Target="../media/image1457.png"/><Relationship Id="rId569" Type="http://schemas.openxmlformats.org/officeDocument/2006/relationships/image" Target="../media/image1677.png"/><Relationship Id="rId776" Type="http://schemas.openxmlformats.org/officeDocument/2006/relationships/image" Target="../media/image1780.png"/><Relationship Id="rId983" Type="http://schemas.openxmlformats.org/officeDocument/2006/relationships/customXml" Target="../ink/ink2004.xml"/><Relationship Id="rId1199" Type="http://schemas.openxmlformats.org/officeDocument/2006/relationships/image" Target="../media/image1991.png"/><Relationship Id="rId331" Type="http://schemas.openxmlformats.org/officeDocument/2006/relationships/customXml" Target="../ink/ink1677.xml"/><Relationship Id="rId429" Type="http://schemas.openxmlformats.org/officeDocument/2006/relationships/image" Target="../media/image1607.png"/><Relationship Id="rId636" Type="http://schemas.openxmlformats.org/officeDocument/2006/relationships/image" Target="../media/image1710.png"/><Relationship Id="rId1059" Type="http://schemas.openxmlformats.org/officeDocument/2006/relationships/image" Target="../media/image1921.png"/><Relationship Id="rId843" Type="http://schemas.openxmlformats.org/officeDocument/2006/relationships/customXml" Target="../ink/ink1934.xml"/><Relationship Id="rId1126" Type="http://schemas.openxmlformats.org/officeDocument/2006/relationships/customXml" Target="../ink/ink2076.xml"/><Relationship Id="rId275" Type="http://schemas.openxmlformats.org/officeDocument/2006/relationships/image" Target="../media/image1532.png"/><Relationship Id="rId482" Type="http://schemas.openxmlformats.org/officeDocument/2006/relationships/customXml" Target="../ink/ink1753.xml"/><Relationship Id="rId703" Type="http://schemas.openxmlformats.org/officeDocument/2006/relationships/customXml" Target="../ink/ink1864.xml"/><Relationship Id="rId910" Type="http://schemas.openxmlformats.org/officeDocument/2006/relationships/image" Target="../media/image1847.png"/><Relationship Id="rId135" Type="http://schemas.openxmlformats.org/officeDocument/2006/relationships/customXml" Target="../ink/ink1577.xml"/><Relationship Id="rId342" Type="http://schemas.openxmlformats.org/officeDocument/2006/relationships/image" Target="../media/image1564.png"/><Relationship Id="rId787" Type="http://schemas.openxmlformats.org/officeDocument/2006/relationships/customXml" Target="../ink/ink1906.xml"/><Relationship Id="rId994" Type="http://schemas.openxmlformats.org/officeDocument/2006/relationships/image" Target="../media/image1889.png"/><Relationship Id="rId202" Type="http://schemas.openxmlformats.org/officeDocument/2006/relationships/customXml" Target="../ink/ink1611.xml"/><Relationship Id="rId647" Type="http://schemas.openxmlformats.org/officeDocument/2006/relationships/customXml" Target="../ink/ink1836.xml"/><Relationship Id="rId854" Type="http://schemas.openxmlformats.org/officeDocument/2006/relationships/image" Target="../media/image1819.png"/><Relationship Id="rId286" Type="http://schemas.openxmlformats.org/officeDocument/2006/relationships/customXml" Target="../ink/ink1653.xml"/><Relationship Id="rId493" Type="http://schemas.openxmlformats.org/officeDocument/2006/relationships/image" Target="../media/image1639.png"/><Relationship Id="rId507" Type="http://schemas.openxmlformats.org/officeDocument/2006/relationships/image" Target="../media/image1646.png"/><Relationship Id="rId714" Type="http://schemas.openxmlformats.org/officeDocument/2006/relationships/image" Target="../media/image1749.png"/><Relationship Id="rId921" Type="http://schemas.openxmlformats.org/officeDocument/2006/relationships/customXml" Target="../ink/ink1973.xml"/><Relationship Id="rId1137" Type="http://schemas.openxmlformats.org/officeDocument/2006/relationships/image" Target="../media/image1960.png"/><Relationship Id="rId50" Type="http://schemas.openxmlformats.org/officeDocument/2006/relationships/image" Target="../media/image1420.png"/><Relationship Id="rId146" Type="http://schemas.openxmlformats.org/officeDocument/2006/relationships/image" Target="../media/image1468.png"/><Relationship Id="rId353" Type="http://schemas.openxmlformats.org/officeDocument/2006/relationships/customXml" Target="../ink/ink1688.xml"/><Relationship Id="rId560" Type="http://schemas.openxmlformats.org/officeDocument/2006/relationships/customXml" Target="../ink/ink1792.xml"/><Relationship Id="rId798" Type="http://schemas.openxmlformats.org/officeDocument/2006/relationships/image" Target="../media/image1791.png"/><Relationship Id="rId1190" Type="http://schemas.openxmlformats.org/officeDocument/2006/relationships/customXml" Target="../ink/ink2108.xml"/><Relationship Id="rId1204" Type="http://schemas.openxmlformats.org/officeDocument/2006/relationships/customXml" Target="../ink/ink2115.xml"/><Relationship Id="rId213" Type="http://schemas.openxmlformats.org/officeDocument/2006/relationships/image" Target="../media/image1501.png"/><Relationship Id="rId420" Type="http://schemas.openxmlformats.org/officeDocument/2006/relationships/customXml" Target="../ink/ink1722.xml"/><Relationship Id="rId658" Type="http://schemas.openxmlformats.org/officeDocument/2006/relationships/image" Target="../media/image1721.png"/><Relationship Id="rId865" Type="http://schemas.openxmlformats.org/officeDocument/2006/relationships/customXml" Target="../ink/ink1945.xml"/><Relationship Id="rId1050" Type="http://schemas.openxmlformats.org/officeDocument/2006/relationships/customXml" Target="../ink/ink2038.xml"/><Relationship Id="rId297" Type="http://schemas.openxmlformats.org/officeDocument/2006/relationships/image" Target="../media/image1543.png"/><Relationship Id="rId518" Type="http://schemas.openxmlformats.org/officeDocument/2006/relationships/customXml" Target="../ink/ink1771.xml"/><Relationship Id="rId725" Type="http://schemas.openxmlformats.org/officeDocument/2006/relationships/customXml" Target="../ink/ink1875.xml"/><Relationship Id="rId932" Type="http://schemas.openxmlformats.org/officeDocument/2006/relationships/image" Target="../media/image1858.png"/><Relationship Id="rId1148" Type="http://schemas.openxmlformats.org/officeDocument/2006/relationships/customXml" Target="../ink/ink2087.xml"/><Relationship Id="rId157" Type="http://schemas.openxmlformats.org/officeDocument/2006/relationships/image" Target="../media/image1473.png"/><Relationship Id="rId364" Type="http://schemas.openxmlformats.org/officeDocument/2006/relationships/image" Target="../media/image1575.png"/><Relationship Id="rId1008" Type="http://schemas.openxmlformats.org/officeDocument/2006/relationships/image" Target="../media/image1896.png"/><Relationship Id="rId1215" Type="http://schemas.openxmlformats.org/officeDocument/2006/relationships/image" Target="../media/image1999.png"/><Relationship Id="rId61" Type="http://schemas.openxmlformats.org/officeDocument/2006/relationships/customXml" Target="../ink/ink1540.xml"/><Relationship Id="rId571" Type="http://schemas.openxmlformats.org/officeDocument/2006/relationships/image" Target="../media/image1678.png"/><Relationship Id="rId669" Type="http://schemas.openxmlformats.org/officeDocument/2006/relationships/customXml" Target="../ink/ink1847.xml"/><Relationship Id="rId876" Type="http://schemas.openxmlformats.org/officeDocument/2006/relationships/image" Target="../media/image1830.png"/><Relationship Id="rId19" Type="http://schemas.openxmlformats.org/officeDocument/2006/relationships/customXml" Target="../ink/ink1519.xml"/><Relationship Id="rId224" Type="http://schemas.openxmlformats.org/officeDocument/2006/relationships/customXml" Target="../ink/ink1622.xml"/><Relationship Id="rId431" Type="http://schemas.openxmlformats.org/officeDocument/2006/relationships/image" Target="../media/image1608.png"/><Relationship Id="rId529" Type="http://schemas.openxmlformats.org/officeDocument/2006/relationships/image" Target="../media/image1657.png"/><Relationship Id="rId736" Type="http://schemas.openxmlformats.org/officeDocument/2006/relationships/image" Target="../media/image1760.png"/><Relationship Id="rId1061" Type="http://schemas.openxmlformats.org/officeDocument/2006/relationships/image" Target="../media/image1922.png"/><Relationship Id="rId1159" Type="http://schemas.openxmlformats.org/officeDocument/2006/relationships/image" Target="../media/image1971.png"/><Relationship Id="rId168" Type="http://schemas.openxmlformats.org/officeDocument/2006/relationships/customXml" Target="../ink/ink1594.xml"/><Relationship Id="rId943" Type="http://schemas.openxmlformats.org/officeDocument/2006/relationships/customXml" Target="../ink/ink1984.xml"/><Relationship Id="rId1019" Type="http://schemas.openxmlformats.org/officeDocument/2006/relationships/customXml" Target="../ink/ink2022.xml"/><Relationship Id="rId72" Type="http://schemas.openxmlformats.org/officeDocument/2006/relationships/image" Target="../media/image1431.png"/><Relationship Id="rId375" Type="http://schemas.openxmlformats.org/officeDocument/2006/relationships/customXml" Target="../ink/ink1699.xml"/><Relationship Id="rId582" Type="http://schemas.openxmlformats.org/officeDocument/2006/relationships/customXml" Target="../ink/ink1803.xml"/><Relationship Id="rId803" Type="http://schemas.openxmlformats.org/officeDocument/2006/relationships/customXml" Target="../ink/ink1914.xml"/><Relationship Id="rId3" Type="http://schemas.openxmlformats.org/officeDocument/2006/relationships/customXml" Target="../ink/ink1511.xml"/><Relationship Id="rId235" Type="http://schemas.openxmlformats.org/officeDocument/2006/relationships/image" Target="../media/image1512.png"/><Relationship Id="rId442" Type="http://schemas.openxmlformats.org/officeDocument/2006/relationships/customXml" Target="../ink/ink1733.xml"/><Relationship Id="rId887" Type="http://schemas.openxmlformats.org/officeDocument/2006/relationships/customXml" Target="../ink/ink1956.xml"/><Relationship Id="rId1072" Type="http://schemas.openxmlformats.org/officeDocument/2006/relationships/customXml" Target="../ink/ink2049.xml"/><Relationship Id="rId302" Type="http://schemas.openxmlformats.org/officeDocument/2006/relationships/customXml" Target="../ink/ink1661.xml"/><Relationship Id="rId747" Type="http://schemas.openxmlformats.org/officeDocument/2006/relationships/customXml" Target="../ink/ink1886.xml"/><Relationship Id="rId954" Type="http://schemas.openxmlformats.org/officeDocument/2006/relationships/image" Target="../media/image1869.png"/><Relationship Id="rId83" Type="http://schemas.openxmlformats.org/officeDocument/2006/relationships/customXml" Target="../ink/ink1551.xml"/><Relationship Id="rId179" Type="http://schemas.openxmlformats.org/officeDocument/2006/relationships/image" Target="../media/image1484.png"/><Relationship Id="rId386" Type="http://schemas.openxmlformats.org/officeDocument/2006/relationships/image" Target="../media/image1586.png"/><Relationship Id="rId593" Type="http://schemas.openxmlformats.org/officeDocument/2006/relationships/customXml" Target="../ink/ink1809.xml"/><Relationship Id="rId607" Type="http://schemas.openxmlformats.org/officeDocument/2006/relationships/customXml" Target="../ink/ink1816.xml"/><Relationship Id="rId814" Type="http://schemas.openxmlformats.org/officeDocument/2006/relationships/image" Target="../media/image1799.png"/><Relationship Id="rId246" Type="http://schemas.openxmlformats.org/officeDocument/2006/relationships/customXml" Target="../ink/ink1633.xml"/><Relationship Id="rId453" Type="http://schemas.openxmlformats.org/officeDocument/2006/relationships/image" Target="../media/image1619.png"/><Relationship Id="rId660" Type="http://schemas.openxmlformats.org/officeDocument/2006/relationships/image" Target="../media/image1722.png"/><Relationship Id="rId898" Type="http://schemas.openxmlformats.org/officeDocument/2006/relationships/image" Target="../media/image1841.png"/><Relationship Id="rId1083" Type="http://schemas.openxmlformats.org/officeDocument/2006/relationships/image" Target="../media/image1933.png"/><Relationship Id="rId106" Type="http://schemas.openxmlformats.org/officeDocument/2006/relationships/image" Target="../media/image1448.png"/><Relationship Id="rId313" Type="http://schemas.openxmlformats.org/officeDocument/2006/relationships/image" Target="../media/image1551.png"/><Relationship Id="rId758" Type="http://schemas.openxmlformats.org/officeDocument/2006/relationships/image" Target="../media/image1771.png"/><Relationship Id="rId965" Type="http://schemas.openxmlformats.org/officeDocument/2006/relationships/customXml" Target="../ink/ink1995.xml"/><Relationship Id="rId1150" Type="http://schemas.openxmlformats.org/officeDocument/2006/relationships/customXml" Target="../ink/ink2088.xml"/><Relationship Id="rId10" Type="http://schemas.openxmlformats.org/officeDocument/2006/relationships/image" Target="../media/image1400.png"/><Relationship Id="rId94" Type="http://schemas.openxmlformats.org/officeDocument/2006/relationships/image" Target="../media/image1442.png"/><Relationship Id="rId397" Type="http://schemas.openxmlformats.org/officeDocument/2006/relationships/customXml" Target="../ink/ink1710.xml"/><Relationship Id="rId520" Type="http://schemas.openxmlformats.org/officeDocument/2006/relationships/customXml" Target="../ink/ink1772.xml"/><Relationship Id="rId618" Type="http://schemas.openxmlformats.org/officeDocument/2006/relationships/image" Target="../media/image1701.png"/><Relationship Id="rId825" Type="http://schemas.openxmlformats.org/officeDocument/2006/relationships/customXml" Target="../ink/ink1925.xml"/><Relationship Id="rId257" Type="http://schemas.openxmlformats.org/officeDocument/2006/relationships/image" Target="../media/image1523.png"/><Relationship Id="rId464" Type="http://schemas.openxmlformats.org/officeDocument/2006/relationships/customXml" Target="../ink/ink1744.xml"/><Relationship Id="rId1010" Type="http://schemas.openxmlformats.org/officeDocument/2006/relationships/image" Target="../media/image1897.png"/><Relationship Id="rId1094" Type="http://schemas.openxmlformats.org/officeDocument/2006/relationships/customXml" Target="../ink/ink2060.xml"/><Relationship Id="rId1108" Type="http://schemas.openxmlformats.org/officeDocument/2006/relationships/customXml" Target="../ink/ink2067.xml"/><Relationship Id="rId117" Type="http://schemas.openxmlformats.org/officeDocument/2006/relationships/customXml" Target="../ink/ink1568.xml"/><Relationship Id="rId671" Type="http://schemas.openxmlformats.org/officeDocument/2006/relationships/customXml" Target="../ink/ink1848.xml"/><Relationship Id="rId769" Type="http://schemas.openxmlformats.org/officeDocument/2006/relationships/customXml" Target="../ink/ink1897.xml"/><Relationship Id="rId976" Type="http://schemas.openxmlformats.org/officeDocument/2006/relationships/image" Target="../media/image1880.png"/><Relationship Id="rId324" Type="http://schemas.openxmlformats.org/officeDocument/2006/relationships/customXml" Target="../ink/ink1673.xml"/><Relationship Id="rId531" Type="http://schemas.openxmlformats.org/officeDocument/2006/relationships/image" Target="../media/image1658.png"/><Relationship Id="rId629" Type="http://schemas.openxmlformats.org/officeDocument/2006/relationships/customXml" Target="../ink/ink1827.xml"/><Relationship Id="rId1161" Type="http://schemas.openxmlformats.org/officeDocument/2006/relationships/image" Target="../media/image1972.png"/><Relationship Id="rId836" Type="http://schemas.openxmlformats.org/officeDocument/2006/relationships/image" Target="../media/image1810.png"/><Relationship Id="rId1021" Type="http://schemas.openxmlformats.org/officeDocument/2006/relationships/customXml" Target="../ink/ink2023.xml"/><Relationship Id="rId1119" Type="http://schemas.openxmlformats.org/officeDocument/2006/relationships/image" Target="../media/image1951.png"/><Relationship Id="rId903" Type="http://schemas.openxmlformats.org/officeDocument/2006/relationships/customXml" Target="../ink/ink1964.xml"/><Relationship Id="rId32" Type="http://schemas.openxmlformats.org/officeDocument/2006/relationships/image" Target="../media/image1411.png"/><Relationship Id="rId181" Type="http://schemas.openxmlformats.org/officeDocument/2006/relationships/image" Target="../media/image1485.png"/><Relationship Id="rId279" Type="http://schemas.openxmlformats.org/officeDocument/2006/relationships/image" Target="../media/image1534.png"/><Relationship Id="rId486" Type="http://schemas.openxmlformats.org/officeDocument/2006/relationships/customXml" Target="../ink/ink1755.xml"/><Relationship Id="rId693" Type="http://schemas.openxmlformats.org/officeDocument/2006/relationships/customXml" Target="../ink/ink1859.xml"/><Relationship Id="rId139" Type="http://schemas.openxmlformats.org/officeDocument/2006/relationships/customXml" Target="../ink/ink1579.xml"/><Relationship Id="rId346" Type="http://schemas.openxmlformats.org/officeDocument/2006/relationships/image" Target="../media/image1566.png"/><Relationship Id="rId553" Type="http://schemas.openxmlformats.org/officeDocument/2006/relationships/image" Target="../media/image1669.png"/><Relationship Id="rId760" Type="http://schemas.openxmlformats.org/officeDocument/2006/relationships/image" Target="../media/image1772.png"/><Relationship Id="rId998" Type="http://schemas.openxmlformats.org/officeDocument/2006/relationships/image" Target="../media/image1891.png"/><Relationship Id="rId1183" Type="http://schemas.openxmlformats.org/officeDocument/2006/relationships/image" Target="../media/image1983.png"/><Relationship Id="rId206" Type="http://schemas.openxmlformats.org/officeDocument/2006/relationships/customXml" Target="../ink/ink1613.xml"/><Relationship Id="rId413" Type="http://schemas.openxmlformats.org/officeDocument/2006/relationships/customXml" Target="../ink/ink1718.xml"/><Relationship Id="rId858" Type="http://schemas.openxmlformats.org/officeDocument/2006/relationships/image" Target="../media/image1821.png"/><Relationship Id="rId1043" Type="http://schemas.openxmlformats.org/officeDocument/2006/relationships/image" Target="../media/image1913.png"/><Relationship Id="rId620" Type="http://schemas.openxmlformats.org/officeDocument/2006/relationships/image" Target="../media/image1702.png"/><Relationship Id="rId718" Type="http://schemas.openxmlformats.org/officeDocument/2006/relationships/image" Target="../media/image1751.png"/><Relationship Id="rId925" Type="http://schemas.openxmlformats.org/officeDocument/2006/relationships/customXml" Target="../ink/ink1975.xml"/><Relationship Id="rId1110" Type="http://schemas.openxmlformats.org/officeDocument/2006/relationships/customXml" Target="../ink/ink2068.xml"/><Relationship Id="rId1208" Type="http://schemas.openxmlformats.org/officeDocument/2006/relationships/customXml" Target="../ink/ink2117.xml"/><Relationship Id="rId54" Type="http://schemas.openxmlformats.org/officeDocument/2006/relationships/image" Target="../media/image1422.png"/><Relationship Id="rId270" Type="http://schemas.openxmlformats.org/officeDocument/2006/relationships/customXml" Target="../ink/ink1645.xml"/><Relationship Id="rId130" Type="http://schemas.openxmlformats.org/officeDocument/2006/relationships/image" Target="../media/image1460.png"/><Relationship Id="rId368" Type="http://schemas.openxmlformats.org/officeDocument/2006/relationships/image" Target="../media/image1577.png"/><Relationship Id="rId575" Type="http://schemas.openxmlformats.org/officeDocument/2006/relationships/image" Target="../media/image1680.png"/><Relationship Id="rId782" Type="http://schemas.openxmlformats.org/officeDocument/2006/relationships/image" Target="../media/image1783.png"/><Relationship Id="rId228" Type="http://schemas.openxmlformats.org/officeDocument/2006/relationships/customXml" Target="../ink/ink1624.xml"/><Relationship Id="rId435" Type="http://schemas.openxmlformats.org/officeDocument/2006/relationships/image" Target="../media/image1610.png"/><Relationship Id="rId642" Type="http://schemas.openxmlformats.org/officeDocument/2006/relationships/image" Target="../media/image1713.png"/><Relationship Id="rId1065" Type="http://schemas.openxmlformats.org/officeDocument/2006/relationships/image" Target="../media/image1924.png"/><Relationship Id="rId502" Type="http://schemas.openxmlformats.org/officeDocument/2006/relationships/customXml" Target="../ink/ink1763.xml"/><Relationship Id="rId947" Type="http://schemas.openxmlformats.org/officeDocument/2006/relationships/customXml" Target="../ink/ink1986.xml"/><Relationship Id="rId1132" Type="http://schemas.openxmlformats.org/officeDocument/2006/relationships/customXml" Target="../ink/ink2079.xml"/><Relationship Id="rId76" Type="http://schemas.openxmlformats.org/officeDocument/2006/relationships/image" Target="../media/image1433.png"/><Relationship Id="rId807" Type="http://schemas.openxmlformats.org/officeDocument/2006/relationships/customXml" Target="../ink/ink1916.xml"/><Relationship Id="rId292" Type="http://schemas.openxmlformats.org/officeDocument/2006/relationships/customXml" Target="../ink/ink1656.xml"/><Relationship Id="rId597" Type="http://schemas.openxmlformats.org/officeDocument/2006/relationships/customXml" Target="../ink/ink1811.xml"/><Relationship Id="rId152" Type="http://schemas.openxmlformats.org/officeDocument/2006/relationships/customXml" Target="../ink/ink1586.xml"/><Relationship Id="rId457" Type="http://schemas.openxmlformats.org/officeDocument/2006/relationships/image" Target="../media/image1621.png"/><Relationship Id="rId1087" Type="http://schemas.openxmlformats.org/officeDocument/2006/relationships/image" Target="../media/image1935.png"/><Relationship Id="rId664" Type="http://schemas.openxmlformats.org/officeDocument/2006/relationships/image" Target="../media/image1724.png"/><Relationship Id="rId871" Type="http://schemas.openxmlformats.org/officeDocument/2006/relationships/customXml" Target="../ink/ink1948.xml"/><Relationship Id="rId969" Type="http://schemas.openxmlformats.org/officeDocument/2006/relationships/customXml" Target="../ink/ink1997.xml"/><Relationship Id="rId317" Type="http://schemas.openxmlformats.org/officeDocument/2006/relationships/customXml" Target="../ink/ink1669.xml"/><Relationship Id="rId524" Type="http://schemas.openxmlformats.org/officeDocument/2006/relationships/customXml" Target="../ink/ink1774.xml"/><Relationship Id="rId731" Type="http://schemas.openxmlformats.org/officeDocument/2006/relationships/customXml" Target="../ink/ink1878.xml"/><Relationship Id="rId1154" Type="http://schemas.openxmlformats.org/officeDocument/2006/relationships/customXml" Target="../ink/ink2090.xml"/><Relationship Id="rId98" Type="http://schemas.openxmlformats.org/officeDocument/2006/relationships/image" Target="../media/image1444.png"/><Relationship Id="rId829" Type="http://schemas.openxmlformats.org/officeDocument/2006/relationships/customXml" Target="../ink/ink1927.xml"/><Relationship Id="rId1014" Type="http://schemas.openxmlformats.org/officeDocument/2006/relationships/image" Target="../media/image1899.png"/><Relationship Id="rId1221" Type="http://schemas.openxmlformats.org/officeDocument/2006/relationships/image" Target="../media/image2002.png"/><Relationship Id="rId25" Type="http://schemas.openxmlformats.org/officeDocument/2006/relationships/customXml" Target="../ink/ink1522.xml"/><Relationship Id="rId174" Type="http://schemas.openxmlformats.org/officeDocument/2006/relationships/customXml" Target="../ink/ink1597.xml"/><Relationship Id="rId381" Type="http://schemas.openxmlformats.org/officeDocument/2006/relationships/customXml" Target="../ink/ink1702.xml"/><Relationship Id="rId241" Type="http://schemas.openxmlformats.org/officeDocument/2006/relationships/image" Target="../media/image1515.png"/><Relationship Id="rId479" Type="http://schemas.openxmlformats.org/officeDocument/2006/relationships/image" Target="../media/image1632.png"/><Relationship Id="rId686" Type="http://schemas.openxmlformats.org/officeDocument/2006/relationships/image" Target="../media/image1735.png"/><Relationship Id="rId893" Type="http://schemas.openxmlformats.org/officeDocument/2006/relationships/customXml" Target="../ink/ink1959.xml"/><Relationship Id="rId339" Type="http://schemas.openxmlformats.org/officeDocument/2006/relationships/customXml" Target="../ink/ink1681.xml"/><Relationship Id="rId546" Type="http://schemas.openxmlformats.org/officeDocument/2006/relationships/customXml" Target="../ink/ink1785.xml"/><Relationship Id="rId753" Type="http://schemas.openxmlformats.org/officeDocument/2006/relationships/customXml" Target="../ink/ink1889.xml"/><Relationship Id="rId1176" Type="http://schemas.openxmlformats.org/officeDocument/2006/relationships/customXml" Target="../ink/ink2101.xml"/><Relationship Id="rId101" Type="http://schemas.openxmlformats.org/officeDocument/2006/relationships/customXml" Target="../ink/ink1560.xml"/><Relationship Id="rId406" Type="http://schemas.openxmlformats.org/officeDocument/2006/relationships/image" Target="../media/image1596.png"/><Relationship Id="rId960" Type="http://schemas.openxmlformats.org/officeDocument/2006/relationships/image" Target="../media/image1872.png"/><Relationship Id="rId1036" Type="http://schemas.openxmlformats.org/officeDocument/2006/relationships/customXml" Target="../ink/ink2031.xml"/><Relationship Id="rId613" Type="http://schemas.openxmlformats.org/officeDocument/2006/relationships/customXml" Target="../ink/ink1819.xml"/><Relationship Id="rId820" Type="http://schemas.openxmlformats.org/officeDocument/2006/relationships/image" Target="../media/image1802.png"/><Relationship Id="rId918" Type="http://schemas.openxmlformats.org/officeDocument/2006/relationships/image" Target="../media/image1851.png"/><Relationship Id="rId1103" Type="http://schemas.openxmlformats.org/officeDocument/2006/relationships/image" Target="../media/image1943.png"/><Relationship Id="rId47" Type="http://schemas.openxmlformats.org/officeDocument/2006/relationships/customXml" Target="../ink/ink1533.xml"/><Relationship Id="rId196" Type="http://schemas.openxmlformats.org/officeDocument/2006/relationships/customXml" Target="../ink/ink1608.xml"/><Relationship Id="rId263" Type="http://schemas.openxmlformats.org/officeDocument/2006/relationships/image" Target="../media/image1526.png"/><Relationship Id="rId470" Type="http://schemas.openxmlformats.org/officeDocument/2006/relationships/customXml" Target="../ink/ink1747.xml"/><Relationship Id="rId123" Type="http://schemas.openxmlformats.org/officeDocument/2006/relationships/customXml" Target="../ink/ink1571.xml"/><Relationship Id="rId330" Type="http://schemas.openxmlformats.org/officeDocument/2006/relationships/image" Target="../media/image1558.png"/><Relationship Id="rId568" Type="http://schemas.openxmlformats.org/officeDocument/2006/relationships/customXml" Target="../ink/ink1796.xml"/><Relationship Id="rId775" Type="http://schemas.openxmlformats.org/officeDocument/2006/relationships/customXml" Target="../ink/ink1900.xml"/><Relationship Id="rId982" Type="http://schemas.openxmlformats.org/officeDocument/2006/relationships/image" Target="../media/image1883.png"/><Relationship Id="rId1198" Type="http://schemas.openxmlformats.org/officeDocument/2006/relationships/customXml" Target="../ink/ink2112.xml"/><Relationship Id="rId428" Type="http://schemas.openxmlformats.org/officeDocument/2006/relationships/customXml" Target="../ink/ink1726.xml"/><Relationship Id="rId635" Type="http://schemas.openxmlformats.org/officeDocument/2006/relationships/customXml" Target="../ink/ink1830.xml"/><Relationship Id="rId842" Type="http://schemas.openxmlformats.org/officeDocument/2006/relationships/image" Target="../media/image1813.png"/><Relationship Id="rId1058" Type="http://schemas.openxmlformats.org/officeDocument/2006/relationships/customXml" Target="../ink/ink2042.xml"/><Relationship Id="rId702" Type="http://schemas.openxmlformats.org/officeDocument/2006/relationships/image" Target="../media/image1743.png"/><Relationship Id="rId1125" Type="http://schemas.openxmlformats.org/officeDocument/2006/relationships/image" Target="../media/image1954.png"/><Relationship Id="rId69" Type="http://schemas.openxmlformats.org/officeDocument/2006/relationships/customXml" Target="../ink/ink1544.xml"/><Relationship Id="rId285" Type="http://schemas.openxmlformats.org/officeDocument/2006/relationships/image" Target="../media/image1537.png"/><Relationship Id="rId492" Type="http://schemas.openxmlformats.org/officeDocument/2006/relationships/customXml" Target="../ink/ink1758.xml"/><Relationship Id="rId797" Type="http://schemas.openxmlformats.org/officeDocument/2006/relationships/customXml" Target="../ink/ink1911.xml"/><Relationship Id="rId145" Type="http://schemas.openxmlformats.org/officeDocument/2006/relationships/customXml" Target="../ink/ink1582.xml"/><Relationship Id="rId352" Type="http://schemas.openxmlformats.org/officeDocument/2006/relationships/image" Target="../media/image1569.png"/><Relationship Id="rId212" Type="http://schemas.openxmlformats.org/officeDocument/2006/relationships/customXml" Target="../ink/ink1616.xml"/><Relationship Id="rId657" Type="http://schemas.openxmlformats.org/officeDocument/2006/relationships/customXml" Target="../ink/ink1841.xml"/><Relationship Id="rId864" Type="http://schemas.openxmlformats.org/officeDocument/2006/relationships/image" Target="../media/image1824.png"/><Relationship Id="rId517" Type="http://schemas.openxmlformats.org/officeDocument/2006/relationships/image" Target="../media/image1651.png"/><Relationship Id="rId724" Type="http://schemas.openxmlformats.org/officeDocument/2006/relationships/image" Target="../media/image1754.png"/><Relationship Id="rId931" Type="http://schemas.openxmlformats.org/officeDocument/2006/relationships/customXml" Target="../ink/ink1978.xml"/><Relationship Id="rId1147" Type="http://schemas.openxmlformats.org/officeDocument/2006/relationships/image" Target="../media/image1965.png"/><Relationship Id="rId60" Type="http://schemas.openxmlformats.org/officeDocument/2006/relationships/image" Target="../media/image1425.png"/><Relationship Id="rId1007" Type="http://schemas.openxmlformats.org/officeDocument/2006/relationships/customXml" Target="../ink/ink2016.xml"/><Relationship Id="rId1214" Type="http://schemas.openxmlformats.org/officeDocument/2006/relationships/customXml" Target="../ink/ink2120.xml"/><Relationship Id="rId18" Type="http://schemas.openxmlformats.org/officeDocument/2006/relationships/image" Target="../media/image1404.png"/><Relationship Id="rId167" Type="http://schemas.openxmlformats.org/officeDocument/2006/relationships/image" Target="../media/image1478.png"/><Relationship Id="rId374" Type="http://schemas.openxmlformats.org/officeDocument/2006/relationships/image" Target="../media/image1580.png"/><Relationship Id="rId581" Type="http://schemas.openxmlformats.org/officeDocument/2006/relationships/image" Target="../media/image1683.png"/><Relationship Id="rId234" Type="http://schemas.openxmlformats.org/officeDocument/2006/relationships/customXml" Target="../ink/ink1627.xml"/><Relationship Id="rId679" Type="http://schemas.openxmlformats.org/officeDocument/2006/relationships/customXml" Target="../ink/ink1852.xml"/><Relationship Id="rId886" Type="http://schemas.openxmlformats.org/officeDocument/2006/relationships/image" Target="../media/image18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7.png"/><Relationship Id="rId3" Type="http://schemas.openxmlformats.org/officeDocument/2006/relationships/customXml" Target="../ink/ink2126.xml"/><Relationship Id="rId7" Type="http://schemas.openxmlformats.org/officeDocument/2006/relationships/customXml" Target="../ink/ink2128.xml"/><Relationship Id="rId12" Type="http://schemas.openxmlformats.org/officeDocument/2006/relationships/image" Target="../media/image200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6.png"/><Relationship Id="rId11" Type="http://schemas.openxmlformats.org/officeDocument/2006/relationships/customXml" Target="../ink/ink2130.xml"/><Relationship Id="rId5" Type="http://schemas.openxmlformats.org/officeDocument/2006/relationships/customXml" Target="../ink/ink2127.xml"/><Relationship Id="rId10" Type="http://schemas.openxmlformats.org/officeDocument/2006/relationships/image" Target="../media/image2008.png"/><Relationship Id="rId4" Type="http://schemas.openxmlformats.org/officeDocument/2006/relationships/image" Target="../media/image2005.png"/><Relationship Id="rId9" Type="http://schemas.openxmlformats.org/officeDocument/2006/relationships/customXml" Target="../ink/ink2129.xml"/></Relationships>
</file>

<file path=ppt/slides/_rels/slide16.xml.rels><?xml version="1.0" encoding="UTF-8" standalone="yes"?>
<Relationships xmlns="http://schemas.openxmlformats.org/package/2006/relationships"><Relationship Id="rId21" Type="http://schemas.openxmlformats.org/officeDocument/2006/relationships/customXml" Target="../ink/ink2140.xml"/><Relationship Id="rId170" Type="http://schemas.openxmlformats.org/officeDocument/2006/relationships/image" Target="../media/image2092.png"/><Relationship Id="rId268" Type="http://schemas.openxmlformats.org/officeDocument/2006/relationships/image" Target="../media/image2141.png"/><Relationship Id="rId475" Type="http://schemas.openxmlformats.org/officeDocument/2006/relationships/image" Target="../media/image2243.png"/><Relationship Id="rId682" Type="http://schemas.openxmlformats.org/officeDocument/2006/relationships/customXml" Target="../ink/ink2471.xml"/><Relationship Id="rId128" Type="http://schemas.openxmlformats.org/officeDocument/2006/relationships/image" Target="../media/image2072.png"/><Relationship Id="rId335" Type="http://schemas.openxmlformats.org/officeDocument/2006/relationships/customXml" Target="../ink/ink2297.xml"/><Relationship Id="rId542" Type="http://schemas.openxmlformats.org/officeDocument/2006/relationships/customXml" Target="../ink/ink2401.xml"/><Relationship Id="rId987" Type="http://schemas.openxmlformats.org/officeDocument/2006/relationships/image" Target="../media/image2499.png"/><Relationship Id="rId402" Type="http://schemas.openxmlformats.org/officeDocument/2006/relationships/customXml" Target="../ink/ink2331.xml"/><Relationship Id="rId847" Type="http://schemas.openxmlformats.org/officeDocument/2006/relationships/image" Target="../media/image2429.png"/><Relationship Id="rId1032" Type="http://schemas.openxmlformats.org/officeDocument/2006/relationships/customXml" Target="../ink/ink2646.xml"/><Relationship Id="rId707" Type="http://schemas.openxmlformats.org/officeDocument/2006/relationships/image" Target="../media/image2359.png"/><Relationship Id="rId914" Type="http://schemas.openxmlformats.org/officeDocument/2006/relationships/customXml" Target="../ink/ink2587.xml"/><Relationship Id="rId43" Type="http://schemas.openxmlformats.org/officeDocument/2006/relationships/customXml" Target="../ink/ink2151.xml"/><Relationship Id="rId192" Type="http://schemas.openxmlformats.org/officeDocument/2006/relationships/image" Target="../media/image2103.png"/><Relationship Id="rId497" Type="http://schemas.openxmlformats.org/officeDocument/2006/relationships/image" Target="../media/image2254.png"/><Relationship Id="rId357" Type="http://schemas.openxmlformats.org/officeDocument/2006/relationships/customXml" Target="../ink/ink2308.xml"/><Relationship Id="rId217" Type="http://schemas.openxmlformats.org/officeDocument/2006/relationships/customXml" Target="../ink/ink2238.xml"/><Relationship Id="rId564" Type="http://schemas.openxmlformats.org/officeDocument/2006/relationships/customXml" Target="../ink/ink2412.xml"/><Relationship Id="rId771" Type="http://schemas.openxmlformats.org/officeDocument/2006/relationships/image" Target="../media/image2391.png"/><Relationship Id="rId869" Type="http://schemas.openxmlformats.org/officeDocument/2006/relationships/image" Target="../media/image2440.png"/><Relationship Id="rId424" Type="http://schemas.openxmlformats.org/officeDocument/2006/relationships/customXml" Target="../ink/ink2342.xml"/><Relationship Id="rId631" Type="http://schemas.openxmlformats.org/officeDocument/2006/relationships/image" Target="../media/image2321.png"/><Relationship Id="rId729" Type="http://schemas.openxmlformats.org/officeDocument/2006/relationships/image" Target="../media/image2370.png"/><Relationship Id="rId1054" Type="http://schemas.openxmlformats.org/officeDocument/2006/relationships/customXml" Target="../ink/ink2657.xml"/><Relationship Id="rId936" Type="http://schemas.openxmlformats.org/officeDocument/2006/relationships/customXml" Target="../ink/ink2598.xml"/><Relationship Id="rId1121" Type="http://schemas.openxmlformats.org/officeDocument/2006/relationships/image" Target="../media/image2566.png"/><Relationship Id="rId65" Type="http://schemas.openxmlformats.org/officeDocument/2006/relationships/customXml" Target="../ink/ink2162.xml"/><Relationship Id="rId281" Type="http://schemas.openxmlformats.org/officeDocument/2006/relationships/customXml" Target="../ink/ink2270.xml"/><Relationship Id="rId141" Type="http://schemas.openxmlformats.org/officeDocument/2006/relationships/customXml" Target="../ink/ink2200.xml"/><Relationship Id="rId379" Type="http://schemas.openxmlformats.org/officeDocument/2006/relationships/image" Target="../media/image2196.png"/><Relationship Id="rId586" Type="http://schemas.openxmlformats.org/officeDocument/2006/relationships/customXml" Target="../ink/ink2423.xml"/><Relationship Id="rId793" Type="http://schemas.openxmlformats.org/officeDocument/2006/relationships/image" Target="../media/image2402.png"/><Relationship Id="rId7" Type="http://schemas.openxmlformats.org/officeDocument/2006/relationships/customXml" Target="../ink/ink2133.xml"/><Relationship Id="rId239" Type="http://schemas.openxmlformats.org/officeDocument/2006/relationships/customXml" Target="../ink/ink2249.xml"/><Relationship Id="rId446" Type="http://schemas.openxmlformats.org/officeDocument/2006/relationships/customXml" Target="../ink/ink2353.xml"/><Relationship Id="rId653" Type="http://schemas.openxmlformats.org/officeDocument/2006/relationships/image" Target="../media/image2332.png"/><Relationship Id="rId1076" Type="http://schemas.openxmlformats.org/officeDocument/2006/relationships/customXml" Target="../ink/ink2668.xml"/><Relationship Id="rId306" Type="http://schemas.openxmlformats.org/officeDocument/2006/relationships/image" Target="../media/image2160.png"/><Relationship Id="rId860" Type="http://schemas.openxmlformats.org/officeDocument/2006/relationships/customXml" Target="../ink/ink2560.xml"/><Relationship Id="rId958" Type="http://schemas.openxmlformats.org/officeDocument/2006/relationships/customXml" Target="../ink/ink2609.xml"/><Relationship Id="rId87" Type="http://schemas.openxmlformats.org/officeDocument/2006/relationships/customXml" Target="../ink/ink2173.xml"/><Relationship Id="rId513" Type="http://schemas.openxmlformats.org/officeDocument/2006/relationships/image" Target="../media/image2262.png"/><Relationship Id="rId720" Type="http://schemas.openxmlformats.org/officeDocument/2006/relationships/customXml" Target="../ink/ink2490.xml"/><Relationship Id="rId818" Type="http://schemas.openxmlformats.org/officeDocument/2006/relationships/customXml" Target="../ink/ink2539.xml"/><Relationship Id="rId1003" Type="http://schemas.openxmlformats.org/officeDocument/2006/relationships/image" Target="../media/image2507.png"/><Relationship Id="rId14" Type="http://schemas.openxmlformats.org/officeDocument/2006/relationships/image" Target="../media/image2015.png"/><Relationship Id="rId163" Type="http://schemas.openxmlformats.org/officeDocument/2006/relationships/customXml" Target="../ink/ink2211.xml"/><Relationship Id="rId370" Type="http://schemas.openxmlformats.org/officeDocument/2006/relationships/image" Target="../media/image2192.png"/><Relationship Id="rId230" Type="http://schemas.openxmlformats.org/officeDocument/2006/relationships/image" Target="../media/image2122.png"/><Relationship Id="rId468" Type="http://schemas.openxmlformats.org/officeDocument/2006/relationships/customXml" Target="../ink/ink2364.xml"/><Relationship Id="rId675" Type="http://schemas.openxmlformats.org/officeDocument/2006/relationships/image" Target="../media/image2343.png"/><Relationship Id="rId882" Type="http://schemas.openxmlformats.org/officeDocument/2006/relationships/customXml" Target="../ink/ink2571.xml"/><Relationship Id="rId1098" Type="http://schemas.openxmlformats.org/officeDocument/2006/relationships/customXml" Target="../ink/ink2679.xml"/><Relationship Id="rId25" Type="http://schemas.openxmlformats.org/officeDocument/2006/relationships/customXml" Target="../ink/ink2142.xml"/><Relationship Id="rId328" Type="http://schemas.openxmlformats.org/officeDocument/2006/relationships/image" Target="../media/image2171.png"/><Relationship Id="rId535" Type="http://schemas.openxmlformats.org/officeDocument/2006/relationships/image" Target="../media/image2273.png"/><Relationship Id="rId742" Type="http://schemas.openxmlformats.org/officeDocument/2006/relationships/customXml" Target="../ink/ink2501.xml"/><Relationship Id="rId174" Type="http://schemas.openxmlformats.org/officeDocument/2006/relationships/image" Target="../media/image2094.png"/><Relationship Id="rId381" Type="http://schemas.openxmlformats.org/officeDocument/2006/relationships/image" Target="../media/image2197.png"/><Relationship Id="rId602" Type="http://schemas.openxmlformats.org/officeDocument/2006/relationships/customXml" Target="../ink/ink2431.xml"/><Relationship Id="rId1025" Type="http://schemas.openxmlformats.org/officeDocument/2006/relationships/image" Target="../media/image2518.png"/><Relationship Id="rId241" Type="http://schemas.openxmlformats.org/officeDocument/2006/relationships/customXml" Target="../ink/ink2250.xml"/><Relationship Id="rId479" Type="http://schemas.openxmlformats.org/officeDocument/2006/relationships/image" Target="../media/image2245.png"/><Relationship Id="rId686" Type="http://schemas.openxmlformats.org/officeDocument/2006/relationships/customXml" Target="../ink/ink2473.xml"/><Relationship Id="rId893" Type="http://schemas.openxmlformats.org/officeDocument/2006/relationships/image" Target="../media/image2452.png"/><Relationship Id="rId907" Type="http://schemas.openxmlformats.org/officeDocument/2006/relationships/image" Target="../media/image2459.png"/><Relationship Id="rId36" Type="http://schemas.openxmlformats.org/officeDocument/2006/relationships/image" Target="../media/image2026.png"/><Relationship Id="rId339" Type="http://schemas.openxmlformats.org/officeDocument/2006/relationships/customXml" Target="../ink/ink2299.xml"/><Relationship Id="rId546" Type="http://schemas.openxmlformats.org/officeDocument/2006/relationships/customXml" Target="../ink/ink2403.xml"/><Relationship Id="rId753" Type="http://schemas.openxmlformats.org/officeDocument/2006/relationships/image" Target="../media/image2382.png"/><Relationship Id="rId101" Type="http://schemas.openxmlformats.org/officeDocument/2006/relationships/customXml" Target="../ink/ink2180.xml"/><Relationship Id="rId185" Type="http://schemas.openxmlformats.org/officeDocument/2006/relationships/customXml" Target="../ink/ink2222.xml"/><Relationship Id="rId406" Type="http://schemas.openxmlformats.org/officeDocument/2006/relationships/customXml" Target="../ink/ink2333.xml"/><Relationship Id="rId960" Type="http://schemas.openxmlformats.org/officeDocument/2006/relationships/customXml" Target="../ink/ink2610.xml"/><Relationship Id="rId1036" Type="http://schemas.openxmlformats.org/officeDocument/2006/relationships/customXml" Target="../ink/ink2648.xml"/><Relationship Id="rId392" Type="http://schemas.openxmlformats.org/officeDocument/2006/relationships/customXml" Target="../ink/ink2326.xml"/><Relationship Id="rId613" Type="http://schemas.openxmlformats.org/officeDocument/2006/relationships/image" Target="../media/image2312.png"/><Relationship Id="rId697" Type="http://schemas.openxmlformats.org/officeDocument/2006/relationships/image" Target="../media/image2354.png"/><Relationship Id="rId820" Type="http://schemas.openxmlformats.org/officeDocument/2006/relationships/customXml" Target="../ink/ink2540.xml"/><Relationship Id="rId918" Type="http://schemas.openxmlformats.org/officeDocument/2006/relationships/customXml" Target="../ink/ink2589.xml"/><Relationship Id="rId252" Type="http://schemas.openxmlformats.org/officeDocument/2006/relationships/image" Target="../media/image2133.png"/><Relationship Id="rId1103" Type="http://schemas.openxmlformats.org/officeDocument/2006/relationships/image" Target="../media/image2557.png"/><Relationship Id="rId47" Type="http://schemas.openxmlformats.org/officeDocument/2006/relationships/customXml" Target="../ink/ink2153.xml"/><Relationship Id="rId112" Type="http://schemas.openxmlformats.org/officeDocument/2006/relationships/image" Target="../media/image2064.png"/><Relationship Id="rId557" Type="http://schemas.openxmlformats.org/officeDocument/2006/relationships/image" Target="../media/image2284.png"/><Relationship Id="rId764" Type="http://schemas.openxmlformats.org/officeDocument/2006/relationships/customXml" Target="../ink/ink2512.xml"/><Relationship Id="rId971" Type="http://schemas.openxmlformats.org/officeDocument/2006/relationships/image" Target="../media/image2491.png"/><Relationship Id="rId196" Type="http://schemas.openxmlformats.org/officeDocument/2006/relationships/image" Target="../media/image2105.png"/><Relationship Id="rId417" Type="http://schemas.openxmlformats.org/officeDocument/2006/relationships/image" Target="../media/image2214.png"/><Relationship Id="rId624" Type="http://schemas.openxmlformats.org/officeDocument/2006/relationships/customXml" Target="../ink/ink2442.xml"/><Relationship Id="rId831" Type="http://schemas.openxmlformats.org/officeDocument/2006/relationships/image" Target="../media/image2421.png"/><Relationship Id="rId1047" Type="http://schemas.openxmlformats.org/officeDocument/2006/relationships/image" Target="../media/image2529.png"/><Relationship Id="rId263" Type="http://schemas.openxmlformats.org/officeDocument/2006/relationships/customXml" Target="../ink/ink2261.xml"/><Relationship Id="rId470" Type="http://schemas.openxmlformats.org/officeDocument/2006/relationships/customXml" Target="../ink/ink2365.xml"/><Relationship Id="rId929" Type="http://schemas.openxmlformats.org/officeDocument/2006/relationships/image" Target="../media/image2470.png"/><Relationship Id="rId1114" Type="http://schemas.openxmlformats.org/officeDocument/2006/relationships/customXml" Target="../ink/ink2687.xml"/><Relationship Id="rId58" Type="http://schemas.openxmlformats.org/officeDocument/2006/relationships/image" Target="../media/image2037.png"/><Relationship Id="rId123" Type="http://schemas.openxmlformats.org/officeDocument/2006/relationships/customXml" Target="../ink/ink2191.xml"/><Relationship Id="rId330" Type="http://schemas.openxmlformats.org/officeDocument/2006/relationships/image" Target="../media/image2172.png"/><Relationship Id="rId568" Type="http://schemas.openxmlformats.org/officeDocument/2006/relationships/customXml" Target="../ink/ink2414.xml"/><Relationship Id="rId775" Type="http://schemas.openxmlformats.org/officeDocument/2006/relationships/image" Target="../media/image2393.png"/><Relationship Id="rId982" Type="http://schemas.openxmlformats.org/officeDocument/2006/relationships/customXml" Target="../ink/ink2621.xml"/><Relationship Id="rId428" Type="http://schemas.openxmlformats.org/officeDocument/2006/relationships/customXml" Target="../ink/ink2344.xml"/><Relationship Id="rId635" Type="http://schemas.openxmlformats.org/officeDocument/2006/relationships/image" Target="../media/image2323.png"/><Relationship Id="rId842" Type="http://schemas.openxmlformats.org/officeDocument/2006/relationships/customXml" Target="../ink/ink2551.xml"/><Relationship Id="rId1058" Type="http://schemas.openxmlformats.org/officeDocument/2006/relationships/customXml" Target="../ink/ink2659.xml"/><Relationship Id="rId274" Type="http://schemas.openxmlformats.org/officeDocument/2006/relationships/image" Target="../media/image2144.png"/><Relationship Id="rId481" Type="http://schemas.openxmlformats.org/officeDocument/2006/relationships/image" Target="../media/image2246.png"/><Relationship Id="rId702" Type="http://schemas.openxmlformats.org/officeDocument/2006/relationships/customXml" Target="../ink/ink2481.xml"/><Relationship Id="rId1125" Type="http://schemas.openxmlformats.org/officeDocument/2006/relationships/image" Target="../media/image2568.png"/><Relationship Id="rId69" Type="http://schemas.openxmlformats.org/officeDocument/2006/relationships/customXml" Target="../ink/ink2164.xml"/><Relationship Id="rId134" Type="http://schemas.openxmlformats.org/officeDocument/2006/relationships/image" Target="../media/image2075.png"/><Relationship Id="rId579" Type="http://schemas.openxmlformats.org/officeDocument/2006/relationships/image" Target="../media/image2295.png"/><Relationship Id="rId786" Type="http://schemas.openxmlformats.org/officeDocument/2006/relationships/customXml" Target="../ink/ink2523.xml"/><Relationship Id="rId993" Type="http://schemas.openxmlformats.org/officeDocument/2006/relationships/image" Target="../media/image2502.png"/><Relationship Id="rId341" Type="http://schemas.openxmlformats.org/officeDocument/2006/relationships/customXml" Target="../ink/ink2300.xml"/><Relationship Id="rId439" Type="http://schemas.openxmlformats.org/officeDocument/2006/relationships/image" Target="../media/image2225.png"/><Relationship Id="rId646" Type="http://schemas.openxmlformats.org/officeDocument/2006/relationships/customXml" Target="../ink/ink2453.xml"/><Relationship Id="rId1069" Type="http://schemas.openxmlformats.org/officeDocument/2006/relationships/image" Target="../media/image2540.png"/><Relationship Id="rId201" Type="http://schemas.openxmlformats.org/officeDocument/2006/relationships/customXml" Target="../ink/ink2230.xml"/><Relationship Id="rId285" Type="http://schemas.openxmlformats.org/officeDocument/2006/relationships/customXml" Target="../ink/ink2272.xml"/><Relationship Id="rId506" Type="http://schemas.openxmlformats.org/officeDocument/2006/relationships/customXml" Target="../ink/ink2383.xml"/><Relationship Id="rId853" Type="http://schemas.openxmlformats.org/officeDocument/2006/relationships/image" Target="../media/image2432.png"/><Relationship Id="rId492" Type="http://schemas.openxmlformats.org/officeDocument/2006/relationships/customXml" Target="../ink/ink2376.xml"/><Relationship Id="rId713" Type="http://schemas.openxmlformats.org/officeDocument/2006/relationships/image" Target="../media/image2362.png"/><Relationship Id="rId797" Type="http://schemas.openxmlformats.org/officeDocument/2006/relationships/image" Target="../media/image2404.png"/><Relationship Id="rId920" Type="http://schemas.openxmlformats.org/officeDocument/2006/relationships/customXml" Target="../ink/ink2590.xml"/><Relationship Id="rId145" Type="http://schemas.openxmlformats.org/officeDocument/2006/relationships/customXml" Target="../ink/ink2202.xml"/><Relationship Id="rId352" Type="http://schemas.openxmlformats.org/officeDocument/2006/relationships/image" Target="../media/image2183.png"/><Relationship Id="rId212" Type="http://schemas.openxmlformats.org/officeDocument/2006/relationships/image" Target="../media/image2113.png"/><Relationship Id="rId657" Type="http://schemas.openxmlformats.org/officeDocument/2006/relationships/image" Target="../media/image2334.png"/><Relationship Id="rId864" Type="http://schemas.openxmlformats.org/officeDocument/2006/relationships/customXml" Target="../ink/ink2562.xml"/><Relationship Id="rId296" Type="http://schemas.openxmlformats.org/officeDocument/2006/relationships/image" Target="../media/image2155.png"/><Relationship Id="rId517" Type="http://schemas.openxmlformats.org/officeDocument/2006/relationships/image" Target="../media/image2264.png"/><Relationship Id="rId724" Type="http://schemas.openxmlformats.org/officeDocument/2006/relationships/customXml" Target="../ink/ink2492.xml"/><Relationship Id="rId931" Type="http://schemas.openxmlformats.org/officeDocument/2006/relationships/image" Target="../media/image2471.png"/><Relationship Id="rId60" Type="http://schemas.openxmlformats.org/officeDocument/2006/relationships/image" Target="../media/image2038.png"/><Relationship Id="rId156" Type="http://schemas.openxmlformats.org/officeDocument/2006/relationships/image" Target="../media/image2085.png"/><Relationship Id="rId363" Type="http://schemas.openxmlformats.org/officeDocument/2006/relationships/customXml" Target="../ink/ink2311.xml"/><Relationship Id="rId570" Type="http://schemas.openxmlformats.org/officeDocument/2006/relationships/customXml" Target="../ink/ink2415.xml"/><Relationship Id="rId1007" Type="http://schemas.openxmlformats.org/officeDocument/2006/relationships/image" Target="../media/image2509.png"/><Relationship Id="rId223" Type="http://schemas.openxmlformats.org/officeDocument/2006/relationships/customXml" Target="../ink/ink2241.xml"/><Relationship Id="rId430" Type="http://schemas.openxmlformats.org/officeDocument/2006/relationships/customXml" Target="../ink/ink2345.xml"/><Relationship Id="rId668" Type="http://schemas.openxmlformats.org/officeDocument/2006/relationships/customXml" Target="../ink/ink2464.xml"/><Relationship Id="rId875" Type="http://schemas.openxmlformats.org/officeDocument/2006/relationships/image" Target="../media/image2443.png"/><Relationship Id="rId1060" Type="http://schemas.openxmlformats.org/officeDocument/2006/relationships/customXml" Target="../ink/ink2660.xml"/><Relationship Id="rId18" Type="http://schemas.openxmlformats.org/officeDocument/2006/relationships/image" Target="../media/image2017.png"/><Relationship Id="rId528" Type="http://schemas.openxmlformats.org/officeDocument/2006/relationships/customXml" Target="../ink/ink2394.xml"/><Relationship Id="rId735" Type="http://schemas.openxmlformats.org/officeDocument/2006/relationships/image" Target="../media/image2373.png"/><Relationship Id="rId942" Type="http://schemas.openxmlformats.org/officeDocument/2006/relationships/customXml" Target="../ink/ink2601.xml"/><Relationship Id="rId167" Type="http://schemas.openxmlformats.org/officeDocument/2006/relationships/customXml" Target="../ink/ink2213.xml"/><Relationship Id="rId374" Type="http://schemas.openxmlformats.org/officeDocument/2006/relationships/customXml" Target="../ink/ink2317.xml"/><Relationship Id="rId581" Type="http://schemas.openxmlformats.org/officeDocument/2006/relationships/image" Target="../media/image2296.png"/><Relationship Id="rId1018" Type="http://schemas.openxmlformats.org/officeDocument/2006/relationships/customXml" Target="../ink/ink2639.xml"/><Relationship Id="rId71" Type="http://schemas.openxmlformats.org/officeDocument/2006/relationships/customXml" Target="../ink/ink2165.xml"/><Relationship Id="rId234" Type="http://schemas.openxmlformats.org/officeDocument/2006/relationships/image" Target="../media/image2124.png"/><Relationship Id="rId679" Type="http://schemas.openxmlformats.org/officeDocument/2006/relationships/image" Target="../media/image2345.png"/><Relationship Id="rId802" Type="http://schemas.openxmlformats.org/officeDocument/2006/relationships/customXml" Target="../ink/ink2531.xml"/><Relationship Id="rId886" Type="http://schemas.openxmlformats.org/officeDocument/2006/relationships/customXml" Target="../ink/ink2573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2144.xml"/><Relationship Id="rId441" Type="http://schemas.openxmlformats.org/officeDocument/2006/relationships/image" Target="../media/image2226.png"/><Relationship Id="rId539" Type="http://schemas.openxmlformats.org/officeDocument/2006/relationships/image" Target="../media/image2275.png"/><Relationship Id="rId746" Type="http://schemas.openxmlformats.org/officeDocument/2006/relationships/customXml" Target="../ink/ink2503.xml"/><Relationship Id="rId1071" Type="http://schemas.openxmlformats.org/officeDocument/2006/relationships/image" Target="../media/image2541.png"/><Relationship Id="rId178" Type="http://schemas.openxmlformats.org/officeDocument/2006/relationships/image" Target="../media/image2096.png"/><Relationship Id="rId301" Type="http://schemas.openxmlformats.org/officeDocument/2006/relationships/customXml" Target="../ink/ink2280.xml"/><Relationship Id="rId953" Type="http://schemas.openxmlformats.org/officeDocument/2006/relationships/image" Target="../media/image2482.png"/><Relationship Id="rId1029" Type="http://schemas.openxmlformats.org/officeDocument/2006/relationships/image" Target="../media/image2520.png"/><Relationship Id="rId82" Type="http://schemas.openxmlformats.org/officeDocument/2006/relationships/image" Target="../media/image2049.png"/><Relationship Id="rId385" Type="http://schemas.openxmlformats.org/officeDocument/2006/relationships/image" Target="../media/image2199.png"/><Relationship Id="rId592" Type="http://schemas.openxmlformats.org/officeDocument/2006/relationships/customXml" Target="../ink/ink2426.xml"/><Relationship Id="rId606" Type="http://schemas.openxmlformats.org/officeDocument/2006/relationships/customXml" Target="../ink/ink2433.xml"/><Relationship Id="rId813" Type="http://schemas.openxmlformats.org/officeDocument/2006/relationships/image" Target="../media/image2412.png"/><Relationship Id="rId245" Type="http://schemas.openxmlformats.org/officeDocument/2006/relationships/customXml" Target="../ink/ink2252.xml"/><Relationship Id="rId452" Type="http://schemas.openxmlformats.org/officeDocument/2006/relationships/customXml" Target="../ink/ink2356.xml"/><Relationship Id="rId897" Type="http://schemas.openxmlformats.org/officeDocument/2006/relationships/image" Target="../media/image2454.png"/><Relationship Id="rId1082" Type="http://schemas.openxmlformats.org/officeDocument/2006/relationships/customXml" Target="../ink/ink2671.xml"/><Relationship Id="rId105" Type="http://schemas.openxmlformats.org/officeDocument/2006/relationships/customXml" Target="../ink/ink2182.xml"/><Relationship Id="rId312" Type="http://schemas.openxmlformats.org/officeDocument/2006/relationships/image" Target="../media/image2163.png"/><Relationship Id="rId757" Type="http://schemas.openxmlformats.org/officeDocument/2006/relationships/image" Target="../media/image2384.png"/><Relationship Id="rId964" Type="http://schemas.openxmlformats.org/officeDocument/2006/relationships/customXml" Target="../ink/ink2612.xml"/><Relationship Id="rId93" Type="http://schemas.openxmlformats.org/officeDocument/2006/relationships/customXml" Target="../ink/ink2176.xml"/><Relationship Id="rId189" Type="http://schemas.openxmlformats.org/officeDocument/2006/relationships/customXml" Target="../ink/ink2224.xml"/><Relationship Id="rId396" Type="http://schemas.openxmlformats.org/officeDocument/2006/relationships/customXml" Target="../ink/ink2328.xml"/><Relationship Id="rId617" Type="http://schemas.openxmlformats.org/officeDocument/2006/relationships/image" Target="../media/image2314.png"/><Relationship Id="rId824" Type="http://schemas.openxmlformats.org/officeDocument/2006/relationships/customXml" Target="../ink/ink2542.xml"/><Relationship Id="rId256" Type="http://schemas.openxmlformats.org/officeDocument/2006/relationships/image" Target="../media/image2135.png"/><Relationship Id="rId463" Type="http://schemas.openxmlformats.org/officeDocument/2006/relationships/image" Target="../media/image2237.png"/><Relationship Id="rId670" Type="http://schemas.openxmlformats.org/officeDocument/2006/relationships/customXml" Target="../ink/ink2465.xml"/><Relationship Id="rId1093" Type="http://schemas.openxmlformats.org/officeDocument/2006/relationships/image" Target="../media/image2552.png"/><Relationship Id="rId1107" Type="http://schemas.openxmlformats.org/officeDocument/2006/relationships/image" Target="../media/image2559.png"/><Relationship Id="rId116" Type="http://schemas.openxmlformats.org/officeDocument/2006/relationships/image" Target="../media/image2066.png"/><Relationship Id="rId323" Type="http://schemas.openxmlformats.org/officeDocument/2006/relationships/customXml" Target="../ink/ink2291.xml"/><Relationship Id="rId530" Type="http://schemas.openxmlformats.org/officeDocument/2006/relationships/customXml" Target="../ink/ink2395.xml"/><Relationship Id="rId768" Type="http://schemas.openxmlformats.org/officeDocument/2006/relationships/customXml" Target="../ink/ink2514.xml"/><Relationship Id="rId975" Type="http://schemas.openxmlformats.org/officeDocument/2006/relationships/image" Target="../media/image2493.png"/><Relationship Id="rId20" Type="http://schemas.openxmlformats.org/officeDocument/2006/relationships/image" Target="../media/image2018.png"/><Relationship Id="rId628" Type="http://schemas.openxmlformats.org/officeDocument/2006/relationships/customXml" Target="../ink/ink2444.xml"/><Relationship Id="rId835" Type="http://schemas.openxmlformats.org/officeDocument/2006/relationships/image" Target="../media/image2423.png"/><Relationship Id="rId267" Type="http://schemas.openxmlformats.org/officeDocument/2006/relationships/customXml" Target="../ink/ink2263.xml"/><Relationship Id="rId474" Type="http://schemas.openxmlformats.org/officeDocument/2006/relationships/customXml" Target="../ink/ink2367.xml"/><Relationship Id="rId1020" Type="http://schemas.openxmlformats.org/officeDocument/2006/relationships/customXml" Target="../ink/ink2640.xml"/><Relationship Id="rId1118" Type="http://schemas.openxmlformats.org/officeDocument/2006/relationships/customXml" Target="../ink/ink2689.xml"/><Relationship Id="rId127" Type="http://schemas.openxmlformats.org/officeDocument/2006/relationships/customXml" Target="../ink/ink2193.xml"/><Relationship Id="rId681" Type="http://schemas.openxmlformats.org/officeDocument/2006/relationships/image" Target="../media/image2346.png"/><Relationship Id="rId779" Type="http://schemas.openxmlformats.org/officeDocument/2006/relationships/image" Target="../media/image2395.png"/><Relationship Id="rId902" Type="http://schemas.openxmlformats.org/officeDocument/2006/relationships/customXml" Target="../ink/ink2581.xml"/><Relationship Id="rId986" Type="http://schemas.openxmlformats.org/officeDocument/2006/relationships/customXml" Target="../ink/ink2623.xml"/><Relationship Id="rId31" Type="http://schemas.openxmlformats.org/officeDocument/2006/relationships/customXml" Target="../ink/ink2145.xml"/><Relationship Id="rId334" Type="http://schemas.openxmlformats.org/officeDocument/2006/relationships/image" Target="../media/image2174.png"/><Relationship Id="rId541" Type="http://schemas.openxmlformats.org/officeDocument/2006/relationships/image" Target="../media/image2276.png"/><Relationship Id="rId639" Type="http://schemas.openxmlformats.org/officeDocument/2006/relationships/image" Target="../media/image2325.png"/><Relationship Id="rId180" Type="http://schemas.openxmlformats.org/officeDocument/2006/relationships/image" Target="../media/image2097.png"/><Relationship Id="rId278" Type="http://schemas.openxmlformats.org/officeDocument/2006/relationships/image" Target="../media/image2146.png"/><Relationship Id="rId401" Type="http://schemas.openxmlformats.org/officeDocument/2006/relationships/image" Target="../media/image2206.png"/><Relationship Id="rId846" Type="http://schemas.openxmlformats.org/officeDocument/2006/relationships/customXml" Target="../ink/ink2553.xml"/><Relationship Id="rId1031" Type="http://schemas.openxmlformats.org/officeDocument/2006/relationships/image" Target="../media/image2521.png"/><Relationship Id="rId485" Type="http://schemas.openxmlformats.org/officeDocument/2006/relationships/image" Target="../media/image2248.png"/><Relationship Id="rId692" Type="http://schemas.openxmlformats.org/officeDocument/2006/relationships/customXml" Target="../ink/ink2476.xml"/><Relationship Id="rId706" Type="http://schemas.openxmlformats.org/officeDocument/2006/relationships/customXml" Target="../ink/ink2483.xml"/><Relationship Id="rId913" Type="http://schemas.openxmlformats.org/officeDocument/2006/relationships/image" Target="../media/image2462.png"/><Relationship Id="rId42" Type="http://schemas.openxmlformats.org/officeDocument/2006/relationships/image" Target="../media/image2029.png"/><Relationship Id="rId138" Type="http://schemas.openxmlformats.org/officeDocument/2006/relationships/image" Target="../media/image1843.png"/><Relationship Id="rId345" Type="http://schemas.openxmlformats.org/officeDocument/2006/relationships/customXml" Target="../ink/ink2302.xml"/><Relationship Id="rId552" Type="http://schemas.openxmlformats.org/officeDocument/2006/relationships/customXml" Target="../ink/ink2406.xml"/><Relationship Id="rId997" Type="http://schemas.openxmlformats.org/officeDocument/2006/relationships/image" Target="../media/image2504.png"/><Relationship Id="rId191" Type="http://schemas.openxmlformats.org/officeDocument/2006/relationships/customXml" Target="../ink/ink2225.xml"/><Relationship Id="rId205" Type="http://schemas.openxmlformats.org/officeDocument/2006/relationships/customXml" Target="../ink/ink2232.xml"/><Relationship Id="rId412" Type="http://schemas.openxmlformats.org/officeDocument/2006/relationships/customXml" Target="../ink/ink2336.xml"/><Relationship Id="rId857" Type="http://schemas.openxmlformats.org/officeDocument/2006/relationships/image" Target="../media/image2434.png"/><Relationship Id="rId1042" Type="http://schemas.openxmlformats.org/officeDocument/2006/relationships/customXml" Target="../ink/ink2651.xml"/><Relationship Id="rId289" Type="http://schemas.openxmlformats.org/officeDocument/2006/relationships/customXml" Target="../ink/ink2274.xml"/><Relationship Id="rId496" Type="http://schemas.openxmlformats.org/officeDocument/2006/relationships/customXml" Target="../ink/ink2378.xml"/><Relationship Id="rId717" Type="http://schemas.openxmlformats.org/officeDocument/2006/relationships/image" Target="../media/image2364.png"/><Relationship Id="rId924" Type="http://schemas.openxmlformats.org/officeDocument/2006/relationships/customXml" Target="../ink/ink2592.xml"/><Relationship Id="rId53" Type="http://schemas.openxmlformats.org/officeDocument/2006/relationships/customXml" Target="../ink/ink2156.xml"/><Relationship Id="rId149" Type="http://schemas.openxmlformats.org/officeDocument/2006/relationships/customXml" Target="../ink/ink2204.xml"/><Relationship Id="rId356" Type="http://schemas.openxmlformats.org/officeDocument/2006/relationships/image" Target="../media/image2185.png"/><Relationship Id="rId563" Type="http://schemas.openxmlformats.org/officeDocument/2006/relationships/image" Target="../media/image2287.png"/><Relationship Id="rId770" Type="http://schemas.openxmlformats.org/officeDocument/2006/relationships/customXml" Target="../ink/ink2515.xml"/><Relationship Id="rId216" Type="http://schemas.openxmlformats.org/officeDocument/2006/relationships/image" Target="../media/image2115.png"/><Relationship Id="rId423" Type="http://schemas.openxmlformats.org/officeDocument/2006/relationships/image" Target="../media/image2217.png"/><Relationship Id="rId868" Type="http://schemas.openxmlformats.org/officeDocument/2006/relationships/customXml" Target="../ink/ink2564.xml"/><Relationship Id="rId1053" Type="http://schemas.openxmlformats.org/officeDocument/2006/relationships/image" Target="../media/image2532.png"/><Relationship Id="rId630" Type="http://schemas.openxmlformats.org/officeDocument/2006/relationships/customXml" Target="../ink/ink2445.xml"/><Relationship Id="rId728" Type="http://schemas.openxmlformats.org/officeDocument/2006/relationships/customXml" Target="../ink/ink2494.xml"/><Relationship Id="rId935" Type="http://schemas.openxmlformats.org/officeDocument/2006/relationships/image" Target="../media/image2473.png"/><Relationship Id="rId64" Type="http://schemas.openxmlformats.org/officeDocument/2006/relationships/image" Target="../media/image2040.png"/><Relationship Id="rId367" Type="http://schemas.openxmlformats.org/officeDocument/2006/relationships/customXml" Target="../ink/ink2313.xml"/><Relationship Id="rId574" Type="http://schemas.openxmlformats.org/officeDocument/2006/relationships/customXml" Target="../ink/ink2417.xml"/><Relationship Id="rId1120" Type="http://schemas.openxmlformats.org/officeDocument/2006/relationships/customXml" Target="../ink/ink2690.xml"/><Relationship Id="rId227" Type="http://schemas.openxmlformats.org/officeDocument/2006/relationships/customXml" Target="../ink/ink2243.xml"/><Relationship Id="rId781" Type="http://schemas.openxmlformats.org/officeDocument/2006/relationships/image" Target="../media/image2396.png"/><Relationship Id="rId879" Type="http://schemas.openxmlformats.org/officeDocument/2006/relationships/image" Target="../media/image2445.png"/><Relationship Id="rId434" Type="http://schemas.openxmlformats.org/officeDocument/2006/relationships/customXml" Target="../ink/ink2347.xml"/><Relationship Id="rId641" Type="http://schemas.openxmlformats.org/officeDocument/2006/relationships/image" Target="../media/image2326.png"/><Relationship Id="rId739" Type="http://schemas.openxmlformats.org/officeDocument/2006/relationships/image" Target="../media/image2375.png"/><Relationship Id="rId1064" Type="http://schemas.openxmlformats.org/officeDocument/2006/relationships/customXml" Target="../ink/ink2662.xml"/><Relationship Id="rId280" Type="http://schemas.openxmlformats.org/officeDocument/2006/relationships/image" Target="../media/image2147.png"/><Relationship Id="rId501" Type="http://schemas.openxmlformats.org/officeDocument/2006/relationships/image" Target="../media/image2256.png"/><Relationship Id="rId946" Type="http://schemas.openxmlformats.org/officeDocument/2006/relationships/customXml" Target="../ink/ink2603.xml"/><Relationship Id="rId75" Type="http://schemas.openxmlformats.org/officeDocument/2006/relationships/customXml" Target="../ink/ink2167.xml"/><Relationship Id="rId140" Type="http://schemas.openxmlformats.org/officeDocument/2006/relationships/image" Target="../media/image2077.png"/><Relationship Id="rId378" Type="http://schemas.openxmlformats.org/officeDocument/2006/relationships/customXml" Target="../ink/ink2319.xml"/><Relationship Id="rId585" Type="http://schemas.openxmlformats.org/officeDocument/2006/relationships/image" Target="../media/image2298.png"/><Relationship Id="rId792" Type="http://schemas.openxmlformats.org/officeDocument/2006/relationships/customXml" Target="../ink/ink2526.xml"/><Relationship Id="rId806" Type="http://schemas.openxmlformats.org/officeDocument/2006/relationships/customXml" Target="../ink/ink2533.xml"/><Relationship Id="rId6" Type="http://schemas.openxmlformats.org/officeDocument/2006/relationships/image" Target="../media/image2011.png"/><Relationship Id="rId238" Type="http://schemas.openxmlformats.org/officeDocument/2006/relationships/image" Target="../media/image2126.png"/><Relationship Id="rId445" Type="http://schemas.openxmlformats.org/officeDocument/2006/relationships/image" Target="../media/image2228.png"/><Relationship Id="rId652" Type="http://schemas.openxmlformats.org/officeDocument/2006/relationships/customXml" Target="../ink/ink2456.xml"/><Relationship Id="rId1075" Type="http://schemas.openxmlformats.org/officeDocument/2006/relationships/image" Target="../media/image2543.png"/><Relationship Id="rId291" Type="http://schemas.openxmlformats.org/officeDocument/2006/relationships/customXml" Target="../ink/ink2275.xml"/><Relationship Id="rId305" Type="http://schemas.openxmlformats.org/officeDocument/2006/relationships/customXml" Target="../ink/ink2282.xml"/><Relationship Id="rId512" Type="http://schemas.openxmlformats.org/officeDocument/2006/relationships/customXml" Target="../ink/ink2386.xml"/><Relationship Id="rId957" Type="http://schemas.openxmlformats.org/officeDocument/2006/relationships/image" Target="../media/image2484.png"/><Relationship Id="rId86" Type="http://schemas.openxmlformats.org/officeDocument/2006/relationships/image" Target="../media/image2051.png"/><Relationship Id="rId151" Type="http://schemas.openxmlformats.org/officeDocument/2006/relationships/customXml" Target="../ink/ink2205.xml"/><Relationship Id="rId389" Type="http://schemas.openxmlformats.org/officeDocument/2006/relationships/image" Target="../media/image2201.png"/><Relationship Id="rId596" Type="http://schemas.openxmlformats.org/officeDocument/2006/relationships/customXml" Target="../ink/ink2428.xml"/><Relationship Id="rId817" Type="http://schemas.openxmlformats.org/officeDocument/2006/relationships/image" Target="../media/image2414.png"/><Relationship Id="rId1002" Type="http://schemas.openxmlformats.org/officeDocument/2006/relationships/customXml" Target="../ink/ink2631.xml"/><Relationship Id="rId249" Type="http://schemas.openxmlformats.org/officeDocument/2006/relationships/customXml" Target="../ink/ink2254.xml"/><Relationship Id="rId456" Type="http://schemas.openxmlformats.org/officeDocument/2006/relationships/customXml" Target="../ink/ink2358.xml"/><Relationship Id="rId663" Type="http://schemas.openxmlformats.org/officeDocument/2006/relationships/image" Target="../media/image2337.png"/><Relationship Id="rId870" Type="http://schemas.openxmlformats.org/officeDocument/2006/relationships/customXml" Target="../ink/ink2565.xml"/><Relationship Id="rId1086" Type="http://schemas.openxmlformats.org/officeDocument/2006/relationships/customXml" Target="../ink/ink2673.xml"/><Relationship Id="rId13" Type="http://schemas.openxmlformats.org/officeDocument/2006/relationships/customXml" Target="../ink/ink2136.xml"/><Relationship Id="rId109" Type="http://schemas.openxmlformats.org/officeDocument/2006/relationships/customXml" Target="../ink/ink2184.xml"/><Relationship Id="rId316" Type="http://schemas.openxmlformats.org/officeDocument/2006/relationships/image" Target="../media/image2165.png"/><Relationship Id="rId523" Type="http://schemas.openxmlformats.org/officeDocument/2006/relationships/image" Target="../media/image2267.png"/><Relationship Id="rId968" Type="http://schemas.openxmlformats.org/officeDocument/2006/relationships/customXml" Target="../ink/ink2614.xml"/><Relationship Id="rId97" Type="http://schemas.openxmlformats.org/officeDocument/2006/relationships/customXml" Target="../ink/ink2178.xml"/><Relationship Id="rId730" Type="http://schemas.openxmlformats.org/officeDocument/2006/relationships/customXml" Target="../ink/ink2495.xml"/><Relationship Id="rId828" Type="http://schemas.openxmlformats.org/officeDocument/2006/relationships/customXml" Target="../ink/ink2544.xml"/><Relationship Id="rId1013" Type="http://schemas.openxmlformats.org/officeDocument/2006/relationships/image" Target="../media/image2512.png"/><Relationship Id="rId162" Type="http://schemas.openxmlformats.org/officeDocument/2006/relationships/image" Target="../media/image2088.png"/><Relationship Id="rId467" Type="http://schemas.openxmlformats.org/officeDocument/2006/relationships/image" Target="../media/image2239.png"/><Relationship Id="rId1097" Type="http://schemas.openxmlformats.org/officeDocument/2006/relationships/image" Target="../media/image2554.png"/><Relationship Id="rId674" Type="http://schemas.openxmlformats.org/officeDocument/2006/relationships/customXml" Target="../ink/ink2467.xml"/><Relationship Id="rId881" Type="http://schemas.openxmlformats.org/officeDocument/2006/relationships/image" Target="../media/image2446.png"/><Relationship Id="rId979" Type="http://schemas.openxmlformats.org/officeDocument/2006/relationships/image" Target="../media/image2495.png"/><Relationship Id="rId24" Type="http://schemas.openxmlformats.org/officeDocument/2006/relationships/image" Target="../media/image2020.png"/><Relationship Id="rId327" Type="http://schemas.openxmlformats.org/officeDocument/2006/relationships/customXml" Target="../ink/ink2293.xml"/><Relationship Id="rId534" Type="http://schemas.openxmlformats.org/officeDocument/2006/relationships/customXml" Target="../ink/ink2397.xml"/><Relationship Id="rId741" Type="http://schemas.openxmlformats.org/officeDocument/2006/relationships/image" Target="../media/image2376.png"/><Relationship Id="rId839" Type="http://schemas.openxmlformats.org/officeDocument/2006/relationships/image" Target="../media/image2425.png"/><Relationship Id="rId173" Type="http://schemas.openxmlformats.org/officeDocument/2006/relationships/customXml" Target="../ink/ink2216.xml"/><Relationship Id="rId380" Type="http://schemas.openxmlformats.org/officeDocument/2006/relationships/customXml" Target="../ink/ink2320.xml"/><Relationship Id="rId601" Type="http://schemas.openxmlformats.org/officeDocument/2006/relationships/image" Target="../media/image2306.png"/><Relationship Id="rId1024" Type="http://schemas.openxmlformats.org/officeDocument/2006/relationships/customXml" Target="../ink/ink2642.xml"/><Relationship Id="rId240" Type="http://schemas.openxmlformats.org/officeDocument/2006/relationships/image" Target="../media/image2127.png"/><Relationship Id="rId478" Type="http://schemas.openxmlformats.org/officeDocument/2006/relationships/customXml" Target="../ink/ink2369.xml"/><Relationship Id="rId685" Type="http://schemas.openxmlformats.org/officeDocument/2006/relationships/image" Target="../media/image2348.png"/><Relationship Id="rId892" Type="http://schemas.openxmlformats.org/officeDocument/2006/relationships/customXml" Target="../ink/ink2576.xml"/><Relationship Id="rId906" Type="http://schemas.openxmlformats.org/officeDocument/2006/relationships/customXml" Target="../ink/ink2583.xml"/><Relationship Id="rId35" Type="http://schemas.openxmlformats.org/officeDocument/2006/relationships/customXml" Target="../ink/ink2147.xml"/><Relationship Id="rId100" Type="http://schemas.openxmlformats.org/officeDocument/2006/relationships/image" Target="../media/image2058.png"/><Relationship Id="rId338" Type="http://schemas.openxmlformats.org/officeDocument/2006/relationships/image" Target="../media/image2176.png"/><Relationship Id="rId545" Type="http://schemas.openxmlformats.org/officeDocument/2006/relationships/image" Target="../media/image2278.png"/><Relationship Id="rId752" Type="http://schemas.openxmlformats.org/officeDocument/2006/relationships/customXml" Target="../ink/ink2506.xml"/><Relationship Id="rId184" Type="http://schemas.openxmlformats.org/officeDocument/2006/relationships/image" Target="../media/image2099.png"/><Relationship Id="rId391" Type="http://schemas.openxmlformats.org/officeDocument/2006/relationships/image" Target="../media/image2202.png"/><Relationship Id="rId405" Type="http://schemas.openxmlformats.org/officeDocument/2006/relationships/image" Target="../media/image2208.png"/><Relationship Id="rId612" Type="http://schemas.openxmlformats.org/officeDocument/2006/relationships/customXml" Target="../ink/ink2436.xml"/><Relationship Id="rId1035" Type="http://schemas.openxmlformats.org/officeDocument/2006/relationships/image" Target="../media/image2523.png"/><Relationship Id="rId251" Type="http://schemas.openxmlformats.org/officeDocument/2006/relationships/customXml" Target="../ink/ink2255.xml"/><Relationship Id="rId489" Type="http://schemas.openxmlformats.org/officeDocument/2006/relationships/image" Target="../media/image2250.png"/><Relationship Id="rId696" Type="http://schemas.openxmlformats.org/officeDocument/2006/relationships/customXml" Target="../ink/ink2478.xml"/><Relationship Id="rId917" Type="http://schemas.openxmlformats.org/officeDocument/2006/relationships/image" Target="../media/image2464.png"/><Relationship Id="rId1102" Type="http://schemas.openxmlformats.org/officeDocument/2006/relationships/customXml" Target="../ink/ink2681.xml"/><Relationship Id="rId46" Type="http://schemas.openxmlformats.org/officeDocument/2006/relationships/image" Target="../media/image2031.png"/><Relationship Id="rId349" Type="http://schemas.openxmlformats.org/officeDocument/2006/relationships/customXml" Target="../ink/ink2304.xml"/><Relationship Id="rId556" Type="http://schemas.openxmlformats.org/officeDocument/2006/relationships/customXml" Target="../ink/ink2408.xml"/><Relationship Id="rId763" Type="http://schemas.openxmlformats.org/officeDocument/2006/relationships/image" Target="../media/image2387.png"/><Relationship Id="rId111" Type="http://schemas.openxmlformats.org/officeDocument/2006/relationships/customXml" Target="../ink/ink2185.xml"/><Relationship Id="rId195" Type="http://schemas.openxmlformats.org/officeDocument/2006/relationships/customXml" Target="../ink/ink2227.xml"/><Relationship Id="rId209" Type="http://schemas.openxmlformats.org/officeDocument/2006/relationships/customXml" Target="../ink/ink2234.xml"/><Relationship Id="rId416" Type="http://schemas.openxmlformats.org/officeDocument/2006/relationships/customXml" Target="../ink/ink2338.xml"/><Relationship Id="rId970" Type="http://schemas.openxmlformats.org/officeDocument/2006/relationships/customXml" Target="../ink/ink2615.xml"/><Relationship Id="rId1046" Type="http://schemas.openxmlformats.org/officeDocument/2006/relationships/customXml" Target="../ink/ink2653.xml"/><Relationship Id="rId623" Type="http://schemas.openxmlformats.org/officeDocument/2006/relationships/image" Target="../media/image2317.png"/><Relationship Id="rId830" Type="http://schemas.openxmlformats.org/officeDocument/2006/relationships/customXml" Target="../ink/ink2545.xml"/><Relationship Id="rId928" Type="http://schemas.openxmlformats.org/officeDocument/2006/relationships/customXml" Target="../ink/ink2594.xml"/><Relationship Id="rId57" Type="http://schemas.openxmlformats.org/officeDocument/2006/relationships/customXml" Target="../ink/ink2158.xml"/><Relationship Id="rId262" Type="http://schemas.openxmlformats.org/officeDocument/2006/relationships/image" Target="../media/image2138.png"/><Relationship Id="rId567" Type="http://schemas.openxmlformats.org/officeDocument/2006/relationships/image" Target="../media/image2289.png"/><Relationship Id="rId1113" Type="http://schemas.openxmlformats.org/officeDocument/2006/relationships/image" Target="../media/image2562.png"/><Relationship Id="rId122" Type="http://schemas.openxmlformats.org/officeDocument/2006/relationships/image" Target="../media/image2069.png"/><Relationship Id="rId774" Type="http://schemas.openxmlformats.org/officeDocument/2006/relationships/customXml" Target="../ink/ink2517.xml"/><Relationship Id="rId981" Type="http://schemas.openxmlformats.org/officeDocument/2006/relationships/image" Target="../media/image2496.png"/><Relationship Id="rId1057" Type="http://schemas.openxmlformats.org/officeDocument/2006/relationships/image" Target="../media/image2534.png"/><Relationship Id="rId427" Type="http://schemas.openxmlformats.org/officeDocument/2006/relationships/image" Target="../media/image2219.png"/><Relationship Id="rId634" Type="http://schemas.openxmlformats.org/officeDocument/2006/relationships/customXml" Target="../ink/ink2447.xml"/><Relationship Id="rId841" Type="http://schemas.openxmlformats.org/officeDocument/2006/relationships/image" Target="../media/image2426.png"/><Relationship Id="rId273" Type="http://schemas.openxmlformats.org/officeDocument/2006/relationships/customXml" Target="../ink/ink2266.xml"/><Relationship Id="rId480" Type="http://schemas.openxmlformats.org/officeDocument/2006/relationships/customXml" Target="../ink/ink2370.xml"/><Relationship Id="rId701" Type="http://schemas.openxmlformats.org/officeDocument/2006/relationships/image" Target="../media/image2356.png"/><Relationship Id="rId939" Type="http://schemas.openxmlformats.org/officeDocument/2006/relationships/image" Target="../media/image2475.png"/><Relationship Id="rId1124" Type="http://schemas.openxmlformats.org/officeDocument/2006/relationships/customXml" Target="../ink/ink2692.xml"/><Relationship Id="rId68" Type="http://schemas.openxmlformats.org/officeDocument/2006/relationships/image" Target="../media/image2042.png"/><Relationship Id="rId133" Type="http://schemas.openxmlformats.org/officeDocument/2006/relationships/customXml" Target="../ink/ink2196.xml"/><Relationship Id="rId340" Type="http://schemas.openxmlformats.org/officeDocument/2006/relationships/image" Target="../media/image2177.png"/><Relationship Id="rId578" Type="http://schemas.openxmlformats.org/officeDocument/2006/relationships/customXml" Target="../ink/ink2419.xml"/><Relationship Id="rId785" Type="http://schemas.openxmlformats.org/officeDocument/2006/relationships/image" Target="../media/image2398.png"/><Relationship Id="rId992" Type="http://schemas.openxmlformats.org/officeDocument/2006/relationships/customXml" Target="../ink/ink2626.xml"/><Relationship Id="rId200" Type="http://schemas.openxmlformats.org/officeDocument/2006/relationships/image" Target="../media/image2107.png"/><Relationship Id="rId438" Type="http://schemas.openxmlformats.org/officeDocument/2006/relationships/customXml" Target="../ink/ink2349.xml"/><Relationship Id="rId645" Type="http://schemas.openxmlformats.org/officeDocument/2006/relationships/image" Target="../media/image2328.png"/><Relationship Id="rId852" Type="http://schemas.openxmlformats.org/officeDocument/2006/relationships/customXml" Target="../ink/ink2556.xml"/><Relationship Id="rId1068" Type="http://schemas.openxmlformats.org/officeDocument/2006/relationships/customXml" Target="../ink/ink2664.xml"/><Relationship Id="rId284" Type="http://schemas.openxmlformats.org/officeDocument/2006/relationships/image" Target="../media/image2149.png"/><Relationship Id="rId491" Type="http://schemas.openxmlformats.org/officeDocument/2006/relationships/image" Target="../media/image2251.png"/><Relationship Id="rId505" Type="http://schemas.openxmlformats.org/officeDocument/2006/relationships/image" Target="../media/image2258.png"/><Relationship Id="rId712" Type="http://schemas.openxmlformats.org/officeDocument/2006/relationships/customXml" Target="../ink/ink2486.xml"/><Relationship Id="rId79" Type="http://schemas.openxmlformats.org/officeDocument/2006/relationships/customXml" Target="../ink/ink2169.xml"/><Relationship Id="rId144" Type="http://schemas.openxmlformats.org/officeDocument/2006/relationships/image" Target="../media/image2079.png"/><Relationship Id="rId589" Type="http://schemas.openxmlformats.org/officeDocument/2006/relationships/image" Target="../media/image2300.png"/><Relationship Id="rId796" Type="http://schemas.openxmlformats.org/officeDocument/2006/relationships/customXml" Target="../ink/ink2528.xml"/><Relationship Id="rId351" Type="http://schemas.openxmlformats.org/officeDocument/2006/relationships/customXml" Target="../ink/ink2305.xml"/><Relationship Id="rId449" Type="http://schemas.openxmlformats.org/officeDocument/2006/relationships/image" Target="../media/image2230.png"/><Relationship Id="rId656" Type="http://schemas.openxmlformats.org/officeDocument/2006/relationships/customXml" Target="../ink/ink2458.xml"/><Relationship Id="rId863" Type="http://schemas.openxmlformats.org/officeDocument/2006/relationships/image" Target="../media/image2437.png"/><Relationship Id="rId1079" Type="http://schemas.openxmlformats.org/officeDocument/2006/relationships/image" Target="../media/image2545.png"/><Relationship Id="rId211" Type="http://schemas.openxmlformats.org/officeDocument/2006/relationships/customXml" Target="../ink/ink2235.xml"/><Relationship Id="rId295" Type="http://schemas.openxmlformats.org/officeDocument/2006/relationships/customXml" Target="../ink/ink2277.xml"/><Relationship Id="rId309" Type="http://schemas.openxmlformats.org/officeDocument/2006/relationships/customXml" Target="../ink/ink2284.xml"/><Relationship Id="rId516" Type="http://schemas.openxmlformats.org/officeDocument/2006/relationships/customXml" Target="../ink/ink2388.xml"/><Relationship Id="rId723" Type="http://schemas.openxmlformats.org/officeDocument/2006/relationships/image" Target="../media/image2367.png"/><Relationship Id="rId930" Type="http://schemas.openxmlformats.org/officeDocument/2006/relationships/customXml" Target="../ink/ink2595.xml"/><Relationship Id="rId1006" Type="http://schemas.openxmlformats.org/officeDocument/2006/relationships/customXml" Target="../ink/ink2633.xml"/><Relationship Id="rId155" Type="http://schemas.openxmlformats.org/officeDocument/2006/relationships/customXml" Target="../ink/ink2207.xml"/><Relationship Id="rId362" Type="http://schemas.openxmlformats.org/officeDocument/2006/relationships/image" Target="../media/image2188.png"/><Relationship Id="rId222" Type="http://schemas.openxmlformats.org/officeDocument/2006/relationships/image" Target="../media/image2118.png"/><Relationship Id="rId667" Type="http://schemas.openxmlformats.org/officeDocument/2006/relationships/image" Target="../media/image2339.png"/><Relationship Id="rId874" Type="http://schemas.openxmlformats.org/officeDocument/2006/relationships/customXml" Target="../ink/ink2567.xml"/><Relationship Id="rId17" Type="http://schemas.openxmlformats.org/officeDocument/2006/relationships/customXml" Target="../ink/ink2138.xml"/><Relationship Id="rId527" Type="http://schemas.openxmlformats.org/officeDocument/2006/relationships/image" Target="../media/image2269.png"/><Relationship Id="rId734" Type="http://schemas.openxmlformats.org/officeDocument/2006/relationships/customXml" Target="../ink/ink2497.xml"/><Relationship Id="rId941" Type="http://schemas.openxmlformats.org/officeDocument/2006/relationships/image" Target="../media/image2476.png"/><Relationship Id="rId70" Type="http://schemas.openxmlformats.org/officeDocument/2006/relationships/image" Target="../media/image2043.png"/><Relationship Id="rId166" Type="http://schemas.openxmlformats.org/officeDocument/2006/relationships/image" Target="../media/image2090.png"/><Relationship Id="rId373" Type="http://schemas.openxmlformats.org/officeDocument/2006/relationships/customXml" Target="../ink/ink2316.xml"/><Relationship Id="rId580" Type="http://schemas.openxmlformats.org/officeDocument/2006/relationships/customXml" Target="../ink/ink2420.xml"/><Relationship Id="rId801" Type="http://schemas.openxmlformats.org/officeDocument/2006/relationships/image" Target="../media/image2406.png"/><Relationship Id="rId1017" Type="http://schemas.openxmlformats.org/officeDocument/2006/relationships/image" Target="../media/image2514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246.xml"/><Relationship Id="rId440" Type="http://schemas.openxmlformats.org/officeDocument/2006/relationships/customXml" Target="../ink/ink2350.xml"/><Relationship Id="rId678" Type="http://schemas.openxmlformats.org/officeDocument/2006/relationships/customXml" Target="../ink/ink2469.xml"/><Relationship Id="rId885" Type="http://schemas.openxmlformats.org/officeDocument/2006/relationships/image" Target="../media/image2448.png"/><Relationship Id="rId1070" Type="http://schemas.openxmlformats.org/officeDocument/2006/relationships/customXml" Target="../ink/ink2665.xml"/><Relationship Id="rId28" Type="http://schemas.openxmlformats.org/officeDocument/2006/relationships/image" Target="../media/image2022.png"/><Relationship Id="rId300" Type="http://schemas.openxmlformats.org/officeDocument/2006/relationships/image" Target="../media/image2157.png"/><Relationship Id="rId538" Type="http://schemas.openxmlformats.org/officeDocument/2006/relationships/customXml" Target="../ink/ink2399.xml"/><Relationship Id="rId745" Type="http://schemas.openxmlformats.org/officeDocument/2006/relationships/image" Target="../media/image2378.png"/><Relationship Id="rId952" Type="http://schemas.openxmlformats.org/officeDocument/2006/relationships/customXml" Target="../ink/ink2606.xml"/><Relationship Id="rId81" Type="http://schemas.openxmlformats.org/officeDocument/2006/relationships/customXml" Target="../ink/ink2170.xml"/><Relationship Id="rId177" Type="http://schemas.openxmlformats.org/officeDocument/2006/relationships/customXml" Target="../ink/ink2218.xml"/><Relationship Id="rId384" Type="http://schemas.openxmlformats.org/officeDocument/2006/relationships/customXml" Target="../ink/ink2322.xml"/><Relationship Id="rId591" Type="http://schemas.openxmlformats.org/officeDocument/2006/relationships/image" Target="../media/image2301.png"/><Relationship Id="rId605" Type="http://schemas.openxmlformats.org/officeDocument/2006/relationships/image" Target="../media/image2308.png"/><Relationship Id="rId812" Type="http://schemas.openxmlformats.org/officeDocument/2006/relationships/customXml" Target="../ink/ink2536.xml"/><Relationship Id="rId1028" Type="http://schemas.openxmlformats.org/officeDocument/2006/relationships/customXml" Target="../ink/ink2644.xml"/><Relationship Id="rId244" Type="http://schemas.openxmlformats.org/officeDocument/2006/relationships/image" Target="../media/image2129.png"/><Relationship Id="rId689" Type="http://schemas.openxmlformats.org/officeDocument/2006/relationships/image" Target="../media/image2350.png"/><Relationship Id="rId896" Type="http://schemas.openxmlformats.org/officeDocument/2006/relationships/customXml" Target="../ink/ink2578.xml"/><Relationship Id="rId1081" Type="http://schemas.openxmlformats.org/officeDocument/2006/relationships/image" Target="../media/image2546.png"/><Relationship Id="rId39" Type="http://schemas.openxmlformats.org/officeDocument/2006/relationships/customXml" Target="../ink/ink2149.xml"/><Relationship Id="rId451" Type="http://schemas.openxmlformats.org/officeDocument/2006/relationships/image" Target="../media/image2231.png"/><Relationship Id="rId549" Type="http://schemas.openxmlformats.org/officeDocument/2006/relationships/image" Target="../media/image2280.png"/><Relationship Id="rId756" Type="http://schemas.openxmlformats.org/officeDocument/2006/relationships/customXml" Target="../ink/ink2508.xml"/><Relationship Id="rId104" Type="http://schemas.openxmlformats.org/officeDocument/2006/relationships/image" Target="../media/image2060.png"/><Relationship Id="rId188" Type="http://schemas.openxmlformats.org/officeDocument/2006/relationships/image" Target="../media/image2101.png"/><Relationship Id="rId311" Type="http://schemas.openxmlformats.org/officeDocument/2006/relationships/customXml" Target="../ink/ink2285.xml"/><Relationship Id="rId395" Type="http://schemas.openxmlformats.org/officeDocument/2006/relationships/image" Target="../media/image2204.png"/><Relationship Id="rId409" Type="http://schemas.openxmlformats.org/officeDocument/2006/relationships/image" Target="../media/image2210.png"/><Relationship Id="rId963" Type="http://schemas.openxmlformats.org/officeDocument/2006/relationships/image" Target="../media/image2487.png"/><Relationship Id="rId1039" Type="http://schemas.openxmlformats.org/officeDocument/2006/relationships/image" Target="../media/image2525.png"/><Relationship Id="rId92" Type="http://schemas.openxmlformats.org/officeDocument/2006/relationships/image" Target="../media/image2054.png"/><Relationship Id="rId616" Type="http://schemas.openxmlformats.org/officeDocument/2006/relationships/customXml" Target="../ink/ink2438.xml"/><Relationship Id="rId823" Type="http://schemas.openxmlformats.org/officeDocument/2006/relationships/image" Target="../media/image2417.png"/><Relationship Id="rId255" Type="http://schemas.openxmlformats.org/officeDocument/2006/relationships/customXml" Target="../ink/ink2257.xml"/><Relationship Id="rId462" Type="http://schemas.openxmlformats.org/officeDocument/2006/relationships/customXml" Target="../ink/ink2361.xml"/><Relationship Id="rId1092" Type="http://schemas.openxmlformats.org/officeDocument/2006/relationships/customXml" Target="../ink/ink2676.xml"/><Relationship Id="rId1106" Type="http://schemas.openxmlformats.org/officeDocument/2006/relationships/customXml" Target="../ink/ink2683.xml"/><Relationship Id="rId115" Type="http://schemas.openxmlformats.org/officeDocument/2006/relationships/customXml" Target="../ink/ink2187.xml"/><Relationship Id="rId322" Type="http://schemas.openxmlformats.org/officeDocument/2006/relationships/image" Target="../media/image2168.png"/><Relationship Id="rId767" Type="http://schemas.openxmlformats.org/officeDocument/2006/relationships/image" Target="../media/image2389.png"/><Relationship Id="rId974" Type="http://schemas.openxmlformats.org/officeDocument/2006/relationships/customXml" Target="../ink/ink2617.xml"/><Relationship Id="rId199" Type="http://schemas.openxmlformats.org/officeDocument/2006/relationships/customXml" Target="../ink/ink2229.xml"/><Relationship Id="rId627" Type="http://schemas.openxmlformats.org/officeDocument/2006/relationships/image" Target="../media/image2319.png"/><Relationship Id="rId834" Type="http://schemas.openxmlformats.org/officeDocument/2006/relationships/customXml" Target="../ink/ink2547.xml"/><Relationship Id="rId266" Type="http://schemas.openxmlformats.org/officeDocument/2006/relationships/image" Target="../media/image2140.png"/><Relationship Id="rId473" Type="http://schemas.openxmlformats.org/officeDocument/2006/relationships/image" Target="../media/image2242.png"/><Relationship Id="rId680" Type="http://schemas.openxmlformats.org/officeDocument/2006/relationships/customXml" Target="../ink/ink2470.xml"/><Relationship Id="rId901" Type="http://schemas.openxmlformats.org/officeDocument/2006/relationships/image" Target="../media/image2456.png"/><Relationship Id="rId1117" Type="http://schemas.openxmlformats.org/officeDocument/2006/relationships/image" Target="../media/image2564.png"/><Relationship Id="rId30" Type="http://schemas.openxmlformats.org/officeDocument/2006/relationships/image" Target="../media/image2023.png"/><Relationship Id="rId126" Type="http://schemas.openxmlformats.org/officeDocument/2006/relationships/image" Target="../media/image2071.png"/><Relationship Id="rId333" Type="http://schemas.openxmlformats.org/officeDocument/2006/relationships/customXml" Target="../ink/ink2296.xml"/><Relationship Id="rId540" Type="http://schemas.openxmlformats.org/officeDocument/2006/relationships/customXml" Target="../ink/ink2400.xml"/><Relationship Id="rId778" Type="http://schemas.openxmlformats.org/officeDocument/2006/relationships/customXml" Target="../ink/ink2519.xml"/><Relationship Id="rId985" Type="http://schemas.openxmlformats.org/officeDocument/2006/relationships/image" Target="../media/image2498.png"/><Relationship Id="rId638" Type="http://schemas.openxmlformats.org/officeDocument/2006/relationships/customXml" Target="../ink/ink2449.xml"/><Relationship Id="rId845" Type="http://schemas.openxmlformats.org/officeDocument/2006/relationships/image" Target="../media/image2428.png"/><Relationship Id="rId1030" Type="http://schemas.openxmlformats.org/officeDocument/2006/relationships/customXml" Target="../ink/ink2645.xml"/><Relationship Id="rId277" Type="http://schemas.openxmlformats.org/officeDocument/2006/relationships/customXml" Target="../ink/ink2268.xml"/><Relationship Id="rId400" Type="http://schemas.openxmlformats.org/officeDocument/2006/relationships/customXml" Target="../ink/ink2330.xml"/><Relationship Id="rId484" Type="http://schemas.openxmlformats.org/officeDocument/2006/relationships/customXml" Target="../ink/ink2372.xml"/><Relationship Id="rId705" Type="http://schemas.openxmlformats.org/officeDocument/2006/relationships/image" Target="../media/image2358.png"/><Relationship Id="rId137" Type="http://schemas.openxmlformats.org/officeDocument/2006/relationships/customXml" Target="../ink/ink2198.xml"/><Relationship Id="rId344" Type="http://schemas.openxmlformats.org/officeDocument/2006/relationships/image" Target="../media/image2179.png"/><Relationship Id="rId691" Type="http://schemas.openxmlformats.org/officeDocument/2006/relationships/image" Target="../media/image2351.png"/><Relationship Id="rId789" Type="http://schemas.openxmlformats.org/officeDocument/2006/relationships/image" Target="../media/image2400.png"/><Relationship Id="rId912" Type="http://schemas.openxmlformats.org/officeDocument/2006/relationships/customXml" Target="../ink/ink2586.xml"/><Relationship Id="rId996" Type="http://schemas.openxmlformats.org/officeDocument/2006/relationships/customXml" Target="../ink/ink2628.xml"/><Relationship Id="rId41" Type="http://schemas.openxmlformats.org/officeDocument/2006/relationships/customXml" Target="../ink/ink2150.xml"/><Relationship Id="rId551" Type="http://schemas.openxmlformats.org/officeDocument/2006/relationships/image" Target="../media/image2281.png"/><Relationship Id="rId649" Type="http://schemas.openxmlformats.org/officeDocument/2006/relationships/image" Target="../media/image2330.png"/><Relationship Id="rId856" Type="http://schemas.openxmlformats.org/officeDocument/2006/relationships/customXml" Target="../ink/ink2558.xml"/><Relationship Id="rId190" Type="http://schemas.openxmlformats.org/officeDocument/2006/relationships/image" Target="../media/image2102.png"/><Relationship Id="rId204" Type="http://schemas.openxmlformats.org/officeDocument/2006/relationships/image" Target="../media/image2109.png"/><Relationship Id="rId288" Type="http://schemas.openxmlformats.org/officeDocument/2006/relationships/image" Target="../media/image2151.png"/><Relationship Id="rId411" Type="http://schemas.openxmlformats.org/officeDocument/2006/relationships/image" Target="../media/image2211.png"/><Relationship Id="rId509" Type="http://schemas.openxmlformats.org/officeDocument/2006/relationships/image" Target="../media/image2260.png"/><Relationship Id="rId1041" Type="http://schemas.openxmlformats.org/officeDocument/2006/relationships/image" Target="../media/image2526.png"/><Relationship Id="rId495" Type="http://schemas.openxmlformats.org/officeDocument/2006/relationships/image" Target="../media/image2253.png"/><Relationship Id="rId716" Type="http://schemas.openxmlformats.org/officeDocument/2006/relationships/customXml" Target="../ink/ink2488.xml"/><Relationship Id="rId923" Type="http://schemas.openxmlformats.org/officeDocument/2006/relationships/image" Target="../media/image2467.png"/><Relationship Id="rId52" Type="http://schemas.openxmlformats.org/officeDocument/2006/relationships/image" Target="../media/image2034.png"/><Relationship Id="rId148" Type="http://schemas.openxmlformats.org/officeDocument/2006/relationships/image" Target="../media/image2081.png"/><Relationship Id="rId355" Type="http://schemas.openxmlformats.org/officeDocument/2006/relationships/customXml" Target="../ink/ink2307.xml"/><Relationship Id="rId562" Type="http://schemas.openxmlformats.org/officeDocument/2006/relationships/customXml" Target="../ink/ink2411.xml"/><Relationship Id="rId215" Type="http://schemas.openxmlformats.org/officeDocument/2006/relationships/customXml" Target="../ink/ink2237.xml"/><Relationship Id="rId422" Type="http://schemas.openxmlformats.org/officeDocument/2006/relationships/customXml" Target="../ink/ink2341.xml"/><Relationship Id="rId867" Type="http://schemas.openxmlformats.org/officeDocument/2006/relationships/image" Target="../media/image2439.png"/><Relationship Id="rId1052" Type="http://schemas.openxmlformats.org/officeDocument/2006/relationships/customXml" Target="../ink/ink2656.xml"/><Relationship Id="rId299" Type="http://schemas.openxmlformats.org/officeDocument/2006/relationships/customXml" Target="../ink/ink2279.xml"/><Relationship Id="rId727" Type="http://schemas.openxmlformats.org/officeDocument/2006/relationships/image" Target="../media/image2369.png"/><Relationship Id="rId934" Type="http://schemas.openxmlformats.org/officeDocument/2006/relationships/customXml" Target="../ink/ink2597.xml"/><Relationship Id="rId63" Type="http://schemas.openxmlformats.org/officeDocument/2006/relationships/customXml" Target="../ink/ink2161.xml"/><Relationship Id="rId159" Type="http://schemas.openxmlformats.org/officeDocument/2006/relationships/customXml" Target="../ink/ink2209.xml"/><Relationship Id="rId366" Type="http://schemas.openxmlformats.org/officeDocument/2006/relationships/image" Target="../media/image2190.png"/><Relationship Id="rId573" Type="http://schemas.openxmlformats.org/officeDocument/2006/relationships/image" Target="../media/image2292.png"/><Relationship Id="rId780" Type="http://schemas.openxmlformats.org/officeDocument/2006/relationships/customXml" Target="../ink/ink2520.xml"/><Relationship Id="rId226" Type="http://schemas.openxmlformats.org/officeDocument/2006/relationships/image" Target="../media/image2120.png"/><Relationship Id="rId433" Type="http://schemas.openxmlformats.org/officeDocument/2006/relationships/image" Target="../media/image2222.png"/><Relationship Id="rId878" Type="http://schemas.openxmlformats.org/officeDocument/2006/relationships/customXml" Target="../ink/ink2569.xml"/><Relationship Id="rId1063" Type="http://schemas.openxmlformats.org/officeDocument/2006/relationships/image" Target="../media/image2537.png"/><Relationship Id="rId640" Type="http://schemas.openxmlformats.org/officeDocument/2006/relationships/customXml" Target="../ink/ink2450.xml"/><Relationship Id="rId738" Type="http://schemas.openxmlformats.org/officeDocument/2006/relationships/customXml" Target="../ink/ink2499.xml"/><Relationship Id="rId945" Type="http://schemas.openxmlformats.org/officeDocument/2006/relationships/image" Target="../media/image2478.png"/><Relationship Id="rId74" Type="http://schemas.openxmlformats.org/officeDocument/2006/relationships/image" Target="../media/image2045.png"/><Relationship Id="rId377" Type="http://schemas.openxmlformats.org/officeDocument/2006/relationships/image" Target="../media/image2195.png"/><Relationship Id="rId500" Type="http://schemas.openxmlformats.org/officeDocument/2006/relationships/customXml" Target="../ink/ink2380.xml"/><Relationship Id="rId584" Type="http://schemas.openxmlformats.org/officeDocument/2006/relationships/customXml" Target="../ink/ink2422.xml"/><Relationship Id="rId805" Type="http://schemas.openxmlformats.org/officeDocument/2006/relationships/image" Target="../media/image2408.png"/><Relationship Id="rId5" Type="http://schemas.openxmlformats.org/officeDocument/2006/relationships/customXml" Target="../ink/ink2132.xml"/><Relationship Id="rId237" Type="http://schemas.openxmlformats.org/officeDocument/2006/relationships/customXml" Target="../ink/ink2248.xml"/><Relationship Id="rId791" Type="http://schemas.openxmlformats.org/officeDocument/2006/relationships/image" Target="../media/image2401.png"/><Relationship Id="rId889" Type="http://schemas.openxmlformats.org/officeDocument/2006/relationships/image" Target="../media/image2450.png"/><Relationship Id="rId1074" Type="http://schemas.openxmlformats.org/officeDocument/2006/relationships/customXml" Target="../ink/ink2667.xml"/><Relationship Id="rId444" Type="http://schemas.openxmlformats.org/officeDocument/2006/relationships/customXml" Target="../ink/ink2352.xml"/><Relationship Id="rId651" Type="http://schemas.openxmlformats.org/officeDocument/2006/relationships/image" Target="../media/image2331.png"/><Relationship Id="rId749" Type="http://schemas.openxmlformats.org/officeDocument/2006/relationships/image" Target="../media/image2380.png"/><Relationship Id="rId290" Type="http://schemas.openxmlformats.org/officeDocument/2006/relationships/image" Target="../media/image2152.png"/><Relationship Id="rId304" Type="http://schemas.openxmlformats.org/officeDocument/2006/relationships/image" Target="../media/image2159.png"/><Relationship Id="rId388" Type="http://schemas.openxmlformats.org/officeDocument/2006/relationships/customXml" Target="../ink/ink2324.xml"/><Relationship Id="rId511" Type="http://schemas.openxmlformats.org/officeDocument/2006/relationships/image" Target="../media/image2261.png"/><Relationship Id="rId609" Type="http://schemas.openxmlformats.org/officeDocument/2006/relationships/image" Target="../media/image2310.png"/><Relationship Id="rId956" Type="http://schemas.openxmlformats.org/officeDocument/2006/relationships/customXml" Target="../ink/ink2608.xml"/><Relationship Id="rId85" Type="http://schemas.openxmlformats.org/officeDocument/2006/relationships/customXml" Target="../ink/ink2172.xml"/><Relationship Id="rId150" Type="http://schemas.openxmlformats.org/officeDocument/2006/relationships/image" Target="../media/image2082.png"/><Relationship Id="rId595" Type="http://schemas.openxmlformats.org/officeDocument/2006/relationships/image" Target="../media/image2303.png"/><Relationship Id="rId816" Type="http://schemas.openxmlformats.org/officeDocument/2006/relationships/customXml" Target="../ink/ink2538.xml"/><Relationship Id="rId1001" Type="http://schemas.openxmlformats.org/officeDocument/2006/relationships/image" Target="../media/image2506.png"/><Relationship Id="rId248" Type="http://schemas.openxmlformats.org/officeDocument/2006/relationships/image" Target="../media/image2131.png"/><Relationship Id="rId455" Type="http://schemas.openxmlformats.org/officeDocument/2006/relationships/image" Target="../media/image2233.png"/><Relationship Id="rId662" Type="http://schemas.openxmlformats.org/officeDocument/2006/relationships/customXml" Target="../ink/ink2461.xml"/><Relationship Id="rId1085" Type="http://schemas.openxmlformats.org/officeDocument/2006/relationships/image" Target="../media/image2548.png"/><Relationship Id="rId12" Type="http://schemas.openxmlformats.org/officeDocument/2006/relationships/image" Target="../media/image2014.png"/><Relationship Id="rId108" Type="http://schemas.openxmlformats.org/officeDocument/2006/relationships/image" Target="../media/image2062.png"/><Relationship Id="rId315" Type="http://schemas.openxmlformats.org/officeDocument/2006/relationships/customXml" Target="../ink/ink2287.xml"/><Relationship Id="rId522" Type="http://schemas.openxmlformats.org/officeDocument/2006/relationships/customXml" Target="../ink/ink2391.xml"/><Relationship Id="rId967" Type="http://schemas.openxmlformats.org/officeDocument/2006/relationships/image" Target="../media/image2489.png"/><Relationship Id="rId96" Type="http://schemas.openxmlformats.org/officeDocument/2006/relationships/image" Target="../media/image2056.png"/><Relationship Id="rId161" Type="http://schemas.openxmlformats.org/officeDocument/2006/relationships/customXml" Target="../ink/ink2210.xml"/><Relationship Id="rId399" Type="http://schemas.openxmlformats.org/officeDocument/2006/relationships/image" Target="../media/image1754.png"/><Relationship Id="rId827" Type="http://schemas.openxmlformats.org/officeDocument/2006/relationships/image" Target="../media/image2419.png"/><Relationship Id="rId1012" Type="http://schemas.openxmlformats.org/officeDocument/2006/relationships/customXml" Target="../ink/ink2636.xml"/><Relationship Id="rId259" Type="http://schemas.openxmlformats.org/officeDocument/2006/relationships/customXml" Target="../ink/ink2259.xml"/><Relationship Id="rId466" Type="http://schemas.openxmlformats.org/officeDocument/2006/relationships/customXml" Target="../ink/ink2363.xml"/><Relationship Id="rId673" Type="http://schemas.openxmlformats.org/officeDocument/2006/relationships/image" Target="../media/image2342.png"/><Relationship Id="rId880" Type="http://schemas.openxmlformats.org/officeDocument/2006/relationships/customXml" Target="../ink/ink2570.xml"/><Relationship Id="rId1096" Type="http://schemas.openxmlformats.org/officeDocument/2006/relationships/customXml" Target="../ink/ink2678.xml"/><Relationship Id="rId23" Type="http://schemas.openxmlformats.org/officeDocument/2006/relationships/customXml" Target="../ink/ink2141.xml"/><Relationship Id="rId119" Type="http://schemas.openxmlformats.org/officeDocument/2006/relationships/customXml" Target="../ink/ink2189.xml"/><Relationship Id="rId326" Type="http://schemas.openxmlformats.org/officeDocument/2006/relationships/image" Target="../media/image2170.png"/><Relationship Id="rId533" Type="http://schemas.openxmlformats.org/officeDocument/2006/relationships/image" Target="../media/image2272.png"/><Relationship Id="rId978" Type="http://schemas.openxmlformats.org/officeDocument/2006/relationships/customXml" Target="../ink/ink2619.xml"/><Relationship Id="rId740" Type="http://schemas.openxmlformats.org/officeDocument/2006/relationships/customXml" Target="../ink/ink2500.xml"/><Relationship Id="rId838" Type="http://schemas.openxmlformats.org/officeDocument/2006/relationships/customXml" Target="../ink/ink2549.xml"/><Relationship Id="rId1023" Type="http://schemas.openxmlformats.org/officeDocument/2006/relationships/image" Target="../media/image2517.png"/><Relationship Id="rId172" Type="http://schemas.openxmlformats.org/officeDocument/2006/relationships/image" Target="../media/image2093.png"/><Relationship Id="rId477" Type="http://schemas.openxmlformats.org/officeDocument/2006/relationships/image" Target="../media/image2244.png"/><Relationship Id="rId600" Type="http://schemas.openxmlformats.org/officeDocument/2006/relationships/customXml" Target="../ink/ink2430.xml"/><Relationship Id="rId684" Type="http://schemas.openxmlformats.org/officeDocument/2006/relationships/customXml" Target="../ink/ink2472.xml"/><Relationship Id="rId337" Type="http://schemas.openxmlformats.org/officeDocument/2006/relationships/customXml" Target="../ink/ink2298.xml"/><Relationship Id="rId891" Type="http://schemas.openxmlformats.org/officeDocument/2006/relationships/image" Target="../media/image2451.png"/><Relationship Id="rId905" Type="http://schemas.openxmlformats.org/officeDocument/2006/relationships/image" Target="../media/image2458.png"/><Relationship Id="rId989" Type="http://schemas.openxmlformats.org/officeDocument/2006/relationships/image" Target="../media/image2500.png"/><Relationship Id="rId34" Type="http://schemas.openxmlformats.org/officeDocument/2006/relationships/image" Target="../media/image2025.png"/><Relationship Id="rId544" Type="http://schemas.openxmlformats.org/officeDocument/2006/relationships/customXml" Target="../ink/ink2402.xml"/><Relationship Id="rId751" Type="http://schemas.openxmlformats.org/officeDocument/2006/relationships/image" Target="../media/image2381.png"/><Relationship Id="rId849" Type="http://schemas.openxmlformats.org/officeDocument/2006/relationships/image" Target="../media/image2430.png"/><Relationship Id="rId183" Type="http://schemas.openxmlformats.org/officeDocument/2006/relationships/customXml" Target="../ink/ink2221.xml"/><Relationship Id="rId390" Type="http://schemas.openxmlformats.org/officeDocument/2006/relationships/customXml" Target="../ink/ink2325.xml"/><Relationship Id="rId404" Type="http://schemas.openxmlformats.org/officeDocument/2006/relationships/customXml" Target="../ink/ink2332.xml"/><Relationship Id="rId611" Type="http://schemas.openxmlformats.org/officeDocument/2006/relationships/image" Target="../media/image2311.png"/><Relationship Id="rId1034" Type="http://schemas.openxmlformats.org/officeDocument/2006/relationships/customXml" Target="../ink/ink2647.xml"/><Relationship Id="rId250" Type="http://schemas.openxmlformats.org/officeDocument/2006/relationships/image" Target="../media/image2132.png"/><Relationship Id="rId488" Type="http://schemas.openxmlformats.org/officeDocument/2006/relationships/customXml" Target="../ink/ink2374.xml"/><Relationship Id="rId695" Type="http://schemas.openxmlformats.org/officeDocument/2006/relationships/image" Target="../media/image2353.png"/><Relationship Id="rId709" Type="http://schemas.openxmlformats.org/officeDocument/2006/relationships/image" Target="../media/image2360.png"/><Relationship Id="rId916" Type="http://schemas.openxmlformats.org/officeDocument/2006/relationships/customXml" Target="../ink/ink2588.xml"/><Relationship Id="rId1101" Type="http://schemas.openxmlformats.org/officeDocument/2006/relationships/image" Target="../media/image2556.png"/><Relationship Id="rId45" Type="http://schemas.openxmlformats.org/officeDocument/2006/relationships/customXml" Target="../ink/ink2152.xml"/><Relationship Id="rId110" Type="http://schemas.openxmlformats.org/officeDocument/2006/relationships/image" Target="../media/image2063.png"/><Relationship Id="rId348" Type="http://schemas.openxmlformats.org/officeDocument/2006/relationships/image" Target="../media/image2181.png"/><Relationship Id="rId555" Type="http://schemas.openxmlformats.org/officeDocument/2006/relationships/image" Target="../media/image2283.png"/><Relationship Id="rId762" Type="http://schemas.openxmlformats.org/officeDocument/2006/relationships/customXml" Target="../ink/ink2511.xml"/><Relationship Id="rId194" Type="http://schemas.openxmlformats.org/officeDocument/2006/relationships/image" Target="../media/image2104.png"/><Relationship Id="rId208" Type="http://schemas.openxmlformats.org/officeDocument/2006/relationships/image" Target="../media/image2111.png"/><Relationship Id="rId415" Type="http://schemas.openxmlformats.org/officeDocument/2006/relationships/image" Target="../media/image2213.png"/><Relationship Id="rId622" Type="http://schemas.openxmlformats.org/officeDocument/2006/relationships/customXml" Target="../ink/ink2441.xml"/><Relationship Id="rId1045" Type="http://schemas.openxmlformats.org/officeDocument/2006/relationships/image" Target="../media/image2528.png"/><Relationship Id="rId261" Type="http://schemas.openxmlformats.org/officeDocument/2006/relationships/customXml" Target="../ink/ink2260.xml"/><Relationship Id="rId499" Type="http://schemas.openxmlformats.org/officeDocument/2006/relationships/image" Target="../media/image2255.png"/><Relationship Id="rId927" Type="http://schemas.openxmlformats.org/officeDocument/2006/relationships/image" Target="../media/image2469.png"/><Relationship Id="rId1112" Type="http://schemas.openxmlformats.org/officeDocument/2006/relationships/customXml" Target="../ink/ink2686.xml"/><Relationship Id="rId56" Type="http://schemas.openxmlformats.org/officeDocument/2006/relationships/image" Target="../media/image2036.png"/><Relationship Id="rId359" Type="http://schemas.openxmlformats.org/officeDocument/2006/relationships/customXml" Target="../ink/ink2309.xml"/><Relationship Id="rId566" Type="http://schemas.openxmlformats.org/officeDocument/2006/relationships/customXml" Target="../ink/ink2413.xml"/><Relationship Id="rId773" Type="http://schemas.openxmlformats.org/officeDocument/2006/relationships/image" Target="../media/image2392.png"/><Relationship Id="rId121" Type="http://schemas.openxmlformats.org/officeDocument/2006/relationships/customXml" Target="../ink/ink2190.xml"/><Relationship Id="rId219" Type="http://schemas.openxmlformats.org/officeDocument/2006/relationships/customXml" Target="../ink/ink2239.xml"/><Relationship Id="rId426" Type="http://schemas.openxmlformats.org/officeDocument/2006/relationships/customXml" Target="../ink/ink2343.xml"/><Relationship Id="rId633" Type="http://schemas.openxmlformats.org/officeDocument/2006/relationships/image" Target="../media/image2322.png"/><Relationship Id="rId980" Type="http://schemas.openxmlformats.org/officeDocument/2006/relationships/customXml" Target="../ink/ink2620.xml"/><Relationship Id="rId1056" Type="http://schemas.openxmlformats.org/officeDocument/2006/relationships/customXml" Target="../ink/ink2658.xml"/><Relationship Id="rId840" Type="http://schemas.openxmlformats.org/officeDocument/2006/relationships/customXml" Target="../ink/ink2550.xml"/><Relationship Id="rId938" Type="http://schemas.openxmlformats.org/officeDocument/2006/relationships/customXml" Target="../ink/ink2599.xml"/><Relationship Id="rId67" Type="http://schemas.openxmlformats.org/officeDocument/2006/relationships/customXml" Target="../ink/ink2163.xml"/><Relationship Id="rId272" Type="http://schemas.openxmlformats.org/officeDocument/2006/relationships/image" Target="../media/image2143.png"/><Relationship Id="rId577" Type="http://schemas.openxmlformats.org/officeDocument/2006/relationships/image" Target="../media/image2294.png"/><Relationship Id="rId700" Type="http://schemas.openxmlformats.org/officeDocument/2006/relationships/customXml" Target="../ink/ink2480.xml"/><Relationship Id="rId1123" Type="http://schemas.openxmlformats.org/officeDocument/2006/relationships/image" Target="../media/image2567.png"/><Relationship Id="rId132" Type="http://schemas.openxmlformats.org/officeDocument/2006/relationships/image" Target="../media/image2074.png"/><Relationship Id="rId784" Type="http://schemas.openxmlformats.org/officeDocument/2006/relationships/customXml" Target="../ink/ink2522.xml"/><Relationship Id="rId991" Type="http://schemas.openxmlformats.org/officeDocument/2006/relationships/image" Target="../media/image2501.png"/><Relationship Id="rId1067" Type="http://schemas.openxmlformats.org/officeDocument/2006/relationships/image" Target="../media/image2539.png"/><Relationship Id="rId437" Type="http://schemas.openxmlformats.org/officeDocument/2006/relationships/image" Target="../media/image2224.png"/><Relationship Id="rId644" Type="http://schemas.openxmlformats.org/officeDocument/2006/relationships/customXml" Target="../ink/ink2452.xml"/><Relationship Id="rId851" Type="http://schemas.openxmlformats.org/officeDocument/2006/relationships/image" Target="../media/image2431.png"/><Relationship Id="rId283" Type="http://schemas.openxmlformats.org/officeDocument/2006/relationships/customXml" Target="../ink/ink2271.xml"/><Relationship Id="rId490" Type="http://schemas.openxmlformats.org/officeDocument/2006/relationships/customXml" Target="../ink/ink2375.xml"/><Relationship Id="rId504" Type="http://schemas.openxmlformats.org/officeDocument/2006/relationships/customXml" Target="../ink/ink2382.xml"/><Relationship Id="rId711" Type="http://schemas.openxmlformats.org/officeDocument/2006/relationships/image" Target="../media/image2361.png"/><Relationship Id="rId949" Type="http://schemas.openxmlformats.org/officeDocument/2006/relationships/image" Target="../media/image2480.png"/><Relationship Id="rId78" Type="http://schemas.openxmlformats.org/officeDocument/2006/relationships/image" Target="../media/image2047.png"/><Relationship Id="rId143" Type="http://schemas.openxmlformats.org/officeDocument/2006/relationships/customXml" Target="../ink/ink2201.xml"/><Relationship Id="rId350" Type="http://schemas.openxmlformats.org/officeDocument/2006/relationships/image" Target="../media/image2182.png"/><Relationship Id="rId588" Type="http://schemas.openxmlformats.org/officeDocument/2006/relationships/customXml" Target="../ink/ink2424.xml"/><Relationship Id="rId795" Type="http://schemas.openxmlformats.org/officeDocument/2006/relationships/image" Target="../media/image2403.png"/><Relationship Id="rId809" Type="http://schemas.openxmlformats.org/officeDocument/2006/relationships/image" Target="../media/image2410.png"/><Relationship Id="rId9" Type="http://schemas.openxmlformats.org/officeDocument/2006/relationships/customXml" Target="../ink/ink2134.xml"/><Relationship Id="rId210" Type="http://schemas.openxmlformats.org/officeDocument/2006/relationships/image" Target="../media/image2112.png"/><Relationship Id="rId448" Type="http://schemas.openxmlformats.org/officeDocument/2006/relationships/customXml" Target="../ink/ink2354.xml"/><Relationship Id="rId655" Type="http://schemas.openxmlformats.org/officeDocument/2006/relationships/image" Target="../media/image2333.png"/><Relationship Id="rId862" Type="http://schemas.openxmlformats.org/officeDocument/2006/relationships/customXml" Target="../ink/ink2561.xml"/><Relationship Id="rId1078" Type="http://schemas.openxmlformats.org/officeDocument/2006/relationships/customXml" Target="../ink/ink2669.xml"/><Relationship Id="rId294" Type="http://schemas.openxmlformats.org/officeDocument/2006/relationships/image" Target="../media/image2154.png"/><Relationship Id="rId308" Type="http://schemas.openxmlformats.org/officeDocument/2006/relationships/image" Target="../media/image2161.png"/><Relationship Id="rId515" Type="http://schemas.openxmlformats.org/officeDocument/2006/relationships/image" Target="../media/image2263.png"/><Relationship Id="rId722" Type="http://schemas.openxmlformats.org/officeDocument/2006/relationships/customXml" Target="../ink/ink2491.xml"/><Relationship Id="rId89" Type="http://schemas.openxmlformats.org/officeDocument/2006/relationships/customXml" Target="../ink/ink2174.xml"/><Relationship Id="rId154" Type="http://schemas.openxmlformats.org/officeDocument/2006/relationships/image" Target="../media/image2084.png"/><Relationship Id="rId361" Type="http://schemas.openxmlformats.org/officeDocument/2006/relationships/customXml" Target="../ink/ink2310.xml"/><Relationship Id="rId599" Type="http://schemas.openxmlformats.org/officeDocument/2006/relationships/image" Target="../media/image2305.png"/><Relationship Id="rId1005" Type="http://schemas.openxmlformats.org/officeDocument/2006/relationships/image" Target="../media/image2508.png"/><Relationship Id="rId459" Type="http://schemas.openxmlformats.org/officeDocument/2006/relationships/image" Target="../media/image2235.png"/><Relationship Id="rId666" Type="http://schemas.openxmlformats.org/officeDocument/2006/relationships/customXml" Target="../ink/ink2463.xml"/><Relationship Id="rId873" Type="http://schemas.openxmlformats.org/officeDocument/2006/relationships/image" Target="../media/image2442.png"/><Relationship Id="rId1089" Type="http://schemas.openxmlformats.org/officeDocument/2006/relationships/image" Target="../media/image2550.png"/><Relationship Id="rId16" Type="http://schemas.openxmlformats.org/officeDocument/2006/relationships/image" Target="../media/image2016.png"/><Relationship Id="rId221" Type="http://schemas.openxmlformats.org/officeDocument/2006/relationships/customXml" Target="../ink/ink2240.xml"/><Relationship Id="rId319" Type="http://schemas.openxmlformats.org/officeDocument/2006/relationships/customXml" Target="../ink/ink2289.xml"/><Relationship Id="rId526" Type="http://schemas.openxmlformats.org/officeDocument/2006/relationships/customXml" Target="../ink/ink2393.xml"/><Relationship Id="rId733" Type="http://schemas.openxmlformats.org/officeDocument/2006/relationships/image" Target="../media/image2372.png"/><Relationship Id="rId940" Type="http://schemas.openxmlformats.org/officeDocument/2006/relationships/customXml" Target="../ink/ink2600.xml"/><Relationship Id="rId1016" Type="http://schemas.openxmlformats.org/officeDocument/2006/relationships/customXml" Target="../ink/ink2638.xml"/><Relationship Id="rId165" Type="http://schemas.openxmlformats.org/officeDocument/2006/relationships/customXml" Target="../ink/ink2212.xml"/><Relationship Id="rId372" Type="http://schemas.openxmlformats.org/officeDocument/2006/relationships/image" Target="../media/image2193.png"/><Relationship Id="rId677" Type="http://schemas.openxmlformats.org/officeDocument/2006/relationships/image" Target="../media/image2344.png"/><Relationship Id="rId800" Type="http://schemas.openxmlformats.org/officeDocument/2006/relationships/customXml" Target="../ink/ink2530.xml"/><Relationship Id="rId232" Type="http://schemas.openxmlformats.org/officeDocument/2006/relationships/image" Target="../media/image2123.png"/><Relationship Id="rId884" Type="http://schemas.openxmlformats.org/officeDocument/2006/relationships/customXml" Target="../ink/ink2572.xml"/><Relationship Id="rId27" Type="http://schemas.openxmlformats.org/officeDocument/2006/relationships/customXml" Target="../ink/ink2143.xml"/><Relationship Id="rId537" Type="http://schemas.openxmlformats.org/officeDocument/2006/relationships/image" Target="../media/image2274.png"/><Relationship Id="rId744" Type="http://schemas.openxmlformats.org/officeDocument/2006/relationships/customXml" Target="../ink/ink2502.xml"/><Relationship Id="rId951" Type="http://schemas.openxmlformats.org/officeDocument/2006/relationships/image" Target="../media/image2481.png"/><Relationship Id="rId80" Type="http://schemas.openxmlformats.org/officeDocument/2006/relationships/image" Target="../media/image2048.png"/><Relationship Id="rId176" Type="http://schemas.openxmlformats.org/officeDocument/2006/relationships/image" Target="../media/image2095.png"/><Relationship Id="rId383" Type="http://schemas.openxmlformats.org/officeDocument/2006/relationships/image" Target="../media/image2198.png"/><Relationship Id="rId590" Type="http://schemas.openxmlformats.org/officeDocument/2006/relationships/customXml" Target="../ink/ink2425.xml"/><Relationship Id="rId604" Type="http://schemas.openxmlformats.org/officeDocument/2006/relationships/customXml" Target="../ink/ink2432.xml"/><Relationship Id="rId811" Type="http://schemas.openxmlformats.org/officeDocument/2006/relationships/image" Target="../media/image2411.png"/><Relationship Id="rId1027" Type="http://schemas.openxmlformats.org/officeDocument/2006/relationships/image" Target="../media/image2519.png"/><Relationship Id="rId243" Type="http://schemas.openxmlformats.org/officeDocument/2006/relationships/customXml" Target="../ink/ink2251.xml"/><Relationship Id="rId450" Type="http://schemas.openxmlformats.org/officeDocument/2006/relationships/customXml" Target="../ink/ink2355.xml"/><Relationship Id="rId688" Type="http://schemas.openxmlformats.org/officeDocument/2006/relationships/customXml" Target="../ink/ink2474.xml"/><Relationship Id="rId895" Type="http://schemas.openxmlformats.org/officeDocument/2006/relationships/image" Target="../media/image2453.png"/><Relationship Id="rId909" Type="http://schemas.openxmlformats.org/officeDocument/2006/relationships/image" Target="../media/image2460.png"/><Relationship Id="rId1080" Type="http://schemas.openxmlformats.org/officeDocument/2006/relationships/customXml" Target="../ink/ink2670.xml"/><Relationship Id="rId38" Type="http://schemas.openxmlformats.org/officeDocument/2006/relationships/image" Target="../media/image2027.png"/><Relationship Id="rId103" Type="http://schemas.openxmlformats.org/officeDocument/2006/relationships/customXml" Target="../ink/ink2181.xml"/><Relationship Id="rId310" Type="http://schemas.openxmlformats.org/officeDocument/2006/relationships/image" Target="../media/image2162.png"/><Relationship Id="rId548" Type="http://schemas.openxmlformats.org/officeDocument/2006/relationships/customXml" Target="../ink/ink2404.xml"/><Relationship Id="rId755" Type="http://schemas.openxmlformats.org/officeDocument/2006/relationships/image" Target="../media/image2383.png"/><Relationship Id="rId962" Type="http://schemas.openxmlformats.org/officeDocument/2006/relationships/customXml" Target="../ink/ink2611.xml"/><Relationship Id="rId91" Type="http://schemas.openxmlformats.org/officeDocument/2006/relationships/customXml" Target="../ink/ink2175.xml"/><Relationship Id="rId187" Type="http://schemas.openxmlformats.org/officeDocument/2006/relationships/customXml" Target="../ink/ink2223.xml"/><Relationship Id="rId394" Type="http://schemas.openxmlformats.org/officeDocument/2006/relationships/customXml" Target="../ink/ink2327.xml"/><Relationship Id="rId408" Type="http://schemas.openxmlformats.org/officeDocument/2006/relationships/customXml" Target="../ink/ink2334.xml"/><Relationship Id="rId615" Type="http://schemas.openxmlformats.org/officeDocument/2006/relationships/image" Target="../media/image2313.png"/><Relationship Id="rId822" Type="http://schemas.openxmlformats.org/officeDocument/2006/relationships/customXml" Target="../ink/ink2541.xml"/><Relationship Id="rId1038" Type="http://schemas.openxmlformats.org/officeDocument/2006/relationships/customXml" Target="../ink/ink2649.xml"/><Relationship Id="rId254" Type="http://schemas.openxmlformats.org/officeDocument/2006/relationships/image" Target="../media/image2134.png"/><Relationship Id="rId699" Type="http://schemas.openxmlformats.org/officeDocument/2006/relationships/image" Target="../media/image2355.png"/><Relationship Id="rId1091" Type="http://schemas.openxmlformats.org/officeDocument/2006/relationships/image" Target="../media/image2551.png"/><Relationship Id="rId1105" Type="http://schemas.openxmlformats.org/officeDocument/2006/relationships/image" Target="../media/image2558.png"/><Relationship Id="rId49" Type="http://schemas.openxmlformats.org/officeDocument/2006/relationships/customXml" Target="../ink/ink2154.xml"/><Relationship Id="rId114" Type="http://schemas.openxmlformats.org/officeDocument/2006/relationships/image" Target="../media/image2065.png"/><Relationship Id="rId461" Type="http://schemas.openxmlformats.org/officeDocument/2006/relationships/image" Target="../media/image2236.png"/><Relationship Id="rId559" Type="http://schemas.openxmlformats.org/officeDocument/2006/relationships/image" Target="../media/image2285.png"/><Relationship Id="rId766" Type="http://schemas.openxmlformats.org/officeDocument/2006/relationships/customXml" Target="../ink/ink2513.xml"/><Relationship Id="rId198" Type="http://schemas.openxmlformats.org/officeDocument/2006/relationships/image" Target="../media/image2106.png"/><Relationship Id="rId321" Type="http://schemas.openxmlformats.org/officeDocument/2006/relationships/customXml" Target="../ink/ink2290.xml"/><Relationship Id="rId419" Type="http://schemas.openxmlformats.org/officeDocument/2006/relationships/image" Target="../media/image2215.png"/><Relationship Id="rId626" Type="http://schemas.openxmlformats.org/officeDocument/2006/relationships/customXml" Target="../ink/ink2443.xml"/><Relationship Id="rId973" Type="http://schemas.openxmlformats.org/officeDocument/2006/relationships/image" Target="../media/image2492.png"/><Relationship Id="rId1049" Type="http://schemas.openxmlformats.org/officeDocument/2006/relationships/image" Target="../media/image2530.png"/><Relationship Id="rId833" Type="http://schemas.openxmlformats.org/officeDocument/2006/relationships/image" Target="../media/image2422.png"/><Relationship Id="rId1116" Type="http://schemas.openxmlformats.org/officeDocument/2006/relationships/customXml" Target="../ink/ink2688.xml"/><Relationship Id="rId265" Type="http://schemas.openxmlformats.org/officeDocument/2006/relationships/customXml" Target="../ink/ink2262.xml"/><Relationship Id="rId472" Type="http://schemas.openxmlformats.org/officeDocument/2006/relationships/customXml" Target="../ink/ink2366.xml"/><Relationship Id="rId900" Type="http://schemas.openxmlformats.org/officeDocument/2006/relationships/customXml" Target="../ink/ink2580.xml"/><Relationship Id="rId125" Type="http://schemas.openxmlformats.org/officeDocument/2006/relationships/customXml" Target="../ink/ink2192.xml"/><Relationship Id="rId332" Type="http://schemas.openxmlformats.org/officeDocument/2006/relationships/image" Target="../media/image2173.png"/><Relationship Id="rId777" Type="http://schemas.openxmlformats.org/officeDocument/2006/relationships/image" Target="../media/image2394.png"/><Relationship Id="rId984" Type="http://schemas.openxmlformats.org/officeDocument/2006/relationships/customXml" Target="../ink/ink2622.xml"/><Relationship Id="rId637" Type="http://schemas.openxmlformats.org/officeDocument/2006/relationships/image" Target="../media/image2324.png"/><Relationship Id="rId844" Type="http://schemas.openxmlformats.org/officeDocument/2006/relationships/customXml" Target="../ink/ink2552.xml"/><Relationship Id="rId276" Type="http://schemas.openxmlformats.org/officeDocument/2006/relationships/image" Target="../media/image2145.png"/><Relationship Id="rId483" Type="http://schemas.openxmlformats.org/officeDocument/2006/relationships/image" Target="../media/image2247.png"/><Relationship Id="rId690" Type="http://schemas.openxmlformats.org/officeDocument/2006/relationships/customXml" Target="../ink/ink2475.xml"/><Relationship Id="rId704" Type="http://schemas.openxmlformats.org/officeDocument/2006/relationships/customXml" Target="../ink/ink2482.xml"/><Relationship Id="rId911" Type="http://schemas.openxmlformats.org/officeDocument/2006/relationships/image" Target="../media/image2461.png"/><Relationship Id="rId40" Type="http://schemas.openxmlformats.org/officeDocument/2006/relationships/image" Target="../media/image2028.png"/><Relationship Id="rId136" Type="http://schemas.openxmlformats.org/officeDocument/2006/relationships/image" Target="../media/image2076.png"/><Relationship Id="rId343" Type="http://schemas.openxmlformats.org/officeDocument/2006/relationships/customXml" Target="../ink/ink2301.xml"/><Relationship Id="rId550" Type="http://schemas.openxmlformats.org/officeDocument/2006/relationships/customXml" Target="../ink/ink2405.xml"/><Relationship Id="rId788" Type="http://schemas.openxmlformats.org/officeDocument/2006/relationships/customXml" Target="../ink/ink2524.xml"/><Relationship Id="rId995" Type="http://schemas.openxmlformats.org/officeDocument/2006/relationships/image" Target="../media/image2503.png"/><Relationship Id="rId203" Type="http://schemas.openxmlformats.org/officeDocument/2006/relationships/customXml" Target="../ink/ink2231.xml"/><Relationship Id="rId648" Type="http://schemas.openxmlformats.org/officeDocument/2006/relationships/customXml" Target="../ink/ink2454.xml"/><Relationship Id="rId855" Type="http://schemas.openxmlformats.org/officeDocument/2006/relationships/image" Target="../media/image2433.png"/><Relationship Id="rId1040" Type="http://schemas.openxmlformats.org/officeDocument/2006/relationships/customXml" Target="../ink/ink2650.xml"/><Relationship Id="rId287" Type="http://schemas.openxmlformats.org/officeDocument/2006/relationships/customXml" Target="../ink/ink2273.xml"/><Relationship Id="rId410" Type="http://schemas.openxmlformats.org/officeDocument/2006/relationships/customXml" Target="../ink/ink2335.xml"/><Relationship Id="rId494" Type="http://schemas.openxmlformats.org/officeDocument/2006/relationships/customXml" Target="../ink/ink2377.xml"/><Relationship Id="rId508" Type="http://schemas.openxmlformats.org/officeDocument/2006/relationships/customXml" Target="../ink/ink2384.xml"/><Relationship Id="rId715" Type="http://schemas.openxmlformats.org/officeDocument/2006/relationships/image" Target="../media/image2363.png"/><Relationship Id="rId922" Type="http://schemas.openxmlformats.org/officeDocument/2006/relationships/customXml" Target="../ink/ink2591.xml"/><Relationship Id="rId147" Type="http://schemas.openxmlformats.org/officeDocument/2006/relationships/customXml" Target="../ink/ink2203.xml"/><Relationship Id="rId354" Type="http://schemas.openxmlformats.org/officeDocument/2006/relationships/image" Target="../media/image2184.png"/><Relationship Id="rId799" Type="http://schemas.openxmlformats.org/officeDocument/2006/relationships/image" Target="../media/image2405.png"/><Relationship Id="rId51" Type="http://schemas.openxmlformats.org/officeDocument/2006/relationships/customXml" Target="../ink/ink2155.xml"/><Relationship Id="rId561" Type="http://schemas.openxmlformats.org/officeDocument/2006/relationships/image" Target="../media/image2286.png"/><Relationship Id="rId659" Type="http://schemas.openxmlformats.org/officeDocument/2006/relationships/image" Target="../media/image2335.png"/><Relationship Id="rId866" Type="http://schemas.openxmlformats.org/officeDocument/2006/relationships/customXml" Target="../ink/ink2563.xml"/><Relationship Id="rId214" Type="http://schemas.openxmlformats.org/officeDocument/2006/relationships/image" Target="../media/image2114.png"/><Relationship Id="rId298" Type="http://schemas.openxmlformats.org/officeDocument/2006/relationships/image" Target="../media/image2156.png"/><Relationship Id="rId421" Type="http://schemas.openxmlformats.org/officeDocument/2006/relationships/image" Target="../media/image2216.png"/><Relationship Id="rId519" Type="http://schemas.openxmlformats.org/officeDocument/2006/relationships/image" Target="../media/image2265.png"/><Relationship Id="rId1051" Type="http://schemas.openxmlformats.org/officeDocument/2006/relationships/image" Target="../media/image2531.png"/><Relationship Id="rId158" Type="http://schemas.openxmlformats.org/officeDocument/2006/relationships/image" Target="../media/image2086.png"/><Relationship Id="rId726" Type="http://schemas.openxmlformats.org/officeDocument/2006/relationships/customXml" Target="../ink/ink2493.xml"/><Relationship Id="rId933" Type="http://schemas.openxmlformats.org/officeDocument/2006/relationships/image" Target="../media/image2472.png"/><Relationship Id="rId1009" Type="http://schemas.openxmlformats.org/officeDocument/2006/relationships/image" Target="../media/image2510.png"/><Relationship Id="rId62" Type="http://schemas.openxmlformats.org/officeDocument/2006/relationships/image" Target="../media/image2039.png"/><Relationship Id="rId365" Type="http://schemas.openxmlformats.org/officeDocument/2006/relationships/customXml" Target="../ink/ink2312.xml"/><Relationship Id="rId572" Type="http://schemas.openxmlformats.org/officeDocument/2006/relationships/customXml" Target="../ink/ink2416.xml"/><Relationship Id="rId225" Type="http://schemas.openxmlformats.org/officeDocument/2006/relationships/customXml" Target="../ink/ink2242.xml"/><Relationship Id="rId432" Type="http://schemas.openxmlformats.org/officeDocument/2006/relationships/customXml" Target="../ink/ink2346.xml"/><Relationship Id="rId877" Type="http://schemas.openxmlformats.org/officeDocument/2006/relationships/image" Target="../media/image2444.png"/><Relationship Id="rId1062" Type="http://schemas.openxmlformats.org/officeDocument/2006/relationships/customXml" Target="../ink/ink2661.xml"/><Relationship Id="rId737" Type="http://schemas.openxmlformats.org/officeDocument/2006/relationships/image" Target="../media/image2374.png"/><Relationship Id="rId944" Type="http://schemas.openxmlformats.org/officeDocument/2006/relationships/customXml" Target="../ink/ink2602.xml"/><Relationship Id="rId73" Type="http://schemas.openxmlformats.org/officeDocument/2006/relationships/customXml" Target="../ink/ink2166.xml"/><Relationship Id="rId169" Type="http://schemas.openxmlformats.org/officeDocument/2006/relationships/customXml" Target="../ink/ink2214.xml"/><Relationship Id="rId376" Type="http://schemas.openxmlformats.org/officeDocument/2006/relationships/customXml" Target="../ink/ink2318.xml"/><Relationship Id="rId583" Type="http://schemas.openxmlformats.org/officeDocument/2006/relationships/image" Target="../media/image2297.png"/><Relationship Id="rId790" Type="http://schemas.openxmlformats.org/officeDocument/2006/relationships/customXml" Target="../ink/ink2525.xml"/><Relationship Id="rId804" Type="http://schemas.openxmlformats.org/officeDocument/2006/relationships/customXml" Target="../ink/ink2532.xml"/><Relationship Id="rId4" Type="http://schemas.openxmlformats.org/officeDocument/2006/relationships/image" Target="../media/image2010.png"/><Relationship Id="rId236" Type="http://schemas.openxmlformats.org/officeDocument/2006/relationships/image" Target="../media/image2125.png"/><Relationship Id="rId443" Type="http://schemas.openxmlformats.org/officeDocument/2006/relationships/image" Target="../media/image2227.png"/><Relationship Id="rId650" Type="http://schemas.openxmlformats.org/officeDocument/2006/relationships/customXml" Target="../ink/ink2455.xml"/><Relationship Id="rId888" Type="http://schemas.openxmlformats.org/officeDocument/2006/relationships/customXml" Target="../ink/ink2574.xml"/><Relationship Id="rId1073" Type="http://schemas.openxmlformats.org/officeDocument/2006/relationships/image" Target="../media/image2542.png"/><Relationship Id="rId303" Type="http://schemas.openxmlformats.org/officeDocument/2006/relationships/customXml" Target="../ink/ink2281.xml"/><Relationship Id="rId748" Type="http://schemas.openxmlformats.org/officeDocument/2006/relationships/customXml" Target="../ink/ink2504.xml"/><Relationship Id="rId955" Type="http://schemas.openxmlformats.org/officeDocument/2006/relationships/image" Target="../media/image2483.png"/><Relationship Id="rId84" Type="http://schemas.openxmlformats.org/officeDocument/2006/relationships/image" Target="../media/image2050.png"/><Relationship Id="rId387" Type="http://schemas.openxmlformats.org/officeDocument/2006/relationships/image" Target="../media/image2200.png"/><Relationship Id="rId510" Type="http://schemas.openxmlformats.org/officeDocument/2006/relationships/customXml" Target="../ink/ink2385.xml"/><Relationship Id="rId594" Type="http://schemas.openxmlformats.org/officeDocument/2006/relationships/customXml" Target="../ink/ink2427.xml"/><Relationship Id="rId608" Type="http://schemas.openxmlformats.org/officeDocument/2006/relationships/customXml" Target="../ink/ink2434.xml"/><Relationship Id="rId815" Type="http://schemas.openxmlformats.org/officeDocument/2006/relationships/image" Target="../media/image2413.png"/><Relationship Id="rId247" Type="http://schemas.openxmlformats.org/officeDocument/2006/relationships/customXml" Target="../ink/ink2253.xml"/><Relationship Id="rId899" Type="http://schemas.openxmlformats.org/officeDocument/2006/relationships/image" Target="../media/image2455.png"/><Relationship Id="rId1000" Type="http://schemas.openxmlformats.org/officeDocument/2006/relationships/customXml" Target="../ink/ink2630.xml"/><Relationship Id="rId1084" Type="http://schemas.openxmlformats.org/officeDocument/2006/relationships/customXml" Target="../ink/ink2672.xml"/><Relationship Id="rId107" Type="http://schemas.openxmlformats.org/officeDocument/2006/relationships/customXml" Target="../ink/ink2183.xml"/><Relationship Id="rId454" Type="http://schemas.openxmlformats.org/officeDocument/2006/relationships/customXml" Target="../ink/ink2357.xml"/><Relationship Id="rId661" Type="http://schemas.openxmlformats.org/officeDocument/2006/relationships/image" Target="../media/image2336.png"/><Relationship Id="rId759" Type="http://schemas.openxmlformats.org/officeDocument/2006/relationships/image" Target="../media/image2385.png"/><Relationship Id="rId966" Type="http://schemas.openxmlformats.org/officeDocument/2006/relationships/customXml" Target="../ink/ink2613.xml"/><Relationship Id="rId11" Type="http://schemas.openxmlformats.org/officeDocument/2006/relationships/customXml" Target="../ink/ink2135.xml"/><Relationship Id="rId314" Type="http://schemas.openxmlformats.org/officeDocument/2006/relationships/image" Target="../media/image2164.png"/><Relationship Id="rId398" Type="http://schemas.openxmlformats.org/officeDocument/2006/relationships/customXml" Target="../ink/ink2329.xml"/><Relationship Id="rId521" Type="http://schemas.openxmlformats.org/officeDocument/2006/relationships/image" Target="../media/image2266.png"/><Relationship Id="rId619" Type="http://schemas.openxmlformats.org/officeDocument/2006/relationships/image" Target="../media/image2315.png"/><Relationship Id="rId95" Type="http://schemas.openxmlformats.org/officeDocument/2006/relationships/customXml" Target="../ink/ink2177.xml"/><Relationship Id="rId160" Type="http://schemas.openxmlformats.org/officeDocument/2006/relationships/image" Target="../media/image2087.png"/><Relationship Id="rId826" Type="http://schemas.openxmlformats.org/officeDocument/2006/relationships/customXml" Target="../ink/ink2543.xml"/><Relationship Id="rId1011" Type="http://schemas.openxmlformats.org/officeDocument/2006/relationships/image" Target="../media/image2511.png"/><Relationship Id="rId1109" Type="http://schemas.openxmlformats.org/officeDocument/2006/relationships/image" Target="../media/image2560.png"/><Relationship Id="rId258" Type="http://schemas.openxmlformats.org/officeDocument/2006/relationships/image" Target="../media/image2136.png"/><Relationship Id="rId465" Type="http://schemas.openxmlformats.org/officeDocument/2006/relationships/image" Target="../media/image2238.png"/><Relationship Id="rId672" Type="http://schemas.openxmlformats.org/officeDocument/2006/relationships/customXml" Target="../ink/ink2466.xml"/><Relationship Id="rId1095" Type="http://schemas.openxmlformats.org/officeDocument/2006/relationships/image" Target="../media/image2553.png"/><Relationship Id="rId22" Type="http://schemas.openxmlformats.org/officeDocument/2006/relationships/image" Target="../media/image2019.png"/><Relationship Id="rId118" Type="http://schemas.openxmlformats.org/officeDocument/2006/relationships/image" Target="../media/image2067.png"/><Relationship Id="rId325" Type="http://schemas.openxmlformats.org/officeDocument/2006/relationships/customXml" Target="../ink/ink2292.xml"/><Relationship Id="rId532" Type="http://schemas.openxmlformats.org/officeDocument/2006/relationships/customXml" Target="../ink/ink2396.xml"/><Relationship Id="rId977" Type="http://schemas.openxmlformats.org/officeDocument/2006/relationships/image" Target="../media/image2494.png"/><Relationship Id="rId171" Type="http://schemas.openxmlformats.org/officeDocument/2006/relationships/customXml" Target="../ink/ink2215.xml"/><Relationship Id="rId837" Type="http://schemas.openxmlformats.org/officeDocument/2006/relationships/image" Target="../media/image2424.png"/><Relationship Id="rId1022" Type="http://schemas.openxmlformats.org/officeDocument/2006/relationships/customXml" Target="../ink/ink2641.xml"/><Relationship Id="rId269" Type="http://schemas.openxmlformats.org/officeDocument/2006/relationships/customXml" Target="../ink/ink2264.xml"/><Relationship Id="rId476" Type="http://schemas.openxmlformats.org/officeDocument/2006/relationships/customXml" Target="../ink/ink2368.xml"/><Relationship Id="rId683" Type="http://schemas.openxmlformats.org/officeDocument/2006/relationships/image" Target="../media/image2347.png"/><Relationship Id="rId890" Type="http://schemas.openxmlformats.org/officeDocument/2006/relationships/customXml" Target="../ink/ink2575.xml"/><Relationship Id="rId904" Type="http://schemas.openxmlformats.org/officeDocument/2006/relationships/customXml" Target="../ink/ink2582.xml"/><Relationship Id="rId33" Type="http://schemas.openxmlformats.org/officeDocument/2006/relationships/customXml" Target="../ink/ink2146.xml"/><Relationship Id="rId129" Type="http://schemas.openxmlformats.org/officeDocument/2006/relationships/customXml" Target="../ink/ink2194.xml"/><Relationship Id="rId336" Type="http://schemas.openxmlformats.org/officeDocument/2006/relationships/image" Target="../media/image2175.png"/><Relationship Id="rId543" Type="http://schemas.openxmlformats.org/officeDocument/2006/relationships/image" Target="../media/image2277.png"/><Relationship Id="rId988" Type="http://schemas.openxmlformats.org/officeDocument/2006/relationships/customXml" Target="../ink/ink2624.xml"/><Relationship Id="rId182" Type="http://schemas.openxmlformats.org/officeDocument/2006/relationships/image" Target="../media/image2098.png"/><Relationship Id="rId403" Type="http://schemas.openxmlformats.org/officeDocument/2006/relationships/image" Target="../media/image2207.png"/><Relationship Id="rId750" Type="http://schemas.openxmlformats.org/officeDocument/2006/relationships/customXml" Target="../ink/ink2505.xml"/><Relationship Id="rId848" Type="http://schemas.openxmlformats.org/officeDocument/2006/relationships/customXml" Target="../ink/ink2554.xml"/><Relationship Id="rId1033" Type="http://schemas.openxmlformats.org/officeDocument/2006/relationships/image" Target="../media/image2522.png"/><Relationship Id="rId487" Type="http://schemas.openxmlformats.org/officeDocument/2006/relationships/image" Target="../media/image2249.png"/><Relationship Id="rId610" Type="http://schemas.openxmlformats.org/officeDocument/2006/relationships/customXml" Target="../ink/ink2435.xml"/><Relationship Id="rId694" Type="http://schemas.openxmlformats.org/officeDocument/2006/relationships/customXml" Target="../ink/ink2477.xml"/><Relationship Id="rId708" Type="http://schemas.openxmlformats.org/officeDocument/2006/relationships/customXml" Target="../ink/ink2484.xml"/><Relationship Id="rId915" Type="http://schemas.openxmlformats.org/officeDocument/2006/relationships/image" Target="../media/image2463.png"/><Relationship Id="rId347" Type="http://schemas.openxmlformats.org/officeDocument/2006/relationships/customXml" Target="../ink/ink2303.xml"/><Relationship Id="rId999" Type="http://schemas.openxmlformats.org/officeDocument/2006/relationships/image" Target="../media/image2505.png"/><Relationship Id="rId1100" Type="http://schemas.openxmlformats.org/officeDocument/2006/relationships/customXml" Target="../ink/ink2680.xml"/><Relationship Id="rId44" Type="http://schemas.openxmlformats.org/officeDocument/2006/relationships/image" Target="../media/image2030.png"/><Relationship Id="rId554" Type="http://schemas.openxmlformats.org/officeDocument/2006/relationships/customXml" Target="../ink/ink2407.xml"/><Relationship Id="rId761" Type="http://schemas.openxmlformats.org/officeDocument/2006/relationships/image" Target="../media/image2386.png"/><Relationship Id="rId859" Type="http://schemas.openxmlformats.org/officeDocument/2006/relationships/image" Target="../media/image2435.png"/><Relationship Id="rId193" Type="http://schemas.openxmlformats.org/officeDocument/2006/relationships/customXml" Target="../ink/ink2226.xml"/><Relationship Id="rId207" Type="http://schemas.openxmlformats.org/officeDocument/2006/relationships/customXml" Target="../ink/ink2233.xml"/><Relationship Id="rId414" Type="http://schemas.openxmlformats.org/officeDocument/2006/relationships/customXml" Target="../ink/ink2337.xml"/><Relationship Id="rId498" Type="http://schemas.openxmlformats.org/officeDocument/2006/relationships/customXml" Target="../ink/ink2379.xml"/><Relationship Id="rId621" Type="http://schemas.openxmlformats.org/officeDocument/2006/relationships/image" Target="../media/image2316.png"/><Relationship Id="rId1044" Type="http://schemas.openxmlformats.org/officeDocument/2006/relationships/customXml" Target="../ink/ink2652.xml"/><Relationship Id="rId260" Type="http://schemas.openxmlformats.org/officeDocument/2006/relationships/image" Target="../media/image2137.png"/><Relationship Id="rId719" Type="http://schemas.openxmlformats.org/officeDocument/2006/relationships/image" Target="../media/image2365.png"/><Relationship Id="rId926" Type="http://schemas.openxmlformats.org/officeDocument/2006/relationships/customXml" Target="../ink/ink2593.xml"/><Relationship Id="rId1111" Type="http://schemas.openxmlformats.org/officeDocument/2006/relationships/image" Target="../media/image2561.png"/><Relationship Id="rId55" Type="http://schemas.openxmlformats.org/officeDocument/2006/relationships/customXml" Target="../ink/ink2157.xml"/><Relationship Id="rId120" Type="http://schemas.openxmlformats.org/officeDocument/2006/relationships/image" Target="../media/image2068.png"/><Relationship Id="rId358" Type="http://schemas.openxmlformats.org/officeDocument/2006/relationships/image" Target="../media/image2186.png"/><Relationship Id="rId565" Type="http://schemas.openxmlformats.org/officeDocument/2006/relationships/image" Target="../media/image2288.png"/><Relationship Id="rId772" Type="http://schemas.openxmlformats.org/officeDocument/2006/relationships/customXml" Target="../ink/ink2516.xml"/><Relationship Id="rId218" Type="http://schemas.openxmlformats.org/officeDocument/2006/relationships/image" Target="../media/image2116.png"/><Relationship Id="rId425" Type="http://schemas.openxmlformats.org/officeDocument/2006/relationships/image" Target="../media/image2218.png"/><Relationship Id="rId632" Type="http://schemas.openxmlformats.org/officeDocument/2006/relationships/customXml" Target="../ink/ink2446.xml"/><Relationship Id="rId1055" Type="http://schemas.openxmlformats.org/officeDocument/2006/relationships/image" Target="../media/image2533.png"/><Relationship Id="rId271" Type="http://schemas.openxmlformats.org/officeDocument/2006/relationships/customXml" Target="../ink/ink2265.xml"/><Relationship Id="rId937" Type="http://schemas.openxmlformats.org/officeDocument/2006/relationships/image" Target="../media/image2474.png"/><Relationship Id="rId1122" Type="http://schemas.openxmlformats.org/officeDocument/2006/relationships/customXml" Target="../ink/ink2691.xml"/><Relationship Id="rId66" Type="http://schemas.openxmlformats.org/officeDocument/2006/relationships/image" Target="../media/image2041.png"/><Relationship Id="rId131" Type="http://schemas.openxmlformats.org/officeDocument/2006/relationships/customXml" Target="../ink/ink2195.xml"/><Relationship Id="rId369" Type="http://schemas.openxmlformats.org/officeDocument/2006/relationships/customXml" Target="../ink/ink2314.xml"/><Relationship Id="rId576" Type="http://schemas.openxmlformats.org/officeDocument/2006/relationships/customXml" Target="../ink/ink2418.xml"/><Relationship Id="rId783" Type="http://schemas.openxmlformats.org/officeDocument/2006/relationships/image" Target="../media/image2397.png"/><Relationship Id="rId990" Type="http://schemas.openxmlformats.org/officeDocument/2006/relationships/customXml" Target="../ink/ink2625.xml"/><Relationship Id="rId229" Type="http://schemas.openxmlformats.org/officeDocument/2006/relationships/customXml" Target="../ink/ink2244.xml"/><Relationship Id="rId436" Type="http://schemas.openxmlformats.org/officeDocument/2006/relationships/customXml" Target="../ink/ink2348.xml"/><Relationship Id="rId643" Type="http://schemas.openxmlformats.org/officeDocument/2006/relationships/image" Target="../media/image2327.png"/><Relationship Id="rId1066" Type="http://schemas.openxmlformats.org/officeDocument/2006/relationships/customXml" Target="../ink/ink2663.xml"/><Relationship Id="rId850" Type="http://schemas.openxmlformats.org/officeDocument/2006/relationships/customXml" Target="../ink/ink2555.xml"/><Relationship Id="rId948" Type="http://schemas.openxmlformats.org/officeDocument/2006/relationships/customXml" Target="../ink/ink2604.xml"/><Relationship Id="rId77" Type="http://schemas.openxmlformats.org/officeDocument/2006/relationships/customXml" Target="../ink/ink2168.xml"/><Relationship Id="rId282" Type="http://schemas.openxmlformats.org/officeDocument/2006/relationships/image" Target="../media/image2148.png"/><Relationship Id="rId503" Type="http://schemas.openxmlformats.org/officeDocument/2006/relationships/image" Target="../media/image2257.png"/><Relationship Id="rId587" Type="http://schemas.openxmlformats.org/officeDocument/2006/relationships/image" Target="../media/image2299.png"/><Relationship Id="rId710" Type="http://schemas.openxmlformats.org/officeDocument/2006/relationships/customXml" Target="../ink/ink2485.xml"/><Relationship Id="rId808" Type="http://schemas.openxmlformats.org/officeDocument/2006/relationships/customXml" Target="../ink/ink2534.xml"/><Relationship Id="rId8" Type="http://schemas.openxmlformats.org/officeDocument/2006/relationships/image" Target="../media/image2012.png"/><Relationship Id="rId142" Type="http://schemas.openxmlformats.org/officeDocument/2006/relationships/image" Target="../media/image2078.png"/><Relationship Id="rId447" Type="http://schemas.openxmlformats.org/officeDocument/2006/relationships/image" Target="../media/image2229.png"/><Relationship Id="rId794" Type="http://schemas.openxmlformats.org/officeDocument/2006/relationships/customXml" Target="../ink/ink2527.xml"/><Relationship Id="rId1077" Type="http://schemas.openxmlformats.org/officeDocument/2006/relationships/image" Target="../media/image2544.png"/><Relationship Id="rId654" Type="http://schemas.openxmlformats.org/officeDocument/2006/relationships/customXml" Target="../ink/ink2457.xml"/><Relationship Id="rId861" Type="http://schemas.openxmlformats.org/officeDocument/2006/relationships/image" Target="../media/image2436.png"/><Relationship Id="rId959" Type="http://schemas.openxmlformats.org/officeDocument/2006/relationships/image" Target="../media/image2485.png"/><Relationship Id="rId293" Type="http://schemas.openxmlformats.org/officeDocument/2006/relationships/customXml" Target="../ink/ink2276.xml"/><Relationship Id="rId307" Type="http://schemas.openxmlformats.org/officeDocument/2006/relationships/customXml" Target="../ink/ink2283.xml"/><Relationship Id="rId514" Type="http://schemas.openxmlformats.org/officeDocument/2006/relationships/customXml" Target="../ink/ink2387.xml"/><Relationship Id="rId721" Type="http://schemas.openxmlformats.org/officeDocument/2006/relationships/image" Target="../media/image2366.png"/><Relationship Id="rId88" Type="http://schemas.openxmlformats.org/officeDocument/2006/relationships/image" Target="../media/image2052.png"/><Relationship Id="rId153" Type="http://schemas.openxmlformats.org/officeDocument/2006/relationships/customXml" Target="../ink/ink2206.xml"/><Relationship Id="rId360" Type="http://schemas.openxmlformats.org/officeDocument/2006/relationships/image" Target="../media/image2187.png"/><Relationship Id="rId598" Type="http://schemas.openxmlformats.org/officeDocument/2006/relationships/customXml" Target="../ink/ink2429.xml"/><Relationship Id="rId819" Type="http://schemas.openxmlformats.org/officeDocument/2006/relationships/image" Target="../media/image2415.png"/><Relationship Id="rId1004" Type="http://schemas.openxmlformats.org/officeDocument/2006/relationships/customXml" Target="../ink/ink2632.xml"/><Relationship Id="rId220" Type="http://schemas.openxmlformats.org/officeDocument/2006/relationships/image" Target="../media/image2117.png"/><Relationship Id="rId458" Type="http://schemas.openxmlformats.org/officeDocument/2006/relationships/customXml" Target="../ink/ink2359.xml"/><Relationship Id="rId665" Type="http://schemas.openxmlformats.org/officeDocument/2006/relationships/image" Target="../media/image2338.png"/><Relationship Id="rId872" Type="http://schemas.openxmlformats.org/officeDocument/2006/relationships/customXml" Target="../ink/ink2566.xml"/><Relationship Id="rId1088" Type="http://schemas.openxmlformats.org/officeDocument/2006/relationships/customXml" Target="../ink/ink2674.xml"/><Relationship Id="rId15" Type="http://schemas.openxmlformats.org/officeDocument/2006/relationships/customXml" Target="../ink/ink2137.xml"/><Relationship Id="rId318" Type="http://schemas.openxmlformats.org/officeDocument/2006/relationships/image" Target="../media/image2166.png"/><Relationship Id="rId525" Type="http://schemas.openxmlformats.org/officeDocument/2006/relationships/image" Target="../media/image2268.png"/><Relationship Id="rId732" Type="http://schemas.openxmlformats.org/officeDocument/2006/relationships/customXml" Target="../ink/ink2496.xml"/><Relationship Id="rId99" Type="http://schemas.openxmlformats.org/officeDocument/2006/relationships/customXml" Target="../ink/ink2179.xml"/><Relationship Id="rId164" Type="http://schemas.openxmlformats.org/officeDocument/2006/relationships/image" Target="../media/image2089.png"/><Relationship Id="rId371" Type="http://schemas.openxmlformats.org/officeDocument/2006/relationships/customXml" Target="../ink/ink2315.xml"/><Relationship Id="rId1015" Type="http://schemas.openxmlformats.org/officeDocument/2006/relationships/image" Target="../media/image2513.png"/><Relationship Id="rId469" Type="http://schemas.openxmlformats.org/officeDocument/2006/relationships/image" Target="../media/image2240.png"/><Relationship Id="rId676" Type="http://schemas.openxmlformats.org/officeDocument/2006/relationships/customXml" Target="../ink/ink2468.xml"/><Relationship Id="rId883" Type="http://schemas.openxmlformats.org/officeDocument/2006/relationships/image" Target="../media/image2447.png"/><Relationship Id="rId1099" Type="http://schemas.openxmlformats.org/officeDocument/2006/relationships/image" Target="../media/image2555.png"/><Relationship Id="rId26" Type="http://schemas.openxmlformats.org/officeDocument/2006/relationships/image" Target="../media/image2021.png"/><Relationship Id="rId231" Type="http://schemas.openxmlformats.org/officeDocument/2006/relationships/customXml" Target="../ink/ink2245.xml"/><Relationship Id="rId329" Type="http://schemas.openxmlformats.org/officeDocument/2006/relationships/customXml" Target="../ink/ink2294.xml"/><Relationship Id="rId536" Type="http://schemas.openxmlformats.org/officeDocument/2006/relationships/customXml" Target="../ink/ink2398.xml"/><Relationship Id="rId175" Type="http://schemas.openxmlformats.org/officeDocument/2006/relationships/customXml" Target="../ink/ink2217.xml"/><Relationship Id="rId743" Type="http://schemas.openxmlformats.org/officeDocument/2006/relationships/image" Target="../media/image2377.png"/><Relationship Id="rId950" Type="http://schemas.openxmlformats.org/officeDocument/2006/relationships/customXml" Target="../ink/ink2605.xml"/><Relationship Id="rId1026" Type="http://schemas.openxmlformats.org/officeDocument/2006/relationships/customXml" Target="../ink/ink2643.xml"/><Relationship Id="rId382" Type="http://schemas.openxmlformats.org/officeDocument/2006/relationships/customXml" Target="../ink/ink2321.xml"/><Relationship Id="rId603" Type="http://schemas.openxmlformats.org/officeDocument/2006/relationships/image" Target="../media/image2307.png"/><Relationship Id="rId687" Type="http://schemas.openxmlformats.org/officeDocument/2006/relationships/image" Target="../media/image2349.png"/><Relationship Id="rId810" Type="http://schemas.openxmlformats.org/officeDocument/2006/relationships/customXml" Target="../ink/ink2535.xml"/><Relationship Id="rId908" Type="http://schemas.openxmlformats.org/officeDocument/2006/relationships/customXml" Target="../ink/ink2584.xml"/><Relationship Id="rId242" Type="http://schemas.openxmlformats.org/officeDocument/2006/relationships/image" Target="../media/image2128.png"/><Relationship Id="rId894" Type="http://schemas.openxmlformats.org/officeDocument/2006/relationships/customXml" Target="../ink/ink2577.xml"/><Relationship Id="rId37" Type="http://schemas.openxmlformats.org/officeDocument/2006/relationships/customXml" Target="../ink/ink2148.xml"/><Relationship Id="rId102" Type="http://schemas.openxmlformats.org/officeDocument/2006/relationships/image" Target="../media/image2059.png"/><Relationship Id="rId547" Type="http://schemas.openxmlformats.org/officeDocument/2006/relationships/image" Target="../media/image2279.png"/><Relationship Id="rId754" Type="http://schemas.openxmlformats.org/officeDocument/2006/relationships/customXml" Target="../ink/ink2507.xml"/><Relationship Id="rId961" Type="http://schemas.openxmlformats.org/officeDocument/2006/relationships/image" Target="../media/image2486.png"/><Relationship Id="rId90" Type="http://schemas.openxmlformats.org/officeDocument/2006/relationships/image" Target="../media/image2053.png"/><Relationship Id="rId186" Type="http://schemas.openxmlformats.org/officeDocument/2006/relationships/image" Target="../media/image2100.png"/><Relationship Id="rId393" Type="http://schemas.openxmlformats.org/officeDocument/2006/relationships/image" Target="../media/image2203.png"/><Relationship Id="rId407" Type="http://schemas.openxmlformats.org/officeDocument/2006/relationships/image" Target="../media/image2209.png"/><Relationship Id="rId614" Type="http://schemas.openxmlformats.org/officeDocument/2006/relationships/customXml" Target="../ink/ink2437.xml"/><Relationship Id="rId821" Type="http://schemas.openxmlformats.org/officeDocument/2006/relationships/image" Target="../media/image2416.png"/><Relationship Id="rId1037" Type="http://schemas.openxmlformats.org/officeDocument/2006/relationships/image" Target="../media/image2524.png"/><Relationship Id="rId253" Type="http://schemas.openxmlformats.org/officeDocument/2006/relationships/customXml" Target="../ink/ink2256.xml"/><Relationship Id="rId460" Type="http://schemas.openxmlformats.org/officeDocument/2006/relationships/customXml" Target="../ink/ink2360.xml"/><Relationship Id="rId698" Type="http://schemas.openxmlformats.org/officeDocument/2006/relationships/customXml" Target="../ink/ink2479.xml"/><Relationship Id="rId919" Type="http://schemas.openxmlformats.org/officeDocument/2006/relationships/image" Target="../media/image2465.png"/><Relationship Id="rId1090" Type="http://schemas.openxmlformats.org/officeDocument/2006/relationships/customXml" Target="../ink/ink2675.xml"/><Relationship Id="rId1104" Type="http://schemas.openxmlformats.org/officeDocument/2006/relationships/customXml" Target="../ink/ink2682.xml"/><Relationship Id="rId48" Type="http://schemas.openxmlformats.org/officeDocument/2006/relationships/image" Target="../media/image2032.png"/><Relationship Id="rId113" Type="http://schemas.openxmlformats.org/officeDocument/2006/relationships/customXml" Target="../ink/ink2186.xml"/><Relationship Id="rId320" Type="http://schemas.openxmlformats.org/officeDocument/2006/relationships/image" Target="../media/image2167.png"/><Relationship Id="rId558" Type="http://schemas.openxmlformats.org/officeDocument/2006/relationships/customXml" Target="../ink/ink2409.xml"/><Relationship Id="rId765" Type="http://schemas.openxmlformats.org/officeDocument/2006/relationships/image" Target="../media/image2388.png"/><Relationship Id="rId972" Type="http://schemas.openxmlformats.org/officeDocument/2006/relationships/customXml" Target="../ink/ink2616.xml"/><Relationship Id="rId197" Type="http://schemas.openxmlformats.org/officeDocument/2006/relationships/customXml" Target="../ink/ink2228.xml"/><Relationship Id="rId418" Type="http://schemas.openxmlformats.org/officeDocument/2006/relationships/customXml" Target="../ink/ink2339.xml"/><Relationship Id="rId625" Type="http://schemas.openxmlformats.org/officeDocument/2006/relationships/image" Target="../media/image2318.png"/><Relationship Id="rId832" Type="http://schemas.openxmlformats.org/officeDocument/2006/relationships/customXml" Target="../ink/ink2546.xml"/><Relationship Id="rId1048" Type="http://schemas.openxmlformats.org/officeDocument/2006/relationships/customXml" Target="../ink/ink2654.xml"/><Relationship Id="rId264" Type="http://schemas.openxmlformats.org/officeDocument/2006/relationships/image" Target="../media/image2139.png"/><Relationship Id="rId471" Type="http://schemas.openxmlformats.org/officeDocument/2006/relationships/image" Target="../media/image2241.png"/><Relationship Id="rId1115" Type="http://schemas.openxmlformats.org/officeDocument/2006/relationships/image" Target="../media/image2563.png"/><Relationship Id="rId59" Type="http://schemas.openxmlformats.org/officeDocument/2006/relationships/customXml" Target="../ink/ink2159.xml"/><Relationship Id="rId124" Type="http://schemas.openxmlformats.org/officeDocument/2006/relationships/image" Target="../media/image2070.png"/><Relationship Id="rId569" Type="http://schemas.openxmlformats.org/officeDocument/2006/relationships/image" Target="../media/image2290.png"/><Relationship Id="rId776" Type="http://schemas.openxmlformats.org/officeDocument/2006/relationships/customXml" Target="../ink/ink2518.xml"/><Relationship Id="rId983" Type="http://schemas.openxmlformats.org/officeDocument/2006/relationships/image" Target="../media/image2497.png"/><Relationship Id="rId331" Type="http://schemas.openxmlformats.org/officeDocument/2006/relationships/customXml" Target="../ink/ink2295.xml"/><Relationship Id="rId429" Type="http://schemas.openxmlformats.org/officeDocument/2006/relationships/image" Target="../media/image2220.png"/><Relationship Id="rId636" Type="http://schemas.openxmlformats.org/officeDocument/2006/relationships/customXml" Target="../ink/ink2448.xml"/><Relationship Id="rId1059" Type="http://schemas.openxmlformats.org/officeDocument/2006/relationships/image" Target="../media/image2535.png"/><Relationship Id="rId843" Type="http://schemas.openxmlformats.org/officeDocument/2006/relationships/image" Target="../media/image2427.png"/><Relationship Id="rId275" Type="http://schemas.openxmlformats.org/officeDocument/2006/relationships/customXml" Target="../ink/ink2267.xml"/><Relationship Id="rId482" Type="http://schemas.openxmlformats.org/officeDocument/2006/relationships/customXml" Target="../ink/ink2371.xml"/><Relationship Id="rId703" Type="http://schemas.openxmlformats.org/officeDocument/2006/relationships/image" Target="../media/image2357.png"/><Relationship Id="rId910" Type="http://schemas.openxmlformats.org/officeDocument/2006/relationships/customXml" Target="../ink/ink2585.xml"/><Relationship Id="rId135" Type="http://schemas.openxmlformats.org/officeDocument/2006/relationships/customXml" Target="../ink/ink2197.xml"/><Relationship Id="rId342" Type="http://schemas.openxmlformats.org/officeDocument/2006/relationships/image" Target="../media/image2178.png"/><Relationship Id="rId787" Type="http://schemas.openxmlformats.org/officeDocument/2006/relationships/image" Target="../media/image2399.png"/><Relationship Id="rId994" Type="http://schemas.openxmlformats.org/officeDocument/2006/relationships/customXml" Target="../ink/ink2627.xml"/><Relationship Id="rId202" Type="http://schemas.openxmlformats.org/officeDocument/2006/relationships/image" Target="../media/image2108.png"/><Relationship Id="rId647" Type="http://schemas.openxmlformats.org/officeDocument/2006/relationships/image" Target="../media/image2329.png"/><Relationship Id="rId854" Type="http://schemas.openxmlformats.org/officeDocument/2006/relationships/customXml" Target="../ink/ink2557.xml"/><Relationship Id="rId286" Type="http://schemas.openxmlformats.org/officeDocument/2006/relationships/image" Target="../media/image2150.png"/><Relationship Id="rId493" Type="http://schemas.openxmlformats.org/officeDocument/2006/relationships/image" Target="../media/image2252.png"/><Relationship Id="rId507" Type="http://schemas.openxmlformats.org/officeDocument/2006/relationships/image" Target="../media/image2259.png"/><Relationship Id="rId714" Type="http://schemas.openxmlformats.org/officeDocument/2006/relationships/customXml" Target="../ink/ink2487.xml"/><Relationship Id="rId921" Type="http://schemas.openxmlformats.org/officeDocument/2006/relationships/image" Target="../media/image2466.png"/><Relationship Id="rId50" Type="http://schemas.openxmlformats.org/officeDocument/2006/relationships/image" Target="../media/image2033.png"/><Relationship Id="rId146" Type="http://schemas.openxmlformats.org/officeDocument/2006/relationships/image" Target="../media/image2080.png"/><Relationship Id="rId353" Type="http://schemas.openxmlformats.org/officeDocument/2006/relationships/customXml" Target="../ink/ink2306.xml"/><Relationship Id="rId560" Type="http://schemas.openxmlformats.org/officeDocument/2006/relationships/customXml" Target="../ink/ink2410.xml"/><Relationship Id="rId798" Type="http://schemas.openxmlformats.org/officeDocument/2006/relationships/customXml" Target="../ink/ink2529.xml"/><Relationship Id="rId213" Type="http://schemas.openxmlformats.org/officeDocument/2006/relationships/customXml" Target="../ink/ink2236.xml"/><Relationship Id="rId420" Type="http://schemas.openxmlformats.org/officeDocument/2006/relationships/customXml" Target="../ink/ink2340.xml"/><Relationship Id="rId658" Type="http://schemas.openxmlformats.org/officeDocument/2006/relationships/customXml" Target="../ink/ink2459.xml"/><Relationship Id="rId865" Type="http://schemas.openxmlformats.org/officeDocument/2006/relationships/image" Target="../media/image2438.png"/><Relationship Id="rId1050" Type="http://schemas.openxmlformats.org/officeDocument/2006/relationships/customXml" Target="../ink/ink2655.xml"/><Relationship Id="rId297" Type="http://schemas.openxmlformats.org/officeDocument/2006/relationships/customXml" Target="../ink/ink2278.xml"/><Relationship Id="rId518" Type="http://schemas.openxmlformats.org/officeDocument/2006/relationships/customXml" Target="../ink/ink2389.xml"/><Relationship Id="rId725" Type="http://schemas.openxmlformats.org/officeDocument/2006/relationships/image" Target="../media/image2368.png"/><Relationship Id="rId932" Type="http://schemas.openxmlformats.org/officeDocument/2006/relationships/customXml" Target="../ink/ink2596.xml"/><Relationship Id="rId157" Type="http://schemas.openxmlformats.org/officeDocument/2006/relationships/customXml" Target="../ink/ink2208.xml"/><Relationship Id="rId364" Type="http://schemas.openxmlformats.org/officeDocument/2006/relationships/image" Target="../media/image2189.png"/><Relationship Id="rId1008" Type="http://schemas.openxmlformats.org/officeDocument/2006/relationships/customXml" Target="../ink/ink2634.xml"/><Relationship Id="rId61" Type="http://schemas.openxmlformats.org/officeDocument/2006/relationships/customXml" Target="../ink/ink2160.xml"/><Relationship Id="rId571" Type="http://schemas.openxmlformats.org/officeDocument/2006/relationships/image" Target="../media/image2291.png"/><Relationship Id="rId669" Type="http://schemas.openxmlformats.org/officeDocument/2006/relationships/image" Target="../media/image2340.png"/><Relationship Id="rId876" Type="http://schemas.openxmlformats.org/officeDocument/2006/relationships/customXml" Target="../ink/ink2568.xml"/><Relationship Id="rId19" Type="http://schemas.openxmlformats.org/officeDocument/2006/relationships/customXml" Target="../ink/ink2139.xml"/><Relationship Id="rId224" Type="http://schemas.openxmlformats.org/officeDocument/2006/relationships/image" Target="../media/image2119.png"/><Relationship Id="rId431" Type="http://schemas.openxmlformats.org/officeDocument/2006/relationships/image" Target="../media/image2221.png"/><Relationship Id="rId529" Type="http://schemas.openxmlformats.org/officeDocument/2006/relationships/image" Target="../media/image2270.png"/><Relationship Id="rId736" Type="http://schemas.openxmlformats.org/officeDocument/2006/relationships/customXml" Target="../ink/ink2498.xml"/><Relationship Id="rId1061" Type="http://schemas.openxmlformats.org/officeDocument/2006/relationships/image" Target="../media/image2536.png"/><Relationship Id="rId168" Type="http://schemas.openxmlformats.org/officeDocument/2006/relationships/image" Target="../media/image2091.png"/><Relationship Id="rId943" Type="http://schemas.openxmlformats.org/officeDocument/2006/relationships/image" Target="../media/image2477.png"/><Relationship Id="rId1019" Type="http://schemas.openxmlformats.org/officeDocument/2006/relationships/image" Target="../media/image2515.png"/><Relationship Id="rId72" Type="http://schemas.openxmlformats.org/officeDocument/2006/relationships/image" Target="../media/image2044.png"/><Relationship Id="rId375" Type="http://schemas.openxmlformats.org/officeDocument/2006/relationships/image" Target="../media/image2194.png"/><Relationship Id="rId582" Type="http://schemas.openxmlformats.org/officeDocument/2006/relationships/customXml" Target="../ink/ink2421.xml"/><Relationship Id="rId803" Type="http://schemas.openxmlformats.org/officeDocument/2006/relationships/image" Target="../media/image2407.png"/><Relationship Id="rId3" Type="http://schemas.openxmlformats.org/officeDocument/2006/relationships/customXml" Target="../ink/ink2131.xml"/><Relationship Id="rId235" Type="http://schemas.openxmlformats.org/officeDocument/2006/relationships/customXml" Target="../ink/ink2247.xml"/><Relationship Id="rId442" Type="http://schemas.openxmlformats.org/officeDocument/2006/relationships/customXml" Target="../ink/ink2351.xml"/><Relationship Id="rId887" Type="http://schemas.openxmlformats.org/officeDocument/2006/relationships/image" Target="../media/image2449.png"/><Relationship Id="rId1072" Type="http://schemas.openxmlformats.org/officeDocument/2006/relationships/customXml" Target="../ink/ink2666.xml"/><Relationship Id="rId302" Type="http://schemas.openxmlformats.org/officeDocument/2006/relationships/image" Target="../media/image2158.png"/><Relationship Id="rId747" Type="http://schemas.openxmlformats.org/officeDocument/2006/relationships/image" Target="../media/image2379.png"/><Relationship Id="rId954" Type="http://schemas.openxmlformats.org/officeDocument/2006/relationships/customXml" Target="../ink/ink2607.xml"/><Relationship Id="rId83" Type="http://schemas.openxmlformats.org/officeDocument/2006/relationships/customXml" Target="../ink/ink2171.xml"/><Relationship Id="rId179" Type="http://schemas.openxmlformats.org/officeDocument/2006/relationships/customXml" Target="../ink/ink2219.xml"/><Relationship Id="rId386" Type="http://schemas.openxmlformats.org/officeDocument/2006/relationships/customXml" Target="../ink/ink2323.xml"/><Relationship Id="rId593" Type="http://schemas.openxmlformats.org/officeDocument/2006/relationships/image" Target="../media/image2302.png"/><Relationship Id="rId607" Type="http://schemas.openxmlformats.org/officeDocument/2006/relationships/image" Target="../media/image2309.png"/><Relationship Id="rId814" Type="http://schemas.openxmlformats.org/officeDocument/2006/relationships/customXml" Target="../ink/ink2537.xml"/><Relationship Id="rId246" Type="http://schemas.openxmlformats.org/officeDocument/2006/relationships/image" Target="../media/image2130.png"/><Relationship Id="rId453" Type="http://schemas.openxmlformats.org/officeDocument/2006/relationships/image" Target="../media/image2232.png"/><Relationship Id="rId660" Type="http://schemas.openxmlformats.org/officeDocument/2006/relationships/customXml" Target="../ink/ink2460.xml"/><Relationship Id="rId898" Type="http://schemas.openxmlformats.org/officeDocument/2006/relationships/customXml" Target="../ink/ink2579.xml"/><Relationship Id="rId1083" Type="http://schemas.openxmlformats.org/officeDocument/2006/relationships/image" Target="../media/image2547.png"/><Relationship Id="rId106" Type="http://schemas.openxmlformats.org/officeDocument/2006/relationships/image" Target="../media/image2061.png"/><Relationship Id="rId313" Type="http://schemas.openxmlformats.org/officeDocument/2006/relationships/customXml" Target="../ink/ink2286.xml"/><Relationship Id="rId758" Type="http://schemas.openxmlformats.org/officeDocument/2006/relationships/customXml" Target="../ink/ink2509.xml"/><Relationship Id="rId965" Type="http://schemas.openxmlformats.org/officeDocument/2006/relationships/image" Target="../media/image2488.png"/><Relationship Id="rId10" Type="http://schemas.openxmlformats.org/officeDocument/2006/relationships/image" Target="../media/image2013.png"/><Relationship Id="rId94" Type="http://schemas.openxmlformats.org/officeDocument/2006/relationships/image" Target="../media/image2055.png"/><Relationship Id="rId397" Type="http://schemas.openxmlformats.org/officeDocument/2006/relationships/image" Target="../media/image2205.png"/><Relationship Id="rId520" Type="http://schemas.openxmlformats.org/officeDocument/2006/relationships/customXml" Target="../ink/ink2390.xml"/><Relationship Id="rId618" Type="http://schemas.openxmlformats.org/officeDocument/2006/relationships/customXml" Target="../ink/ink2439.xml"/><Relationship Id="rId825" Type="http://schemas.openxmlformats.org/officeDocument/2006/relationships/image" Target="../media/image2418.png"/><Relationship Id="rId257" Type="http://schemas.openxmlformats.org/officeDocument/2006/relationships/customXml" Target="../ink/ink2258.xml"/><Relationship Id="rId464" Type="http://schemas.openxmlformats.org/officeDocument/2006/relationships/customXml" Target="../ink/ink2362.xml"/><Relationship Id="rId1010" Type="http://schemas.openxmlformats.org/officeDocument/2006/relationships/customXml" Target="../ink/ink2635.xml"/><Relationship Id="rId1094" Type="http://schemas.openxmlformats.org/officeDocument/2006/relationships/customXml" Target="../ink/ink2677.xml"/><Relationship Id="rId1108" Type="http://schemas.openxmlformats.org/officeDocument/2006/relationships/customXml" Target="../ink/ink2684.xml"/><Relationship Id="rId117" Type="http://schemas.openxmlformats.org/officeDocument/2006/relationships/customXml" Target="../ink/ink2188.xml"/><Relationship Id="rId671" Type="http://schemas.openxmlformats.org/officeDocument/2006/relationships/image" Target="../media/image2341.png"/><Relationship Id="rId769" Type="http://schemas.openxmlformats.org/officeDocument/2006/relationships/image" Target="../media/image2390.png"/><Relationship Id="rId976" Type="http://schemas.openxmlformats.org/officeDocument/2006/relationships/customXml" Target="../ink/ink2618.xml"/><Relationship Id="rId324" Type="http://schemas.openxmlformats.org/officeDocument/2006/relationships/image" Target="../media/image2169.png"/><Relationship Id="rId531" Type="http://schemas.openxmlformats.org/officeDocument/2006/relationships/image" Target="../media/image2271.png"/><Relationship Id="rId629" Type="http://schemas.openxmlformats.org/officeDocument/2006/relationships/image" Target="../media/image2320.png"/><Relationship Id="rId836" Type="http://schemas.openxmlformats.org/officeDocument/2006/relationships/customXml" Target="../ink/ink2548.xml"/><Relationship Id="rId1021" Type="http://schemas.openxmlformats.org/officeDocument/2006/relationships/image" Target="../media/image2516.png"/><Relationship Id="rId1119" Type="http://schemas.openxmlformats.org/officeDocument/2006/relationships/image" Target="../media/image2565.png"/><Relationship Id="rId903" Type="http://schemas.openxmlformats.org/officeDocument/2006/relationships/image" Target="../media/image2457.png"/><Relationship Id="rId32" Type="http://schemas.openxmlformats.org/officeDocument/2006/relationships/image" Target="../media/image2024.png"/><Relationship Id="rId181" Type="http://schemas.openxmlformats.org/officeDocument/2006/relationships/customXml" Target="../ink/ink2220.xml"/><Relationship Id="rId279" Type="http://schemas.openxmlformats.org/officeDocument/2006/relationships/customXml" Target="../ink/ink2269.xml"/><Relationship Id="rId486" Type="http://schemas.openxmlformats.org/officeDocument/2006/relationships/customXml" Target="../ink/ink2373.xml"/><Relationship Id="rId693" Type="http://schemas.openxmlformats.org/officeDocument/2006/relationships/image" Target="../media/image2352.png"/><Relationship Id="rId139" Type="http://schemas.openxmlformats.org/officeDocument/2006/relationships/customXml" Target="../ink/ink2199.xml"/><Relationship Id="rId346" Type="http://schemas.openxmlformats.org/officeDocument/2006/relationships/image" Target="../media/image2180.png"/><Relationship Id="rId553" Type="http://schemas.openxmlformats.org/officeDocument/2006/relationships/image" Target="../media/image2282.png"/><Relationship Id="rId760" Type="http://schemas.openxmlformats.org/officeDocument/2006/relationships/customXml" Target="../ink/ink2510.xml"/><Relationship Id="rId998" Type="http://schemas.openxmlformats.org/officeDocument/2006/relationships/customXml" Target="../ink/ink2629.xml"/><Relationship Id="rId206" Type="http://schemas.openxmlformats.org/officeDocument/2006/relationships/image" Target="../media/image2110.png"/><Relationship Id="rId413" Type="http://schemas.openxmlformats.org/officeDocument/2006/relationships/image" Target="../media/image2212.png"/><Relationship Id="rId858" Type="http://schemas.openxmlformats.org/officeDocument/2006/relationships/customXml" Target="../ink/ink2559.xml"/><Relationship Id="rId1043" Type="http://schemas.openxmlformats.org/officeDocument/2006/relationships/image" Target="../media/image2527.png"/><Relationship Id="rId620" Type="http://schemas.openxmlformats.org/officeDocument/2006/relationships/customXml" Target="../ink/ink2440.xml"/><Relationship Id="rId718" Type="http://schemas.openxmlformats.org/officeDocument/2006/relationships/customXml" Target="../ink/ink2489.xml"/><Relationship Id="rId925" Type="http://schemas.openxmlformats.org/officeDocument/2006/relationships/image" Target="../media/image2468.png"/><Relationship Id="rId1110" Type="http://schemas.openxmlformats.org/officeDocument/2006/relationships/customXml" Target="../ink/ink2685.xml"/><Relationship Id="rId54" Type="http://schemas.openxmlformats.org/officeDocument/2006/relationships/image" Target="../media/image2035.png"/><Relationship Id="rId270" Type="http://schemas.openxmlformats.org/officeDocument/2006/relationships/image" Target="../media/image2142.png"/><Relationship Id="rId130" Type="http://schemas.openxmlformats.org/officeDocument/2006/relationships/image" Target="../media/image2073.png"/><Relationship Id="rId368" Type="http://schemas.openxmlformats.org/officeDocument/2006/relationships/image" Target="../media/image2191.png"/><Relationship Id="rId575" Type="http://schemas.openxmlformats.org/officeDocument/2006/relationships/image" Target="../media/image2293.png"/><Relationship Id="rId782" Type="http://schemas.openxmlformats.org/officeDocument/2006/relationships/customXml" Target="../ink/ink2521.xml"/><Relationship Id="rId228" Type="http://schemas.openxmlformats.org/officeDocument/2006/relationships/image" Target="../media/image2121.png"/><Relationship Id="rId435" Type="http://schemas.openxmlformats.org/officeDocument/2006/relationships/image" Target="../media/image2223.png"/><Relationship Id="rId642" Type="http://schemas.openxmlformats.org/officeDocument/2006/relationships/customXml" Target="../ink/ink2451.xml"/><Relationship Id="rId1065" Type="http://schemas.openxmlformats.org/officeDocument/2006/relationships/image" Target="../media/image2538.png"/><Relationship Id="rId502" Type="http://schemas.openxmlformats.org/officeDocument/2006/relationships/customXml" Target="../ink/ink2381.xml"/><Relationship Id="rId947" Type="http://schemas.openxmlformats.org/officeDocument/2006/relationships/image" Target="../media/image2479.png"/><Relationship Id="rId76" Type="http://schemas.openxmlformats.org/officeDocument/2006/relationships/image" Target="../media/image2046.png"/><Relationship Id="rId807" Type="http://schemas.openxmlformats.org/officeDocument/2006/relationships/image" Target="../media/image2409.png"/><Relationship Id="rId292" Type="http://schemas.openxmlformats.org/officeDocument/2006/relationships/image" Target="../media/image2153.png"/><Relationship Id="rId597" Type="http://schemas.openxmlformats.org/officeDocument/2006/relationships/image" Target="../media/image2304.png"/><Relationship Id="rId152" Type="http://schemas.openxmlformats.org/officeDocument/2006/relationships/image" Target="../media/image2083.png"/><Relationship Id="rId457" Type="http://schemas.openxmlformats.org/officeDocument/2006/relationships/image" Target="../media/image2234.png"/><Relationship Id="rId1087" Type="http://schemas.openxmlformats.org/officeDocument/2006/relationships/image" Target="../media/image2549.png"/><Relationship Id="rId664" Type="http://schemas.openxmlformats.org/officeDocument/2006/relationships/customXml" Target="../ink/ink2462.xml"/><Relationship Id="rId871" Type="http://schemas.openxmlformats.org/officeDocument/2006/relationships/image" Target="../media/image2441.png"/><Relationship Id="rId969" Type="http://schemas.openxmlformats.org/officeDocument/2006/relationships/image" Target="../media/image2490.png"/><Relationship Id="rId317" Type="http://schemas.openxmlformats.org/officeDocument/2006/relationships/customXml" Target="../ink/ink2288.xml"/><Relationship Id="rId524" Type="http://schemas.openxmlformats.org/officeDocument/2006/relationships/customXml" Target="../ink/ink2392.xml"/><Relationship Id="rId731" Type="http://schemas.openxmlformats.org/officeDocument/2006/relationships/image" Target="../media/image2371.png"/><Relationship Id="rId98" Type="http://schemas.openxmlformats.org/officeDocument/2006/relationships/image" Target="../media/image2057.png"/><Relationship Id="rId829" Type="http://schemas.openxmlformats.org/officeDocument/2006/relationships/image" Target="../media/image2420.png"/><Relationship Id="rId1014" Type="http://schemas.openxmlformats.org/officeDocument/2006/relationships/customXml" Target="../ink/ink263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1.png"/><Relationship Id="rId13" Type="http://schemas.openxmlformats.org/officeDocument/2006/relationships/customXml" Target="../ink/ink2698.xml"/><Relationship Id="rId18" Type="http://schemas.openxmlformats.org/officeDocument/2006/relationships/image" Target="../media/image2576.png"/><Relationship Id="rId3" Type="http://schemas.openxmlformats.org/officeDocument/2006/relationships/customXml" Target="../ink/ink2693.xml"/><Relationship Id="rId7" Type="http://schemas.openxmlformats.org/officeDocument/2006/relationships/customXml" Target="../ink/ink2695.xml"/><Relationship Id="rId12" Type="http://schemas.openxmlformats.org/officeDocument/2006/relationships/image" Target="../media/image2573.png"/><Relationship Id="rId17" Type="http://schemas.openxmlformats.org/officeDocument/2006/relationships/customXml" Target="../ink/ink2700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5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0.png"/><Relationship Id="rId11" Type="http://schemas.openxmlformats.org/officeDocument/2006/relationships/customXml" Target="../ink/ink2697.xml"/><Relationship Id="rId5" Type="http://schemas.openxmlformats.org/officeDocument/2006/relationships/customXml" Target="../ink/ink2694.xml"/><Relationship Id="rId15" Type="http://schemas.openxmlformats.org/officeDocument/2006/relationships/customXml" Target="../ink/ink2699.xml"/><Relationship Id="rId10" Type="http://schemas.openxmlformats.org/officeDocument/2006/relationships/image" Target="../media/image2572.png"/><Relationship Id="rId4" Type="http://schemas.openxmlformats.org/officeDocument/2006/relationships/image" Target="../media/image2569.png"/><Relationship Id="rId9" Type="http://schemas.openxmlformats.org/officeDocument/2006/relationships/customXml" Target="../ink/ink2696.xml"/><Relationship Id="rId14" Type="http://schemas.openxmlformats.org/officeDocument/2006/relationships/image" Target="../media/image257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06.xml"/><Relationship Id="rId18" Type="http://schemas.openxmlformats.org/officeDocument/2006/relationships/image" Target="../media/image2584.png"/><Relationship Id="rId26" Type="http://schemas.openxmlformats.org/officeDocument/2006/relationships/image" Target="../media/image2588.png"/><Relationship Id="rId39" Type="http://schemas.openxmlformats.org/officeDocument/2006/relationships/customXml" Target="../ink/ink2719.xml"/><Relationship Id="rId21" Type="http://schemas.openxmlformats.org/officeDocument/2006/relationships/customXml" Target="../ink/ink2710.xml"/><Relationship Id="rId34" Type="http://schemas.openxmlformats.org/officeDocument/2006/relationships/image" Target="../media/image2592.png"/><Relationship Id="rId42" Type="http://schemas.openxmlformats.org/officeDocument/2006/relationships/image" Target="../media/image2596.png"/><Relationship Id="rId47" Type="http://schemas.openxmlformats.org/officeDocument/2006/relationships/customXml" Target="../ink/ink2723.xml"/><Relationship Id="rId7" Type="http://schemas.openxmlformats.org/officeDocument/2006/relationships/customXml" Target="../ink/ink2703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583.png"/><Relationship Id="rId29" Type="http://schemas.openxmlformats.org/officeDocument/2006/relationships/customXml" Target="../ink/ink27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8.png"/><Relationship Id="rId11" Type="http://schemas.openxmlformats.org/officeDocument/2006/relationships/customXml" Target="../ink/ink2705.xml"/><Relationship Id="rId24" Type="http://schemas.openxmlformats.org/officeDocument/2006/relationships/image" Target="../media/image2587.png"/><Relationship Id="rId32" Type="http://schemas.openxmlformats.org/officeDocument/2006/relationships/image" Target="../media/image2591.png"/><Relationship Id="rId37" Type="http://schemas.openxmlformats.org/officeDocument/2006/relationships/customXml" Target="../ink/ink2718.xml"/><Relationship Id="rId40" Type="http://schemas.openxmlformats.org/officeDocument/2006/relationships/image" Target="../media/image2595.png"/><Relationship Id="rId45" Type="http://schemas.openxmlformats.org/officeDocument/2006/relationships/customXml" Target="../ink/ink2722.xml"/><Relationship Id="rId5" Type="http://schemas.openxmlformats.org/officeDocument/2006/relationships/customXml" Target="../ink/ink2702.xml"/><Relationship Id="rId15" Type="http://schemas.openxmlformats.org/officeDocument/2006/relationships/customXml" Target="../ink/ink2707.xml"/><Relationship Id="rId23" Type="http://schemas.openxmlformats.org/officeDocument/2006/relationships/customXml" Target="../ink/ink2711.xml"/><Relationship Id="rId28" Type="http://schemas.openxmlformats.org/officeDocument/2006/relationships/image" Target="../media/image2589.png"/><Relationship Id="rId36" Type="http://schemas.openxmlformats.org/officeDocument/2006/relationships/image" Target="../media/image2593.png"/><Relationship Id="rId10" Type="http://schemas.openxmlformats.org/officeDocument/2006/relationships/image" Target="../media/image2580.png"/><Relationship Id="rId19" Type="http://schemas.openxmlformats.org/officeDocument/2006/relationships/customXml" Target="../ink/ink2709.xml"/><Relationship Id="rId31" Type="http://schemas.openxmlformats.org/officeDocument/2006/relationships/customXml" Target="../ink/ink2715.xml"/><Relationship Id="rId44" Type="http://schemas.openxmlformats.org/officeDocument/2006/relationships/image" Target="../media/image2597.png"/><Relationship Id="rId4" Type="http://schemas.openxmlformats.org/officeDocument/2006/relationships/image" Target="../media/image2577.png"/><Relationship Id="rId9" Type="http://schemas.openxmlformats.org/officeDocument/2006/relationships/customXml" Target="../ink/ink2704.xml"/><Relationship Id="rId14" Type="http://schemas.openxmlformats.org/officeDocument/2006/relationships/image" Target="../media/image2582.png"/><Relationship Id="rId22" Type="http://schemas.openxmlformats.org/officeDocument/2006/relationships/image" Target="../media/image2586.png"/><Relationship Id="rId27" Type="http://schemas.openxmlformats.org/officeDocument/2006/relationships/customXml" Target="../ink/ink2713.xml"/><Relationship Id="rId30" Type="http://schemas.openxmlformats.org/officeDocument/2006/relationships/image" Target="../media/image2590.png"/><Relationship Id="rId35" Type="http://schemas.openxmlformats.org/officeDocument/2006/relationships/customXml" Target="../ink/ink2717.xml"/><Relationship Id="rId43" Type="http://schemas.openxmlformats.org/officeDocument/2006/relationships/customXml" Target="../ink/ink2721.xml"/><Relationship Id="rId48" Type="http://schemas.openxmlformats.org/officeDocument/2006/relationships/image" Target="../media/image2599.png"/><Relationship Id="rId8" Type="http://schemas.openxmlformats.org/officeDocument/2006/relationships/image" Target="../media/image2579.png"/><Relationship Id="rId3" Type="http://schemas.openxmlformats.org/officeDocument/2006/relationships/customXml" Target="../ink/ink2701.xml"/><Relationship Id="rId12" Type="http://schemas.openxmlformats.org/officeDocument/2006/relationships/image" Target="../media/image2581.png"/><Relationship Id="rId17" Type="http://schemas.openxmlformats.org/officeDocument/2006/relationships/customXml" Target="../ink/ink2708.xml"/><Relationship Id="rId25" Type="http://schemas.openxmlformats.org/officeDocument/2006/relationships/customXml" Target="../ink/ink2712.xml"/><Relationship Id="rId33" Type="http://schemas.openxmlformats.org/officeDocument/2006/relationships/customXml" Target="../ink/ink2716.xml"/><Relationship Id="rId38" Type="http://schemas.openxmlformats.org/officeDocument/2006/relationships/image" Target="../media/image2594.png"/><Relationship Id="rId46" Type="http://schemas.openxmlformats.org/officeDocument/2006/relationships/image" Target="../media/image2598.png"/><Relationship Id="rId20" Type="http://schemas.openxmlformats.org/officeDocument/2006/relationships/image" Target="../media/image2585.png"/><Relationship Id="rId41" Type="http://schemas.openxmlformats.org/officeDocument/2006/relationships/customXml" Target="../ink/ink2720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81.xml"/><Relationship Id="rId21" Type="http://schemas.openxmlformats.org/officeDocument/2006/relationships/customXml" Target="../ink/ink2733.xml"/><Relationship Id="rId42" Type="http://schemas.openxmlformats.org/officeDocument/2006/relationships/image" Target="../media/image2619.png"/><Relationship Id="rId63" Type="http://schemas.openxmlformats.org/officeDocument/2006/relationships/customXml" Target="../ink/ink2754.xml"/><Relationship Id="rId84" Type="http://schemas.openxmlformats.org/officeDocument/2006/relationships/image" Target="../media/image2640.png"/><Relationship Id="rId138" Type="http://schemas.openxmlformats.org/officeDocument/2006/relationships/image" Target="../media/image2667.png"/><Relationship Id="rId159" Type="http://schemas.openxmlformats.org/officeDocument/2006/relationships/customXml" Target="../ink/ink2802.xml"/><Relationship Id="rId170" Type="http://schemas.openxmlformats.org/officeDocument/2006/relationships/image" Target="../media/image2683.png"/><Relationship Id="rId191" Type="http://schemas.openxmlformats.org/officeDocument/2006/relationships/customXml" Target="../ink/ink2818.xml"/><Relationship Id="rId107" Type="http://schemas.openxmlformats.org/officeDocument/2006/relationships/customXml" Target="../ink/ink2776.xml"/><Relationship Id="rId11" Type="http://schemas.openxmlformats.org/officeDocument/2006/relationships/customXml" Target="../ink/ink2728.xml"/><Relationship Id="rId32" Type="http://schemas.openxmlformats.org/officeDocument/2006/relationships/image" Target="../media/image2614.png"/><Relationship Id="rId53" Type="http://schemas.openxmlformats.org/officeDocument/2006/relationships/customXml" Target="../ink/ink2749.xml"/><Relationship Id="rId74" Type="http://schemas.openxmlformats.org/officeDocument/2006/relationships/image" Target="../media/image2635.png"/><Relationship Id="rId128" Type="http://schemas.openxmlformats.org/officeDocument/2006/relationships/image" Target="../media/image2662.png"/><Relationship Id="rId149" Type="http://schemas.openxmlformats.org/officeDocument/2006/relationships/customXml" Target="../ink/ink2797.xml"/><Relationship Id="rId5" Type="http://schemas.openxmlformats.org/officeDocument/2006/relationships/customXml" Target="../ink/ink2725.xml"/><Relationship Id="rId95" Type="http://schemas.openxmlformats.org/officeDocument/2006/relationships/customXml" Target="../ink/ink2770.xml"/><Relationship Id="rId160" Type="http://schemas.openxmlformats.org/officeDocument/2006/relationships/image" Target="../media/image2678.png"/><Relationship Id="rId181" Type="http://schemas.openxmlformats.org/officeDocument/2006/relationships/customXml" Target="../ink/ink2813.xml"/><Relationship Id="rId22" Type="http://schemas.openxmlformats.org/officeDocument/2006/relationships/image" Target="../media/image2609.png"/><Relationship Id="rId43" Type="http://schemas.openxmlformats.org/officeDocument/2006/relationships/customXml" Target="../ink/ink2744.xml"/><Relationship Id="rId64" Type="http://schemas.openxmlformats.org/officeDocument/2006/relationships/image" Target="../media/image2630.png"/><Relationship Id="rId118" Type="http://schemas.openxmlformats.org/officeDocument/2006/relationships/image" Target="../media/image2657.png"/><Relationship Id="rId139" Type="http://schemas.openxmlformats.org/officeDocument/2006/relationships/customXml" Target="../ink/ink2792.xml"/><Relationship Id="rId85" Type="http://schemas.openxmlformats.org/officeDocument/2006/relationships/customXml" Target="../ink/ink2765.xml"/><Relationship Id="rId150" Type="http://schemas.openxmlformats.org/officeDocument/2006/relationships/image" Target="../media/image2673.png"/><Relationship Id="rId171" Type="http://schemas.openxmlformats.org/officeDocument/2006/relationships/customXml" Target="../ink/ink2808.xml"/><Relationship Id="rId192" Type="http://schemas.openxmlformats.org/officeDocument/2006/relationships/image" Target="../media/image2694.png"/><Relationship Id="rId12" Type="http://schemas.openxmlformats.org/officeDocument/2006/relationships/image" Target="../media/image2604.png"/><Relationship Id="rId33" Type="http://schemas.openxmlformats.org/officeDocument/2006/relationships/customXml" Target="../ink/ink2739.xml"/><Relationship Id="rId108" Type="http://schemas.openxmlformats.org/officeDocument/2006/relationships/image" Target="../media/image2652.png"/><Relationship Id="rId129" Type="http://schemas.openxmlformats.org/officeDocument/2006/relationships/customXml" Target="../ink/ink2787.xml"/><Relationship Id="rId54" Type="http://schemas.openxmlformats.org/officeDocument/2006/relationships/image" Target="../media/image2625.png"/><Relationship Id="rId75" Type="http://schemas.openxmlformats.org/officeDocument/2006/relationships/customXml" Target="../ink/ink2760.xml"/><Relationship Id="rId96" Type="http://schemas.openxmlformats.org/officeDocument/2006/relationships/image" Target="../media/image2646.png"/><Relationship Id="rId140" Type="http://schemas.openxmlformats.org/officeDocument/2006/relationships/image" Target="../media/image2668.png"/><Relationship Id="rId161" Type="http://schemas.openxmlformats.org/officeDocument/2006/relationships/customXml" Target="../ink/ink2803.xml"/><Relationship Id="rId182" Type="http://schemas.openxmlformats.org/officeDocument/2006/relationships/image" Target="../media/image2689.png"/><Relationship Id="rId6" Type="http://schemas.openxmlformats.org/officeDocument/2006/relationships/image" Target="../media/image2601.png"/><Relationship Id="rId23" Type="http://schemas.openxmlformats.org/officeDocument/2006/relationships/customXml" Target="../ink/ink2734.xml"/><Relationship Id="rId119" Type="http://schemas.openxmlformats.org/officeDocument/2006/relationships/customXml" Target="../ink/ink2782.xml"/><Relationship Id="rId44" Type="http://schemas.openxmlformats.org/officeDocument/2006/relationships/image" Target="../media/image2620.png"/><Relationship Id="rId65" Type="http://schemas.openxmlformats.org/officeDocument/2006/relationships/customXml" Target="../ink/ink2755.xml"/><Relationship Id="rId86" Type="http://schemas.openxmlformats.org/officeDocument/2006/relationships/image" Target="../media/image2641.png"/><Relationship Id="rId130" Type="http://schemas.openxmlformats.org/officeDocument/2006/relationships/image" Target="../media/image2663.png"/><Relationship Id="rId151" Type="http://schemas.openxmlformats.org/officeDocument/2006/relationships/customXml" Target="../ink/ink2798.xml"/><Relationship Id="rId172" Type="http://schemas.openxmlformats.org/officeDocument/2006/relationships/image" Target="../media/image2684.png"/><Relationship Id="rId193" Type="http://schemas.openxmlformats.org/officeDocument/2006/relationships/customXml" Target="../ink/ink2819.xml"/><Relationship Id="rId13" Type="http://schemas.openxmlformats.org/officeDocument/2006/relationships/customXml" Target="../ink/ink2729.xml"/><Relationship Id="rId109" Type="http://schemas.openxmlformats.org/officeDocument/2006/relationships/customXml" Target="../ink/ink2777.xml"/><Relationship Id="rId34" Type="http://schemas.openxmlformats.org/officeDocument/2006/relationships/image" Target="../media/image2615.png"/><Relationship Id="rId55" Type="http://schemas.openxmlformats.org/officeDocument/2006/relationships/customXml" Target="../ink/ink2750.xml"/><Relationship Id="rId76" Type="http://schemas.openxmlformats.org/officeDocument/2006/relationships/image" Target="../media/image2636.png"/><Relationship Id="rId97" Type="http://schemas.openxmlformats.org/officeDocument/2006/relationships/customXml" Target="../ink/ink2771.xml"/><Relationship Id="rId120" Type="http://schemas.openxmlformats.org/officeDocument/2006/relationships/image" Target="../media/image2658.png"/><Relationship Id="rId141" Type="http://schemas.openxmlformats.org/officeDocument/2006/relationships/customXml" Target="../ink/ink2793.xml"/><Relationship Id="rId7" Type="http://schemas.openxmlformats.org/officeDocument/2006/relationships/customXml" Target="../ink/ink2726.xml"/><Relationship Id="rId71" Type="http://schemas.openxmlformats.org/officeDocument/2006/relationships/customXml" Target="../ink/ink2758.xml"/><Relationship Id="rId92" Type="http://schemas.openxmlformats.org/officeDocument/2006/relationships/image" Target="../media/image2644.png"/><Relationship Id="rId162" Type="http://schemas.openxmlformats.org/officeDocument/2006/relationships/image" Target="../media/image2679.png"/><Relationship Id="rId183" Type="http://schemas.openxmlformats.org/officeDocument/2006/relationships/customXml" Target="../ink/ink2814.xml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2737.xml"/><Relationship Id="rId24" Type="http://schemas.openxmlformats.org/officeDocument/2006/relationships/image" Target="../media/image2610.png"/><Relationship Id="rId40" Type="http://schemas.openxmlformats.org/officeDocument/2006/relationships/image" Target="../media/image2618.png"/><Relationship Id="rId45" Type="http://schemas.openxmlformats.org/officeDocument/2006/relationships/customXml" Target="../ink/ink2745.xml"/><Relationship Id="rId66" Type="http://schemas.openxmlformats.org/officeDocument/2006/relationships/image" Target="../media/image2631.png"/><Relationship Id="rId87" Type="http://schemas.openxmlformats.org/officeDocument/2006/relationships/customXml" Target="../ink/ink2766.xml"/><Relationship Id="rId110" Type="http://schemas.openxmlformats.org/officeDocument/2006/relationships/image" Target="../media/image2653.png"/><Relationship Id="rId115" Type="http://schemas.openxmlformats.org/officeDocument/2006/relationships/customXml" Target="../ink/ink2780.xml"/><Relationship Id="rId131" Type="http://schemas.openxmlformats.org/officeDocument/2006/relationships/customXml" Target="../ink/ink2788.xml"/><Relationship Id="rId136" Type="http://schemas.openxmlformats.org/officeDocument/2006/relationships/image" Target="../media/image2666.png"/><Relationship Id="rId157" Type="http://schemas.openxmlformats.org/officeDocument/2006/relationships/customXml" Target="../ink/ink2801.xml"/><Relationship Id="rId178" Type="http://schemas.openxmlformats.org/officeDocument/2006/relationships/image" Target="../media/image2687.png"/><Relationship Id="rId61" Type="http://schemas.openxmlformats.org/officeDocument/2006/relationships/customXml" Target="../ink/ink2753.xml"/><Relationship Id="rId82" Type="http://schemas.openxmlformats.org/officeDocument/2006/relationships/image" Target="../media/image2639.png"/><Relationship Id="rId152" Type="http://schemas.openxmlformats.org/officeDocument/2006/relationships/image" Target="../media/image2674.png"/><Relationship Id="rId173" Type="http://schemas.openxmlformats.org/officeDocument/2006/relationships/customXml" Target="../ink/ink2809.xml"/><Relationship Id="rId194" Type="http://schemas.openxmlformats.org/officeDocument/2006/relationships/image" Target="../media/image2695.png"/><Relationship Id="rId199" Type="http://schemas.openxmlformats.org/officeDocument/2006/relationships/customXml" Target="../ink/ink2822.xml"/><Relationship Id="rId19" Type="http://schemas.openxmlformats.org/officeDocument/2006/relationships/customXml" Target="../ink/ink2732.xml"/><Relationship Id="rId14" Type="http://schemas.openxmlformats.org/officeDocument/2006/relationships/image" Target="../media/image2605.png"/><Relationship Id="rId30" Type="http://schemas.openxmlformats.org/officeDocument/2006/relationships/image" Target="../media/image2613.png"/><Relationship Id="rId35" Type="http://schemas.openxmlformats.org/officeDocument/2006/relationships/customXml" Target="../ink/ink2740.xml"/><Relationship Id="rId56" Type="http://schemas.openxmlformats.org/officeDocument/2006/relationships/image" Target="../media/image2626.png"/><Relationship Id="rId77" Type="http://schemas.openxmlformats.org/officeDocument/2006/relationships/customXml" Target="../ink/ink2761.xml"/><Relationship Id="rId100" Type="http://schemas.openxmlformats.org/officeDocument/2006/relationships/image" Target="../media/image2648.png"/><Relationship Id="rId105" Type="http://schemas.openxmlformats.org/officeDocument/2006/relationships/customXml" Target="../ink/ink2775.xml"/><Relationship Id="rId126" Type="http://schemas.openxmlformats.org/officeDocument/2006/relationships/image" Target="../media/image2661.png"/><Relationship Id="rId147" Type="http://schemas.openxmlformats.org/officeDocument/2006/relationships/customXml" Target="../ink/ink2796.xml"/><Relationship Id="rId168" Type="http://schemas.openxmlformats.org/officeDocument/2006/relationships/image" Target="../media/image2682.png"/><Relationship Id="rId8" Type="http://schemas.openxmlformats.org/officeDocument/2006/relationships/image" Target="../media/image2602.png"/><Relationship Id="rId51" Type="http://schemas.openxmlformats.org/officeDocument/2006/relationships/customXml" Target="../ink/ink2748.xml"/><Relationship Id="rId72" Type="http://schemas.openxmlformats.org/officeDocument/2006/relationships/image" Target="../media/image2634.png"/><Relationship Id="rId93" Type="http://schemas.openxmlformats.org/officeDocument/2006/relationships/customXml" Target="../ink/ink2769.xml"/><Relationship Id="rId98" Type="http://schemas.openxmlformats.org/officeDocument/2006/relationships/image" Target="../media/image2647.png"/><Relationship Id="rId121" Type="http://schemas.openxmlformats.org/officeDocument/2006/relationships/customXml" Target="../ink/ink2783.xml"/><Relationship Id="rId142" Type="http://schemas.openxmlformats.org/officeDocument/2006/relationships/image" Target="../media/image2669.png"/><Relationship Id="rId163" Type="http://schemas.openxmlformats.org/officeDocument/2006/relationships/customXml" Target="../ink/ink2804.xml"/><Relationship Id="rId184" Type="http://schemas.openxmlformats.org/officeDocument/2006/relationships/image" Target="../media/image2690.png"/><Relationship Id="rId189" Type="http://schemas.openxmlformats.org/officeDocument/2006/relationships/customXml" Target="../ink/ink2817.xml"/><Relationship Id="rId3" Type="http://schemas.openxmlformats.org/officeDocument/2006/relationships/customXml" Target="../ink/ink2724.xml"/><Relationship Id="rId25" Type="http://schemas.openxmlformats.org/officeDocument/2006/relationships/customXml" Target="../ink/ink2735.xml"/><Relationship Id="rId46" Type="http://schemas.openxmlformats.org/officeDocument/2006/relationships/image" Target="../media/image2621.png"/><Relationship Id="rId67" Type="http://schemas.openxmlformats.org/officeDocument/2006/relationships/customXml" Target="../ink/ink2756.xml"/><Relationship Id="rId116" Type="http://schemas.openxmlformats.org/officeDocument/2006/relationships/image" Target="../media/image2656.png"/><Relationship Id="rId137" Type="http://schemas.openxmlformats.org/officeDocument/2006/relationships/customXml" Target="../ink/ink2791.xml"/><Relationship Id="rId158" Type="http://schemas.openxmlformats.org/officeDocument/2006/relationships/image" Target="../media/image2677.png"/><Relationship Id="rId20" Type="http://schemas.openxmlformats.org/officeDocument/2006/relationships/image" Target="../media/image2608.png"/><Relationship Id="rId41" Type="http://schemas.openxmlformats.org/officeDocument/2006/relationships/customXml" Target="../ink/ink2743.xml"/><Relationship Id="rId62" Type="http://schemas.openxmlformats.org/officeDocument/2006/relationships/image" Target="../media/image2629.png"/><Relationship Id="rId83" Type="http://schemas.openxmlformats.org/officeDocument/2006/relationships/customXml" Target="../ink/ink2764.xml"/><Relationship Id="rId88" Type="http://schemas.openxmlformats.org/officeDocument/2006/relationships/image" Target="../media/image2642.png"/><Relationship Id="rId111" Type="http://schemas.openxmlformats.org/officeDocument/2006/relationships/customXml" Target="../ink/ink2778.xml"/><Relationship Id="rId132" Type="http://schemas.openxmlformats.org/officeDocument/2006/relationships/image" Target="../media/image2664.png"/><Relationship Id="rId153" Type="http://schemas.openxmlformats.org/officeDocument/2006/relationships/customXml" Target="../ink/ink2799.xml"/><Relationship Id="rId174" Type="http://schemas.openxmlformats.org/officeDocument/2006/relationships/image" Target="../media/image2685.png"/><Relationship Id="rId179" Type="http://schemas.openxmlformats.org/officeDocument/2006/relationships/customXml" Target="../ink/ink2812.xml"/><Relationship Id="rId195" Type="http://schemas.openxmlformats.org/officeDocument/2006/relationships/customXml" Target="../ink/ink2820.xml"/><Relationship Id="rId190" Type="http://schemas.openxmlformats.org/officeDocument/2006/relationships/image" Target="../media/image2693.png"/><Relationship Id="rId15" Type="http://schemas.openxmlformats.org/officeDocument/2006/relationships/customXml" Target="../ink/ink2730.xml"/><Relationship Id="rId36" Type="http://schemas.openxmlformats.org/officeDocument/2006/relationships/image" Target="../media/image2616.png"/><Relationship Id="rId57" Type="http://schemas.openxmlformats.org/officeDocument/2006/relationships/customXml" Target="../ink/ink2751.xml"/><Relationship Id="rId106" Type="http://schemas.openxmlformats.org/officeDocument/2006/relationships/image" Target="../media/image2651.png"/><Relationship Id="rId127" Type="http://schemas.openxmlformats.org/officeDocument/2006/relationships/customXml" Target="../ink/ink2786.xml"/><Relationship Id="rId10" Type="http://schemas.openxmlformats.org/officeDocument/2006/relationships/image" Target="../media/image2603.png"/><Relationship Id="rId31" Type="http://schemas.openxmlformats.org/officeDocument/2006/relationships/customXml" Target="../ink/ink2738.xml"/><Relationship Id="rId52" Type="http://schemas.openxmlformats.org/officeDocument/2006/relationships/image" Target="../media/image2624.png"/><Relationship Id="rId73" Type="http://schemas.openxmlformats.org/officeDocument/2006/relationships/customXml" Target="../ink/ink2759.xml"/><Relationship Id="rId78" Type="http://schemas.openxmlformats.org/officeDocument/2006/relationships/image" Target="../media/image2637.png"/><Relationship Id="rId94" Type="http://schemas.openxmlformats.org/officeDocument/2006/relationships/image" Target="../media/image2645.png"/><Relationship Id="rId99" Type="http://schemas.openxmlformats.org/officeDocument/2006/relationships/customXml" Target="../ink/ink2772.xml"/><Relationship Id="rId101" Type="http://schemas.openxmlformats.org/officeDocument/2006/relationships/customXml" Target="../ink/ink2773.xml"/><Relationship Id="rId122" Type="http://schemas.openxmlformats.org/officeDocument/2006/relationships/image" Target="../media/image2659.png"/><Relationship Id="rId143" Type="http://schemas.openxmlformats.org/officeDocument/2006/relationships/customXml" Target="../ink/ink2794.xml"/><Relationship Id="rId148" Type="http://schemas.openxmlformats.org/officeDocument/2006/relationships/image" Target="../media/image2672.png"/><Relationship Id="rId164" Type="http://schemas.openxmlformats.org/officeDocument/2006/relationships/image" Target="../media/image2680.png"/><Relationship Id="rId169" Type="http://schemas.openxmlformats.org/officeDocument/2006/relationships/customXml" Target="../ink/ink2807.xml"/><Relationship Id="rId185" Type="http://schemas.openxmlformats.org/officeDocument/2006/relationships/customXml" Target="../ink/ink2815.xml"/><Relationship Id="rId4" Type="http://schemas.openxmlformats.org/officeDocument/2006/relationships/image" Target="../media/image2600.png"/><Relationship Id="rId9" Type="http://schemas.openxmlformats.org/officeDocument/2006/relationships/customXml" Target="../ink/ink2727.xml"/><Relationship Id="rId180" Type="http://schemas.openxmlformats.org/officeDocument/2006/relationships/image" Target="../media/image2688.png"/><Relationship Id="rId26" Type="http://schemas.openxmlformats.org/officeDocument/2006/relationships/image" Target="../media/image2611.png"/><Relationship Id="rId47" Type="http://schemas.openxmlformats.org/officeDocument/2006/relationships/customXml" Target="../ink/ink2746.xml"/><Relationship Id="rId68" Type="http://schemas.openxmlformats.org/officeDocument/2006/relationships/image" Target="../media/image2632.png"/><Relationship Id="rId89" Type="http://schemas.openxmlformats.org/officeDocument/2006/relationships/customXml" Target="../ink/ink2767.xml"/><Relationship Id="rId112" Type="http://schemas.openxmlformats.org/officeDocument/2006/relationships/image" Target="../media/image2654.png"/><Relationship Id="rId133" Type="http://schemas.openxmlformats.org/officeDocument/2006/relationships/customXml" Target="../ink/ink2789.xml"/><Relationship Id="rId154" Type="http://schemas.openxmlformats.org/officeDocument/2006/relationships/image" Target="../media/image2675.png"/><Relationship Id="rId175" Type="http://schemas.openxmlformats.org/officeDocument/2006/relationships/customXml" Target="../ink/ink2810.xml"/><Relationship Id="rId196" Type="http://schemas.openxmlformats.org/officeDocument/2006/relationships/image" Target="../media/image2696.png"/><Relationship Id="rId200" Type="http://schemas.openxmlformats.org/officeDocument/2006/relationships/image" Target="../media/image2698.png"/><Relationship Id="rId16" Type="http://schemas.openxmlformats.org/officeDocument/2006/relationships/image" Target="../media/image2606.png"/><Relationship Id="rId37" Type="http://schemas.openxmlformats.org/officeDocument/2006/relationships/customXml" Target="../ink/ink2741.xml"/><Relationship Id="rId58" Type="http://schemas.openxmlformats.org/officeDocument/2006/relationships/image" Target="../media/image2627.png"/><Relationship Id="rId79" Type="http://schemas.openxmlformats.org/officeDocument/2006/relationships/customXml" Target="../ink/ink2762.xml"/><Relationship Id="rId102" Type="http://schemas.openxmlformats.org/officeDocument/2006/relationships/image" Target="../media/image2649.png"/><Relationship Id="rId123" Type="http://schemas.openxmlformats.org/officeDocument/2006/relationships/customXml" Target="../ink/ink2784.xml"/><Relationship Id="rId144" Type="http://schemas.openxmlformats.org/officeDocument/2006/relationships/image" Target="../media/image2670.png"/><Relationship Id="rId90" Type="http://schemas.openxmlformats.org/officeDocument/2006/relationships/image" Target="../media/image2643.png"/><Relationship Id="rId165" Type="http://schemas.openxmlformats.org/officeDocument/2006/relationships/customXml" Target="../ink/ink2805.xml"/><Relationship Id="rId186" Type="http://schemas.openxmlformats.org/officeDocument/2006/relationships/image" Target="../media/image2691.png"/><Relationship Id="rId27" Type="http://schemas.openxmlformats.org/officeDocument/2006/relationships/customXml" Target="../ink/ink2736.xml"/><Relationship Id="rId48" Type="http://schemas.openxmlformats.org/officeDocument/2006/relationships/image" Target="../media/image2622.png"/><Relationship Id="rId69" Type="http://schemas.openxmlformats.org/officeDocument/2006/relationships/customXml" Target="../ink/ink2757.xml"/><Relationship Id="rId113" Type="http://schemas.openxmlformats.org/officeDocument/2006/relationships/customXml" Target="../ink/ink2779.xml"/><Relationship Id="rId134" Type="http://schemas.openxmlformats.org/officeDocument/2006/relationships/image" Target="../media/image2665.png"/><Relationship Id="rId80" Type="http://schemas.openxmlformats.org/officeDocument/2006/relationships/image" Target="../media/image2638.png"/><Relationship Id="rId155" Type="http://schemas.openxmlformats.org/officeDocument/2006/relationships/customXml" Target="../ink/ink2800.xml"/><Relationship Id="rId176" Type="http://schemas.openxmlformats.org/officeDocument/2006/relationships/image" Target="../media/image2686.png"/><Relationship Id="rId197" Type="http://schemas.openxmlformats.org/officeDocument/2006/relationships/customXml" Target="../ink/ink2821.xml"/><Relationship Id="rId17" Type="http://schemas.openxmlformats.org/officeDocument/2006/relationships/customXml" Target="../ink/ink2731.xml"/><Relationship Id="rId38" Type="http://schemas.openxmlformats.org/officeDocument/2006/relationships/image" Target="../media/image2617.png"/><Relationship Id="rId59" Type="http://schemas.openxmlformats.org/officeDocument/2006/relationships/customXml" Target="../ink/ink2752.xml"/><Relationship Id="rId103" Type="http://schemas.openxmlformats.org/officeDocument/2006/relationships/customXml" Target="../ink/ink2774.xml"/><Relationship Id="rId124" Type="http://schemas.openxmlformats.org/officeDocument/2006/relationships/image" Target="../media/image2660.png"/><Relationship Id="rId70" Type="http://schemas.openxmlformats.org/officeDocument/2006/relationships/image" Target="../media/image2633.png"/><Relationship Id="rId91" Type="http://schemas.openxmlformats.org/officeDocument/2006/relationships/customXml" Target="../ink/ink2768.xml"/><Relationship Id="rId145" Type="http://schemas.openxmlformats.org/officeDocument/2006/relationships/customXml" Target="../ink/ink2795.xml"/><Relationship Id="rId166" Type="http://schemas.openxmlformats.org/officeDocument/2006/relationships/image" Target="../media/image2681.png"/><Relationship Id="rId187" Type="http://schemas.openxmlformats.org/officeDocument/2006/relationships/customXml" Target="../ink/ink2816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612.png"/><Relationship Id="rId49" Type="http://schemas.openxmlformats.org/officeDocument/2006/relationships/customXml" Target="../ink/ink2747.xml"/><Relationship Id="rId114" Type="http://schemas.openxmlformats.org/officeDocument/2006/relationships/image" Target="../media/image2655.png"/><Relationship Id="rId60" Type="http://schemas.openxmlformats.org/officeDocument/2006/relationships/image" Target="../media/image2628.png"/><Relationship Id="rId81" Type="http://schemas.openxmlformats.org/officeDocument/2006/relationships/customXml" Target="../ink/ink2763.xml"/><Relationship Id="rId135" Type="http://schemas.openxmlformats.org/officeDocument/2006/relationships/customXml" Target="../ink/ink2790.xml"/><Relationship Id="rId156" Type="http://schemas.openxmlformats.org/officeDocument/2006/relationships/image" Target="../media/image2676.png"/><Relationship Id="rId177" Type="http://schemas.openxmlformats.org/officeDocument/2006/relationships/customXml" Target="../ink/ink2811.xml"/><Relationship Id="rId198" Type="http://schemas.openxmlformats.org/officeDocument/2006/relationships/image" Target="../media/image2697.png"/><Relationship Id="rId18" Type="http://schemas.openxmlformats.org/officeDocument/2006/relationships/image" Target="../media/image2607.png"/><Relationship Id="rId39" Type="http://schemas.openxmlformats.org/officeDocument/2006/relationships/customXml" Target="../ink/ink2742.xml"/><Relationship Id="rId50" Type="http://schemas.openxmlformats.org/officeDocument/2006/relationships/image" Target="../media/image2623.png"/><Relationship Id="rId104" Type="http://schemas.openxmlformats.org/officeDocument/2006/relationships/image" Target="../media/image2650.png"/><Relationship Id="rId125" Type="http://schemas.openxmlformats.org/officeDocument/2006/relationships/customXml" Target="../ink/ink2785.xml"/><Relationship Id="rId146" Type="http://schemas.openxmlformats.org/officeDocument/2006/relationships/image" Target="../media/image2671.png"/><Relationship Id="rId167" Type="http://schemas.openxmlformats.org/officeDocument/2006/relationships/customXml" Target="../ink/ink2806.xml"/><Relationship Id="rId188" Type="http://schemas.openxmlformats.org/officeDocument/2006/relationships/image" Target="../media/image26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ade-hs.zoom-x.de/j/64843766756?pwd=lSRgFjY6B9HOpFZirXrOI5dD6BYTVM.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mailto:bernhard.koester@jade-hs.de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80.xml"/><Relationship Id="rId21" Type="http://schemas.openxmlformats.org/officeDocument/2006/relationships/customXml" Target="../ink/ink2831.xml"/><Relationship Id="rId63" Type="http://schemas.openxmlformats.org/officeDocument/2006/relationships/image" Target="../media/image2725.png"/><Relationship Id="rId159" Type="http://schemas.openxmlformats.org/officeDocument/2006/relationships/customXml" Target="../ink/ink2901.xml"/><Relationship Id="rId324" Type="http://schemas.openxmlformats.org/officeDocument/2006/relationships/customXml" Target="../ink/ink2984.xml"/><Relationship Id="rId366" Type="http://schemas.openxmlformats.org/officeDocument/2006/relationships/customXml" Target="../ink/ink3005.xml"/><Relationship Id="rId170" Type="http://schemas.openxmlformats.org/officeDocument/2006/relationships/image" Target="../media/image2778.png"/><Relationship Id="rId226" Type="http://schemas.openxmlformats.org/officeDocument/2006/relationships/customXml" Target="../ink/ink2935.xml"/><Relationship Id="rId433" Type="http://schemas.openxmlformats.org/officeDocument/2006/relationships/customXml" Target="../ink/ink3039.xml"/><Relationship Id="rId268" Type="http://schemas.openxmlformats.org/officeDocument/2006/relationships/customXml" Target="../ink/ink2956.xml"/><Relationship Id="rId475" Type="http://schemas.openxmlformats.org/officeDocument/2006/relationships/image" Target="../media/image2928.png"/><Relationship Id="rId32" Type="http://schemas.openxmlformats.org/officeDocument/2006/relationships/image" Target="../media/image1570.png"/><Relationship Id="rId74" Type="http://schemas.openxmlformats.org/officeDocument/2006/relationships/customXml" Target="../ink/ink2858.xml"/><Relationship Id="rId128" Type="http://schemas.openxmlformats.org/officeDocument/2006/relationships/image" Target="../media/image2757.png"/><Relationship Id="rId335" Type="http://schemas.openxmlformats.org/officeDocument/2006/relationships/image" Target="../media/image2859.png"/><Relationship Id="rId377" Type="http://schemas.openxmlformats.org/officeDocument/2006/relationships/image" Target="../media/image2880.png"/><Relationship Id="rId500" Type="http://schemas.openxmlformats.org/officeDocument/2006/relationships/customXml" Target="../ink/ink3073.xml"/><Relationship Id="rId5" Type="http://schemas.openxmlformats.org/officeDocument/2006/relationships/customXml" Target="../ink/ink2823.xml"/><Relationship Id="rId181" Type="http://schemas.openxmlformats.org/officeDocument/2006/relationships/customXml" Target="../ink/ink2912.xml"/><Relationship Id="rId237" Type="http://schemas.openxmlformats.org/officeDocument/2006/relationships/image" Target="../media/image2810.png"/><Relationship Id="rId402" Type="http://schemas.openxmlformats.org/officeDocument/2006/relationships/customXml" Target="../ink/ink3023.xml"/><Relationship Id="rId279" Type="http://schemas.openxmlformats.org/officeDocument/2006/relationships/image" Target="../media/image2831.png"/><Relationship Id="rId444" Type="http://schemas.openxmlformats.org/officeDocument/2006/relationships/image" Target="../media/image2913.png"/><Relationship Id="rId486" Type="http://schemas.openxmlformats.org/officeDocument/2006/relationships/customXml" Target="../ink/ink3066.xml"/><Relationship Id="rId43" Type="http://schemas.openxmlformats.org/officeDocument/2006/relationships/customXml" Target="../ink/ink2842.xml"/><Relationship Id="rId139" Type="http://schemas.openxmlformats.org/officeDocument/2006/relationships/customXml" Target="../ink/ink2891.xml"/><Relationship Id="rId290" Type="http://schemas.openxmlformats.org/officeDocument/2006/relationships/customXml" Target="../ink/ink2967.xml"/><Relationship Id="rId304" Type="http://schemas.openxmlformats.org/officeDocument/2006/relationships/customXml" Target="../ink/ink2974.xml"/><Relationship Id="rId346" Type="http://schemas.openxmlformats.org/officeDocument/2006/relationships/customXml" Target="../ink/ink2995.xml"/><Relationship Id="rId388" Type="http://schemas.openxmlformats.org/officeDocument/2006/relationships/customXml" Target="../ink/ink3016.xml"/><Relationship Id="rId511" Type="http://schemas.openxmlformats.org/officeDocument/2006/relationships/image" Target="../media/image2946.png"/><Relationship Id="rId85" Type="http://schemas.openxmlformats.org/officeDocument/2006/relationships/customXml" Target="../ink/ink2864.xml"/><Relationship Id="rId150" Type="http://schemas.openxmlformats.org/officeDocument/2006/relationships/image" Target="../media/image2768.png"/><Relationship Id="rId192" Type="http://schemas.openxmlformats.org/officeDocument/2006/relationships/customXml" Target="../ink/ink2918.xml"/><Relationship Id="rId206" Type="http://schemas.openxmlformats.org/officeDocument/2006/relationships/customXml" Target="../ink/ink2925.xml"/><Relationship Id="rId413" Type="http://schemas.openxmlformats.org/officeDocument/2006/relationships/image" Target="../media/image2898.png"/><Relationship Id="rId248" Type="http://schemas.openxmlformats.org/officeDocument/2006/relationships/customXml" Target="../ink/ink2946.xml"/><Relationship Id="rId455" Type="http://schemas.openxmlformats.org/officeDocument/2006/relationships/customXml" Target="../ink/ink3050.xml"/><Relationship Id="rId497" Type="http://schemas.openxmlformats.org/officeDocument/2006/relationships/image" Target="../media/image2939.png"/><Relationship Id="rId12" Type="http://schemas.openxmlformats.org/officeDocument/2006/relationships/image" Target="../media/image2702.png"/><Relationship Id="rId108" Type="http://schemas.openxmlformats.org/officeDocument/2006/relationships/image" Target="../media/image2747.png"/><Relationship Id="rId315" Type="http://schemas.openxmlformats.org/officeDocument/2006/relationships/image" Target="../media/image2849.png"/><Relationship Id="rId357" Type="http://schemas.openxmlformats.org/officeDocument/2006/relationships/image" Target="../media/image2870.png"/><Relationship Id="rId54" Type="http://schemas.openxmlformats.org/officeDocument/2006/relationships/image" Target="../media/image2721.png"/><Relationship Id="rId96" Type="http://schemas.openxmlformats.org/officeDocument/2006/relationships/image" Target="../media/image2741.png"/><Relationship Id="rId161" Type="http://schemas.openxmlformats.org/officeDocument/2006/relationships/customXml" Target="../ink/ink2902.xml"/><Relationship Id="rId217" Type="http://schemas.openxmlformats.org/officeDocument/2006/relationships/image" Target="../media/image2801.png"/><Relationship Id="rId399" Type="http://schemas.openxmlformats.org/officeDocument/2006/relationships/image" Target="../media/image2891.png"/><Relationship Id="rId259" Type="http://schemas.openxmlformats.org/officeDocument/2006/relationships/image" Target="../media/image2821.png"/><Relationship Id="rId424" Type="http://schemas.openxmlformats.org/officeDocument/2006/relationships/image" Target="../media/image2903.png"/><Relationship Id="rId466" Type="http://schemas.openxmlformats.org/officeDocument/2006/relationships/customXml" Target="../ink/ink3056.xml"/><Relationship Id="rId23" Type="http://schemas.openxmlformats.org/officeDocument/2006/relationships/customXml" Target="../ink/ink2832.xml"/><Relationship Id="rId119" Type="http://schemas.openxmlformats.org/officeDocument/2006/relationships/customXml" Target="../ink/ink2881.xml"/><Relationship Id="rId270" Type="http://schemas.openxmlformats.org/officeDocument/2006/relationships/customXml" Target="../ink/ink2957.xml"/><Relationship Id="rId326" Type="http://schemas.openxmlformats.org/officeDocument/2006/relationships/customXml" Target="../ink/ink2985.xml"/><Relationship Id="rId65" Type="http://schemas.openxmlformats.org/officeDocument/2006/relationships/image" Target="../media/image2726.png"/><Relationship Id="rId130" Type="http://schemas.openxmlformats.org/officeDocument/2006/relationships/image" Target="../media/image2758.png"/><Relationship Id="rId368" Type="http://schemas.openxmlformats.org/officeDocument/2006/relationships/customXml" Target="../ink/ink3006.xml"/><Relationship Id="rId172" Type="http://schemas.openxmlformats.org/officeDocument/2006/relationships/image" Target="../media/image2779.png"/><Relationship Id="rId228" Type="http://schemas.openxmlformats.org/officeDocument/2006/relationships/customXml" Target="../ink/ink2936.xml"/><Relationship Id="rId435" Type="http://schemas.openxmlformats.org/officeDocument/2006/relationships/customXml" Target="../ink/ink3040.xml"/><Relationship Id="rId477" Type="http://schemas.openxmlformats.org/officeDocument/2006/relationships/image" Target="../media/image2929.png"/><Relationship Id="rId281" Type="http://schemas.openxmlformats.org/officeDocument/2006/relationships/image" Target="../media/image2832.png"/><Relationship Id="rId337" Type="http://schemas.openxmlformats.org/officeDocument/2006/relationships/image" Target="../media/image2860.png"/><Relationship Id="rId502" Type="http://schemas.openxmlformats.org/officeDocument/2006/relationships/customXml" Target="../ink/ink3074.xml"/><Relationship Id="rId34" Type="http://schemas.openxmlformats.org/officeDocument/2006/relationships/image" Target="../media/image2712.png"/><Relationship Id="rId76" Type="http://schemas.openxmlformats.org/officeDocument/2006/relationships/customXml" Target="../ink/ink2859.xml"/><Relationship Id="rId141" Type="http://schemas.openxmlformats.org/officeDocument/2006/relationships/customXml" Target="../ink/ink2892.xml"/><Relationship Id="rId379" Type="http://schemas.openxmlformats.org/officeDocument/2006/relationships/image" Target="../media/image2881.png"/><Relationship Id="rId7" Type="http://schemas.openxmlformats.org/officeDocument/2006/relationships/customXml" Target="../ink/ink2824.xml"/><Relationship Id="rId183" Type="http://schemas.openxmlformats.org/officeDocument/2006/relationships/customXml" Target="../ink/ink2913.xml"/><Relationship Id="rId239" Type="http://schemas.openxmlformats.org/officeDocument/2006/relationships/image" Target="../media/image2811.png"/><Relationship Id="rId390" Type="http://schemas.openxmlformats.org/officeDocument/2006/relationships/customXml" Target="../ink/ink3017.xml"/><Relationship Id="rId404" Type="http://schemas.openxmlformats.org/officeDocument/2006/relationships/customXml" Target="../ink/ink3024.xml"/><Relationship Id="rId446" Type="http://schemas.openxmlformats.org/officeDocument/2006/relationships/image" Target="../media/image2914.png"/><Relationship Id="rId250" Type="http://schemas.openxmlformats.org/officeDocument/2006/relationships/customXml" Target="../ink/ink2947.xml"/><Relationship Id="rId292" Type="http://schemas.openxmlformats.org/officeDocument/2006/relationships/customXml" Target="../ink/ink2968.xml"/><Relationship Id="rId306" Type="http://schemas.openxmlformats.org/officeDocument/2006/relationships/customXml" Target="../ink/ink2975.xml"/><Relationship Id="rId488" Type="http://schemas.openxmlformats.org/officeDocument/2006/relationships/customXml" Target="../ink/ink3067.xml"/><Relationship Id="rId45" Type="http://schemas.openxmlformats.org/officeDocument/2006/relationships/customXml" Target="../ink/ink2843.xml"/><Relationship Id="rId87" Type="http://schemas.openxmlformats.org/officeDocument/2006/relationships/customXml" Target="../ink/ink2865.xml"/><Relationship Id="rId110" Type="http://schemas.openxmlformats.org/officeDocument/2006/relationships/image" Target="../media/image2748.png"/><Relationship Id="rId348" Type="http://schemas.openxmlformats.org/officeDocument/2006/relationships/customXml" Target="../ink/ink2996.xml"/><Relationship Id="rId513" Type="http://schemas.openxmlformats.org/officeDocument/2006/relationships/image" Target="../media/image2947.png"/><Relationship Id="rId152" Type="http://schemas.openxmlformats.org/officeDocument/2006/relationships/image" Target="../media/image2769.png"/><Relationship Id="rId194" Type="http://schemas.openxmlformats.org/officeDocument/2006/relationships/customXml" Target="../ink/ink2919.xml"/><Relationship Id="rId208" Type="http://schemas.openxmlformats.org/officeDocument/2006/relationships/customXml" Target="../ink/ink2926.xml"/><Relationship Id="rId415" Type="http://schemas.openxmlformats.org/officeDocument/2006/relationships/image" Target="../media/image2899.png"/><Relationship Id="rId457" Type="http://schemas.openxmlformats.org/officeDocument/2006/relationships/customXml" Target="../ink/ink3051.xml"/><Relationship Id="rId261" Type="http://schemas.openxmlformats.org/officeDocument/2006/relationships/image" Target="../media/image2822.png"/><Relationship Id="rId499" Type="http://schemas.openxmlformats.org/officeDocument/2006/relationships/image" Target="../media/image2940.png"/><Relationship Id="rId14" Type="http://schemas.openxmlformats.org/officeDocument/2006/relationships/image" Target="../media/image2703.png"/><Relationship Id="rId56" Type="http://schemas.openxmlformats.org/officeDocument/2006/relationships/image" Target="../media/image2722.png"/><Relationship Id="rId317" Type="http://schemas.openxmlformats.org/officeDocument/2006/relationships/image" Target="../media/image2850.png"/><Relationship Id="rId359" Type="http://schemas.openxmlformats.org/officeDocument/2006/relationships/image" Target="../media/image2871.png"/><Relationship Id="rId98" Type="http://schemas.openxmlformats.org/officeDocument/2006/relationships/image" Target="../media/image2742.png"/><Relationship Id="rId121" Type="http://schemas.openxmlformats.org/officeDocument/2006/relationships/customXml" Target="../ink/ink2882.xml"/><Relationship Id="rId163" Type="http://schemas.openxmlformats.org/officeDocument/2006/relationships/customXml" Target="../ink/ink2903.xml"/><Relationship Id="rId219" Type="http://schemas.openxmlformats.org/officeDocument/2006/relationships/image" Target="../media/image2802.png"/><Relationship Id="rId370" Type="http://schemas.openxmlformats.org/officeDocument/2006/relationships/customXml" Target="../ink/ink3007.xml"/><Relationship Id="rId426" Type="http://schemas.openxmlformats.org/officeDocument/2006/relationships/image" Target="../media/image2904.png"/><Relationship Id="rId230" Type="http://schemas.openxmlformats.org/officeDocument/2006/relationships/customXml" Target="../ink/ink2937.xml"/><Relationship Id="rId468" Type="http://schemas.openxmlformats.org/officeDocument/2006/relationships/customXml" Target="../ink/ink3057.xml"/><Relationship Id="rId25" Type="http://schemas.openxmlformats.org/officeDocument/2006/relationships/customXml" Target="../ink/ink2833.xml"/><Relationship Id="rId67" Type="http://schemas.openxmlformats.org/officeDocument/2006/relationships/image" Target="../media/image2727.png"/><Relationship Id="rId272" Type="http://schemas.openxmlformats.org/officeDocument/2006/relationships/customXml" Target="../ink/ink2958.xml"/><Relationship Id="rId328" Type="http://schemas.openxmlformats.org/officeDocument/2006/relationships/customXml" Target="../ink/ink2986.xml"/><Relationship Id="rId132" Type="http://schemas.openxmlformats.org/officeDocument/2006/relationships/image" Target="../media/image2759.png"/><Relationship Id="rId174" Type="http://schemas.openxmlformats.org/officeDocument/2006/relationships/image" Target="../media/image2780.png"/><Relationship Id="rId381" Type="http://schemas.openxmlformats.org/officeDocument/2006/relationships/image" Target="../media/image2882.png"/><Relationship Id="rId241" Type="http://schemas.openxmlformats.org/officeDocument/2006/relationships/image" Target="../media/image2812.png"/><Relationship Id="rId437" Type="http://schemas.openxmlformats.org/officeDocument/2006/relationships/customXml" Target="../ink/ink3041.xml"/><Relationship Id="rId479" Type="http://schemas.openxmlformats.org/officeDocument/2006/relationships/image" Target="../media/image2930.png"/><Relationship Id="rId36" Type="http://schemas.openxmlformats.org/officeDocument/2006/relationships/image" Target="../media/image2713.png"/><Relationship Id="rId283" Type="http://schemas.openxmlformats.org/officeDocument/2006/relationships/image" Target="../media/image2833.png"/><Relationship Id="rId339" Type="http://schemas.openxmlformats.org/officeDocument/2006/relationships/image" Target="../media/image2861.png"/><Relationship Id="rId490" Type="http://schemas.openxmlformats.org/officeDocument/2006/relationships/customXml" Target="../ink/ink3068.xml"/><Relationship Id="rId504" Type="http://schemas.openxmlformats.org/officeDocument/2006/relationships/customXml" Target="../ink/ink3075.xml"/><Relationship Id="rId78" Type="http://schemas.openxmlformats.org/officeDocument/2006/relationships/customXml" Target="../ink/ink2860.xml"/><Relationship Id="rId101" Type="http://schemas.openxmlformats.org/officeDocument/2006/relationships/customXml" Target="../ink/ink2872.xml"/><Relationship Id="rId143" Type="http://schemas.openxmlformats.org/officeDocument/2006/relationships/customXml" Target="../ink/ink2893.xml"/><Relationship Id="rId185" Type="http://schemas.openxmlformats.org/officeDocument/2006/relationships/customXml" Target="../ink/ink2914.xml"/><Relationship Id="rId350" Type="http://schemas.openxmlformats.org/officeDocument/2006/relationships/customXml" Target="../ink/ink2997.xml"/><Relationship Id="rId406" Type="http://schemas.openxmlformats.org/officeDocument/2006/relationships/customXml" Target="../ink/ink3025.xml"/><Relationship Id="rId9" Type="http://schemas.openxmlformats.org/officeDocument/2006/relationships/customXml" Target="../ink/ink2825.xml"/><Relationship Id="rId210" Type="http://schemas.openxmlformats.org/officeDocument/2006/relationships/customXml" Target="../ink/ink2927.xml"/><Relationship Id="rId392" Type="http://schemas.openxmlformats.org/officeDocument/2006/relationships/customXml" Target="../ink/ink3018.xml"/><Relationship Id="rId448" Type="http://schemas.openxmlformats.org/officeDocument/2006/relationships/image" Target="../media/image2915.png"/><Relationship Id="rId252" Type="http://schemas.openxmlformats.org/officeDocument/2006/relationships/customXml" Target="../ink/ink2948.xml"/><Relationship Id="rId294" Type="http://schemas.openxmlformats.org/officeDocument/2006/relationships/customXml" Target="../ink/ink2969.xml"/><Relationship Id="rId308" Type="http://schemas.openxmlformats.org/officeDocument/2006/relationships/customXml" Target="../ink/ink2976.xml"/><Relationship Id="rId515" Type="http://schemas.openxmlformats.org/officeDocument/2006/relationships/image" Target="../media/image2948.png"/><Relationship Id="rId47" Type="http://schemas.openxmlformats.org/officeDocument/2006/relationships/customXml" Target="../ink/ink2844.xml"/><Relationship Id="rId89" Type="http://schemas.openxmlformats.org/officeDocument/2006/relationships/customXml" Target="../ink/ink2866.xml"/><Relationship Id="rId112" Type="http://schemas.openxmlformats.org/officeDocument/2006/relationships/image" Target="../media/image2749.png"/><Relationship Id="rId154" Type="http://schemas.openxmlformats.org/officeDocument/2006/relationships/image" Target="../media/image2770.png"/><Relationship Id="rId361" Type="http://schemas.openxmlformats.org/officeDocument/2006/relationships/image" Target="../media/image2872.png"/><Relationship Id="rId196" Type="http://schemas.openxmlformats.org/officeDocument/2006/relationships/customXml" Target="../ink/ink2920.xml"/><Relationship Id="rId417" Type="http://schemas.openxmlformats.org/officeDocument/2006/relationships/customXml" Target="../ink/ink3031.xml"/><Relationship Id="rId459" Type="http://schemas.openxmlformats.org/officeDocument/2006/relationships/image" Target="../media/image2920.png"/><Relationship Id="rId16" Type="http://schemas.openxmlformats.org/officeDocument/2006/relationships/image" Target="../media/image2704.png"/><Relationship Id="rId221" Type="http://schemas.openxmlformats.org/officeDocument/2006/relationships/image" Target="../media/image2803.png"/><Relationship Id="rId263" Type="http://schemas.openxmlformats.org/officeDocument/2006/relationships/image" Target="../media/image2823.png"/><Relationship Id="rId319" Type="http://schemas.openxmlformats.org/officeDocument/2006/relationships/image" Target="../media/image2851.png"/><Relationship Id="rId470" Type="http://schemas.openxmlformats.org/officeDocument/2006/relationships/customXml" Target="../ink/ink3058.xml"/><Relationship Id="rId58" Type="http://schemas.openxmlformats.org/officeDocument/2006/relationships/customXml" Target="../ink/ink2850.xml"/><Relationship Id="rId123" Type="http://schemas.openxmlformats.org/officeDocument/2006/relationships/customXml" Target="../ink/ink2883.xml"/><Relationship Id="rId330" Type="http://schemas.openxmlformats.org/officeDocument/2006/relationships/customXml" Target="../ink/ink2987.xml"/><Relationship Id="rId165" Type="http://schemas.openxmlformats.org/officeDocument/2006/relationships/customXml" Target="../ink/ink2904.xml"/><Relationship Id="rId372" Type="http://schemas.openxmlformats.org/officeDocument/2006/relationships/customXml" Target="../ink/ink3008.xml"/><Relationship Id="rId428" Type="http://schemas.openxmlformats.org/officeDocument/2006/relationships/image" Target="../media/image2905.png"/><Relationship Id="rId232" Type="http://schemas.openxmlformats.org/officeDocument/2006/relationships/customXml" Target="../ink/ink2938.xml"/><Relationship Id="rId274" Type="http://schemas.openxmlformats.org/officeDocument/2006/relationships/customXml" Target="../ink/ink2959.xml"/><Relationship Id="rId481" Type="http://schemas.openxmlformats.org/officeDocument/2006/relationships/image" Target="../media/image2931.png"/><Relationship Id="rId27" Type="http://schemas.openxmlformats.org/officeDocument/2006/relationships/customXml" Target="../ink/ink2834.xml"/><Relationship Id="rId69" Type="http://schemas.openxmlformats.org/officeDocument/2006/relationships/image" Target="../media/image2728.png"/><Relationship Id="rId134" Type="http://schemas.openxmlformats.org/officeDocument/2006/relationships/image" Target="../media/image2760.png"/><Relationship Id="rId80" Type="http://schemas.openxmlformats.org/officeDocument/2006/relationships/image" Target="../media/image2733.png"/><Relationship Id="rId176" Type="http://schemas.openxmlformats.org/officeDocument/2006/relationships/image" Target="../media/image2781.png"/><Relationship Id="rId341" Type="http://schemas.openxmlformats.org/officeDocument/2006/relationships/image" Target="../media/image2862.png"/><Relationship Id="rId383" Type="http://schemas.openxmlformats.org/officeDocument/2006/relationships/image" Target="../media/image2883.png"/><Relationship Id="rId439" Type="http://schemas.openxmlformats.org/officeDocument/2006/relationships/customXml" Target="../ink/ink3042.xml"/><Relationship Id="rId201" Type="http://schemas.openxmlformats.org/officeDocument/2006/relationships/image" Target="../media/image2793.png"/><Relationship Id="rId243" Type="http://schemas.openxmlformats.org/officeDocument/2006/relationships/image" Target="../media/image2813.png"/><Relationship Id="rId285" Type="http://schemas.openxmlformats.org/officeDocument/2006/relationships/image" Target="../media/image2834.png"/><Relationship Id="rId450" Type="http://schemas.openxmlformats.org/officeDocument/2006/relationships/image" Target="../media/image2916.png"/><Relationship Id="rId506" Type="http://schemas.openxmlformats.org/officeDocument/2006/relationships/customXml" Target="../ink/ink3076.xml"/><Relationship Id="rId38" Type="http://schemas.openxmlformats.org/officeDocument/2006/relationships/image" Target="../media/image2714.png"/><Relationship Id="rId103" Type="http://schemas.openxmlformats.org/officeDocument/2006/relationships/customXml" Target="../ink/ink2873.xml"/><Relationship Id="rId310" Type="http://schemas.openxmlformats.org/officeDocument/2006/relationships/customXml" Target="../ink/ink2977.xml"/><Relationship Id="rId492" Type="http://schemas.openxmlformats.org/officeDocument/2006/relationships/customXml" Target="../ink/ink3069.xml"/><Relationship Id="rId91" Type="http://schemas.openxmlformats.org/officeDocument/2006/relationships/customXml" Target="../ink/ink2867.xml"/><Relationship Id="rId145" Type="http://schemas.openxmlformats.org/officeDocument/2006/relationships/customXml" Target="../ink/ink2894.xml"/><Relationship Id="rId187" Type="http://schemas.openxmlformats.org/officeDocument/2006/relationships/customXml" Target="../ink/ink2915.xml"/><Relationship Id="rId352" Type="http://schemas.openxmlformats.org/officeDocument/2006/relationships/customXml" Target="../ink/ink2998.xml"/><Relationship Id="rId394" Type="http://schemas.openxmlformats.org/officeDocument/2006/relationships/customXml" Target="../ink/ink3019.xml"/><Relationship Id="rId408" Type="http://schemas.openxmlformats.org/officeDocument/2006/relationships/customXml" Target="../ink/ink3026.xml"/><Relationship Id="rId212" Type="http://schemas.openxmlformats.org/officeDocument/2006/relationships/customXml" Target="../ink/ink2928.xml"/><Relationship Id="rId254" Type="http://schemas.openxmlformats.org/officeDocument/2006/relationships/customXml" Target="../ink/ink2949.xml"/><Relationship Id="rId49" Type="http://schemas.openxmlformats.org/officeDocument/2006/relationships/customXml" Target="../ink/ink2845.xml"/><Relationship Id="rId114" Type="http://schemas.openxmlformats.org/officeDocument/2006/relationships/image" Target="../media/image2750.png"/><Relationship Id="rId296" Type="http://schemas.openxmlformats.org/officeDocument/2006/relationships/customXml" Target="../ink/ink2970.xml"/><Relationship Id="rId461" Type="http://schemas.openxmlformats.org/officeDocument/2006/relationships/image" Target="../media/image2921.png"/><Relationship Id="rId517" Type="http://schemas.openxmlformats.org/officeDocument/2006/relationships/image" Target="../media/image2949.png"/><Relationship Id="rId60" Type="http://schemas.openxmlformats.org/officeDocument/2006/relationships/customXml" Target="../ink/ink2851.xml"/><Relationship Id="rId156" Type="http://schemas.openxmlformats.org/officeDocument/2006/relationships/image" Target="../media/image2771.png"/><Relationship Id="rId198" Type="http://schemas.openxmlformats.org/officeDocument/2006/relationships/customXml" Target="../ink/ink2921.xml"/><Relationship Id="rId321" Type="http://schemas.openxmlformats.org/officeDocument/2006/relationships/image" Target="../media/image2852.png"/><Relationship Id="rId363" Type="http://schemas.openxmlformats.org/officeDocument/2006/relationships/image" Target="../media/image2873.png"/><Relationship Id="rId419" Type="http://schemas.openxmlformats.org/officeDocument/2006/relationships/customXml" Target="../ink/ink3032.xml"/><Relationship Id="rId223" Type="http://schemas.openxmlformats.org/officeDocument/2006/relationships/image" Target="../media/image2804.png"/><Relationship Id="rId430" Type="http://schemas.openxmlformats.org/officeDocument/2006/relationships/image" Target="../media/image2906.png"/><Relationship Id="rId18" Type="http://schemas.openxmlformats.org/officeDocument/2006/relationships/image" Target="../media/image2705.png"/><Relationship Id="rId265" Type="http://schemas.openxmlformats.org/officeDocument/2006/relationships/image" Target="../media/image2824.png"/><Relationship Id="rId472" Type="http://schemas.openxmlformats.org/officeDocument/2006/relationships/customXml" Target="../ink/ink3059.xml"/><Relationship Id="rId125" Type="http://schemas.openxmlformats.org/officeDocument/2006/relationships/customXml" Target="../ink/ink2884.xml"/><Relationship Id="rId167" Type="http://schemas.openxmlformats.org/officeDocument/2006/relationships/customXml" Target="../ink/ink2905.xml"/><Relationship Id="rId332" Type="http://schemas.openxmlformats.org/officeDocument/2006/relationships/customXml" Target="../ink/ink2988.xml"/><Relationship Id="rId374" Type="http://schemas.openxmlformats.org/officeDocument/2006/relationships/customXml" Target="../ink/ink3009.xml"/><Relationship Id="rId71" Type="http://schemas.openxmlformats.org/officeDocument/2006/relationships/image" Target="../media/image2729.png"/><Relationship Id="rId234" Type="http://schemas.openxmlformats.org/officeDocument/2006/relationships/customXml" Target="../ink/ink2939.xml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2835.xml"/><Relationship Id="rId276" Type="http://schemas.openxmlformats.org/officeDocument/2006/relationships/customXml" Target="../ink/ink2960.xml"/><Relationship Id="rId441" Type="http://schemas.openxmlformats.org/officeDocument/2006/relationships/customXml" Target="../ink/ink3043.xml"/><Relationship Id="rId483" Type="http://schemas.openxmlformats.org/officeDocument/2006/relationships/image" Target="../media/image2932.png"/><Relationship Id="rId40" Type="http://schemas.openxmlformats.org/officeDocument/2006/relationships/image" Target="../media/image2715.png"/><Relationship Id="rId136" Type="http://schemas.openxmlformats.org/officeDocument/2006/relationships/image" Target="../media/image2761.png"/><Relationship Id="rId178" Type="http://schemas.openxmlformats.org/officeDocument/2006/relationships/image" Target="../media/image2782.png"/><Relationship Id="rId301" Type="http://schemas.openxmlformats.org/officeDocument/2006/relationships/image" Target="../media/image2842.png"/><Relationship Id="rId343" Type="http://schemas.openxmlformats.org/officeDocument/2006/relationships/image" Target="../media/image2863.png"/><Relationship Id="rId82" Type="http://schemas.openxmlformats.org/officeDocument/2006/relationships/image" Target="../media/image2734.png"/><Relationship Id="rId203" Type="http://schemas.openxmlformats.org/officeDocument/2006/relationships/image" Target="../media/image2794.png"/><Relationship Id="rId385" Type="http://schemas.openxmlformats.org/officeDocument/2006/relationships/image" Target="../media/image2884.png"/><Relationship Id="rId245" Type="http://schemas.openxmlformats.org/officeDocument/2006/relationships/image" Target="../media/image2814.png"/><Relationship Id="rId287" Type="http://schemas.openxmlformats.org/officeDocument/2006/relationships/image" Target="../media/image2835.png"/><Relationship Id="rId410" Type="http://schemas.openxmlformats.org/officeDocument/2006/relationships/customXml" Target="../ink/ink3027.xml"/><Relationship Id="rId452" Type="http://schemas.openxmlformats.org/officeDocument/2006/relationships/image" Target="../media/image2917.png"/><Relationship Id="rId494" Type="http://schemas.openxmlformats.org/officeDocument/2006/relationships/customXml" Target="../ink/ink3070.xml"/><Relationship Id="rId508" Type="http://schemas.openxmlformats.org/officeDocument/2006/relationships/customXml" Target="../ink/ink3077.xml"/><Relationship Id="rId105" Type="http://schemas.openxmlformats.org/officeDocument/2006/relationships/customXml" Target="../ink/ink2874.xml"/><Relationship Id="rId147" Type="http://schemas.openxmlformats.org/officeDocument/2006/relationships/customXml" Target="../ink/ink2895.xml"/><Relationship Id="rId312" Type="http://schemas.openxmlformats.org/officeDocument/2006/relationships/customXml" Target="../ink/ink2978.xml"/><Relationship Id="rId354" Type="http://schemas.openxmlformats.org/officeDocument/2006/relationships/customXml" Target="../ink/ink2999.xml"/><Relationship Id="rId51" Type="http://schemas.openxmlformats.org/officeDocument/2006/relationships/customXml" Target="../ink/ink2846.xml"/><Relationship Id="rId93" Type="http://schemas.openxmlformats.org/officeDocument/2006/relationships/customXml" Target="../ink/ink2868.xml"/><Relationship Id="rId189" Type="http://schemas.openxmlformats.org/officeDocument/2006/relationships/customXml" Target="../ink/ink2916.xml"/><Relationship Id="rId396" Type="http://schemas.openxmlformats.org/officeDocument/2006/relationships/customXml" Target="../ink/ink3020.xml"/><Relationship Id="rId214" Type="http://schemas.openxmlformats.org/officeDocument/2006/relationships/customXml" Target="../ink/ink2929.xml"/><Relationship Id="rId256" Type="http://schemas.openxmlformats.org/officeDocument/2006/relationships/customXml" Target="../ink/ink2950.xml"/><Relationship Id="rId298" Type="http://schemas.openxmlformats.org/officeDocument/2006/relationships/customXml" Target="../ink/ink2971.xml"/><Relationship Id="rId421" Type="http://schemas.openxmlformats.org/officeDocument/2006/relationships/customXml" Target="../ink/ink3033.xml"/><Relationship Id="rId463" Type="http://schemas.openxmlformats.org/officeDocument/2006/relationships/image" Target="../media/image2922.png"/><Relationship Id="rId116" Type="http://schemas.openxmlformats.org/officeDocument/2006/relationships/image" Target="../media/image2751.png"/><Relationship Id="rId158" Type="http://schemas.openxmlformats.org/officeDocument/2006/relationships/image" Target="../media/image2772.png"/><Relationship Id="rId323" Type="http://schemas.openxmlformats.org/officeDocument/2006/relationships/image" Target="../media/image2853.png"/><Relationship Id="rId20" Type="http://schemas.openxmlformats.org/officeDocument/2006/relationships/image" Target="../media/image2706.png"/><Relationship Id="rId62" Type="http://schemas.openxmlformats.org/officeDocument/2006/relationships/customXml" Target="../ink/ink2852.xml"/><Relationship Id="rId365" Type="http://schemas.openxmlformats.org/officeDocument/2006/relationships/image" Target="../media/image2874.png"/><Relationship Id="rId225" Type="http://schemas.openxmlformats.org/officeDocument/2006/relationships/image" Target="../media/image2805.png"/><Relationship Id="rId267" Type="http://schemas.openxmlformats.org/officeDocument/2006/relationships/image" Target="../media/image2825.png"/><Relationship Id="rId432" Type="http://schemas.openxmlformats.org/officeDocument/2006/relationships/image" Target="../media/image2907.png"/><Relationship Id="rId474" Type="http://schemas.openxmlformats.org/officeDocument/2006/relationships/customXml" Target="../ink/ink3060.xml"/><Relationship Id="rId127" Type="http://schemas.openxmlformats.org/officeDocument/2006/relationships/customXml" Target="../ink/ink2885.xml"/><Relationship Id="rId31" Type="http://schemas.openxmlformats.org/officeDocument/2006/relationships/customXml" Target="../ink/ink2836.xml"/><Relationship Id="rId73" Type="http://schemas.openxmlformats.org/officeDocument/2006/relationships/image" Target="../media/image2730.png"/><Relationship Id="rId169" Type="http://schemas.openxmlformats.org/officeDocument/2006/relationships/customXml" Target="../ink/ink2906.xml"/><Relationship Id="rId334" Type="http://schemas.openxmlformats.org/officeDocument/2006/relationships/customXml" Target="../ink/ink2989.xml"/><Relationship Id="rId376" Type="http://schemas.openxmlformats.org/officeDocument/2006/relationships/customXml" Target="../ink/ink3010.xml"/><Relationship Id="rId4" Type="http://schemas.openxmlformats.org/officeDocument/2006/relationships/image" Target="NULL"/><Relationship Id="rId180" Type="http://schemas.openxmlformats.org/officeDocument/2006/relationships/image" Target="../media/image2783.png"/><Relationship Id="rId236" Type="http://schemas.openxmlformats.org/officeDocument/2006/relationships/customXml" Target="../ink/ink2940.xml"/><Relationship Id="rId278" Type="http://schemas.openxmlformats.org/officeDocument/2006/relationships/customXml" Target="../ink/ink2961.xml"/><Relationship Id="rId401" Type="http://schemas.openxmlformats.org/officeDocument/2006/relationships/image" Target="../media/image2892.png"/><Relationship Id="rId443" Type="http://schemas.openxmlformats.org/officeDocument/2006/relationships/customXml" Target="../ink/ink3044.xml"/><Relationship Id="rId303" Type="http://schemas.openxmlformats.org/officeDocument/2006/relationships/image" Target="../media/image2843.png"/><Relationship Id="rId485" Type="http://schemas.openxmlformats.org/officeDocument/2006/relationships/image" Target="../media/image2933.png"/><Relationship Id="rId42" Type="http://schemas.openxmlformats.org/officeDocument/2006/relationships/image" Target="../media/image1464.png"/><Relationship Id="rId84" Type="http://schemas.openxmlformats.org/officeDocument/2006/relationships/image" Target="../media/image2735.png"/><Relationship Id="rId138" Type="http://schemas.openxmlformats.org/officeDocument/2006/relationships/image" Target="../media/image2762.png"/><Relationship Id="rId345" Type="http://schemas.openxmlformats.org/officeDocument/2006/relationships/image" Target="../media/image2864.png"/><Relationship Id="rId387" Type="http://schemas.openxmlformats.org/officeDocument/2006/relationships/image" Target="../media/image2885.png"/><Relationship Id="rId510" Type="http://schemas.openxmlformats.org/officeDocument/2006/relationships/customXml" Target="../ink/ink3078.xml"/><Relationship Id="rId191" Type="http://schemas.openxmlformats.org/officeDocument/2006/relationships/customXml" Target="../ink/ink2917.xml"/><Relationship Id="rId205" Type="http://schemas.openxmlformats.org/officeDocument/2006/relationships/image" Target="../media/image2795.png"/><Relationship Id="rId247" Type="http://schemas.openxmlformats.org/officeDocument/2006/relationships/image" Target="../media/image2815.png"/><Relationship Id="rId412" Type="http://schemas.openxmlformats.org/officeDocument/2006/relationships/customXml" Target="../ink/ink3028.xml"/><Relationship Id="rId107" Type="http://schemas.openxmlformats.org/officeDocument/2006/relationships/customXml" Target="../ink/ink2875.xml"/><Relationship Id="rId289" Type="http://schemas.openxmlformats.org/officeDocument/2006/relationships/image" Target="../media/image2836.png"/><Relationship Id="rId454" Type="http://schemas.openxmlformats.org/officeDocument/2006/relationships/image" Target="../media/image2918.png"/><Relationship Id="rId496" Type="http://schemas.openxmlformats.org/officeDocument/2006/relationships/customXml" Target="../ink/ink3071.xml"/><Relationship Id="rId11" Type="http://schemas.openxmlformats.org/officeDocument/2006/relationships/customXml" Target="../ink/ink2826.xml"/><Relationship Id="rId53" Type="http://schemas.openxmlformats.org/officeDocument/2006/relationships/customXml" Target="../ink/ink2847.xml"/><Relationship Id="rId149" Type="http://schemas.openxmlformats.org/officeDocument/2006/relationships/customXml" Target="../ink/ink2896.xml"/><Relationship Id="rId314" Type="http://schemas.openxmlformats.org/officeDocument/2006/relationships/customXml" Target="../ink/ink2979.xml"/><Relationship Id="rId356" Type="http://schemas.openxmlformats.org/officeDocument/2006/relationships/customXml" Target="../ink/ink3000.xml"/><Relationship Id="rId398" Type="http://schemas.openxmlformats.org/officeDocument/2006/relationships/customXml" Target="../ink/ink3021.xml"/><Relationship Id="rId95" Type="http://schemas.openxmlformats.org/officeDocument/2006/relationships/customXml" Target="../ink/ink2869.xml"/><Relationship Id="rId160" Type="http://schemas.openxmlformats.org/officeDocument/2006/relationships/image" Target="../media/image2773.png"/><Relationship Id="rId216" Type="http://schemas.openxmlformats.org/officeDocument/2006/relationships/customXml" Target="../ink/ink2930.xml"/><Relationship Id="rId423" Type="http://schemas.openxmlformats.org/officeDocument/2006/relationships/customXml" Target="../ink/ink3034.xml"/><Relationship Id="rId258" Type="http://schemas.openxmlformats.org/officeDocument/2006/relationships/customXml" Target="../ink/ink2951.xml"/><Relationship Id="rId465" Type="http://schemas.openxmlformats.org/officeDocument/2006/relationships/image" Target="../media/image2923.png"/><Relationship Id="rId22" Type="http://schemas.openxmlformats.org/officeDocument/2006/relationships/image" Target="../media/image2707.png"/><Relationship Id="rId64" Type="http://schemas.openxmlformats.org/officeDocument/2006/relationships/customXml" Target="../ink/ink2853.xml"/><Relationship Id="rId118" Type="http://schemas.openxmlformats.org/officeDocument/2006/relationships/image" Target="../media/image2752.png"/><Relationship Id="rId325" Type="http://schemas.openxmlformats.org/officeDocument/2006/relationships/image" Target="../media/image2854.png"/><Relationship Id="rId367" Type="http://schemas.openxmlformats.org/officeDocument/2006/relationships/image" Target="../media/image2875.png"/><Relationship Id="rId171" Type="http://schemas.openxmlformats.org/officeDocument/2006/relationships/customXml" Target="../ink/ink2907.xml"/><Relationship Id="rId227" Type="http://schemas.openxmlformats.org/officeDocument/2006/relationships/image" Target="../media/image2806.png"/><Relationship Id="rId269" Type="http://schemas.openxmlformats.org/officeDocument/2006/relationships/image" Target="../media/image2826.png"/><Relationship Id="rId434" Type="http://schemas.openxmlformats.org/officeDocument/2006/relationships/image" Target="../media/image2908.png"/><Relationship Id="rId476" Type="http://schemas.openxmlformats.org/officeDocument/2006/relationships/customXml" Target="../ink/ink3061.xml"/><Relationship Id="rId33" Type="http://schemas.openxmlformats.org/officeDocument/2006/relationships/customXml" Target="../ink/ink2837.xml"/><Relationship Id="rId129" Type="http://schemas.openxmlformats.org/officeDocument/2006/relationships/customXml" Target="../ink/ink2886.xml"/><Relationship Id="rId280" Type="http://schemas.openxmlformats.org/officeDocument/2006/relationships/customXml" Target="../ink/ink2962.xml"/><Relationship Id="rId336" Type="http://schemas.openxmlformats.org/officeDocument/2006/relationships/customXml" Target="../ink/ink2990.xml"/><Relationship Id="rId501" Type="http://schemas.openxmlformats.org/officeDocument/2006/relationships/image" Target="../media/image2941.png"/><Relationship Id="rId75" Type="http://schemas.openxmlformats.org/officeDocument/2006/relationships/image" Target="../media/image2731.png"/><Relationship Id="rId140" Type="http://schemas.openxmlformats.org/officeDocument/2006/relationships/image" Target="../media/image2763.png"/><Relationship Id="rId182" Type="http://schemas.openxmlformats.org/officeDocument/2006/relationships/image" Target="../media/image2784.png"/><Relationship Id="rId378" Type="http://schemas.openxmlformats.org/officeDocument/2006/relationships/customXml" Target="../ink/ink3011.xml"/><Relationship Id="rId403" Type="http://schemas.openxmlformats.org/officeDocument/2006/relationships/image" Target="../media/image2893.png"/><Relationship Id="rId6" Type="http://schemas.openxmlformats.org/officeDocument/2006/relationships/image" Target="../media/image2699.png"/><Relationship Id="rId238" Type="http://schemas.openxmlformats.org/officeDocument/2006/relationships/customXml" Target="../ink/ink2941.xml"/><Relationship Id="rId445" Type="http://schemas.openxmlformats.org/officeDocument/2006/relationships/customXml" Target="../ink/ink3045.xml"/><Relationship Id="rId487" Type="http://schemas.openxmlformats.org/officeDocument/2006/relationships/image" Target="../media/image2934.png"/><Relationship Id="rId291" Type="http://schemas.openxmlformats.org/officeDocument/2006/relationships/image" Target="../media/image2837.png"/><Relationship Id="rId305" Type="http://schemas.openxmlformats.org/officeDocument/2006/relationships/image" Target="../media/image2844.png"/><Relationship Id="rId347" Type="http://schemas.openxmlformats.org/officeDocument/2006/relationships/image" Target="../media/image2865.png"/><Relationship Id="rId512" Type="http://schemas.openxmlformats.org/officeDocument/2006/relationships/customXml" Target="../ink/ink3079.xml"/><Relationship Id="rId44" Type="http://schemas.openxmlformats.org/officeDocument/2006/relationships/image" Target="../media/image2716.png"/><Relationship Id="rId86" Type="http://schemas.openxmlformats.org/officeDocument/2006/relationships/image" Target="../media/image2736.png"/><Relationship Id="rId151" Type="http://schemas.openxmlformats.org/officeDocument/2006/relationships/customXml" Target="../ink/ink2897.xml"/><Relationship Id="rId389" Type="http://schemas.openxmlformats.org/officeDocument/2006/relationships/image" Target="../media/image2886.png"/><Relationship Id="rId193" Type="http://schemas.openxmlformats.org/officeDocument/2006/relationships/image" Target="../media/image2789.png"/><Relationship Id="rId207" Type="http://schemas.openxmlformats.org/officeDocument/2006/relationships/image" Target="../media/image2796.png"/><Relationship Id="rId249" Type="http://schemas.openxmlformats.org/officeDocument/2006/relationships/image" Target="../media/image2816.png"/><Relationship Id="rId414" Type="http://schemas.openxmlformats.org/officeDocument/2006/relationships/customXml" Target="../ink/ink3029.xml"/><Relationship Id="rId456" Type="http://schemas.openxmlformats.org/officeDocument/2006/relationships/image" Target="../media/image2919.png"/><Relationship Id="rId498" Type="http://schemas.openxmlformats.org/officeDocument/2006/relationships/customXml" Target="../ink/ink3072.xml"/><Relationship Id="rId13" Type="http://schemas.openxmlformats.org/officeDocument/2006/relationships/customXml" Target="../ink/ink2827.xml"/><Relationship Id="rId109" Type="http://schemas.openxmlformats.org/officeDocument/2006/relationships/customXml" Target="../ink/ink2876.xml"/><Relationship Id="rId260" Type="http://schemas.openxmlformats.org/officeDocument/2006/relationships/customXml" Target="../ink/ink2952.xml"/><Relationship Id="rId316" Type="http://schemas.openxmlformats.org/officeDocument/2006/relationships/customXml" Target="../ink/ink2980.xml"/><Relationship Id="rId55" Type="http://schemas.openxmlformats.org/officeDocument/2006/relationships/customXml" Target="../ink/ink2848.xml"/><Relationship Id="rId97" Type="http://schemas.openxmlformats.org/officeDocument/2006/relationships/customXml" Target="../ink/ink2870.xml"/><Relationship Id="rId120" Type="http://schemas.openxmlformats.org/officeDocument/2006/relationships/image" Target="../media/image2753.png"/><Relationship Id="rId358" Type="http://schemas.openxmlformats.org/officeDocument/2006/relationships/customXml" Target="../ink/ink3001.xml"/><Relationship Id="rId162" Type="http://schemas.openxmlformats.org/officeDocument/2006/relationships/image" Target="../media/image2774.png"/><Relationship Id="rId218" Type="http://schemas.openxmlformats.org/officeDocument/2006/relationships/customXml" Target="../ink/ink2931.xml"/><Relationship Id="rId425" Type="http://schemas.openxmlformats.org/officeDocument/2006/relationships/customXml" Target="../ink/ink3035.xml"/><Relationship Id="rId467" Type="http://schemas.openxmlformats.org/officeDocument/2006/relationships/image" Target="../media/image2924.png"/><Relationship Id="rId271" Type="http://schemas.openxmlformats.org/officeDocument/2006/relationships/image" Target="../media/image2827.png"/><Relationship Id="rId24" Type="http://schemas.openxmlformats.org/officeDocument/2006/relationships/image" Target="../media/image2708.png"/><Relationship Id="rId66" Type="http://schemas.openxmlformats.org/officeDocument/2006/relationships/customXml" Target="../ink/ink2854.xml"/><Relationship Id="rId131" Type="http://schemas.openxmlformats.org/officeDocument/2006/relationships/customXml" Target="../ink/ink2887.xml"/><Relationship Id="rId327" Type="http://schemas.openxmlformats.org/officeDocument/2006/relationships/image" Target="../media/image2855.png"/><Relationship Id="rId369" Type="http://schemas.openxmlformats.org/officeDocument/2006/relationships/image" Target="../media/image2876.png"/><Relationship Id="rId173" Type="http://schemas.openxmlformats.org/officeDocument/2006/relationships/customXml" Target="../ink/ink2908.xml"/><Relationship Id="rId229" Type="http://schemas.openxmlformats.org/officeDocument/2006/relationships/image" Target="../media/image1469.png"/><Relationship Id="rId380" Type="http://schemas.openxmlformats.org/officeDocument/2006/relationships/customXml" Target="../ink/ink3012.xml"/><Relationship Id="rId436" Type="http://schemas.openxmlformats.org/officeDocument/2006/relationships/image" Target="../media/image2909.png"/><Relationship Id="rId240" Type="http://schemas.openxmlformats.org/officeDocument/2006/relationships/customXml" Target="../ink/ink2942.xml"/><Relationship Id="rId478" Type="http://schemas.openxmlformats.org/officeDocument/2006/relationships/customXml" Target="../ink/ink3062.xml"/><Relationship Id="rId35" Type="http://schemas.openxmlformats.org/officeDocument/2006/relationships/customXml" Target="../ink/ink2838.xml"/><Relationship Id="rId77" Type="http://schemas.openxmlformats.org/officeDocument/2006/relationships/image" Target="../media/image2732.png"/><Relationship Id="rId100" Type="http://schemas.openxmlformats.org/officeDocument/2006/relationships/image" Target="../media/image2743.png"/><Relationship Id="rId282" Type="http://schemas.openxmlformats.org/officeDocument/2006/relationships/customXml" Target="../ink/ink2963.xml"/><Relationship Id="rId338" Type="http://schemas.openxmlformats.org/officeDocument/2006/relationships/customXml" Target="../ink/ink2991.xml"/><Relationship Id="rId503" Type="http://schemas.openxmlformats.org/officeDocument/2006/relationships/image" Target="../media/image2942.png"/><Relationship Id="rId8" Type="http://schemas.openxmlformats.org/officeDocument/2006/relationships/image" Target="../media/image2700.png"/><Relationship Id="rId142" Type="http://schemas.openxmlformats.org/officeDocument/2006/relationships/image" Target="../media/image2764.png"/><Relationship Id="rId184" Type="http://schemas.openxmlformats.org/officeDocument/2006/relationships/image" Target="../media/image2785.png"/><Relationship Id="rId391" Type="http://schemas.openxmlformats.org/officeDocument/2006/relationships/image" Target="../media/image2887.png"/><Relationship Id="rId405" Type="http://schemas.openxmlformats.org/officeDocument/2006/relationships/image" Target="../media/image2894.png"/><Relationship Id="rId447" Type="http://schemas.openxmlformats.org/officeDocument/2006/relationships/customXml" Target="../ink/ink3046.xml"/><Relationship Id="rId251" Type="http://schemas.openxmlformats.org/officeDocument/2006/relationships/image" Target="../media/image2817.png"/><Relationship Id="rId489" Type="http://schemas.openxmlformats.org/officeDocument/2006/relationships/image" Target="../media/image2935.png"/><Relationship Id="rId46" Type="http://schemas.openxmlformats.org/officeDocument/2006/relationships/image" Target="../media/image2717.png"/><Relationship Id="rId293" Type="http://schemas.openxmlformats.org/officeDocument/2006/relationships/image" Target="../media/image2838.png"/><Relationship Id="rId307" Type="http://schemas.openxmlformats.org/officeDocument/2006/relationships/image" Target="../media/image2845.png"/><Relationship Id="rId349" Type="http://schemas.openxmlformats.org/officeDocument/2006/relationships/image" Target="../media/image2866.png"/><Relationship Id="rId514" Type="http://schemas.openxmlformats.org/officeDocument/2006/relationships/customXml" Target="../ink/ink3080.xml"/><Relationship Id="rId88" Type="http://schemas.openxmlformats.org/officeDocument/2006/relationships/image" Target="../media/image2737.png"/><Relationship Id="rId111" Type="http://schemas.openxmlformats.org/officeDocument/2006/relationships/customXml" Target="../ink/ink2877.xml"/><Relationship Id="rId153" Type="http://schemas.openxmlformats.org/officeDocument/2006/relationships/customXml" Target="../ink/ink2898.xml"/><Relationship Id="rId195" Type="http://schemas.openxmlformats.org/officeDocument/2006/relationships/image" Target="../media/image2790.png"/><Relationship Id="rId209" Type="http://schemas.openxmlformats.org/officeDocument/2006/relationships/image" Target="../media/image2797.png"/><Relationship Id="rId360" Type="http://schemas.openxmlformats.org/officeDocument/2006/relationships/customXml" Target="../ink/ink3002.xml"/><Relationship Id="rId416" Type="http://schemas.openxmlformats.org/officeDocument/2006/relationships/customXml" Target="../ink/ink3030.xml"/><Relationship Id="rId220" Type="http://schemas.openxmlformats.org/officeDocument/2006/relationships/customXml" Target="../ink/ink2932.xml"/><Relationship Id="rId458" Type="http://schemas.openxmlformats.org/officeDocument/2006/relationships/customXml" Target="../ink/ink3052.xml"/><Relationship Id="rId15" Type="http://schemas.openxmlformats.org/officeDocument/2006/relationships/customXml" Target="../ink/ink2828.xml"/><Relationship Id="rId57" Type="http://schemas.openxmlformats.org/officeDocument/2006/relationships/customXml" Target="../ink/ink2849.xml"/><Relationship Id="rId262" Type="http://schemas.openxmlformats.org/officeDocument/2006/relationships/customXml" Target="../ink/ink2953.xml"/><Relationship Id="rId318" Type="http://schemas.openxmlformats.org/officeDocument/2006/relationships/customXml" Target="../ink/ink2981.xml"/><Relationship Id="rId99" Type="http://schemas.openxmlformats.org/officeDocument/2006/relationships/customXml" Target="../ink/ink2871.xml"/><Relationship Id="rId122" Type="http://schemas.openxmlformats.org/officeDocument/2006/relationships/image" Target="../media/image2754.png"/><Relationship Id="rId164" Type="http://schemas.openxmlformats.org/officeDocument/2006/relationships/image" Target="../media/image2775.png"/><Relationship Id="rId371" Type="http://schemas.openxmlformats.org/officeDocument/2006/relationships/image" Target="../media/image2877.png"/><Relationship Id="rId427" Type="http://schemas.openxmlformats.org/officeDocument/2006/relationships/customXml" Target="../ink/ink3036.xml"/><Relationship Id="rId469" Type="http://schemas.openxmlformats.org/officeDocument/2006/relationships/image" Target="../media/image2925.png"/><Relationship Id="rId26" Type="http://schemas.openxmlformats.org/officeDocument/2006/relationships/image" Target="../media/image2709.png"/><Relationship Id="rId231" Type="http://schemas.openxmlformats.org/officeDocument/2006/relationships/image" Target="../media/image2807.png"/><Relationship Id="rId273" Type="http://schemas.openxmlformats.org/officeDocument/2006/relationships/image" Target="../media/image2828.png"/><Relationship Id="rId329" Type="http://schemas.openxmlformats.org/officeDocument/2006/relationships/image" Target="../media/image2856.png"/><Relationship Id="rId480" Type="http://schemas.openxmlformats.org/officeDocument/2006/relationships/customXml" Target="../ink/ink3063.xml"/><Relationship Id="rId68" Type="http://schemas.openxmlformats.org/officeDocument/2006/relationships/customXml" Target="../ink/ink2855.xml"/><Relationship Id="rId133" Type="http://schemas.openxmlformats.org/officeDocument/2006/relationships/customXml" Target="../ink/ink2888.xml"/><Relationship Id="rId175" Type="http://schemas.openxmlformats.org/officeDocument/2006/relationships/customXml" Target="../ink/ink2909.xml"/><Relationship Id="rId340" Type="http://schemas.openxmlformats.org/officeDocument/2006/relationships/customXml" Target="../ink/ink2992.xml"/><Relationship Id="rId200" Type="http://schemas.openxmlformats.org/officeDocument/2006/relationships/customXml" Target="../ink/ink2922.xml"/><Relationship Id="rId382" Type="http://schemas.openxmlformats.org/officeDocument/2006/relationships/customXml" Target="../ink/ink3013.xml"/><Relationship Id="rId438" Type="http://schemas.openxmlformats.org/officeDocument/2006/relationships/image" Target="../media/image2910.png"/><Relationship Id="rId242" Type="http://schemas.openxmlformats.org/officeDocument/2006/relationships/customXml" Target="../ink/ink2943.xml"/><Relationship Id="rId284" Type="http://schemas.openxmlformats.org/officeDocument/2006/relationships/customXml" Target="../ink/ink2964.xml"/><Relationship Id="rId491" Type="http://schemas.openxmlformats.org/officeDocument/2006/relationships/image" Target="../media/image2936.png"/><Relationship Id="rId505" Type="http://schemas.openxmlformats.org/officeDocument/2006/relationships/image" Target="../media/image2943.png"/><Relationship Id="rId37" Type="http://schemas.openxmlformats.org/officeDocument/2006/relationships/customXml" Target="../ink/ink2839.xml"/><Relationship Id="rId79" Type="http://schemas.openxmlformats.org/officeDocument/2006/relationships/customXml" Target="../ink/ink2861.xml"/><Relationship Id="rId102" Type="http://schemas.openxmlformats.org/officeDocument/2006/relationships/image" Target="../media/image2744.png"/><Relationship Id="rId144" Type="http://schemas.openxmlformats.org/officeDocument/2006/relationships/image" Target="../media/image2765.png"/><Relationship Id="rId90" Type="http://schemas.openxmlformats.org/officeDocument/2006/relationships/image" Target="../media/image2738.png"/><Relationship Id="rId186" Type="http://schemas.openxmlformats.org/officeDocument/2006/relationships/image" Target="../media/image2786.png"/><Relationship Id="rId351" Type="http://schemas.openxmlformats.org/officeDocument/2006/relationships/image" Target="../media/image2867.png"/><Relationship Id="rId393" Type="http://schemas.openxmlformats.org/officeDocument/2006/relationships/image" Target="../media/image2888.png"/><Relationship Id="rId407" Type="http://schemas.openxmlformats.org/officeDocument/2006/relationships/image" Target="../media/image2895.png"/><Relationship Id="rId449" Type="http://schemas.openxmlformats.org/officeDocument/2006/relationships/customXml" Target="../ink/ink3047.xml"/><Relationship Id="rId211" Type="http://schemas.openxmlformats.org/officeDocument/2006/relationships/image" Target="../media/image2798.png"/><Relationship Id="rId253" Type="http://schemas.openxmlformats.org/officeDocument/2006/relationships/image" Target="../media/image2818.png"/><Relationship Id="rId295" Type="http://schemas.openxmlformats.org/officeDocument/2006/relationships/image" Target="../media/image2839.png"/><Relationship Id="rId309" Type="http://schemas.openxmlformats.org/officeDocument/2006/relationships/image" Target="../media/image2846.png"/><Relationship Id="rId460" Type="http://schemas.openxmlformats.org/officeDocument/2006/relationships/customXml" Target="../ink/ink3053.xml"/><Relationship Id="rId516" Type="http://schemas.openxmlformats.org/officeDocument/2006/relationships/customXml" Target="../ink/ink3081.xml"/><Relationship Id="rId48" Type="http://schemas.openxmlformats.org/officeDocument/2006/relationships/image" Target="../media/image2718.png"/><Relationship Id="rId113" Type="http://schemas.openxmlformats.org/officeDocument/2006/relationships/customXml" Target="../ink/ink2878.xml"/><Relationship Id="rId320" Type="http://schemas.openxmlformats.org/officeDocument/2006/relationships/customXml" Target="../ink/ink2982.xml"/><Relationship Id="rId155" Type="http://schemas.openxmlformats.org/officeDocument/2006/relationships/customXml" Target="../ink/ink2899.xml"/><Relationship Id="rId197" Type="http://schemas.openxmlformats.org/officeDocument/2006/relationships/image" Target="../media/image2791.png"/><Relationship Id="rId362" Type="http://schemas.openxmlformats.org/officeDocument/2006/relationships/customXml" Target="../ink/ink3003.xml"/><Relationship Id="rId418" Type="http://schemas.openxmlformats.org/officeDocument/2006/relationships/image" Target="../media/image2900.png"/><Relationship Id="rId222" Type="http://schemas.openxmlformats.org/officeDocument/2006/relationships/customXml" Target="../ink/ink2933.xml"/><Relationship Id="rId264" Type="http://schemas.openxmlformats.org/officeDocument/2006/relationships/customXml" Target="../ink/ink2954.xml"/><Relationship Id="rId471" Type="http://schemas.openxmlformats.org/officeDocument/2006/relationships/image" Target="../media/image2926.png"/><Relationship Id="rId17" Type="http://schemas.openxmlformats.org/officeDocument/2006/relationships/customXml" Target="../ink/ink2829.xml"/><Relationship Id="rId59" Type="http://schemas.openxmlformats.org/officeDocument/2006/relationships/image" Target="../media/image2723.png"/><Relationship Id="rId124" Type="http://schemas.openxmlformats.org/officeDocument/2006/relationships/image" Target="../media/image2755.png"/><Relationship Id="rId70" Type="http://schemas.openxmlformats.org/officeDocument/2006/relationships/customXml" Target="../ink/ink2856.xml"/><Relationship Id="rId166" Type="http://schemas.openxmlformats.org/officeDocument/2006/relationships/image" Target="../media/image2776.png"/><Relationship Id="rId331" Type="http://schemas.openxmlformats.org/officeDocument/2006/relationships/image" Target="../media/image2857.png"/><Relationship Id="rId373" Type="http://schemas.openxmlformats.org/officeDocument/2006/relationships/image" Target="../media/image2878.png"/><Relationship Id="rId429" Type="http://schemas.openxmlformats.org/officeDocument/2006/relationships/customXml" Target="../ink/ink303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808.png"/><Relationship Id="rId440" Type="http://schemas.openxmlformats.org/officeDocument/2006/relationships/image" Target="../media/image2911.png"/><Relationship Id="rId28" Type="http://schemas.openxmlformats.org/officeDocument/2006/relationships/image" Target="../media/image2710.png"/><Relationship Id="rId275" Type="http://schemas.openxmlformats.org/officeDocument/2006/relationships/image" Target="../media/image2829.png"/><Relationship Id="rId300" Type="http://schemas.openxmlformats.org/officeDocument/2006/relationships/customXml" Target="../ink/ink2972.xml"/><Relationship Id="rId482" Type="http://schemas.openxmlformats.org/officeDocument/2006/relationships/customXml" Target="../ink/ink3064.xml"/><Relationship Id="rId81" Type="http://schemas.openxmlformats.org/officeDocument/2006/relationships/customXml" Target="../ink/ink2862.xml"/><Relationship Id="rId135" Type="http://schemas.openxmlformats.org/officeDocument/2006/relationships/customXml" Target="../ink/ink2889.xml"/><Relationship Id="rId177" Type="http://schemas.openxmlformats.org/officeDocument/2006/relationships/customXml" Target="../ink/ink2910.xml"/><Relationship Id="rId342" Type="http://schemas.openxmlformats.org/officeDocument/2006/relationships/customXml" Target="../ink/ink2993.xml"/><Relationship Id="rId384" Type="http://schemas.openxmlformats.org/officeDocument/2006/relationships/customXml" Target="../ink/ink3014.xml"/><Relationship Id="rId202" Type="http://schemas.openxmlformats.org/officeDocument/2006/relationships/customXml" Target="../ink/ink2923.xml"/><Relationship Id="rId244" Type="http://schemas.openxmlformats.org/officeDocument/2006/relationships/customXml" Target="../ink/ink2944.xml"/><Relationship Id="rId39" Type="http://schemas.openxmlformats.org/officeDocument/2006/relationships/customXml" Target="../ink/ink2840.xml"/><Relationship Id="rId286" Type="http://schemas.openxmlformats.org/officeDocument/2006/relationships/customXml" Target="../ink/ink2965.xml"/><Relationship Id="rId451" Type="http://schemas.openxmlformats.org/officeDocument/2006/relationships/customXml" Target="../ink/ink3048.xml"/><Relationship Id="rId493" Type="http://schemas.openxmlformats.org/officeDocument/2006/relationships/image" Target="../media/image2937.png"/><Relationship Id="rId507" Type="http://schemas.openxmlformats.org/officeDocument/2006/relationships/image" Target="../media/image2944.png"/><Relationship Id="rId50" Type="http://schemas.openxmlformats.org/officeDocument/2006/relationships/image" Target="../media/image2719.png"/><Relationship Id="rId104" Type="http://schemas.openxmlformats.org/officeDocument/2006/relationships/image" Target="../media/image2745.png"/><Relationship Id="rId146" Type="http://schemas.openxmlformats.org/officeDocument/2006/relationships/image" Target="../media/image2766.png"/><Relationship Id="rId188" Type="http://schemas.openxmlformats.org/officeDocument/2006/relationships/image" Target="../media/image2787.png"/><Relationship Id="rId311" Type="http://schemas.openxmlformats.org/officeDocument/2006/relationships/image" Target="../media/image2847.png"/><Relationship Id="rId353" Type="http://schemas.openxmlformats.org/officeDocument/2006/relationships/image" Target="../media/image2868.png"/><Relationship Id="rId395" Type="http://schemas.openxmlformats.org/officeDocument/2006/relationships/image" Target="../media/image2889.png"/><Relationship Id="rId409" Type="http://schemas.openxmlformats.org/officeDocument/2006/relationships/image" Target="../media/image2896.png"/><Relationship Id="rId92" Type="http://schemas.openxmlformats.org/officeDocument/2006/relationships/image" Target="../media/image2739.png"/><Relationship Id="rId213" Type="http://schemas.openxmlformats.org/officeDocument/2006/relationships/image" Target="../media/image2799.png"/><Relationship Id="rId420" Type="http://schemas.openxmlformats.org/officeDocument/2006/relationships/image" Target="../media/image2901.png"/><Relationship Id="rId255" Type="http://schemas.openxmlformats.org/officeDocument/2006/relationships/image" Target="../media/image2819.png"/><Relationship Id="rId297" Type="http://schemas.openxmlformats.org/officeDocument/2006/relationships/image" Target="../media/image2840.png"/><Relationship Id="rId462" Type="http://schemas.openxmlformats.org/officeDocument/2006/relationships/customXml" Target="../ink/ink3054.xml"/><Relationship Id="rId115" Type="http://schemas.openxmlformats.org/officeDocument/2006/relationships/customXml" Target="../ink/ink2879.xml"/><Relationship Id="rId157" Type="http://schemas.openxmlformats.org/officeDocument/2006/relationships/customXml" Target="../ink/ink2900.xml"/><Relationship Id="rId322" Type="http://schemas.openxmlformats.org/officeDocument/2006/relationships/customXml" Target="../ink/ink2983.xml"/><Relationship Id="rId364" Type="http://schemas.openxmlformats.org/officeDocument/2006/relationships/customXml" Target="../ink/ink3004.xml"/><Relationship Id="rId61" Type="http://schemas.openxmlformats.org/officeDocument/2006/relationships/image" Target="../media/image2724.png"/><Relationship Id="rId199" Type="http://schemas.openxmlformats.org/officeDocument/2006/relationships/image" Target="../media/image2792.png"/><Relationship Id="rId19" Type="http://schemas.openxmlformats.org/officeDocument/2006/relationships/customXml" Target="../ink/ink2830.xml"/><Relationship Id="rId224" Type="http://schemas.openxmlformats.org/officeDocument/2006/relationships/customXml" Target="../ink/ink2934.xml"/><Relationship Id="rId266" Type="http://schemas.openxmlformats.org/officeDocument/2006/relationships/customXml" Target="../ink/ink2955.xml"/><Relationship Id="rId431" Type="http://schemas.openxmlformats.org/officeDocument/2006/relationships/customXml" Target="../ink/ink3038.xml"/><Relationship Id="rId473" Type="http://schemas.openxmlformats.org/officeDocument/2006/relationships/image" Target="../media/image2927.png"/><Relationship Id="rId30" Type="http://schemas.openxmlformats.org/officeDocument/2006/relationships/image" Target="../media/image2711.png"/><Relationship Id="rId126" Type="http://schemas.openxmlformats.org/officeDocument/2006/relationships/image" Target="../media/image2756.png"/><Relationship Id="rId168" Type="http://schemas.openxmlformats.org/officeDocument/2006/relationships/image" Target="../media/image2777.png"/><Relationship Id="rId333" Type="http://schemas.openxmlformats.org/officeDocument/2006/relationships/image" Target="../media/image2858.png"/><Relationship Id="rId72" Type="http://schemas.openxmlformats.org/officeDocument/2006/relationships/customXml" Target="../ink/ink2857.xml"/><Relationship Id="rId375" Type="http://schemas.openxmlformats.org/officeDocument/2006/relationships/image" Target="../media/image2879.png"/><Relationship Id="rId235" Type="http://schemas.openxmlformats.org/officeDocument/2006/relationships/image" Target="../media/image2809.png"/><Relationship Id="rId277" Type="http://schemas.openxmlformats.org/officeDocument/2006/relationships/image" Target="../media/image2830.png"/><Relationship Id="rId400" Type="http://schemas.openxmlformats.org/officeDocument/2006/relationships/customXml" Target="../ink/ink3022.xml"/><Relationship Id="rId442" Type="http://schemas.openxmlformats.org/officeDocument/2006/relationships/image" Target="../media/image2912.png"/><Relationship Id="rId484" Type="http://schemas.openxmlformats.org/officeDocument/2006/relationships/customXml" Target="../ink/ink3065.xml"/><Relationship Id="rId137" Type="http://schemas.openxmlformats.org/officeDocument/2006/relationships/customXml" Target="../ink/ink2890.xml"/><Relationship Id="rId302" Type="http://schemas.openxmlformats.org/officeDocument/2006/relationships/customXml" Target="../ink/ink2973.xml"/><Relationship Id="rId344" Type="http://schemas.openxmlformats.org/officeDocument/2006/relationships/customXml" Target="../ink/ink2994.xml"/><Relationship Id="rId41" Type="http://schemas.openxmlformats.org/officeDocument/2006/relationships/customXml" Target="../ink/ink2841.xml"/><Relationship Id="rId83" Type="http://schemas.openxmlformats.org/officeDocument/2006/relationships/customXml" Target="../ink/ink2863.xml"/><Relationship Id="rId179" Type="http://schemas.openxmlformats.org/officeDocument/2006/relationships/customXml" Target="../ink/ink2911.xml"/><Relationship Id="rId386" Type="http://schemas.openxmlformats.org/officeDocument/2006/relationships/customXml" Target="../ink/ink3015.xml"/><Relationship Id="rId190" Type="http://schemas.openxmlformats.org/officeDocument/2006/relationships/image" Target="../media/image2788.png"/><Relationship Id="rId204" Type="http://schemas.openxmlformats.org/officeDocument/2006/relationships/customXml" Target="../ink/ink2924.xml"/><Relationship Id="rId246" Type="http://schemas.openxmlformats.org/officeDocument/2006/relationships/customXml" Target="../ink/ink2945.xml"/><Relationship Id="rId288" Type="http://schemas.openxmlformats.org/officeDocument/2006/relationships/customXml" Target="../ink/ink2966.xml"/><Relationship Id="rId411" Type="http://schemas.openxmlformats.org/officeDocument/2006/relationships/image" Target="../media/image2897.png"/><Relationship Id="rId453" Type="http://schemas.openxmlformats.org/officeDocument/2006/relationships/customXml" Target="../ink/ink3049.xml"/><Relationship Id="rId509" Type="http://schemas.openxmlformats.org/officeDocument/2006/relationships/image" Target="../media/image2945.png"/><Relationship Id="rId106" Type="http://schemas.openxmlformats.org/officeDocument/2006/relationships/image" Target="../media/image2746.png"/><Relationship Id="rId313" Type="http://schemas.openxmlformats.org/officeDocument/2006/relationships/image" Target="../media/image2848.png"/><Relationship Id="rId495" Type="http://schemas.openxmlformats.org/officeDocument/2006/relationships/image" Target="../media/image2938.png"/><Relationship Id="rId10" Type="http://schemas.openxmlformats.org/officeDocument/2006/relationships/image" Target="../media/image2701.png"/><Relationship Id="rId52" Type="http://schemas.openxmlformats.org/officeDocument/2006/relationships/image" Target="../media/image2720.png"/><Relationship Id="rId94" Type="http://schemas.openxmlformats.org/officeDocument/2006/relationships/image" Target="../media/image2740.png"/><Relationship Id="rId148" Type="http://schemas.openxmlformats.org/officeDocument/2006/relationships/image" Target="../media/image2767.png"/><Relationship Id="rId355" Type="http://schemas.openxmlformats.org/officeDocument/2006/relationships/image" Target="../media/image2869.png"/><Relationship Id="rId397" Type="http://schemas.openxmlformats.org/officeDocument/2006/relationships/image" Target="../media/image2890.png"/><Relationship Id="rId215" Type="http://schemas.openxmlformats.org/officeDocument/2006/relationships/image" Target="../media/image2800.png"/><Relationship Id="rId257" Type="http://schemas.openxmlformats.org/officeDocument/2006/relationships/image" Target="../media/image2820.png"/><Relationship Id="rId422" Type="http://schemas.openxmlformats.org/officeDocument/2006/relationships/image" Target="../media/image2902.png"/><Relationship Id="rId464" Type="http://schemas.openxmlformats.org/officeDocument/2006/relationships/customXml" Target="../ink/ink3055.xml"/><Relationship Id="rId299" Type="http://schemas.openxmlformats.org/officeDocument/2006/relationships/image" Target="../media/image2841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61.png"/><Relationship Id="rId21" Type="http://schemas.openxmlformats.org/officeDocument/2006/relationships/customXml" Target="../ink/ink3091.xml"/><Relationship Id="rId42" Type="http://schemas.openxmlformats.org/officeDocument/2006/relationships/image" Target="../media/image2969.png"/><Relationship Id="rId47" Type="http://schemas.openxmlformats.org/officeDocument/2006/relationships/customXml" Target="../ink/ink3104.xml"/><Relationship Id="rId63" Type="http://schemas.openxmlformats.org/officeDocument/2006/relationships/customXml" Target="../ink/ink3112.xml"/><Relationship Id="rId68" Type="http://schemas.openxmlformats.org/officeDocument/2006/relationships/image" Target="../media/image2982.png"/><Relationship Id="rId84" Type="http://schemas.openxmlformats.org/officeDocument/2006/relationships/image" Target="../media/image2990.png"/><Relationship Id="rId16" Type="http://schemas.openxmlformats.org/officeDocument/2006/relationships/image" Target="../media/image2956.png"/><Relationship Id="rId11" Type="http://schemas.openxmlformats.org/officeDocument/2006/relationships/customXml" Target="../ink/ink3086.xml"/><Relationship Id="rId32" Type="http://schemas.openxmlformats.org/officeDocument/2006/relationships/image" Target="../media/image2964.png"/><Relationship Id="rId37" Type="http://schemas.openxmlformats.org/officeDocument/2006/relationships/customXml" Target="../ink/ink3099.xml"/><Relationship Id="rId53" Type="http://schemas.openxmlformats.org/officeDocument/2006/relationships/customXml" Target="../ink/ink3107.xml"/><Relationship Id="rId58" Type="http://schemas.openxmlformats.org/officeDocument/2006/relationships/image" Target="../media/image2977.png"/><Relationship Id="rId74" Type="http://schemas.openxmlformats.org/officeDocument/2006/relationships/image" Target="../media/image2985.png"/><Relationship Id="rId79" Type="http://schemas.openxmlformats.org/officeDocument/2006/relationships/customXml" Target="../ink/ink3120.xml"/><Relationship Id="rId5" Type="http://schemas.openxmlformats.org/officeDocument/2006/relationships/customXml" Target="../ink/ink3083.xml"/><Relationship Id="rId61" Type="http://schemas.openxmlformats.org/officeDocument/2006/relationships/customXml" Target="../ink/ink3111.xml"/><Relationship Id="rId82" Type="http://schemas.openxmlformats.org/officeDocument/2006/relationships/image" Target="../media/image2989.png"/><Relationship Id="rId19" Type="http://schemas.openxmlformats.org/officeDocument/2006/relationships/customXml" Target="../ink/ink3090.xml"/><Relationship Id="rId14" Type="http://schemas.openxmlformats.org/officeDocument/2006/relationships/image" Target="../media/image2955.png"/><Relationship Id="rId22" Type="http://schemas.openxmlformats.org/officeDocument/2006/relationships/image" Target="../media/image2959.png"/><Relationship Id="rId27" Type="http://schemas.openxmlformats.org/officeDocument/2006/relationships/customXml" Target="../ink/ink3094.xml"/><Relationship Id="rId30" Type="http://schemas.openxmlformats.org/officeDocument/2006/relationships/image" Target="../media/image2963.png"/><Relationship Id="rId35" Type="http://schemas.openxmlformats.org/officeDocument/2006/relationships/customXml" Target="../ink/ink3098.xml"/><Relationship Id="rId43" Type="http://schemas.openxmlformats.org/officeDocument/2006/relationships/customXml" Target="../ink/ink3102.xml"/><Relationship Id="rId48" Type="http://schemas.openxmlformats.org/officeDocument/2006/relationships/image" Target="../media/image2972.png"/><Relationship Id="rId56" Type="http://schemas.openxmlformats.org/officeDocument/2006/relationships/image" Target="../media/image2976.png"/><Relationship Id="rId64" Type="http://schemas.openxmlformats.org/officeDocument/2006/relationships/image" Target="../media/image2980.png"/><Relationship Id="rId69" Type="http://schemas.openxmlformats.org/officeDocument/2006/relationships/customXml" Target="../ink/ink3115.xml"/><Relationship Id="rId77" Type="http://schemas.openxmlformats.org/officeDocument/2006/relationships/customXml" Target="../ink/ink3119.xml"/><Relationship Id="rId8" Type="http://schemas.openxmlformats.org/officeDocument/2006/relationships/image" Target="../media/image2952.png"/><Relationship Id="rId51" Type="http://schemas.openxmlformats.org/officeDocument/2006/relationships/customXml" Target="../ink/ink3106.xml"/><Relationship Id="rId72" Type="http://schemas.openxmlformats.org/officeDocument/2006/relationships/image" Target="../media/image2984.png"/><Relationship Id="rId80" Type="http://schemas.openxmlformats.org/officeDocument/2006/relationships/image" Target="../media/image2988.png"/><Relationship Id="rId3" Type="http://schemas.openxmlformats.org/officeDocument/2006/relationships/customXml" Target="../ink/ink3082.xml"/><Relationship Id="rId12" Type="http://schemas.openxmlformats.org/officeDocument/2006/relationships/image" Target="../media/image2954.png"/><Relationship Id="rId17" Type="http://schemas.openxmlformats.org/officeDocument/2006/relationships/customXml" Target="../ink/ink3089.xml"/><Relationship Id="rId25" Type="http://schemas.openxmlformats.org/officeDocument/2006/relationships/customXml" Target="../ink/ink3093.xml"/><Relationship Id="rId33" Type="http://schemas.openxmlformats.org/officeDocument/2006/relationships/customXml" Target="../ink/ink3097.xml"/><Relationship Id="rId38" Type="http://schemas.openxmlformats.org/officeDocument/2006/relationships/image" Target="../media/image2967.png"/><Relationship Id="rId46" Type="http://schemas.openxmlformats.org/officeDocument/2006/relationships/image" Target="../media/image2971.png"/><Relationship Id="rId59" Type="http://schemas.openxmlformats.org/officeDocument/2006/relationships/customXml" Target="../ink/ink3110.xml"/><Relationship Id="rId67" Type="http://schemas.openxmlformats.org/officeDocument/2006/relationships/customXml" Target="../ink/ink3114.xml"/><Relationship Id="rId20" Type="http://schemas.openxmlformats.org/officeDocument/2006/relationships/image" Target="../media/image2958.png"/><Relationship Id="rId41" Type="http://schemas.openxmlformats.org/officeDocument/2006/relationships/customXml" Target="../ink/ink3101.xml"/><Relationship Id="rId54" Type="http://schemas.openxmlformats.org/officeDocument/2006/relationships/image" Target="../media/image2975.png"/><Relationship Id="rId62" Type="http://schemas.openxmlformats.org/officeDocument/2006/relationships/image" Target="../media/image2979.png"/><Relationship Id="rId70" Type="http://schemas.openxmlformats.org/officeDocument/2006/relationships/image" Target="../media/image2983.png"/><Relationship Id="rId75" Type="http://schemas.openxmlformats.org/officeDocument/2006/relationships/customXml" Target="../ink/ink3118.xml"/><Relationship Id="rId83" Type="http://schemas.openxmlformats.org/officeDocument/2006/relationships/customXml" Target="../ink/ink31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51.png"/><Relationship Id="rId15" Type="http://schemas.openxmlformats.org/officeDocument/2006/relationships/customXml" Target="../ink/ink3088.xml"/><Relationship Id="rId23" Type="http://schemas.openxmlformats.org/officeDocument/2006/relationships/customXml" Target="../ink/ink3092.xml"/><Relationship Id="rId28" Type="http://schemas.openxmlformats.org/officeDocument/2006/relationships/image" Target="../media/image2962.png"/><Relationship Id="rId36" Type="http://schemas.openxmlformats.org/officeDocument/2006/relationships/image" Target="../media/image2966.png"/><Relationship Id="rId49" Type="http://schemas.openxmlformats.org/officeDocument/2006/relationships/customXml" Target="../ink/ink3105.xml"/><Relationship Id="rId57" Type="http://schemas.openxmlformats.org/officeDocument/2006/relationships/customXml" Target="../ink/ink3109.xml"/><Relationship Id="rId10" Type="http://schemas.openxmlformats.org/officeDocument/2006/relationships/image" Target="../media/image2953.png"/><Relationship Id="rId31" Type="http://schemas.openxmlformats.org/officeDocument/2006/relationships/customXml" Target="../ink/ink3096.xml"/><Relationship Id="rId44" Type="http://schemas.openxmlformats.org/officeDocument/2006/relationships/image" Target="../media/image2970.png"/><Relationship Id="rId52" Type="http://schemas.openxmlformats.org/officeDocument/2006/relationships/image" Target="../media/image2974.png"/><Relationship Id="rId60" Type="http://schemas.openxmlformats.org/officeDocument/2006/relationships/image" Target="../media/image2978.png"/><Relationship Id="rId65" Type="http://schemas.openxmlformats.org/officeDocument/2006/relationships/customXml" Target="../ink/ink3113.xml"/><Relationship Id="rId73" Type="http://schemas.openxmlformats.org/officeDocument/2006/relationships/customXml" Target="../ink/ink3117.xml"/><Relationship Id="rId78" Type="http://schemas.openxmlformats.org/officeDocument/2006/relationships/image" Target="../media/image2987.png"/><Relationship Id="rId81" Type="http://schemas.openxmlformats.org/officeDocument/2006/relationships/customXml" Target="../ink/ink3121.xml"/><Relationship Id="rId4" Type="http://schemas.openxmlformats.org/officeDocument/2006/relationships/image" Target="../media/image2950.png"/><Relationship Id="rId9" Type="http://schemas.openxmlformats.org/officeDocument/2006/relationships/customXml" Target="../ink/ink3085.xml"/><Relationship Id="rId13" Type="http://schemas.openxmlformats.org/officeDocument/2006/relationships/customXml" Target="../ink/ink3087.xml"/><Relationship Id="rId18" Type="http://schemas.openxmlformats.org/officeDocument/2006/relationships/image" Target="../media/image2957.png"/><Relationship Id="rId39" Type="http://schemas.openxmlformats.org/officeDocument/2006/relationships/customXml" Target="../ink/ink3100.xml"/><Relationship Id="rId34" Type="http://schemas.openxmlformats.org/officeDocument/2006/relationships/image" Target="../media/image2965.png"/><Relationship Id="rId50" Type="http://schemas.openxmlformats.org/officeDocument/2006/relationships/image" Target="../media/image2973.png"/><Relationship Id="rId55" Type="http://schemas.openxmlformats.org/officeDocument/2006/relationships/customXml" Target="../ink/ink3108.xml"/><Relationship Id="rId76" Type="http://schemas.openxmlformats.org/officeDocument/2006/relationships/image" Target="../media/image2986.png"/><Relationship Id="rId7" Type="http://schemas.openxmlformats.org/officeDocument/2006/relationships/customXml" Target="../ink/ink3084.xml"/><Relationship Id="rId71" Type="http://schemas.openxmlformats.org/officeDocument/2006/relationships/customXml" Target="../ink/ink3116.xml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3095.xml"/><Relationship Id="rId24" Type="http://schemas.openxmlformats.org/officeDocument/2006/relationships/image" Target="../media/image2960.png"/><Relationship Id="rId40" Type="http://schemas.openxmlformats.org/officeDocument/2006/relationships/image" Target="../media/image2968.png"/><Relationship Id="rId45" Type="http://schemas.openxmlformats.org/officeDocument/2006/relationships/customXml" Target="../ink/ink3103.xml"/><Relationship Id="rId66" Type="http://schemas.openxmlformats.org/officeDocument/2006/relationships/image" Target="../media/image29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BmYhP91Vs&amp;feature=youtu.b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bernhardkoester.de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3.xml"/><Relationship Id="rId671" Type="http://schemas.openxmlformats.org/officeDocument/2006/relationships/customXml" Target="../ink/ink351.xml"/><Relationship Id="rId21" Type="http://schemas.openxmlformats.org/officeDocument/2006/relationships/customXml" Target="../ink/ink25.xml"/><Relationship Id="rId324" Type="http://schemas.openxmlformats.org/officeDocument/2006/relationships/image" Target="../media/image178.png"/><Relationship Id="rId531" Type="http://schemas.openxmlformats.org/officeDocument/2006/relationships/image" Target="../media/image281.png"/><Relationship Id="rId629" Type="http://schemas.openxmlformats.org/officeDocument/2006/relationships/customXml" Target="../ink/ink330.xml"/><Relationship Id="rId170" Type="http://schemas.openxmlformats.org/officeDocument/2006/relationships/image" Target="../media/image101.png"/><Relationship Id="rId268" Type="http://schemas.openxmlformats.org/officeDocument/2006/relationships/image" Target="../media/image150.png"/><Relationship Id="rId475" Type="http://schemas.openxmlformats.org/officeDocument/2006/relationships/customXml" Target="../ink/ink252.xml"/><Relationship Id="rId682" Type="http://schemas.openxmlformats.org/officeDocument/2006/relationships/image" Target="../media/image356.png"/><Relationship Id="rId32" Type="http://schemas.openxmlformats.org/officeDocument/2006/relationships/image" Target="../media/image32.png"/><Relationship Id="rId128" Type="http://schemas.openxmlformats.org/officeDocument/2006/relationships/image" Target="../media/image80.png"/><Relationship Id="rId335" Type="http://schemas.openxmlformats.org/officeDocument/2006/relationships/customXml" Target="../ink/ink182.xml"/><Relationship Id="rId542" Type="http://schemas.openxmlformats.org/officeDocument/2006/relationships/customXml" Target="../ink/ink286.xml"/><Relationship Id="rId181" Type="http://schemas.openxmlformats.org/officeDocument/2006/relationships/customXml" Target="../ink/ink105.xml"/><Relationship Id="rId402" Type="http://schemas.openxmlformats.org/officeDocument/2006/relationships/image" Target="../media/image217.png"/><Relationship Id="rId279" Type="http://schemas.openxmlformats.org/officeDocument/2006/relationships/customXml" Target="../ink/ink154.xml"/><Relationship Id="rId486" Type="http://schemas.openxmlformats.org/officeDocument/2006/relationships/image" Target="../media/image259.png"/><Relationship Id="rId693" Type="http://schemas.openxmlformats.org/officeDocument/2006/relationships/customXml" Target="../ink/ink362.xml"/><Relationship Id="rId43" Type="http://schemas.openxmlformats.org/officeDocument/2006/relationships/customXml" Target="../ink/ink36.xml"/><Relationship Id="rId139" Type="http://schemas.openxmlformats.org/officeDocument/2006/relationships/customXml" Target="../ink/ink84.xml"/><Relationship Id="rId346" Type="http://schemas.openxmlformats.org/officeDocument/2006/relationships/image" Target="../media/image189.png"/><Relationship Id="rId553" Type="http://schemas.openxmlformats.org/officeDocument/2006/relationships/customXml" Target="../ink/ink292.xml"/><Relationship Id="rId192" Type="http://schemas.openxmlformats.org/officeDocument/2006/relationships/image" Target="../media/image112.png"/><Relationship Id="rId206" Type="http://schemas.openxmlformats.org/officeDocument/2006/relationships/image" Target="../media/image119.png"/><Relationship Id="rId413" Type="http://schemas.openxmlformats.org/officeDocument/2006/relationships/customXml" Target="../ink/ink221.xml"/><Relationship Id="rId497" Type="http://schemas.openxmlformats.org/officeDocument/2006/relationships/customXml" Target="../ink/ink263.xml"/><Relationship Id="rId620" Type="http://schemas.openxmlformats.org/officeDocument/2006/relationships/image" Target="../media/image325.png"/><Relationship Id="rId357" Type="http://schemas.openxmlformats.org/officeDocument/2006/relationships/customXml" Target="../ink/ink193.xml"/><Relationship Id="rId54" Type="http://schemas.openxmlformats.org/officeDocument/2006/relationships/image" Target="../media/image43.png"/><Relationship Id="rId217" Type="http://schemas.openxmlformats.org/officeDocument/2006/relationships/customXml" Target="../ink/ink123.xml"/><Relationship Id="rId564" Type="http://schemas.openxmlformats.org/officeDocument/2006/relationships/image" Target="../media/image297.png"/><Relationship Id="rId424" Type="http://schemas.openxmlformats.org/officeDocument/2006/relationships/image" Target="../media/image228.png"/><Relationship Id="rId631" Type="http://schemas.openxmlformats.org/officeDocument/2006/relationships/customXml" Target="../ink/ink331.xml"/><Relationship Id="rId270" Type="http://schemas.openxmlformats.org/officeDocument/2006/relationships/image" Target="../media/image151.png"/><Relationship Id="rId65" Type="http://schemas.openxmlformats.org/officeDocument/2006/relationships/customXml" Target="../ink/ink47.xml"/><Relationship Id="rId130" Type="http://schemas.openxmlformats.org/officeDocument/2006/relationships/image" Target="../media/image81.png"/><Relationship Id="rId368" Type="http://schemas.openxmlformats.org/officeDocument/2006/relationships/image" Target="../media/image200.png"/><Relationship Id="rId575" Type="http://schemas.openxmlformats.org/officeDocument/2006/relationships/customXml" Target="../ink/ink303.xml"/><Relationship Id="rId228" Type="http://schemas.openxmlformats.org/officeDocument/2006/relationships/image" Target="../media/image130.png"/><Relationship Id="rId435" Type="http://schemas.openxmlformats.org/officeDocument/2006/relationships/customXml" Target="../ink/ink232.xml"/><Relationship Id="rId642" Type="http://schemas.openxmlformats.org/officeDocument/2006/relationships/image" Target="../media/image336.png"/><Relationship Id="rId281" Type="http://schemas.openxmlformats.org/officeDocument/2006/relationships/customXml" Target="../ink/ink155.xml"/><Relationship Id="rId502" Type="http://schemas.openxmlformats.org/officeDocument/2006/relationships/customXml" Target="../ink/ink266.xml"/><Relationship Id="rId76" Type="http://schemas.openxmlformats.org/officeDocument/2006/relationships/image" Target="../media/image54.png"/><Relationship Id="rId141" Type="http://schemas.openxmlformats.org/officeDocument/2006/relationships/customXml" Target="../ink/ink85.xml"/><Relationship Id="rId379" Type="http://schemas.openxmlformats.org/officeDocument/2006/relationships/customXml" Target="../ink/ink204.xml"/><Relationship Id="rId586" Type="http://schemas.openxmlformats.org/officeDocument/2006/relationships/image" Target="../media/image308.png"/><Relationship Id="rId7" Type="http://schemas.openxmlformats.org/officeDocument/2006/relationships/customXml" Target="../ink/ink18.xml"/><Relationship Id="rId239" Type="http://schemas.openxmlformats.org/officeDocument/2006/relationships/customXml" Target="../ink/ink134.xml"/><Relationship Id="rId446" Type="http://schemas.openxmlformats.org/officeDocument/2006/relationships/image" Target="../media/image239.png"/><Relationship Id="rId653" Type="http://schemas.openxmlformats.org/officeDocument/2006/relationships/customXml" Target="../ink/ink342.xml"/><Relationship Id="rId292" Type="http://schemas.openxmlformats.org/officeDocument/2006/relationships/image" Target="../media/image162.png"/><Relationship Id="rId306" Type="http://schemas.openxmlformats.org/officeDocument/2006/relationships/image" Target="../media/image169.png"/><Relationship Id="rId87" Type="http://schemas.openxmlformats.org/officeDocument/2006/relationships/customXml" Target="../ink/ink58.xml"/><Relationship Id="rId513" Type="http://schemas.openxmlformats.org/officeDocument/2006/relationships/image" Target="../media/image272.png"/><Relationship Id="rId597" Type="http://schemas.openxmlformats.org/officeDocument/2006/relationships/customXml" Target="../ink/ink314.xml"/><Relationship Id="rId152" Type="http://schemas.openxmlformats.org/officeDocument/2006/relationships/image" Target="../media/image92.png"/><Relationship Id="rId457" Type="http://schemas.openxmlformats.org/officeDocument/2006/relationships/customXml" Target="../ink/ink243.xml"/><Relationship Id="rId664" Type="http://schemas.openxmlformats.org/officeDocument/2006/relationships/image" Target="../media/image347.png"/><Relationship Id="rId14" Type="http://schemas.openxmlformats.org/officeDocument/2006/relationships/image" Target="../media/image23.png"/><Relationship Id="rId317" Type="http://schemas.openxmlformats.org/officeDocument/2006/relationships/customXml" Target="../ink/ink173.xml"/><Relationship Id="rId524" Type="http://schemas.openxmlformats.org/officeDocument/2006/relationships/customXml" Target="../ink/ink277.xml"/><Relationship Id="rId98" Type="http://schemas.openxmlformats.org/officeDocument/2006/relationships/image" Target="../media/image65.png"/><Relationship Id="rId163" Type="http://schemas.openxmlformats.org/officeDocument/2006/relationships/customXml" Target="../ink/ink96.xml"/><Relationship Id="rId370" Type="http://schemas.openxmlformats.org/officeDocument/2006/relationships/image" Target="../media/image201.png"/><Relationship Id="rId230" Type="http://schemas.openxmlformats.org/officeDocument/2006/relationships/image" Target="../media/image131.png"/><Relationship Id="rId468" Type="http://schemas.openxmlformats.org/officeDocument/2006/relationships/image" Target="../media/image250.png"/><Relationship Id="rId675" Type="http://schemas.openxmlformats.org/officeDocument/2006/relationships/customXml" Target="../ink/ink353.xml"/><Relationship Id="rId25" Type="http://schemas.openxmlformats.org/officeDocument/2006/relationships/customXml" Target="../ink/ink27.xml"/><Relationship Id="rId328" Type="http://schemas.openxmlformats.org/officeDocument/2006/relationships/image" Target="../media/image180.png"/><Relationship Id="rId535" Type="http://schemas.openxmlformats.org/officeDocument/2006/relationships/image" Target="../media/image283.png"/><Relationship Id="rId174" Type="http://schemas.openxmlformats.org/officeDocument/2006/relationships/image" Target="../media/image103.png"/><Relationship Id="rId381" Type="http://schemas.openxmlformats.org/officeDocument/2006/relationships/customXml" Target="../ink/ink205.xml"/><Relationship Id="rId602" Type="http://schemas.openxmlformats.org/officeDocument/2006/relationships/image" Target="../media/image316.png"/><Relationship Id="rId241" Type="http://schemas.openxmlformats.org/officeDocument/2006/relationships/customXml" Target="../ink/ink135.xml"/><Relationship Id="rId479" Type="http://schemas.openxmlformats.org/officeDocument/2006/relationships/customXml" Target="../ink/ink254.xml"/><Relationship Id="rId686" Type="http://schemas.openxmlformats.org/officeDocument/2006/relationships/image" Target="../media/image358.png"/><Relationship Id="rId36" Type="http://schemas.openxmlformats.org/officeDocument/2006/relationships/image" Target="../media/image34.png"/><Relationship Id="rId339" Type="http://schemas.openxmlformats.org/officeDocument/2006/relationships/customXml" Target="../ink/ink184.xml"/><Relationship Id="rId546" Type="http://schemas.openxmlformats.org/officeDocument/2006/relationships/customXml" Target="../ink/ink288.xml"/><Relationship Id="rId101" Type="http://schemas.openxmlformats.org/officeDocument/2006/relationships/customXml" Target="../ink/ink65.xml"/><Relationship Id="rId185" Type="http://schemas.openxmlformats.org/officeDocument/2006/relationships/customXml" Target="../ink/ink107.xml"/><Relationship Id="rId406" Type="http://schemas.openxmlformats.org/officeDocument/2006/relationships/image" Target="../media/image219.png"/><Relationship Id="rId392" Type="http://schemas.openxmlformats.org/officeDocument/2006/relationships/image" Target="../media/image212.png"/><Relationship Id="rId613" Type="http://schemas.openxmlformats.org/officeDocument/2006/relationships/customXml" Target="../ink/ink322.xml"/><Relationship Id="rId252" Type="http://schemas.openxmlformats.org/officeDocument/2006/relationships/image" Target="../media/image142.png"/><Relationship Id="rId47" Type="http://schemas.openxmlformats.org/officeDocument/2006/relationships/customXml" Target="../ink/ink38.xml"/><Relationship Id="rId112" Type="http://schemas.openxmlformats.org/officeDocument/2006/relationships/image" Target="../media/image72.png"/><Relationship Id="rId557" Type="http://schemas.openxmlformats.org/officeDocument/2006/relationships/customXml" Target="../ink/ink294.xml"/><Relationship Id="rId196" Type="http://schemas.openxmlformats.org/officeDocument/2006/relationships/image" Target="../media/image114.png"/><Relationship Id="rId417" Type="http://schemas.openxmlformats.org/officeDocument/2006/relationships/customXml" Target="../ink/ink223.xml"/><Relationship Id="rId624" Type="http://schemas.openxmlformats.org/officeDocument/2006/relationships/image" Target="../media/image327.png"/><Relationship Id="rId263" Type="http://schemas.openxmlformats.org/officeDocument/2006/relationships/customXml" Target="../ink/ink146.xml"/><Relationship Id="rId470" Type="http://schemas.openxmlformats.org/officeDocument/2006/relationships/image" Target="../media/image251.png"/><Relationship Id="rId58" Type="http://schemas.openxmlformats.org/officeDocument/2006/relationships/image" Target="../media/image45.png"/><Relationship Id="rId123" Type="http://schemas.openxmlformats.org/officeDocument/2006/relationships/customXml" Target="../ink/ink76.xml"/><Relationship Id="rId330" Type="http://schemas.openxmlformats.org/officeDocument/2006/relationships/image" Target="../media/image181.png"/><Relationship Id="rId568" Type="http://schemas.openxmlformats.org/officeDocument/2006/relationships/image" Target="../media/image299.png"/><Relationship Id="rId428" Type="http://schemas.openxmlformats.org/officeDocument/2006/relationships/image" Target="../media/image230.png"/><Relationship Id="rId635" Type="http://schemas.openxmlformats.org/officeDocument/2006/relationships/customXml" Target="../ink/ink333.xml"/><Relationship Id="rId274" Type="http://schemas.openxmlformats.org/officeDocument/2006/relationships/image" Target="../media/image153.png"/><Relationship Id="rId481" Type="http://schemas.openxmlformats.org/officeDocument/2006/relationships/customXml" Target="../ink/ink255.xml"/><Relationship Id="rId69" Type="http://schemas.openxmlformats.org/officeDocument/2006/relationships/customXml" Target="../ink/ink49.xml"/><Relationship Id="rId134" Type="http://schemas.openxmlformats.org/officeDocument/2006/relationships/image" Target="../media/image83.png"/><Relationship Id="rId579" Type="http://schemas.openxmlformats.org/officeDocument/2006/relationships/customXml" Target="../ink/ink305.xml"/><Relationship Id="rId341" Type="http://schemas.openxmlformats.org/officeDocument/2006/relationships/customXml" Target="../ink/ink185.xml"/><Relationship Id="rId439" Type="http://schemas.openxmlformats.org/officeDocument/2006/relationships/customXml" Target="../ink/ink234.xml"/><Relationship Id="rId646" Type="http://schemas.openxmlformats.org/officeDocument/2006/relationships/image" Target="../media/image338.png"/><Relationship Id="rId201" Type="http://schemas.openxmlformats.org/officeDocument/2006/relationships/customXml" Target="../ink/ink115.xml"/><Relationship Id="rId285" Type="http://schemas.openxmlformats.org/officeDocument/2006/relationships/customXml" Target="../ink/ink157.xml"/><Relationship Id="rId506" Type="http://schemas.openxmlformats.org/officeDocument/2006/relationships/customXml" Target="../ink/ink268.xml"/><Relationship Id="rId492" Type="http://schemas.openxmlformats.org/officeDocument/2006/relationships/image" Target="../media/image262.png"/><Relationship Id="rId145" Type="http://schemas.openxmlformats.org/officeDocument/2006/relationships/customXml" Target="../ink/ink87.xml"/><Relationship Id="rId352" Type="http://schemas.openxmlformats.org/officeDocument/2006/relationships/image" Target="../media/image192.png"/><Relationship Id="rId212" Type="http://schemas.openxmlformats.org/officeDocument/2006/relationships/image" Target="../media/image122.png"/><Relationship Id="rId657" Type="http://schemas.openxmlformats.org/officeDocument/2006/relationships/customXml" Target="../ink/ink344.xml"/><Relationship Id="rId296" Type="http://schemas.openxmlformats.org/officeDocument/2006/relationships/image" Target="../media/image164.png"/><Relationship Id="rId517" Type="http://schemas.openxmlformats.org/officeDocument/2006/relationships/image" Target="../media/image274.png"/><Relationship Id="rId60" Type="http://schemas.openxmlformats.org/officeDocument/2006/relationships/image" Target="../media/image46.png"/><Relationship Id="rId156" Type="http://schemas.openxmlformats.org/officeDocument/2006/relationships/image" Target="../media/image94.png"/><Relationship Id="rId198" Type="http://schemas.openxmlformats.org/officeDocument/2006/relationships/image" Target="../media/image115.png"/><Relationship Id="rId321" Type="http://schemas.openxmlformats.org/officeDocument/2006/relationships/customXml" Target="../ink/ink175.xml"/><Relationship Id="rId363" Type="http://schemas.openxmlformats.org/officeDocument/2006/relationships/customXml" Target="../ink/ink196.xml"/><Relationship Id="rId419" Type="http://schemas.openxmlformats.org/officeDocument/2006/relationships/customXml" Target="../ink/ink224.xml"/><Relationship Id="rId570" Type="http://schemas.openxmlformats.org/officeDocument/2006/relationships/image" Target="../media/image300.png"/><Relationship Id="rId626" Type="http://schemas.openxmlformats.org/officeDocument/2006/relationships/image" Target="../media/image328.png"/><Relationship Id="rId223" Type="http://schemas.openxmlformats.org/officeDocument/2006/relationships/customXml" Target="../ink/ink126.xml"/><Relationship Id="rId430" Type="http://schemas.openxmlformats.org/officeDocument/2006/relationships/image" Target="../media/image231.png"/><Relationship Id="rId668" Type="http://schemas.openxmlformats.org/officeDocument/2006/relationships/image" Target="../media/image349.png"/><Relationship Id="rId18" Type="http://schemas.openxmlformats.org/officeDocument/2006/relationships/image" Target="../media/image25.png"/><Relationship Id="rId265" Type="http://schemas.openxmlformats.org/officeDocument/2006/relationships/customXml" Target="../ink/ink147.xml"/><Relationship Id="rId472" Type="http://schemas.openxmlformats.org/officeDocument/2006/relationships/image" Target="../media/image252.png"/><Relationship Id="rId528" Type="http://schemas.openxmlformats.org/officeDocument/2006/relationships/customXml" Target="../ink/ink279.xml"/><Relationship Id="rId125" Type="http://schemas.openxmlformats.org/officeDocument/2006/relationships/customXml" Target="../ink/ink77.xml"/><Relationship Id="rId167" Type="http://schemas.openxmlformats.org/officeDocument/2006/relationships/customXml" Target="../ink/ink98.xml"/><Relationship Id="rId332" Type="http://schemas.openxmlformats.org/officeDocument/2006/relationships/image" Target="../media/image182.png"/><Relationship Id="rId374" Type="http://schemas.openxmlformats.org/officeDocument/2006/relationships/image" Target="../media/image203.png"/><Relationship Id="rId581" Type="http://schemas.openxmlformats.org/officeDocument/2006/relationships/customXml" Target="../ink/ink306.xml"/><Relationship Id="rId71" Type="http://schemas.openxmlformats.org/officeDocument/2006/relationships/customXml" Target="../ink/ink50.xml"/><Relationship Id="rId234" Type="http://schemas.openxmlformats.org/officeDocument/2006/relationships/image" Target="../media/image133.png"/><Relationship Id="rId637" Type="http://schemas.openxmlformats.org/officeDocument/2006/relationships/customXml" Target="../ink/ink334.xml"/><Relationship Id="rId679" Type="http://schemas.openxmlformats.org/officeDocument/2006/relationships/customXml" Target="../ink/ink355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9.xml"/><Relationship Id="rId276" Type="http://schemas.openxmlformats.org/officeDocument/2006/relationships/image" Target="../media/image154.png"/><Relationship Id="rId441" Type="http://schemas.openxmlformats.org/officeDocument/2006/relationships/customXml" Target="../ink/ink235.xml"/><Relationship Id="rId483" Type="http://schemas.openxmlformats.org/officeDocument/2006/relationships/customXml" Target="../ink/ink256.xml"/><Relationship Id="rId539" Type="http://schemas.openxmlformats.org/officeDocument/2006/relationships/image" Target="../media/image285.png"/><Relationship Id="rId690" Type="http://schemas.openxmlformats.org/officeDocument/2006/relationships/image" Target="../media/image360.png"/><Relationship Id="rId40" Type="http://schemas.openxmlformats.org/officeDocument/2006/relationships/image" Target="../media/image36.png"/><Relationship Id="rId136" Type="http://schemas.openxmlformats.org/officeDocument/2006/relationships/image" Target="../media/image84.png"/><Relationship Id="rId178" Type="http://schemas.openxmlformats.org/officeDocument/2006/relationships/image" Target="../media/image105.png"/><Relationship Id="rId301" Type="http://schemas.openxmlformats.org/officeDocument/2006/relationships/customXml" Target="../ink/ink165.xml"/><Relationship Id="rId343" Type="http://schemas.openxmlformats.org/officeDocument/2006/relationships/customXml" Target="../ink/ink186.xml"/><Relationship Id="rId550" Type="http://schemas.openxmlformats.org/officeDocument/2006/relationships/customXml" Target="../ink/ink290.xml"/><Relationship Id="rId82" Type="http://schemas.openxmlformats.org/officeDocument/2006/relationships/image" Target="../media/image57.png"/><Relationship Id="rId203" Type="http://schemas.openxmlformats.org/officeDocument/2006/relationships/customXml" Target="../ink/ink116.xml"/><Relationship Id="rId385" Type="http://schemas.openxmlformats.org/officeDocument/2006/relationships/customXml" Target="../ink/ink207.xml"/><Relationship Id="rId592" Type="http://schemas.openxmlformats.org/officeDocument/2006/relationships/image" Target="../media/image311.png"/><Relationship Id="rId606" Type="http://schemas.openxmlformats.org/officeDocument/2006/relationships/image" Target="../media/image318.png"/><Relationship Id="rId648" Type="http://schemas.openxmlformats.org/officeDocument/2006/relationships/image" Target="../media/image339.png"/><Relationship Id="rId245" Type="http://schemas.openxmlformats.org/officeDocument/2006/relationships/customXml" Target="../ink/ink137.xml"/><Relationship Id="rId287" Type="http://schemas.openxmlformats.org/officeDocument/2006/relationships/customXml" Target="../ink/ink158.xml"/><Relationship Id="rId410" Type="http://schemas.openxmlformats.org/officeDocument/2006/relationships/image" Target="../media/image221.png"/><Relationship Id="rId452" Type="http://schemas.openxmlformats.org/officeDocument/2006/relationships/image" Target="../media/image242.png"/><Relationship Id="rId494" Type="http://schemas.openxmlformats.org/officeDocument/2006/relationships/image" Target="../media/image263.png"/><Relationship Id="rId508" Type="http://schemas.openxmlformats.org/officeDocument/2006/relationships/customXml" Target="../ink/ink269.xml"/><Relationship Id="rId105" Type="http://schemas.openxmlformats.org/officeDocument/2006/relationships/customXml" Target="../ink/ink67.xml"/><Relationship Id="rId147" Type="http://schemas.openxmlformats.org/officeDocument/2006/relationships/customXml" Target="../ink/ink88.xml"/><Relationship Id="rId312" Type="http://schemas.openxmlformats.org/officeDocument/2006/relationships/image" Target="../media/image172.png"/><Relationship Id="rId354" Type="http://schemas.openxmlformats.org/officeDocument/2006/relationships/image" Target="../media/image193.png"/><Relationship Id="rId51" Type="http://schemas.openxmlformats.org/officeDocument/2006/relationships/customXml" Target="../ink/ink40.xml"/><Relationship Id="rId93" Type="http://schemas.openxmlformats.org/officeDocument/2006/relationships/customXml" Target="../ink/ink61.xml"/><Relationship Id="rId189" Type="http://schemas.openxmlformats.org/officeDocument/2006/relationships/customXml" Target="../ink/ink109.xml"/><Relationship Id="rId396" Type="http://schemas.openxmlformats.org/officeDocument/2006/relationships/image" Target="../media/image214.png"/><Relationship Id="rId561" Type="http://schemas.openxmlformats.org/officeDocument/2006/relationships/customXml" Target="../ink/ink296.xml"/><Relationship Id="rId617" Type="http://schemas.openxmlformats.org/officeDocument/2006/relationships/customXml" Target="../ink/ink324.xml"/><Relationship Id="rId659" Type="http://schemas.openxmlformats.org/officeDocument/2006/relationships/customXml" Target="../ink/ink345.xml"/><Relationship Id="rId214" Type="http://schemas.openxmlformats.org/officeDocument/2006/relationships/image" Target="../media/image123.png"/><Relationship Id="rId256" Type="http://schemas.openxmlformats.org/officeDocument/2006/relationships/image" Target="../media/image144.png"/><Relationship Id="rId298" Type="http://schemas.openxmlformats.org/officeDocument/2006/relationships/image" Target="../media/image165.png"/><Relationship Id="rId421" Type="http://schemas.openxmlformats.org/officeDocument/2006/relationships/customXml" Target="../ink/ink225.xml"/><Relationship Id="rId463" Type="http://schemas.openxmlformats.org/officeDocument/2006/relationships/customXml" Target="../ink/ink246.xml"/><Relationship Id="rId519" Type="http://schemas.openxmlformats.org/officeDocument/2006/relationships/image" Target="../media/image275.png"/><Relationship Id="rId670" Type="http://schemas.openxmlformats.org/officeDocument/2006/relationships/image" Target="../media/image350.png"/><Relationship Id="rId116" Type="http://schemas.openxmlformats.org/officeDocument/2006/relationships/image" Target="../media/image74.png"/><Relationship Id="rId158" Type="http://schemas.openxmlformats.org/officeDocument/2006/relationships/image" Target="../media/image95.png"/><Relationship Id="rId323" Type="http://schemas.openxmlformats.org/officeDocument/2006/relationships/customXml" Target="../ink/ink176.xml"/><Relationship Id="rId530" Type="http://schemas.openxmlformats.org/officeDocument/2006/relationships/customXml" Target="../ink/ink280.xml"/><Relationship Id="rId20" Type="http://schemas.openxmlformats.org/officeDocument/2006/relationships/image" Target="../media/image26.png"/><Relationship Id="rId62" Type="http://schemas.openxmlformats.org/officeDocument/2006/relationships/image" Target="../media/image47.png"/><Relationship Id="rId365" Type="http://schemas.openxmlformats.org/officeDocument/2006/relationships/customXml" Target="../ink/ink197.xml"/><Relationship Id="rId572" Type="http://schemas.openxmlformats.org/officeDocument/2006/relationships/image" Target="../media/image301.png"/><Relationship Id="rId628" Type="http://schemas.openxmlformats.org/officeDocument/2006/relationships/image" Target="../media/image329.png"/><Relationship Id="rId225" Type="http://schemas.openxmlformats.org/officeDocument/2006/relationships/customXml" Target="../ink/ink127.xml"/><Relationship Id="rId267" Type="http://schemas.openxmlformats.org/officeDocument/2006/relationships/customXml" Target="../ink/ink148.xml"/><Relationship Id="rId432" Type="http://schemas.openxmlformats.org/officeDocument/2006/relationships/image" Target="../media/image232.png"/><Relationship Id="rId474" Type="http://schemas.openxmlformats.org/officeDocument/2006/relationships/image" Target="../media/image253.png"/><Relationship Id="rId127" Type="http://schemas.openxmlformats.org/officeDocument/2006/relationships/customXml" Target="../ink/ink78.xml"/><Relationship Id="rId681" Type="http://schemas.openxmlformats.org/officeDocument/2006/relationships/customXml" Target="../ink/ink356.xml"/><Relationship Id="rId31" Type="http://schemas.openxmlformats.org/officeDocument/2006/relationships/customXml" Target="../ink/ink30.xml"/><Relationship Id="rId73" Type="http://schemas.openxmlformats.org/officeDocument/2006/relationships/customXml" Target="../ink/ink51.xml"/><Relationship Id="rId169" Type="http://schemas.openxmlformats.org/officeDocument/2006/relationships/customXml" Target="../ink/ink99.xml"/><Relationship Id="rId334" Type="http://schemas.openxmlformats.org/officeDocument/2006/relationships/image" Target="../media/image183.png"/><Relationship Id="rId376" Type="http://schemas.openxmlformats.org/officeDocument/2006/relationships/image" Target="../media/image204.png"/><Relationship Id="rId541" Type="http://schemas.openxmlformats.org/officeDocument/2006/relationships/image" Target="../media/image286.png"/><Relationship Id="rId583" Type="http://schemas.openxmlformats.org/officeDocument/2006/relationships/customXml" Target="../ink/ink307.xml"/><Relationship Id="rId639" Type="http://schemas.openxmlformats.org/officeDocument/2006/relationships/customXml" Target="../ink/ink335.xml"/><Relationship Id="rId4" Type="http://schemas.openxmlformats.org/officeDocument/2006/relationships/image" Target="../media/image18100.png"/><Relationship Id="rId180" Type="http://schemas.openxmlformats.org/officeDocument/2006/relationships/image" Target="../media/image106.png"/><Relationship Id="rId236" Type="http://schemas.openxmlformats.org/officeDocument/2006/relationships/image" Target="../media/image134.png"/><Relationship Id="rId278" Type="http://schemas.openxmlformats.org/officeDocument/2006/relationships/image" Target="../media/image155.png"/><Relationship Id="rId401" Type="http://schemas.openxmlformats.org/officeDocument/2006/relationships/customXml" Target="../ink/ink215.xml"/><Relationship Id="rId443" Type="http://schemas.openxmlformats.org/officeDocument/2006/relationships/customXml" Target="../ink/ink236.xml"/><Relationship Id="rId650" Type="http://schemas.openxmlformats.org/officeDocument/2006/relationships/image" Target="../media/image340.png"/><Relationship Id="rId303" Type="http://schemas.openxmlformats.org/officeDocument/2006/relationships/customXml" Target="../ink/ink166.xml"/><Relationship Id="rId485" Type="http://schemas.openxmlformats.org/officeDocument/2006/relationships/customXml" Target="../ink/ink257.xml"/><Relationship Id="rId692" Type="http://schemas.openxmlformats.org/officeDocument/2006/relationships/image" Target="../media/image361.png"/><Relationship Id="rId42" Type="http://schemas.openxmlformats.org/officeDocument/2006/relationships/image" Target="../media/image37.png"/><Relationship Id="rId84" Type="http://schemas.openxmlformats.org/officeDocument/2006/relationships/image" Target="../media/image58.png"/><Relationship Id="rId138" Type="http://schemas.openxmlformats.org/officeDocument/2006/relationships/image" Target="../media/image85.png"/><Relationship Id="rId345" Type="http://schemas.openxmlformats.org/officeDocument/2006/relationships/customXml" Target="../ink/ink187.xml"/><Relationship Id="rId387" Type="http://schemas.openxmlformats.org/officeDocument/2006/relationships/customXml" Target="../ink/ink208.xml"/><Relationship Id="rId510" Type="http://schemas.openxmlformats.org/officeDocument/2006/relationships/customXml" Target="../ink/ink270.xml"/><Relationship Id="rId552" Type="http://schemas.openxmlformats.org/officeDocument/2006/relationships/customXml" Target="../ink/ink291.xml"/><Relationship Id="rId594" Type="http://schemas.openxmlformats.org/officeDocument/2006/relationships/image" Target="../media/image312.png"/><Relationship Id="rId608" Type="http://schemas.openxmlformats.org/officeDocument/2006/relationships/image" Target="../media/image319.png"/><Relationship Id="rId191" Type="http://schemas.openxmlformats.org/officeDocument/2006/relationships/customXml" Target="../ink/ink110.xml"/><Relationship Id="rId205" Type="http://schemas.openxmlformats.org/officeDocument/2006/relationships/customXml" Target="../ink/ink117.xml"/><Relationship Id="rId247" Type="http://schemas.openxmlformats.org/officeDocument/2006/relationships/customXml" Target="../ink/ink138.xml"/><Relationship Id="rId412" Type="http://schemas.openxmlformats.org/officeDocument/2006/relationships/image" Target="../media/image222.png"/><Relationship Id="rId107" Type="http://schemas.openxmlformats.org/officeDocument/2006/relationships/customXml" Target="../ink/ink68.xml"/><Relationship Id="rId289" Type="http://schemas.openxmlformats.org/officeDocument/2006/relationships/customXml" Target="../ink/ink159.xml"/><Relationship Id="rId454" Type="http://schemas.openxmlformats.org/officeDocument/2006/relationships/image" Target="../media/image243.png"/><Relationship Id="rId496" Type="http://schemas.openxmlformats.org/officeDocument/2006/relationships/image" Target="../media/image264.png"/><Relationship Id="rId661" Type="http://schemas.openxmlformats.org/officeDocument/2006/relationships/customXml" Target="../ink/ink346.xml"/><Relationship Id="rId11" Type="http://schemas.openxmlformats.org/officeDocument/2006/relationships/customXml" Target="../ink/ink20.xml"/><Relationship Id="rId53" Type="http://schemas.openxmlformats.org/officeDocument/2006/relationships/customXml" Target="../ink/ink41.xml"/><Relationship Id="rId149" Type="http://schemas.openxmlformats.org/officeDocument/2006/relationships/customXml" Target="../ink/ink89.xml"/><Relationship Id="rId314" Type="http://schemas.openxmlformats.org/officeDocument/2006/relationships/image" Target="../media/image173.png"/><Relationship Id="rId356" Type="http://schemas.openxmlformats.org/officeDocument/2006/relationships/image" Target="../media/image194.png"/><Relationship Id="rId398" Type="http://schemas.openxmlformats.org/officeDocument/2006/relationships/image" Target="../media/image215.png"/><Relationship Id="rId521" Type="http://schemas.openxmlformats.org/officeDocument/2006/relationships/image" Target="../media/image276.png"/><Relationship Id="rId563" Type="http://schemas.openxmlformats.org/officeDocument/2006/relationships/customXml" Target="../ink/ink297.xml"/><Relationship Id="rId619" Type="http://schemas.openxmlformats.org/officeDocument/2006/relationships/customXml" Target="../ink/ink325.xml"/><Relationship Id="rId95" Type="http://schemas.openxmlformats.org/officeDocument/2006/relationships/customXml" Target="../ink/ink62.xml"/><Relationship Id="rId160" Type="http://schemas.openxmlformats.org/officeDocument/2006/relationships/image" Target="../media/image96.png"/><Relationship Id="rId216" Type="http://schemas.openxmlformats.org/officeDocument/2006/relationships/image" Target="../media/image124.png"/><Relationship Id="rId423" Type="http://schemas.openxmlformats.org/officeDocument/2006/relationships/customXml" Target="../ink/ink226.xml"/><Relationship Id="rId258" Type="http://schemas.openxmlformats.org/officeDocument/2006/relationships/image" Target="../media/image145.png"/><Relationship Id="rId465" Type="http://schemas.openxmlformats.org/officeDocument/2006/relationships/customXml" Target="../ink/ink247.xml"/><Relationship Id="rId630" Type="http://schemas.openxmlformats.org/officeDocument/2006/relationships/image" Target="../media/image330.png"/><Relationship Id="rId672" Type="http://schemas.openxmlformats.org/officeDocument/2006/relationships/image" Target="../media/image351.png"/><Relationship Id="rId22" Type="http://schemas.openxmlformats.org/officeDocument/2006/relationships/image" Target="../media/image27.png"/><Relationship Id="rId64" Type="http://schemas.openxmlformats.org/officeDocument/2006/relationships/image" Target="../media/image48.png"/><Relationship Id="rId118" Type="http://schemas.openxmlformats.org/officeDocument/2006/relationships/image" Target="../media/image75.png"/><Relationship Id="rId325" Type="http://schemas.openxmlformats.org/officeDocument/2006/relationships/customXml" Target="../ink/ink177.xml"/><Relationship Id="rId367" Type="http://schemas.openxmlformats.org/officeDocument/2006/relationships/customXml" Target="../ink/ink198.xml"/><Relationship Id="rId532" Type="http://schemas.openxmlformats.org/officeDocument/2006/relationships/customXml" Target="../ink/ink281.xml"/><Relationship Id="rId574" Type="http://schemas.openxmlformats.org/officeDocument/2006/relationships/image" Target="../media/image302.png"/><Relationship Id="rId171" Type="http://schemas.openxmlformats.org/officeDocument/2006/relationships/customXml" Target="../ink/ink100.xml"/><Relationship Id="rId227" Type="http://schemas.openxmlformats.org/officeDocument/2006/relationships/customXml" Target="../ink/ink128.xml"/><Relationship Id="rId269" Type="http://schemas.openxmlformats.org/officeDocument/2006/relationships/customXml" Target="../ink/ink149.xml"/><Relationship Id="rId434" Type="http://schemas.openxmlformats.org/officeDocument/2006/relationships/image" Target="../media/image233.png"/><Relationship Id="rId476" Type="http://schemas.openxmlformats.org/officeDocument/2006/relationships/image" Target="../media/image254.png"/><Relationship Id="rId641" Type="http://schemas.openxmlformats.org/officeDocument/2006/relationships/customXml" Target="../ink/ink336.xml"/><Relationship Id="rId683" Type="http://schemas.openxmlformats.org/officeDocument/2006/relationships/customXml" Target="../ink/ink357.xml"/><Relationship Id="rId33" Type="http://schemas.openxmlformats.org/officeDocument/2006/relationships/customXml" Target="../ink/ink31.xml"/><Relationship Id="rId129" Type="http://schemas.openxmlformats.org/officeDocument/2006/relationships/customXml" Target="../ink/ink79.xml"/><Relationship Id="rId280" Type="http://schemas.openxmlformats.org/officeDocument/2006/relationships/image" Target="../media/image156.png"/><Relationship Id="rId336" Type="http://schemas.openxmlformats.org/officeDocument/2006/relationships/image" Target="../media/image184.png"/><Relationship Id="rId501" Type="http://schemas.openxmlformats.org/officeDocument/2006/relationships/image" Target="../media/image266.png"/><Relationship Id="rId543" Type="http://schemas.openxmlformats.org/officeDocument/2006/relationships/image" Target="../media/image287.png"/><Relationship Id="rId75" Type="http://schemas.openxmlformats.org/officeDocument/2006/relationships/customXml" Target="../ink/ink52.xml"/><Relationship Id="rId140" Type="http://schemas.openxmlformats.org/officeDocument/2006/relationships/image" Target="../media/image86.png"/><Relationship Id="rId182" Type="http://schemas.openxmlformats.org/officeDocument/2006/relationships/image" Target="../media/image107.png"/><Relationship Id="rId378" Type="http://schemas.openxmlformats.org/officeDocument/2006/relationships/image" Target="../media/image205.png"/><Relationship Id="rId403" Type="http://schemas.openxmlformats.org/officeDocument/2006/relationships/customXml" Target="../ink/ink216.xml"/><Relationship Id="rId585" Type="http://schemas.openxmlformats.org/officeDocument/2006/relationships/customXml" Target="../ink/ink308.xml"/><Relationship Id="rId6" Type="http://schemas.openxmlformats.org/officeDocument/2006/relationships/image" Target="../media/image19.png"/><Relationship Id="rId238" Type="http://schemas.openxmlformats.org/officeDocument/2006/relationships/image" Target="../media/image135.png"/><Relationship Id="rId445" Type="http://schemas.openxmlformats.org/officeDocument/2006/relationships/customXml" Target="../ink/ink237.xml"/><Relationship Id="rId487" Type="http://schemas.openxmlformats.org/officeDocument/2006/relationships/customXml" Target="../ink/ink258.xml"/><Relationship Id="rId610" Type="http://schemas.openxmlformats.org/officeDocument/2006/relationships/image" Target="../media/image320.png"/><Relationship Id="rId652" Type="http://schemas.openxmlformats.org/officeDocument/2006/relationships/image" Target="../media/image341.png"/><Relationship Id="rId694" Type="http://schemas.openxmlformats.org/officeDocument/2006/relationships/image" Target="../media/image362.png"/><Relationship Id="rId291" Type="http://schemas.openxmlformats.org/officeDocument/2006/relationships/customXml" Target="../ink/ink160.xml"/><Relationship Id="rId305" Type="http://schemas.openxmlformats.org/officeDocument/2006/relationships/customXml" Target="../ink/ink167.xml"/><Relationship Id="rId347" Type="http://schemas.openxmlformats.org/officeDocument/2006/relationships/customXml" Target="../ink/ink188.xml"/><Relationship Id="rId512" Type="http://schemas.openxmlformats.org/officeDocument/2006/relationships/customXml" Target="../ink/ink271.xml"/><Relationship Id="rId44" Type="http://schemas.openxmlformats.org/officeDocument/2006/relationships/image" Target="../media/image38.png"/><Relationship Id="rId86" Type="http://schemas.openxmlformats.org/officeDocument/2006/relationships/image" Target="../media/image59.png"/><Relationship Id="rId151" Type="http://schemas.openxmlformats.org/officeDocument/2006/relationships/customXml" Target="../ink/ink90.xml"/><Relationship Id="rId389" Type="http://schemas.openxmlformats.org/officeDocument/2006/relationships/customXml" Target="../ink/ink209.xml"/><Relationship Id="rId554" Type="http://schemas.openxmlformats.org/officeDocument/2006/relationships/image" Target="../media/image292.png"/><Relationship Id="rId596" Type="http://schemas.openxmlformats.org/officeDocument/2006/relationships/image" Target="../media/image313.png"/><Relationship Id="rId193" Type="http://schemas.openxmlformats.org/officeDocument/2006/relationships/customXml" Target="../ink/ink111.xml"/><Relationship Id="rId207" Type="http://schemas.openxmlformats.org/officeDocument/2006/relationships/customXml" Target="../ink/ink118.xml"/><Relationship Id="rId249" Type="http://schemas.openxmlformats.org/officeDocument/2006/relationships/customXml" Target="../ink/ink139.xml"/><Relationship Id="rId414" Type="http://schemas.openxmlformats.org/officeDocument/2006/relationships/image" Target="../media/image223.png"/><Relationship Id="rId456" Type="http://schemas.openxmlformats.org/officeDocument/2006/relationships/image" Target="../media/image244.png"/><Relationship Id="rId498" Type="http://schemas.openxmlformats.org/officeDocument/2006/relationships/customXml" Target="../ink/ink264.xml"/><Relationship Id="rId621" Type="http://schemas.openxmlformats.org/officeDocument/2006/relationships/customXml" Target="../ink/ink326.xml"/><Relationship Id="rId663" Type="http://schemas.openxmlformats.org/officeDocument/2006/relationships/customXml" Target="../ink/ink347.xml"/><Relationship Id="rId13" Type="http://schemas.openxmlformats.org/officeDocument/2006/relationships/customXml" Target="../ink/ink21.xml"/><Relationship Id="rId109" Type="http://schemas.openxmlformats.org/officeDocument/2006/relationships/customXml" Target="../ink/ink69.xml"/><Relationship Id="rId260" Type="http://schemas.openxmlformats.org/officeDocument/2006/relationships/image" Target="../media/image146.png"/><Relationship Id="rId316" Type="http://schemas.openxmlformats.org/officeDocument/2006/relationships/image" Target="../media/image174.png"/><Relationship Id="rId523" Type="http://schemas.openxmlformats.org/officeDocument/2006/relationships/image" Target="../media/image277.png"/><Relationship Id="rId55" Type="http://schemas.openxmlformats.org/officeDocument/2006/relationships/customXml" Target="../ink/ink42.xml"/><Relationship Id="rId97" Type="http://schemas.openxmlformats.org/officeDocument/2006/relationships/customXml" Target="../ink/ink63.xml"/><Relationship Id="rId120" Type="http://schemas.openxmlformats.org/officeDocument/2006/relationships/image" Target="../media/image76.png"/><Relationship Id="rId358" Type="http://schemas.openxmlformats.org/officeDocument/2006/relationships/image" Target="../media/image195.png"/><Relationship Id="rId565" Type="http://schemas.openxmlformats.org/officeDocument/2006/relationships/customXml" Target="../ink/ink298.xml"/><Relationship Id="rId162" Type="http://schemas.openxmlformats.org/officeDocument/2006/relationships/image" Target="../media/image97.png"/><Relationship Id="rId218" Type="http://schemas.openxmlformats.org/officeDocument/2006/relationships/image" Target="../media/image125.png"/><Relationship Id="rId425" Type="http://schemas.openxmlformats.org/officeDocument/2006/relationships/customXml" Target="../ink/ink227.xml"/><Relationship Id="rId467" Type="http://schemas.openxmlformats.org/officeDocument/2006/relationships/customXml" Target="../ink/ink248.xml"/><Relationship Id="rId632" Type="http://schemas.openxmlformats.org/officeDocument/2006/relationships/image" Target="../media/image331.png"/><Relationship Id="rId271" Type="http://schemas.openxmlformats.org/officeDocument/2006/relationships/customXml" Target="../ink/ink150.xml"/><Relationship Id="rId674" Type="http://schemas.openxmlformats.org/officeDocument/2006/relationships/image" Target="../media/image352.png"/><Relationship Id="rId24" Type="http://schemas.openxmlformats.org/officeDocument/2006/relationships/image" Target="../media/image28.png"/><Relationship Id="rId66" Type="http://schemas.openxmlformats.org/officeDocument/2006/relationships/image" Target="../media/image49.png"/><Relationship Id="rId131" Type="http://schemas.openxmlformats.org/officeDocument/2006/relationships/customXml" Target="../ink/ink80.xml"/><Relationship Id="rId327" Type="http://schemas.openxmlformats.org/officeDocument/2006/relationships/customXml" Target="../ink/ink178.xml"/><Relationship Id="rId369" Type="http://schemas.openxmlformats.org/officeDocument/2006/relationships/customXml" Target="../ink/ink199.xml"/><Relationship Id="rId534" Type="http://schemas.openxmlformats.org/officeDocument/2006/relationships/customXml" Target="../ink/ink282.xml"/><Relationship Id="rId576" Type="http://schemas.openxmlformats.org/officeDocument/2006/relationships/image" Target="../media/image303.png"/><Relationship Id="rId173" Type="http://schemas.openxmlformats.org/officeDocument/2006/relationships/customXml" Target="../ink/ink101.xml"/><Relationship Id="rId229" Type="http://schemas.openxmlformats.org/officeDocument/2006/relationships/customXml" Target="../ink/ink129.xml"/><Relationship Id="rId380" Type="http://schemas.openxmlformats.org/officeDocument/2006/relationships/image" Target="../media/image206.png"/><Relationship Id="rId436" Type="http://schemas.openxmlformats.org/officeDocument/2006/relationships/image" Target="../media/image234.png"/><Relationship Id="rId601" Type="http://schemas.openxmlformats.org/officeDocument/2006/relationships/customXml" Target="../ink/ink316.xml"/><Relationship Id="rId643" Type="http://schemas.openxmlformats.org/officeDocument/2006/relationships/customXml" Target="../ink/ink337.xml"/><Relationship Id="rId240" Type="http://schemas.openxmlformats.org/officeDocument/2006/relationships/image" Target="../media/image136.png"/><Relationship Id="rId478" Type="http://schemas.openxmlformats.org/officeDocument/2006/relationships/image" Target="../media/image255.png"/><Relationship Id="rId685" Type="http://schemas.openxmlformats.org/officeDocument/2006/relationships/customXml" Target="../ink/ink358.xml"/><Relationship Id="rId35" Type="http://schemas.openxmlformats.org/officeDocument/2006/relationships/customXml" Target="../ink/ink32.xml"/><Relationship Id="rId77" Type="http://schemas.openxmlformats.org/officeDocument/2006/relationships/customXml" Target="../ink/ink53.xml"/><Relationship Id="rId100" Type="http://schemas.openxmlformats.org/officeDocument/2006/relationships/image" Target="../media/image66.png"/><Relationship Id="rId282" Type="http://schemas.openxmlformats.org/officeDocument/2006/relationships/image" Target="../media/image157.png"/><Relationship Id="rId338" Type="http://schemas.openxmlformats.org/officeDocument/2006/relationships/image" Target="../media/image185.png"/><Relationship Id="rId503" Type="http://schemas.openxmlformats.org/officeDocument/2006/relationships/image" Target="../media/image267.png"/><Relationship Id="rId545" Type="http://schemas.openxmlformats.org/officeDocument/2006/relationships/image" Target="../media/image288.png"/><Relationship Id="rId587" Type="http://schemas.openxmlformats.org/officeDocument/2006/relationships/customXml" Target="../ink/ink309.xml"/><Relationship Id="rId8" Type="http://schemas.openxmlformats.org/officeDocument/2006/relationships/image" Target="../media/image20100.png"/><Relationship Id="rId142" Type="http://schemas.openxmlformats.org/officeDocument/2006/relationships/image" Target="../media/image87.png"/><Relationship Id="rId184" Type="http://schemas.openxmlformats.org/officeDocument/2006/relationships/image" Target="../media/image108.png"/><Relationship Id="rId391" Type="http://schemas.openxmlformats.org/officeDocument/2006/relationships/customXml" Target="../ink/ink210.xml"/><Relationship Id="rId405" Type="http://schemas.openxmlformats.org/officeDocument/2006/relationships/customXml" Target="../ink/ink217.xml"/><Relationship Id="rId447" Type="http://schemas.openxmlformats.org/officeDocument/2006/relationships/customXml" Target="../ink/ink238.xml"/><Relationship Id="rId612" Type="http://schemas.openxmlformats.org/officeDocument/2006/relationships/image" Target="../media/image321.png"/><Relationship Id="rId251" Type="http://schemas.openxmlformats.org/officeDocument/2006/relationships/customXml" Target="../ink/ink140.xml"/><Relationship Id="rId489" Type="http://schemas.openxmlformats.org/officeDocument/2006/relationships/customXml" Target="../ink/ink259.xml"/><Relationship Id="rId654" Type="http://schemas.openxmlformats.org/officeDocument/2006/relationships/image" Target="../media/image342.png"/><Relationship Id="rId696" Type="http://schemas.openxmlformats.org/officeDocument/2006/relationships/image" Target="../media/image363.png"/><Relationship Id="rId46" Type="http://schemas.openxmlformats.org/officeDocument/2006/relationships/image" Target="../media/image39.png"/><Relationship Id="rId293" Type="http://schemas.openxmlformats.org/officeDocument/2006/relationships/customXml" Target="../ink/ink161.xml"/><Relationship Id="rId307" Type="http://schemas.openxmlformats.org/officeDocument/2006/relationships/customXml" Target="../ink/ink168.xml"/><Relationship Id="rId349" Type="http://schemas.openxmlformats.org/officeDocument/2006/relationships/customXml" Target="../ink/ink189.xml"/><Relationship Id="rId514" Type="http://schemas.openxmlformats.org/officeDocument/2006/relationships/customXml" Target="../ink/ink272.xml"/><Relationship Id="rId556" Type="http://schemas.openxmlformats.org/officeDocument/2006/relationships/image" Target="../media/image293.png"/><Relationship Id="rId88" Type="http://schemas.openxmlformats.org/officeDocument/2006/relationships/image" Target="../media/image60.png"/><Relationship Id="rId111" Type="http://schemas.openxmlformats.org/officeDocument/2006/relationships/customXml" Target="../ink/ink70.xml"/><Relationship Id="rId153" Type="http://schemas.openxmlformats.org/officeDocument/2006/relationships/customXml" Target="../ink/ink91.xml"/><Relationship Id="rId195" Type="http://schemas.openxmlformats.org/officeDocument/2006/relationships/customXml" Target="../ink/ink112.xml"/><Relationship Id="rId209" Type="http://schemas.openxmlformats.org/officeDocument/2006/relationships/customXml" Target="../ink/ink119.xml"/><Relationship Id="rId360" Type="http://schemas.openxmlformats.org/officeDocument/2006/relationships/image" Target="../media/image196.png"/><Relationship Id="rId416" Type="http://schemas.openxmlformats.org/officeDocument/2006/relationships/image" Target="../media/image224.png"/><Relationship Id="rId598" Type="http://schemas.openxmlformats.org/officeDocument/2006/relationships/image" Target="../media/image314.png"/><Relationship Id="rId220" Type="http://schemas.openxmlformats.org/officeDocument/2006/relationships/image" Target="../media/image126.png"/><Relationship Id="rId458" Type="http://schemas.openxmlformats.org/officeDocument/2006/relationships/image" Target="../media/image245.png"/><Relationship Id="rId623" Type="http://schemas.openxmlformats.org/officeDocument/2006/relationships/customXml" Target="../ink/ink327.xml"/><Relationship Id="rId665" Type="http://schemas.openxmlformats.org/officeDocument/2006/relationships/customXml" Target="../ink/ink348.xml"/><Relationship Id="rId15" Type="http://schemas.openxmlformats.org/officeDocument/2006/relationships/customXml" Target="../ink/ink22.xml"/><Relationship Id="rId57" Type="http://schemas.openxmlformats.org/officeDocument/2006/relationships/customXml" Target="../ink/ink43.xml"/><Relationship Id="rId262" Type="http://schemas.openxmlformats.org/officeDocument/2006/relationships/image" Target="../media/image147.png"/><Relationship Id="rId318" Type="http://schemas.openxmlformats.org/officeDocument/2006/relationships/image" Target="../media/image175.png"/><Relationship Id="rId525" Type="http://schemas.openxmlformats.org/officeDocument/2006/relationships/image" Target="../media/image278.png"/><Relationship Id="rId567" Type="http://schemas.openxmlformats.org/officeDocument/2006/relationships/customXml" Target="../ink/ink299.xml"/><Relationship Id="rId99" Type="http://schemas.openxmlformats.org/officeDocument/2006/relationships/customXml" Target="../ink/ink64.xml"/><Relationship Id="rId122" Type="http://schemas.openxmlformats.org/officeDocument/2006/relationships/image" Target="../media/image77.png"/><Relationship Id="rId164" Type="http://schemas.openxmlformats.org/officeDocument/2006/relationships/image" Target="../media/image98.png"/><Relationship Id="rId371" Type="http://schemas.openxmlformats.org/officeDocument/2006/relationships/customXml" Target="../ink/ink200.xml"/><Relationship Id="rId427" Type="http://schemas.openxmlformats.org/officeDocument/2006/relationships/customXml" Target="../ink/ink228.xml"/><Relationship Id="rId469" Type="http://schemas.openxmlformats.org/officeDocument/2006/relationships/customXml" Target="../ink/ink249.xml"/><Relationship Id="rId634" Type="http://schemas.openxmlformats.org/officeDocument/2006/relationships/image" Target="../media/image332.png"/><Relationship Id="rId676" Type="http://schemas.openxmlformats.org/officeDocument/2006/relationships/image" Target="../media/image353.png"/><Relationship Id="rId26" Type="http://schemas.openxmlformats.org/officeDocument/2006/relationships/image" Target="../media/image29.png"/><Relationship Id="rId231" Type="http://schemas.openxmlformats.org/officeDocument/2006/relationships/customXml" Target="../ink/ink130.xml"/><Relationship Id="rId273" Type="http://schemas.openxmlformats.org/officeDocument/2006/relationships/customXml" Target="../ink/ink151.xml"/><Relationship Id="rId329" Type="http://schemas.openxmlformats.org/officeDocument/2006/relationships/customXml" Target="../ink/ink179.xml"/><Relationship Id="rId480" Type="http://schemas.openxmlformats.org/officeDocument/2006/relationships/image" Target="../media/image256.png"/><Relationship Id="rId536" Type="http://schemas.openxmlformats.org/officeDocument/2006/relationships/customXml" Target="../ink/ink283.xml"/><Relationship Id="rId68" Type="http://schemas.openxmlformats.org/officeDocument/2006/relationships/image" Target="../media/image50.png"/><Relationship Id="rId133" Type="http://schemas.openxmlformats.org/officeDocument/2006/relationships/customXml" Target="../ink/ink81.xml"/><Relationship Id="rId175" Type="http://schemas.openxmlformats.org/officeDocument/2006/relationships/customXml" Target="../ink/ink102.xml"/><Relationship Id="rId340" Type="http://schemas.openxmlformats.org/officeDocument/2006/relationships/image" Target="../media/image186.png"/><Relationship Id="rId578" Type="http://schemas.openxmlformats.org/officeDocument/2006/relationships/image" Target="../media/image304.png"/><Relationship Id="rId200" Type="http://schemas.openxmlformats.org/officeDocument/2006/relationships/image" Target="../media/image116.png"/><Relationship Id="rId382" Type="http://schemas.openxmlformats.org/officeDocument/2006/relationships/image" Target="../media/image207.png"/><Relationship Id="rId438" Type="http://schemas.openxmlformats.org/officeDocument/2006/relationships/image" Target="../media/image235.png"/><Relationship Id="rId603" Type="http://schemas.openxmlformats.org/officeDocument/2006/relationships/customXml" Target="../ink/ink317.xml"/><Relationship Id="rId645" Type="http://schemas.openxmlformats.org/officeDocument/2006/relationships/customXml" Target="../ink/ink338.xml"/><Relationship Id="rId687" Type="http://schemas.openxmlformats.org/officeDocument/2006/relationships/customXml" Target="../ink/ink359.xml"/><Relationship Id="rId242" Type="http://schemas.openxmlformats.org/officeDocument/2006/relationships/image" Target="../media/image137.png"/><Relationship Id="rId284" Type="http://schemas.openxmlformats.org/officeDocument/2006/relationships/image" Target="../media/image158.png"/><Relationship Id="rId491" Type="http://schemas.openxmlformats.org/officeDocument/2006/relationships/customXml" Target="../ink/ink260.xml"/><Relationship Id="rId505" Type="http://schemas.openxmlformats.org/officeDocument/2006/relationships/image" Target="../media/image268.png"/><Relationship Id="rId37" Type="http://schemas.openxmlformats.org/officeDocument/2006/relationships/customXml" Target="../ink/ink33.xml"/><Relationship Id="rId79" Type="http://schemas.openxmlformats.org/officeDocument/2006/relationships/customXml" Target="../ink/ink54.xml"/><Relationship Id="rId102" Type="http://schemas.openxmlformats.org/officeDocument/2006/relationships/image" Target="../media/image67.png"/><Relationship Id="rId144" Type="http://schemas.openxmlformats.org/officeDocument/2006/relationships/image" Target="../media/image88.png"/><Relationship Id="rId547" Type="http://schemas.openxmlformats.org/officeDocument/2006/relationships/image" Target="../media/image289.png"/><Relationship Id="rId589" Type="http://schemas.openxmlformats.org/officeDocument/2006/relationships/customXml" Target="../ink/ink310.xml"/><Relationship Id="rId90" Type="http://schemas.openxmlformats.org/officeDocument/2006/relationships/image" Target="../media/image61.png"/><Relationship Id="rId186" Type="http://schemas.openxmlformats.org/officeDocument/2006/relationships/image" Target="../media/image109.png"/><Relationship Id="rId351" Type="http://schemas.openxmlformats.org/officeDocument/2006/relationships/customXml" Target="../ink/ink190.xml"/><Relationship Id="rId393" Type="http://schemas.openxmlformats.org/officeDocument/2006/relationships/customXml" Target="../ink/ink211.xml"/><Relationship Id="rId407" Type="http://schemas.openxmlformats.org/officeDocument/2006/relationships/customXml" Target="../ink/ink218.xml"/><Relationship Id="rId449" Type="http://schemas.openxmlformats.org/officeDocument/2006/relationships/customXml" Target="../ink/ink239.xml"/><Relationship Id="rId614" Type="http://schemas.openxmlformats.org/officeDocument/2006/relationships/image" Target="../media/image322.png"/><Relationship Id="rId656" Type="http://schemas.openxmlformats.org/officeDocument/2006/relationships/image" Target="../media/image343.png"/><Relationship Id="rId211" Type="http://schemas.openxmlformats.org/officeDocument/2006/relationships/customXml" Target="../ink/ink120.xml"/><Relationship Id="rId253" Type="http://schemas.openxmlformats.org/officeDocument/2006/relationships/customXml" Target="../ink/ink141.xml"/><Relationship Id="rId295" Type="http://schemas.openxmlformats.org/officeDocument/2006/relationships/customXml" Target="../ink/ink162.xml"/><Relationship Id="rId309" Type="http://schemas.openxmlformats.org/officeDocument/2006/relationships/customXml" Target="../ink/ink169.xml"/><Relationship Id="rId460" Type="http://schemas.openxmlformats.org/officeDocument/2006/relationships/image" Target="../media/image246.png"/><Relationship Id="rId516" Type="http://schemas.openxmlformats.org/officeDocument/2006/relationships/customXml" Target="../ink/ink273.xml"/><Relationship Id="rId48" Type="http://schemas.openxmlformats.org/officeDocument/2006/relationships/image" Target="../media/image40.png"/><Relationship Id="rId113" Type="http://schemas.openxmlformats.org/officeDocument/2006/relationships/customXml" Target="../ink/ink71.xml"/><Relationship Id="rId320" Type="http://schemas.openxmlformats.org/officeDocument/2006/relationships/image" Target="../media/image176.png"/><Relationship Id="rId558" Type="http://schemas.openxmlformats.org/officeDocument/2006/relationships/image" Target="../media/image294.png"/><Relationship Id="rId155" Type="http://schemas.openxmlformats.org/officeDocument/2006/relationships/customXml" Target="../ink/ink92.xml"/><Relationship Id="rId197" Type="http://schemas.openxmlformats.org/officeDocument/2006/relationships/customXml" Target="../ink/ink113.xml"/><Relationship Id="rId362" Type="http://schemas.openxmlformats.org/officeDocument/2006/relationships/image" Target="../media/image197.png"/><Relationship Id="rId418" Type="http://schemas.openxmlformats.org/officeDocument/2006/relationships/image" Target="../media/image225.png"/><Relationship Id="rId625" Type="http://schemas.openxmlformats.org/officeDocument/2006/relationships/customXml" Target="../ink/ink328.xml"/><Relationship Id="rId222" Type="http://schemas.openxmlformats.org/officeDocument/2006/relationships/image" Target="../media/image127.png"/><Relationship Id="rId264" Type="http://schemas.openxmlformats.org/officeDocument/2006/relationships/image" Target="../media/image148.png"/><Relationship Id="rId471" Type="http://schemas.openxmlformats.org/officeDocument/2006/relationships/customXml" Target="../ink/ink250.xml"/><Relationship Id="rId667" Type="http://schemas.openxmlformats.org/officeDocument/2006/relationships/customXml" Target="../ink/ink349.xml"/><Relationship Id="rId17" Type="http://schemas.openxmlformats.org/officeDocument/2006/relationships/customXml" Target="../ink/ink23.xml"/><Relationship Id="rId59" Type="http://schemas.openxmlformats.org/officeDocument/2006/relationships/customXml" Target="../ink/ink44.xml"/><Relationship Id="rId124" Type="http://schemas.openxmlformats.org/officeDocument/2006/relationships/image" Target="../media/image78.png"/><Relationship Id="rId527" Type="http://schemas.openxmlformats.org/officeDocument/2006/relationships/image" Target="../media/image279.png"/><Relationship Id="rId569" Type="http://schemas.openxmlformats.org/officeDocument/2006/relationships/customXml" Target="../ink/ink300.xml"/><Relationship Id="rId70" Type="http://schemas.openxmlformats.org/officeDocument/2006/relationships/image" Target="../media/image51.png"/><Relationship Id="rId166" Type="http://schemas.openxmlformats.org/officeDocument/2006/relationships/image" Target="../media/image99.png"/><Relationship Id="rId331" Type="http://schemas.openxmlformats.org/officeDocument/2006/relationships/customXml" Target="../ink/ink180.xml"/><Relationship Id="rId373" Type="http://schemas.openxmlformats.org/officeDocument/2006/relationships/customXml" Target="../ink/ink201.xml"/><Relationship Id="rId429" Type="http://schemas.openxmlformats.org/officeDocument/2006/relationships/customXml" Target="../ink/ink229.xml"/><Relationship Id="rId580" Type="http://schemas.openxmlformats.org/officeDocument/2006/relationships/image" Target="../media/image305.png"/><Relationship Id="rId636" Type="http://schemas.openxmlformats.org/officeDocument/2006/relationships/image" Target="../media/image33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31.xml"/><Relationship Id="rId440" Type="http://schemas.openxmlformats.org/officeDocument/2006/relationships/image" Target="../media/image236.png"/><Relationship Id="rId678" Type="http://schemas.openxmlformats.org/officeDocument/2006/relationships/image" Target="../media/image354.png"/><Relationship Id="rId28" Type="http://schemas.openxmlformats.org/officeDocument/2006/relationships/image" Target="../media/image30.png"/><Relationship Id="rId275" Type="http://schemas.openxmlformats.org/officeDocument/2006/relationships/customXml" Target="../ink/ink152.xml"/><Relationship Id="rId300" Type="http://schemas.openxmlformats.org/officeDocument/2006/relationships/image" Target="../media/image166.png"/><Relationship Id="rId482" Type="http://schemas.openxmlformats.org/officeDocument/2006/relationships/image" Target="../media/image257.png"/><Relationship Id="rId538" Type="http://schemas.openxmlformats.org/officeDocument/2006/relationships/customXml" Target="../ink/ink284.xml"/><Relationship Id="rId81" Type="http://schemas.openxmlformats.org/officeDocument/2006/relationships/customXml" Target="../ink/ink55.xml"/><Relationship Id="rId135" Type="http://schemas.openxmlformats.org/officeDocument/2006/relationships/customXml" Target="../ink/ink82.xml"/><Relationship Id="rId177" Type="http://schemas.openxmlformats.org/officeDocument/2006/relationships/customXml" Target="../ink/ink103.xml"/><Relationship Id="rId342" Type="http://schemas.openxmlformats.org/officeDocument/2006/relationships/image" Target="../media/image187.png"/><Relationship Id="rId384" Type="http://schemas.openxmlformats.org/officeDocument/2006/relationships/image" Target="../media/image208.png"/><Relationship Id="rId591" Type="http://schemas.openxmlformats.org/officeDocument/2006/relationships/customXml" Target="../ink/ink311.xml"/><Relationship Id="rId605" Type="http://schemas.openxmlformats.org/officeDocument/2006/relationships/customXml" Target="../ink/ink318.xml"/><Relationship Id="rId202" Type="http://schemas.openxmlformats.org/officeDocument/2006/relationships/image" Target="../media/image117.png"/><Relationship Id="rId244" Type="http://schemas.openxmlformats.org/officeDocument/2006/relationships/image" Target="../media/image138.png"/><Relationship Id="rId647" Type="http://schemas.openxmlformats.org/officeDocument/2006/relationships/customXml" Target="../ink/ink339.xml"/><Relationship Id="rId689" Type="http://schemas.openxmlformats.org/officeDocument/2006/relationships/customXml" Target="../ink/ink360.xml"/><Relationship Id="rId39" Type="http://schemas.openxmlformats.org/officeDocument/2006/relationships/customXml" Target="../ink/ink34.xml"/><Relationship Id="rId286" Type="http://schemas.openxmlformats.org/officeDocument/2006/relationships/image" Target="../media/image159.png"/><Relationship Id="rId451" Type="http://schemas.openxmlformats.org/officeDocument/2006/relationships/customXml" Target="../ink/ink240.xml"/><Relationship Id="rId493" Type="http://schemas.openxmlformats.org/officeDocument/2006/relationships/customXml" Target="../ink/ink261.xml"/><Relationship Id="rId507" Type="http://schemas.openxmlformats.org/officeDocument/2006/relationships/image" Target="../media/image269.png"/><Relationship Id="rId549" Type="http://schemas.openxmlformats.org/officeDocument/2006/relationships/image" Target="../media/image290.png"/><Relationship Id="rId50" Type="http://schemas.openxmlformats.org/officeDocument/2006/relationships/image" Target="../media/image41.png"/><Relationship Id="rId104" Type="http://schemas.openxmlformats.org/officeDocument/2006/relationships/image" Target="../media/image68.png"/><Relationship Id="rId146" Type="http://schemas.openxmlformats.org/officeDocument/2006/relationships/image" Target="../media/image89.png"/><Relationship Id="rId188" Type="http://schemas.openxmlformats.org/officeDocument/2006/relationships/image" Target="../media/image110.png"/><Relationship Id="rId311" Type="http://schemas.openxmlformats.org/officeDocument/2006/relationships/customXml" Target="../ink/ink170.xml"/><Relationship Id="rId353" Type="http://schemas.openxmlformats.org/officeDocument/2006/relationships/customXml" Target="../ink/ink191.xml"/><Relationship Id="rId395" Type="http://schemas.openxmlformats.org/officeDocument/2006/relationships/customXml" Target="../ink/ink212.xml"/><Relationship Id="rId409" Type="http://schemas.openxmlformats.org/officeDocument/2006/relationships/customXml" Target="../ink/ink219.xml"/><Relationship Id="rId560" Type="http://schemas.openxmlformats.org/officeDocument/2006/relationships/image" Target="../media/image295.png"/><Relationship Id="rId92" Type="http://schemas.openxmlformats.org/officeDocument/2006/relationships/image" Target="../media/image62.png"/><Relationship Id="rId213" Type="http://schemas.openxmlformats.org/officeDocument/2006/relationships/customXml" Target="../ink/ink121.xml"/><Relationship Id="rId420" Type="http://schemas.openxmlformats.org/officeDocument/2006/relationships/image" Target="../media/image226.png"/><Relationship Id="rId616" Type="http://schemas.openxmlformats.org/officeDocument/2006/relationships/image" Target="../media/image323.png"/><Relationship Id="rId658" Type="http://schemas.openxmlformats.org/officeDocument/2006/relationships/image" Target="../media/image344.png"/><Relationship Id="rId255" Type="http://schemas.openxmlformats.org/officeDocument/2006/relationships/customXml" Target="../ink/ink142.xml"/><Relationship Id="rId297" Type="http://schemas.openxmlformats.org/officeDocument/2006/relationships/customXml" Target="../ink/ink163.xml"/><Relationship Id="rId462" Type="http://schemas.openxmlformats.org/officeDocument/2006/relationships/image" Target="../media/image247.png"/><Relationship Id="rId518" Type="http://schemas.openxmlformats.org/officeDocument/2006/relationships/customXml" Target="../ink/ink274.xml"/><Relationship Id="rId115" Type="http://schemas.openxmlformats.org/officeDocument/2006/relationships/customXml" Target="../ink/ink72.xml"/><Relationship Id="rId157" Type="http://schemas.openxmlformats.org/officeDocument/2006/relationships/customXml" Target="../ink/ink93.xml"/><Relationship Id="rId322" Type="http://schemas.openxmlformats.org/officeDocument/2006/relationships/image" Target="../media/image177.png"/><Relationship Id="rId364" Type="http://schemas.openxmlformats.org/officeDocument/2006/relationships/image" Target="../media/image198.png"/><Relationship Id="rId61" Type="http://schemas.openxmlformats.org/officeDocument/2006/relationships/customXml" Target="../ink/ink45.xml"/><Relationship Id="rId199" Type="http://schemas.openxmlformats.org/officeDocument/2006/relationships/customXml" Target="../ink/ink114.xml"/><Relationship Id="rId571" Type="http://schemas.openxmlformats.org/officeDocument/2006/relationships/customXml" Target="../ink/ink301.xml"/><Relationship Id="rId627" Type="http://schemas.openxmlformats.org/officeDocument/2006/relationships/customXml" Target="../ink/ink329.xml"/><Relationship Id="rId669" Type="http://schemas.openxmlformats.org/officeDocument/2006/relationships/customXml" Target="../ink/ink350.xml"/><Relationship Id="rId19" Type="http://schemas.openxmlformats.org/officeDocument/2006/relationships/customXml" Target="../ink/ink24.xml"/><Relationship Id="rId224" Type="http://schemas.openxmlformats.org/officeDocument/2006/relationships/image" Target="../media/image128.png"/><Relationship Id="rId266" Type="http://schemas.openxmlformats.org/officeDocument/2006/relationships/image" Target="../media/image149.png"/><Relationship Id="rId431" Type="http://schemas.openxmlformats.org/officeDocument/2006/relationships/customXml" Target="../ink/ink230.xml"/><Relationship Id="rId473" Type="http://schemas.openxmlformats.org/officeDocument/2006/relationships/customXml" Target="../ink/ink251.xml"/><Relationship Id="rId529" Type="http://schemas.openxmlformats.org/officeDocument/2006/relationships/image" Target="../media/image280.png"/><Relationship Id="rId680" Type="http://schemas.openxmlformats.org/officeDocument/2006/relationships/image" Target="../media/image355.png"/><Relationship Id="rId30" Type="http://schemas.openxmlformats.org/officeDocument/2006/relationships/image" Target="../media/image31.png"/><Relationship Id="rId126" Type="http://schemas.openxmlformats.org/officeDocument/2006/relationships/image" Target="../media/image79.png"/><Relationship Id="rId168" Type="http://schemas.openxmlformats.org/officeDocument/2006/relationships/image" Target="../media/image100.png"/><Relationship Id="rId333" Type="http://schemas.openxmlformats.org/officeDocument/2006/relationships/customXml" Target="../ink/ink181.xml"/><Relationship Id="rId540" Type="http://schemas.openxmlformats.org/officeDocument/2006/relationships/customXml" Target="../ink/ink285.xml"/><Relationship Id="rId72" Type="http://schemas.openxmlformats.org/officeDocument/2006/relationships/image" Target="../media/image52.png"/><Relationship Id="rId375" Type="http://schemas.openxmlformats.org/officeDocument/2006/relationships/customXml" Target="../ink/ink202.xml"/><Relationship Id="rId582" Type="http://schemas.openxmlformats.org/officeDocument/2006/relationships/image" Target="../media/image306.png"/><Relationship Id="rId638" Type="http://schemas.openxmlformats.org/officeDocument/2006/relationships/image" Target="../media/image334.png"/><Relationship Id="rId3" Type="http://schemas.openxmlformats.org/officeDocument/2006/relationships/customXml" Target="../ink/ink16.xml"/><Relationship Id="rId235" Type="http://schemas.openxmlformats.org/officeDocument/2006/relationships/customXml" Target="../ink/ink132.xml"/><Relationship Id="rId277" Type="http://schemas.openxmlformats.org/officeDocument/2006/relationships/customXml" Target="../ink/ink153.xml"/><Relationship Id="rId400" Type="http://schemas.openxmlformats.org/officeDocument/2006/relationships/image" Target="../media/image216.png"/><Relationship Id="rId442" Type="http://schemas.openxmlformats.org/officeDocument/2006/relationships/image" Target="../media/image237.png"/><Relationship Id="rId484" Type="http://schemas.openxmlformats.org/officeDocument/2006/relationships/image" Target="../media/image258.png"/><Relationship Id="rId137" Type="http://schemas.openxmlformats.org/officeDocument/2006/relationships/customXml" Target="../ink/ink83.xml"/><Relationship Id="rId302" Type="http://schemas.openxmlformats.org/officeDocument/2006/relationships/image" Target="../media/image167.png"/><Relationship Id="rId344" Type="http://schemas.openxmlformats.org/officeDocument/2006/relationships/image" Target="../media/image188.png"/><Relationship Id="rId691" Type="http://schemas.openxmlformats.org/officeDocument/2006/relationships/customXml" Target="../ink/ink361.xml"/><Relationship Id="rId41" Type="http://schemas.openxmlformats.org/officeDocument/2006/relationships/customXml" Target="../ink/ink35.xml"/><Relationship Id="rId83" Type="http://schemas.openxmlformats.org/officeDocument/2006/relationships/customXml" Target="../ink/ink56.xml"/><Relationship Id="rId179" Type="http://schemas.openxmlformats.org/officeDocument/2006/relationships/customXml" Target="../ink/ink104.xml"/><Relationship Id="rId386" Type="http://schemas.openxmlformats.org/officeDocument/2006/relationships/image" Target="../media/image209.png"/><Relationship Id="rId551" Type="http://schemas.openxmlformats.org/officeDocument/2006/relationships/image" Target="../media/image291.png"/><Relationship Id="rId593" Type="http://schemas.openxmlformats.org/officeDocument/2006/relationships/customXml" Target="../ink/ink312.xml"/><Relationship Id="rId607" Type="http://schemas.openxmlformats.org/officeDocument/2006/relationships/customXml" Target="../ink/ink319.xml"/><Relationship Id="rId649" Type="http://schemas.openxmlformats.org/officeDocument/2006/relationships/customXml" Target="../ink/ink340.xml"/><Relationship Id="rId190" Type="http://schemas.openxmlformats.org/officeDocument/2006/relationships/image" Target="../media/image111.png"/><Relationship Id="rId204" Type="http://schemas.openxmlformats.org/officeDocument/2006/relationships/image" Target="../media/image118.png"/><Relationship Id="rId246" Type="http://schemas.openxmlformats.org/officeDocument/2006/relationships/image" Target="../media/image139.png"/><Relationship Id="rId288" Type="http://schemas.openxmlformats.org/officeDocument/2006/relationships/image" Target="../media/image160.png"/><Relationship Id="rId411" Type="http://schemas.openxmlformats.org/officeDocument/2006/relationships/customXml" Target="../ink/ink220.xml"/><Relationship Id="rId453" Type="http://schemas.openxmlformats.org/officeDocument/2006/relationships/customXml" Target="../ink/ink241.xml"/><Relationship Id="rId509" Type="http://schemas.openxmlformats.org/officeDocument/2006/relationships/image" Target="../media/image270.png"/><Relationship Id="rId660" Type="http://schemas.openxmlformats.org/officeDocument/2006/relationships/image" Target="../media/image345.png"/><Relationship Id="rId106" Type="http://schemas.openxmlformats.org/officeDocument/2006/relationships/image" Target="../media/image69.png"/><Relationship Id="rId313" Type="http://schemas.openxmlformats.org/officeDocument/2006/relationships/customXml" Target="../ink/ink171.xml"/><Relationship Id="rId495" Type="http://schemas.openxmlformats.org/officeDocument/2006/relationships/customXml" Target="../ink/ink262.xml"/><Relationship Id="rId10" Type="http://schemas.openxmlformats.org/officeDocument/2006/relationships/image" Target="../media/image21.png"/><Relationship Id="rId52" Type="http://schemas.openxmlformats.org/officeDocument/2006/relationships/image" Target="../media/image42.png"/><Relationship Id="rId94" Type="http://schemas.openxmlformats.org/officeDocument/2006/relationships/image" Target="../media/image63.png"/><Relationship Id="rId148" Type="http://schemas.openxmlformats.org/officeDocument/2006/relationships/image" Target="../media/image90.png"/><Relationship Id="rId355" Type="http://schemas.openxmlformats.org/officeDocument/2006/relationships/customXml" Target="../ink/ink192.xml"/><Relationship Id="rId397" Type="http://schemas.openxmlformats.org/officeDocument/2006/relationships/customXml" Target="../ink/ink213.xml"/><Relationship Id="rId520" Type="http://schemas.openxmlformats.org/officeDocument/2006/relationships/customXml" Target="../ink/ink275.xml"/><Relationship Id="rId562" Type="http://schemas.openxmlformats.org/officeDocument/2006/relationships/image" Target="../media/image296.png"/><Relationship Id="rId618" Type="http://schemas.openxmlformats.org/officeDocument/2006/relationships/image" Target="../media/image324.png"/><Relationship Id="rId215" Type="http://schemas.openxmlformats.org/officeDocument/2006/relationships/customXml" Target="../ink/ink122.xml"/><Relationship Id="rId257" Type="http://schemas.openxmlformats.org/officeDocument/2006/relationships/customXml" Target="../ink/ink143.xml"/><Relationship Id="rId422" Type="http://schemas.openxmlformats.org/officeDocument/2006/relationships/image" Target="../media/image227.png"/><Relationship Id="rId464" Type="http://schemas.openxmlformats.org/officeDocument/2006/relationships/image" Target="../media/image248.png"/><Relationship Id="rId299" Type="http://schemas.openxmlformats.org/officeDocument/2006/relationships/customXml" Target="../ink/ink164.xml"/><Relationship Id="rId63" Type="http://schemas.openxmlformats.org/officeDocument/2006/relationships/customXml" Target="../ink/ink46.xml"/><Relationship Id="rId159" Type="http://schemas.openxmlformats.org/officeDocument/2006/relationships/customXml" Target="../ink/ink94.xml"/><Relationship Id="rId366" Type="http://schemas.openxmlformats.org/officeDocument/2006/relationships/image" Target="../media/image199.png"/><Relationship Id="rId573" Type="http://schemas.openxmlformats.org/officeDocument/2006/relationships/customXml" Target="../ink/ink302.xml"/><Relationship Id="rId226" Type="http://schemas.openxmlformats.org/officeDocument/2006/relationships/image" Target="../media/image129.png"/><Relationship Id="rId433" Type="http://schemas.openxmlformats.org/officeDocument/2006/relationships/customXml" Target="../ink/ink231.xml"/><Relationship Id="rId640" Type="http://schemas.openxmlformats.org/officeDocument/2006/relationships/image" Target="../media/image335.png"/><Relationship Id="rId74" Type="http://schemas.openxmlformats.org/officeDocument/2006/relationships/image" Target="../media/image53.png"/><Relationship Id="rId377" Type="http://schemas.openxmlformats.org/officeDocument/2006/relationships/customXml" Target="../ink/ink203.xml"/><Relationship Id="rId500" Type="http://schemas.openxmlformats.org/officeDocument/2006/relationships/customXml" Target="../ink/ink265.xml"/><Relationship Id="rId584" Type="http://schemas.openxmlformats.org/officeDocument/2006/relationships/image" Target="../media/image307.png"/><Relationship Id="rId5" Type="http://schemas.openxmlformats.org/officeDocument/2006/relationships/customXml" Target="../ink/ink17.xml"/><Relationship Id="rId237" Type="http://schemas.openxmlformats.org/officeDocument/2006/relationships/customXml" Target="../ink/ink133.xml"/><Relationship Id="rId444" Type="http://schemas.openxmlformats.org/officeDocument/2006/relationships/image" Target="../media/image238.png"/><Relationship Id="rId651" Type="http://schemas.openxmlformats.org/officeDocument/2006/relationships/customXml" Target="../ink/ink341.xml"/><Relationship Id="rId290" Type="http://schemas.openxmlformats.org/officeDocument/2006/relationships/image" Target="../media/image161.png"/><Relationship Id="rId304" Type="http://schemas.openxmlformats.org/officeDocument/2006/relationships/image" Target="../media/image168.png"/><Relationship Id="rId388" Type="http://schemas.openxmlformats.org/officeDocument/2006/relationships/image" Target="../media/image210.png"/><Relationship Id="rId511" Type="http://schemas.openxmlformats.org/officeDocument/2006/relationships/image" Target="../media/image271.png"/><Relationship Id="rId609" Type="http://schemas.openxmlformats.org/officeDocument/2006/relationships/customXml" Target="../ink/ink320.xml"/><Relationship Id="rId85" Type="http://schemas.openxmlformats.org/officeDocument/2006/relationships/customXml" Target="../ink/ink57.xml"/><Relationship Id="rId150" Type="http://schemas.openxmlformats.org/officeDocument/2006/relationships/image" Target="../media/image91.png"/><Relationship Id="rId595" Type="http://schemas.openxmlformats.org/officeDocument/2006/relationships/customXml" Target="../ink/ink313.xml"/><Relationship Id="rId248" Type="http://schemas.openxmlformats.org/officeDocument/2006/relationships/image" Target="../media/image140.png"/><Relationship Id="rId455" Type="http://schemas.openxmlformats.org/officeDocument/2006/relationships/customXml" Target="../ink/ink242.xml"/><Relationship Id="rId662" Type="http://schemas.openxmlformats.org/officeDocument/2006/relationships/image" Target="../media/image346.png"/><Relationship Id="rId12" Type="http://schemas.openxmlformats.org/officeDocument/2006/relationships/image" Target="../media/image22.png"/><Relationship Id="rId108" Type="http://schemas.openxmlformats.org/officeDocument/2006/relationships/image" Target="../media/image70.png"/><Relationship Id="rId315" Type="http://schemas.openxmlformats.org/officeDocument/2006/relationships/customXml" Target="../ink/ink172.xml"/><Relationship Id="rId522" Type="http://schemas.openxmlformats.org/officeDocument/2006/relationships/customXml" Target="../ink/ink276.xml"/><Relationship Id="rId96" Type="http://schemas.openxmlformats.org/officeDocument/2006/relationships/image" Target="../media/image64.png"/><Relationship Id="rId161" Type="http://schemas.openxmlformats.org/officeDocument/2006/relationships/customXml" Target="../ink/ink95.xml"/><Relationship Id="rId399" Type="http://schemas.openxmlformats.org/officeDocument/2006/relationships/customXml" Target="../ink/ink214.xml"/><Relationship Id="rId259" Type="http://schemas.openxmlformats.org/officeDocument/2006/relationships/customXml" Target="../ink/ink144.xml"/><Relationship Id="rId466" Type="http://schemas.openxmlformats.org/officeDocument/2006/relationships/image" Target="../media/image249.png"/><Relationship Id="rId673" Type="http://schemas.openxmlformats.org/officeDocument/2006/relationships/customXml" Target="../ink/ink352.xml"/><Relationship Id="rId23" Type="http://schemas.openxmlformats.org/officeDocument/2006/relationships/customXml" Target="../ink/ink26.xml"/><Relationship Id="rId119" Type="http://schemas.openxmlformats.org/officeDocument/2006/relationships/customXml" Target="../ink/ink74.xml"/><Relationship Id="rId326" Type="http://schemas.openxmlformats.org/officeDocument/2006/relationships/image" Target="../media/image179.png"/><Relationship Id="rId533" Type="http://schemas.openxmlformats.org/officeDocument/2006/relationships/image" Target="../media/image282.png"/><Relationship Id="rId172" Type="http://schemas.openxmlformats.org/officeDocument/2006/relationships/image" Target="../media/image102.png"/><Relationship Id="rId477" Type="http://schemas.openxmlformats.org/officeDocument/2006/relationships/customXml" Target="../ink/ink253.xml"/><Relationship Id="rId600" Type="http://schemas.openxmlformats.org/officeDocument/2006/relationships/image" Target="../media/image315.png"/><Relationship Id="rId684" Type="http://schemas.openxmlformats.org/officeDocument/2006/relationships/image" Target="../media/image357.png"/><Relationship Id="rId337" Type="http://schemas.openxmlformats.org/officeDocument/2006/relationships/customXml" Target="../ink/ink183.xml"/><Relationship Id="rId34" Type="http://schemas.openxmlformats.org/officeDocument/2006/relationships/image" Target="../media/image33.png"/><Relationship Id="rId544" Type="http://schemas.openxmlformats.org/officeDocument/2006/relationships/customXml" Target="../ink/ink287.xml"/><Relationship Id="rId183" Type="http://schemas.openxmlformats.org/officeDocument/2006/relationships/customXml" Target="../ink/ink106.xml"/><Relationship Id="rId390" Type="http://schemas.openxmlformats.org/officeDocument/2006/relationships/image" Target="../media/image211.png"/><Relationship Id="rId404" Type="http://schemas.openxmlformats.org/officeDocument/2006/relationships/image" Target="../media/image218.png"/><Relationship Id="rId611" Type="http://schemas.openxmlformats.org/officeDocument/2006/relationships/customXml" Target="../ink/ink321.xml"/><Relationship Id="rId250" Type="http://schemas.openxmlformats.org/officeDocument/2006/relationships/image" Target="../media/image141.png"/><Relationship Id="rId488" Type="http://schemas.openxmlformats.org/officeDocument/2006/relationships/image" Target="../media/image260.png"/><Relationship Id="rId695" Type="http://schemas.openxmlformats.org/officeDocument/2006/relationships/customXml" Target="../ink/ink363.xml"/><Relationship Id="rId45" Type="http://schemas.openxmlformats.org/officeDocument/2006/relationships/customXml" Target="../ink/ink37.xml"/><Relationship Id="rId110" Type="http://schemas.openxmlformats.org/officeDocument/2006/relationships/image" Target="../media/image71.png"/><Relationship Id="rId348" Type="http://schemas.openxmlformats.org/officeDocument/2006/relationships/image" Target="../media/image190.png"/><Relationship Id="rId555" Type="http://schemas.openxmlformats.org/officeDocument/2006/relationships/customXml" Target="../ink/ink293.xml"/><Relationship Id="rId194" Type="http://schemas.openxmlformats.org/officeDocument/2006/relationships/image" Target="../media/image113.png"/><Relationship Id="rId208" Type="http://schemas.openxmlformats.org/officeDocument/2006/relationships/image" Target="../media/image120.png"/><Relationship Id="rId415" Type="http://schemas.openxmlformats.org/officeDocument/2006/relationships/customXml" Target="../ink/ink222.xml"/><Relationship Id="rId622" Type="http://schemas.openxmlformats.org/officeDocument/2006/relationships/image" Target="../media/image326.png"/><Relationship Id="rId261" Type="http://schemas.openxmlformats.org/officeDocument/2006/relationships/customXml" Target="../ink/ink145.xml"/><Relationship Id="rId499" Type="http://schemas.openxmlformats.org/officeDocument/2006/relationships/image" Target="../media/image265.png"/><Relationship Id="rId56" Type="http://schemas.openxmlformats.org/officeDocument/2006/relationships/image" Target="../media/image44.png"/><Relationship Id="rId359" Type="http://schemas.openxmlformats.org/officeDocument/2006/relationships/customXml" Target="../ink/ink194.xml"/><Relationship Id="rId566" Type="http://schemas.openxmlformats.org/officeDocument/2006/relationships/image" Target="../media/image298.png"/><Relationship Id="rId121" Type="http://schemas.openxmlformats.org/officeDocument/2006/relationships/customXml" Target="../ink/ink75.xml"/><Relationship Id="rId219" Type="http://schemas.openxmlformats.org/officeDocument/2006/relationships/customXml" Target="../ink/ink124.xml"/><Relationship Id="rId426" Type="http://schemas.openxmlformats.org/officeDocument/2006/relationships/image" Target="../media/image229.png"/><Relationship Id="rId633" Type="http://schemas.openxmlformats.org/officeDocument/2006/relationships/customXml" Target="../ink/ink332.xml"/><Relationship Id="rId67" Type="http://schemas.openxmlformats.org/officeDocument/2006/relationships/customXml" Target="../ink/ink48.xml"/><Relationship Id="rId272" Type="http://schemas.openxmlformats.org/officeDocument/2006/relationships/image" Target="../media/image152.png"/><Relationship Id="rId577" Type="http://schemas.openxmlformats.org/officeDocument/2006/relationships/customXml" Target="../ink/ink304.xml"/><Relationship Id="rId132" Type="http://schemas.openxmlformats.org/officeDocument/2006/relationships/image" Target="../media/image82.png"/><Relationship Id="rId437" Type="http://schemas.openxmlformats.org/officeDocument/2006/relationships/customXml" Target="../ink/ink233.xml"/><Relationship Id="rId644" Type="http://schemas.openxmlformats.org/officeDocument/2006/relationships/image" Target="../media/image337.png"/><Relationship Id="rId283" Type="http://schemas.openxmlformats.org/officeDocument/2006/relationships/customXml" Target="../ink/ink156.xml"/><Relationship Id="rId490" Type="http://schemas.openxmlformats.org/officeDocument/2006/relationships/image" Target="../media/image261.png"/><Relationship Id="rId504" Type="http://schemas.openxmlformats.org/officeDocument/2006/relationships/customXml" Target="../ink/ink267.xml"/><Relationship Id="rId78" Type="http://schemas.openxmlformats.org/officeDocument/2006/relationships/image" Target="../media/image55.png"/><Relationship Id="rId143" Type="http://schemas.openxmlformats.org/officeDocument/2006/relationships/customXml" Target="../ink/ink86.xml"/><Relationship Id="rId350" Type="http://schemas.openxmlformats.org/officeDocument/2006/relationships/image" Target="../media/image191.png"/><Relationship Id="rId588" Type="http://schemas.openxmlformats.org/officeDocument/2006/relationships/image" Target="../media/image309.png"/><Relationship Id="rId9" Type="http://schemas.openxmlformats.org/officeDocument/2006/relationships/customXml" Target="../ink/ink19.xml"/><Relationship Id="rId210" Type="http://schemas.openxmlformats.org/officeDocument/2006/relationships/image" Target="../media/image121.png"/><Relationship Id="rId448" Type="http://schemas.openxmlformats.org/officeDocument/2006/relationships/image" Target="../media/image240.png"/><Relationship Id="rId655" Type="http://schemas.openxmlformats.org/officeDocument/2006/relationships/customXml" Target="../ink/ink343.xml"/><Relationship Id="rId294" Type="http://schemas.openxmlformats.org/officeDocument/2006/relationships/image" Target="../media/image163.png"/><Relationship Id="rId308" Type="http://schemas.openxmlformats.org/officeDocument/2006/relationships/image" Target="../media/image170.png"/><Relationship Id="rId515" Type="http://schemas.openxmlformats.org/officeDocument/2006/relationships/image" Target="../media/image273.png"/><Relationship Id="rId89" Type="http://schemas.openxmlformats.org/officeDocument/2006/relationships/customXml" Target="../ink/ink59.xml"/><Relationship Id="rId154" Type="http://schemas.openxmlformats.org/officeDocument/2006/relationships/image" Target="../media/image93.png"/><Relationship Id="rId361" Type="http://schemas.openxmlformats.org/officeDocument/2006/relationships/customXml" Target="../ink/ink195.xml"/><Relationship Id="rId599" Type="http://schemas.openxmlformats.org/officeDocument/2006/relationships/customXml" Target="../ink/ink315.xml"/><Relationship Id="rId459" Type="http://schemas.openxmlformats.org/officeDocument/2006/relationships/customXml" Target="../ink/ink244.xml"/><Relationship Id="rId666" Type="http://schemas.openxmlformats.org/officeDocument/2006/relationships/image" Target="../media/image348.png"/><Relationship Id="rId16" Type="http://schemas.openxmlformats.org/officeDocument/2006/relationships/image" Target="../media/image24.png"/><Relationship Id="rId221" Type="http://schemas.openxmlformats.org/officeDocument/2006/relationships/customXml" Target="../ink/ink125.xml"/><Relationship Id="rId319" Type="http://schemas.openxmlformats.org/officeDocument/2006/relationships/customXml" Target="../ink/ink174.xml"/><Relationship Id="rId526" Type="http://schemas.openxmlformats.org/officeDocument/2006/relationships/customXml" Target="../ink/ink278.xml"/><Relationship Id="rId165" Type="http://schemas.openxmlformats.org/officeDocument/2006/relationships/customXml" Target="../ink/ink97.xml"/><Relationship Id="rId372" Type="http://schemas.openxmlformats.org/officeDocument/2006/relationships/image" Target="../media/image202.png"/><Relationship Id="rId677" Type="http://schemas.openxmlformats.org/officeDocument/2006/relationships/customXml" Target="../ink/ink354.xml"/><Relationship Id="rId232" Type="http://schemas.openxmlformats.org/officeDocument/2006/relationships/image" Target="../media/image132.png"/><Relationship Id="rId27" Type="http://schemas.openxmlformats.org/officeDocument/2006/relationships/customXml" Target="../ink/ink28.xml"/><Relationship Id="rId537" Type="http://schemas.openxmlformats.org/officeDocument/2006/relationships/image" Target="../media/image284.png"/><Relationship Id="rId80" Type="http://schemas.openxmlformats.org/officeDocument/2006/relationships/image" Target="../media/image56.png"/><Relationship Id="rId176" Type="http://schemas.openxmlformats.org/officeDocument/2006/relationships/image" Target="../media/image104.png"/><Relationship Id="rId383" Type="http://schemas.openxmlformats.org/officeDocument/2006/relationships/customXml" Target="../ink/ink206.xml"/><Relationship Id="rId590" Type="http://schemas.openxmlformats.org/officeDocument/2006/relationships/image" Target="../media/image310.png"/><Relationship Id="rId604" Type="http://schemas.openxmlformats.org/officeDocument/2006/relationships/image" Target="../media/image317.png"/><Relationship Id="rId243" Type="http://schemas.openxmlformats.org/officeDocument/2006/relationships/customXml" Target="../ink/ink136.xml"/><Relationship Id="rId450" Type="http://schemas.openxmlformats.org/officeDocument/2006/relationships/image" Target="../media/image241.png"/><Relationship Id="rId688" Type="http://schemas.openxmlformats.org/officeDocument/2006/relationships/image" Target="../media/image359.png"/><Relationship Id="rId38" Type="http://schemas.openxmlformats.org/officeDocument/2006/relationships/image" Target="../media/image35.png"/><Relationship Id="rId103" Type="http://schemas.openxmlformats.org/officeDocument/2006/relationships/customXml" Target="../ink/ink66.xml"/><Relationship Id="rId310" Type="http://schemas.openxmlformats.org/officeDocument/2006/relationships/image" Target="../media/image171.png"/><Relationship Id="rId548" Type="http://schemas.openxmlformats.org/officeDocument/2006/relationships/customXml" Target="../ink/ink289.xml"/><Relationship Id="rId91" Type="http://schemas.openxmlformats.org/officeDocument/2006/relationships/customXml" Target="../ink/ink60.xml"/><Relationship Id="rId187" Type="http://schemas.openxmlformats.org/officeDocument/2006/relationships/customXml" Target="../ink/ink108.xml"/><Relationship Id="rId394" Type="http://schemas.openxmlformats.org/officeDocument/2006/relationships/image" Target="../media/image213.png"/><Relationship Id="rId408" Type="http://schemas.openxmlformats.org/officeDocument/2006/relationships/image" Target="../media/image220.png"/><Relationship Id="rId615" Type="http://schemas.openxmlformats.org/officeDocument/2006/relationships/customXml" Target="../ink/ink323.xml"/><Relationship Id="rId254" Type="http://schemas.openxmlformats.org/officeDocument/2006/relationships/image" Target="../media/image143.png"/><Relationship Id="rId49" Type="http://schemas.openxmlformats.org/officeDocument/2006/relationships/customXml" Target="../ink/ink39.xml"/><Relationship Id="rId114" Type="http://schemas.openxmlformats.org/officeDocument/2006/relationships/image" Target="../media/image73.png"/><Relationship Id="rId461" Type="http://schemas.openxmlformats.org/officeDocument/2006/relationships/customXml" Target="../ink/ink245.xml"/><Relationship Id="rId559" Type="http://schemas.openxmlformats.org/officeDocument/2006/relationships/customXml" Target="../ink/ink29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21.xml"/><Relationship Id="rId671" Type="http://schemas.openxmlformats.org/officeDocument/2006/relationships/customXml" Target="../ink/ink701.xml"/><Relationship Id="rId769" Type="http://schemas.openxmlformats.org/officeDocument/2006/relationships/image" Target="../media/image721.png"/><Relationship Id="rId21" Type="http://schemas.openxmlformats.org/officeDocument/2006/relationships/customXml" Target="../ink/ink373.xml"/><Relationship Id="rId324" Type="http://schemas.openxmlformats.org/officeDocument/2006/relationships/image" Target="../media/image504.png"/><Relationship Id="rId531" Type="http://schemas.openxmlformats.org/officeDocument/2006/relationships/image" Target="../media/image605.png"/><Relationship Id="rId629" Type="http://schemas.openxmlformats.org/officeDocument/2006/relationships/customXml" Target="../ink/ink680.xml"/><Relationship Id="rId170" Type="http://schemas.openxmlformats.org/officeDocument/2006/relationships/image" Target="../media/image429.png"/><Relationship Id="rId836" Type="http://schemas.openxmlformats.org/officeDocument/2006/relationships/image" Target="../media/image754.png"/><Relationship Id="rId268" Type="http://schemas.openxmlformats.org/officeDocument/2006/relationships/customXml" Target="../ink/ink497.xml"/><Relationship Id="rId475" Type="http://schemas.openxmlformats.org/officeDocument/2006/relationships/image" Target="../media/image577.png"/><Relationship Id="rId682" Type="http://schemas.openxmlformats.org/officeDocument/2006/relationships/image" Target="../media/image678.png"/><Relationship Id="rId903" Type="http://schemas.openxmlformats.org/officeDocument/2006/relationships/customXml" Target="../ink/ink819.xml"/><Relationship Id="rId32" Type="http://schemas.openxmlformats.org/officeDocument/2006/relationships/image" Target="../media/image3600.png"/><Relationship Id="rId128" Type="http://schemas.openxmlformats.org/officeDocument/2006/relationships/image" Target="../media/image408.png"/><Relationship Id="rId335" Type="http://schemas.openxmlformats.org/officeDocument/2006/relationships/image" Target="../media/image509.png"/><Relationship Id="rId542" Type="http://schemas.openxmlformats.org/officeDocument/2006/relationships/customXml" Target="../ink/ink636.xml"/><Relationship Id="rId181" Type="http://schemas.openxmlformats.org/officeDocument/2006/relationships/customXml" Target="../ink/ink453.xml"/><Relationship Id="rId402" Type="http://schemas.openxmlformats.org/officeDocument/2006/relationships/customXml" Target="../ink/ink565.xml"/><Relationship Id="rId847" Type="http://schemas.openxmlformats.org/officeDocument/2006/relationships/customXml" Target="../ink/ink790.xml"/><Relationship Id="rId279" Type="http://schemas.openxmlformats.org/officeDocument/2006/relationships/image" Target="../media/image482.png"/><Relationship Id="rId486" Type="http://schemas.openxmlformats.org/officeDocument/2006/relationships/customXml" Target="../ink/ink608.xml"/><Relationship Id="rId693" Type="http://schemas.openxmlformats.org/officeDocument/2006/relationships/customXml" Target="../ink/ink712.xml"/><Relationship Id="rId707" Type="http://schemas.openxmlformats.org/officeDocument/2006/relationships/image" Target="../media/image690.png"/><Relationship Id="rId914" Type="http://schemas.openxmlformats.org/officeDocument/2006/relationships/image" Target="../media/image792.png"/><Relationship Id="rId43" Type="http://schemas.openxmlformats.org/officeDocument/2006/relationships/customXml" Target="../ink/ink384.xml"/><Relationship Id="rId139" Type="http://schemas.openxmlformats.org/officeDocument/2006/relationships/customXml" Target="../ink/ink432.xml"/><Relationship Id="rId346" Type="http://schemas.openxmlformats.org/officeDocument/2006/relationships/customXml" Target="../ink/ink537.xml"/><Relationship Id="rId553" Type="http://schemas.openxmlformats.org/officeDocument/2006/relationships/image" Target="../media/image616.png"/><Relationship Id="rId760" Type="http://schemas.openxmlformats.org/officeDocument/2006/relationships/customXml" Target="../ink/ink746.xml"/><Relationship Id="rId192" Type="http://schemas.openxmlformats.org/officeDocument/2006/relationships/image" Target="../media/image440.png"/><Relationship Id="rId206" Type="http://schemas.openxmlformats.org/officeDocument/2006/relationships/customXml" Target="../ink/ink466.xml"/><Relationship Id="rId413" Type="http://schemas.openxmlformats.org/officeDocument/2006/relationships/customXml" Target="../ink/ink571.xml"/><Relationship Id="rId858" Type="http://schemas.openxmlformats.org/officeDocument/2006/relationships/image" Target="../media/image765.png"/><Relationship Id="rId497" Type="http://schemas.openxmlformats.org/officeDocument/2006/relationships/image" Target="../media/image588.png"/><Relationship Id="rId620" Type="http://schemas.openxmlformats.org/officeDocument/2006/relationships/customXml" Target="../ink/ink675.xml"/><Relationship Id="rId718" Type="http://schemas.openxmlformats.org/officeDocument/2006/relationships/customXml" Target="../ink/ink725.xml"/><Relationship Id="rId925" Type="http://schemas.openxmlformats.org/officeDocument/2006/relationships/customXml" Target="../ink/ink830.xml"/><Relationship Id="rId357" Type="http://schemas.openxmlformats.org/officeDocument/2006/relationships/image" Target="../media/image520.png"/><Relationship Id="rId54" Type="http://schemas.openxmlformats.org/officeDocument/2006/relationships/image" Target="../media/image371.png"/><Relationship Id="rId217" Type="http://schemas.openxmlformats.org/officeDocument/2006/relationships/image" Target="../media/image451.png"/><Relationship Id="rId564" Type="http://schemas.openxmlformats.org/officeDocument/2006/relationships/customXml" Target="../ink/ink647.xml"/><Relationship Id="rId771" Type="http://schemas.openxmlformats.org/officeDocument/2006/relationships/image" Target="../media/image722.png"/><Relationship Id="rId869" Type="http://schemas.openxmlformats.org/officeDocument/2006/relationships/customXml" Target="../ink/ink801.xml"/><Relationship Id="rId424" Type="http://schemas.openxmlformats.org/officeDocument/2006/relationships/image" Target="../media/image553.png"/><Relationship Id="rId631" Type="http://schemas.openxmlformats.org/officeDocument/2006/relationships/customXml" Target="../ink/ink681.xml"/><Relationship Id="rId729" Type="http://schemas.openxmlformats.org/officeDocument/2006/relationships/image" Target="../media/image701.png"/><Relationship Id="rId270" Type="http://schemas.openxmlformats.org/officeDocument/2006/relationships/customXml" Target="../ink/ink498.xml"/><Relationship Id="rId936" Type="http://schemas.openxmlformats.org/officeDocument/2006/relationships/image" Target="../media/image803.png"/><Relationship Id="rId65" Type="http://schemas.openxmlformats.org/officeDocument/2006/relationships/customXml" Target="../ink/ink395.xml"/><Relationship Id="rId130" Type="http://schemas.openxmlformats.org/officeDocument/2006/relationships/image" Target="../media/image409.png"/><Relationship Id="rId368" Type="http://schemas.openxmlformats.org/officeDocument/2006/relationships/customXml" Target="../ink/ink548.xml"/><Relationship Id="rId575" Type="http://schemas.openxmlformats.org/officeDocument/2006/relationships/image" Target="../media/image626.png"/><Relationship Id="rId782" Type="http://schemas.openxmlformats.org/officeDocument/2006/relationships/customXml" Target="../ink/ink757.xml"/><Relationship Id="rId228" Type="http://schemas.openxmlformats.org/officeDocument/2006/relationships/customXml" Target="../ink/ink477.xml"/><Relationship Id="rId435" Type="http://schemas.openxmlformats.org/officeDocument/2006/relationships/customXml" Target="../ink/ink582.xml"/><Relationship Id="rId642" Type="http://schemas.openxmlformats.org/officeDocument/2006/relationships/image" Target="../media/image659.png"/><Relationship Id="rId281" Type="http://schemas.openxmlformats.org/officeDocument/2006/relationships/image" Target="../media/image483.png"/><Relationship Id="rId502" Type="http://schemas.openxmlformats.org/officeDocument/2006/relationships/customXml" Target="../ink/ink616.xml"/><Relationship Id="rId76" Type="http://schemas.openxmlformats.org/officeDocument/2006/relationships/image" Target="../media/image382.png"/><Relationship Id="rId141" Type="http://schemas.openxmlformats.org/officeDocument/2006/relationships/customXml" Target="../ink/ink433.xml"/><Relationship Id="rId379" Type="http://schemas.openxmlformats.org/officeDocument/2006/relationships/image" Target="../media/image531.png"/><Relationship Id="rId586" Type="http://schemas.openxmlformats.org/officeDocument/2006/relationships/customXml" Target="../ink/ink658.xml"/><Relationship Id="rId793" Type="http://schemas.openxmlformats.org/officeDocument/2006/relationships/image" Target="../media/image733.png"/><Relationship Id="rId807" Type="http://schemas.openxmlformats.org/officeDocument/2006/relationships/image" Target="../media/image740.png"/><Relationship Id="rId7" Type="http://schemas.openxmlformats.org/officeDocument/2006/relationships/customXml" Target="../ink/ink366.xml"/><Relationship Id="rId239" Type="http://schemas.openxmlformats.org/officeDocument/2006/relationships/image" Target="../media/image462.png"/><Relationship Id="rId446" Type="http://schemas.openxmlformats.org/officeDocument/2006/relationships/image" Target="../media/image564.png"/><Relationship Id="rId653" Type="http://schemas.openxmlformats.org/officeDocument/2006/relationships/customXml" Target="../ink/ink692.xml"/><Relationship Id="rId292" Type="http://schemas.openxmlformats.org/officeDocument/2006/relationships/image" Target="../media/image488.png"/><Relationship Id="rId306" Type="http://schemas.openxmlformats.org/officeDocument/2006/relationships/image" Target="../media/image495.png"/><Relationship Id="rId860" Type="http://schemas.openxmlformats.org/officeDocument/2006/relationships/image" Target="../media/image766.png"/><Relationship Id="rId87" Type="http://schemas.openxmlformats.org/officeDocument/2006/relationships/customXml" Target="../ink/ink406.xml"/><Relationship Id="rId513" Type="http://schemas.openxmlformats.org/officeDocument/2006/relationships/image" Target="../media/image596.png"/><Relationship Id="rId597" Type="http://schemas.openxmlformats.org/officeDocument/2006/relationships/image" Target="../media/image637.png"/><Relationship Id="rId720" Type="http://schemas.openxmlformats.org/officeDocument/2006/relationships/customXml" Target="../ink/ink726.xml"/><Relationship Id="rId818" Type="http://schemas.openxmlformats.org/officeDocument/2006/relationships/customXml" Target="../ink/ink775.xml"/><Relationship Id="rId152" Type="http://schemas.openxmlformats.org/officeDocument/2006/relationships/image" Target="../media/image420.png"/><Relationship Id="rId457" Type="http://schemas.openxmlformats.org/officeDocument/2006/relationships/image" Target="../media/image568.png"/><Relationship Id="rId664" Type="http://schemas.openxmlformats.org/officeDocument/2006/relationships/image" Target="../media/image669.png"/><Relationship Id="rId871" Type="http://schemas.openxmlformats.org/officeDocument/2006/relationships/image" Target="../media/image771.png"/><Relationship Id="rId14" Type="http://schemas.openxmlformats.org/officeDocument/2006/relationships/image" Target="../media/image3520.png"/><Relationship Id="rId317" Type="http://schemas.openxmlformats.org/officeDocument/2006/relationships/customXml" Target="../ink/ink522.xml"/><Relationship Id="rId524" Type="http://schemas.openxmlformats.org/officeDocument/2006/relationships/customXml" Target="../ink/ink627.xml"/><Relationship Id="rId731" Type="http://schemas.openxmlformats.org/officeDocument/2006/relationships/image" Target="../media/image702.png"/><Relationship Id="rId98" Type="http://schemas.openxmlformats.org/officeDocument/2006/relationships/image" Target="../media/image393.png"/><Relationship Id="rId163" Type="http://schemas.openxmlformats.org/officeDocument/2006/relationships/customXml" Target="../ink/ink444.xml"/><Relationship Id="rId370" Type="http://schemas.openxmlformats.org/officeDocument/2006/relationships/customXml" Target="../ink/ink549.xml"/><Relationship Id="rId829" Type="http://schemas.openxmlformats.org/officeDocument/2006/relationships/image" Target="../media/image751.png"/><Relationship Id="rId230" Type="http://schemas.openxmlformats.org/officeDocument/2006/relationships/customXml" Target="../ink/ink478.xml"/><Relationship Id="rId468" Type="http://schemas.openxmlformats.org/officeDocument/2006/relationships/customXml" Target="../ink/ink599.xml"/><Relationship Id="rId675" Type="http://schemas.openxmlformats.org/officeDocument/2006/relationships/customXml" Target="../ink/ink703.xml"/><Relationship Id="rId882" Type="http://schemas.openxmlformats.org/officeDocument/2006/relationships/image" Target="../media/image776.png"/><Relationship Id="rId25" Type="http://schemas.openxmlformats.org/officeDocument/2006/relationships/customXml" Target="../ink/ink375.xml"/><Relationship Id="rId328" Type="http://schemas.openxmlformats.org/officeDocument/2006/relationships/customXml" Target="../ink/ink528.xml"/><Relationship Id="rId535" Type="http://schemas.openxmlformats.org/officeDocument/2006/relationships/image" Target="../media/image607.png"/><Relationship Id="rId742" Type="http://schemas.openxmlformats.org/officeDocument/2006/relationships/customXml" Target="../ink/ink737.xml"/><Relationship Id="rId174" Type="http://schemas.openxmlformats.org/officeDocument/2006/relationships/image" Target="../media/image431.png"/><Relationship Id="rId381" Type="http://schemas.openxmlformats.org/officeDocument/2006/relationships/image" Target="../media/image532.png"/><Relationship Id="rId602" Type="http://schemas.openxmlformats.org/officeDocument/2006/relationships/customXml" Target="../ink/ink666.xml"/><Relationship Id="rId241" Type="http://schemas.openxmlformats.org/officeDocument/2006/relationships/image" Target="../media/image463.png"/><Relationship Id="rId479" Type="http://schemas.openxmlformats.org/officeDocument/2006/relationships/image" Target="../media/image579.png"/><Relationship Id="rId686" Type="http://schemas.openxmlformats.org/officeDocument/2006/relationships/image" Target="../media/image680.png"/><Relationship Id="rId893" Type="http://schemas.openxmlformats.org/officeDocument/2006/relationships/customXml" Target="../ink/ink814.xml"/><Relationship Id="rId907" Type="http://schemas.openxmlformats.org/officeDocument/2006/relationships/customXml" Target="../ink/ink821.xml"/><Relationship Id="rId36" Type="http://schemas.openxmlformats.org/officeDocument/2006/relationships/image" Target="../media/image3620.png"/><Relationship Id="rId339" Type="http://schemas.openxmlformats.org/officeDocument/2006/relationships/image" Target="../media/image511.png"/><Relationship Id="rId546" Type="http://schemas.openxmlformats.org/officeDocument/2006/relationships/customXml" Target="../ink/ink638.xml"/><Relationship Id="rId753" Type="http://schemas.openxmlformats.org/officeDocument/2006/relationships/image" Target="../media/image713.png"/><Relationship Id="rId101" Type="http://schemas.openxmlformats.org/officeDocument/2006/relationships/customXml" Target="../ink/ink413.xml"/><Relationship Id="rId185" Type="http://schemas.openxmlformats.org/officeDocument/2006/relationships/customXml" Target="../ink/ink455.xml"/><Relationship Id="rId406" Type="http://schemas.openxmlformats.org/officeDocument/2006/relationships/image" Target="../media/image544.png"/><Relationship Id="rId392" Type="http://schemas.openxmlformats.org/officeDocument/2006/relationships/customXml" Target="../ink/ink560.xml"/><Relationship Id="rId613" Type="http://schemas.openxmlformats.org/officeDocument/2006/relationships/image" Target="../media/image645.png"/><Relationship Id="rId697" Type="http://schemas.openxmlformats.org/officeDocument/2006/relationships/customXml" Target="../ink/ink714.xml"/><Relationship Id="rId820" Type="http://schemas.openxmlformats.org/officeDocument/2006/relationships/customXml" Target="../ink/ink776.xml"/><Relationship Id="rId918" Type="http://schemas.openxmlformats.org/officeDocument/2006/relationships/image" Target="../media/image794.png"/><Relationship Id="rId252" Type="http://schemas.openxmlformats.org/officeDocument/2006/relationships/customXml" Target="../ink/ink489.xml"/><Relationship Id="rId47" Type="http://schemas.openxmlformats.org/officeDocument/2006/relationships/customXml" Target="../ink/ink386.xml"/><Relationship Id="rId112" Type="http://schemas.openxmlformats.org/officeDocument/2006/relationships/image" Target="../media/image400.png"/><Relationship Id="rId557" Type="http://schemas.openxmlformats.org/officeDocument/2006/relationships/image" Target="../media/image618.png"/><Relationship Id="rId764" Type="http://schemas.openxmlformats.org/officeDocument/2006/relationships/customXml" Target="../ink/ink748.xml"/><Relationship Id="rId196" Type="http://schemas.openxmlformats.org/officeDocument/2006/relationships/customXml" Target="../ink/ink461.xml"/><Relationship Id="rId417" Type="http://schemas.openxmlformats.org/officeDocument/2006/relationships/customXml" Target="../ink/ink573.xml"/><Relationship Id="rId624" Type="http://schemas.openxmlformats.org/officeDocument/2006/relationships/customXml" Target="../ink/ink677.xml"/><Relationship Id="rId831" Type="http://schemas.openxmlformats.org/officeDocument/2006/relationships/customXml" Target="../ink/ink782.xml"/><Relationship Id="rId263" Type="http://schemas.openxmlformats.org/officeDocument/2006/relationships/image" Target="../media/image474.png"/><Relationship Id="rId470" Type="http://schemas.openxmlformats.org/officeDocument/2006/relationships/customXml" Target="../ink/ink600.xml"/><Relationship Id="rId929" Type="http://schemas.openxmlformats.org/officeDocument/2006/relationships/customXml" Target="../ink/ink832.xml"/><Relationship Id="rId58" Type="http://schemas.openxmlformats.org/officeDocument/2006/relationships/image" Target="../media/image373.png"/><Relationship Id="rId123" Type="http://schemas.openxmlformats.org/officeDocument/2006/relationships/customXml" Target="../ink/ink424.xml"/><Relationship Id="rId330" Type="http://schemas.openxmlformats.org/officeDocument/2006/relationships/customXml" Target="../ink/ink529.xml"/><Relationship Id="rId568" Type="http://schemas.openxmlformats.org/officeDocument/2006/relationships/customXml" Target="../ink/ink649.xml"/><Relationship Id="rId775" Type="http://schemas.openxmlformats.org/officeDocument/2006/relationships/image" Target="../media/image724.png"/><Relationship Id="rId428" Type="http://schemas.openxmlformats.org/officeDocument/2006/relationships/image" Target="../media/image555.png"/><Relationship Id="rId635" Type="http://schemas.openxmlformats.org/officeDocument/2006/relationships/customXml" Target="../ink/ink683.xml"/><Relationship Id="rId842" Type="http://schemas.openxmlformats.org/officeDocument/2006/relationships/image" Target="../media/image757.png"/><Relationship Id="rId274" Type="http://schemas.openxmlformats.org/officeDocument/2006/relationships/customXml" Target="../ink/ink500.xml"/><Relationship Id="rId481" Type="http://schemas.openxmlformats.org/officeDocument/2006/relationships/image" Target="../media/image580.png"/><Relationship Id="rId702" Type="http://schemas.openxmlformats.org/officeDocument/2006/relationships/customXml" Target="../ink/ink717.xml"/><Relationship Id="rId69" Type="http://schemas.openxmlformats.org/officeDocument/2006/relationships/customXml" Target="../ink/ink397.xml"/><Relationship Id="rId134" Type="http://schemas.openxmlformats.org/officeDocument/2006/relationships/image" Target="../media/image411.png"/><Relationship Id="rId579" Type="http://schemas.openxmlformats.org/officeDocument/2006/relationships/image" Target="../media/image628.png"/><Relationship Id="rId786" Type="http://schemas.openxmlformats.org/officeDocument/2006/relationships/customXml" Target="../ink/ink759.xml"/><Relationship Id="rId341" Type="http://schemas.openxmlformats.org/officeDocument/2006/relationships/image" Target="../media/image512.png"/><Relationship Id="rId439" Type="http://schemas.openxmlformats.org/officeDocument/2006/relationships/customXml" Target="../ink/ink584.xml"/><Relationship Id="rId646" Type="http://schemas.openxmlformats.org/officeDocument/2006/relationships/image" Target="../media/image660.png"/><Relationship Id="rId201" Type="http://schemas.openxmlformats.org/officeDocument/2006/relationships/image" Target="../media/image444.png"/><Relationship Id="rId285" Type="http://schemas.openxmlformats.org/officeDocument/2006/relationships/image" Target="../media/image485.png"/><Relationship Id="rId506" Type="http://schemas.openxmlformats.org/officeDocument/2006/relationships/customXml" Target="../ink/ink618.xml"/><Relationship Id="rId853" Type="http://schemas.openxmlformats.org/officeDocument/2006/relationships/customXml" Target="../ink/ink793.xml"/><Relationship Id="rId492" Type="http://schemas.openxmlformats.org/officeDocument/2006/relationships/customXml" Target="../ink/ink611.xml"/><Relationship Id="rId713" Type="http://schemas.openxmlformats.org/officeDocument/2006/relationships/image" Target="../media/image693.png"/><Relationship Id="rId797" Type="http://schemas.openxmlformats.org/officeDocument/2006/relationships/image" Target="../media/image735.png"/><Relationship Id="rId920" Type="http://schemas.openxmlformats.org/officeDocument/2006/relationships/image" Target="../media/image795.png"/><Relationship Id="rId145" Type="http://schemas.openxmlformats.org/officeDocument/2006/relationships/customXml" Target="../ink/ink435.xml"/><Relationship Id="rId352" Type="http://schemas.openxmlformats.org/officeDocument/2006/relationships/customXml" Target="../ink/ink540.xml"/><Relationship Id="rId212" Type="http://schemas.openxmlformats.org/officeDocument/2006/relationships/customXml" Target="../ink/ink469.xml"/><Relationship Id="rId657" Type="http://schemas.openxmlformats.org/officeDocument/2006/relationships/customXml" Target="../ink/ink694.xml"/><Relationship Id="rId864" Type="http://schemas.openxmlformats.org/officeDocument/2006/relationships/image" Target="../media/image768.png"/><Relationship Id="rId296" Type="http://schemas.openxmlformats.org/officeDocument/2006/relationships/image" Target="../media/image490.png"/><Relationship Id="rId517" Type="http://schemas.openxmlformats.org/officeDocument/2006/relationships/image" Target="../media/image598.png"/><Relationship Id="rId724" Type="http://schemas.openxmlformats.org/officeDocument/2006/relationships/customXml" Target="../ink/ink728.xml"/><Relationship Id="rId931" Type="http://schemas.openxmlformats.org/officeDocument/2006/relationships/customXml" Target="../ink/ink833.xml"/><Relationship Id="rId60" Type="http://schemas.openxmlformats.org/officeDocument/2006/relationships/image" Target="../media/image374.png"/><Relationship Id="rId156" Type="http://schemas.openxmlformats.org/officeDocument/2006/relationships/image" Target="../media/image422.png"/><Relationship Id="rId363" Type="http://schemas.openxmlformats.org/officeDocument/2006/relationships/image" Target="../media/image523.png"/><Relationship Id="rId570" Type="http://schemas.openxmlformats.org/officeDocument/2006/relationships/customXml" Target="../ink/ink650.xml"/><Relationship Id="rId223" Type="http://schemas.openxmlformats.org/officeDocument/2006/relationships/image" Target="../media/image454.png"/><Relationship Id="rId430" Type="http://schemas.openxmlformats.org/officeDocument/2006/relationships/image" Target="../media/image556.png"/><Relationship Id="rId668" Type="http://schemas.openxmlformats.org/officeDocument/2006/relationships/image" Target="../media/image671.png"/><Relationship Id="rId875" Type="http://schemas.openxmlformats.org/officeDocument/2006/relationships/customXml" Target="../ink/ink805.xml"/><Relationship Id="rId18" Type="http://schemas.openxmlformats.org/officeDocument/2006/relationships/image" Target="../media/image3540.png"/><Relationship Id="rId528" Type="http://schemas.openxmlformats.org/officeDocument/2006/relationships/customXml" Target="../ink/ink629.xml"/><Relationship Id="rId735" Type="http://schemas.openxmlformats.org/officeDocument/2006/relationships/image" Target="../media/image704.png"/><Relationship Id="rId167" Type="http://schemas.openxmlformats.org/officeDocument/2006/relationships/customXml" Target="../ink/ink446.xml"/><Relationship Id="rId374" Type="http://schemas.openxmlformats.org/officeDocument/2006/relationships/customXml" Target="../ink/ink551.xml"/><Relationship Id="rId581" Type="http://schemas.openxmlformats.org/officeDocument/2006/relationships/image" Target="../media/image629.png"/><Relationship Id="rId71" Type="http://schemas.openxmlformats.org/officeDocument/2006/relationships/customXml" Target="../ink/ink398.xml"/><Relationship Id="rId234" Type="http://schemas.openxmlformats.org/officeDocument/2006/relationships/customXml" Target="../ink/ink480.xml"/><Relationship Id="rId679" Type="http://schemas.openxmlformats.org/officeDocument/2006/relationships/customXml" Target="../ink/ink705.xml"/><Relationship Id="rId802" Type="http://schemas.openxmlformats.org/officeDocument/2006/relationships/customXml" Target="../ink/ink767.xml"/><Relationship Id="rId886" Type="http://schemas.openxmlformats.org/officeDocument/2006/relationships/image" Target="../media/image778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377.xml"/><Relationship Id="rId441" Type="http://schemas.openxmlformats.org/officeDocument/2006/relationships/customXml" Target="../ink/ink585.xml"/><Relationship Id="rId539" Type="http://schemas.openxmlformats.org/officeDocument/2006/relationships/image" Target="../media/image609.png"/><Relationship Id="rId746" Type="http://schemas.openxmlformats.org/officeDocument/2006/relationships/customXml" Target="../ink/ink739.xml"/><Relationship Id="rId178" Type="http://schemas.openxmlformats.org/officeDocument/2006/relationships/image" Target="../media/image433.png"/><Relationship Id="rId301" Type="http://schemas.openxmlformats.org/officeDocument/2006/relationships/customXml" Target="../ink/ink514.xml"/><Relationship Id="rId82" Type="http://schemas.openxmlformats.org/officeDocument/2006/relationships/image" Target="../media/image385.png"/><Relationship Id="rId385" Type="http://schemas.openxmlformats.org/officeDocument/2006/relationships/image" Target="../media/image534.png"/><Relationship Id="rId592" Type="http://schemas.openxmlformats.org/officeDocument/2006/relationships/customXml" Target="../ink/ink661.xml"/><Relationship Id="rId606" Type="http://schemas.openxmlformats.org/officeDocument/2006/relationships/customXml" Target="../ink/ink668.xml"/><Relationship Id="rId813" Type="http://schemas.openxmlformats.org/officeDocument/2006/relationships/image" Target="../media/image743.png"/><Relationship Id="rId245" Type="http://schemas.openxmlformats.org/officeDocument/2006/relationships/image" Target="../media/image465.png"/><Relationship Id="rId452" Type="http://schemas.openxmlformats.org/officeDocument/2006/relationships/customXml" Target="../ink/ink591.xml"/><Relationship Id="rId897" Type="http://schemas.openxmlformats.org/officeDocument/2006/relationships/customXml" Target="../ink/ink816.xml"/><Relationship Id="rId105" Type="http://schemas.openxmlformats.org/officeDocument/2006/relationships/customXml" Target="../ink/ink415.xml"/><Relationship Id="rId312" Type="http://schemas.openxmlformats.org/officeDocument/2006/relationships/image" Target="../media/image498.png"/><Relationship Id="rId757" Type="http://schemas.openxmlformats.org/officeDocument/2006/relationships/image" Target="../media/image715.png"/><Relationship Id="rId93" Type="http://schemas.openxmlformats.org/officeDocument/2006/relationships/customXml" Target="../ink/ink409.xml"/><Relationship Id="rId189" Type="http://schemas.openxmlformats.org/officeDocument/2006/relationships/customXml" Target="../ink/ink457.xml"/><Relationship Id="rId396" Type="http://schemas.openxmlformats.org/officeDocument/2006/relationships/customXml" Target="../ink/ink562.xml"/><Relationship Id="rId617" Type="http://schemas.openxmlformats.org/officeDocument/2006/relationships/image" Target="../media/image647.png"/><Relationship Id="rId824" Type="http://schemas.openxmlformats.org/officeDocument/2006/relationships/customXml" Target="../ink/ink778.xml"/><Relationship Id="rId256" Type="http://schemas.openxmlformats.org/officeDocument/2006/relationships/customXml" Target="../ink/ink491.xml"/><Relationship Id="rId463" Type="http://schemas.openxmlformats.org/officeDocument/2006/relationships/image" Target="../media/image571.png"/><Relationship Id="rId670" Type="http://schemas.openxmlformats.org/officeDocument/2006/relationships/image" Target="../media/image672.png"/><Relationship Id="rId116" Type="http://schemas.openxmlformats.org/officeDocument/2006/relationships/image" Target="../media/image402.png"/><Relationship Id="rId323" Type="http://schemas.openxmlformats.org/officeDocument/2006/relationships/customXml" Target="../ink/ink525.xml"/><Relationship Id="rId530" Type="http://schemas.openxmlformats.org/officeDocument/2006/relationships/customXml" Target="../ink/ink630.xml"/><Relationship Id="rId768" Type="http://schemas.openxmlformats.org/officeDocument/2006/relationships/customXml" Target="../ink/ink750.xml"/><Relationship Id="rId20" Type="http://schemas.openxmlformats.org/officeDocument/2006/relationships/image" Target="../media/image3550.png"/><Relationship Id="rId628" Type="http://schemas.openxmlformats.org/officeDocument/2006/relationships/image" Target="../media/image652.png"/><Relationship Id="rId835" Type="http://schemas.openxmlformats.org/officeDocument/2006/relationships/customXml" Target="../ink/ink784.xml"/><Relationship Id="rId267" Type="http://schemas.openxmlformats.org/officeDocument/2006/relationships/image" Target="../media/image476.png"/><Relationship Id="rId474" Type="http://schemas.openxmlformats.org/officeDocument/2006/relationships/customXml" Target="../ink/ink602.xml"/><Relationship Id="rId127" Type="http://schemas.openxmlformats.org/officeDocument/2006/relationships/customXml" Target="../ink/ink426.xml"/><Relationship Id="rId681" Type="http://schemas.openxmlformats.org/officeDocument/2006/relationships/customXml" Target="../ink/ink706.xml"/><Relationship Id="rId779" Type="http://schemas.openxmlformats.org/officeDocument/2006/relationships/image" Target="../media/image726.png"/><Relationship Id="rId902" Type="http://schemas.openxmlformats.org/officeDocument/2006/relationships/image" Target="../media/image786.png"/><Relationship Id="rId31" Type="http://schemas.openxmlformats.org/officeDocument/2006/relationships/customXml" Target="../ink/ink378.xml"/><Relationship Id="rId334" Type="http://schemas.openxmlformats.org/officeDocument/2006/relationships/customXml" Target="../ink/ink531.xml"/><Relationship Id="rId541" Type="http://schemas.openxmlformats.org/officeDocument/2006/relationships/image" Target="../media/image610.png"/><Relationship Id="rId639" Type="http://schemas.openxmlformats.org/officeDocument/2006/relationships/customXml" Target="../ink/ink685.xml"/><Relationship Id="rId180" Type="http://schemas.openxmlformats.org/officeDocument/2006/relationships/image" Target="../media/image434.png"/><Relationship Id="rId278" Type="http://schemas.openxmlformats.org/officeDocument/2006/relationships/customXml" Target="../ink/ink502.xml"/><Relationship Id="rId401" Type="http://schemas.openxmlformats.org/officeDocument/2006/relationships/image" Target="../media/image542.png"/><Relationship Id="rId846" Type="http://schemas.openxmlformats.org/officeDocument/2006/relationships/image" Target="../media/image759.png"/><Relationship Id="rId485" Type="http://schemas.openxmlformats.org/officeDocument/2006/relationships/image" Target="../media/image582.png"/><Relationship Id="rId692" Type="http://schemas.openxmlformats.org/officeDocument/2006/relationships/image" Target="../media/image683.png"/><Relationship Id="rId706" Type="http://schemas.openxmlformats.org/officeDocument/2006/relationships/customXml" Target="../ink/ink719.xml"/><Relationship Id="rId913" Type="http://schemas.openxmlformats.org/officeDocument/2006/relationships/customXml" Target="../ink/ink824.xml"/><Relationship Id="rId42" Type="http://schemas.openxmlformats.org/officeDocument/2006/relationships/image" Target="../media/image365.png"/><Relationship Id="rId138" Type="http://schemas.openxmlformats.org/officeDocument/2006/relationships/image" Target="../media/image413.png"/><Relationship Id="rId345" Type="http://schemas.openxmlformats.org/officeDocument/2006/relationships/image" Target="../media/image514.png"/><Relationship Id="rId552" Type="http://schemas.openxmlformats.org/officeDocument/2006/relationships/customXml" Target="../ink/ink641.xml"/><Relationship Id="rId191" Type="http://schemas.openxmlformats.org/officeDocument/2006/relationships/customXml" Target="../ink/ink458.xml"/><Relationship Id="rId205" Type="http://schemas.openxmlformats.org/officeDocument/2006/relationships/image" Target="../media/image446.png"/><Relationship Id="rId412" Type="http://schemas.openxmlformats.org/officeDocument/2006/relationships/image" Target="../media/image547.png"/><Relationship Id="rId857" Type="http://schemas.openxmlformats.org/officeDocument/2006/relationships/customXml" Target="../ink/ink795.xml"/><Relationship Id="rId289" Type="http://schemas.openxmlformats.org/officeDocument/2006/relationships/customXml" Target="../ink/ink508.xml"/><Relationship Id="rId496" Type="http://schemas.openxmlformats.org/officeDocument/2006/relationships/customXml" Target="../ink/ink613.xml"/><Relationship Id="rId717" Type="http://schemas.openxmlformats.org/officeDocument/2006/relationships/image" Target="../media/image695.png"/><Relationship Id="rId924" Type="http://schemas.openxmlformats.org/officeDocument/2006/relationships/image" Target="../media/image797.png"/><Relationship Id="rId53" Type="http://schemas.openxmlformats.org/officeDocument/2006/relationships/customXml" Target="../ink/ink389.xml"/><Relationship Id="rId149" Type="http://schemas.openxmlformats.org/officeDocument/2006/relationships/customXml" Target="../ink/ink437.xml"/><Relationship Id="rId356" Type="http://schemas.openxmlformats.org/officeDocument/2006/relationships/customXml" Target="../ink/ink542.xml"/><Relationship Id="rId563" Type="http://schemas.openxmlformats.org/officeDocument/2006/relationships/image" Target="../media/image256.png"/><Relationship Id="rId770" Type="http://schemas.openxmlformats.org/officeDocument/2006/relationships/customXml" Target="../ink/ink751.xml"/><Relationship Id="rId216" Type="http://schemas.openxmlformats.org/officeDocument/2006/relationships/customXml" Target="../ink/ink471.xml"/><Relationship Id="rId423" Type="http://schemas.openxmlformats.org/officeDocument/2006/relationships/customXml" Target="../ink/ink576.xml"/><Relationship Id="rId868" Type="http://schemas.openxmlformats.org/officeDocument/2006/relationships/image" Target="../media/image770.png"/><Relationship Id="rId630" Type="http://schemas.openxmlformats.org/officeDocument/2006/relationships/image" Target="../media/image653.png"/><Relationship Id="rId728" Type="http://schemas.openxmlformats.org/officeDocument/2006/relationships/customXml" Target="../ink/ink730.xml"/><Relationship Id="rId935" Type="http://schemas.openxmlformats.org/officeDocument/2006/relationships/customXml" Target="../ink/ink835.xml"/><Relationship Id="rId64" Type="http://schemas.openxmlformats.org/officeDocument/2006/relationships/image" Target="../media/image376.png"/><Relationship Id="rId367" Type="http://schemas.openxmlformats.org/officeDocument/2006/relationships/image" Target="../media/image525.png"/><Relationship Id="rId574" Type="http://schemas.openxmlformats.org/officeDocument/2006/relationships/customXml" Target="../ink/ink652.xml"/><Relationship Id="rId227" Type="http://schemas.openxmlformats.org/officeDocument/2006/relationships/image" Target="../media/image456.png"/><Relationship Id="rId781" Type="http://schemas.openxmlformats.org/officeDocument/2006/relationships/image" Target="../media/image727.png"/><Relationship Id="rId879" Type="http://schemas.openxmlformats.org/officeDocument/2006/relationships/customXml" Target="../ink/ink807.xml"/><Relationship Id="rId434" Type="http://schemas.openxmlformats.org/officeDocument/2006/relationships/image" Target="../media/image558.png"/><Relationship Id="rId641" Type="http://schemas.openxmlformats.org/officeDocument/2006/relationships/customXml" Target="../ink/ink686.xml"/><Relationship Id="rId739" Type="http://schemas.openxmlformats.org/officeDocument/2006/relationships/image" Target="../media/image706.png"/><Relationship Id="rId280" Type="http://schemas.openxmlformats.org/officeDocument/2006/relationships/customXml" Target="../ink/ink503.xml"/><Relationship Id="rId501" Type="http://schemas.openxmlformats.org/officeDocument/2006/relationships/image" Target="../media/image590.png"/><Relationship Id="rId75" Type="http://schemas.openxmlformats.org/officeDocument/2006/relationships/customXml" Target="../ink/ink400.xml"/><Relationship Id="rId140" Type="http://schemas.openxmlformats.org/officeDocument/2006/relationships/image" Target="../media/image414.png"/><Relationship Id="rId378" Type="http://schemas.openxmlformats.org/officeDocument/2006/relationships/customXml" Target="../ink/ink553.xml"/><Relationship Id="rId585" Type="http://schemas.openxmlformats.org/officeDocument/2006/relationships/image" Target="../media/image631.png"/><Relationship Id="rId792" Type="http://schemas.openxmlformats.org/officeDocument/2006/relationships/customXml" Target="../ink/ink762.xml"/><Relationship Id="rId806" Type="http://schemas.openxmlformats.org/officeDocument/2006/relationships/customXml" Target="../ink/ink769.xml"/><Relationship Id="rId6" Type="http://schemas.openxmlformats.org/officeDocument/2006/relationships/image" Target="../media/image3480.png"/><Relationship Id="rId238" Type="http://schemas.openxmlformats.org/officeDocument/2006/relationships/customXml" Target="../ink/ink482.xml"/><Relationship Id="rId445" Type="http://schemas.openxmlformats.org/officeDocument/2006/relationships/customXml" Target="../ink/ink587.xml"/><Relationship Id="rId652" Type="http://schemas.openxmlformats.org/officeDocument/2006/relationships/image" Target="../media/image663.png"/><Relationship Id="rId291" Type="http://schemas.openxmlformats.org/officeDocument/2006/relationships/customXml" Target="../ink/ink509.xml"/><Relationship Id="rId305" Type="http://schemas.openxmlformats.org/officeDocument/2006/relationships/customXml" Target="../ink/ink516.xml"/><Relationship Id="rId512" Type="http://schemas.openxmlformats.org/officeDocument/2006/relationships/customXml" Target="../ink/ink621.xml"/><Relationship Id="rId86" Type="http://schemas.openxmlformats.org/officeDocument/2006/relationships/image" Target="../media/image387.png"/><Relationship Id="rId151" Type="http://schemas.openxmlformats.org/officeDocument/2006/relationships/customXml" Target="../ink/ink438.xml"/><Relationship Id="rId389" Type="http://schemas.openxmlformats.org/officeDocument/2006/relationships/image" Target="../media/image536.png"/><Relationship Id="rId596" Type="http://schemas.openxmlformats.org/officeDocument/2006/relationships/customXml" Target="../ink/ink663.xml"/><Relationship Id="rId817" Type="http://schemas.openxmlformats.org/officeDocument/2006/relationships/image" Target="../media/image745.png"/><Relationship Id="rId249" Type="http://schemas.openxmlformats.org/officeDocument/2006/relationships/image" Target="../media/image467.png"/><Relationship Id="rId456" Type="http://schemas.openxmlformats.org/officeDocument/2006/relationships/customXml" Target="../ink/ink593.xml"/><Relationship Id="rId663" Type="http://schemas.openxmlformats.org/officeDocument/2006/relationships/customXml" Target="../ink/ink697.xml"/><Relationship Id="rId870" Type="http://schemas.openxmlformats.org/officeDocument/2006/relationships/customXml" Target="../ink/ink802.xml"/><Relationship Id="rId13" Type="http://schemas.openxmlformats.org/officeDocument/2006/relationships/customXml" Target="../ink/ink369.xml"/><Relationship Id="rId109" Type="http://schemas.openxmlformats.org/officeDocument/2006/relationships/customXml" Target="../ink/ink417.xml"/><Relationship Id="rId316" Type="http://schemas.openxmlformats.org/officeDocument/2006/relationships/image" Target="../media/image500.png"/><Relationship Id="rId523" Type="http://schemas.openxmlformats.org/officeDocument/2006/relationships/image" Target="../media/image601.png"/><Relationship Id="rId97" Type="http://schemas.openxmlformats.org/officeDocument/2006/relationships/customXml" Target="../ink/ink411.xml"/><Relationship Id="rId730" Type="http://schemas.openxmlformats.org/officeDocument/2006/relationships/customXml" Target="../ink/ink731.xml"/><Relationship Id="rId828" Type="http://schemas.openxmlformats.org/officeDocument/2006/relationships/customXml" Target="../ink/ink780.xml"/><Relationship Id="rId162" Type="http://schemas.openxmlformats.org/officeDocument/2006/relationships/image" Target="../media/image425.png"/><Relationship Id="rId467" Type="http://schemas.openxmlformats.org/officeDocument/2006/relationships/image" Target="../media/image573.png"/><Relationship Id="rId674" Type="http://schemas.openxmlformats.org/officeDocument/2006/relationships/image" Target="../media/image674.png"/><Relationship Id="rId881" Type="http://schemas.openxmlformats.org/officeDocument/2006/relationships/customXml" Target="../ink/ink808.xml"/><Relationship Id="rId24" Type="http://schemas.openxmlformats.org/officeDocument/2006/relationships/image" Target="../media/image189.png"/><Relationship Id="rId327" Type="http://schemas.openxmlformats.org/officeDocument/2006/relationships/image" Target="../media/image505.png"/><Relationship Id="rId534" Type="http://schemas.openxmlformats.org/officeDocument/2006/relationships/customXml" Target="../ink/ink632.xml"/><Relationship Id="rId741" Type="http://schemas.openxmlformats.org/officeDocument/2006/relationships/image" Target="../media/image707.png"/><Relationship Id="rId839" Type="http://schemas.openxmlformats.org/officeDocument/2006/relationships/customXml" Target="../ink/ink786.xml"/><Relationship Id="rId173" Type="http://schemas.openxmlformats.org/officeDocument/2006/relationships/customXml" Target="../ink/ink449.xml"/><Relationship Id="rId380" Type="http://schemas.openxmlformats.org/officeDocument/2006/relationships/customXml" Target="../ink/ink554.xml"/><Relationship Id="rId601" Type="http://schemas.openxmlformats.org/officeDocument/2006/relationships/image" Target="../media/image639.png"/><Relationship Id="rId240" Type="http://schemas.openxmlformats.org/officeDocument/2006/relationships/customXml" Target="../ink/ink483.xml"/><Relationship Id="rId478" Type="http://schemas.openxmlformats.org/officeDocument/2006/relationships/customXml" Target="../ink/ink604.xml"/><Relationship Id="rId685" Type="http://schemas.openxmlformats.org/officeDocument/2006/relationships/customXml" Target="../ink/ink708.xml"/><Relationship Id="rId892" Type="http://schemas.openxmlformats.org/officeDocument/2006/relationships/image" Target="../media/image781.png"/><Relationship Id="rId906" Type="http://schemas.openxmlformats.org/officeDocument/2006/relationships/image" Target="../media/image788.png"/><Relationship Id="rId35" Type="http://schemas.openxmlformats.org/officeDocument/2006/relationships/customXml" Target="../ink/ink380.xml"/><Relationship Id="rId100" Type="http://schemas.openxmlformats.org/officeDocument/2006/relationships/image" Target="../media/image394.png"/><Relationship Id="rId338" Type="http://schemas.openxmlformats.org/officeDocument/2006/relationships/customXml" Target="../ink/ink533.xml"/><Relationship Id="rId545" Type="http://schemas.openxmlformats.org/officeDocument/2006/relationships/image" Target="../media/image612.png"/><Relationship Id="rId752" Type="http://schemas.openxmlformats.org/officeDocument/2006/relationships/customXml" Target="../ink/ink742.xml"/><Relationship Id="rId184" Type="http://schemas.openxmlformats.org/officeDocument/2006/relationships/image" Target="../media/image436.png"/><Relationship Id="rId391" Type="http://schemas.openxmlformats.org/officeDocument/2006/relationships/image" Target="../media/image537.png"/><Relationship Id="rId405" Type="http://schemas.openxmlformats.org/officeDocument/2006/relationships/customXml" Target="../ink/ink567.xml"/><Relationship Id="rId612" Type="http://schemas.openxmlformats.org/officeDocument/2006/relationships/customXml" Target="../ink/ink671.xml"/><Relationship Id="rId251" Type="http://schemas.openxmlformats.org/officeDocument/2006/relationships/image" Target="../media/image468.png"/><Relationship Id="rId489" Type="http://schemas.openxmlformats.org/officeDocument/2006/relationships/image" Target="../media/image584.png"/><Relationship Id="rId696" Type="http://schemas.openxmlformats.org/officeDocument/2006/relationships/image" Target="../media/image685.png"/><Relationship Id="rId917" Type="http://schemas.openxmlformats.org/officeDocument/2006/relationships/customXml" Target="../ink/ink826.xml"/><Relationship Id="rId46" Type="http://schemas.openxmlformats.org/officeDocument/2006/relationships/image" Target="../media/image367.png"/><Relationship Id="rId349" Type="http://schemas.openxmlformats.org/officeDocument/2006/relationships/image" Target="../media/image516.png"/><Relationship Id="rId556" Type="http://schemas.openxmlformats.org/officeDocument/2006/relationships/customXml" Target="../ink/ink643.xml"/><Relationship Id="rId763" Type="http://schemas.openxmlformats.org/officeDocument/2006/relationships/image" Target="../media/image718.png"/><Relationship Id="rId111" Type="http://schemas.openxmlformats.org/officeDocument/2006/relationships/customXml" Target="../ink/ink418.xml"/><Relationship Id="rId195" Type="http://schemas.openxmlformats.org/officeDocument/2006/relationships/image" Target="../media/image441.png"/><Relationship Id="rId209" Type="http://schemas.openxmlformats.org/officeDocument/2006/relationships/image" Target="../media/image447.png"/><Relationship Id="rId416" Type="http://schemas.openxmlformats.org/officeDocument/2006/relationships/image" Target="../media/image549.png"/><Relationship Id="rId623" Type="http://schemas.openxmlformats.org/officeDocument/2006/relationships/image" Target="../media/image650.png"/><Relationship Id="rId830" Type="http://schemas.openxmlformats.org/officeDocument/2006/relationships/customXml" Target="../ink/ink781.xml"/><Relationship Id="rId928" Type="http://schemas.openxmlformats.org/officeDocument/2006/relationships/image" Target="../media/image799.png"/><Relationship Id="rId57" Type="http://schemas.openxmlformats.org/officeDocument/2006/relationships/customXml" Target="../ink/ink391.xml"/><Relationship Id="rId262" Type="http://schemas.openxmlformats.org/officeDocument/2006/relationships/customXml" Target="../ink/ink494.xml"/><Relationship Id="rId567" Type="http://schemas.openxmlformats.org/officeDocument/2006/relationships/image" Target="../media/image622.png"/><Relationship Id="rId122" Type="http://schemas.openxmlformats.org/officeDocument/2006/relationships/image" Target="../media/image405.png"/><Relationship Id="rId774" Type="http://schemas.openxmlformats.org/officeDocument/2006/relationships/customXml" Target="../ink/ink753.xml"/><Relationship Id="rId427" Type="http://schemas.openxmlformats.org/officeDocument/2006/relationships/customXml" Target="../ink/ink578.xml"/><Relationship Id="rId634" Type="http://schemas.openxmlformats.org/officeDocument/2006/relationships/image" Target="../media/image655.png"/><Relationship Id="rId841" Type="http://schemas.openxmlformats.org/officeDocument/2006/relationships/customXml" Target="../ink/ink787.xml"/><Relationship Id="rId273" Type="http://schemas.openxmlformats.org/officeDocument/2006/relationships/image" Target="../media/image479.png"/><Relationship Id="rId480" Type="http://schemas.openxmlformats.org/officeDocument/2006/relationships/customXml" Target="../ink/ink605.xml"/><Relationship Id="rId701" Type="http://schemas.openxmlformats.org/officeDocument/2006/relationships/customXml" Target="../ink/ink716.xml"/><Relationship Id="rId939" Type="http://schemas.openxmlformats.org/officeDocument/2006/relationships/customXml" Target="../ink/ink837.xml"/><Relationship Id="rId68" Type="http://schemas.openxmlformats.org/officeDocument/2006/relationships/image" Target="../media/image378.png"/><Relationship Id="rId133" Type="http://schemas.openxmlformats.org/officeDocument/2006/relationships/customXml" Target="../ink/ink429.xml"/><Relationship Id="rId340" Type="http://schemas.openxmlformats.org/officeDocument/2006/relationships/customXml" Target="../ink/ink534.xml"/><Relationship Id="rId578" Type="http://schemas.openxmlformats.org/officeDocument/2006/relationships/customXml" Target="../ink/ink654.xml"/><Relationship Id="rId785" Type="http://schemas.openxmlformats.org/officeDocument/2006/relationships/image" Target="../media/image729.png"/><Relationship Id="rId200" Type="http://schemas.openxmlformats.org/officeDocument/2006/relationships/customXml" Target="../ink/ink463.xml"/><Relationship Id="rId438" Type="http://schemas.openxmlformats.org/officeDocument/2006/relationships/image" Target="../media/image560.png"/><Relationship Id="rId645" Type="http://schemas.openxmlformats.org/officeDocument/2006/relationships/customXml" Target="../ink/ink688.xml"/><Relationship Id="rId852" Type="http://schemas.openxmlformats.org/officeDocument/2006/relationships/image" Target="../media/image762.png"/><Relationship Id="rId284" Type="http://schemas.openxmlformats.org/officeDocument/2006/relationships/customXml" Target="../ink/ink505.xml"/><Relationship Id="rId491" Type="http://schemas.openxmlformats.org/officeDocument/2006/relationships/image" Target="../media/image585.png"/><Relationship Id="rId505" Type="http://schemas.openxmlformats.org/officeDocument/2006/relationships/image" Target="../media/image592.png"/><Relationship Id="rId712" Type="http://schemas.openxmlformats.org/officeDocument/2006/relationships/customXml" Target="../ink/ink722.xml"/><Relationship Id="rId79" Type="http://schemas.openxmlformats.org/officeDocument/2006/relationships/customXml" Target="../ink/ink402.xml"/><Relationship Id="rId144" Type="http://schemas.openxmlformats.org/officeDocument/2006/relationships/image" Target="../media/image416.png"/><Relationship Id="rId589" Type="http://schemas.openxmlformats.org/officeDocument/2006/relationships/image" Target="../media/image633.png"/><Relationship Id="rId796" Type="http://schemas.openxmlformats.org/officeDocument/2006/relationships/customXml" Target="../ink/ink764.xml"/><Relationship Id="rId351" Type="http://schemas.openxmlformats.org/officeDocument/2006/relationships/image" Target="../media/image517.png"/><Relationship Id="rId449" Type="http://schemas.openxmlformats.org/officeDocument/2006/relationships/customXml" Target="../ink/ink589.xml"/><Relationship Id="rId656" Type="http://schemas.openxmlformats.org/officeDocument/2006/relationships/image" Target="../media/image665.png"/><Relationship Id="rId863" Type="http://schemas.openxmlformats.org/officeDocument/2006/relationships/customXml" Target="../ink/ink798.xml"/><Relationship Id="rId211" Type="http://schemas.openxmlformats.org/officeDocument/2006/relationships/image" Target="../media/image448.png"/><Relationship Id="rId295" Type="http://schemas.openxmlformats.org/officeDocument/2006/relationships/customXml" Target="../ink/ink511.xml"/><Relationship Id="rId309" Type="http://schemas.openxmlformats.org/officeDocument/2006/relationships/customXml" Target="../ink/ink518.xml"/><Relationship Id="rId516" Type="http://schemas.openxmlformats.org/officeDocument/2006/relationships/customXml" Target="../ink/ink623.xml"/><Relationship Id="rId723" Type="http://schemas.openxmlformats.org/officeDocument/2006/relationships/image" Target="../media/image698.png"/><Relationship Id="rId930" Type="http://schemas.openxmlformats.org/officeDocument/2006/relationships/image" Target="../media/image800.png"/><Relationship Id="rId155" Type="http://schemas.openxmlformats.org/officeDocument/2006/relationships/customXml" Target="../ink/ink440.xml"/><Relationship Id="rId362" Type="http://schemas.openxmlformats.org/officeDocument/2006/relationships/customXml" Target="../ink/ink545.xml"/><Relationship Id="rId222" Type="http://schemas.openxmlformats.org/officeDocument/2006/relationships/customXml" Target="../ink/ink474.xml"/><Relationship Id="rId667" Type="http://schemas.openxmlformats.org/officeDocument/2006/relationships/customXml" Target="../ink/ink699.xml"/><Relationship Id="rId874" Type="http://schemas.openxmlformats.org/officeDocument/2006/relationships/image" Target="../media/image772.png"/><Relationship Id="rId17" Type="http://schemas.openxmlformats.org/officeDocument/2006/relationships/customXml" Target="../ink/ink371.xml"/><Relationship Id="rId527" Type="http://schemas.openxmlformats.org/officeDocument/2006/relationships/image" Target="../media/image603.png"/><Relationship Id="rId734" Type="http://schemas.openxmlformats.org/officeDocument/2006/relationships/customXml" Target="../ink/ink733.xml"/><Relationship Id="rId70" Type="http://schemas.openxmlformats.org/officeDocument/2006/relationships/image" Target="../media/image379.png"/><Relationship Id="rId166" Type="http://schemas.openxmlformats.org/officeDocument/2006/relationships/image" Target="../media/image427.png"/><Relationship Id="rId331" Type="http://schemas.openxmlformats.org/officeDocument/2006/relationships/image" Target="../media/image507.png"/><Relationship Id="rId373" Type="http://schemas.openxmlformats.org/officeDocument/2006/relationships/image" Target="../media/image528.png"/><Relationship Id="rId429" Type="http://schemas.openxmlformats.org/officeDocument/2006/relationships/customXml" Target="../ink/ink579.xml"/><Relationship Id="rId580" Type="http://schemas.openxmlformats.org/officeDocument/2006/relationships/customXml" Target="../ink/ink655.xml"/><Relationship Id="rId636" Type="http://schemas.openxmlformats.org/officeDocument/2006/relationships/image" Target="../media/image656.png"/><Relationship Id="rId801" Type="http://schemas.openxmlformats.org/officeDocument/2006/relationships/image" Target="../media/image73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59.png"/><Relationship Id="rId440" Type="http://schemas.openxmlformats.org/officeDocument/2006/relationships/image" Target="../media/image561.png"/><Relationship Id="rId678" Type="http://schemas.openxmlformats.org/officeDocument/2006/relationships/image" Target="../media/image676.png"/><Relationship Id="rId843" Type="http://schemas.openxmlformats.org/officeDocument/2006/relationships/customXml" Target="../ink/ink788.xml"/><Relationship Id="rId885" Type="http://schemas.openxmlformats.org/officeDocument/2006/relationships/customXml" Target="../ink/ink810.xml"/><Relationship Id="rId28" Type="http://schemas.openxmlformats.org/officeDocument/2006/relationships/image" Target="../media/image3580.png"/><Relationship Id="rId275" Type="http://schemas.openxmlformats.org/officeDocument/2006/relationships/image" Target="../media/image480.png"/><Relationship Id="rId300" Type="http://schemas.openxmlformats.org/officeDocument/2006/relationships/image" Target="../media/image492.png"/><Relationship Id="rId482" Type="http://schemas.openxmlformats.org/officeDocument/2006/relationships/customXml" Target="../ink/ink606.xml"/><Relationship Id="rId538" Type="http://schemas.openxmlformats.org/officeDocument/2006/relationships/customXml" Target="../ink/ink634.xml"/><Relationship Id="rId703" Type="http://schemas.openxmlformats.org/officeDocument/2006/relationships/image" Target="../media/image688.png"/><Relationship Id="rId745" Type="http://schemas.openxmlformats.org/officeDocument/2006/relationships/image" Target="../media/image709.png"/><Relationship Id="rId910" Type="http://schemas.openxmlformats.org/officeDocument/2006/relationships/image" Target="../media/image790.png"/><Relationship Id="rId81" Type="http://schemas.openxmlformats.org/officeDocument/2006/relationships/customXml" Target="../ink/ink403.xml"/><Relationship Id="rId135" Type="http://schemas.openxmlformats.org/officeDocument/2006/relationships/customXml" Target="../ink/ink430.xml"/><Relationship Id="rId177" Type="http://schemas.openxmlformats.org/officeDocument/2006/relationships/customXml" Target="../ink/ink451.xml"/><Relationship Id="rId342" Type="http://schemas.openxmlformats.org/officeDocument/2006/relationships/customXml" Target="../ink/ink535.xml"/><Relationship Id="rId384" Type="http://schemas.openxmlformats.org/officeDocument/2006/relationships/customXml" Target="../ink/ink556.xml"/><Relationship Id="rId591" Type="http://schemas.openxmlformats.org/officeDocument/2006/relationships/image" Target="../media/image634.png"/><Relationship Id="rId605" Type="http://schemas.openxmlformats.org/officeDocument/2006/relationships/image" Target="../media/image641.png"/><Relationship Id="rId787" Type="http://schemas.openxmlformats.org/officeDocument/2006/relationships/image" Target="../media/image730.png"/><Relationship Id="rId812" Type="http://schemas.openxmlformats.org/officeDocument/2006/relationships/customXml" Target="../ink/ink772.xml"/><Relationship Id="rId202" Type="http://schemas.openxmlformats.org/officeDocument/2006/relationships/customXml" Target="../ink/ink464.xml"/><Relationship Id="rId244" Type="http://schemas.openxmlformats.org/officeDocument/2006/relationships/customXml" Target="../ink/ink485.xml"/><Relationship Id="rId647" Type="http://schemas.openxmlformats.org/officeDocument/2006/relationships/customXml" Target="../ink/ink689.xml"/><Relationship Id="rId689" Type="http://schemas.openxmlformats.org/officeDocument/2006/relationships/customXml" Target="../ink/ink710.xml"/><Relationship Id="rId854" Type="http://schemas.openxmlformats.org/officeDocument/2006/relationships/image" Target="../media/image763.png"/><Relationship Id="rId896" Type="http://schemas.openxmlformats.org/officeDocument/2006/relationships/image" Target="../media/image783.png"/><Relationship Id="rId39" Type="http://schemas.openxmlformats.org/officeDocument/2006/relationships/customXml" Target="../ink/ink382.xml"/><Relationship Id="rId286" Type="http://schemas.openxmlformats.org/officeDocument/2006/relationships/customXml" Target="../ink/ink506.xml"/><Relationship Id="rId451" Type="http://schemas.openxmlformats.org/officeDocument/2006/relationships/customXml" Target="../ink/ink590.xml"/><Relationship Id="rId493" Type="http://schemas.openxmlformats.org/officeDocument/2006/relationships/image" Target="../media/image586.png"/><Relationship Id="rId507" Type="http://schemas.openxmlformats.org/officeDocument/2006/relationships/image" Target="../media/image593.png"/><Relationship Id="rId549" Type="http://schemas.openxmlformats.org/officeDocument/2006/relationships/image" Target="../media/image614.png"/><Relationship Id="rId714" Type="http://schemas.openxmlformats.org/officeDocument/2006/relationships/customXml" Target="../ink/ink723.xml"/><Relationship Id="rId756" Type="http://schemas.openxmlformats.org/officeDocument/2006/relationships/customXml" Target="../ink/ink744.xml"/><Relationship Id="rId921" Type="http://schemas.openxmlformats.org/officeDocument/2006/relationships/customXml" Target="../ink/ink828.xml"/><Relationship Id="rId50" Type="http://schemas.openxmlformats.org/officeDocument/2006/relationships/image" Target="../media/image369.png"/><Relationship Id="rId104" Type="http://schemas.openxmlformats.org/officeDocument/2006/relationships/image" Target="../media/image396.png"/><Relationship Id="rId146" Type="http://schemas.openxmlformats.org/officeDocument/2006/relationships/image" Target="../media/image417.png"/><Relationship Id="rId188" Type="http://schemas.openxmlformats.org/officeDocument/2006/relationships/image" Target="../media/image438.png"/><Relationship Id="rId311" Type="http://schemas.openxmlformats.org/officeDocument/2006/relationships/customXml" Target="../ink/ink519.xml"/><Relationship Id="rId353" Type="http://schemas.openxmlformats.org/officeDocument/2006/relationships/image" Target="../media/image518.png"/><Relationship Id="rId395" Type="http://schemas.openxmlformats.org/officeDocument/2006/relationships/image" Target="../media/image539.png"/><Relationship Id="rId409" Type="http://schemas.openxmlformats.org/officeDocument/2006/relationships/customXml" Target="../ink/ink569.xml"/><Relationship Id="rId560" Type="http://schemas.openxmlformats.org/officeDocument/2006/relationships/customXml" Target="../ink/ink645.xml"/><Relationship Id="rId798" Type="http://schemas.openxmlformats.org/officeDocument/2006/relationships/customXml" Target="../ink/ink765.xml"/><Relationship Id="rId92" Type="http://schemas.openxmlformats.org/officeDocument/2006/relationships/image" Target="../media/image390.png"/><Relationship Id="rId213" Type="http://schemas.openxmlformats.org/officeDocument/2006/relationships/image" Target="../media/image449.png"/><Relationship Id="rId420" Type="http://schemas.openxmlformats.org/officeDocument/2006/relationships/image" Target="../media/image551.png"/><Relationship Id="rId616" Type="http://schemas.openxmlformats.org/officeDocument/2006/relationships/customXml" Target="../ink/ink673.xml"/><Relationship Id="rId658" Type="http://schemas.openxmlformats.org/officeDocument/2006/relationships/image" Target="../media/image666.png"/><Relationship Id="rId823" Type="http://schemas.openxmlformats.org/officeDocument/2006/relationships/image" Target="../media/image748.png"/><Relationship Id="rId865" Type="http://schemas.openxmlformats.org/officeDocument/2006/relationships/customXml" Target="../ink/ink799.xml"/><Relationship Id="rId255" Type="http://schemas.openxmlformats.org/officeDocument/2006/relationships/image" Target="../media/image470.png"/><Relationship Id="rId297" Type="http://schemas.openxmlformats.org/officeDocument/2006/relationships/customXml" Target="../ink/ink512.xml"/><Relationship Id="rId462" Type="http://schemas.openxmlformats.org/officeDocument/2006/relationships/customXml" Target="../ink/ink596.xml"/><Relationship Id="rId518" Type="http://schemas.openxmlformats.org/officeDocument/2006/relationships/customXml" Target="../ink/ink624.xml"/><Relationship Id="rId725" Type="http://schemas.openxmlformats.org/officeDocument/2006/relationships/image" Target="../media/image699.png"/><Relationship Id="rId932" Type="http://schemas.openxmlformats.org/officeDocument/2006/relationships/image" Target="../media/image801.png"/><Relationship Id="rId115" Type="http://schemas.openxmlformats.org/officeDocument/2006/relationships/customXml" Target="../ink/ink420.xml"/><Relationship Id="rId157" Type="http://schemas.openxmlformats.org/officeDocument/2006/relationships/customXml" Target="../ink/ink441.xml"/><Relationship Id="rId322" Type="http://schemas.openxmlformats.org/officeDocument/2006/relationships/image" Target="../media/image503.png"/><Relationship Id="rId364" Type="http://schemas.openxmlformats.org/officeDocument/2006/relationships/customXml" Target="../ink/ink546.xml"/><Relationship Id="rId767" Type="http://schemas.openxmlformats.org/officeDocument/2006/relationships/image" Target="../media/image720.png"/><Relationship Id="rId61" Type="http://schemas.openxmlformats.org/officeDocument/2006/relationships/customXml" Target="../ink/ink393.xml"/><Relationship Id="rId199" Type="http://schemas.openxmlformats.org/officeDocument/2006/relationships/image" Target="../media/image443.png"/><Relationship Id="rId571" Type="http://schemas.openxmlformats.org/officeDocument/2006/relationships/image" Target="../media/image624.png"/><Relationship Id="rId627" Type="http://schemas.openxmlformats.org/officeDocument/2006/relationships/customXml" Target="../ink/ink679.xml"/><Relationship Id="rId669" Type="http://schemas.openxmlformats.org/officeDocument/2006/relationships/customXml" Target="../ink/ink700.xml"/><Relationship Id="rId834" Type="http://schemas.openxmlformats.org/officeDocument/2006/relationships/image" Target="../media/image753.png"/><Relationship Id="rId876" Type="http://schemas.openxmlformats.org/officeDocument/2006/relationships/image" Target="../media/image773.png"/><Relationship Id="rId19" Type="http://schemas.openxmlformats.org/officeDocument/2006/relationships/customXml" Target="../ink/ink372.xml"/><Relationship Id="rId224" Type="http://schemas.openxmlformats.org/officeDocument/2006/relationships/customXml" Target="../ink/ink475.xml"/><Relationship Id="rId266" Type="http://schemas.openxmlformats.org/officeDocument/2006/relationships/customXml" Target="../ink/ink496.xml"/><Relationship Id="rId431" Type="http://schemas.openxmlformats.org/officeDocument/2006/relationships/customXml" Target="../ink/ink580.xml"/><Relationship Id="rId473" Type="http://schemas.openxmlformats.org/officeDocument/2006/relationships/image" Target="../media/image576.png"/><Relationship Id="rId529" Type="http://schemas.openxmlformats.org/officeDocument/2006/relationships/image" Target="../media/image604.png"/><Relationship Id="rId680" Type="http://schemas.openxmlformats.org/officeDocument/2006/relationships/image" Target="../media/image677.png"/><Relationship Id="rId736" Type="http://schemas.openxmlformats.org/officeDocument/2006/relationships/customXml" Target="../ink/ink734.xml"/><Relationship Id="rId901" Type="http://schemas.openxmlformats.org/officeDocument/2006/relationships/customXml" Target="../ink/ink818.xml"/><Relationship Id="rId30" Type="http://schemas.openxmlformats.org/officeDocument/2006/relationships/image" Target="../media/image3590.png"/><Relationship Id="rId126" Type="http://schemas.openxmlformats.org/officeDocument/2006/relationships/image" Target="../media/image407.png"/><Relationship Id="rId168" Type="http://schemas.openxmlformats.org/officeDocument/2006/relationships/image" Target="../media/image428.png"/><Relationship Id="rId333" Type="http://schemas.openxmlformats.org/officeDocument/2006/relationships/image" Target="../media/image508.png"/><Relationship Id="rId540" Type="http://schemas.openxmlformats.org/officeDocument/2006/relationships/customXml" Target="../ink/ink635.xml"/><Relationship Id="rId778" Type="http://schemas.openxmlformats.org/officeDocument/2006/relationships/customXml" Target="../ink/ink755.xml"/><Relationship Id="rId72" Type="http://schemas.openxmlformats.org/officeDocument/2006/relationships/image" Target="../media/image380.png"/><Relationship Id="rId375" Type="http://schemas.openxmlformats.org/officeDocument/2006/relationships/image" Target="../media/image529.png"/><Relationship Id="rId582" Type="http://schemas.openxmlformats.org/officeDocument/2006/relationships/customXml" Target="../ink/ink656.xml"/><Relationship Id="rId638" Type="http://schemas.openxmlformats.org/officeDocument/2006/relationships/image" Target="../media/image657.png"/><Relationship Id="rId803" Type="http://schemas.openxmlformats.org/officeDocument/2006/relationships/image" Target="../media/image738.png"/><Relationship Id="rId845" Type="http://schemas.openxmlformats.org/officeDocument/2006/relationships/customXml" Target="../ink/ink789.xml"/><Relationship Id="rId3" Type="http://schemas.openxmlformats.org/officeDocument/2006/relationships/customXml" Target="../ink/ink364.xml"/><Relationship Id="rId235" Type="http://schemas.openxmlformats.org/officeDocument/2006/relationships/image" Target="../media/image460.png"/><Relationship Id="rId277" Type="http://schemas.openxmlformats.org/officeDocument/2006/relationships/image" Target="../media/image481.png"/><Relationship Id="rId400" Type="http://schemas.openxmlformats.org/officeDocument/2006/relationships/customXml" Target="../ink/ink564.xml"/><Relationship Id="rId442" Type="http://schemas.openxmlformats.org/officeDocument/2006/relationships/image" Target="../media/image562.png"/><Relationship Id="rId484" Type="http://schemas.openxmlformats.org/officeDocument/2006/relationships/customXml" Target="../ink/ink607.xml"/><Relationship Id="rId705" Type="http://schemas.openxmlformats.org/officeDocument/2006/relationships/image" Target="../media/image689.png"/><Relationship Id="rId887" Type="http://schemas.openxmlformats.org/officeDocument/2006/relationships/customXml" Target="../ink/ink811.xml"/><Relationship Id="rId137" Type="http://schemas.openxmlformats.org/officeDocument/2006/relationships/customXml" Target="../ink/ink431.xml"/><Relationship Id="rId302" Type="http://schemas.openxmlformats.org/officeDocument/2006/relationships/image" Target="../media/image493.png"/><Relationship Id="rId344" Type="http://schemas.openxmlformats.org/officeDocument/2006/relationships/customXml" Target="../ink/ink536.xml"/><Relationship Id="rId691" Type="http://schemas.openxmlformats.org/officeDocument/2006/relationships/customXml" Target="../ink/ink711.xml"/><Relationship Id="rId747" Type="http://schemas.openxmlformats.org/officeDocument/2006/relationships/image" Target="../media/image710.png"/><Relationship Id="rId789" Type="http://schemas.openxmlformats.org/officeDocument/2006/relationships/image" Target="../media/image731.png"/><Relationship Id="rId912" Type="http://schemas.openxmlformats.org/officeDocument/2006/relationships/image" Target="../media/image791.png"/><Relationship Id="rId41" Type="http://schemas.openxmlformats.org/officeDocument/2006/relationships/customXml" Target="../ink/ink383.xml"/><Relationship Id="rId83" Type="http://schemas.openxmlformats.org/officeDocument/2006/relationships/customXml" Target="../ink/ink404.xml"/><Relationship Id="rId179" Type="http://schemas.openxmlformats.org/officeDocument/2006/relationships/customXml" Target="../ink/ink452.xml"/><Relationship Id="rId386" Type="http://schemas.openxmlformats.org/officeDocument/2006/relationships/customXml" Target="../ink/ink557.xml"/><Relationship Id="rId551" Type="http://schemas.openxmlformats.org/officeDocument/2006/relationships/image" Target="../media/image615.png"/><Relationship Id="rId593" Type="http://schemas.openxmlformats.org/officeDocument/2006/relationships/image" Target="../media/image635.png"/><Relationship Id="rId607" Type="http://schemas.openxmlformats.org/officeDocument/2006/relationships/image" Target="../media/image642.png"/><Relationship Id="rId649" Type="http://schemas.openxmlformats.org/officeDocument/2006/relationships/customXml" Target="../ink/ink690.xml"/><Relationship Id="rId814" Type="http://schemas.openxmlformats.org/officeDocument/2006/relationships/customXml" Target="../ink/ink773.xml"/><Relationship Id="rId856" Type="http://schemas.openxmlformats.org/officeDocument/2006/relationships/image" Target="../media/image764.png"/><Relationship Id="rId190" Type="http://schemas.openxmlformats.org/officeDocument/2006/relationships/image" Target="../media/image439.png"/><Relationship Id="rId204" Type="http://schemas.openxmlformats.org/officeDocument/2006/relationships/customXml" Target="../ink/ink465.xml"/><Relationship Id="rId246" Type="http://schemas.openxmlformats.org/officeDocument/2006/relationships/customXml" Target="../ink/ink486.xml"/><Relationship Id="rId288" Type="http://schemas.openxmlformats.org/officeDocument/2006/relationships/image" Target="../media/image486.png"/><Relationship Id="rId411" Type="http://schemas.openxmlformats.org/officeDocument/2006/relationships/customXml" Target="../ink/ink570.xml"/><Relationship Id="rId453" Type="http://schemas.openxmlformats.org/officeDocument/2006/relationships/image" Target="../media/image268.png"/><Relationship Id="rId509" Type="http://schemas.openxmlformats.org/officeDocument/2006/relationships/image" Target="../media/image594.png"/><Relationship Id="rId660" Type="http://schemas.openxmlformats.org/officeDocument/2006/relationships/image" Target="../media/image667.png"/><Relationship Id="rId898" Type="http://schemas.openxmlformats.org/officeDocument/2006/relationships/image" Target="../media/image784.png"/><Relationship Id="rId106" Type="http://schemas.openxmlformats.org/officeDocument/2006/relationships/image" Target="../media/image397.png"/><Relationship Id="rId313" Type="http://schemas.openxmlformats.org/officeDocument/2006/relationships/customXml" Target="../ink/ink520.xml"/><Relationship Id="rId495" Type="http://schemas.openxmlformats.org/officeDocument/2006/relationships/image" Target="../media/image587.png"/><Relationship Id="rId716" Type="http://schemas.openxmlformats.org/officeDocument/2006/relationships/customXml" Target="../ink/ink724.xml"/><Relationship Id="rId758" Type="http://schemas.openxmlformats.org/officeDocument/2006/relationships/customXml" Target="../ink/ink745.xml"/><Relationship Id="rId923" Type="http://schemas.openxmlformats.org/officeDocument/2006/relationships/customXml" Target="../ink/ink829.xml"/><Relationship Id="rId10" Type="http://schemas.openxmlformats.org/officeDocument/2006/relationships/image" Target="../media/image3500.png"/><Relationship Id="rId52" Type="http://schemas.openxmlformats.org/officeDocument/2006/relationships/image" Target="../media/image370.png"/><Relationship Id="rId94" Type="http://schemas.openxmlformats.org/officeDocument/2006/relationships/image" Target="../media/image391.png"/><Relationship Id="rId148" Type="http://schemas.openxmlformats.org/officeDocument/2006/relationships/image" Target="../media/image418.png"/><Relationship Id="rId355" Type="http://schemas.openxmlformats.org/officeDocument/2006/relationships/image" Target="../media/image519.png"/><Relationship Id="rId397" Type="http://schemas.openxmlformats.org/officeDocument/2006/relationships/image" Target="../media/image540.png"/><Relationship Id="rId520" Type="http://schemas.openxmlformats.org/officeDocument/2006/relationships/customXml" Target="../ink/ink625.xml"/><Relationship Id="rId562" Type="http://schemas.openxmlformats.org/officeDocument/2006/relationships/customXml" Target="../ink/ink646.xml"/><Relationship Id="rId618" Type="http://schemas.openxmlformats.org/officeDocument/2006/relationships/customXml" Target="../ink/ink674.xml"/><Relationship Id="rId825" Type="http://schemas.openxmlformats.org/officeDocument/2006/relationships/image" Target="../media/image749.png"/><Relationship Id="rId215" Type="http://schemas.openxmlformats.org/officeDocument/2006/relationships/image" Target="../media/image450.png"/><Relationship Id="rId257" Type="http://schemas.openxmlformats.org/officeDocument/2006/relationships/image" Target="../media/image471.png"/><Relationship Id="rId422" Type="http://schemas.openxmlformats.org/officeDocument/2006/relationships/image" Target="../media/image552.png"/><Relationship Id="rId464" Type="http://schemas.openxmlformats.org/officeDocument/2006/relationships/customXml" Target="../ink/ink597.xml"/><Relationship Id="rId867" Type="http://schemas.openxmlformats.org/officeDocument/2006/relationships/customXml" Target="../ink/ink800.xml"/><Relationship Id="rId299" Type="http://schemas.openxmlformats.org/officeDocument/2006/relationships/customXml" Target="../ink/ink513.xml"/><Relationship Id="rId727" Type="http://schemas.openxmlformats.org/officeDocument/2006/relationships/image" Target="../media/image700.png"/><Relationship Id="rId934" Type="http://schemas.openxmlformats.org/officeDocument/2006/relationships/image" Target="../media/image802.png"/><Relationship Id="rId63" Type="http://schemas.openxmlformats.org/officeDocument/2006/relationships/customXml" Target="../ink/ink394.xml"/><Relationship Id="rId159" Type="http://schemas.openxmlformats.org/officeDocument/2006/relationships/customXml" Target="../ink/ink442.xml"/><Relationship Id="rId366" Type="http://schemas.openxmlformats.org/officeDocument/2006/relationships/customXml" Target="../ink/ink547.xml"/><Relationship Id="rId573" Type="http://schemas.openxmlformats.org/officeDocument/2006/relationships/image" Target="../media/image625.png"/><Relationship Id="rId780" Type="http://schemas.openxmlformats.org/officeDocument/2006/relationships/customXml" Target="../ink/ink756.xml"/><Relationship Id="rId226" Type="http://schemas.openxmlformats.org/officeDocument/2006/relationships/customXml" Target="../ink/ink476.xml"/><Relationship Id="rId433" Type="http://schemas.openxmlformats.org/officeDocument/2006/relationships/customXml" Target="../ink/ink581.xml"/><Relationship Id="rId878" Type="http://schemas.openxmlformats.org/officeDocument/2006/relationships/image" Target="../media/image774.png"/><Relationship Id="rId640" Type="http://schemas.openxmlformats.org/officeDocument/2006/relationships/image" Target="../media/image658.png"/><Relationship Id="rId738" Type="http://schemas.openxmlformats.org/officeDocument/2006/relationships/customXml" Target="../ink/ink735.xml"/><Relationship Id="rId74" Type="http://schemas.openxmlformats.org/officeDocument/2006/relationships/image" Target="../media/image381.png"/><Relationship Id="rId377" Type="http://schemas.openxmlformats.org/officeDocument/2006/relationships/image" Target="../media/image530.png"/><Relationship Id="rId500" Type="http://schemas.openxmlformats.org/officeDocument/2006/relationships/customXml" Target="../ink/ink615.xml"/><Relationship Id="rId584" Type="http://schemas.openxmlformats.org/officeDocument/2006/relationships/customXml" Target="../ink/ink657.xml"/><Relationship Id="rId805" Type="http://schemas.openxmlformats.org/officeDocument/2006/relationships/image" Target="../media/image739.png"/><Relationship Id="rId5" Type="http://schemas.openxmlformats.org/officeDocument/2006/relationships/customXml" Target="../ink/ink365.xml"/><Relationship Id="rId237" Type="http://schemas.openxmlformats.org/officeDocument/2006/relationships/image" Target="../media/image461.png"/><Relationship Id="rId791" Type="http://schemas.openxmlformats.org/officeDocument/2006/relationships/image" Target="../media/image732.png"/><Relationship Id="rId889" Type="http://schemas.openxmlformats.org/officeDocument/2006/relationships/customXml" Target="../ink/ink812.xml"/><Relationship Id="rId444" Type="http://schemas.openxmlformats.org/officeDocument/2006/relationships/image" Target="../media/image563.png"/><Relationship Id="rId651" Type="http://schemas.openxmlformats.org/officeDocument/2006/relationships/customXml" Target="../ink/ink691.xml"/><Relationship Id="rId749" Type="http://schemas.openxmlformats.org/officeDocument/2006/relationships/image" Target="../media/image711.png"/><Relationship Id="rId290" Type="http://schemas.openxmlformats.org/officeDocument/2006/relationships/image" Target="../media/image487.png"/><Relationship Id="rId304" Type="http://schemas.openxmlformats.org/officeDocument/2006/relationships/image" Target="../media/image494.png"/><Relationship Id="rId388" Type="http://schemas.openxmlformats.org/officeDocument/2006/relationships/customXml" Target="../ink/ink558.xml"/><Relationship Id="rId511" Type="http://schemas.openxmlformats.org/officeDocument/2006/relationships/image" Target="../media/image595.png"/><Relationship Id="rId609" Type="http://schemas.openxmlformats.org/officeDocument/2006/relationships/image" Target="../media/image643.png"/><Relationship Id="rId85" Type="http://schemas.openxmlformats.org/officeDocument/2006/relationships/customXml" Target="../ink/ink405.xml"/><Relationship Id="rId150" Type="http://schemas.openxmlformats.org/officeDocument/2006/relationships/image" Target="../media/image419.png"/><Relationship Id="rId595" Type="http://schemas.openxmlformats.org/officeDocument/2006/relationships/image" Target="../media/image636.png"/><Relationship Id="rId816" Type="http://schemas.openxmlformats.org/officeDocument/2006/relationships/customXml" Target="../ink/ink774.xml"/><Relationship Id="rId248" Type="http://schemas.openxmlformats.org/officeDocument/2006/relationships/customXml" Target="../ink/ink487.xml"/><Relationship Id="rId455" Type="http://schemas.openxmlformats.org/officeDocument/2006/relationships/image" Target="../media/image567.png"/><Relationship Id="rId662" Type="http://schemas.openxmlformats.org/officeDocument/2006/relationships/image" Target="../media/image668.png"/><Relationship Id="rId12" Type="http://schemas.openxmlformats.org/officeDocument/2006/relationships/image" Target="../media/image3510.png"/><Relationship Id="rId108" Type="http://schemas.openxmlformats.org/officeDocument/2006/relationships/image" Target="../media/image398.png"/><Relationship Id="rId315" Type="http://schemas.openxmlformats.org/officeDocument/2006/relationships/customXml" Target="../ink/ink521.xml"/><Relationship Id="rId522" Type="http://schemas.openxmlformats.org/officeDocument/2006/relationships/customXml" Target="../ink/ink626.xml"/><Relationship Id="rId96" Type="http://schemas.openxmlformats.org/officeDocument/2006/relationships/image" Target="../media/image392.png"/><Relationship Id="rId161" Type="http://schemas.openxmlformats.org/officeDocument/2006/relationships/customXml" Target="../ink/ink443.xml"/><Relationship Id="rId399" Type="http://schemas.openxmlformats.org/officeDocument/2006/relationships/image" Target="../media/image541.png"/><Relationship Id="rId827" Type="http://schemas.openxmlformats.org/officeDocument/2006/relationships/image" Target="../media/image750.png"/><Relationship Id="rId259" Type="http://schemas.openxmlformats.org/officeDocument/2006/relationships/image" Target="../media/image472.png"/><Relationship Id="rId466" Type="http://schemas.openxmlformats.org/officeDocument/2006/relationships/customXml" Target="../ink/ink598.xml"/><Relationship Id="rId673" Type="http://schemas.openxmlformats.org/officeDocument/2006/relationships/customXml" Target="../ink/ink702.xml"/><Relationship Id="rId880" Type="http://schemas.openxmlformats.org/officeDocument/2006/relationships/image" Target="../media/image775.png"/><Relationship Id="rId23" Type="http://schemas.openxmlformats.org/officeDocument/2006/relationships/customXml" Target="../ink/ink374.xml"/><Relationship Id="rId119" Type="http://schemas.openxmlformats.org/officeDocument/2006/relationships/customXml" Target="../ink/ink422.xml"/><Relationship Id="rId326" Type="http://schemas.openxmlformats.org/officeDocument/2006/relationships/customXml" Target="../ink/ink527.xml"/><Relationship Id="rId533" Type="http://schemas.openxmlformats.org/officeDocument/2006/relationships/image" Target="../media/image606.png"/><Relationship Id="rId740" Type="http://schemas.openxmlformats.org/officeDocument/2006/relationships/customXml" Target="../ink/ink736.xml"/><Relationship Id="rId838" Type="http://schemas.openxmlformats.org/officeDocument/2006/relationships/image" Target="../media/image755.png"/><Relationship Id="rId172" Type="http://schemas.openxmlformats.org/officeDocument/2006/relationships/image" Target="../media/image430.png"/><Relationship Id="rId477" Type="http://schemas.openxmlformats.org/officeDocument/2006/relationships/image" Target="../media/image578.png"/><Relationship Id="rId600" Type="http://schemas.openxmlformats.org/officeDocument/2006/relationships/customXml" Target="../ink/ink665.xml"/><Relationship Id="rId684" Type="http://schemas.openxmlformats.org/officeDocument/2006/relationships/image" Target="../media/image679.png"/><Relationship Id="rId337" Type="http://schemas.openxmlformats.org/officeDocument/2006/relationships/image" Target="../media/image510.png"/><Relationship Id="rId891" Type="http://schemas.openxmlformats.org/officeDocument/2006/relationships/customXml" Target="../ink/ink813.xml"/><Relationship Id="rId905" Type="http://schemas.openxmlformats.org/officeDocument/2006/relationships/customXml" Target="../ink/ink820.xml"/><Relationship Id="rId34" Type="http://schemas.openxmlformats.org/officeDocument/2006/relationships/image" Target="../media/image3610.png"/><Relationship Id="rId544" Type="http://schemas.openxmlformats.org/officeDocument/2006/relationships/customXml" Target="../ink/ink637.xml"/><Relationship Id="rId751" Type="http://schemas.openxmlformats.org/officeDocument/2006/relationships/image" Target="../media/image712.png"/><Relationship Id="rId849" Type="http://schemas.openxmlformats.org/officeDocument/2006/relationships/customXml" Target="../ink/ink791.xml"/><Relationship Id="rId183" Type="http://schemas.openxmlformats.org/officeDocument/2006/relationships/customXml" Target="../ink/ink454.xml"/><Relationship Id="rId390" Type="http://schemas.openxmlformats.org/officeDocument/2006/relationships/customXml" Target="../ink/ink559.xml"/><Relationship Id="rId404" Type="http://schemas.openxmlformats.org/officeDocument/2006/relationships/image" Target="../media/image543.png"/><Relationship Id="rId611" Type="http://schemas.openxmlformats.org/officeDocument/2006/relationships/image" Target="../media/image644.png"/><Relationship Id="rId250" Type="http://schemas.openxmlformats.org/officeDocument/2006/relationships/customXml" Target="../ink/ink488.xml"/><Relationship Id="rId488" Type="http://schemas.openxmlformats.org/officeDocument/2006/relationships/customXml" Target="../ink/ink609.xml"/><Relationship Id="rId695" Type="http://schemas.openxmlformats.org/officeDocument/2006/relationships/customXml" Target="../ink/ink713.xml"/><Relationship Id="rId709" Type="http://schemas.openxmlformats.org/officeDocument/2006/relationships/image" Target="../media/image691.png"/><Relationship Id="rId916" Type="http://schemas.openxmlformats.org/officeDocument/2006/relationships/image" Target="../media/image793.png"/><Relationship Id="rId45" Type="http://schemas.openxmlformats.org/officeDocument/2006/relationships/customXml" Target="../ink/ink385.xml"/><Relationship Id="rId110" Type="http://schemas.openxmlformats.org/officeDocument/2006/relationships/image" Target="../media/image399.png"/><Relationship Id="rId348" Type="http://schemas.openxmlformats.org/officeDocument/2006/relationships/customXml" Target="../ink/ink538.xml"/><Relationship Id="rId555" Type="http://schemas.openxmlformats.org/officeDocument/2006/relationships/image" Target="../media/image617.png"/><Relationship Id="rId762" Type="http://schemas.openxmlformats.org/officeDocument/2006/relationships/customXml" Target="../ink/ink747.xml"/><Relationship Id="rId194" Type="http://schemas.openxmlformats.org/officeDocument/2006/relationships/customXml" Target="../ink/ink460.xml"/><Relationship Id="rId208" Type="http://schemas.openxmlformats.org/officeDocument/2006/relationships/customXml" Target="../ink/ink467.xml"/><Relationship Id="rId415" Type="http://schemas.openxmlformats.org/officeDocument/2006/relationships/customXml" Target="../ink/ink572.xml"/><Relationship Id="rId622" Type="http://schemas.openxmlformats.org/officeDocument/2006/relationships/customXml" Target="../ink/ink676.xml"/><Relationship Id="rId261" Type="http://schemas.openxmlformats.org/officeDocument/2006/relationships/image" Target="../media/image473.png"/><Relationship Id="rId499" Type="http://schemas.openxmlformats.org/officeDocument/2006/relationships/image" Target="../media/image589.png"/><Relationship Id="rId927" Type="http://schemas.openxmlformats.org/officeDocument/2006/relationships/customXml" Target="../ink/ink831.xml"/><Relationship Id="rId56" Type="http://schemas.openxmlformats.org/officeDocument/2006/relationships/image" Target="../media/image372.png"/><Relationship Id="rId359" Type="http://schemas.openxmlformats.org/officeDocument/2006/relationships/image" Target="../media/image521.png"/><Relationship Id="rId566" Type="http://schemas.openxmlformats.org/officeDocument/2006/relationships/customXml" Target="../ink/ink648.xml"/><Relationship Id="rId773" Type="http://schemas.openxmlformats.org/officeDocument/2006/relationships/image" Target="../media/image723.png"/><Relationship Id="rId121" Type="http://schemas.openxmlformats.org/officeDocument/2006/relationships/customXml" Target="../ink/ink423.xml"/><Relationship Id="rId219" Type="http://schemas.openxmlformats.org/officeDocument/2006/relationships/image" Target="../media/image452.png"/><Relationship Id="rId426" Type="http://schemas.openxmlformats.org/officeDocument/2006/relationships/image" Target="../media/image554.png"/><Relationship Id="rId633" Type="http://schemas.openxmlformats.org/officeDocument/2006/relationships/customXml" Target="../ink/ink682.xml"/><Relationship Id="rId840" Type="http://schemas.openxmlformats.org/officeDocument/2006/relationships/image" Target="../media/image756.png"/><Relationship Id="rId938" Type="http://schemas.openxmlformats.org/officeDocument/2006/relationships/image" Target="../media/image804.png"/><Relationship Id="rId67" Type="http://schemas.openxmlformats.org/officeDocument/2006/relationships/customXml" Target="../ink/ink396.xml"/><Relationship Id="rId272" Type="http://schemas.openxmlformats.org/officeDocument/2006/relationships/customXml" Target="../ink/ink499.xml"/><Relationship Id="rId577" Type="http://schemas.openxmlformats.org/officeDocument/2006/relationships/image" Target="../media/image627.png"/><Relationship Id="rId700" Type="http://schemas.openxmlformats.org/officeDocument/2006/relationships/image" Target="../media/image687.png"/><Relationship Id="rId132" Type="http://schemas.openxmlformats.org/officeDocument/2006/relationships/image" Target="../media/image410.png"/><Relationship Id="rId784" Type="http://schemas.openxmlformats.org/officeDocument/2006/relationships/customXml" Target="../ink/ink758.xml"/><Relationship Id="rId437" Type="http://schemas.openxmlformats.org/officeDocument/2006/relationships/customXml" Target="../ink/ink583.xml"/><Relationship Id="rId644" Type="http://schemas.openxmlformats.org/officeDocument/2006/relationships/image" Target="../media/image260.png"/><Relationship Id="rId851" Type="http://schemas.openxmlformats.org/officeDocument/2006/relationships/customXml" Target="../ink/ink792.xml"/><Relationship Id="rId283" Type="http://schemas.openxmlformats.org/officeDocument/2006/relationships/image" Target="../media/image484.png"/><Relationship Id="rId490" Type="http://schemas.openxmlformats.org/officeDocument/2006/relationships/customXml" Target="../ink/ink610.xml"/><Relationship Id="rId504" Type="http://schemas.openxmlformats.org/officeDocument/2006/relationships/customXml" Target="../ink/ink617.xml"/><Relationship Id="rId711" Type="http://schemas.openxmlformats.org/officeDocument/2006/relationships/image" Target="../media/image692.png"/><Relationship Id="rId78" Type="http://schemas.openxmlformats.org/officeDocument/2006/relationships/image" Target="../media/image383.png"/><Relationship Id="rId143" Type="http://schemas.openxmlformats.org/officeDocument/2006/relationships/customXml" Target="../ink/ink434.xml"/><Relationship Id="rId350" Type="http://schemas.openxmlformats.org/officeDocument/2006/relationships/customXml" Target="../ink/ink539.xml"/><Relationship Id="rId588" Type="http://schemas.openxmlformats.org/officeDocument/2006/relationships/customXml" Target="../ink/ink659.xml"/><Relationship Id="rId795" Type="http://schemas.openxmlformats.org/officeDocument/2006/relationships/image" Target="../media/image734.png"/><Relationship Id="rId809" Type="http://schemas.openxmlformats.org/officeDocument/2006/relationships/image" Target="../media/image741.png"/><Relationship Id="rId9" Type="http://schemas.openxmlformats.org/officeDocument/2006/relationships/customXml" Target="../ink/ink367.xml"/><Relationship Id="rId210" Type="http://schemas.openxmlformats.org/officeDocument/2006/relationships/customXml" Target="../ink/ink468.xml"/><Relationship Id="rId448" Type="http://schemas.openxmlformats.org/officeDocument/2006/relationships/image" Target="../media/image565.png"/><Relationship Id="rId655" Type="http://schemas.openxmlformats.org/officeDocument/2006/relationships/customXml" Target="../ink/ink693.xml"/><Relationship Id="rId862" Type="http://schemas.openxmlformats.org/officeDocument/2006/relationships/image" Target="../media/image767.png"/><Relationship Id="rId294" Type="http://schemas.openxmlformats.org/officeDocument/2006/relationships/image" Target="../media/image489.png"/><Relationship Id="rId308" Type="http://schemas.openxmlformats.org/officeDocument/2006/relationships/image" Target="../media/image496.png"/><Relationship Id="rId515" Type="http://schemas.openxmlformats.org/officeDocument/2006/relationships/image" Target="../media/image597.png"/><Relationship Id="rId722" Type="http://schemas.openxmlformats.org/officeDocument/2006/relationships/customXml" Target="../ink/ink727.xml"/><Relationship Id="rId89" Type="http://schemas.openxmlformats.org/officeDocument/2006/relationships/customXml" Target="../ink/ink407.xml"/><Relationship Id="rId154" Type="http://schemas.openxmlformats.org/officeDocument/2006/relationships/image" Target="../media/image421.png"/><Relationship Id="rId361" Type="http://schemas.openxmlformats.org/officeDocument/2006/relationships/image" Target="../media/image522.png"/><Relationship Id="rId599" Type="http://schemas.openxmlformats.org/officeDocument/2006/relationships/image" Target="../media/image638.png"/><Relationship Id="rId459" Type="http://schemas.openxmlformats.org/officeDocument/2006/relationships/image" Target="../media/image569.png"/><Relationship Id="rId666" Type="http://schemas.openxmlformats.org/officeDocument/2006/relationships/image" Target="../media/image670.png"/><Relationship Id="rId873" Type="http://schemas.openxmlformats.org/officeDocument/2006/relationships/customXml" Target="../ink/ink804.xml"/><Relationship Id="rId16" Type="http://schemas.openxmlformats.org/officeDocument/2006/relationships/image" Target="../media/image3530.png"/><Relationship Id="rId221" Type="http://schemas.openxmlformats.org/officeDocument/2006/relationships/image" Target="../media/image453.png"/><Relationship Id="rId319" Type="http://schemas.openxmlformats.org/officeDocument/2006/relationships/customXml" Target="../ink/ink523.xml"/><Relationship Id="rId526" Type="http://schemas.openxmlformats.org/officeDocument/2006/relationships/customXml" Target="../ink/ink628.xml"/><Relationship Id="rId733" Type="http://schemas.openxmlformats.org/officeDocument/2006/relationships/image" Target="../media/image703.png"/><Relationship Id="rId940" Type="http://schemas.openxmlformats.org/officeDocument/2006/relationships/image" Target="../media/image805.png"/><Relationship Id="rId165" Type="http://schemas.openxmlformats.org/officeDocument/2006/relationships/customXml" Target="../ink/ink445.xml"/><Relationship Id="rId372" Type="http://schemas.openxmlformats.org/officeDocument/2006/relationships/customXml" Target="../ink/ink550.xml"/><Relationship Id="rId677" Type="http://schemas.openxmlformats.org/officeDocument/2006/relationships/customXml" Target="../ink/ink704.xml"/><Relationship Id="rId800" Type="http://schemas.openxmlformats.org/officeDocument/2006/relationships/customXml" Target="../ink/ink766.xml"/><Relationship Id="rId232" Type="http://schemas.openxmlformats.org/officeDocument/2006/relationships/customXml" Target="../ink/ink479.xml"/><Relationship Id="rId884" Type="http://schemas.openxmlformats.org/officeDocument/2006/relationships/image" Target="../media/image777.png"/><Relationship Id="rId27" Type="http://schemas.openxmlformats.org/officeDocument/2006/relationships/customXml" Target="../ink/ink376.xml"/><Relationship Id="rId537" Type="http://schemas.openxmlformats.org/officeDocument/2006/relationships/image" Target="../media/image608.png"/><Relationship Id="rId744" Type="http://schemas.openxmlformats.org/officeDocument/2006/relationships/customXml" Target="../ink/ink738.xml"/><Relationship Id="rId80" Type="http://schemas.openxmlformats.org/officeDocument/2006/relationships/image" Target="../media/image384.png"/><Relationship Id="rId176" Type="http://schemas.openxmlformats.org/officeDocument/2006/relationships/image" Target="../media/image432.png"/><Relationship Id="rId383" Type="http://schemas.openxmlformats.org/officeDocument/2006/relationships/image" Target="../media/image533.png"/><Relationship Id="rId590" Type="http://schemas.openxmlformats.org/officeDocument/2006/relationships/customXml" Target="../ink/ink660.xml"/><Relationship Id="rId604" Type="http://schemas.openxmlformats.org/officeDocument/2006/relationships/customXml" Target="../ink/ink667.xml"/><Relationship Id="rId811" Type="http://schemas.openxmlformats.org/officeDocument/2006/relationships/image" Target="../media/image742.png"/><Relationship Id="rId243" Type="http://schemas.openxmlformats.org/officeDocument/2006/relationships/image" Target="../media/image464.png"/><Relationship Id="rId450" Type="http://schemas.openxmlformats.org/officeDocument/2006/relationships/image" Target="../media/image566.png"/><Relationship Id="rId688" Type="http://schemas.openxmlformats.org/officeDocument/2006/relationships/image" Target="../media/image681.png"/><Relationship Id="rId895" Type="http://schemas.openxmlformats.org/officeDocument/2006/relationships/customXml" Target="../ink/ink815.xml"/><Relationship Id="rId909" Type="http://schemas.openxmlformats.org/officeDocument/2006/relationships/customXml" Target="../ink/ink822.xml"/><Relationship Id="rId38" Type="http://schemas.openxmlformats.org/officeDocument/2006/relationships/image" Target="../media/image3630.png"/><Relationship Id="rId103" Type="http://schemas.openxmlformats.org/officeDocument/2006/relationships/customXml" Target="../ink/ink414.xml"/><Relationship Id="rId310" Type="http://schemas.openxmlformats.org/officeDocument/2006/relationships/image" Target="../media/image497.png"/><Relationship Id="rId548" Type="http://schemas.openxmlformats.org/officeDocument/2006/relationships/customXml" Target="../ink/ink639.xml"/><Relationship Id="rId755" Type="http://schemas.openxmlformats.org/officeDocument/2006/relationships/image" Target="../media/image714.png"/><Relationship Id="rId91" Type="http://schemas.openxmlformats.org/officeDocument/2006/relationships/customXml" Target="../ink/ink408.xml"/><Relationship Id="rId187" Type="http://schemas.openxmlformats.org/officeDocument/2006/relationships/customXml" Target="../ink/ink456.xml"/><Relationship Id="rId394" Type="http://schemas.openxmlformats.org/officeDocument/2006/relationships/customXml" Target="../ink/ink561.xml"/><Relationship Id="rId408" Type="http://schemas.openxmlformats.org/officeDocument/2006/relationships/image" Target="../media/image545.png"/><Relationship Id="rId615" Type="http://schemas.openxmlformats.org/officeDocument/2006/relationships/image" Target="../media/image646.png"/><Relationship Id="rId822" Type="http://schemas.openxmlformats.org/officeDocument/2006/relationships/customXml" Target="../ink/ink777.xml"/><Relationship Id="rId254" Type="http://schemas.openxmlformats.org/officeDocument/2006/relationships/customXml" Target="../ink/ink490.xml"/><Relationship Id="rId699" Type="http://schemas.openxmlformats.org/officeDocument/2006/relationships/customXml" Target="../ink/ink715.xml"/><Relationship Id="rId49" Type="http://schemas.openxmlformats.org/officeDocument/2006/relationships/customXml" Target="../ink/ink387.xml"/><Relationship Id="rId114" Type="http://schemas.openxmlformats.org/officeDocument/2006/relationships/image" Target="../media/image401.png"/><Relationship Id="rId461" Type="http://schemas.openxmlformats.org/officeDocument/2006/relationships/image" Target="../media/image570.png"/><Relationship Id="rId559" Type="http://schemas.openxmlformats.org/officeDocument/2006/relationships/image" Target="../media/image619.png"/><Relationship Id="rId766" Type="http://schemas.openxmlformats.org/officeDocument/2006/relationships/customXml" Target="../ink/ink749.xml"/><Relationship Id="rId198" Type="http://schemas.openxmlformats.org/officeDocument/2006/relationships/customXml" Target="../ink/ink462.xml"/><Relationship Id="rId321" Type="http://schemas.openxmlformats.org/officeDocument/2006/relationships/customXml" Target="../ink/ink524.xml"/><Relationship Id="rId419" Type="http://schemas.openxmlformats.org/officeDocument/2006/relationships/customXml" Target="../ink/ink574.xml"/><Relationship Id="rId626" Type="http://schemas.openxmlformats.org/officeDocument/2006/relationships/customXml" Target="../ink/ink678.xml"/><Relationship Id="rId833" Type="http://schemas.openxmlformats.org/officeDocument/2006/relationships/customXml" Target="../ink/ink783.xml"/><Relationship Id="rId265" Type="http://schemas.openxmlformats.org/officeDocument/2006/relationships/image" Target="../media/image475.png"/><Relationship Id="rId472" Type="http://schemas.openxmlformats.org/officeDocument/2006/relationships/customXml" Target="../ink/ink601.xml"/><Relationship Id="rId900" Type="http://schemas.openxmlformats.org/officeDocument/2006/relationships/image" Target="../media/image785.png"/><Relationship Id="rId125" Type="http://schemas.openxmlformats.org/officeDocument/2006/relationships/customXml" Target="../ink/ink425.xml"/><Relationship Id="rId332" Type="http://schemas.openxmlformats.org/officeDocument/2006/relationships/customXml" Target="../ink/ink530.xml"/><Relationship Id="rId777" Type="http://schemas.openxmlformats.org/officeDocument/2006/relationships/image" Target="../media/image725.png"/><Relationship Id="rId637" Type="http://schemas.openxmlformats.org/officeDocument/2006/relationships/customXml" Target="../ink/ink684.xml"/><Relationship Id="rId844" Type="http://schemas.openxmlformats.org/officeDocument/2006/relationships/image" Target="../media/image758.png"/><Relationship Id="rId276" Type="http://schemas.openxmlformats.org/officeDocument/2006/relationships/customXml" Target="../ink/ink501.xml"/><Relationship Id="rId483" Type="http://schemas.openxmlformats.org/officeDocument/2006/relationships/image" Target="../media/image581.png"/><Relationship Id="rId690" Type="http://schemas.openxmlformats.org/officeDocument/2006/relationships/image" Target="../media/image682.png"/><Relationship Id="rId704" Type="http://schemas.openxmlformats.org/officeDocument/2006/relationships/customXml" Target="../ink/ink718.xml"/><Relationship Id="rId911" Type="http://schemas.openxmlformats.org/officeDocument/2006/relationships/customXml" Target="../ink/ink823.xml"/><Relationship Id="rId40" Type="http://schemas.openxmlformats.org/officeDocument/2006/relationships/image" Target="../media/image364.png"/><Relationship Id="rId136" Type="http://schemas.openxmlformats.org/officeDocument/2006/relationships/image" Target="../media/image412.png"/><Relationship Id="rId343" Type="http://schemas.openxmlformats.org/officeDocument/2006/relationships/image" Target="../media/image513.png"/><Relationship Id="rId550" Type="http://schemas.openxmlformats.org/officeDocument/2006/relationships/customXml" Target="../ink/ink640.xml"/><Relationship Id="rId788" Type="http://schemas.openxmlformats.org/officeDocument/2006/relationships/customXml" Target="../ink/ink760.xml"/><Relationship Id="rId203" Type="http://schemas.openxmlformats.org/officeDocument/2006/relationships/image" Target="../media/image445.png"/><Relationship Id="rId648" Type="http://schemas.openxmlformats.org/officeDocument/2006/relationships/image" Target="../media/image661.png"/><Relationship Id="rId855" Type="http://schemas.openxmlformats.org/officeDocument/2006/relationships/customXml" Target="../ink/ink794.xml"/><Relationship Id="rId287" Type="http://schemas.openxmlformats.org/officeDocument/2006/relationships/customXml" Target="../ink/ink507.xml"/><Relationship Id="rId410" Type="http://schemas.openxmlformats.org/officeDocument/2006/relationships/image" Target="../media/image546.png"/><Relationship Id="rId494" Type="http://schemas.openxmlformats.org/officeDocument/2006/relationships/customXml" Target="../ink/ink612.xml"/><Relationship Id="rId508" Type="http://schemas.openxmlformats.org/officeDocument/2006/relationships/customXml" Target="../ink/ink619.xml"/><Relationship Id="rId715" Type="http://schemas.openxmlformats.org/officeDocument/2006/relationships/image" Target="../media/image694.png"/><Relationship Id="rId922" Type="http://schemas.openxmlformats.org/officeDocument/2006/relationships/image" Target="../media/image796.png"/><Relationship Id="rId147" Type="http://schemas.openxmlformats.org/officeDocument/2006/relationships/customXml" Target="../ink/ink436.xml"/><Relationship Id="rId354" Type="http://schemas.openxmlformats.org/officeDocument/2006/relationships/customXml" Target="../ink/ink541.xml"/><Relationship Id="rId799" Type="http://schemas.openxmlformats.org/officeDocument/2006/relationships/image" Target="../media/image736.png"/><Relationship Id="rId51" Type="http://schemas.openxmlformats.org/officeDocument/2006/relationships/customXml" Target="../ink/ink388.xml"/><Relationship Id="rId561" Type="http://schemas.openxmlformats.org/officeDocument/2006/relationships/image" Target="../media/image620.png"/><Relationship Id="rId659" Type="http://schemas.openxmlformats.org/officeDocument/2006/relationships/customXml" Target="../ink/ink695.xml"/><Relationship Id="rId866" Type="http://schemas.openxmlformats.org/officeDocument/2006/relationships/image" Target="../media/image769.png"/><Relationship Id="rId214" Type="http://schemas.openxmlformats.org/officeDocument/2006/relationships/customXml" Target="../ink/ink470.xml"/><Relationship Id="rId298" Type="http://schemas.openxmlformats.org/officeDocument/2006/relationships/image" Target="../media/image491.png"/><Relationship Id="rId421" Type="http://schemas.openxmlformats.org/officeDocument/2006/relationships/customXml" Target="../ink/ink575.xml"/><Relationship Id="rId519" Type="http://schemas.openxmlformats.org/officeDocument/2006/relationships/image" Target="../media/image599.png"/><Relationship Id="rId158" Type="http://schemas.openxmlformats.org/officeDocument/2006/relationships/image" Target="../media/image423.png"/><Relationship Id="rId726" Type="http://schemas.openxmlformats.org/officeDocument/2006/relationships/customXml" Target="../ink/ink729.xml"/><Relationship Id="rId933" Type="http://schemas.openxmlformats.org/officeDocument/2006/relationships/customXml" Target="../ink/ink834.xml"/><Relationship Id="rId62" Type="http://schemas.openxmlformats.org/officeDocument/2006/relationships/image" Target="../media/image375.png"/><Relationship Id="rId365" Type="http://schemas.openxmlformats.org/officeDocument/2006/relationships/image" Target="../media/image524.png"/><Relationship Id="rId572" Type="http://schemas.openxmlformats.org/officeDocument/2006/relationships/customXml" Target="../ink/ink651.xml"/><Relationship Id="rId225" Type="http://schemas.openxmlformats.org/officeDocument/2006/relationships/image" Target="../media/image455.png"/><Relationship Id="rId432" Type="http://schemas.openxmlformats.org/officeDocument/2006/relationships/image" Target="../media/image557.png"/><Relationship Id="rId877" Type="http://schemas.openxmlformats.org/officeDocument/2006/relationships/customXml" Target="../ink/ink806.xml"/><Relationship Id="rId737" Type="http://schemas.openxmlformats.org/officeDocument/2006/relationships/image" Target="../media/image705.png"/><Relationship Id="rId73" Type="http://schemas.openxmlformats.org/officeDocument/2006/relationships/customXml" Target="../ink/ink399.xml"/><Relationship Id="rId169" Type="http://schemas.openxmlformats.org/officeDocument/2006/relationships/customXml" Target="../ink/ink447.xml"/><Relationship Id="rId376" Type="http://schemas.openxmlformats.org/officeDocument/2006/relationships/customXml" Target="../ink/ink552.xml"/><Relationship Id="rId583" Type="http://schemas.openxmlformats.org/officeDocument/2006/relationships/image" Target="../media/image630.png"/><Relationship Id="rId790" Type="http://schemas.openxmlformats.org/officeDocument/2006/relationships/customXml" Target="../ink/ink761.xml"/><Relationship Id="rId804" Type="http://schemas.openxmlformats.org/officeDocument/2006/relationships/customXml" Target="../ink/ink768.xml"/><Relationship Id="rId4" Type="http://schemas.openxmlformats.org/officeDocument/2006/relationships/image" Target="../media/image3470.png"/><Relationship Id="rId236" Type="http://schemas.openxmlformats.org/officeDocument/2006/relationships/customXml" Target="../ink/ink481.xml"/><Relationship Id="rId443" Type="http://schemas.openxmlformats.org/officeDocument/2006/relationships/customXml" Target="../ink/ink586.xml"/><Relationship Id="rId650" Type="http://schemas.openxmlformats.org/officeDocument/2006/relationships/image" Target="../media/image662.png"/><Relationship Id="rId888" Type="http://schemas.openxmlformats.org/officeDocument/2006/relationships/image" Target="../media/image779.png"/><Relationship Id="rId303" Type="http://schemas.openxmlformats.org/officeDocument/2006/relationships/customXml" Target="../ink/ink515.xml"/><Relationship Id="rId748" Type="http://schemas.openxmlformats.org/officeDocument/2006/relationships/customXml" Target="../ink/ink740.xml"/><Relationship Id="rId84" Type="http://schemas.openxmlformats.org/officeDocument/2006/relationships/image" Target="../media/image386.png"/><Relationship Id="rId387" Type="http://schemas.openxmlformats.org/officeDocument/2006/relationships/image" Target="../media/image535.png"/><Relationship Id="rId510" Type="http://schemas.openxmlformats.org/officeDocument/2006/relationships/customXml" Target="../ink/ink620.xml"/><Relationship Id="rId594" Type="http://schemas.openxmlformats.org/officeDocument/2006/relationships/customXml" Target="../ink/ink662.xml"/><Relationship Id="rId608" Type="http://schemas.openxmlformats.org/officeDocument/2006/relationships/customXml" Target="../ink/ink669.xml"/><Relationship Id="rId815" Type="http://schemas.openxmlformats.org/officeDocument/2006/relationships/image" Target="../media/image744.png"/><Relationship Id="rId247" Type="http://schemas.openxmlformats.org/officeDocument/2006/relationships/image" Target="../media/image466.png"/><Relationship Id="rId899" Type="http://schemas.openxmlformats.org/officeDocument/2006/relationships/customXml" Target="../ink/ink817.xml"/><Relationship Id="rId107" Type="http://schemas.openxmlformats.org/officeDocument/2006/relationships/customXml" Target="../ink/ink416.xml"/><Relationship Id="rId454" Type="http://schemas.openxmlformats.org/officeDocument/2006/relationships/customXml" Target="../ink/ink592.xml"/><Relationship Id="rId661" Type="http://schemas.openxmlformats.org/officeDocument/2006/relationships/customXml" Target="../ink/ink696.xml"/><Relationship Id="rId759" Type="http://schemas.openxmlformats.org/officeDocument/2006/relationships/image" Target="../media/image716.png"/><Relationship Id="rId11" Type="http://schemas.openxmlformats.org/officeDocument/2006/relationships/customXml" Target="../ink/ink368.xml"/><Relationship Id="rId314" Type="http://schemas.openxmlformats.org/officeDocument/2006/relationships/image" Target="../media/image499.png"/><Relationship Id="rId398" Type="http://schemas.openxmlformats.org/officeDocument/2006/relationships/customXml" Target="../ink/ink563.xml"/><Relationship Id="rId521" Type="http://schemas.openxmlformats.org/officeDocument/2006/relationships/image" Target="../media/image600.png"/><Relationship Id="rId619" Type="http://schemas.openxmlformats.org/officeDocument/2006/relationships/image" Target="../media/image648.png"/><Relationship Id="rId95" Type="http://schemas.openxmlformats.org/officeDocument/2006/relationships/customXml" Target="../ink/ink410.xml"/><Relationship Id="rId160" Type="http://schemas.openxmlformats.org/officeDocument/2006/relationships/image" Target="../media/image424.png"/><Relationship Id="rId826" Type="http://schemas.openxmlformats.org/officeDocument/2006/relationships/customXml" Target="../ink/ink779.xml"/><Relationship Id="rId258" Type="http://schemas.openxmlformats.org/officeDocument/2006/relationships/customXml" Target="../ink/ink492.xml"/><Relationship Id="rId465" Type="http://schemas.openxmlformats.org/officeDocument/2006/relationships/image" Target="../media/image572.png"/><Relationship Id="rId672" Type="http://schemas.openxmlformats.org/officeDocument/2006/relationships/image" Target="../media/image673.png"/><Relationship Id="rId22" Type="http://schemas.openxmlformats.org/officeDocument/2006/relationships/image" Target="../media/image3560.png"/><Relationship Id="rId118" Type="http://schemas.openxmlformats.org/officeDocument/2006/relationships/image" Target="../media/image403.png"/><Relationship Id="rId325" Type="http://schemas.openxmlformats.org/officeDocument/2006/relationships/customXml" Target="../ink/ink526.xml"/><Relationship Id="rId532" Type="http://schemas.openxmlformats.org/officeDocument/2006/relationships/customXml" Target="../ink/ink631.xml"/><Relationship Id="rId171" Type="http://schemas.openxmlformats.org/officeDocument/2006/relationships/customXml" Target="../ink/ink448.xml"/><Relationship Id="rId837" Type="http://schemas.openxmlformats.org/officeDocument/2006/relationships/customXml" Target="../ink/ink785.xml"/><Relationship Id="rId269" Type="http://schemas.openxmlformats.org/officeDocument/2006/relationships/image" Target="../media/image477.png"/><Relationship Id="rId476" Type="http://schemas.openxmlformats.org/officeDocument/2006/relationships/customXml" Target="../ink/ink603.xml"/><Relationship Id="rId683" Type="http://schemas.openxmlformats.org/officeDocument/2006/relationships/customXml" Target="../ink/ink707.xml"/><Relationship Id="rId890" Type="http://schemas.openxmlformats.org/officeDocument/2006/relationships/image" Target="../media/image780.png"/><Relationship Id="rId904" Type="http://schemas.openxmlformats.org/officeDocument/2006/relationships/image" Target="../media/image787.png"/><Relationship Id="rId33" Type="http://schemas.openxmlformats.org/officeDocument/2006/relationships/customXml" Target="../ink/ink379.xml"/><Relationship Id="rId129" Type="http://schemas.openxmlformats.org/officeDocument/2006/relationships/customXml" Target="../ink/ink427.xml"/><Relationship Id="rId336" Type="http://schemas.openxmlformats.org/officeDocument/2006/relationships/customXml" Target="../ink/ink532.xml"/><Relationship Id="rId543" Type="http://schemas.openxmlformats.org/officeDocument/2006/relationships/image" Target="../media/image611.png"/><Relationship Id="rId182" Type="http://schemas.openxmlformats.org/officeDocument/2006/relationships/image" Target="../media/image435.png"/><Relationship Id="rId403" Type="http://schemas.openxmlformats.org/officeDocument/2006/relationships/customXml" Target="../ink/ink566.xml"/><Relationship Id="rId750" Type="http://schemas.openxmlformats.org/officeDocument/2006/relationships/customXml" Target="../ink/ink741.xml"/><Relationship Id="rId848" Type="http://schemas.openxmlformats.org/officeDocument/2006/relationships/image" Target="../media/image760.png"/><Relationship Id="rId487" Type="http://schemas.openxmlformats.org/officeDocument/2006/relationships/image" Target="../media/image583.png"/><Relationship Id="rId610" Type="http://schemas.openxmlformats.org/officeDocument/2006/relationships/customXml" Target="../ink/ink670.xml"/><Relationship Id="rId694" Type="http://schemas.openxmlformats.org/officeDocument/2006/relationships/image" Target="../media/image684.png"/><Relationship Id="rId708" Type="http://schemas.openxmlformats.org/officeDocument/2006/relationships/customXml" Target="../ink/ink720.xml"/><Relationship Id="rId915" Type="http://schemas.openxmlformats.org/officeDocument/2006/relationships/customXml" Target="../ink/ink825.xml"/><Relationship Id="rId347" Type="http://schemas.openxmlformats.org/officeDocument/2006/relationships/image" Target="../media/image515.png"/><Relationship Id="rId44" Type="http://schemas.openxmlformats.org/officeDocument/2006/relationships/image" Target="../media/image366.png"/><Relationship Id="rId554" Type="http://schemas.openxmlformats.org/officeDocument/2006/relationships/customXml" Target="../ink/ink642.xml"/><Relationship Id="rId761" Type="http://schemas.openxmlformats.org/officeDocument/2006/relationships/image" Target="../media/image717.png"/><Relationship Id="rId859" Type="http://schemas.openxmlformats.org/officeDocument/2006/relationships/customXml" Target="../ink/ink796.xml"/><Relationship Id="rId193" Type="http://schemas.openxmlformats.org/officeDocument/2006/relationships/customXml" Target="../ink/ink459.xml"/><Relationship Id="rId207" Type="http://schemas.openxmlformats.org/officeDocument/2006/relationships/image" Target="../media/image335.png"/><Relationship Id="rId414" Type="http://schemas.openxmlformats.org/officeDocument/2006/relationships/image" Target="../media/image548.png"/><Relationship Id="rId498" Type="http://schemas.openxmlformats.org/officeDocument/2006/relationships/customXml" Target="../ink/ink614.xml"/><Relationship Id="rId621" Type="http://schemas.openxmlformats.org/officeDocument/2006/relationships/image" Target="../media/image649.png"/><Relationship Id="rId260" Type="http://schemas.openxmlformats.org/officeDocument/2006/relationships/customXml" Target="../ink/ink493.xml"/><Relationship Id="rId719" Type="http://schemas.openxmlformats.org/officeDocument/2006/relationships/image" Target="../media/image696.png"/><Relationship Id="rId926" Type="http://schemas.openxmlformats.org/officeDocument/2006/relationships/image" Target="../media/image798.png"/><Relationship Id="rId55" Type="http://schemas.openxmlformats.org/officeDocument/2006/relationships/customXml" Target="../ink/ink390.xml"/><Relationship Id="rId120" Type="http://schemas.openxmlformats.org/officeDocument/2006/relationships/image" Target="../media/image404.png"/><Relationship Id="rId358" Type="http://schemas.openxmlformats.org/officeDocument/2006/relationships/customXml" Target="../ink/ink543.xml"/><Relationship Id="rId565" Type="http://schemas.openxmlformats.org/officeDocument/2006/relationships/image" Target="../media/image621.png"/><Relationship Id="rId772" Type="http://schemas.openxmlformats.org/officeDocument/2006/relationships/customXml" Target="../ink/ink752.xml"/><Relationship Id="rId218" Type="http://schemas.openxmlformats.org/officeDocument/2006/relationships/customXml" Target="../ink/ink472.xml"/><Relationship Id="rId425" Type="http://schemas.openxmlformats.org/officeDocument/2006/relationships/customXml" Target="../ink/ink577.xml"/><Relationship Id="rId632" Type="http://schemas.openxmlformats.org/officeDocument/2006/relationships/image" Target="../media/image654.png"/><Relationship Id="rId271" Type="http://schemas.openxmlformats.org/officeDocument/2006/relationships/image" Target="../media/image478.png"/><Relationship Id="rId937" Type="http://schemas.openxmlformats.org/officeDocument/2006/relationships/customXml" Target="../ink/ink836.xml"/><Relationship Id="rId66" Type="http://schemas.openxmlformats.org/officeDocument/2006/relationships/image" Target="../media/image377.png"/><Relationship Id="rId131" Type="http://schemas.openxmlformats.org/officeDocument/2006/relationships/customXml" Target="../ink/ink428.xml"/><Relationship Id="rId369" Type="http://schemas.openxmlformats.org/officeDocument/2006/relationships/image" Target="../media/image526.png"/><Relationship Id="rId576" Type="http://schemas.openxmlformats.org/officeDocument/2006/relationships/customXml" Target="../ink/ink653.xml"/><Relationship Id="rId783" Type="http://schemas.openxmlformats.org/officeDocument/2006/relationships/image" Target="../media/image728.png"/><Relationship Id="rId229" Type="http://schemas.openxmlformats.org/officeDocument/2006/relationships/image" Target="../media/image457.png"/><Relationship Id="rId436" Type="http://schemas.openxmlformats.org/officeDocument/2006/relationships/image" Target="../media/image559.png"/><Relationship Id="rId643" Type="http://schemas.openxmlformats.org/officeDocument/2006/relationships/customXml" Target="../ink/ink687.xml"/><Relationship Id="rId850" Type="http://schemas.openxmlformats.org/officeDocument/2006/relationships/image" Target="../media/image761.png"/><Relationship Id="rId77" Type="http://schemas.openxmlformats.org/officeDocument/2006/relationships/customXml" Target="../ink/ink401.xml"/><Relationship Id="rId282" Type="http://schemas.openxmlformats.org/officeDocument/2006/relationships/customXml" Target="../ink/ink504.xml"/><Relationship Id="rId503" Type="http://schemas.openxmlformats.org/officeDocument/2006/relationships/image" Target="../media/image591.png"/><Relationship Id="rId587" Type="http://schemas.openxmlformats.org/officeDocument/2006/relationships/image" Target="../media/image632.png"/><Relationship Id="rId710" Type="http://schemas.openxmlformats.org/officeDocument/2006/relationships/customXml" Target="../ink/ink721.xml"/><Relationship Id="rId808" Type="http://schemas.openxmlformats.org/officeDocument/2006/relationships/customXml" Target="../ink/ink770.xml"/><Relationship Id="rId8" Type="http://schemas.openxmlformats.org/officeDocument/2006/relationships/image" Target="../media/image3490.png"/><Relationship Id="rId142" Type="http://schemas.openxmlformats.org/officeDocument/2006/relationships/image" Target="../media/image415.png"/><Relationship Id="rId447" Type="http://schemas.openxmlformats.org/officeDocument/2006/relationships/customXml" Target="../ink/ink588.xml"/><Relationship Id="rId794" Type="http://schemas.openxmlformats.org/officeDocument/2006/relationships/customXml" Target="../ink/ink763.xml"/><Relationship Id="rId654" Type="http://schemas.openxmlformats.org/officeDocument/2006/relationships/image" Target="../media/image664.png"/><Relationship Id="rId861" Type="http://schemas.openxmlformats.org/officeDocument/2006/relationships/customXml" Target="../ink/ink797.xml"/><Relationship Id="rId293" Type="http://schemas.openxmlformats.org/officeDocument/2006/relationships/customXml" Target="../ink/ink510.xml"/><Relationship Id="rId307" Type="http://schemas.openxmlformats.org/officeDocument/2006/relationships/customXml" Target="../ink/ink517.xml"/><Relationship Id="rId514" Type="http://schemas.openxmlformats.org/officeDocument/2006/relationships/customXml" Target="../ink/ink622.xml"/><Relationship Id="rId721" Type="http://schemas.openxmlformats.org/officeDocument/2006/relationships/image" Target="../media/image697.png"/><Relationship Id="rId88" Type="http://schemas.openxmlformats.org/officeDocument/2006/relationships/image" Target="../media/image388.png"/><Relationship Id="rId153" Type="http://schemas.openxmlformats.org/officeDocument/2006/relationships/customXml" Target="../ink/ink439.xml"/><Relationship Id="rId360" Type="http://schemas.openxmlformats.org/officeDocument/2006/relationships/customXml" Target="../ink/ink544.xml"/><Relationship Id="rId598" Type="http://schemas.openxmlformats.org/officeDocument/2006/relationships/customXml" Target="../ink/ink664.xml"/><Relationship Id="rId819" Type="http://schemas.openxmlformats.org/officeDocument/2006/relationships/image" Target="../media/image746.png"/><Relationship Id="rId220" Type="http://schemas.openxmlformats.org/officeDocument/2006/relationships/customXml" Target="../ink/ink473.xml"/><Relationship Id="rId458" Type="http://schemas.openxmlformats.org/officeDocument/2006/relationships/customXml" Target="../ink/ink594.xml"/><Relationship Id="rId665" Type="http://schemas.openxmlformats.org/officeDocument/2006/relationships/customXml" Target="../ink/ink698.xml"/><Relationship Id="rId872" Type="http://schemas.openxmlformats.org/officeDocument/2006/relationships/customXml" Target="../ink/ink803.xml"/><Relationship Id="rId15" Type="http://schemas.openxmlformats.org/officeDocument/2006/relationships/customXml" Target="../ink/ink370.xml"/><Relationship Id="rId318" Type="http://schemas.openxmlformats.org/officeDocument/2006/relationships/image" Target="../media/image501.png"/><Relationship Id="rId525" Type="http://schemas.openxmlformats.org/officeDocument/2006/relationships/image" Target="../media/image602.png"/><Relationship Id="rId732" Type="http://schemas.openxmlformats.org/officeDocument/2006/relationships/customXml" Target="../ink/ink732.xml"/><Relationship Id="rId99" Type="http://schemas.openxmlformats.org/officeDocument/2006/relationships/customXml" Target="../ink/ink412.xml"/><Relationship Id="rId164" Type="http://schemas.openxmlformats.org/officeDocument/2006/relationships/image" Target="../media/image426.png"/><Relationship Id="rId371" Type="http://schemas.openxmlformats.org/officeDocument/2006/relationships/image" Target="../media/image527.png"/><Relationship Id="rId469" Type="http://schemas.openxmlformats.org/officeDocument/2006/relationships/image" Target="../media/image574.png"/><Relationship Id="rId676" Type="http://schemas.openxmlformats.org/officeDocument/2006/relationships/image" Target="../media/image675.png"/><Relationship Id="rId883" Type="http://schemas.openxmlformats.org/officeDocument/2006/relationships/customXml" Target="../ink/ink809.xml"/><Relationship Id="rId26" Type="http://schemas.openxmlformats.org/officeDocument/2006/relationships/image" Target="../media/image3570.png"/><Relationship Id="rId231" Type="http://schemas.openxmlformats.org/officeDocument/2006/relationships/image" Target="../media/image458.png"/><Relationship Id="rId329" Type="http://schemas.openxmlformats.org/officeDocument/2006/relationships/image" Target="../media/image506.png"/><Relationship Id="rId536" Type="http://schemas.openxmlformats.org/officeDocument/2006/relationships/customXml" Target="../ink/ink633.xml"/><Relationship Id="rId175" Type="http://schemas.openxmlformats.org/officeDocument/2006/relationships/customXml" Target="../ink/ink450.xml"/><Relationship Id="rId743" Type="http://schemas.openxmlformats.org/officeDocument/2006/relationships/image" Target="../media/image708.png"/><Relationship Id="rId382" Type="http://schemas.openxmlformats.org/officeDocument/2006/relationships/customXml" Target="../ink/ink555.xml"/><Relationship Id="rId603" Type="http://schemas.openxmlformats.org/officeDocument/2006/relationships/image" Target="../media/image640.png"/><Relationship Id="rId687" Type="http://schemas.openxmlformats.org/officeDocument/2006/relationships/customXml" Target="../ink/ink709.xml"/><Relationship Id="rId810" Type="http://schemas.openxmlformats.org/officeDocument/2006/relationships/customXml" Target="../ink/ink771.xml"/><Relationship Id="rId908" Type="http://schemas.openxmlformats.org/officeDocument/2006/relationships/image" Target="../media/image789.png"/><Relationship Id="rId242" Type="http://schemas.openxmlformats.org/officeDocument/2006/relationships/customXml" Target="../ink/ink484.xml"/><Relationship Id="rId894" Type="http://schemas.openxmlformats.org/officeDocument/2006/relationships/image" Target="../media/image782.png"/><Relationship Id="rId37" Type="http://schemas.openxmlformats.org/officeDocument/2006/relationships/customXml" Target="../ink/ink381.xml"/><Relationship Id="rId102" Type="http://schemas.openxmlformats.org/officeDocument/2006/relationships/image" Target="../media/image395.png"/><Relationship Id="rId547" Type="http://schemas.openxmlformats.org/officeDocument/2006/relationships/image" Target="../media/image613.png"/><Relationship Id="rId754" Type="http://schemas.openxmlformats.org/officeDocument/2006/relationships/customXml" Target="../ink/ink743.xml"/><Relationship Id="rId90" Type="http://schemas.openxmlformats.org/officeDocument/2006/relationships/image" Target="../media/image389.png"/><Relationship Id="rId186" Type="http://schemas.openxmlformats.org/officeDocument/2006/relationships/image" Target="../media/image437.png"/><Relationship Id="rId393" Type="http://schemas.openxmlformats.org/officeDocument/2006/relationships/image" Target="../media/image538.png"/><Relationship Id="rId407" Type="http://schemas.openxmlformats.org/officeDocument/2006/relationships/customXml" Target="../ink/ink568.xml"/><Relationship Id="rId614" Type="http://schemas.openxmlformats.org/officeDocument/2006/relationships/customXml" Target="../ink/ink672.xml"/><Relationship Id="rId821" Type="http://schemas.openxmlformats.org/officeDocument/2006/relationships/image" Target="../media/image747.png"/><Relationship Id="rId253" Type="http://schemas.openxmlformats.org/officeDocument/2006/relationships/image" Target="../media/image469.png"/><Relationship Id="rId460" Type="http://schemas.openxmlformats.org/officeDocument/2006/relationships/customXml" Target="../ink/ink595.xml"/><Relationship Id="rId698" Type="http://schemas.openxmlformats.org/officeDocument/2006/relationships/image" Target="../media/image686.png"/><Relationship Id="rId919" Type="http://schemas.openxmlformats.org/officeDocument/2006/relationships/customXml" Target="../ink/ink827.xml"/><Relationship Id="rId48" Type="http://schemas.openxmlformats.org/officeDocument/2006/relationships/image" Target="../media/image368.png"/><Relationship Id="rId113" Type="http://schemas.openxmlformats.org/officeDocument/2006/relationships/customXml" Target="../ink/ink419.xml"/><Relationship Id="rId320" Type="http://schemas.openxmlformats.org/officeDocument/2006/relationships/image" Target="../media/image502.png"/><Relationship Id="rId558" Type="http://schemas.openxmlformats.org/officeDocument/2006/relationships/customXml" Target="../ink/ink644.xml"/><Relationship Id="rId765" Type="http://schemas.openxmlformats.org/officeDocument/2006/relationships/image" Target="../media/image719.png"/><Relationship Id="rId197" Type="http://schemas.openxmlformats.org/officeDocument/2006/relationships/image" Target="../media/image442.png"/><Relationship Id="rId418" Type="http://schemas.openxmlformats.org/officeDocument/2006/relationships/image" Target="../media/image550.png"/><Relationship Id="rId625" Type="http://schemas.openxmlformats.org/officeDocument/2006/relationships/image" Target="../media/image651.png"/><Relationship Id="rId832" Type="http://schemas.openxmlformats.org/officeDocument/2006/relationships/image" Target="../media/image752.png"/><Relationship Id="rId264" Type="http://schemas.openxmlformats.org/officeDocument/2006/relationships/customXml" Target="../ink/ink495.xml"/><Relationship Id="rId471" Type="http://schemas.openxmlformats.org/officeDocument/2006/relationships/image" Target="../media/image575.png"/><Relationship Id="rId59" Type="http://schemas.openxmlformats.org/officeDocument/2006/relationships/customXml" Target="../ink/ink392.xml"/><Relationship Id="rId124" Type="http://schemas.openxmlformats.org/officeDocument/2006/relationships/image" Target="../media/image406.png"/><Relationship Id="rId569" Type="http://schemas.openxmlformats.org/officeDocument/2006/relationships/image" Target="../media/image623.png"/><Relationship Id="rId776" Type="http://schemas.openxmlformats.org/officeDocument/2006/relationships/customXml" Target="../ink/ink7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30.png"/><Relationship Id="rId3" Type="http://schemas.openxmlformats.org/officeDocument/2006/relationships/customXml" Target="../ink/ink838.xml"/><Relationship Id="rId7" Type="http://schemas.openxmlformats.org/officeDocument/2006/relationships/customXml" Target="../ink/ink840.xml"/><Relationship Id="rId12" Type="http://schemas.openxmlformats.org/officeDocument/2006/relationships/image" Target="../media/image78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20.png"/><Relationship Id="rId11" Type="http://schemas.openxmlformats.org/officeDocument/2006/relationships/customXml" Target="../ink/ink842.xml"/><Relationship Id="rId5" Type="http://schemas.openxmlformats.org/officeDocument/2006/relationships/customXml" Target="../ink/ink839.xml"/><Relationship Id="rId10" Type="http://schemas.openxmlformats.org/officeDocument/2006/relationships/image" Target="../media/image7840.png"/><Relationship Id="rId4" Type="http://schemas.openxmlformats.org/officeDocument/2006/relationships/image" Target="../media/image7810.png"/><Relationship Id="rId9" Type="http://schemas.openxmlformats.org/officeDocument/2006/relationships/customXml" Target="../ink/ink84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48.xml"/><Relationship Id="rId18" Type="http://schemas.openxmlformats.org/officeDocument/2006/relationships/image" Target="../media/image7930.png"/><Relationship Id="rId26" Type="http://schemas.openxmlformats.org/officeDocument/2006/relationships/image" Target="../media/image7970.png"/><Relationship Id="rId21" Type="http://schemas.openxmlformats.org/officeDocument/2006/relationships/customXml" Target="../ink/ink852.xml"/><Relationship Id="rId34" Type="http://schemas.openxmlformats.org/officeDocument/2006/relationships/image" Target="../media/image8010.png"/><Relationship Id="rId7" Type="http://schemas.openxmlformats.org/officeDocument/2006/relationships/customXml" Target="../ink/ink845.xml"/><Relationship Id="rId12" Type="http://schemas.openxmlformats.org/officeDocument/2006/relationships/image" Target="../media/image7900.png"/><Relationship Id="rId17" Type="http://schemas.openxmlformats.org/officeDocument/2006/relationships/customXml" Target="../ink/ink850.xml"/><Relationship Id="rId25" Type="http://schemas.openxmlformats.org/officeDocument/2006/relationships/customXml" Target="../ink/ink854.xml"/><Relationship Id="rId33" Type="http://schemas.openxmlformats.org/officeDocument/2006/relationships/customXml" Target="../ink/ink858.xml"/><Relationship Id="rId38" Type="http://schemas.openxmlformats.org/officeDocument/2006/relationships/image" Target="../media/image80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920.png"/><Relationship Id="rId20" Type="http://schemas.openxmlformats.org/officeDocument/2006/relationships/image" Target="../media/image7940.png"/><Relationship Id="rId29" Type="http://schemas.openxmlformats.org/officeDocument/2006/relationships/customXml" Target="../ink/ink8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70.png"/><Relationship Id="rId11" Type="http://schemas.openxmlformats.org/officeDocument/2006/relationships/customXml" Target="../ink/ink847.xml"/><Relationship Id="rId24" Type="http://schemas.openxmlformats.org/officeDocument/2006/relationships/image" Target="../media/image7960.png"/><Relationship Id="rId32" Type="http://schemas.openxmlformats.org/officeDocument/2006/relationships/image" Target="../media/image8000.png"/><Relationship Id="rId37" Type="http://schemas.openxmlformats.org/officeDocument/2006/relationships/customXml" Target="../ink/ink860.xml"/><Relationship Id="rId5" Type="http://schemas.openxmlformats.org/officeDocument/2006/relationships/customXml" Target="../ink/ink844.xml"/><Relationship Id="rId15" Type="http://schemas.openxmlformats.org/officeDocument/2006/relationships/customXml" Target="../ink/ink849.xml"/><Relationship Id="rId23" Type="http://schemas.openxmlformats.org/officeDocument/2006/relationships/customXml" Target="../ink/ink853.xml"/><Relationship Id="rId28" Type="http://schemas.openxmlformats.org/officeDocument/2006/relationships/image" Target="../media/image7980.png"/><Relationship Id="rId36" Type="http://schemas.openxmlformats.org/officeDocument/2006/relationships/image" Target="../media/image8020.png"/><Relationship Id="rId10" Type="http://schemas.openxmlformats.org/officeDocument/2006/relationships/image" Target="../media/image7890.png"/><Relationship Id="rId19" Type="http://schemas.openxmlformats.org/officeDocument/2006/relationships/customXml" Target="../ink/ink851.xml"/><Relationship Id="rId31" Type="http://schemas.openxmlformats.org/officeDocument/2006/relationships/customXml" Target="../ink/ink857.xml"/><Relationship Id="rId4" Type="http://schemas.openxmlformats.org/officeDocument/2006/relationships/image" Target="../media/image7860.png"/><Relationship Id="rId9" Type="http://schemas.openxmlformats.org/officeDocument/2006/relationships/customXml" Target="../ink/ink846.xml"/><Relationship Id="rId14" Type="http://schemas.openxmlformats.org/officeDocument/2006/relationships/image" Target="../media/image7910.png"/><Relationship Id="rId22" Type="http://schemas.openxmlformats.org/officeDocument/2006/relationships/image" Target="../media/image7950.png"/><Relationship Id="rId27" Type="http://schemas.openxmlformats.org/officeDocument/2006/relationships/customXml" Target="../ink/ink855.xml"/><Relationship Id="rId30" Type="http://schemas.openxmlformats.org/officeDocument/2006/relationships/image" Target="../media/image7990.png"/><Relationship Id="rId35" Type="http://schemas.openxmlformats.org/officeDocument/2006/relationships/customXml" Target="../ink/ink859.xml"/><Relationship Id="rId8" Type="http://schemas.openxmlformats.org/officeDocument/2006/relationships/image" Target="../media/image7880.png"/><Relationship Id="rId3" Type="http://schemas.openxmlformats.org/officeDocument/2006/relationships/customXml" Target="../ink/ink84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18.xml"/><Relationship Id="rId21" Type="http://schemas.openxmlformats.org/officeDocument/2006/relationships/customXml" Target="../ink/ink870.xml"/><Relationship Id="rId324" Type="http://schemas.openxmlformats.org/officeDocument/2006/relationships/customXml" Target="../ink/ink1022.xml"/><Relationship Id="rId531" Type="http://schemas.openxmlformats.org/officeDocument/2006/relationships/image" Target="../media/image1065.png"/><Relationship Id="rId629" Type="http://schemas.openxmlformats.org/officeDocument/2006/relationships/image" Target="../media/image1114.png"/><Relationship Id="rId170" Type="http://schemas.openxmlformats.org/officeDocument/2006/relationships/customXml" Target="../ink/ink945.xml"/><Relationship Id="rId268" Type="http://schemas.openxmlformats.org/officeDocument/2006/relationships/customXml" Target="../ink/ink994.xml"/><Relationship Id="rId475" Type="http://schemas.openxmlformats.org/officeDocument/2006/relationships/image" Target="../media/image1038.png"/><Relationship Id="rId32" Type="http://schemas.openxmlformats.org/officeDocument/2006/relationships/image" Target="../media/image818.png"/><Relationship Id="rId128" Type="http://schemas.openxmlformats.org/officeDocument/2006/relationships/image" Target="../media/image866.png"/><Relationship Id="rId335" Type="http://schemas.openxmlformats.org/officeDocument/2006/relationships/image" Target="../media/image969.png"/><Relationship Id="rId542" Type="http://schemas.openxmlformats.org/officeDocument/2006/relationships/customXml" Target="../ink/ink1131.xml"/><Relationship Id="rId181" Type="http://schemas.openxmlformats.org/officeDocument/2006/relationships/image" Target="../media/image892.png"/><Relationship Id="rId402" Type="http://schemas.openxmlformats.org/officeDocument/2006/relationships/customXml" Target="../ink/ink1061.xml"/><Relationship Id="rId279" Type="http://schemas.openxmlformats.org/officeDocument/2006/relationships/image" Target="../media/image941.png"/><Relationship Id="rId486" Type="http://schemas.openxmlformats.org/officeDocument/2006/relationships/customXml" Target="../ink/ink1103.xml"/><Relationship Id="rId43" Type="http://schemas.openxmlformats.org/officeDocument/2006/relationships/customXml" Target="../ink/ink881.xml"/><Relationship Id="rId139" Type="http://schemas.openxmlformats.org/officeDocument/2006/relationships/customXml" Target="../ink/ink929.xml"/><Relationship Id="rId346" Type="http://schemas.openxmlformats.org/officeDocument/2006/relationships/customXml" Target="../ink/ink1033.xml"/><Relationship Id="rId553" Type="http://schemas.openxmlformats.org/officeDocument/2006/relationships/image" Target="../media/image1076.png"/><Relationship Id="rId192" Type="http://schemas.openxmlformats.org/officeDocument/2006/relationships/customXml" Target="../ink/ink956.xml"/><Relationship Id="rId206" Type="http://schemas.openxmlformats.org/officeDocument/2006/relationships/customXml" Target="../ink/ink963.xml"/><Relationship Id="rId413" Type="http://schemas.openxmlformats.org/officeDocument/2006/relationships/image" Target="../media/image1007.png"/><Relationship Id="rId497" Type="http://schemas.openxmlformats.org/officeDocument/2006/relationships/image" Target="../media/image1048.png"/><Relationship Id="rId620" Type="http://schemas.openxmlformats.org/officeDocument/2006/relationships/customXml" Target="../ink/ink1170.xml"/><Relationship Id="rId357" Type="http://schemas.openxmlformats.org/officeDocument/2006/relationships/image" Target="../media/image980.png"/><Relationship Id="rId54" Type="http://schemas.openxmlformats.org/officeDocument/2006/relationships/image" Target="../media/image829.png"/><Relationship Id="rId217" Type="http://schemas.openxmlformats.org/officeDocument/2006/relationships/image" Target="../media/image910.png"/><Relationship Id="rId564" Type="http://schemas.openxmlformats.org/officeDocument/2006/relationships/customXml" Target="../ink/ink1142.xml"/><Relationship Id="rId424" Type="http://schemas.openxmlformats.org/officeDocument/2006/relationships/customXml" Target="../ink/ink1072.xml"/><Relationship Id="rId631" Type="http://schemas.openxmlformats.org/officeDocument/2006/relationships/image" Target="../media/image1115.png"/><Relationship Id="rId270" Type="http://schemas.openxmlformats.org/officeDocument/2006/relationships/customXml" Target="../ink/ink995.xml"/><Relationship Id="rId65" Type="http://schemas.openxmlformats.org/officeDocument/2006/relationships/customXml" Target="../ink/ink892.xml"/><Relationship Id="rId130" Type="http://schemas.openxmlformats.org/officeDocument/2006/relationships/image" Target="../media/image867.png"/><Relationship Id="rId368" Type="http://schemas.openxmlformats.org/officeDocument/2006/relationships/customXml" Target="../ink/ink1044.xml"/><Relationship Id="rId575" Type="http://schemas.openxmlformats.org/officeDocument/2006/relationships/image" Target="../media/image1087.png"/><Relationship Id="rId228" Type="http://schemas.openxmlformats.org/officeDocument/2006/relationships/customXml" Target="../ink/ink974.xml"/><Relationship Id="rId435" Type="http://schemas.openxmlformats.org/officeDocument/2006/relationships/image" Target="../media/image1018.png"/><Relationship Id="rId642" Type="http://schemas.openxmlformats.org/officeDocument/2006/relationships/customXml" Target="../ink/ink1181.xml"/><Relationship Id="rId281" Type="http://schemas.openxmlformats.org/officeDocument/2006/relationships/image" Target="../media/image942.png"/><Relationship Id="rId502" Type="http://schemas.openxmlformats.org/officeDocument/2006/relationships/customXml" Target="../ink/ink1111.xml"/><Relationship Id="rId76" Type="http://schemas.openxmlformats.org/officeDocument/2006/relationships/image" Target="../media/image840.png"/><Relationship Id="rId141" Type="http://schemas.openxmlformats.org/officeDocument/2006/relationships/customXml" Target="../ink/ink930.xml"/><Relationship Id="rId379" Type="http://schemas.openxmlformats.org/officeDocument/2006/relationships/image" Target="../media/image991.png"/><Relationship Id="rId586" Type="http://schemas.openxmlformats.org/officeDocument/2006/relationships/customXml" Target="../ink/ink1153.xml"/><Relationship Id="rId7" Type="http://schemas.openxmlformats.org/officeDocument/2006/relationships/customXml" Target="../ink/ink863.xml"/><Relationship Id="rId239" Type="http://schemas.openxmlformats.org/officeDocument/2006/relationships/image" Target="../media/image921.png"/><Relationship Id="rId446" Type="http://schemas.openxmlformats.org/officeDocument/2006/relationships/customXml" Target="../ink/ink1083.xml"/><Relationship Id="rId653" Type="http://schemas.openxmlformats.org/officeDocument/2006/relationships/image" Target="../media/image1126.png"/><Relationship Id="rId292" Type="http://schemas.openxmlformats.org/officeDocument/2006/relationships/customXml" Target="../ink/ink1006.xml"/><Relationship Id="rId306" Type="http://schemas.openxmlformats.org/officeDocument/2006/relationships/customXml" Target="../ink/ink1013.xml"/><Relationship Id="rId87" Type="http://schemas.openxmlformats.org/officeDocument/2006/relationships/customXml" Target="../ink/ink903.xml"/><Relationship Id="rId513" Type="http://schemas.openxmlformats.org/officeDocument/2006/relationships/image" Target="../media/image1056.png"/><Relationship Id="rId597" Type="http://schemas.openxmlformats.org/officeDocument/2006/relationships/image" Target="../media/image1098.png"/><Relationship Id="rId152" Type="http://schemas.openxmlformats.org/officeDocument/2006/relationships/image" Target="../media/image878.png"/><Relationship Id="rId457" Type="http://schemas.openxmlformats.org/officeDocument/2006/relationships/image" Target="../media/image1029.png"/><Relationship Id="rId664" Type="http://schemas.openxmlformats.org/officeDocument/2006/relationships/customXml" Target="../ink/ink1192.xml"/><Relationship Id="rId14" Type="http://schemas.openxmlformats.org/officeDocument/2006/relationships/image" Target="../media/image809.png"/><Relationship Id="rId317" Type="http://schemas.openxmlformats.org/officeDocument/2006/relationships/image" Target="../media/image960.png"/><Relationship Id="rId524" Type="http://schemas.openxmlformats.org/officeDocument/2006/relationships/customXml" Target="../ink/ink1122.xml"/><Relationship Id="rId98" Type="http://schemas.openxmlformats.org/officeDocument/2006/relationships/image" Target="../media/image851.png"/><Relationship Id="rId163" Type="http://schemas.openxmlformats.org/officeDocument/2006/relationships/customXml" Target="../ink/ink941.xml"/><Relationship Id="rId370" Type="http://schemas.openxmlformats.org/officeDocument/2006/relationships/customXml" Target="../ink/ink1045.xml"/><Relationship Id="rId230" Type="http://schemas.openxmlformats.org/officeDocument/2006/relationships/customXml" Target="../ink/ink975.xml"/><Relationship Id="rId468" Type="http://schemas.openxmlformats.org/officeDocument/2006/relationships/customXml" Target="../ink/ink1094.xml"/><Relationship Id="rId25" Type="http://schemas.openxmlformats.org/officeDocument/2006/relationships/customXml" Target="../ink/ink872.xml"/><Relationship Id="rId328" Type="http://schemas.openxmlformats.org/officeDocument/2006/relationships/customXml" Target="../ink/ink1024.xml"/><Relationship Id="rId535" Type="http://schemas.openxmlformats.org/officeDocument/2006/relationships/image" Target="../media/image1067.png"/><Relationship Id="rId174" Type="http://schemas.openxmlformats.org/officeDocument/2006/relationships/customXml" Target="../ink/ink947.xml"/><Relationship Id="rId381" Type="http://schemas.openxmlformats.org/officeDocument/2006/relationships/image" Target="../media/image992.png"/><Relationship Id="rId602" Type="http://schemas.openxmlformats.org/officeDocument/2006/relationships/customXml" Target="../ink/ink1161.xml"/><Relationship Id="rId241" Type="http://schemas.openxmlformats.org/officeDocument/2006/relationships/image" Target="../media/image922.png"/><Relationship Id="rId479" Type="http://schemas.openxmlformats.org/officeDocument/2006/relationships/image" Target="../media/image1040.png"/><Relationship Id="rId36" Type="http://schemas.openxmlformats.org/officeDocument/2006/relationships/image" Target="../media/image820.png"/><Relationship Id="rId339" Type="http://schemas.openxmlformats.org/officeDocument/2006/relationships/image" Target="../media/image971.png"/><Relationship Id="rId546" Type="http://schemas.openxmlformats.org/officeDocument/2006/relationships/customXml" Target="../ink/ink1133.xml"/><Relationship Id="rId101" Type="http://schemas.openxmlformats.org/officeDocument/2006/relationships/customXml" Target="../ink/ink910.xml"/><Relationship Id="rId185" Type="http://schemas.openxmlformats.org/officeDocument/2006/relationships/image" Target="../media/image894.png"/><Relationship Id="rId406" Type="http://schemas.openxmlformats.org/officeDocument/2006/relationships/customXml" Target="../ink/ink1063.xml"/><Relationship Id="rId392" Type="http://schemas.openxmlformats.org/officeDocument/2006/relationships/customXml" Target="../ink/ink1056.xml"/><Relationship Id="rId613" Type="http://schemas.openxmlformats.org/officeDocument/2006/relationships/image" Target="../media/image1106.png"/><Relationship Id="rId252" Type="http://schemas.openxmlformats.org/officeDocument/2006/relationships/customXml" Target="../ink/ink986.xml"/><Relationship Id="rId47" Type="http://schemas.openxmlformats.org/officeDocument/2006/relationships/customXml" Target="../ink/ink883.xml"/><Relationship Id="rId112" Type="http://schemas.openxmlformats.org/officeDocument/2006/relationships/image" Target="../media/image858.png"/><Relationship Id="rId557" Type="http://schemas.openxmlformats.org/officeDocument/2006/relationships/image" Target="../media/image1078.png"/><Relationship Id="rId196" Type="http://schemas.openxmlformats.org/officeDocument/2006/relationships/customXml" Target="../ink/ink958.xml"/><Relationship Id="rId417" Type="http://schemas.openxmlformats.org/officeDocument/2006/relationships/image" Target="../media/image1009.png"/><Relationship Id="rId624" Type="http://schemas.openxmlformats.org/officeDocument/2006/relationships/customXml" Target="../ink/ink1172.xml"/><Relationship Id="rId263" Type="http://schemas.openxmlformats.org/officeDocument/2006/relationships/image" Target="../media/image933.png"/><Relationship Id="rId470" Type="http://schemas.openxmlformats.org/officeDocument/2006/relationships/customXml" Target="../ink/ink1095.xml"/><Relationship Id="rId58" Type="http://schemas.openxmlformats.org/officeDocument/2006/relationships/image" Target="../media/image831.png"/><Relationship Id="rId123" Type="http://schemas.openxmlformats.org/officeDocument/2006/relationships/customXml" Target="../ink/ink921.xml"/><Relationship Id="rId330" Type="http://schemas.openxmlformats.org/officeDocument/2006/relationships/customXml" Target="../ink/ink1025.xml"/><Relationship Id="rId568" Type="http://schemas.openxmlformats.org/officeDocument/2006/relationships/customXml" Target="../ink/ink1144.xml"/><Relationship Id="rId428" Type="http://schemas.openxmlformats.org/officeDocument/2006/relationships/customXml" Target="../ink/ink1074.xml"/><Relationship Id="rId635" Type="http://schemas.openxmlformats.org/officeDocument/2006/relationships/image" Target="../media/image1117.png"/><Relationship Id="rId274" Type="http://schemas.openxmlformats.org/officeDocument/2006/relationships/customXml" Target="../ink/ink997.xml"/><Relationship Id="rId481" Type="http://schemas.openxmlformats.org/officeDocument/2006/relationships/image" Target="../media/image197.png"/><Relationship Id="rId27" Type="http://schemas.openxmlformats.org/officeDocument/2006/relationships/customXml" Target="../ink/ink873.xml"/><Relationship Id="rId69" Type="http://schemas.openxmlformats.org/officeDocument/2006/relationships/customXml" Target="../ink/ink894.xml"/><Relationship Id="rId134" Type="http://schemas.openxmlformats.org/officeDocument/2006/relationships/image" Target="../media/image869.png"/><Relationship Id="rId537" Type="http://schemas.openxmlformats.org/officeDocument/2006/relationships/image" Target="../media/image1068.png"/><Relationship Id="rId579" Type="http://schemas.openxmlformats.org/officeDocument/2006/relationships/image" Target="../media/image1089.png"/><Relationship Id="rId80" Type="http://schemas.openxmlformats.org/officeDocument/2006/relationships/image" Target="../media/image842.png"/><Relationship Id="rId176" Type="http://schemas.openxmlformats.org/officeDocument/2006/relationships/customXml" Target="../ink/ink948.xml"/><Relationship Id="rId341" Type="http://schemas.openxmlformats.org/officeDocument/2006/relationships/image" Target="../media/image972.png"/><Relationship Id="rId383" Type="http://schemas.openxmlformats.org/officeDocument/2006/relationships/image" Target="../media/image993.png"/><Relationship Id="rId439" Type="http://schemas.openxmlformats.org/officeDocument/2006/relationships/image" Target="../media/image1020.png"/><Relationship Id="rId590" Type="http://schemas.openxmlformats.org/officeDocument/2006/relationships/customXml" Target="../ink/ink1155.xml"/><Relationship Id="rId604" Type="http://schemas.openxmlformats.org/officeDocument/2006/relationships/customXml" Target="../ink/ink1162.xml"/><Relationship Id="rId646" Type="http://schemas.openxmlformats.org/officeDocument/2006/relationships/customXml" Target="../ink/ink1183.xml"/><Relationship Id="rId201" Type="http://schemas.openxmlformats.org/officeDocument/2006/relationships/image" Target="../media/image902.png"/><Relationship Id="rId243" Type="http://schemas.openxmlformats.org/officeDocument/2006/relationships/image" Target="../media/image923.png"/><Relationship Id="rId285" Type="http://schemas.openxmlformats.org/officeDocument/2006/relationships/image" Target="../media/image944.png"/><Relationship Id="rId450" Type="http://schemas.openxmlformats.org/officeDocument/2006/relationships/customXml" Target="../ink/ink1085.xml"/><Relationship Id="rId506" Type="http://schemas.openxmlformats.org/officeDocument/2006/relationships/customXml" Target="../ink/ink1113.xml"/><Relationship Id="rId38" Type="http://schemas.openxmlformats.org/officeDocument/2006/relationships/image" Target="../media/image821.png"/><Relationship Id="rId103" Type="http://schemas.openxmlformats.org/officeDocument/2006/relationships/customXml" Target="../ink/ink911.xml"/><Relationship Id="rId310" Type="http://schemas.openxmlformats.org/officeDocument/2006/relationships/customXml" Target="../ink/ink1015.xml"/><Relationship Id="rId492" Type="http://schemas.openxmlformats.org/officeDocument/2006/relationships/customXml" Target="../ink/ink1106.xml"/><Relationship Id="rId548" Type="http://schemas.openxmlformats.org/officeDocument/2006/relationships/customXml" Target="../ink/ink1134.xml"/><Relationship Id="rId91" Type="http://schemas.openxmlformats.org/officeDocument/2006/relationships/customXml" Target="../ink/ink905.xml"/><Relationship Id="rId145" Type="http://schemas.openxmlformats.org/officeDocument/2006/relationships/customXml" Target="../ink/ink932.xml"/><Relationship Id="rId187" Type="http://schemas.openxmlformats.org/officeDocument/2006/relationships/image" Target="../media/image895.png"/><Relationship Id="rId352" Type="http://schemas.openxmlformats.org/officeDocument/2006/relationships/customXml" Target="../ink/ink1036.xml"/><Relationship Id="rId394" Type="http://schemas.openxmlformats.org/officeDocument/2006/relationships/customXml" Target="../ink/ink1057.xml"/><Relationship Id="rId408" Type="http://schemas.openxmlformats.org/officeDocument/2006/relationships/customXml" Target="../ink/ink1064.xml"/><Relationship Id="rId615" Type="http://schemas.openxmlformats.org/officeDocument/2006/relationships/image" Target="../media/image1107.png"/><Relationship Id="rId212" Type="http://schemas.openxmlformats.org/officeDocument/2006/relationships/customXml" Target="../ink/ink966.xml"/><Relationship Id="rId254" Type="http://schemas.openxmlformats.org/officeDocument/2006/relationships/customXml" Target="../ink/ink987.xml"/><Relationship Id="rId657" Type="http://schemas.openxmlformats.org/officeDocument/2006/relationships/image" Target="../media/image1128.png"/><Relationship Id="rId49" Type="http://schemas.openxmlformats.org/officeDocument/2006/relationships/customXml" Target="../ink/ink884.xml"/><Relationship Id="rId114" Type="http://schemas.openxmlformats.org/officeDocument/2006/relationships/image" Target="../media/image859.png"/><Relationship Id="rId296" Type="http://schemas.openxmlformats.org/officeDocument/2006/relationships/customXml" Target="../ink/ink1008.xml"/><Relationship Id="rId461" Type="http://schemas.openxmlformats.org/officeDocument/2006/relationships/image" Target="../media/image1031.png"/><Relationship Id="rId517" Type="http://schemas.openxmlformats.org/officeDocument/2006/relationships/image" Target="../media/image1058.png"/><Relationship Id="rId559" Type="http://schemas.openxmlformats.org/officeDocument/2006/relationships/image" Target="../media/image1079.png"/><Relationship Id="rId60" Type="http://schemas.openxmlformats.org/officeDocument/2006/relationships/image" Target="../media/image832.png"/><Relationship Id="rId156" Type="http://schemas.openxmlformats.org/officeDocument/2006/relationships/image" Target="../media/image880.png"/><Relationship Id="rId198" Type="http://schemas.openxmlformats.org/officeDocument/2006/relationships/customXml" Target="../ink/ink959.xml"/><Relationship Id="rId321" Type="http://schemas.openxmlformats.org/officeDocument/2006/relationships/image" Target="../media/image962.png"/><Relationship Id="rId363" Type="http://schemas.openxmlformats.org/officeDocument/2006/relationships/image" Target="../media/image983.png"/><Relationship Id="rId419" Type="http://schemas.openxmlformats.org/officeDocument/2006/relationships/image" Target="../media/image1010.png"/><Relationship Id="rId570" Type="http://schemas.openxmlformats.org/officeDocument/2006/relationships/customXml" Target="../ink/ink1145.xml"/><Relationship Id="rId626" Type="http://schemas.openxmlformats.org/officeDocument/2006/relationships/customXml" Target="../ink/ink1173.xml"/><Relationship Id="rId223" Type="http://schemas.openxmlformats.org/officeDocument/2006/relationships/image" Target="../media/image913.png"/><Relationship Id="rId430" Type="http://schemas.openxmlformats.org/officeDocument/2006/relationships/customXml" Target="../ink/ink1075.xml"/><Relationship Id="rId18" Type="http://schemas.openxmlformats.org/officeDocument/2006/relationships/image" Target="../media/image811.png"/><Relationship Id="rId265" Type="http://schemas.openxmlformats.org/officeDocument/2006/relationships/image" Target="../media/image934.png"/><Relationship Id="rId472" Type="http://schemas.openxmlformats.org/officeDocument/2006/relationships/customXml" Target="../ink/ink1096.xml"/><Relationship Id="rId528" Type="http://schemas.openxmlformats.org/officeDocument/2006/relationships/customXml" Target="../ink/ink1124.xml"/><Relationship Id="rId125" Type="http://schemas.openxmlformats.org/officeDocument/2006/relationships/customXml" Target="../ink/ink922.xml"/><Relationship Id="rId167" Type="http://schemas.openxmlformats.org/officeDocument/2006/relationships/customXml" Target="../ink/ink943.xml"/><Relationship Id="rId332" Type="http://schemas.openxmlformats.org/officeDocument/2006/relationships/customXml" Target="../ink/ink1026.xml"/><Relationship Id="rId374" Type="http://schemas.openxmlformats.org/officeDocument/2006/relationships/customXml" Target="../ink/ink1047.xml"/><Relationship Id="rId581" Type="http://schemas.openxmlformats.org/officeDocument/2006/relationships/image" Target="../media/image1090.png"/><Relationship Id="rId71" Type="http://schemas.openxmlformats.org/officeDocument/2006/relationships/customXml" Target="../ink/ink895.xml"/><Relationship Id="rId234" Type="http://schemas.openxmlformats.org/officeDocument/2006/relationships/customXml" Target="../ink/ink977.xml"/><Relationship Id="rId637" Type="http://schemas.openxmlformats.org/officeDocument/2006/relationships/image" Target="../media/image1118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874.xml"/><Relationship Id="rId276" Type="http://schemas.openxmlformats.org/officeDocument/2006/relationships/customXml" Target="../ink/ink998.xml"/><Relationship Id="rId441" Type="http://schemas.openxmlformats.org/officeDocument/2006/relationships/image" Target="../media/image1021.png"/><Relationship Id="rId483" Type="http://schemas.openxmlformats.org/officeDocument/2006/relationships/image" Target="../media/image1041.png"/><Relationship Id="rId539" Type="http://schemas.openxmlformats.org/officeDocument/2006/relationships/image" Target="../media/image1069.png"/><Relationship Id="rId40" Type="http://schemas.openxmlformats.org/officeDocument/2006/relationships/image" Target="../media/image822.png"/><Relationship Id="rId136" Type="http://schemas.openxmlformats.org/officeDocument/2006/relationships/image" Target="../media/image870.png"/><Relationship Id="rId178" Type="http://schemas.openxmlformats.org/officeDocument/2006/relationships/customXml" Target="../ink/ink949.xml"/><Relationship Id="rId301" Type="http://schemas.openxmlformats.org/officeDocument/2006/relationships/image" Target="../media/image952.png"/><Relationship Id="rId343" Type="http://schemas.openxmlformats.org/officeDocument/2006/relationships/image" Target="../media/image973.png"/><Relationship Id="rId550" Type="http://schemas.openxmlformats.org/officeDocument/2006/relationships/customXml" Target="../ink/ink1135.xml"/><Relationship Id="rId82" Type="http://schemas.openxmlformats.org/officeDocument/2006/relationships/image" Target="../media/image843.png"/><Relationship Id="rId203" Type="http://schemas.openxmlformats.org/officeDocument/2006/relationships/image" Target="../media/image903.png"/><Relationship Id="rId385" Type="http://schemas.openxmlformats.org/officeDocument/2006/relationships/image" Target="../media/image994.png"/><Relationship Id="rId592" Type="http://schemas.openxmlformats.org/officeDocument/2006/relationships/customXml" Target="../ink/ink1156.xml"/><Relationship Id="rId606" Type="http://schemas.openxmlformats.org/officeDocument/2006/relationships/customXml" Target="../ink/ink1163.xml"/><Relationship Id="rId648" Type="http://schemas.openxmlformats.org/officeDocument/2006/relationships/customXml" Target="../ink/ink1184.xml"/><Relationship Id="rId245" Type="http://schemas.openxmlformats.org/officeDocument/2006/relationships/image" Target="../media/image924.png"/><Relationship Id="rId287" Type="http://schemas.openxmlformats.org/officeDocument/2006/relationships/image" Target="../media/image945.png"/><Relationship Id="rId410" Type="http://schemas.openxmlformats.org/officeDocument/2006/relationships/customXml" Target="../ink/ink1065.xml"/><Relationship Id="rId452" Type="http://schemas.openxmlformats.org/officeDocument/2006/relationships/customXml" Target="../ink/ink1086.xml"/><Relationship Id="rId494" Type="http://schemas.openxmlformats.org/officeDocument/2006/relationships/customXml" Target="../ink/ink1107.xml"/><Relationship Id="rId508" Type="http://schemas.openxmlformats.org/officeDocument/2006/relationships/customXml" Target="../ink/ink1114.xml"/><Relationship Id="rId105" Type="http://schemas.openxmlformats.org/officeDocument/2006/relationships/customXml" Target="../ink/ink912.xml"/><Relationship Id="rId147" Type="http://schemas.openxmlformats.org/officeDocument/2006/relationships/customXml" Target="../ink/ink933.xml"/><Relationship Id="rId312" Type="http://schemas.openxmlformats.org/officeDocument/2006/relationships/customXml" Target="../ink/ink1016.xml"/><Relationship Id="rId354" Type="http://schemas.openxmlformats.org/officeDocument/2006/relationships/customXml" Target="../ink/ink1037.xml"/><Relationship Id="rId51" Type="http://schemas.openxmlformats.org/officeDocument/2006/relationships/customXml" Target="../ink/ink885.xml"/><Relationship Id="rId93" Type="http://schemas.openxmlformats.org/officeDocument/2006/relationships/customXml" Target="../ink/ink906.xml"/><Relationship Id="rId189" Type="http://schemas.openxmlformats.org/officeDocument/2006/relationships/image" Target="../media/image896.png"/><Relationship Id="rId396" Type="http://schemas.openxmlformats.org/officeDocument/2006/relationships/customXml" Target="../ink/ink1058.xml"/><Relationship Id="rId561" Type="http://schemas.openxmlformats.org/officeDocument/2006/relationships/image" Target="../media/image1080.png"/><Relationship Id="rId617" Type="http://schemas.openxmlformats.org/officeDocument/2006/relationships/image" Target="../media/image1108.png"/><Relationship Id="rId659" Type="http://schemas.openxmlformats.org/officeDocument/2006/relationships/image" Target="../media/image1129.png"/><Relationship Id="rId214" Type="http://schemas.openxmlformats.org/officeDocument/2006/relationships/customXml" Target="../ink/ink967.xml"/><Relationship Id="rId256" Type="http://schemas.openxmlformats.org/officeDocument/2006/relationships/customXml" Target="../ink/ink988.xml"/><Relationship Id="rId298" Type="http://schemas.openxmlformats.org/officeDocument/2006/relationships/customXml" Target="../ink/ink1009.xml"/><Relationship Id="rId421" Type="http://schemas.openxmlformats.org/officeDocument/2006/relationships/image" Target="../media/image1011.png"/><Relationship Id="rId463" Type="http://schemas.openxmlformats.org/officeDocument/2006/relationships/image" Target="../media/image1032.png"/><Relationship Id="rId519" Type="http://schemas.openxmlformats.org/officeDocument/2006/relationships/image" Target="../media/image1059.png"/><Relationship Id="rId116" Type="http://schemas.openxmlformats.org/officeDocument/2006/relationships/image" Target="../media/image860.png"/><Relationship Id="rId158" Type="http://schemas.openxmlformats.org/officeDocument/2006/relationships/image" Target="../media/image881.png"/><Relationship Id="rId323" Type="http://schemas.openxmlformats.org/officeDocument/2006/relationships/image" Target="../media/image963.png"/><Relationship Id="rId530" Type="http://schemas.openxmlformats.org/officeDocument/2006/relationships/customXml" Target="../ink/ink1125.xml"/><Relationship Id="rId20" Type="http://schemas.openxmlformats.org/officeDocument/2006/relationships/image" Target="../media/image812.png"/><Relationship Id="rId62" Type="http://schemas.openxmlformats.org/officeDocument/2006/relationships/image" Target="../media/image833.png"/><Relationship Id="rId365" Type="http://schemas.openxmlformats.org/officeDocument/2006/relationships/image" Target="../media/image984.png"/><Relationship Id="rId572" Type="http://schemas.openxmlformats.org/officeDocument/2006/relationships/customXml" Target="../ink/ink1146.xml"/><Relationship Id="rId628" Type="http://schemas.openxmlformats.org/officeDocument/2006/relationships/customXml" Target="../ink/ink1174.xml"/><Relationship Id="rId225" Type="http://schemas.openxmlformats.org/officeDocument/2006/relationships/image" Target="../media/image914.png"/><Relationship Id="rId267" Type="http://schemas.openxmlformats.org/officeDocument/2006/relationships/image" Target="../media/image935.png"/><Relationship Id="rId432" Type="http://schemas.openxmlformats.org/officeDocument/2006/relationships/customXml" Target="../ink/ink1076.xml"/><Relationship Id="rId474" Type="http://schemas.openxmlformats.org/officeDocument/2006/relationships/customXml" Target="../ink/ink1097.xml"/><Relationship Id="rId127" Type="http://schemas.openxmlformats.org/officeDocument/2006/relationships/customXml" Target="../ink/ink923.xml"/><Relationship Id="rId31" Type="http://schemas.openxmlformats.org/officeDocument/2006/relationships/customXml" Target="../ink/ink875.xml"/><Relationship Id="rId73" Type="http://schemas.openxmlformats.org/officeDocument/2006/relationships/customXml" Target="../ink/ink896.xml"/><Relationship Id="rId169" Type="http://schemas.openxmlformats.org/officeDocument/2006/relationships/image" Target="../media/image886.png"/><Relationship Id="rId334" Type="http://schemas.openxmlformats.org/officeDocument/2006/relationships/customXml" Target="../ink/ink1027.xml"/><Relationship Id="rId376" Type="http://schemas.openxmlformats.org/officeDocument/2006/relationships/customXml" Target="../ink/ink1048.xml"/><Relationship Id="rId541" Type="http://schemas.openxmlformats.org/officeDocument/2006/relationships/image" Target="../media/image1070.png"/><Relationship Id="rId583" Type="http://schemas.openxmlformats.org/officeDocument/2006/relationships/image" Target="../media/image1091.png"/><Relationship Id="rId639" Type="http://schemas.openxmlformats.org/officeDocument/2006/relationships/image" Target="../media/image1119.png"/><Relationship Id="rId4" Type="http://schemas.openxmlformats.org/officeDocument/2006/relationships/image" Target="../media/image8040.png"/><Relationship Id="rId180" Type="http://schemas.openxmlformats.org/officeDocument/2006/relationships/customXml" Target="../ink/ink950.xml"/><Relationship Id="rId236" Type="http://schemas.openxmlformats.org/officeDocument/2006/relationships/customXml" Target="../ink/ink978.xml"/><Relationship Id="rId278" Type="http://schemas.openxmlformats.org/officeDocument/2006/relationships/customXml" Target="../ink/ink999.xml"/><Relationship Id="rId401" Type="http://schemas.openxmlformats.org/officeDocument/2006/relationships/image" Target="../media/image1001.png"/><Relationship Id="rId443" Type="http://schemas.openxmlformats.org/officeDocument/2006/relationships/image" Target="../media/image1022.png"/><Relationship Id="rId650" Type="http://schemas.openxmlformats.org/officeDocument/2006/relationships/customXml" Target="../ink/ink1185.xml"/><Relationship Id="rId303" Type="http://schemas.openxmlformats.org/officeDocument/2006/relationships/image" Target="../media/image953.png"/><Relationship Id="rId485" Type="http://schemas.openxmlformats.org/officeDocument/2006/relationships/image" Target="../media/image1042.png"/><Relationship Id="rId42" Type="http://schemas.openxmlformats.org/officeDocument/2006/relationships/image" Target="../media/image823.png"/><Relationship Id="rId84" Type="http://schemas.openxmlformats.org/officeDocument/2006/relationships/image" Target="../media/image844.png"/><Relationship Id="rId138" Type="http://schemas.openxmlformats.org/officeDocument/2006/relationships/image" Target="../media/image871.png"/><Relationship Id="rId345" Type="http://schemas.openxmlformats.org/officeDocument/2006/relationships/image" Target="../media/image974.png"/><Relationship Id="rId387" Type="http://schemas.openxmlformats.org/officeDocument/2006/relationships/image" Target="../media/image995.png"/><Relationship Id="rId510" Type="http://schemas.openxmlformats.org/officeDocument/2006/relationships/customXml" Target="../ink/ink1115.xml"/><Relationship Id="rId552" Type="http://schemas.openxmlformats.org/officeDocument/2006/relationships/customXml" Target="../ink/ink1136.xml"/><Relationship Id="rId594" Type="http://schemas.openxmlformats.org/officeDocument/2006/relationships/customXml" Target="../ink/ink1157.xml"/><Relationship Id="rId608" Type="http://schemas.openxmlformats.org/officeDocument/2006/relationships/customXml" Target="../ink/ink1164.xml"/><Relationship Id="rId191" Type="http://schemas.openxmlformats.org/officeDocument/2006/relationships/image" Target="../media/image897.png"/><Relationship Id="rId205" Type="http://schemas.openxmlformats.org/officeDocument/2006/relationships/image" Target="../media/image904.png"/><Relationship Id="rId247" Type="http://schemas.openxmlformats.org/officeDocument/2006/relationships/image" Target="../media/image925.png"/><Relationship Id="rId412" Type="http://schemas.openxmlformats.org/officeDocument/2006/relationships/customXml" Target="../ink/ink1066.xml"/><Relationship Id="rId107" Type="http://schemas.openxmlformats.org/officeDocument/2006/relationships/customXml" Target="../ink/ink913.xml"/><Relationship Id="rId289" Type="http://schemas.openxmlformats.org/officeDocument/2006/relationships/image" Target="../media/image946.png"/><Relationship Id="rId454" Type="http://schemas.openxmlformats.org/officeDocument/2006/relationships/customXml" Target="../ink/ink1087.xml"/><Relationship Id="rId496" Type="http://schemas.openxmlformats.org/officeDocument/2006/relationships/customXml" Target="../ink/ink1108.xml"/><Relationship Id="rId661" Type="http://schemas.openxmlformats.org/officeDocument/2006/relationships/image" Target="../media/image1130.png"/><Relationship Id="rId11" Type="http://schemas.openxmlformats.org/officeDocument/2006/relationships/customXml" Target="../ink/ink865.xml"/><Relationship Id="rId53" Type="http://schemas.openxmlformats.org/officeDocument/2006/relationships/customXml" Target="../ink/ink886.xml"/><Relationship Id="rId149" Type="http://schemas.openxmlformats.org/officeDocument/2006/relationships/customXml" Target="../ink/ink934.xml"/><Relationship Id="rId314" Type="http://schemas.openxmlformats.org/officeDocument/2006/relationships/customXml" Target="../ink/ink1017.xml"/><Relationship Id="rId356" Type="http://schemas.openxmlformats.org/officeDocument/2006/relationships/customXml" Target="../ink/ink1038.xml"/><Relationship Id="rId398" Type="http://schemas.openxmlformats.org/officeDocument/2006/relationships/customXml" Target="../ink/ink1059.xml"/><Relationship Id="rId521" Type="http://schemas.openxmlformats.org/officeDocument/2006/relationships/image" Target="../media/image1060.png"/><Relationship Id="rId563" Type="http://schemas.openxmlformats.org/officeDocument/2006/relationships/image" Target="../media/image1081.png"/><Relationship Id="rId619" Type="http://schemas.openxmlformats.org/officeDocument/2006/relationships/image" Target="../media/image1109.png"/><Relationship Id="rId95" Type="http://schemas.openxmlformats.org/officeDocument/2006/relationships/customXml" Target="../ink/ink907.xml"/><Relationship Id="rId160" Type="http://schemas.openxmlformats.org/officeDocument/2006/relationships/image" Target="../media/image882.png"/><Relationship Id="rId216" Type="http://schemas.openxmlformats.org/officeDocument/2006/relationships/customXml" Target="../ink/ink968.xml"/><Relationship Id="rId423" Type="http://schemas.openxmlformats.org/officeDocument/2006/relationships/image" Target="../media/image1012.png"/><Relationship Id="rId258" Type="http://schemas.openxmlformats.org/officeDocument/2006/relationships/customXml" Target="../ink/ink989.xml"/><Relationship Id="rId465" Type="http://schemas.openxmlformats.org/officeDocument/2006/relationships/image" Target="../media/image1033.png"/><Relationship Id="rId630" Type="http://schemas.openxmlformats.org/officeDocument/2006/relationships/customXml" Target="../ink/ink1175.xml"/><Relationship Id="rId22" Type="http://schemas.openxmlformats.org/officeDocument/2006/relationships/image" Target="../media/image813.png"/><Relationship Id="rId64" Type="http://schemas.openxmlformats.org/officeDocument/2006/relationships/image" Target="../media/image834.png"/><Relationship Id="rId118" Type="http://schemas.openxmlformats.org/officeDocument/2006/relationships/image" Target="../media/image861.png"/><Relationship Id="rId325" Type="http://schemas.openxmlformats.org/officeDocument/2006/relationships/image" Target="../media/image964.png"/><Relationship Id="rId367" Type="http://schemas.openxmlformats.org/officeDocument/2006/relationships/image" Target="../media/image985.png"/><Relationship Id="rId532" Type="http://schemas.openxmlformats.org/officeDocument/2006/relationships/customXml" Target="../ink/ink1126.xml"/><Relationship Id="rId574" Type="http://schemas.openxmlformats.org/officeDocument/2006/relationships/customXml" Target="../ink/ink1147.xml"/><Relationship Id="rId171" Type="http://schemas.openxmlformats.org/officeDocument/2006/relationships/image" Target="../media/image887.png"/><Relationship Id="rId227" Type="http://schemas.openxmlformats.org/officeDocument/2006/relationships/image" Target="../media/image915.png"/><Relationship Id="rId269" Type="http://schemas.openxmlformats.org/officeDocument/2006/relationships/image" Target="../media/image936.png"/><Relationship Id="rId434" Type="http://schemas.openxmlformats.org/officeDocument/2006/relationships/customXml" Target="../ink/ink1077.xml"/><Relationship Id="rId476" Type="http://schemas.openxmlformats.org/officeDocument/2006/relationships/customXml" Target="../ink/ink1098.xml"/><Relationship Id="rId641" Type="http://schemas.openxmlformats.org/officeDocument/2006/relationships/image" Target="../media/image1120.png"/><Relationship Id="rId33" Type="http://schemas.openxmlformats.org/officeDocument/2006/relationships/customXml" Target="../ink/ink876.xml"/><Relationship Id="rId129" Type="http://schemas.openxmlformats.org/officeDocument/2006/relationships/customXml" Target="../ink/ink924.xml"/><Relationship Id="rId280" Type="http://schemas.openxmlformats.org/officeDocument/2006/relationships/customXml" Target="../ink/ink1000.xml"/><Relationship Id="rId336" Type="http://schemas.openxmlformats.org/officeDocument/2006/relationships/customXml" Target="../ink/ink1028.xml"/><Relationship Id="rId501" Type="http://schemas.openxmlformats.org/officeDocument/2006/relationships/image" Target="../media/image1050.png"/><Relationship Id="rId543" Type="http://schemas.openxmlformats.org/officeDocument/2006/relationships/image" Target="../media/image1071.png"/><Relationship Id="rId75" Type="http://schemas.openxmlformats.org/officeDocument/2006/relationships/customXml" Target="../ink/ink897.xml"/><Relationship Id="rId140" Type="http://schemas.openxmlformats.org/officeDocument/2006/relationships/image" Target="../media/image872.png"/><Relationship Id="rId182" Type="http://schemas.openxmlformats.org/officeDocument/2006/relationships/customXml" Target="../ink/ink951.xml"/><Relationship Id="rId378" Type="http://schemas.openxmlformats.org/officeDocument/2006/relationships/customXml" Target="../ink/ink1049.xml"/><Relationship Id="rId403" Type="http://schemas.openxmlformats.org/officeDocument/2006/relationships/image" Target="../media/image1002.png"/><Relationship Id="rId585" Type="http://schemas.openxmlformats.org/officeDocument/2006/relationships/image" Target="../media/image1092.png"/><Relationship Id="rId6" Type="http://schemas.openxmlformats.org/officeDocument/2006/relationships/image" Target="../media/image8050.png"/><Relationship Id="rId238" Type="http://schemas.openxmlformats.org/officeDocument/2006/relationships/customXml" Target="../ink/ink979.xml"/><Relationship Id="rId445" Type="http://schemas.openxmlformats.org/officeDocument/2006/relationships/image" Target="../media/image1023.png"/><Relationship Id="rId487" Type="http://schemas.openxmlformats.org/officeDocument/2006/relationships/image" Target="../media/image1043.png"/><Relationship Id="rId610" Type="http://schemas.openxmlformats.org/officeDocument/2006/relationships/customXml" Target="../ink/ink1165.xml"/><Relationship Id="rId652" Type="http://schemas.openxmlformats.org/officeDocument/2006/relationships/customXml" Target="../ink/ink1186.xml"/><Relationship Id="rId291" Type="http://schemas.openxmlformats.org/officeDocument/2006/relationships/image" Target="../media/image947.png"/><Relationship Id="rId305" Type="http://schemas.openxmlformats.org/officeDocument/2006/relationships/image" Target="../media/image954.png"/><Relationship Id="rId347" Type="http://schemas.openxmlformats.org/officeDocument/2006/relationships/image" Target="../media/image975.png"/><Relationship Id="rId512" Type="http://schemas.openxmlformats.org/officeDocument/2006/relationships/customXml" Target="../ink/ink1116.xml"/><Relationship Id="rId44" Type="http://schemas.openxmlformats.org/officeDocument/2006/relationships/image" Target="../media/image824.png"/><Relationship Id="rId86" Type="http://schemas.openxmlformats.org/officeDocument/2006/relationships/image" Target="../media/image845.png"/><Relationship Id="rId151" Type="http://schemas.openxmlformats.org/officeDocument/2006/relationships/customXml" Target="../ink/ink935.xml"/><Relationship Id="rId389" Type="http://schemas.openxmlformats.org/officeDocument/2006/relationships/image" Target="../media/image996.png"/><Relationship Id="rId554" Type="http://schemas.openxmlformats.org/officeDocument/2006/relationships/customXml" Target="../ink/ink1137.xml"/><Relationship Id="rId596" Type="http://schemas.openxmlformats.org/officeDocument/2006/relationships/customXml" Target="../ink/ink1158.xml"/><Relationship Id="rId193" Type="http://schemas.openxmlformats.org/officeDocument/2006/relationships/image" Target="../media/image898.png"/><Relationship Id="rId207" Type="http://schemas.openxmlformats.org/officeDocument/2006/relationships/image" Target="../media/image905.png"/><Relationship Id="rId249" Type="http://schemas.openxmlformats.org/officeDocument/2006/relationships/image" Target="../media/image926.png"/><Relationship Id="rId414" Type="http://schemas.openxmlformats.org/officeDocument/2006/relationships/customXml" Target="../ink/ink1067.xml"/><Relationship Id="rId456" Type="http://schemas.openxmlformats.org/officeDocument/2006/relationships/customXml" Target="../ink/ink1088.xml"/><Relationship Id="rId498" Type="http://schemas.openxmlformats.org/officeDocument/2006/relationships/customXml" Target="../ink/ink1109.xml"/><Relationship Id="rId621" Type="http://schemas.openxmlformats.org/officeDocument/2006/relationships/image" Target="../media/image1110.png"/><Relationship Id="rId663" Type="http://schemas.openxmlformats.org/officeDocument/2006/relationships/image" Target="../media/image1131.png"/><Relationship Id="rId13" Type="http://schemas.openxmlformats.org/officeDocument/2006/relationships/customXml" Target="../ink/ink866.xml"/><Relationship Id="rId109" Type="http://schemas.openxmlformats.org/officeDocument/2006/relationships/customXml" Target="../ink/ink914.xml"/><Relationship Id="rId260" Type="http://schemas.openxmlformats.org/officeDocument/2006/relationships/customXml" Target="../ink/ink990.xml"/><Relationship Id="rId316" Type="http://schemas.openxmlformats.org/officeDocument/2006/relationships/customXml" Target="../ink/ink1018.xml"/><Relationship Id="rId523" Type="http://schemas.openxmlformats.org/officeDocument/2006/relationships/image" Target="../media/image1061.png"/><Relationship Id="rId55" Type="http://schemas.openxmlformats.org/officeDocument/2006/relationships/customXml" Target="../ink/ink887.xml"/><Relationship Id="rId97" Type="http://schemas.openxmlformats.org/officeDocument/2006/relationships/customXml" Target="../ink/ink908.xml"/><Relationship Id="rId120" Type="http://schemas.openxmlformats.org/officeDocument/2006/relationships/image" Target="../media/image862.png"/><Relationship Id="rId358" Type="http://schemas.openxmlformats.org/officeDocument/2006/relationships/customXml" Target="../ink/ink1039.xml"/><Relationship Id="rId565" Type="http://schemas.openxmlformats.org/officeDocument/2006/relationships/image" Target="../media/image1082.png"/><Relationship Id="rId162" Type="http://schemas.openxmlformats.org/officeDocument/2006/relationships/image" Target="../media/image883.png"/><Relationship Id="rId218" Type="http://schemas.openxmlformats.org/officeDocument/2006/relationships/customXml" Target="../ink/ink969.xml"/><Relationship Id="rId425" Type="http://schemas.openxmlformats.org/officeDocument/2006/relationships/image" Target="../media/image1013.png"/><Relationship Id="rId467" Type="http://schemas.openxmlformats.org/officeDocument/2006/relationships/image" Target="../media/image1034.png"/><Relationship Id="rId632" Type="http://schemas.openxmlformats.org/officeDocument/2006/relationships/customXml" Target="../ink/ink1176.xml"/><Relationship Id="rId271" Type="http://schemas.openxmlformats.org/officeDocument/2006/relationships/image" Target="../media/image937.png"/><Relationship Id="rId24" Type="http://schemas.openxmlformats.org/officeDocument/2006/relationships/image" Target="../media/image814.png"/><Relationship Id="rId66" Type="http://schemas.openxmlformats.org/officeDocument/2006/relationships/image" Target="../media/image835.png"/><Relationship Id="rId131" Type="http://schemas.openxmlformats.org/officeDocument/2006/relationships/customXml" Target="../ink/ink925.xml"/><Relationship Id="rId327" Type="http://schemas.openxmlformats.org/officeDocument/2006/relationships/image" Target="../media/image965.png"/><Relationship Id="rId369" Type="http://schemas.openxmlformats.org/officeDocument/2006/relationships/image" Target="../media/image986.png"/><Relationship Id="rId534" Type="http://schemas.openxmlformats.org/officeDocument/2006/relationships/customXml" Target="../ink/ink1127.xml"/><Relationship Id="rId576" Type="http://schemas.openxmlformats.org/officeDocument/2006/relationships/customXml" Target="../ink/ink1148.xml"/><Relationship Id="rId173" Type="http://schemas.openxmlformats.org/officeDocument/2006/relationships/image" Target="../media/image888.png"/><Relationship Id="rId229" Type="http://schemas.openxmlformats.org/officeDocument/2006/relationships/image" Target="../media/image916.png"/><Relationship Id="rId380" Type="http://schemas.openxmlformats.org/officeDocument/2006/relationships/customXml" Target="../ink/ink1050.xml"/><Relationship Id="rId436" Type="http://schemas.openxmlformats.org/officeDocument/2006/relationships/customXml" Target="../ink/ink1078.xml"/><Relationship Id="rId601" Type="http://schemas.openxmlformats.org/officeDocument/2006/relationships/image" Target="../media/image1100.png"/><Relationship Id="rId643" Type="http://schemas.openxmlformats.org/officeDocument/2006/relationships/image" Target="../media/image1121.png"/><Relationship Id="rId240" Type="http://schemas.openxmlformats.org/officeDocument/2006/relationships/customXml" Target="../ink/ink980.xml"/><Relationship Id="rId478" Type="http://schemas.openxmlformats.org/officeDocument/2006/relationships/customXml" Target="../ink/ink1099.xml"/><Relationship Id="rId35" Type="http://schemas.openxmlformats.org/officeDocument/2006/relationships/customXml" Target="../ink/ink877.xml"/><Relationship Id="rId77" Type="http://schemas.openxmlformats.org/officeDocument/2006/relationships/customXml" Target="../ink/ink898.xml"/><Relationship Id="rId100" Type="http://schemas.openxmlformats.org/officeDocument/2006/relationships/image" Target="../media/image852.png"/><Relationship Id="rId282" Type="http://schemas.openxmlformats.org/officeDocument/2006/relationships/customXml" Target="../ink/ink1001.xml"/><Relationship Id="rId338" Type="http://schemas.openxmlformats.org/officeDocument/2006/relationships/customXml" Target="../ink/ink1029.xml"/><Relationship Id="rId503" Type="http://schemas.openxmlformats.org/officeDocument/2006/relationships/image" Target="../media/image1051.png"/><Relationship Id="rId545" Type="http://schemas.openxmlformats.org/officeDocument/2006/relationships/image" Target="../media/image1072.png"/><Relationship Id="rId587" Type="http://schemas.openxmlformats.org/officeDocument/2006/relationships/image" Target="../media/image1093.png"/><Relationship Id="rId8" Type="http://schemas.openxmlformats.org/officeDocument/2006/relationships/image" Target="../media/image806.png"/><Relationship Id="rId142" Type="http://schemas.openxmlformats.org/officeDocument/2006/relationships/image" Target="../media/image873.png"/><Relationship Id="rId184" Type="http://schemas.openxmlformats.org/officeDocument/2006/relationships/customXml" Target="../ink/ink952.xml"/><Relationship Id="rId391" Type="http://schemas.openxmlformats.org/officeDocument/2006/relationships/image" Target="../media/image997.png"/><Relationship Id="rId405" Type="http://schemas.openxmlformats.org/officeDocument/2006/relationships/image" Target="../media/image1003.png"/><Relationship Id="rId447" Type="http://schemas.openxmlformats.org/officeDocument/2006/relationships/image" Target="../media/image1024.png"/><Relationship Id="rId612" Type="http://schemas.openxmlformats.org/officeDocument/2006/relationships/customXml" Target="../ink/ink1166.xml"/><Relationship Id="rId251" Type="http://schemas.openxmlformats.org/officeDocument/2006/relationships/image" Target="../media/image927.png"/><Relationship Id="rId489" Type="http://schemas.openxmlformats.org/officeDocument/2006/relationships/image" Target="../media/image1044.png"/><Relationship Id="rId654" Type="http://schemas.openxmlformats.org/officeDocument/2006/relationships/customXml" Target="../ink/ink1187.xml"/><Relationship Id="rId46" Type="http://schemas.openxmlformats.org/officeDocument/2006/relationships/image" Target="../media/image825.png"/><Relationship Id="rId293" Type="http://schemas.openxmlformats.org/officeDocument/2006/relationships/image" Target="../media/image948.png"/><Relationship Id="rId307" Type="http://schemas.openxmlformats.org/officeDocument/2006/relationships/image" Target="../media/image955.png"/><Relationship Id="rId349" Type="http://schemas.openxmlformats.org/officeDocument/2006/relationships/image" Target="../media/image976.png"/><Relationship Id="rId514" Type="http://schemas.openxmlformats.org/officeDocument/2006/relationships/customXml" Target="../ink/ink1117.xml"/><Relationship Id="rId556" Type="http://schemas.openxmlformats.org/officeDocument/2006/relationships/customXml" Target="../ink/ink1138.xml"/><Relationship Id="rId88" Type="http://schemas.openxmlformats.org/officeDocument/2006/relationships/image" Target="../media/image846.png"/><Relationship Id="rId111" Type="http://schemas.openxmlformats.org/officeDocument/2006/relationships/customXml" Target="../ink/ink915.xml"/><Relationship Id="rId153" Type="http://schemas.openxmlformats.org/officeDocument/2006/relationships/customXml" Target="../ink/ink936.xml"/><Relationship Id="rId195" Type="http://schemas.openxmlformats.org/officeDocument/2006/relationships/image" Target="../media/image899.png"/><Relationship Id="rId209" Type="http://schemas.openxmlformats.org/officeDocument/2006/relationships/image" Target="../media/image906.png"/><Relationship Id="rId360" Type="http://schemas.openxmlformats.org/officeDocument/2006/relationships/customXml" Target="../ink/ink1040.xml"/><Relationship Id="rId416" Type="http://schemas.openxmlformats.org/officeDocument/2006/relationships/customXml" Target="../ink/ink1068.xml"/><Relationship Id="rId598" Type="http://schemas.openxmlformats.org/officeDocument/2006/relationships/customXml" Target="../ink/ink1159.xml"/><Relationship Id="rId220" Type="http://schemas.openxmlformats.org/officeDocument/2006/relationships/customXml" Target="../ink/ink970.xml"/><Relationship Id="rId458" Type="http://schemas.openxmlformats.org/officeDocument/2006/relationships/customXml" Target="../ink/ink1089.xml"/><Relationship Id="rId623" Type="http://schemas.openxmlformats.org/officeDocument/2006/relationships/image" Target="../media/image1111.png"/><Relationship Id="rId665" Type="http://schemas.openxmlformats.org/officeDocument/2006/relationships/image" Target="../media/image1132.png"/><Relationship Id="rId15" Type="http://schemas.openxmlformats.org/officeDocument/2006/relationships/customXml" Target="../ink/ink867.xml"/><Relationship Id="rId57" Type="http://schemas.openxmlformats.org/officeDocument/2006/relationships/customXml" Target="../ink/ink888.xml"/><Relationship Id="rId262" Type="http://schemas.openxmlformats.org/officeDocument/2006/relationships/customXml" Target="../ink/ink991.xml"/><Relationship Id="rId318" Type="http://schemas.openxmlformats.org/officeDocument/2006/relationships/customXml" Target="../ink/ink1019.xml"/><Relationship Id="rId525" Type="http://schemas.openxmlformats.org/officeDocument/2006/relationships/image" Target="../media/image1062.png"/><Relationship Id="rId567" Type="http://schemas.openxmlformats.org/officeDocument/2006/relationships/image" Target="../media/image1083.png"/><Relationship Id="rId99" Type="http://schemas.openxmlformats.org/officeDocument/2006/relationships/customXml" Target="../ink/ink909.xml"/><Relationship Id="rId122" Type="http://schemas.openxmlformats.org/officeDocument/2006/relationships/image" Target="../media/image863.png"/><Relationship Id="rId164" Type="http://schemas.openxmlformats.org/officeDocument/2006/relationships/image" Target="../media/image884.png"/><Relationship Id="rId371" Type="http://schemas.openxmlformats.org/officeDocument/2006/relationships/image" Target="../media/image987.png"/><Relationship Id="rId427" Type="http://schemas.openxmlformats.org/officeDocument/2006/relationships/image" Target="../media/image1014.png"/><Relationship Id="rId469" Type="http://schemas.openxmlformats.org/officeDocument/2006/relationships/image" Target="../media/image1035.png"/><Relationship Id="rId634" Type="http://schemas.openxmlformats.org/officeDocument/2006/relationships/customXml" Target="../ink/ink1177.xml"/><Relationship Id="rId26" Type="http://schemas.openxmlformats.org/officeDocument/2006/relationships/image" Target="../media/image815.png"/><Relationship Id="rId231" Type="http://schemas.openxmlformats.org/officeDocument/2006/relationships/image" Target="../media/image917.png"/><Relationship Id="rId273" Type="http://schemas.openxmlformats.org/officeDocument/2006/relationships/image" Target="../media/image938.png"/><Relationship Id="rId329" Type="http://schemas.openxmlformats.org/officeDocument/2006/relationships/image" Target="../media/image966.png"/><Relationship Id="rId480" Type="http://schemas.openxmlformats.org/officeDocument/2006/relationships/customXml" Target="../ink/ink1100.xml"/><Relationship Id="rId536" Type="http://schemas.openxmlformats.org/officeDocument/2006/relationships/customXml" Target="../ink/ink1128.xml"/><Relationship Id="rId68" Type="http://schemas.openxmlformats.org/officeDocument/2006/relationships/image" Target="../media/image836.png"/><Relationship Id="rId133" Type="http://schemas.openxmlformats.org/officeDocument/2006/relationships/customXml" Target="../ink/ink926.xml"/><Relationship Id="rId175" Type="http://schemas.openxmlformats.org/officeDocument/2006/relationships/image" Target="../media/image889.png"/><Relationship Id="rId340" Type="http://schemas.openxmlformats.org/officeDocument/2006/relationships/customXml" Target="../ink/ink1030.xml"/><Relationship Id="rId578" Type="http://schemas.openxmlformats.org/officeDocument/2006/relationships/customXml" Target="../ink/ink1149.xml"/><Relationship Id="rId200" Type="http://schemas.openxmlformats.org/officeDocument/2006/relationships/customXml" Target="../ink/ink960.xml"/><Relationship Id="rId382" Type="http://schemas.openxmlformats.org/officeDocument/2006/relationships/customXml" Target="../ink/ink1051.xml"/><Relationship Id="rId438" Type="http://schemas.openxmlformats.org/officeDocument/2006/relationships/customXml" Target="../ink/ink1079.xml"/><Relationship Id="rId603" Type="http://schemas.openxmlformats.org/officeDocument/2006/relationships/image" Target="../media/image1101.png"/><Relationship Id="rId645" Type="http://schemas.openxmlformats.org/officeDocument/2006/relationships/image" Target="../media/image1122.png"/><Relationship Id="rId242" Type="http://schemas.openxmlformats.org/officeDocument/2006/relationships/customXml" Target="../ink/ink981.xml"/><Relationship Id="rId284" Type="http://schemas.openxmlformats.org/officeDocument/2006/relationships/customXml" Target="../ink/ink1002.xml"/><Relationship Id="rId491" Type="http://schemas.openxmlformats.org/officeDocument/2006/relationships/image" Target="../media/image1045.png"/><Relationship Id="rId505" Type="http://schemas.openxmlformats.org/officeDocument/2006/relationships/image" Target="../media/image1052.png"/><Relationship Id="rId37" Type="http://schemas.openxmlformats.org/officeDocument/2006/relationships/customXml" Target="../ink/ink878.xml"/><Relationship Id="rId79" Type="http://schemas.openxmlformats.org/officeDocument/2006/relationships/customXml" Target="../ink/ink899.xml"/><Relationship Id="rId102" Type="http://schemas.openxmlformats.org/officeDocument/2006/relationships/image" Target="../media/image853.png"/><Relationship Id="rId144" Type="http://schemas.openxmlformats.org/officeDocument/2006/relationships/image" Target="../media/image874.png"/><Relationship Id="rId547" Type="http://schemas.openxmlformats.org/officeDocument/2006/relationships/image" Target="../media/image1073.png"/><Relationship Id="rId589" Type="http://schemas.openxmlformats.org/officeDocument/2006/relationships/image" Target="../media/image1094.png"/><Relationship Id="rId90" Type="http://schemas.openxmlformats.org/officeDocument/2006/relationships/image" Target="../media/image847.png"/><Relationship Id="rId186" Type="http://schemas.openxmlformats.org/officeDocument/2006/relationships/customXml" Target="../ink/ink953.xml"/><Relationship Id="rId351" Type="http://schemas.openxmlformats.org/officeDocument/2006/relationships/image" Target="../media/image977.png"/><Relationship Id="rId393" Type="http://schemas.openxmlformats.org/officeDocument/2006/relationships/image" Target="../media/image998.png"/><Relationship Id="rId407" Type="http://schemas.openxmlformats.org/officeDocument/2006/relationships/image" Target="../media/image1004.png"/><Relationship Id="rId449" Type="http://schemas.openxmlformats.org/officeDocument/2006/relationships/image" Target="../media/image1025.png"/><Relationship Id="rId614" Type="http://schemas.openxmlformats.org/officeDocument/2006/relationships/customXml" Target="../ink/ink1167.xml"/><Relationship Id="rId656" Type="http://schemas.openxmlformats.org/officeDocument/2006/relationships/customXml" Target="../ink/ink1188.xml"/><Relationship Id="rId211" Type="http://schemas.openxmlformats.org/officeDocument/2006/relationships/image" Target="../media/image907.png"/><Relationship Id="rId253" Type="http://schemas.openxmlformats.org/officeDocument/2006/relationships/image" Target="../media/image928.png"/><Relationship Id="rId295" Type="http://schemas.openxmlformats.org/officeDocument/2006/relationships/image" Target="../media/image949.png"/><Relationship Id="rId309" Type="http://schemas.openxmlformats.org/officeDocument/2006/relationships/image" Target="../media/image956.png"/><Relationship Id="rId460" Type="http://schemas.openxmlformats.org/officeDocument/2006/relationships/customXml" Target="../ink/ink1090.xml"/><Relationship Id="rId516" Type="http://schemas.openxmlformats.org/officeDocument/2006/relationships/customXml" Target="../ink/ink1118.xml"/><Relationship Id="rId48" Type="http://schemas.openxmlformats.org/officeDocument/2006/relationships/image" Target="../media/image826.png"/><Relationship Id="rId113" Type="http://schemas.openxmlformats.org/officeDocument/2006/relationships/customXml" Target="../ink/ink916.xml"/><Relationship Id="rId320" Type="http://schemas.openxmlformats.org/officeDocument/2006/relationships/customXml" Target="../ink/ink1020.xml"/><Relationship Id="rId558" Type="http://schemas.openxmlformats.org/officeDocument/2006/relationships/customXml" Target="../ink/ink1139.xml"/><Relationship Id="rId155" Type="http://schemas.openxmlformats.org/officeDocument/2006/relationships/customXml" Target="../ink/ink937.xml"/><Relationship Id="rId197" Type="http://schemas.openxmlformats.org/officeDocument/2006/relationships/image" Target="../media/image900.png"/><Relationship Id="rId362" Type="http://schemas.openxmlformats.org/officeDocument/2006/relationships/customXml" Target="../ink/ink1041.xml"/><Relationship Id="rId418" Type="http://schemas.openxmlformats.org/officeDocument/2006/relationships/customXml" Target="../ink/ink1069.xml"/><Relationship Id="rId625" Type="http://schemas.openxmlformats.org/officeDocument/2006/relationships/image" Target="../media/image1112.png"/><Relationship Id="rId222" Type="http://schemas.openxmlformats.org/officeDocument/2006/relationships/customXml" Target="../ink/ink971.xml"/><Relationship Id="rId264" Type="http://schemas.openxmlformats.org/officeDocument/2006/relationships/customXml" Target="../ink/ink992.xml"/><Relationship Id="rId471" Type="http://schemas.openxmlformats.org/officeDocument/2006/relationships/image" Target="../media/image1036.png"/><Relationship Id="rId667" Type="http://schemas.openxmlformats.org/officeDocument/2006/relationships/image" Target="../media/image1133.png"/><Relationship Id="rId17" Type="http://schemas.openxmlformats.org/officeDocument/2006/relationships/customXml" Target="../ink/ink868.xml"/><Relationship Id="rId59" Type="http://schemas.openxmlformats.org/officeDocument/2006/relationships/customXml" Target="../ink/ink889.xml"/><Relationship Id="rId124" Type="http://schemas.openxmlformats.org/officeDocument/2006/relationships/image" Target="../media/image864.png"/><Relationship Id="rId527" Type="http://schemas.openxmlformats.org/officeDocument/2006/relationships/image" Target="../media/image1063.png"/><Relationship Id="rId569" Type="http://schemas.openxmlformats.org/officeDocument/2006/relationships/image" Target="../media/image1084.png"/><Relationship Id="rId70" Type="http://schemas.openxmlformats.org/officeDocument/2006/relationships/image" Target="../media/image837.png"/><Relationship Id="rId166" Type="http://schemas.openxmlformats.org/officeDocument/2006/relationships/image" Target="../media/image885.png"/><Relationship Id="rId331" Type="http://schemas.openxmlformats.org/officeDocument/2006/relationships/image" Target="../media/image967.png"/><Relationship Id="rId373" Type="http://schemas.openxmlformats.org/officeDocument/2006/relationships/image" Target="../media/image988.png"/><Relationship Id="rId429" Type="http://schemas.openxmlformats.org/officeDocument/2006/relationships/image" Target="../media/image1015.png"/><Relationship Id="rId580" Type="http://schemas.openxmlformats.org/officeDocument/2006/relationships/customXml" Target="../ink/ink1150.xml"/><Relationship Id="rId636" Type="http://schemas.openxmlformats.org/officeDocument/2006/relationships/customXml" Target="../ink/ink1178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18.png"/><Relationship Id="rId440" Type="http://schemas.openxmlformats.org/officeDocument/2006/relationships/customXml" Target="../ink/ink1080.xml"/><Relationship Id="rId28" Type="http://schemas.openxmlformats.org/officeDocument/2006/relationships/image" Target="../media/image816.png"/><Relationship Id="rId275" Type="http://schemas.openxmlformats.org/officeDocument/2006/relationships/image" Target="../media/image939.png"/><Relationship Id="rId300" Type="http://schemas.openxmlformats.org/officeDocument/2006/relationships/customXml" Target="../ink/ink1010.xml"/><Relationship Id="rId482" Type="http://schemas.openxmlformats.org/officeDocument/2006/relationships/customXml" Target="../ink/ink1101.xml"/><Relationship Id="rId538" Type="http://schemas.openxmlformats.org/officeDocument/2006/relationships/customXml" Target="../ink/ink1129.xml"/><Relationship Id="rId81" Type="http://schemas.openxmlformats.org/officeDocument/2006/relationships/customXml" Target="../ink/ink900.xml"/><Relationship Id="rId135" Type="http://schemas.openxmlformats.org/officeDocument/2006/relationships/customXml" Target="../ink/ink927.xml"/><Relationship Id="rId177" Type="http://schemas.openxmlformats.org/officeDocument/2006/relationships/image" Target="../media/image890.png"/><Relationship Id="rId342" Type="http://schemas.openxmlformats.org/officeDocument/2006/relationships/customXml" Target="../ink/ink1031.xml"/><Relationship Id="rId384" Type="http://schemas.openxmlformats.org/officeDocument/2006/relationships/customXml" Target="../ink/ink1052.xml"/><Relationship Id="rId591" Type="http://schemas.openxmlformats.org/officeDocument/2006/relationships/image" Target="../media/image1095.png"/><Relationship Id="rId605" Type="http://schemas.openxmlformats.org/officeDocument/2006/relationships/image" Target="../media/image1102.png"/><Relationship Id="rId202" Type="http://schemas.openxmlformats.org/officeDocument/2006/relationships/customXml" Target="../ink/ink961.xml"/><Relationship Id="rId244" Type="http://schemas.openxmlformats.org/officeDocument/2006/relationships/customXml" Target="../ink/ink982.xml"/><Relationship Id="rId647" Type="http://schemas.openxmlformats.org/officeDocument/2006/relationships/image" Target="../media/image1123.png"/><Relationship Id="rId39" Type="http://schemas.openxmlformats.org/officeDocument/2006/relationships/customXml" Target="../ink/ink879.xml"/><Relationship Id="rId286" Type="http://schemas.openxmlformats.org/officeDocument/2006/relationships/customXml" Target="../ink/ink1003.xml"/><Relationship Id="rId451" Type="http://schemas.openxmlformats.org/officeDocument/2006/relationships/image" Target="../media/image1026.png"/><Relationship Id="rId493" Type="http://schemas.openxmlformats.org/officeDocument/2006/relationships/image" Target="../media/image1046.png"/><Relationship Id="rId507" Type="http://schemas.openxmlformats.org/officeDocument/2006/relationships/image" Target="../media/image1053.png"/><Relationship Id="rId549" Type="http://schemas.openxmlformats.org/officeDocument/2006/relationships/image" Target="../media/image1074.png"/><Relationship Id="rId50" Type="http://schemas.openxmlformats.org/officeDocument/2006/relationships/image" Target="../media/image827.png"/><Relationship Id="rId104" Type="http://schemas.openxmlformats.org/officeDocument/2006/relationships/image" Target="../media/image854.png"/><Relationship Id="rId146" Type="http://schemas.openxmlformats.org/officeDocument/2006/relationships/image" Target="../media/image875.png"/><Relationship Id="rId188" Type="http://schemas.openxmlformats.org/officeDocument/2006/relationships/customXml" Target="../ink/ink954.xml"/><Relationship Id="rId311" Type="http://schemas.openxmlformats.org/officeDocument/2006/relationships/image" Target="../media/image957.png"/><Relationship Id="rId353" Type="http://schemas.openxmlformats.org/officeDocument/2006/relationships/image" Target="../media/image978.png"/><Relationship Id="rId395" Type="http://schemas.openxmlformats.org/officeDocument/2006/relationships/image" Target="../media/image999.png"/><Relationship Id="rId409" Type="http://schemas.openxmlformats.org/officeDocument/2006/relationships/image" Target="../media/image1005.png"/><Relationship Id="rId560" Type="http://schemas.openxmlformats.org/officeDocument/2006/relationships/customXml" Target="../ink/ink1140.xml"/><Relationship Id="rId92" Type="http://schemas.openxmlformats.org/officeDocument/2006/relationships/image" Target="../media/image848.png"/><Relationship Id="rId213" Type="http://schemas.openxmlformats.org/officeDocument/2006/relationships/image" Target="../media/image908.png"/><Relationship Id="rId420" Type="http://schemas.openxmlformats.org/officeDocument/2006/relationships/customXml" Target="../ink/ink1070.xml"/><Relationship Id="rId616" Type="http://schemas.openxmlformats.org/officeDocument/2006/relationships/customXml" Target="../ink/ink1168.xml"/><Relationship Id="rId658" Type="http://schemas.openxmlformats.org/officeDocument/2006/relationships/customXml" Target="../ink/ink1189.xml"/><Relationship Id="rId255" Type="http://schemas.openxmlformats.org/officeDocument/2006/relationships/image" Target="../media/image929.png"/><Relationship Id="rId297" Type="http://schemas.openxmlformats.org/officeDocument/2006/relationships/image" Target="../media/image950.png"/><Relationship Id="rId462" Type="http://schemas.openxmlformats.org/officeDocument/2006/relationships/customXml" Target="../ink/ink1091.xml"/><Relationship Id="rId518" Type="http://schemas.openxmlformats.org/officeDocument/2006/relationships/customXml" Target="../ink/ink1119.xml"/><Relationship Id="rId115" Type="http://schemas.openxmlformats.org/officeDocument/2006/relationships/customXml" Target="../ink/ink917.xml"/><Relationship Id="rId157" Type="http://schemas.openxmlformats.org/officeDocument/2006/relationships/customXml" Target="../ink/ink938.xml"/><Relationship Id="rId322" Type="http://schemas.openxmlformats.org/officeDocument/2006/relationships/customXml" Target="../ink/ink1021.xml"/><Relationship Id="rId364" Type="http://schemas.openxmlformats.org/officeDocument/2006/relationships/customXml" Target="../ink/ink1042.xml"/><Relationship Id="rId61" Type="http://schemas.openxmlformats.org/officeDocument/2006/relationships/customXml" Target="../ink/ink890.xml"/><Relationship Id="rId199" Type="http://schemas.openxmlformats.org/officeDocument/2006/relationships/image" Target="../media/image901.png"/><Relationship Id="rId571" Type="http://schemas.openxmlformats.org/officeDocument/2006/relationships/image" Target="../media/image1085.png"/><Relationship Id="rId627" Type="http://schemas.openxmlformats.org/officeDocument/2006/relationships/image" Target="../media/image1113.png"/><Relationship Id="rId19" Type="http://schemas.openxmlformats.org/officeDocument/2006/relationships/customXml" Target="../ink/ink869.xml"/><Relationship Id="rId224" Type="http://schemas.openxmlformats.org/officeDocument/2006/relationships/customXml" Target="../ink/ink972.xml"/><Relationship Id="rId266" Type="http://schemas.openxmlformats.org/officeDocument/2006/relationships/customXml" Target="../ink/ink993.xml"/><Relationship Id="rId431" Type="http://schemas.openxmlformats.org/officeDocument/2006/relationships/image" Target="../media/image1016.png"/><Relationship Id="rId473" Type="http://schemas.openxmlformats.org/officeDocument/2006/relationships/image" Target="../media/image1037.png"/><Relationship Id="rId529" Type="http://schemas.openxmlformats.org/officeDocument/2006/relationships/image" Target="../media/image1064.png"/><Relationship Id="rId30" Type="http://schemas.openxmlformats.org/officeDocument/2006/relationships/image" Target="../media/image817.png"/><Relationship Id="rId126" Type="http://schemas.openxmlformats.org/officeDocument/2006/relationships/image" Target="../media/image865.png"/><Relationship Id="rId168" Type="http://schemas.openxmlformats.org/officeDocument/2006/relationships/customXml" Target="../ink/ink944.xml"/><Relationship Id="rId333" Type="http://schemas.openxmlformats.org/officeDocument/2006/relationships/image" Target="../media/image968.png"/><Relationship Id="rId540" Type="http://schemas.openxmlformats.org/officeDocument/2006/relationships/customXml" Target="../ink/ink1130.xml"/><Relationship Id="rId72" Type="http://schemas.openxmlformats.org/officeDocument/2006/relationships/image" Target="../media/image838.png"/><Relationship Id="rId375" Type="http://schemas.openxmlformats.org/officeDocument/2006/relationships/image" Target="../media/image989.png"/><Relationship Id="rId582" Type="http://schemas.openxmlformats.org/officeDocument/2006/relationships/customXml" Target="../ink/ink1151.xml"/><Relationship Id="rId638" Type="http://schemas.openxmlformats.org/officeDocument/2006/relationships/customXml" Target="../ink/ink1179.xml"/><Relationship Id="rId3" Type="http://schemas.openxmlformats.org/officeDocument/2006/relationships/customXml" Target="../ink/ink861.xml"/><Relationship Id="rId235" Type="http://schemas.openxmlformats.org/officeDocument/2006/relationships/image" Target="../media/image919.png"/><Relationship Id="rId277" Type="http://schemas.openxmlformats.org/officeDocument/2006/relationships/image" Target="../media/image940.png"/><Relationship Id="rId400" Type="http://schemas.openxmlformats.org/officeDocument/2006/relationships/customXml" Target="../ink/ink1060.xml"/><Relationship Id="rId442" Type="http://schemas.openxmlformats.org/officeDocument/2006/relationships/customXml" Target="../ink/ink1081.xml"/><Relationship Id="rId484" Type="http://schemas.openxmlformats.org/officeDocument/2006/relationships/customXml" Target="../ink/ink1102.xml"/><Relationship Id="rId137" Type="http://schemas.openxmlformats.org/officeDocument/2006/relationships/customXml" Target="../ink/ink928.xml"/><Relationship Id="rId302" Type="http://schemas.openxmlformats.org/officeDocument/2006/relationships/customXml" Target="../ink/ink1011.xml"/><Relationship Id="rId344" Type="http://schemas.openxmlformats.org/officeDocument/2006/relationships/customXml" Target="../ink/ink1032.xml"/><Relationship Id="rId41" Type="http://schemas.openxmlformats.org/officeDocument/2006/relationships/customXml" Target="../ink/ink880.xml"/><Relationship Id="rId83" Type="http://schemas.openxmlformats.org/officeDocument/2006/relationships/customXml" Target="../ink/ink901.xml"/><Relationship Id="rId179" Type="http://schemas.openxmlformats.org/officeDocument/2006/relationships/image" Target="../media/image891.png"/><Relationship Id="rId386" Type="http://schemas.openxmlformats.org/officeDocument/2006/relationships/customXml" Target="../ink/ink1053.xml"/><Relationship Id="rId551" Type="http://schemas.openxmlformats.org/officeDocument/2006/relationships/image" Target="../media/image1075.png"/><Relationship Id="rId593" Type="http://schemas.openxmlformats.org/officeDocument/2006/relationships/image" Target="../media/image1096.png"/><Relationship Id="rId607" Type="http://schemas.openxmlformats.org/officeDocument/2006/relationships/image" Target="../media/image1103.png"/><Relationship Id="rId649" Type="http://schemas.openxmlformats.org/officeDocument/2006/relationships/image" Target="../media/image1124.png"/><Relationship Id="rId190" Type="http://schemas.openxmlformats.org/officeDocument/2006/relationships/customXml" Target="../ink/ink955.xml"/><Relationship Id="rId204" Type="http://schemas.openxmlformats.org/officeDocument/2006/relationships/customXml" Target="../ink/ink962.xml"/><Relationship Id="rId246" Type="http://schemas.openxmlformats.org/officeDocument/2006/relationships/customXml" Target="../ink/ink983.xml"/><Relationship Id="rId288" Type="http://schemas.openxmlformats.org/officeDocument/2006/relationships/customXml" Target="../ink/ink1004.xml"/><Relationship Id="rId411" Type="http://schemas.openxmlformats.org/officeDocument/2006/relationships/image" Target="../media/image1006.png"/><Relationship Id="rId453" Type="http://schemas.openxmlformats.org/officeDocument/2006/relationships/image" Target="../media/image1027.png"/><Relationship Id="rId509" Type="http://schemas.openxmlformats.org/officeDocument/2006/relationships/image" Target="../media/image1054.png"/><Relationship Id="rId660" Type="http://schemas.openxmlformats.org/officeDocument/2006/relationships/customXml" Target="../ink/ink1190.xml"/><Relationship Id="rId106" Type="http://schemas.openxmlformats.org/officeDocument/2006/relationships/image" Target="../media/image855.png"/><Relationship Id="rId313" Type="http://schemas.openxmlformats.org/officeDocument/2006/relationships/image" Target="../media/image958.png"/><Relationship Id="rId495" Type="http://schemas.openxmlformats.org/officeDocument/2006/relationships/image" Target="../media/image1047.png"/><Relationship Id="rId10" Type="http://schemas.openxmlformats.org/officeDocument/2006/relationships/image" Target="../media/image807.png"/><Relationship Id="rId52" Type="http://schemas.openxmlformats.org/officeDocument/2006/relationships/image" Target="../media/image828.png"/><Relationship Id="rId94" Type="http://schemas.openxmlformats.org/officeDocument/2006/relationships/image" Target="../media/image849.png"/><Relationship Id="rId148" Type="http://schemas.openxmlformats.org/officeDocument/2006/relationships/image" Target="../media/image876.png"/><Relationship Id="rId355" Type="http://schemas.openxmlformats.org/officeDocument/2006/relationships/image" Target="../media/image979.png"/><Relationship Id="rId397" Type="http://schemas.openxmlformats.org/officeDocument/2006/relationships/image" Target="../media/image394.png"/><Relationship Id="rId520" Type="http://schemas.openxmlformats.org/officeDocument/2006/relationships/customXml" Target="../ink/ink1120.xml"/><Relationship Id="rId562" Type="http://schemas.openxmlformats.org/officeDocument/2006/relationships/customXml" Target="../ink/ink1141.xml"/><Relationship Id="rId618" Type="http://schemas.openxmlformats.org/officeDocument/2006/relationships/customXml" Target="../ink/ink1169.xml"/><Relationship Id="rId215" Type="http://schemas.openxmlformats.org/officeDocument/2006/relationships/image" Target="../media/image909.png"/><Relationship Id="rId257" Type="http://schemas.openxmlformats.org/officeDocument/2006/relationships/image" Target="../media/image930.png"/><Relationship Id="rId422" Type="http://schemas.openxmlformats.org/officeDocument/2006/relationships/customXml" Target="../ink/ink1071.xml"/><Relationship Id="rId464" Type="http://schemas.openxmlformats.org/officeDocument/2006/relationships/customXml" Target="../ink/ink1092.xml"/><Relationship Id="rId299" Type="http://schemas.openxmlformats.org/officeDocument/2006/relationships/image" Target="../media/image951.png"/><Relationship Id="rId63" Type="http://schemas.openxmlformats.org/officeDocument/2006/relationships/customXml" Target="../ink/ink891.xml"/><Relationship Id="rId159" Type="http://schemas.openxmlformats.org/officeDocument/2006/relationships/customXml" Target="../ink/ink939.xml"/><Relationship Id="rId366" Type="http://schemas.openxmlformats.org/officeDocument/2006/relationships/customXml" Target="../ink/ink1043.xml"/><Relationship Id="rId573" Type="http://schemas.openxmlformats.org/officeDocument/2006/relationships/image" Target="../media/image1086.png"/><Relationship Id="rId226" Type="http://schemas.openxmlformats.org/officeDocument/2006/relationships/customXml" Target="../ink/ink973.xml"/><Relationship Id="rId433" Type="http://schemas.openxmlformats.org/officeDocument/2006/relationships/image" Target="../media/image1017.png"/><Relationship Id="rId640" Type="http://schemas.openxmlformats.org/officeDocument/2006/relationships/customXml" Target="../ink/ink1180.xml"/><Relationship Id="rId74" Type="http://schemas.openxmlformats.org/officeDocument/2006/relationships/image" Target="../media/image839.png"/><Relationship Id="rId377" Type="http://schemas.openxmlformats.org/officeDocument/2006/relationships/image" Target="../media/image990.png"/><Relationship Id="rId500" Type="http://schemas.openxmlformats.org/officeDocument/2006/relationships/customXml" Target="../ink/ink1110.xml"/><Relationship Id="rId584" Type="http://schemas.openxmlformats.org/officeDocument/2006/relationships/customXml" Target="../ink/ink1152.xml"/><Relationship Id="rId5" Type="http://schemas.openxmlformats.org/officeDocument/2006/relationships/customXml" Target="../ink/ink862.xml"/><Relationship Id="rId237" Type="http://schemas.openxmlformats.org/officeDocument/2006/relationships/image" Target="../media/image920.png"/><Relationship Id="rId444" Type="http://schemas.openxmlformats.org/officeDocument/2006/relationships/customXml" Target="../ink/ink1082.xml"/><Relationship Id="rId651" Type="http://schemas.openxmlformats.org/officeDocument/2006/relationships/image" Target="../media/image1125.png"/><Relationship Id="rId290" Type="http://schemas.openxmlformats.org/officeDocument/2006/relationships/customXml" Target="../ink/ink1005.xml"/><Relationship Id="rId304" Type="http://schemas.openxmlformats.org/officeDocument/2006/relationships/customXml" Target="../ink/ink1012.xml"/><Relationship Id="rId388" Type="http://schemas.openxmlformats.org/officeDocument/2006/relationships/customXml" Target="../ink/ink1054.xml"/><Relationship Id="rId511" Type="http://schemas.openxmlformats.org/officeDocument/2006/relationships/image" Target="../media/image1055.png"/><Relationship Id="rId609" Type="http://schemas.openxmlformats.org/officeDocument/2006/relationships/image" Target="../media/image1104.png"/><Relationship Id="rId85" Type="http://schemas.openxmlformats.org/officeDocument/2006/relationships/customXml" Target="../ink/ink902.xml"/><Relationship Id="rId150" Type="http://schemas.openxmlformats.org/officeDocument/2006/relationships/image" Target="../media/image877.png"/><Relationship Id="rId595" Type="http://schemas.openxmlformats.org/officeDocument/2006/relationships/image" Target="../media/image1097.png"/><Relationship Id="rId248" Type="http://schemas.openxmlformats.org/officeDocument/2006/relationships/customXml" Target="../ink/ink984.xml"/><Relationship Id="rId455" Type="http://schemas.openxmlformats.org/officeDocument/2006/relationships/image" Target="../media/image1028.png"/><Relationship Id="rId662" Type="http://schemas.openxmlformats.org/officeDocument/2006/relationships/customXml" Target="../ink/ink1191.xml"/><Relationship Id="rId12" Type="http://schemas.openxmlformats.org/officeDocument/2006/relationships/image" Target="../media/image808.png"/><Relationship Id="rId108" Type="http://schemas.openxmlformats.org/officeDocument/2006/relationships/image" Target="../media/image856.png"/><Relationship Id="rId315" Type="http://schemas.openxmlformats.org/officeDocument/2006/relationships/image" Target="../media/image959.png"/><Relationship Id="rId522" Type="http://schemas.openxmlformats.org/officeDocument/2006/relationships/customXml" Target="../ink/ink1121.xml"/><Relationship Id="rId96" Type="http://schemas.openxmlformats.org/officeDocument/2006/relationships/image" Target="../media/image850.png"/><Relationship Id="rId161" Type="http://schemas.openxmlformats.org/officeDocument/2006/relationships/customXml" Target="../ink/ink940.xml"/><Relationship Id="rId399" Type="http://schemas.openxmlformats.org/officeDocument/2006/relationships/image" Target="../media/image1000.png"/><Relationship Id="rId259" Type="http://schemas.openxmlformats.org/officeDocument/2006/relationships/image" Target="../media/image931.png"/><Relationship Id="rId466" Type="http://schemas.openxmlformats.org/officeDocument/2006/relationships/customXml" Target="../ink/ink1093.xml"/><Relationship Id="rId23" Type="http://schemas.openxmlformats.org/officeDocument/2006/relationships/customXml" Target="../ink/ink871.xml"/><Relationship Id="rId119" Type="http://schemas.openxmlformats.org/officeDocument/2006/relationships/customXml" Target="../ink/ink919.xml"/><Relationship Id="rId326" Type="http://schemas.openxmlformats.org/officeDocument/2006/relationships/customXml" Target="../ink/ink1023.xml"/><Relationship Id="rId533" Type="http://schemas.openxmlformats.org/officeDocument/2006/relationships/image" Target="../media/image1066.png"/><Relationship Id="rId172" Type="http://schemas.openxmlformats.org/officeDocument/2006/relationships/customXml" Target="../ink/ink946.xml"/><Relationship Id="rId477" Type="http://schemas.openxmlformats.org/officeDocument/2006/relationships/image" Target="../media/image1039.png"/><Relationship Id="rId600" Type="http://schemas.openxmlformats.org/officeDocument/2006/relationships/customXml" Target="../ink/ink1160.xml"/><Relationship Id="rId337" Type="http://schemas.openxmlformats.org/officeDocument/2006/relationships/image" Target="../media/image970.png"/><Relationship Id="rId34" Type="http://schemas.openxmlformats.org/officeDocument/2006/relationships/image" Target="../media/image819.png"/><Relationship Id="rId544" Type="http://schemas.openxmlformats.org/officeDocument/2006/relationships/customXml" Target="../ink/ink1132.xml"/><Relationship Id="rId183" Type="http://schemas.openxmlformats.org/officeDocument/2006/relationships/image" Target="../media/image893.png"/><Relationship Id="rId390" Type="http://schemas.openxmlformats.org/officeDocument/2006/relationships/customXml" Target="../ink/ink1055.xml"/><Relationship Id="rId404" Type="http://schemas.openxmlformats.org/officeDocument/2006/relationships/customXml" Target="../ink/ink1062.xml"/><Relationship Id="rId611" Type="http://schemas.openxmlformats.org/officeDocument/2006/relationships/image" Target="../media/image1105.png"/><Relationship Id="rId250" Type="http://schemas.openxmlformats.org/officeDocument/2006/relationships/customXml" Target="../ink/ink985.xml"/><Relationship Id="rId488" Type="http://schemas.openxmlformats.org/officeDocument/2006/relationships/customXml" Target="../ink/ink1104.xml"/><Relationship Id="rId45" Type="http://schemas.openxmlformats.org/officeDocument/2006/relationships/customXml" Target="../ink/ink882.xml"/><Relationship Id="rId110" Type="http://schemas.openxmlformats.org/officeDocument/2006/relationships/image" Target="../media/image857.png"/><Relationship Id="rId348" Type="http://schemas.openxmlformats.org/officeDocument/2006/relationships/customXml" Target="../ink/ink1034.xml"/><Relationship Id="rId555" Type="http://schemas.openxmlformats.org/officeDocument/2006/relationships/image" Target="../media/image1077.png"/><Relationship Id="rId194" Type="http://schemas.openxmlformats.org/officeDocument/2006/relationships/customXml" Target="../ink/ink957.xml"/><Relationship Id="rId208" Type="http://schemas.openxmlformats.org/officeDocument/2006/relationships/customXml" Target="../ink/ink964.xml"/><Relationship Id="rId415" Type="http://schemas.openxmlformats.org/officeDocument/2006/relationships/image" Target="../media/image1008.png"/><Relationship Id="rId622" Type="http://schemas.openxmlformats.org/officeDocument/2006/relationships/customXml" Target="../ink/ink1171.xml"/><Relationship Id="rId261" Type="http://schemas.openxmlformats.org/officeDocument/2006/relationships/image" Target="../media/image932.png"/><Relationship Id="rId499" Type="http://schemas.openxmlformats.org/officeDocument/2006/relationships/image" Target="../media/image1049.png"/><Relationship Id="rId56" Type="http://schemas.openxmlformats.org/officeDocument/2006/relationships/image" Target="../media/image830.png"/><Relationship Id="rId359" Type="http://schemas.openxmlformats.org/officeDocument/2006/relationships/image" Target="../media/image981.png"/><Relationship Id="rId566" Type="http://schemas.openxmlformats.org/officeDocument/2006/relationships/customXml" Target="../ink/ink1143.xml"/><Relationship Id="rId121" Type="http://schemas.openxmlformats.org/officeDocument/2006/relationships/customXml" Target="../ink/ink920.xml"/><Relationship Id="rId219" Type="http://schemas.openxmlformats.org/officeDocument/2006/relationships/image" Target="../media/image911.png"/><Relationship Id="rId426" Type="http://schemas.openxmlformats.org/officeDocument/2006/relationships/customXml" Target="../ink/ink1073.xml"/><Relationship Id="rId633" Type="http://schemas.openxmlformats.org/officeDocument/2006/relationships/image" Target="../media/image1116.png"/><Relationship Id="rId67" Type="http://schemas.openxmlformats.org/officeDocument/2006/relationships/customXml" Target="../ink/ink893.xml"/><Relationship Id="rId272" Type="http://schemas.openxmlformats.org/officeDocument/2006/relationships/customXml" Target="../ink/ink996.xml"/><Relationship Id="rId577" Type="http://schemas.openxmlformats.org/officeDocument/2006/relationships/image" Target="../media/image1088.png"/><Relationship Id="rId132" Type="http://schemas.openxmlformats.org/officeDocument/2006/relationships/image" Target="../media/image868.png"/><Relationship Id="rId437" Type="http://schemas.openxmlformats.org/officeDocument/2006/relationships/image" Target="../media/image1019.png"/><Relationship Id="rId644" Type="http://schemas.openxmlformats.org/officeDocument/2006/relationships/customXml" Target="../ink/ink1182.xml"/><Relationship Id="rId283" Type="http://schemas.openxmlformats.org/officeDocument/2006/relationships/image" Target="../media/image943.png"/><Relationship Id="rId490" Type="http://schemas.openxmlformats.org/officeDocument/2006/relationships/customXml" Target="../ink/ink1105.xml"/><Relationship Id="rId504" Type="http://schemas.openxmlformats.org/officeDocument/2006/relationships/customXml" Target="../ink/ink1112.xml"/><Relationship Id="rId78" Type="http://schemas.openxmlformats.org/officeDocument/2006/relationships/image" Target="../media/image841.png"/><Relationship Id="rId143" Type="http://schemas.openxmlformats.org/officeDocument/2006/relationships/customXml" Target="../ink/ink931.xml"/><Relationship Id="rId350" Type="http://schemas.openxmlformats.org/officeDocument/2006/relationships/customXml" Target="../ink/ink1035.xml"/><Relationship Id="rId588" Type="http://schemas.openxmlformats.org/officeDocument/2006/relationships/customXml" Target="../ink/ink1154.xml"/><Relationship Id="rId9" Type="http://schemas.openxmlformats.org/officeDocument/2006/relationships/customXml" Target="../ink/ink864.xml"/><Relationship Id="rId210" Type="http://schemas.openxmlformats.org/officeDocument/2006/relationships/customXml" Target="../ink/ink965.xml"/><Relationship Id="rId448" Type="http://schemas.openxmlformats.org/officeDocument/2006/relationships/customXml" Target="../ink/ink1084.xml"/><Relationship Id="rId655" Type="http://schemas.openxmlformats.org/officeDocument/2006/relationships/image" Target="../media/image1127.png"/><Relationship Id="rId294" Type="http://schemas.openxmlformats.org/officeDocument/2006/relationships/customXml" Target="../ink/ink1007.xml"/><Relationship Id="rId308" Type="http://schemas.openxmlformats.org/officeDocument/2006/relationships/customXml" Target="../ink/ink1014.xml"/><Relationship Id="rId515" Type="http://schemas.openxmlformats.org/officeDocument/2006/relationships/image" Target="../media/image1057.png"/><Relationship Id="rId89" Type="http://schemas.openxmlformats.org/officeDocument/2006/relationships/customXml" Target="../ink/ink904.xml"/><Relationship Id="rId154" Type="http://schemas.openxmlformats.org/officeDocument/2006/relationships/image" Target="../media/image879.png"/><Relationship Id="rId361" Type="http://schemas.openxmlformats.org/officeDocument/2006/relationships/image" Target="../media/image982.png"/><Relationship Id="rId599" Type="http://schemas.openxmlformats.org/officeDocument/2006/relationships/image" Target="../media/image1099.png"/><Relationship Id="rId459" Type="http://schemas.openxmlformats.org/officeDocument/2006/relationships/image" Target="../media/image1030.png"/><Relationship Id="rId666" Type="http://schemas.openxmlformats.org/officeDocument/2006/relationships/customXml" Target="../ink/ink1193.xml"/><Relationship Id="rId16" Type="http://schemas.openxmlformats.org/officeDocument/2006/relationships/image" Target="../media/image810.png"/><Relationship Id="rId221" Type="http://schemas.openxmlformats.org/officeDocument/2006/relationships/image" Target="../media/image912.png"/><Relationship Id="rId319" Type="http://schemas.openxmlformats.org/officeDocument/2006/relationships/image" Target="../media/image961.png"/><Relationship Id="rId526" Type="http://schemas.openxmlformats.org/officeDocument/2006/relationships/customXml" Target="../ink/ink1123.xml"/><Relationship Id="rId165" Type="http://schemas.openxmlformats.org/officeDocument/2006/relationships/customXml" Target="../ink/ink942.xml"/><Relationship Id="rId372" Type="http://schemas.openxmlformats.org/officeDocument/2006/relationships/customXml" Target="../ink/ink1046.xml"/><Relationship Id="rId232" Type="http://schemas.openxmlformats.org/officeDocument/2006/relationships/customXml" Target="../ink/ink9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0EC8E2C-1FB8-4E2F-A80B-313181F816F4}"/>
              </a:ext>
            </a:extLst>
          </p:cNvPr>
          <p:cNvGrpSpPr/>
          <p:nvPr/>
        </p:nvGrpSpPr>
        <p:grpSpPr>
          <a:xfrm>
            <a:off x="11453397" y="580035"/>
            <a:ext cx="251280" cy="201960"/>
            <a:chOff x="11453397" y="580035"/>
            <a:chExt cx="2512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677BDD8-25DF-425F-8A3C-5E6CA9638479}"/>
                    </a:ext>
                  </a:extLst>
                </p14:cNvPr>
                <p14:cNvContentPartPr/>
                <p14:nvPr/>
              </p14:nvContentPartPr>
              <p14:xfrm>
                <a:off x="11477877" y="617475"/>
                <a:ext cx="125640" cy="1645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677BDD8-25DF-425F-8A3C-5E6CA963847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73557" y="613155"/>
                  <a:ext cx="134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886AC16-1A34-43A9-970A-8C80446405B8}"/>
                    </a:ext>
                  </a:extLst>
                </p14:cNvPr>
                <p14:cNvContentPartPr/>
                <p14:nvPr/>
              </p14:nvContentPartPr>
              <p14:xfrm>
                <a:off x="11453397" y="580035"/>
                <a:ext cx="251280" cy="170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886AC16-1A34-43A9-970A-8C80446405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49077" y="575715"/>
                  <a:ext cx="25992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81EC16A-12AD-4A71-91CE-AC9A99D5676C}"/>
                  </a:ext>
                </a:extLst>
              </p14:cNvPr>
              <p14:cNvContentPartPr/>
              <p14:nvPr/>
            </p14:nvContentPartPr>
            <p14:xfrm>
              <a:off x="8743317" y="1184475"/>
              <a:ext cx="2264760" cy="1839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81EC16A-12AD-4A71-91CE-AC9A99D567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38997" y="1180155"/>
                <a:ext cx="2273400" cy="18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74DAB34-7FB9-4832-83F4-CD875EF83E75}"/>
              </a:ext>
            </a:extLst>
          </p:cNvPr>
          <p:cNvGrpSpPr/>
          <p:nvPr/>
        </p:nvGrpSpPr>
        <p:grpSpPr>
          <a:xfrm>
            <a:off x="3234613" y="907032"/>
            <a:ext cx="376560" cy="412200"/>
            <a:chOff x="3234613" y="907032"/>
            <a:chExt cx="3765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DC18E58-5BB7-4483-9599-DFAD034FE8B9}"/>
                    </a:ext>
                  </a:extLst>
                </p14:cNvPr>
                <p14:cNvContentPartPr/>
                <p14:nvPr/>
              </p14:nvContentPartPr>
              <p14:xfrm>
                <a:off x="3295093" y="1015032"/>
                <a:ext cx="223560" cy="304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DC18E58-5BB7-4483-9599-DFAD034FE8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90773" y="1010712"/>
                  <a:ext cx="2322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5606D9-69D2-4626-972E-621258861335}"/>
                    </a:ext>
                  </a:extLst>
                </p14:cNvPr>
                <p14:cNvContentPartPr/>
                <p14:nvPr/>
              </p14:nvContentPartPr>
              <p14:xfrm>
                <a:off x="3234613" y="907032"/>
                <a:ext cx="376560" cy="408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5606D9-69D2-4626-972E-6212588613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30293" y="902712"/>
                  <a:ext cx="38520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6239633-A695-4B93-94EE-B152C5379F1D}"/>
              </a:ext>
            </a:extLst>
          </p:cNvPr>
          <p:cNvGrpSpPr/>
          <p:nvPr/>
        </p:nvGrpSpPr>
        <p:grpSpPr>
          <a:xfrm>
            <a:off x="2460973" y="1154712"/>
            <a:ext cx="253800" cy="352800"/>
            <a:chOff x="2460973" y="1154712"/>
            <a:chExt cx="25380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71C5C43-B64B-4897-8EBD-7616D0FB5A5A}"/>
                    </a:ext>
                  </a:extLst>
                </p14:cNvPr>
                <p14:cNvContentPartPr/>
                <p14:nvPr/>
              </p14:nvContentPartPr>
              <p14:xfrm>
                <a:off x="2460973" y="1255872"/>
                <a:ext cx="214560" cy="239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71C5C43-B64B-4897-8EBD-7616D0FB5A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56653" y="1251552"/>
                  <a:ext cx="223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ACFF8B4-C8FA-4AE4-8FCE-743730CCF3B1}"/>
                    </a:ext>
                  </a:extLst>
                </p14:cNvPr>
                <p14:cNvContentPartPr/>
                <p14:nvPr/>
              </p14:nvContentPartPr>
              <p14:xfrm>
                <a:off x="2490133" y="1154712"/>
                <a:ext cx="224640" cy="352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ACFF8B4-C8FA-4AE4-8FCE-743730CCF3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85813" y="1150392"/>
                  <a:ext cx="23328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F25637C-43C3-4B7A-863D-796B82EBDBC1}"/>
              </a:ext>
            </a:extLst>
          </p:cNvPr>
          <p:cNvGrpSpPr/>
          <p:nvPr/>
        </p:nvGrpSpPr>
        <p:grpSpPr>
          <a:xfrm>
            <a:off x="2431813" y="775272"/>
            <a:ext cx="252720" cy="224280"/>
            <a:chOff x="2431813" y="775272"/>
            <a:chExt cx="25272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29E37C-344C-44F1-A90C-68450447943F}"/>
                    </a:ext>
                  </a:extLst>
                </p14:cNvPr>
                <p14:cNvContentPartPr/>
                <p14:nvPr/>
              </p14:nvContentPartPr>
              <p14:xfrm>
                <a:off x="2455573" y="808032"/>
                <a:ext cx="106200" cy="168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29E37C-344C-44F1-A90C-68450447943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51253" y="803712"/>
                  <a:ext cx="114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B79618F-9808-4845-853B-DF06BE387748}"/>
                    </a:ext>
                  </a:extLst>
                </p14:cNvPr>
                <p14:cNvContentPartPr/>
                <p14:nvPr/>
              </p14:nvContentPartPr>
              <p14:xfrm>
                <a:off x="2431813" y="775272"/>
                <a:ext cx="252720" cy="224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B79618F-9808-4845-853B-DF06BE38774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27493" y="770952"/>
                  <a:ext cx="26136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CC2D35B-5ACE-4AAC-AD38-BD3D2D28CB65}"/>
              </a:ext>
            </a:extLst>
          </p:cNvPr>
          <p:cNvGrpSpPr/>
          <p:nvPr/>
        </p:nvGrpSpPr>
        <p:grpSpPr>
          <a:xfrm>
            <a:off x="2495893" y="1796592"/>
            <a:ext cx="339120" cy="423000"/>
            <a:chOff x="2495893" y="1796592"/>
            <a:chExt cx="33912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C1E6D30-E99D-41BE-B7CB-1A44A835D6A8}"/>
                    </a:ext>
                  </a:extLst>
                </p14:cNvPr>
                <p14:cNvContentPartPr/>
                <p14:nvPr/>
              </p14:nvContentPartPr>
              <p14:xfrm>
                <a:off x="2570773" y="1868232"/>
                <a:ext cx="151560" cy="351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C1E6D30-E99D-41BE-B7CB-1A44A835D6A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66453" y="1863912"/>
                  <a:ext cx="160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5841B7A-EBAB-480F-BBB0-6EFED0AF5E39}"/>
                    </a:ext>
                  </a:extLst>
                </p14:cNvPr>
                <p14:cNvContentPartPr/>
                <p14:nvPr/>
              </p14:nvContentPartPr>
              <p14:xfrm>
                <a:off x="2495893" y="1796592"/>
                <a:ext cx="339120" cy="355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5841B7A-EBAB-480F-BBB0-6EFED0AF5E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91573" y="1792272"/>
                  <a:ext cx="34776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AB43D9D-C57E-47C4-9686-55AA7B438999}"/>
              </a:ext>
            </a:extLst>
          </p:cNvPr>
          <p:cNvGrpSpPr/>
          <p:nvPr/>
        </p:nvGrpSpPr>
        <p:grpSpPr>
          <a:xfrm>
            <a:off x="2241013" y="1994952"/>
            <a:ext cx="362520" cy="499320"/>
            <a:chOff x="2241013" y="1994952"/>
            <a:chExt cx="36252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37F96CE-ADDC-451B-BF6C-B185D45B7C0E}"/>
                    </a:ext>
                  </a:extLst>
                </p14:cNvPr>
                <p14:cNvContentPartPr/>
                <p14:nvPr/>
              </p14:nvContentPartPr>
              <p14:xfrm>
                <a:off x="2265493" y="2107632"/>
                <a:ext cx="156240" cy="386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37F96CE-ADDC-451B-BF6C-B185D45B7C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61173" y="2103312"/>
                  <a:ext cx="1648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29928FB-ED74-478D-AF1E-7E70CFA5F07D}"/>
                    </a:ext>
                  </a:extLst>
                </p14:cNvPr>
                <p14:cNvContentPartPr/>
                <p14:nvPr/>
              </p14:nvContentPartPr>
              <p14:xfrm>
                <a:off x="2241013" y="1994952"/>
                <a:ext cx="362520" cy="481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29928FB-ED74-478D-AF1E-7E70CFA5F07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36693" y="1990632"/>
                  <a:ext cx="371160" cy="49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2753B1F-B3D5-4E9F-ABBD-C6F093A493C5}"/>
              </a:ext>
            </a:extLst>
          </p:cNvPr>
          <p:cNvGrpSpPr/>
          <p:nvPr/>
        </p:nvGrpSpPr>
        <p:grpSpPr>
          <a:xfrm>
            <a:off x="4510453" y="1045632"/>
            <a:ext cx="462240" cy="365760"/>
            <a:chOff x="4510453" y="1045632"/>
            <a:chExt cx="46224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E8F0C48-5922-4C91-97DA-AB332CAD1CFD}"/>
                    </a:ext>
                  </a:extLst>
                </p14:cNvPr>
                <p14:cNvContentPartPr/>
                <p14:nvPr/>
              </p14:nvContentPartPr>
              <p14:xfrm>
                <a:off x="4601893" y="1145712"/>
                <a:ext cx="129600" cy="236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E8F0C48-5922-4C91-97DA-AB332CAD1CF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97573" y="1141392"/>
                  <a:ext cx="138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B302538-F775-4576-BDDA-767BE936B2E7}"/>
                    </a:ext>
                  </a:extLst>
                </p14:cNvPr>
                <p14:cNvContentPartPr/>
                <p14:nvPr/>
              </p14:nvContentPartPr>
              <p14:xfrm>
                <a:off x="4510453" y="1045632"/>
                <a:ext cx="462240" cy="365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B302538-F775-4576-BDDA-767BE936B2E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06133" y="1041312"/>
                  <a:ext cx="470880" cy="37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621818" y="5628340"/>
            <a:ext cx="1031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982655" y="1346970"/>
            <a:ext cx="1630575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09384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192232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Innvestitionen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I +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545890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394187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266011" y="4033917"/>
            <a:ext cx="1694310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 dirty="0"/>
              <a:t>Investitionen 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 dirty="0"/>
              <a:t>Staatsausgaben 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8519512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=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Einkommen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en-US" sz="1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Produktion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952807" y="5070458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Autonomer Konsum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 dirty="0"/>
              <a:t>Vom Einkommen</a:t>
            </a:r>
          </a:p>
          <a:p>
            <a:r>
              <a:rPr lang="de-DE" sz="1633" dirty="0"/>
              <a:t>unabhängiger Teil der </a:t>
            </a:r>
            <a:r>
              <a:rPr lang="de-DE" sz="1633" dirty="0" err="1"/>
              <a:t>gesamtwirtschaft</a:t>
            </a:r>
            <a:r>
              <a:rPr lang="de-DE" sz="1633" dirty="0"/>
              <a:t>- </a:t>
            </a:r>
            <a:r>
              <a:rPr lang="de-DE" sz="1633" dirty="0" err="1"/>
              <a:t>lichen</a:t>
            </a:r>
            <a:r>
              <a:rPr lang="de-DE" sz="1633" dirty="0"/>
              <a:t> Nachfrage</a:t>
            </a:r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827681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696653" cy="157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45°-Linie: Ort aller Punkte bei denen</a:t>
            </a: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=Y gilt → Alle möglichen</a:t>
            </a:r>
          </a:p>
          <a:p>
            <a:r>
              <a:rPr lang="de-DE" sz="2000" dirty="0"/>
              <a:t>	     Gleichgewichtspunkte</a:t>
            </a:r>
          </a:p>
          <a:p>
            <a:r>
              <a:rPr lang="de-DE" sz="2000" dirty="0"/>
              <a:t>Gerade durch den Ursprung</a:t>
            </a:r>
          </a:p>
          <a:p>
            <a:r>
              <a:rPr lang="de-DE" sz="2000" dirty="0"/>
              <a:t>Mit Steigung eins</a:t>
            </a:r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-31407" y="1136119"/>
            <a:ext cx="1697901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Gleichgewicht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Um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befriedigen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Lagerbestände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abgebaut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Neueinstellungen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"/>
          <p:cNvSpPr txBox="1"/>
          <p:nvPr/>
        </p:nvSpPr>
        <p:spPr>
          <a:xfrm>
            <a:off x="4020177" y="3174145"/>
            <a:ext cx="493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/>
              <a:t>Etc.</a:t>
            </a:r>
          </a:p>
        </p:txBody>
      </p: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 dirty="0" err="1">
                <a:solidFill>
                  <a:sysClr val="windowText" lastClr="000000"/>
                </a:solidFill>
              </a:rPr>
              <a:t>Anpassungsprozess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Nachfrage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übersteigt die Produktion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61100" y="1160081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übersteigt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161100" y="1386136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Lageraufbau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bzw.Entlassungen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C14184F9-2BAF-4F40-88DE-34B08F2357E9}"/>
              </a:ext>
            </a:extLst>
          </p:cNvPr>
          <p:cNvGrpSpPr/>
          <p:nvPr/>
        </p:nvGrpSpPr>
        <p:grpSpPr>
          <a:xfrm>
            <a:off x="9888853" y="81552"/>
            <a:ext cx="2240640" cy="1637640"/>
            <a:chOff x="9888853" y="81552"/>
            <a:chExt cx="2240640" cy="163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3DB5C55-0A05-477F-9150-BF58132CEC42}"/>
                    </a:ext>
                  </a:extLst>
                </p14:cNvPr>
                <p14:cNvContentPartPr/>
                <p14:nvPr/>
              </p14:nvContentPartPr>
              <p14:xfrm>
                <a:off x="10301053" y="317352"/>
                <a:ext cx="79920" cy="1100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3DB5C55-0A05-477F-9150-BF58132CEC4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96733" y="313032"/>
                  <a:ext cx="88560" cy="11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D51161E-678F-4E79-8F9D-6F01B8234F5A}"/>
                    </a:ext>
                  </a:extLst>
                </p14:cNvPr>
                <p14:cNvContentPartPr/>
                <p14:nvPr/>
              </p14:nvContentPartPr>
              <p14:xfrm>
                <a:off x="10168573" y="1258392"/>
                <a:ext cx="1348920" cy="51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D51161E-678F-4E79-8F9D-6F01B8234F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64253" y="1254072"/>
                  <a:ext cx="1357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3CF1AD7-3FE1-4CC9-BC3A-2D95CD6FFBCE}"/>
                    </a:ext>
                  </a:extLst>
                </p14:cNvPr>
                <p14:cNvContentPartPr/>
                <p14:nvPr/>
              </p14:nvContentPartPr>
              <p14:xfrm>
                <a:off x="11498053" y="1213032"/>
                <a:ext cx="210960" cy="2088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3CF1AD7-3FE1-4CC9-BC3A-2D95CD6FFB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93733" y="1208712"/>
                  <a:ext cx="219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5D6C27C-2AC1-42B4-ADC1-2C8A5D9CEF95}"/>
                    </a:ext>
                  </a:extLst>
                </p14:cNvPr>
                <p14:cNvContentPartPr/>
                <p14:nvPr/>
              </p14:nvContentPartPr>
              <p14:xfrm>
                <a:off x="10203853" y="199632"/>
                <a:ext cx="277920" cy="1472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5D6C27C-2AC1-42B4-ADC1-2C8A5D9CEF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99533" y="195312"/>
                  <a:ext cx="286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9D65A86-DF88-4615-B43C-43CC910E862C}"/>
                    </a:ext>
                  </a:extLst>
                </p14:cNvPr>
                <p14:cNvContentPartPr/>
                <p14:nvPr/>
              </p14:nvContentPartPr>
              <p14:xfrm>
                <a:off x="10068853" y="192072"/>
                <a:ext cx="119880" cy="2696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9D65A86-DF88-4615-B43C-43CC910E86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64533" y="187752"/>
                  <a:ext cx="128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A7B0B9C-B0B0-4AC4-BF27-6E5D8F9F418B}"/>
                    </a:ext>
                  </a:extLst>
                </p14:cNvPr>
                <p14:cNvContentPartPr/>
                <p14:nvPr/>
              </p14:nvContentPartPr>
              <p14:xfrm>
                <a:off x="11409853" y="1479072"/>
                <a:ext cx="64800" cy="1375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A7B0B9C-B0B0-4AC4-BF27-6E5D8F9F418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405533" y="1474752"/>
                  <a:ext cx="73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99541B3-BB4D-4247-AAB3-6F5010619D2A}"/>
                    </a:ext>
                  </a:extLst>
                </p14:cNvPr>
                <p14:cNvContentPartPr/>
                <p14:nvPr/>
              </p14:nvContentPartPr>
              <p14:xfrm>
                <a:off x="11349733" y="1419672"/>
                <a:ext cx="217080" cy="191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99541B3-BB4D-4247-AAB3-6F5010619D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345413" y="1415352"/>
                  <a:ext cx="225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9254258-271A-4714-A691-66EF3841359E}"/>
                    </a:ext>
                  </a:extLst>
                </p14:cNvPr>
                <p14:cNvContentPartPr/>
                <p14:nvPr/>
              </p14:nvContentPartPr>
              <p14:xfrm>
                <a:off x="10506973" y="280272"/>
                <a:ext cx="1208160" cy="871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9254258-271A-4714-A691-66EF384135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02653" y="275952"/>
                  <a:ext cx="1216800" cy="88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7EED1A0-4023-430A-B440-392BA0CDDB03}"/>
                    </a:ext>
                  </a:extLst>
                </p14:cNvPr>
                <p14:cNvContentPartPr/>
                <p14:nvPr/>
              </p14:nvContentPartPr>
              <p14:xfrm>
                <a:off x="11766253" y="202152"/>
                <a:ext cx="111960" cy="156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7EED1A0-4023-430A-B440-392BA0CDDB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761933" y="197832"/>
                  <a:ext cx="120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3D99514-2A3F-42C3-9EAC-3F3401BEEEC2}"/>
                    </a:ext>
                  </a:extLst>
                </p14:cNvPr>
                <p14:cNvContentPartPr/>
                <p14:nvPr/>
              </p14:nvContentPartPr>
              <p14:xfrm>
                <a:off x="10828813" y="390072"/>
                <a:ext cx="583560" cy="625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3D99514-2A3F-42C3-9EAC-3F3401BEEE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24493" y="385752"/>
                  <a:ext cx="59220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041E1CE-243D-418A-8067-F90DE77141B6}"/>
                    </a:ext>
                  </a:extLst>
                </p14:cNvPr>
                <p14:cNvContentPartPr/>
                <p14:nvPr/>
              </p14:nvContentPartPr>
              <p14:xfrm>
                <a:off x="11529013" y="892632"/>
                <a:ext cx="21600" cy="161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041E1CE-243D-418A-8067-F90DE77141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24693" y="888312"/>
                  <a:ext cx="30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6C1C07A-0735-4770-8E61-FB0CEE4835A4}"/>
                    </a:ext>
                  </a:extLst>
                </p14:cNvPr>
                <p14:cNvContentPartPr/>
                <p14:nvPr/>
              </p14:nvContentPartPr>
              <p14:xfrm>
                <a:off x="11502013" y="877152"/>
                <a:ext cx="127800" cy="166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6C1C07A-0735-4770-8E61-FB0CEE4835A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497693" y="872832"/>
                  <a:ext cx="136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1E06B00-57CA-4764-A411-AC65F5A0D1B8}"/>
                    </a:ext>
                  </a:extLst>
                </p14:cNvPr>
                <p14:cNvContentPartPr/>
                <p14:nvPr/>
              </p14:nvContentPartPr>
              <p14:xfrm>
                <a:off x="10377733" y="752952"/>
                <a:ext cx="240480" cy="33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1E06B00-57CA-4764-A411-AC65F5A0D1B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73413" y="748632"/>
                  <a:ext cx="249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5F60292-9676-4A06-910D-4946DEC22B2A}"/>
                    </a:ext>
                  </a:extLst>
                </p14:cNvPr>
                <p14:cNvContentPartPr/>
                <p14:nvPr/>
              </p14:nvContentPartPr>
              <p14:xfrm>
                <a:off x="10880293" y="753312"/>
                <a:ext cx="190440" cy="32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5F60292-9676-4A06-910D-4946DEC22B2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75973" y="748992"/>
                  <a:ext cx="199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CFEA683-78D3-48B1-A21E-3FDC228C8252}"/>
                    </a:ext>
                  </a:extLst>
                </p14:cNvPr>
                <p14:cNvContentPartPr/>
                <p14:nvPr/>
              </p14:nvContentPartPr>
              <p14:xfrm>
                <a:off x="10384213" y="536232"/>
                <a:ext cx="359640" cy="25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CFEA683-78D3-48B1-A21E-3FDC228C825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379893" y="531912"/>
                  <a:ext cx="368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08733CA-3D83-4D67-A328-D0B7EAFAEFEF}"/>
                    </a:ext>
                  </a:extLst>
                </p14:cNvPr>
                <p14:cNvContentPartPr/>
                <p14:nvPr/>
              </p14:nvContentPartPr>
              <p14:xfrm>
                <a:off x="11032213" y="520392"/>
                <a:ext cx="197280" cy="11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08733CA-3D83-4D67-A328-D0B7EAFAEF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27893" y="516072"/>
                  <a:ext cx="205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95A10A8-00F2-436D-B4E2-F8937960460F}"/>
                    </a:ext>
                  </a:extLst>
                </p14:cNvPr>
                <p14:cNvContentPartPr/>
                <p14:nvPr/>
              </p14:nvContentPartPr>
              <p14:xfrm>
                <a:off x="10370173" y="990552"/>
                <a:ext cx="369360" cy="18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95A10A8-00F2-436D-B4E2-F8937960460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65853" y="986232"/>
                  <a:ext cx="378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0359E4E-1F38-424A-80CE-7287D8271089}"/>
                    </a:ext>
                  </a:extLst>
                </p14:cNvPr>
                <p14:cNvContentPartPr/>
                <p14:nvPr/>
              </p14:nvContentPartPr>
              <p14:xfrm>
                <a:off x="11090173" y="966792"/>
                <a:ext cx="169200" cy="28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0359E4E-1F38-424A-80CE-7287D827108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85853" y="962472"/>
                  <a:ext cx="177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A4CE690-E0D7-4382-8259-FAAEC734188E}"/>
                    </a:ext>
                  </a:extLst>
                </p14:cNvPr>
                <p14:cNvContentPartPr/>
                <p14:nvPr/>
              </p14:nvContentPartPr>
              <p14:xfrm>
                <a:off x="9888853" y="81552"/>
                <a:ext cx="2240640" cy="1637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A4CE690-E0D7-4382-8259-FAAEC734188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84533" y="77232"/>
                  <a:ext cx="2249280" cy="164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42F2C7A3-AD40-4989-96EE-1E4FCC19F4AA}"/>
                  </a:ext>
                </a:extLst>
              </p14:cNvPr>
              <p14:cNvContentPartPr/>
              <p14:nvPr/>
            </p14:nvContentPartPr>
            <p14:xfrm>
              <a:off x="2257573" y="5535192"/>
              <a:ext cx="31680" cy="2170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42F2C7A3-AD40-4989-96EE-1E4FCC19F4A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53253" y="5530872"/>
                <a:ext cx="403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E6E98873-56CD-4934-8D1A-9B1891CBAC23}"/>
                  </a:ext>
                </a:extLst>
              </p14:cNvPr>
              <p14:cNvContentPartPr/>
              <p14:nvPr/>
            </p14:nvContentPartPr>
            <p14:xfrm>
              <a:off x="4414333" y="5498112"/>
              <a:ext cx="38880" cy="1749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E6E98873-56CD-4934-8D1A-9B1891CBAC2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10013" y="5493792"/>
                <a:ext cx="475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20D2F7DB-25A9-4BE2-B23A-D00037393DC5}"/>
                  </a:ext>
                </a:extLst>
              </p14:cNvPr>
              <p14:cNvContentPartPr/>
              <p14:nvPr/>
            </p14:nvContentPartPr>
            <p14:xfrm>
              <a:off x="2126893" y="3511272"/>
              <a:ext cx="232560" cy="1098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20D2F7DB-25A9-4BE2-B23A-D00037393DC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22573" y="3506952"/>
                <a:ext cx="24120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9D4826A0-0984-4D4D-8727-D6B1F26D6F35}"/>
              </a:ext>
            </a:extLst>
          </p:cNvPr>
          <p:cNvGrpSpPr/>
          <p:nvPr/>
        </p:nvGrpSpPr>
        <p:grpSpPr>
          <a:xfrm>
            <a:off x="2149933" y="3529632"/>
            <a:ext cx="223920" cy="1450080"/>
            <a:chOff x="2149933" y="3529632"/>
            <a:chExt cx="223920" cy="14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374EC43-9428-4967-A4C4-FC55F6BE085C}"/>
                    </a:ext>
                  </a:extLst>
                </p14:cNvPr>
                <p14:cNvContentPartPr/>
                <p14:nvPr/>
              </p14:nvContentPartPr>
              <p14:xfrm>
                <a:off x="2193133" y="4906632"/>
                <a:ext cx="360" cy="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374EC43-9428-4967-A4C4-FC55F6BE085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88813" y="49023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E6E956B-7B6F-4ADA-8E02-3475C70D3647}"/>
                    </a:ext>
                  </a:extLst>
                </p14:cNvPr>
                <p14:cNvContentPartPr/>
                <p14:nvPr/>
              </p14:nvContentPartPr>
              <p14:xfrm>
                <a:off x="2149933" y="4894032"/>
                <a:ext cx="223920" cy="85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E6E956B-7B6F-4ADA-8E02-3475C70D364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45613" y="4889712"/>
                  <a:ext cx="232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EF682E1-59FA-454D-950E-BD0AF053D3E1}"/>
                    </a:ext>
                  </a:extLst>
                </p14:cNvPr>
                <p14:cNvContentPartPr/>
                <p14:nvPr/>
              </p14:nvContentPartPr>
              <p14:xfrm>
                <a:off x="2252893" y="3529632"/>
                <a:ext cx="44280" cy="1321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EF682E1-59FA-454D-950E-BD0AF053D3E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48573" y="3525312"/>
                  <a:ext cx="52920" cy="133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0C9037F2-8FD0-42D7-86D6-4B62673821AA}"/>
                  </a:ext>
                </a:extLst>
              </p14:cNvPr>
              <p14:cNvContentPartPr/>
              <p14:nvPr/>
            </p14:nvContentPartPr>
            <p14:xfrm>
              <a:off x="46813" y="5319552"/>
              <a:ext cx="1185480" cy="1090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0C9037F2-8FD0-42D7-86D6-4B62673821A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493" y="5315232"/>
                <a:ext cx="1194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43B3D25A-2AD0-449E-9C96-285296E5D00D}"/>
                  </a:ext>
                </a:extLst>
              </p14:cNvPr>
              <p14:cNvContentPartPr/>
              <p14:nvPr/>
            </p14:nvContentPartPr>
            <p14:xfrm>
              <a:off x="3457813" y="4208232"/>
              <a:ext cx="25560" cy="2221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43B3D25A-2AD0-449E-9C96-285296E5D00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53493" y="4203912"/>
                <a:ext cx="342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610624E9-9B28-4786-B6D3-B2DFE59A38A8}"/>
                  </a:ext>
                </a:extLst>
              </p14:cNvPr>
              <p14:cNvContentPartPr/>
              <p14:nvPr/>
            </p14:nvContentPartPr>
            <p14:xfrm>
              <a:off x="3370693" y="5403072"/>
              <a:ext cx="30240" cy="1112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610624E9-9B28-4786-B6D3-B2DFE59A38A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66373" y="5398752"/>
                <a:ext cx="388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C58DC969-90EE-4F21-AD5F-7F13860BF0FF}"/>
                  </a:ext>
                </a:extLst>
              </p14:cNvPr>
              <p14:cNvContentPartPr/>
              <p14:nvPr/>
            </p14:nvContentPartPr>
            <p14:xfrm>
              <a:off x="3396613" y="5488392"/>
              <a:ext cx="23040" cy="1706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C58DC969-90EE-4F21-AD5F-7F13860BF0F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92293" y="5484072"/>
                <a:ext cx="316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52D8D436-DF5A-4E66-B852-75D08A29F8C7}"/>
                  </a:ext>
                </a:extLst>
              </p14:cNvPr>
              <p14:cNvContentPartPr/>
              <p14:nvPr/>
            </p14:nvContentPartPr>
            <p14:xfrm>
              <a:off x="3406693" y="5528712"/>
              <a:ext cx="10800" cy="270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52D8D436-DF5A-4E66-B852-75D08A29F8C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02373" y="5524392"/>
                <a:ext cx="19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746C7E15-FA72-42C6-BD97-5D247A08E5D0}"/>
                  </a:ext>
                </a:extLst>
              </p14:cNvPr>
              <p14:cNvContentPartPr/>
              <p14:nvPr/>
            </p14:nvContentPartPr>
            <p14:xfrm>
              <a:off x="3389413" y="5522952"/>
              <a:ext cx="42840" cy="2098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746C7E15-FA72-42C6-BD97-5D247A08E5D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85093" y="5518632"/>
                <a:ext cx="514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951AA17D-5F19-4F9D-A29F-7E77431350AC}"/>
                  </a:ext>
                </a:extLst>
              </p14:cNvPr>
              <p14:cNvContentPartPr/>
              <p14:nvPr/>
            </p14:nvContentPartPr>
            <p14:xfrm>
              <a:off x="3608653" y="2970552"/>
              <a:ext cx="40320" cy="1476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951AA17D-5F19-4F9D-A29F-7E77431350A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04333" y="2966232"/>
                <a:ext cx="4896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F7FB915C-8801-4EC2-8E73-34F436632F92}"/>
              </a:ext>
            </a:extLst>
          </p:cNvPr>
          <p:cNvGrpSpPr/>
          <p:nvPr/>
        </p:nvGrpSpPr>
        <p:grpSpPr>
          <a:xfrm>
            <a:off x="2174053" y="2831592"/>
            <a:ext cx="2063880" cy="1137240"/>
            <a:chOff x="2174053" y="2831592"/>
            <a:chExt cx="2063880" cy="11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1109A43-D8A4-4B01-8DF2-5FB832216028}"/>
                    </a:ext>
                  </a:extLst>
                </p14:cNvPr>
                <p14:cNvContentPartPr/>
                <p14:nvPr/>
              </p14:nvContentPartPr>
              <p14:xfrm>
                <a:off x="2174053" y="3537912"/>
                <a:ext cx="128160" cy="47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1109A43-D8A4-4B01-8DF2-5FB83221602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69733" y="3533592"/>
                  <a:ext cx="136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41E34DB-9387-4AAB-9361-DC07B38E5B2A}"/>
                    </a:ext>
                  </a:extLst>
                </p14:cNvPr>
                <p14:cNvContentPartPr/>
                <p14:nvPr/>
              </p14:nvContentPartPr>
              <p14:xfrm>
                <a:off x="2271973" y="3537192"/>
                <a:ext cx="1194840" cy="107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41E34DB-9387-4AAB-9361-DC07B38E5B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267653" y="3532872"/>
                  <a:ext cx="1203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F66B72F-7B9C-4411-9A50-854BC4A6C7A7}"/>
                    </a:ext>
                  </a:extLst>
                </p14:cNvPr>
                <p14:cNvContentPartPr/>
                <p14:nvPr/>
              </p14:nvContentPartPr>
              <p14:xfrm>
                <a:off x="3392653" y="3612432"/>
                <a:ext cx="139680" cy="21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F66B72F-7B9C-4411-9A50-854BC4A6C7A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88333" y="3608112"/>
                  <a:ext cx="148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5550FEC-A9F2-4C92-A70D-0DE841A17A0B}"/>
                    </a:ext>
                  </a:extLst>
                </p14:cNvPr>
                <p14:cNvContentPartPr/>
                <p14:nvPr/>
              </p14:nvContentPartPr>
              <p14:xfrm>
                <a:off x="2257573" y="3541872"/>
                <a:ext cx="1248840" cy="1274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5550FEC-A9F2-4C92-A70D-0DE841A17A0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53253" y="3537552"/>
                  <a:ext cx="1257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14A5A87-3B1C-4067-9694-D454B7228C0A}"/>
                    </a:ext>
                  </a:extLst>
                </p14:cNvPr>
                <p14:cNvContentPartPr/>
                <p14:nvPr/>
              </p14:nvContentPartPr>
              <p14:xfrm>
                <a:off x="2246413" y="3516672"/>
                <a:ext cx="378000" cy="50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14A5A87-3B1C-4067-9694-D454B7228C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42093" y="3512352"/>
                  <a:ext cx="386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B6EF048-970A-4E53-81A4-3D1AD424F7AD}"/>
                    </a:ext>
                  </a:extLst>
                </p14:cNvPr>
                <p14:cNvContentPartPr/>
                <p14:nvPr/>
              </p14:nvContentPartPr>
              <p14:xfrm>
                <a:off x="3513973" y="3675072"/>
                <a:ext cx="360" cy="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B6EF048-970A-4E53-81A4-3D1AD424F7A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09653" y="36707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A4DE913-22A0-4C51-A4D0-D77B5918D745}"/>
                    </a:ext>
                  </a:extLst>
                </p14:cNvPr>
                <p14:cNvContentPartPr/>
                <p14:nvPr/>
              </p14:nvContentPartPr>
              <p14:xfrm>
                <a:off x="3501733" y="3675072"/>
                <a:ext cx="28440" cy="293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A4DE913-22A0-4C51-A4D0-D77B5918D74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97413" y="3670752"/>
                  <a:ext cx="37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5193A88-937C-4C7D-9907-C61FF56A98DC}"/>
                    </a:ext>
                  </a:extLst>
                </p14:cNvPr>
                <p14:cNvContentPartPr/>
                <p14:nvPr/>
              </p14:nvContentPartPr>
              <p14:xfrm>
                <a:off x="3515413" y="3078552"/>
                <a:ext cx="103320" cy="583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5193A88-937C-4C7D-9907-C61FF56A98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11093" y="3074232"/>
                  <a:ext cx="11196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06695F1-F413-4A17-96FA-03DA4BB1CE62}"/>
                    </a:ext>
                  </a:extLst>
                </p14:cNvPr>
                <p14:cNvContentPartPr/>
                <p14:nvPr/>
              </p14:nvContentPartPr>
              <p14:xfrm>
                <a:off x="3457453" y="3040032"/>
                <a:ext cx="263160" cy="583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06695F1-F413-4A17-96FA-03DA4BB1CE6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53133" y="3035712"/>
                  <a:ext cx="271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5A6833E-885D-43B4-8635-051648DB88B0}"/>
                    </a:ext>
                  </a:extLst>
                </p14:cNvPr>
                <p14:cNvContentPartPr/>
                <p14:nvPr/>
              </p14:nvContentPartPr>
              <p14:xfrm>
                <a:off x="3402373" y="3578232"/>
                <a:ext cx="275760" cy="48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5A6833E-885D-43B4-8635-051648DB88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98053" y="3573912"/>
                  <a:ext cx="284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D0D3754-5CB5-4869-8EA7-517F853F59A1}"/>
                    </a:ext>
                  </a:extLst>
                </p14:cNvPr>
                <p14:cNvContentPartPr/>
                <p14:nvPr/>
              </p14:nvContentPartPr>
              <p14:xfrm>
                <a:off x="3421453" y="3535032"/>
                <a:ext cx="237960" cy="90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D0D3754-5CB5-4869-8EA7-517F853F59A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17133" y="3530712"/>
                  <a:ext cx="246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5BBFAE5-650B-4226-B563-447CA69E3313}"/>
                    </a:ext>
                  </a:extLst>
                </p14:cNvPr>
                <p14:cNvContentPartPr/>
                <p14:nvPr/>
              </p14:nvContentPartPr>
              <p14:xfrm>
                <a:off x="3463573" y="3022752"/>
                <a:ext cx="276120" cy="43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5BBFAE5-650B-4226-B563-447CA69E33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59253" y="3018432"/>
                  <a:ext cx="284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CC2E837-272F-4997-8CE6-F4E1CC248658}"/>
                    </a:ext>
                  </a:extLst>
                </p14:cNvPr>
                <p14:cNvContentPartPr/>
                <p14:nvPr/>
              </p14:nvContentPartPr>
              <p14:xfrm>
                <a:off x="3502453" y="3056592"/>
                <a:ext cx="128520" cy="4770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CC2E837-272F-4997-8CE6-F4E1CC24865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98133" y="3052272"/>
                  <a:ext cx="1371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BB90F2B-3436-4295-B232-8C5DD5E10293}"/>
                    </a:ext>
                  </a:extLst>
                </p14:cNvPr>
                <p14:cNvContentPartPr/>
                <p14:nvPr/>
              </p14:nvContentPartPr>
              <p14:xfrm>
                <a:off x="3613333" y="3083592"/>
                <a:ext cx="9720" cy="97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BB90F2B-3436-4295-B232-8C5DD5E102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09013" y="3079272"/>
                  <a:ext cx="18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238B3A4-0804-46A4-B3DC-EB63494E19E9}"/>
                    </a:ext>
                  </a:extLst>
                </p14:cNvPr>
                <p14:cNvContentPartPr/>
                <p14:nvPr/>
              </p14:nvContentPartPr>
              <p14:xfrm>
                <a:off x="3606133" y="3063792"/>
                <a:ext cx="447480" cy="14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238B3A4-0804-46A4-B3DC-EB63494E19E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01813" y="3059472"/>
                  <a:ext cx="456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F5DCE7C-9855-4F9D-8C05-68535A60853F}"/>
                    </a:ext>
                  </a:extLst>
                </p14:cNvPr>
                <p14:cNvContentPartPr/>
                <p14:nvPr/>
              </p14:nvContentPartPr>
              <p14:xfrm>
                <a:off x="4030573" y="2918352"/>
                <a:ext cx="22320" cy="179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F5DCE7C-9855-4F9D-8C05-68535A60853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26253" y="2914032"/>
                  <a:ext cx="30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63DC881-263C-4F28-9343-8693649DC353}"/>
                    </a:ext>
                  </a:extLst>
                </p14:cNvPr>
                <p14:cNvContentPartPr/>
                <p14:nvPr/>
              </p14:nvContentPartPr>
              <p14:xfrm>
                <a:off x="4012213" y="2914392"/>
                <a:ext cx="205920" cy="15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63DC881-263C-4F28-9343-8693649DC3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07893" y="2910072"/>
                  <a:ext cx="214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18B507D-596C-455E-9472-6BF52614F77F}"/>
                    </a:ext>
                  </a:extLst>
                </p14:cNvPr>
                <p14:cNvContentPartPr/>
                <p14:nvPr/>
              </p14:nvContentPartPr>
              <p14:xfrm>
                <a:off x="4195813" y="2831592"/>
                <a:ext cx="42120" cy="1242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18B507D-596C-455E-9472-6BF52614F77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91493" y="2827272"/>
                  <a:ext cx="5076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A33BE9F-BDAC-46E7-AB63-AC48DDB4D64E}"/>
                  </a:ext>
                </a:extLst>
              </p14:cNvPr>
              <p14:cNvContentPartPr/>
              <p14:nvPr/>
            </p14:nvContentPartPr>
            <p14:xfrm>
              <a:off x="3996733" y="3214272"/>
              <a:ext cx="5400" cy="24624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A33BE9F-BDAC-46E7-AB63-AC48DDB4D64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92413" y="3209952"/>
                <a:ext cx="140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79CB5D27-A81D-47B6-A51B-665DBDF7311D}"/>
                  </a:ext>
                </a:extLst>
              </p14:cNvPr>
              <p14:cNvContentPartPr/>
              <p14:nvPr/>
            </p14:nvContentPartPr>
            <p14:xfrm>
              <a:off x="3964693" y="4073592"/>
              <a:ext cx="4680" cy="3744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79CB5D27-A81D-47B6-A51B-665DBDF7311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60373" y="4069272"/>
                <a:ext cx="13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81318E16-F681-457F-89D2-CDDECED39A55}"/>
                  </a:ext>
                </a:extLst>
              </p14:cNvPr>
              <p14:cNvContentPartPr/>
              <p14:nvPr/>
            </p14:nvContentPartPr>
            <p14:xfrm>
              <a:off x="3962533" y="4840392"/>
              <a:ext cx="43920" cy="69804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81318E16-F681-457F-89D2-CDDECED39A5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958213" y="4836072"/>
                <a:ext cx="52560" cy="70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5358AA50-C965-48C3-BB61-41039C428093}"/>
              </a:ext>
            </a:extLst>
          </p:cNvPr>
          <p:cNvGrpSpPr/>
          <p:nvPr/>
        </p:nvGrpSpPr>
        <p:grpSpPr>
          <a:xfrm>
            <a:off x="3261973" y="5768832"/>
            <a:ext cx="788040" cy="291240"/>
            <a:chOff x="3261973" y="5768832"/>
            <a:chExt cx="78804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317BF53-55CD-49A8-A90A-6451BCE0DB28}"/>
                    </a:ext>
                  </a:extLst>
                </p14:cNvPr>
                <p14:cNvContentPartPr/>
                <p14:nvPr/>
              </p14:nvContentPartPr>
              <p14:xfrm>
                <a:off x="3261973" y="5813472"/>
                <a:ext cx="129240" cy="55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317BF53-55CD-49A8-A90A-6451BCE0DB2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57653" y="5809152"/>
                  <a:ext cx="137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918C287-F5E8-4C7A-97B0-9E6B5CBE56FE}"/>
                    </a:ext>
                  </a:extLst>
                </p14:cNvPr>
                <p14:cNvContentPartPr/>
                <p14:nvPr/>
              </p14:nvContentPartPr>
              <p14:xfrm>
                <a:off x="3307693" y="5768832"/>
                <a:ext cx="101160" cy="228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918C287-F5E8-4C7A-97B0-9E6B5CBE56F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03373" y="5764512"/>
                  <a:ext cx="109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C348F65-91EC-4DEA-BDF0-00CE369A6C10}"/>
                    </a:ext>
                  </a:extLst>
                </p14:cNvPr>
                <p14:cNvContentPartPr/>
                <p14:nvPr/>
              </p14:nvContentPartPr>
              <p14:xfrm>
                <a:off x="3399493" y="5841912"/>
                <a:ext cx="74880" cy="154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C348F65-91EC-4DEA-BDF0-00CE369A6C1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95173" y="5837592"/>
                  <a:ext cx="83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83995D5-D40C-4B62-925D-74F35DD5FDF7}"/>
                    </a:ext>
                  </a:extLst>
                </p14:cNvPr>
                <p14:cNvContentPartPr/>
                <p14:nvPr/>
              </p14:nvContentPartPr>
              <p14:xfrm>
                <a:off x="3897013" y="5791872"/>
                <a:ext cx="66960" cy="99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83995D5-D40C-4B62-925D-74F35DD5FD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92693" y="5787552"/>
                  <a:ext cx="75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2C33C1D-9ADC-4B8F-9210-43B9637F7E99}"/>
                    </a:ext>
                  </a:extLst>
                </p14:cNvPr>
                <p14:cNvContentPartPr/>
                <p14:nvPr/>
              </p14:nvContentPartPr>
              <p14:xfrm>
                <a:off x="3927973" y="5803392"/>
                <a:ext cx="47160" cy="192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2C33C1D-9ADC-4B8F-9210-43B9637F7E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23653" y="5799072"/>
                  <a:ext cx="55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CDA4189-6230-4468-915B-5FBAE730A4D4}"/>
                    </a:ext>
                  </a:extLst>
                </p14:cNvPr>
                <p14:cNvContentPartPr/>
                <p14:nvPr/>
              </p14:nvContentPartPr>
              <p14:xfrm>
                <a:off x="3963973" y="5927952"/>
                <a:ext cx="86040" cy="1321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CDA4189-6230-4468-915B-5FBAE730A4D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59653" y="5923632"/>
                  <a:ext cx="94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37C8B2C-C4B1-4C6C-A62A-D658AFB302E5}"/>
                    </a:ext>
                  </a:extLst>
                </p14:cNvPr>
                <p14:cNvContentPartPr/>
                <p14:nvPr/>
              </p14:nvContentPartPr>
              <p14:xfrm>
                <a:off x="3540253" y="5820312"/>
                <a:ext cx="96480" cy="3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37C8B2C-C4B1-4C6C-A62A-D658AFB302E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35933" y="5815992"/>
                  <a:ext cx="105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DC753DE-49F8-49AF-8DAC-BE3B1798DB9C}"/>
                    </a:ext>
                  </a:extLst>
                </p14:cNvPr>
                <p14:cNvContentPartPr/>
                <p14:nvPr/>
              </p14:nvContentPartPr>
              <p14:xfrm>
                <a:off x="3614773" y="5771352"/>
                <a:ext cx="131400" cy="135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DC753DE-49F8-49AF-8DAC-BE3B1798DB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10453" y="5767032"/>
                  <a:ext cx="14004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1EB5FC5E-5570-4121-A175-972F91C65638}"/>
              </a:ext>
            </a:extLst>
          </p:cNvPr>
          <p:cNvGrpSpPr/>
          <p:nvPr/>
        </p:nvGrpSpPr>
        <p:grpSpPr>
          <a:xfrm>
            <a:off x="2714413" y="5810952"/>
            <a:ext cx="313920" cy="167400"/>
            <a:chOff x="2714413" y="5810952"/>
            <a:chExt cx="31392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5623DA5-3C11-4316-9B4B-E251DFB157FF}"/>
                    </a:ext>
                  </a:extLst>
                </p14:cNvPr>
                <p14:cNvContentPartPr/>
                <p14:nvPr/>
              </p14:nvContentPartPr>
              <p14:xfrm>
                <a:off x="2714413" y="5895192"/>
                <a:ext cx="210960" cy="30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5623DA5-3C11-4316-9B4B-E251DFB157F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10093" y="5890872"/>
                  <a:ext cx="219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A25F454-D816-4E79-AC15-D12735B9C275}"/>
                    </a:ext>
                  </a:extLst>
                </p14:cNvPr>
                <p14:cNvContentPartPr/>
                <p14:nvPr/>
              </p14:nvContentPartPr>
              <p14:xfrm>
                <a:off x="2929333" y="5810952"/>
                <a:ext cx="99000" cy="167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A25F454-D816-4E79-AC15-D12735B9C27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25013" y="5806632"/>
                  <a:ext cx="1076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DABCBD02-D857-4CC4-BADC-589653D5CEA0}"/>
              </a:ext>
            </a:extLst>
          </p:cNvPr>
          <p:cNvGrpSpPr/>
          <p:nvPr/>
        </p:nvGrpSpPr>
        <p:grpSpPr>
          <a:xfrm>
            <a:off x="2188453" y="6179592"/>
            <a:ext cx="1864800" cy="551520"/>
            <a:chOff x="2188453" y="6179592"/>
            <a:chExt cx="186480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D53EDA2-948E-42A9-B59D-0B0990975753}"/>
                    </a:ext>
                  </a:extLst>
                </p14:cNvPr>
                <p14:cNvContentPartPr/>
                <p14:nvPr/>
              </p14:nvContentPartPr>
              <p14:xfrm>
                <a:off x="2281333" y="6205152"/>
                <a:ext cx="30240" cy="163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D53EDA2-948E-42A9-B59D-0B099097575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77013" y="6200832"/>
                  <a:ext cx="38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A45509C-A96E-4692-B5C1-85CD6A60BC44}"/>
                    </a:ext>
                  </a:extLst>
                </p14:cNvPr>
                <p14:cNvContentPartPr/>
                <p14:nvPr/>
              </p14:nvContentPartPr>
              <p14:xfrm>
                <a:off x="2188453" y="6179592"/>
                <a:ext cx="192960" cy="2102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A45509C-A96E-4692-B5C1-85CD6A60BC4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84133" y="6175272"/>
                  <a:ext cx="201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5369308-996B-49C7-8681-58F4E5EDC976}"/>
                    </a:ext>
                  </a:extLst>
                </p14:cNvPr>
                <p14:cNvContentPartPr/>
                <p14:nvPr/>
              </p14:nvContentPartPr>
              <p14:xfrm>
                <a:off x="2388613" y="6244032"/>
                <a:ext cx="448560" cy="1080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5369308-996B-49C7-8681-58F4E5EDC9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84293" y="6239712"/>
                  <a:ext cx="457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D37F215-0E4E-4AFA-A68D-85C2360AA640}"/>
                    </a:ext>
                  </a:extLst>
                </p14:cNvPr>
                <p14:cNvContentPartPr/>
                <p14:nvPr/>
              </p14:nvContentPartPr>
              <p14:xfrm>
                <a:off x="2856253" y="6240792"/>
                <a:ext cx="363600" cy="2091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D37F215-0E4E-4AFA-A68D-85C2360AA6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51933" y="6236472"/>
                  <a:ext cx="372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6C32558-6DD8-471D-9DD3-513DD5174EE6}"/>
                    </a:ext>
                  </a:extLst>
                </p14:cNvPr>
                <p14:cNvContentPartPr/>
                <p14:nvPr/>
              </p14:nvContentPartPr>
              <p14:xfrm>
                <a:off x="3391573" y="6234312"/>
                <a:ext cx="556920" cy="957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6C32558-6DD8-471D-9DD3-513DD5174E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87253" y="6229992"/>
                  <a:ext cx="565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5B0322D-FEAB-490D-ABFC-3233363CE4A9}"/>
                    </a:ext>
                  </a:extLst>
                </p14:cNvPr>
                <p14:cNvContentPartPr/>
                <p14:nvPr/>
              </p14:nvContentPartPr>
              <p14:xfrm>
                <a:off x="2526853" y="6457152"/>
                <a:ext cx="201600" cy="1998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5B0322D-FEAB-490D-ABFC-3233363CE4A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22533" y="6452832"/>
                  <a:ext cx="210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A3141D2-FF87-43A4-B931-F9CF0383C8DE}"/>
                    </a:ext>
                  </a:extLst>
                </p14:cNvPr>
                <p14:cNvContentPartPr/>
                <p14:nvPr/>
              </p14:nvContentPartPr>
              <p14:xfrm>
                <a:off x="2758333" y="6463632"/>
                <a:ext cx="44280" cy="1450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A3141D2-FF87-43A4-B931-F9CF0383C8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54013" y="6459312"/>
                  <a:ext cx="52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1D7AF0B-557E-4485-A907-05DB2A08AB50}"/>
                    </a:ext>
                  </a:extLst>
                </p14:cNvPr>
                <p14:cNvContentPartPr/>
                <p14:nvPr/>
              </p14:nvContentPartPr>
              <p14:xfrm>
                <a:off x="2806573" y="6545712"/>
                <a:ext cx="208080" cy="802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1D7AF0B-557E-4485-A907-05DB2A08AB5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02253" y="6541392"/>
                  <a:ext cx="216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E296265-9869-42FD-B2A8-D6D560FAB6CD}"/>
                    </a:ext>
                  </a:extLst>
                </p14:cNvPr>
                <p14:cNvContentPartPr/>
                <p14:nvPr/>
              </p14:nvContentPartPr>
              <p14:xfrm>
                <a:off x="2987653" y="6481272"/>
                <a:ext cx="48960" cy="34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E296265-9869-42FD-B2A8-D6D560FAB6C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83333" y="6476952"/>
                  <a:ext cx="57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5206672-05CE-4B61-A1E3-67308620C953}"/>
                    </a:ext>
                  </a:extLst>
                </p14:cNvPr>
                <p14:cNvContentPartPr/>
                <p14:nvPr/>
              </p14:nvContentPartPr>
              <p14:xfrm>
                <a:off x="3075853" y="6431592"/>
                <a:ext cx="98640" cy="167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5206672-05CE-4B61-A1E3-67308620C95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71533" y="6427272"/>
                  <a:ext cx="107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0A7EF12-9716-4658-B94A-D24005757590}"/>
                    </a:ext>
                  </a:extLst>
                </p14:cNvPr>
                <p14:cNvContentPartPr/>
                <p14:nvPr/>
              </p14:nvContentPartPr>
              <p14:xfrm>
                <a:off x="3218053" y="6508992"/>
                <a:ext cx="436680" cy="2221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0A7EF12-9716-4658-B94A-D2400575759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13733" y="6504672"/>
                  <a:ext cx="445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0EBFAA6-CD16-4099-AFAF-C120E979AEB2}"/>
                    </a:ext>
                  </a:extLst>
                </p14:cNvPr>
                <p14:cNvContentPartPr/>
                <p14:nvPr/>
              </p14:nvContentPartPr>
              <p14:xfrm>
                <a:off x="3640693" y="6445632"/>
                <a:ext cx="24120" cy="20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0EBFAA6-CD16-4099-AFAF-C120E979AEB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36373" y="6441312"/>
                  <a:ext cx="32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B168099-F86B-4ABF-8159-5D37170634F3}"/>
                    </a:ext>
                  </a:extLst>
                </p14:cNvPr>
                <p14:cNvContentPartPr/>
                <p14:nvPr/>
              </p14:nvContentPartPr>
              <p14:xfrm>
                <a:off x="3696133" y="6372192"/>
                <a:ext cx="357120" cy="2037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B168099-F86B-4ABF-8159-5D37170634F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91813" y="6367872"/>
                  <a:ext cx="36576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8F0B31E-3D3E-49C9-B77D-BD2E369F8319}"/>
                  </a:ext>
                </a:extLst>
              </p14:cNvPr>
              <p14:cNvContentPartPr/>
              <p14:nvPr/>
            </p14:nvContentPartPr>
            <p14:xfrm>
              <a:off x="5809693" y="3465912"/>
              <a:ext cx="1080" cy="388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8F0B31E-3D3E-49C9-B77D-BD2E369F831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805373" y="3461592"/>
                <a:ext cx="9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CBDF41E8-FE79-4336-AF6A-61D36F7CE38E}"/>
                  </a:ext>
                </a:extLst>
              </p14:cNvPr>
              <p14:cNvContentPartPr/>
              <p14:nvPr/>
            </p14:nvContentPartPr>
            <p14:xfrm>
              <a:off x="5818693" y="3638712"/>
              <a:ext cx="47880" cy="195696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CBDF41E8-FE79-4336-AF6A-61D36F7CE38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814373" y="3634392"/>
                <a:ext cx="56520" cy="19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27AD2407-F761-4014-9234-C52BAB73A6A0}"/>
                  </a:ext>
                </a:extLst>
              </p14:cNvPr>
              <p14:cNvContentPartPr/>
              <p14:nvPr/>
            </p14:nvContentPartPr>
            <p14:xfrm>
              <a:off x="6220093" y="1404552"/>
              <a:ext cx="945720" cy="7524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27AD2407-F761-4014-9234-C52BAB73A6A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215773" y="1400232"/>
                <a:ext cx="954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F3C2E7DE-4290-46E6-9380-D69576B23D8D}"/>
                  </a:ext>
                </a:extLst>
              </p14:cNvPr>
              <p14:cNvContentPartPr/>
              <p14:nvPr/>
            </p14:nvContentPartPr>
            <p14:xfrm>
              <a:off x="5569933" y="1426152"/>
              <a:ext cx="338760" cy="7272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F3C2E7DE-4290-46E6-9380-D69576B23D8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65613" y="1421832"/>
                <a:ext cx="3474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2163ABC7-D6DC-49AA-B6E5-4C8753766437}"/>
                  </a:ext>
                </a:extLst>
              </p14:cNvPr>
              <p14:cNvContentPartPr/>
              <p14:nvPr/>
            </p14:nvContentPartPr>
            <p14:xfrm>
              <a:off x="5548693" y="2249472"/>
              <a:ext cx="322200" cy="6120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2163ABC7-D6DC-49AA-B6E5-4C875376643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544373" y="2245152"/>
                <a:ext cx="330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BA3ADE74-2F55-41B9-8025-0A2C3A6D354B}"/>
                  </a:ext>
                </a:extLst>
              </p14:cNvPr>
              <p14:cNvContentPartPr/>
              <p14:nvPr/>
            </p14:nvContentPartPr>
            <p14:xfrm>
              <a:off x="5586853" y="2200152"/>
              <a:ext cx="344880" cy="7128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BA3ADE74-2F55-41B9-8025-0A2C3A6D354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582533" y="2195832"/>
                <a:ext cx="3535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191DACA7-5A29-4BAB-A2FA-2DAA9CF20A12}"/>
                  </a:ext>
                </a:extLst>
              </p14:cNvPr>
              <p14:cNvContentPartPr/>
              <p14:nvPr/>
            </p14:nvContentPartPr>
            <p14:xfrm>
              <a:off x="4938133" y="3320112"/>
              <a:ext cx="28080" cy="30528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191DACA7-5A29-4BAB-A2FA-2DAA9CF20A1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933813" y="3315792"/>
                <a:ext cx="3672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E83B8CD8-2CFA-4152-8CFD-BC0441C23AB5}"/>
              </a:ext>
            </a:extLst>
          </p:cNvPr>
          <p:cNvGrpSpPr/>
          <p:nvPr/>
        </p:nvGrpSpPr>
        <p:grpSpPr>
          <a:xfrm>
            <a:off x="4885933" y="3903312"/>
            <a:ext cx="46080" cy="1649520"/>
            <a:chOff x="4885933" y="3903312"/>
            <a:chExt cx="46080" cy="16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7C41C33-6F4E-4EB0-8570-56F7CA3D7623}"/>
                    </a:ext>
                  </a:extLst>
                </p14:cNvPr>
                <p14:cNvContentPartPr/>
                <p14:nvPr/>
              </p14:nvContentPartPr>
              <p14:xfrm>
                <a:off x="4885933" y="3903312"/>
                <a:ext cx="38880" cy="8168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7C41C33-6F4E-4EB0-8570-56F7CA3D762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81613" y="3898992"/>
                  <a:ext cx="4752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1E812E9-6FE1-45AC-A778-982EEE4FC76C}"/>
                    </a:ext>
                  </a:extLst>
                </p14:cNvPr>
                <p14:cNvContentPartPr/>
                <p14:nvPr/>
              </p14:nvContentPartPr>
              <p14:xfrm>
                <a:off x="4912933" y="4793592"/>
                <a:ext cx="19080" cy="7592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1E812E9-6FE1-45AC-A778-982EEE4FC76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08613" y="4789272"/>
                  <a:ext cx="27720" cy="76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DC403B12-CB98-4CF8-BBA6-54C85B20C3FD}"/>
              </a:ext>
            </a:extLst>
          </p:cNvPr>
          <p:cNvGrpSpPr/>
          <p:nvPr/>
        </p:nvGrpSpPr>
        <p:grpSpPr>
          <a:xfrm>
            <a:off x="4550773" y="2199432"/>
            <a:ext cx="1238760" cy="938160"/>
            <a:chOff x="4550773" y="2199432"/>
            <a:chExt cx="1238760" cy="93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1F6A129-BBBF-4C4C-97AF-5F18E9A9F4B6}"/>
                    </a:ext>
                  </a:extLst>
                </p14:cNvPr>
                <p14:cNvContentPartPr/>
                <p14:nvPr/>
              </p14:nvContentPartPr>
              <p14:xfrm>
                <a:off x="5780173" y="2482752"/>
                <a:ext cx="7200" cy="446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1F6A129-BBBF-4C4C-97AF-5F18E9A9F4B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75853" y="2478432"/>
                  <a:ext cx="15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74E9871-1416-42D4-A2F0-F4E98A5188B9}"/>
                    </a:ext>
                  </a:extLst>
                </p14:cNvPr>
                <p14:cNvContentPartPr/>
                <p14:nvPr/>
              </p14:nvContentPartPr>
              <p14:xfrm>
                <a:off x="5760013" y="2580672"/>
                <a:ext cx="12600" cy="227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74E9871-1416-42D4-A2F0-F4E98A5188B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55693" y="2576352"/>
                  <a:ext cx="21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FB2721F-8484-4E17-ABAC-30BD1F716497}"/>
                    </a:ext>
                  </a:extLst>
                </p14:cNvPr>
                <p14:cNvContentPartPr/>
                <p14:nvPr/>
              </p14:nvContentPartPr>
              <p14:xfrm>
                <a:off x="5752453" y="2233632"/>
                <a:ext cx="360" cy="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FB2721F-8484-4E17-ABAC-30BD1F71649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48133" y="22293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7ED88C2-3861-4819-8C30-F82083B02F27}"/>
                    </a:ext>
                  </a:extLst>
                </p14:cNvPr>
                <p14:cNvContentPartPr/>
                <p14:nvPr/>
              </p14:nvContentPartPr>
              <p14:xfrm>
                <a:off x="5551573" y="2225712"/>
                <a:ext cx="201240" cy="82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7ED88C2-3861-4819-8C30-F82083B02F2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47253" y="2221392"/>
                  <a:ext cx="209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0CF4544-D20C-4C7F-9DE5-9CE3674FC076}"/>
                    </a:ext>
                  </a:extLst>
                </p14:cNvPr>
                <p14:cNvContentPartPr/>
                <p14:nvPr/>
              </p14:nvContentPartPr>
              <p14:xfrm>
                <a:off x="5623573" y="2228232"/>
                <a:ext cx="165960" cy="262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0CF4544-D20C-4C7F-9DE5-9CE3674FC07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619253" y="2223912"/>
                  <a:ext cx="174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1EF694B-B816-4767-8D94-EBF53A7100E9}"/>
                    </a:ext>
                  </a:extLst>
                </p14:cNvPr>
                <p14:cNvContentPartPr/>
                <p14:nvPr/>
              </p14:nvContentPartPr>
              <p14:xfrm>
                <a:off x="4937413" y="2199432"/>
                <a:ext cx="819720" cy="612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1EF694B-B816-4767-8D94-EBF53A7100E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33093" y="2195112"/>
                  <a:ext cx="828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010B4FF-0D08-4505-A1C6-18485235F1CD}"/>
                    </a:ext>
                  </a:extLst>
                </p14:cNvPr>
                <p14:cNvContentPartPr/>
                <p14:nvPr/>
              </p14:nvContentPartPr>
              <p14:xfrm>
                <a:off x="4973773" y="2243352"/>
                <a:ext cx="20160" cy="2347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010B4FF-0D08-4505-A1C6-18485235F1C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969453" y="2239032"/>
                  <a:ext cx="28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E0EFFC1-8B61-477A-ACB6-354535D324D5}"/>
                    </a:ext>
                  </a:extLst>
                </p14:cNvPr>
                <p14:cNvContentPartPr/>
                <p14:nvPr/>
              </p14:nvContentPartPr>
              <p14:xfrm>
                <a:off x="4969453" y="2537472"/>
                <a:ext cx="25920" cy="6001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E0EFFC1-8B61-477A-ACB6-354535D324D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965133" y="2533152"/>
                  <a:ext cx="3456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7B3C5C5-D77E-4C8D-9844-BEAFBA7A3269}"/>
                    </a:ext>
                  </a:extLst>
                </p14:cNvPr>
                <p14:cNvContentPartPr/>
                <p14:nvPr/>
              </p14:nvContentPartPr>
              <p14:xfrm>
                <a:off x="4850293" y="2487072"/>
                <a:ext cx="271440" cy="702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7B3C5C5-D77E-4C8D-9844-BEAFBA7A326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845973" y="2482752"/>
                  <a:ext cx="280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55435B1-F6C1-495F-878D-1F06F01B24D6}"/>
                    </a:ext>
                  </a:extLst>
                </p14:cNvPr>
                <p14:cNvContentPartPr/>
                <p14:nvPr/>
              </p14:nvContentPartPr>
              <p14:xfrm>
                <a:off x="4829053" y="2202312"/>
                <a:ext cx="263520" cy="727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55435B1-F6C1-495F-878D-1F06F01B24D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24733" y="2197992"/>
                  <a:ext cx="272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7028C8C-5B5F-46AC-89AB-B62F074A8183}"/>
                    </a:ext>
                  </a:extLst>
                </p14:cNvPr>
                <p14:cNvContentPartPr/>
                <p14:nvPr/>
              </p14:nvContentPartPr>
              <p14:xfrm>
                <a:off x="4976653" y="2237592"/>
                <a:ext cx="15120" cy="2462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7028C8C-5B5F-46AC-89AB-B62F074A818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972333" y="2233272"/>
                  <a:ext cx="23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21B696F-F912-40F8-8554-D02A43C77E16}"/>
                    </a:ext>
                  </a:extLst>
                </p14:cNvPr>
                <p14:cNvContentPartPr/>
                <p14:nvPr/>
              </p14:nvContentPartPr>
              <p14:xfrm>
                <a:off x="4710613" y="2506872"/>
                <a:ext cx="267120" cy="241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21B696F-F912-40F8-8554-D02A43C77E1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06293" y="2502552"/>
                  <a:ext cx="275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364D589-EA6D-4229-AF5F-892E8E0DCCA9}"/>
                    </a:ext>
                  </a:extLst>
                </p14:cNvPr>
                <p14:cNvContentPartPr/>
                <p14:nvPr/>
              </p14:nvContentPartPr>
              <p14:xfrm>
                <a:off x="4699093" y="2502192"/>
                <a:ext cx="20880" cy="129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364D589-EA6D-4229-AF5F-892E8E0DCCA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694773" y="2497872"/>
                  <a:ext cx="29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E755F85-28BE-4FAA-AD8E-824106C3A7DB}"/>
                    </a:ext>
                  </a:extLst>
                </p14:cNvPr>
                <p14:cNvContentPartPr/>
                <p14:nvPr/>
              </p14:nvContentPartPr>
              <p14:xfrm>
                <a:off x="4550773" y="2604792"/>
                <a:ext cx="146880" cy="205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E755F85-28BE-4FAA-AD8E-824106C3A7D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546453" y="2600472"/>
                  <a:ext cx="1555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12278B27-4296-4692-8A34-D96AD8AEFBC2}"/>
              </a:ext>
            </a:extLst>
          </p:cNvPr>
          <p:cNvGrpSpPr/>
          <p:nvPr/>
        </p:nvGrpSpPr>
        <p:grpSpPr>
          <a:xfrm>
            <a:off x="4849573" y="5693952"/>
            <a:ext cx="2096280" cy="937800"/>
            <a:chOff x="4849573" y="5693952"/>
            <a:chExt cx="2096280" cy="93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0AC25C3-3073-41D4-BC94-ED683C1D38D6}"/>
                    </a:ext>
                  </a:extLst>
                </p14:cNvPr>
                <p14:cNvContentPartPr/>
                <p14:nvPr/>
              </p14:nvContentPartPr>
              <p14:xfrm>
                <a:off x="4849573" y="5799792"/>
                <a:ext cx="111960" cy="1717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0AC25C3-3073-41D4-BC94-ED683C1D38D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845253" y="5795472"/>
                  <a:ext cx="120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0486670-E2BE-4574-9A5B-91A5BCB5E5CA}"/>
                    </a:ext>
                  </a:extLst>
                </p14:cNvPr>
                <p14:cNvContentPartPr/>
                <p14:nvPr/>
              </p14:nvContentPartPr>
              <p14:xfrm>
                <a:off x="4949653" y="5883672"/>
                <a:ext cx="82440" cy="1465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0486670-E2BE-4574-9A5B-91A5BCB5E5C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45333" y="5879352"/>
                  <a:ext cx="91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DECA98B-A8C3-47F2-9A48-B56401D43214}"/>
                    </a:ext>
                  </a:extLst>
                </p14:cNvPr>
                <p14:cNvContentPartPr/>
                <p14:nvPr/>
              </p14:nvContentPartPr>
              <p14:xfrm>
                <a:off x="4923733" y="5873592"/>
                <a:ext cx="99000" cy="192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DECA98B-A8C3-47F2-9A48-B56401D4321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919413" y="5869272"/>
                  <a:ext cx="107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FCAAB76-813D-4DDB-8ABD-55AF5E6FE955}"/>
                    </a:ext>
                  </a:extLst>
                </p14:cNvPr>
                <p14:cNvContentPartPr/>
                <p14:nvPr/>
              </p14:nvContentPartPr>
              <p14:xfrm>
                <a:off x="5025973" y="5693952"/>
                <a:ext cx="15840" cy="85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FCAAB76-813D-4DDB-8ABD-55AF5E6FE95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021653" y="5689632"/>
                  <a:ext cx="24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0DE1681-1128-4182-A7A5-4C6FD89B0ABD}"/>
                    </a:ext>
                  </a:extLst>
                </p14:cNvPr>
                <p14:cNvContentPartPr/>
                <p14:nvPr/>
              </p14:nvContentPartPr>
              <p14:xfrm>
                <a:off x="5204893" y="5822832"/>
                <a:ext cx="501480" cy="1825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0DE1681-1128-4182-A7A5-4C6FD89B0AB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200573" y="5818512"/>
                  <a:ext cx="510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6BA3008-4DE1-484D-8811-0D7BBB84BDE9}"/>
                    </a:ext>
                  </a:extLst>
                </p14:cNvPr>
                <p14:cNvContentPartPr/>
                <p14:nvPr/>
              </p14:nvContentPartPr>
              <p14:xfrm>
                <a:off x="5280853" y="6116952"/>
                <a:ext cx="7560" cy="1278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6BA3008-4DE1-484D-8811-0D7BBB84BDE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276533" y="6112632"/>
                  <a:ext cx="16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1309DEF-682C-4F93-8C61-E0FDBB8BB04A}"/>
                    </a:ext>
                  </a:extLst>
                </p14:cNvPr>
                <p14:cNvContentPartPr/>
                <p14:nvPr/>
              </p14:nvContentPartPr>
              <p14:xfrm>
                <a:off x="5181493" y="6100032"/>
                <a:ext cx="173880" cy="1872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1309DEF-682C-4F93-8C61-E0FDBB8BB04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177173" y="6095712"/>
                  <a:ext cx="182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585D819-A7C2-4B0F-BD9B-21F73FF97BED}"/>
                    </a:ext>
                  </a:extLst>
                </p14:cNvPr>
                <p14:cNvContentPartPr/>
                <p14:nvPr/>
              </p14:nvContentPartPr>
              <p14:xfrm>
                <a:off x="5375893" y="6155112"/>
                <a:ext cx="379080" cy="878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585D819-A7C2-4B0F-BD9B-21F73FF97BE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371573" y="6150792"/>
                  <a:ext cx="387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267C876-CC72-4E86-9235-1AC6E8DB201A}"/>
                    </a:ext>
                  </a:extLst>
                </p14:cNvPr>
                <p14:cNvContentPartPr/>
                <p14:nvPr/>
              </p14:nvContentPartPr>
              <p14:xfrm>
                <a:off x="5750293" y="6138912"/>
                <a:ext cx="389880" cy="1929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267C876-CC72-4E86-9235-1AC6E8DB201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45973" y="6134592"/>
                  <a:ext cx="398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D3AC4B9-FDD8-4308-AFFF-403DCB690D55}"/>
                    </a:ext>
                  </a:extLst>
                </p14:cNvPr>
                <p14:cNvContentPartPr/>
                <p14:nvPr/>
              </p14:nvContentPartPr>
              <p14:xfrm>
                <a:off x="6243853" y="6036312"/>
                <a:ext cx="246600" cy="1465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D3AC4B9-FDD8-4308-AFFF-403DCB690D5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239533" y="6031992"/>
                  <a:ext cx="255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0393EB3-EF38-4779-B5D7-0A899E4F42F2}"/>
                    </a:ext>
                  </a:extLst>
                </p14:cNvPr>
                <p14:cNvContentPartPr/>
                <p14:nvPr/>
              </p14:nvContentPartPr>
              <p14:xfrm>
                <a:off x="6453373" y="6053592"/>
                <a:ext cx="360" cy="3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0393EB3-EF38-4779-B5D7-0A899E4F42F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49053" y="60492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CEC53CB-206E-4780-B1A7-203DD84A88BA}"/>
                    </a:ext>
                  </a:extLst>
                </p14:cNvPr>
                <p14:cNvContentPartPr/>
                <p14:nvPr/>
              </p14:nvContentPartPr>
              <p14:xfrm>
                <a:off x="6591613" y="6089592"/>
                <a:ext cx="354240" cy="799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CEC53CB-206E-4780-B1A7-203DD84A88B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87293" y="6085272"/>
                  <a:ext cx="362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E5FE3D9-19CA-4A16-A375-76373DD21BF8}"/>
                    </a:ext>
                  </a:extLst>
                </p14:cNvPr>
                <p14:cNvContentPartPr/>
                <p14:nvPr/>
              </p14:nvContentPartPr>
              <p14:xfrm>
                <a:off x="5398213" y="6368952"/>
                <a:ext cx="163080" cy="2005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E5FE3D9-19CA-4A16-A375-76373DD21BF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93893" y="6364632"/>
                  <a:ext cx="171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8DD2DA1-776A-4599-997B-31B49B2F2BE2}"/>
                    </a:ext>
                  </a:extLst>
                </p14:cNvPr>
                <p14:cNvContentPartPr/>
                <p14:nvPr/>
              </p14:nvContentPartPr>
              <p14:xfrm>
                <a:off x="5612413" y="6385872"/>
                <a:ext cx="36720" cy="1436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8DD2DA1-776A-4599-997B-31B49B2F2BE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08093" y="6381552"/>
                  <a:ext cx="45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E82F9DA-A25A-4DA2-AEBA-1F8112A4451D}"/>
                    </a:ext>
                  </a:extLst>
                </p14:cNvPr>
                <p14:cNvContentPartPr/>
                <p14:nvPr/>
              </p14:nvContentPartPr>
              <p14:xfrm>
                <a:off x="5648413" y="6448512"/>
                <a:ext cx="184680" cy="630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E82F9DA-A25A-4DA2-AEBA-1F8112A4451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44093" y="6444192"/>
                  <a:ext cx="193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66340C3-95A1-493E-8E91-7E20B97C8A61}"/>
                    </a:ext>
                  </a:extLst>
                </p14:cNvPr>
                <p14:cNvContentPartPr/>
                <p14:nvPr/>
              </p14:nvContentPartPr>
              <p14:xfrm>
                <a:off x="5828053" y="6391632"/>
                <a:ext cx="21960" cy="273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66340C3-95A1-493E-8E91-7E20B97C8A6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23733" y="6387312"/>
                  <a:ext cx="30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7806806-8B60-4282-BE20-DCDBF7D9A191}"/>
                    </a:ext>
                  </a:extLst>
                </p14:cNvPr>
                <p14:cNvContentPartPr/>
                <p14:nvPr/>
              </p14:nvContentPartPr>
              <p14:xfrm>
                <a:off x="5915533" y="6347712"/>
                <a:ext cx="82440" cy="1594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7806806-8B60-4282-BE20-DCDBF7D9A19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911213" y="6343392"/>
                  <a:ext cx="91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1A177CC-F3B0-4191-90F4-C081C7314856}"/>
                    </a:ext>
                  </a:extLst>
                </p14:cNvPr>
                <p14:cNvContentPartPr/>
                <p14:nvPr/>
              </p14:nvContentPartPr>
              <p14:xfrm>
                <a:off x="6030013" y="6415752"/>
                <a:ext cx="349200" cy="2160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1A177CC-F3B0-4191-90F4-C081C731485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25693" y="6411432"/>
                  <a:ext cx="357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20D6BEF-3348-433C-9B58-BB797C2AEEA2}"/>
                    </a:ext>
                  </a:extLst>
                </p14:cNvPr>
                <p14:cNvContentPartPr/>
                <p14:nvPr/>
              </p14:nvContentPartPr>
              <p14:xfrm>
                <a:off x="6423493" y="6338712"/>
                <a:ext cx="206640" cy="1450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20D6BEF-3348-433C-9B58-BB797C2AEEA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19173" y="6334392"/>
                  <a:ext cx="215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77B3B32-27A2-40C4-98DA-822685364C04}"/>
                    </a:ext>
                  </a:extLst>
                </p14:cNvPr>
                <p14:cNvContentPartPr/>
                <p14:nvPr/>
              </p14:nvContentPartPr>
              <p14:xfrm>
                <a:off x="6635893" y="6325752"/>
                <a:ext cx="73080" cy="1404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77B3B32-27A2-40C4-98DA-822685364C0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631573" y="6321432"/>
                  <a:ext cx="81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17B6E75-2ED9-4F9A-9C7B-CA2272DB522D}"/>
                    </a:ext>
                  </a:extLst>
                </p14:cNvPr>
                <p14:cNvContentPartPr/>
                <p14:nvPr/>
              </p14:nvContentPartPr>
              <p14:xfrm>
                <a:off x="6399373" y="6278232"/>
                <a:ext cx="30600" cy="14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17B6E75-2ED9-4F9A-9C7B-CA2272DB522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95053" y="6273912"/>
                  <a:ext cx="39240" cy="1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86933B69-5661-47B5-AC8B-6BE0B64C81F6}"/>
                  </a:ext>
                </a:extLst>
              </p14:cNvPr>
              <p14:cNvContentPartPr/>
              <p14:nvPr/>
            </p14:nvContentPartPr>
            <p14:xfrm>
              <a:off x="2245333" y="3545112"/>
              <a:ext cx="64440" cy="13932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86933B69-5661-47B5-AC8B-6BE0B64C81F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241013" y="3540792"/>
                <a:ext cx="73080" cy="140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8D472C0F-7612-47A2-A053-7CC8A3F35313}"/>
              </a:ext>
            </a:extLst>
          </p:cNvPr>
          <p:cNvGrpSpPr/>
          <p:nvPr/>
        </p:nvGrpSpPr>
        <p:grpSpPr>
          <a:xfrm>
            <a:off x="2317693" y="3065952"/>
            <a:ext cx="1334880" cy="513000"/>
            <a:chOff x="2317693" y="3065952"/>
            <a:chExt cx="1334880" cy="51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AD34C98-0A07-4F69-86E6-87538F640018}"/>
                    </a:ext>
                  </a:extLst>
                </p14:cNvPr>
                <p14:cNvContentPartPr/>
                <p14:nvPr/>
              </p14:nvContentPartPr>
              <p14:xfrm>
                <a:off x="2317693" y="3520992"/>
                <a:ext cx="1222200" cy="57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AD34C98-0A07-4F69-86E6-87538F64001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13373" y="3516672"/>
                  <a:ext cx="1230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057C5DD-0AB5-4158-8E43-8F8D55093C90}"/>
                    </a:ext>
                  </a:extLst>
                </p14:cNvPr>
                <p14:cNvContentPartPr/>
                <p14:nvPr/>
              </p14:nvContentPartPr>
              <p14:xfrm>
                <a:off x="3529453" y="3065952"/>
                <a:ext cx="123120" cy="423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057C5DD-0AB5-4158-8E43-8F8D55093C9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25133" y="3061632"/>
                  <a:ext cx="131760" cy="43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12A547A-25B6-40A1-B4B5-39C5067DBDC3}"/>
              </a:ext>
            </a:extLst>
          </p:cNvPr>
          <p:cNvGrpSpPr/>
          <p:nvPr/>
        </p:nvGrpSpPr>
        <p:grpSpPr>
          <a:xfrm>
            <a:off x="3639613" y="2807472"/>
            <a:ext cx="640800" cy="306000"/>
            <a:chOff x="3639613" y="2807472"/>
            <a:chExt cx="64080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93922F1-3451-4BE3-BD4B-24E8FFC5CE70}"/>
                    </a:ext>
                  </a:extLst>
                </p14:cNvPr>
                <p14:cNvContentPartPr/>
                <p14:nvPr/>
              </p14:nvContentPartPr>
              <p14:xfrm>
                <a:off x="3639613" y="3037152"/>
                <a:ext cx="434520" cy="76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93922F1-3451-4BE3-BD4B-24E8FFC5CE7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35293" y="3032832"/>
                  <a:ext cx="443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66CC2E3-86B8-4690-A9BF-1726FAB808E4}"/>
                    </a:ext>
                  </a:extLst>
                </p14:cNvPr>
                <p14:cNvContentPartPr/>
                <p14:nvPr/>
              </p14:nvContentPartPr>
              <p14:xfrm>
                <a:off x="4021933" y="2938512"/>
                <a:ext cx="25200" cy="149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66CC2E3-86B8-4690-A9BF-1726FAB808E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17613" y="2934192"/>
                  <a:ext cx="33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EE9C7D5-81E0-4057-B407-36CCDF2B3C19}"/>
                    </a:ext>
                  </a:extLst>
                </p14:cNvPr>
                <p14:cNvContentPartPr/>
                <p14:nvPr/>
              </p14:nvContentPartPr>
              <p14:xfrm>
                <a:off x="4033813" y="2902872"/>
                <a:ext cx="220680" cy="7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EE9C7D5-81E0-4057-B407-36CCDF2B3C1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029493" y="2898552"/>
                  <a:ext cx="229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7B333E3-E3FA-4AF9-9DB3-565ACEC44743}"/>
                    </a:ext>
                  </a:extLst>
                </p14:cNvPr>
                <p14:cNvContentPartPr/>
                <p14:nvPr/>
              </p14:nvContentPartPr>
              <p14:xfrm>
                <a:off x="4258453" y="2807472"/>
                <a:ext cx="21960" cy="1299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7B333E3-E3FA-4AF9-9DB3-565ACEC4474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54133" y="2803152"/>
                  <a:ext cx="3060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475B9DE-661E-4B73-BD3F-B4FB87F8543A}"/>
                  </a:ext>
                </a:extLst>
              </p14:cNvPr>
              <p14:cNvContentPartPr/>
              <p14:nvPr/>
            </p14:nvContentPartPr>
            <p14:xfrm>
              <a:off x="2244973" y="4913472"/>
              <a:ext cx="36360" cy="83304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475B9DE-661E-4B73-BD3F-B4FB87F8543A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240653" y="4909152"/>
                <a:ext cx="45000" cy="84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5859AC83-6653-455E-9619-87FB8447A924}"/>
              </a:ext>
            </a:extLst>
          </p:cNvPr>
          <p:cNvGrpSpPr/>
          <p:nvPr/>
        </p:nvGrpSpPr>
        <p:grpSpPr>
          <a:xfrm>
            <a:off x="2554933" y="6016152"/>
            <a:ext cx="1278000" cy="192600"/>
            <a:chOff x="2554933" y="6016152"/>
            <a:chExt cx="127800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AF11504-4968-4ECC-95DF-9D5AEBE70FA3}"/>
                    </a:ext>
                  </a:extLst>
                </p14:cNvPr>
                <p14:cNvContentPartPr/>
                <p14:nvPr/>
              </p14:nvContentPartPr>
              <p14:xfrm>
                <a:off x="2554933" y="6094272"/>
                <a:ext cx="1186920" cy="734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AF11504-4968-4ECC-95DF-9D5AEBE70FA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50613" y="6089952"/>
                  <a:ext cx="1195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E089B42-1AE2-4FD0-B034-BDED0535A260}"/>
                    </a:ext>
                  </a:extLst>
                </p14:cNvPr>
                <p14:cNvContentPartPr/>
                <p14:nvPr/>
              </p14:nvContentPartPr>
              <p14:xfrm>
                <a:off x="3561133" y="6016152"/>
                <a:ext cx="271800" cy="192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E089B42-1AE2-4FD0-B034-BDED0535A26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56813" y="6011832"/>
                  <a:ext cx="28044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A7B32921-1041-4BD3-9C1A-04A1162760FB}"/>
                  </a:ext>
                </a:extLst>
              </p14:cNvPr>
              <p14:cNvContentPartPr/>
              <p14:nvPr/>
            </p14:nvContentPartPr>
            <p14:xfrm>
              <a:off x="5730853" y="1503912"/>
              <a:ext cx="78120" cy="8254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A7B32921-1041-4BD3-9C1A-04A1162760F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726533" y="1499592"/>
                <a:ext cx="8676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DA1497C3-68C7-4E15-BA96-EDF5AC085525}"/>
                  </a:ext>
                </a:extLst>
              </p14:cNvPr>
              <p14:cNvContentPartPr/>
              <p14:nvPr/>
            </p14:nvContentPartPr>
            <p14:xfrm>
              <a:off x="5573893" y="2195112"/>
              <a:ext cx="330840" cy="936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DA1497C3-68C7-4E15-BA96-EDF5AC08552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569573" y="2190792"/>
                <a:ext cx="3394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74D48300-0A76-401E-8A2E-3D1C3B396A85}"/>
                  </a:ext>
                </a:extLst>
              </p14:cNvPr>
              <p14:cNvContentPartPr/>
              <p14:nvPr/>
            </p14:nvContentPartPr>
            <p14:xfrm>
              <a:off x="7524373" y="1588512"/>
              <a:ext cx="926280" cy="10260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74D48300-0A76-401E-8A2E-3D1C3B396A8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520053" y="1584192"/>
                <a:ext cx="93492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A614FCEF-77E0-4BC2-9669-CED330FB101E}"/>
              </a:ext>
            </a:extLst>
          </p:cNvPr>
          <p:cNvGrpSpPr/>
          <p:nvPr/>
        </p:nvGrpSpPr>
        <p:grpSpPr>
          <a:xfrm>
            <a:off x="4932013" y="2200872"/>
            <a:ext cx="792000" cy="327240"/>
            <a:chOff x="4932013" y="2200872"/>
            <a:chExt cx="79200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B8C98CA-3D8C-43D0-B909-143772765EFD}"/>
                    </a:ext>
                  </a:extLst>
                </p14:cNvPr>
                <p14:cNvContentPartPr/>
                <p14:nvPr/>
              </p14:nvContentPartPr>
              <p14:xfrm>
                <a:off x="4941373" y="2200872"/>
                <a:ext cx="782640" cy="651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B8C98CA-3D8C-43D0-B909-143772765EF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37053" y="2196552"/>
                  <a:ext cx="791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2DD703B-B2A2-449E-8B9E-B500E2B3E6A8}"/>
                    </a:ext>
                  </a:extLst>
                </p14:cNvPr>
                <p14:cNvContentPartPr/>
                <p14:nvPr/>
              </p14:nvContentPartPr>
              <p14:xfrm>
                <a:off x="4932013" y="2246952"/>
                <a:ext cx="144720" cy="403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2DD703B-B2A2-449E-8B9E-B500E2B3E6A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27693" y="2242632"/>
                  <a:ext cx="153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2D8FEA8-A37E-4841-A7DC-D4C1BDDE7A9F}"/>
                    </a:ext>
                  </a:extLst>
                </p14:cNvPr>
                <p14:cNvContentPartPr/>
                <p14:nvPr/>
              </p14:nvContentPartPr>
              <p14:xfrm>
                <a:off x="4979893" y="2276472"/>
                <a:ext cx="42840" cy="2516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2D8FEA8-A37E-4841-A7DC-D4C1BDDE7A9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75573" y="2272152"/>
                  <a:ext cx="5148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AE45AA6-08F8-4DEF-9084-2FE15FB8CAF6}"/>
                  </a:ext>
                </a:extLst>
              </p14:cNvPr>
              <p14:cNvContentPartPr/>
              <p14:nvPr/>
            </p14:nvContentPartPr>
            <p14:xfrm>
              <a:off x="4554733" y="2533512"/>
              <a:ext cx="431640" cy="1530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AE45AA6-08F8-4DEF-9084-2FE15FB8CAF6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550413" y="2529192"/>
                <a:ext cx="44028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4BAB82BA-5601-4F6F-8415-896B4F2D754A}"/>
              </a:ext>
            </a:extLst>
          </p:cNvPr>
          <p:cNvGrpSpPr/>
          <p:nvPr/>
        </p:nvGrpSpPr>
        <p:grpSpPr>
          <a:xfrm>
            <a:off x="5213533" y="5839392"/>
            <a:ext cx="504360" cy="270360"/>
            <a:chOff x="5213533" y="5839392"/>
            <a:chExt cx="50436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AD27C5E-7A25-40B7-B7D9-3229D0EB92AF}"/>
                    </a:ext>
                  </a:extLst>
                </p14:cNvPr>
                <p14:cNvContentPartPr/>
                <p14:nvPr/>
              </p14:nvContentPartPr>
              <p14:xfrm>
                <a:off x="5300293" y="5912472"/>
                <a:ext cx="417600" cy="705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AD27C5E-7A25-40B7-B7D9-3229D0EB92A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295973" y="5908152"/>
                  <a:ext cx="426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70C20ED-FEE0-47D4-9B36-7E1B8389A8CB}"/>
                    </a:ext>
                  </a:extLst>
                </p14:cNvPr>
                <p14:cNvContentPartPr/>
                <p14:nvPr/>
              </p14:nvContentPartPr>
              <p14:xfrm>
                <a:off x="5213533" y="5839392"/>
                <a:ext cx="283320" cy="2703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70C20ED-FEE0-47D4-9B36-7E1B8389A8C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09213" y="5835072"/>
                  <a:ext cx="291960" cy="27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3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3520" y="97458"/>
            <a:ext cx="9381041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Abwrackprämie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2009: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Staatsausgabenerhöhung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um 5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374415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 dirty="0"/>
              <a:t>Quelle: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87129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Reales Wirtschaftswachstum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9"/>
          <p:cNvSpPr txBox="1"/>
          <p:nvPr/>
        </p:nvSpPr>
        <p:spPr>
          <a:xfrm>
            <a:off x="913896" y="2228338"/>
            <a:ext cx="60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Verschrottung eines mindestens 9 Jahre alten Autos und gleichzeitiger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Zulassung eines Neuwagens erhielt man eine Prämie von 2500 Euro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3A0EB66-6943-40EC-BA7B-65554B087384}"/>
                  </a:ext>
                </a:extLst>
              </p14:cNvPr>
              <p14:cNvContentPartPr/>
              <p14:nvPr/>
            </p14:nvContentPartPr>
            <p14:xfrm>
              <a:off x="1639813" y="544512"/>
              <a:ext cx="2731320" cy="889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3A0EB66-6943-40EC-BA7B-65554B0873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5493" y="540192"/>
                <a:ext cx="27399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ACD0EA9-B717-4B21-AF79-3F1298A374D4}"/>
                  </a:ext>
                </a:extLst>
              </p14:cNvPr>
              <p14:cNvContentPartPr/>
              <p14:nvPr/>
            </p14:nvContentPartPr>
            <p14:xfrm>
              <a:off x="8903893" y="480072"/>
              <a:ext cx="1931760" cy="120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ACD0EA9-B717-4B21-AF79-3F1298A374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99573" y="475752"/>
                <a:ext cx="19404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94B3717-6A47-44B2-B643-6B9E6B05610E}"/>
                  </a:ext>
                </a:extLst>
              </p14:cNvPr>
              <p14:cNvContentPartPr/>
              <p14:nvPr/>
            </p14:nvContentPartPr>
            <p14:xfrm>
              <a:off x="1694173" y="469992"/>
              <a:ext cx="2932200" cy="1454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94B3717-6A47-44B2-B643-6B9E6B05610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89853" y="465672"/>
                <a:ext cx="29408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91474A1-BFA7-4F33-88BF-2A25EB076DC9}"/>
                  </a:ext>
                </a:extLst>
              </p14:cNvPr>
              <p14:cNvContentPartPr/>
              <p14:nvPr/>
            </p14:nvContentPartPr>
            <p14:xfrm>
              <a:off x="2677333" y="3843552"/>
              <a:ext cx="650880" cy="10630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91474A1-BFA7-4F33-88BF-2A25EB076D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3013" y="3839232"/>
                <a:ext cx="659520" cy="10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0806FF0-8023-4FEA-9968-84D0A593E995}"/>
                  </a:ext>
                </a:extLst>
              </p14:cNvPr>
              <p14:cNvContentPartPr/>
              <p14:nvPr/>
            </p14:nvContentPartPr>
            <p14:xfrm>
              <a:off x="2747893" y="3937152"/>
              <a:ext cx="585360" cy="9662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0806FF0-8023-4FEA-9968-84D0A593E9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43573" y="3932832"/>
                <a:ext cx="594000" cy="9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07D4040-8A3F-4F34-BD3B-5E07B51DE1D6}"/>
                  </a:ext>
                </a:extLst>
              </p14:cNvPr>
              <p14:cNvContentPartPr/>
              <p14:nvPr/>
            </p14:nvContentPartPr>
            <p14:xfrm>
              <a:off x="8551093" y="1762752"/>
              <a:ext cx="215280" cy="5472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07D4040-8A3F-4F34-BD3B-5E07B51DE1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46773" y="1758432"/>
                <a:ext cx="22392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9831F45-9378-4427-A91F-8ACBCB00575A}"/>
                  </a:ext>
                </a:extLst>
              </p14:cNvPr>
              <p14:cNvContentPartPr/>
              <p14:nvPr/>
            </p14:nvContentPartPr>
            <p14:xfrm>
              <a:off x="8691853" y="1593552"/>
              <a:ext cx="175680" cy="1771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9831F45-9378-4427-A91F-8ACBCB0057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87533" y="1589232"/>
                <a:ext cx="184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C1B6478-6A16-4929-B45E-4BFB74759D87}"/>
                  </a:ext>
                </a:extLst>
              </p14:cNvPr>
              <p14:cNvContentPartPr/>
              <p14:nvPr/>
            </p14:nvContentPartPr>
            <p14:xfrm>
              <a:off x="9309253" y="83352"/>
              <a:ext cx="1641240" cy="6001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C1B6478-6A16-4929-B45E-4BFB74759D8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04933" y="79032"/>
                <a:ext cx="164988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18F033C-46E2-4994-941C-E56C1DA9F1E6}"/>
                  </a:ext>
                </a:extLst>
              </p14:cNvPr>
              <p14:cNvContentPartPr/>
              <p14:nvPr/>
            </p14:nvContentPartPr>
            <p14:xfrm>
              <a:off x="8990653" y="86232"/>
              <a:ext cx="1510200" cy="4755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18F033C-46E2-4994-941C-E56C1DA9F1E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986333" y="81912"/>
                <a:ext cx="151884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FB03E3C-D473-4FBC-AE11-4BA2F2D780FE}"/>
                  </a:ext>
                </a:extLst>
              </p14:cNvPr>
              <p14:cNvContentPartPr/>
              <p14:nvPr/>
            </p14:nvContentPartPr>
            <p14:xfrm>
              <a:off x="1859413" y="520392"/>
              <a:ext cx="3013560" cy="583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FB03E3C-D473-4FBC-AE11-4BA2F2D780F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55093" y="516072"/>
                <a:ext cx="30222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E43F360-9825-46EE-A618-E4A922490DDD}"/>
                  </a:ext>
                </a:extLst>
              </p14:cNvPr>
              <p14:cNvContentPartPr/>
              <p14:nvPr/>
            </p14:nvContentPartPr>
            <p14:xfrm>
              <a:off x="2673013" y="3854352"/>
              <a:ext cx="189720" cy="10684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E43F360-9825-46EE-A618-E4A922490DD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68693" y="3850032"/>
                <a:ext cx="198360" cy="10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94DC095-3090-4783-B803-8BB2526461C6}"/>
                  </a:ext>
                </a:extLst>
              </p14:cNvPr>
              <p14:cNvContentPartPr/>
              <p14:nvPr/>
            </p14:nvContentPartPr>
            <p14:xfrm>
              <a:off x="2875333" y="3940392"/>
              <a:ext cx="450360" cy="9961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94DC095-3090-4783-B803-8BB2526461C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71013" y="3936072"/>
                <a:ext cx="459000" cy="10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6DA228C-4523-4CB0-BE4B-2E5D9EDE79B6}"/>
              </a:ext>
            </a:extLst>
          </p:cNvPr>
          <p:cNvGrpSpPr/>
          <p:nvPr/>
        </p:nvGrpSpPr>
        <p:grpSpPr>
          <a:xfrm>
            <a:off x="2407693" y="3784152"/>
            <a:ext cx="1137240" cy="237240"/>
            <a:chOff x="2407693" y="3784152"/>
            <a:chExt cx="113724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98C3E28-5378-4B72-966E-4EF9FA096DB0}"/>
                    </a:ext>
                  </a:extLst>
                </p14:cNvPr>
                <p14:cNvContentPartPr/>
                <p14:nvPr/>
              </p14:nvContentPartPr>
              <p14:xfrm>
                <a:off x="2407693" y="3784152"/>
                <a:ext cx="441720" cy="118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98C3E28-5378-4B72-966E-4EF9FA096DB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03373" y="3779832"/>
                  <a:ext cx="450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99B91B0-E7DD-4150-8BEF-C48566DD583C}"/>
                    </a:ext>
                  </a:extLst>
                </p14:cNvPr>
                <p14:cNvContentPartPr/>
                <p14:nvPr/>
              </p14:nvContentPartPr>
              <p14:xfrm>
                <a:off x="3132373" y="3913392"/>
                <a:ext cx="412560" cy="108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99B91B0-E7DD-4150-8BEF-C48566DD583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28053" y="3909072"/>
                  <a:ext cx="42120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C4B05CF3-F9DB-420F-BB5A-B3EE048085DC}"/>
              </a:ext>
            </a:extLst>
          </p:cNvPr>
          <p:cNvGrpSpPr/>
          <p:nvPr/>
        </p:nvGrpSpPr>
        <p:grpSpPr>
          <a:xfrm>
            <a:off x="8615893" y="1837992"/>
            <a:ext cx="101520" cy="329040"/>
            <a:chOff x="8615893" y="1837992"/>
            <a:chExt cx="10152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3C8ECBE-0845-4C33-98EA-EF1693752A06}"/>
                    </a:ext>
                  </a:extLst>
                </p14:cNvPr>
                <p14:cNvContentPartPr/>
                <p14:nvPr/>
              </p14:nvContentPartPr>
              <p14:xfrm>
                <a:off x="8636773" y="1940232"/>
                <a:ext cx="16200" cy="15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3C8ECBE-0845-4C33-98EA-EF1693752A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32453" y="1935912"/>
                  <a:ext cx="24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BA4A140-C020-4A53-B5AA-53CBA416F774}"/>
                    </a:ext>
                  </a:extLst>
                </p14:cNvPr>
                <p14:cNvContentPartPr/>
                <p14:nvPr/>
              </p14:nvContentPartPr>
              <p14:xfrm>
                <a:off x="8615893" y="1837992"/>
                <a:ext cx="101520" cy="329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BA4A140-C020-4A53-B5AA-53CBA416F77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11573" y="1833672"/>
                  <a:ext cx="110160" cy="33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FDD3119-E781-4661-B7EF-2E91FE23FC02}"/>
                  </a:ext>
                </a:extLst>
              </p14:cNvPr>
              <p14:cNvContentPartPr/>
              <p14:nvPr/>
            </p14:nvContentPartPr>
            <p14:xfrm>
              <a:off x="8719213" y="1580952"/>
              <a:ext cx="164520" cy="1004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FDD3119-E781-4661-B7EF-2E91FE23FC0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14893" y="1576632"/>
                <a:ext cx="17316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97CA1FAC-9A56-4917-9EB3-6B30AA7054A0}"/>
              </a:ext>
            </a:extLst>
          </p:cNvPr>
          <p:cNvGrpSpPr/>
          <p:nvPr/>
        </p:nvGrpSpPr>
        <p:grpSpPr>
          <a:xfrm>
            <a:off x="8518333" y="1534152"/>
            <a:ext cx="388800" cy="124200"/>
            <a:chOff x="8518333" y="1534152"/>
            <a:chExt cx="38880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F7B4359-D3B7-4385-8A01-A132B9F4E378}"/>
                    </a:ext>
                  </a:extLst>
                </p14:cNvPr>
                <p14:cNvContentPartPr/>
                <p14:nvPr/>
              </p14:nvContentPartPr>
              <p14:xfrm>
                <a:off x="8824333" y="1534152"/>
                <a:ext cx="82800" cy="55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F7B4359-D3B7-4385-8A01-A132B9F4E3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20013" y="1529832"/>
                  <a:ext cx="91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0DC5A15-E7E7-47E1-B48C-9EFD009104E8}"/>
                    </a:ext>
                  </a:extLst>
                </p14:cNvPr>
                <p14:cNvContentPartPr/>
                <p14:nvPr/>
              </p14:nvContentPartPr>
              <p14:xfrm>
                <a:off x="8518333" y="1614072"/>
                <a:ext cx="96120" cy="44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0DC5A15-E7E7-47E1-B48C-9EFD009104E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14013" y="1609752"/>
                  <a:ext cx="104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4063303-CB60-4F19-B1C7-34CEC2B7BD56}"/>
                    </a:ext>
                  </a:extLst>
                </p14:cNvPr>
                <p14:cNvContentPartPr/>
                <p14:nvPr/>
              </p14:nvContentPartPr>
              <p14:xfrm>
                <a:off x="8793373" y="1542432"/>
                <a:ext cx="92160" cy="27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4063303-CB60-4F19-B1C7-34CEC2B7BD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89053" y="1538112"/>
                  <a:ext cx="1008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56FE48A-B009-448E-A470-6AFBD3E763CD}"/>
              </a:ext>
            </a:extLst>
          </p:cNvPr>
          <p:cNvGrpSpPr/>
          <p:nvPr/>
        </p:nvGrpSpPr>
        <p:grpSpPr>
          <a:xfrm>
            <a:off x="9339493" y="370992"/>
            <a:ext cx="1040760" cy="129240"/>
            <a:chOff x="9339493" y="370992"/>
            <a:chExt cx="104076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C902967-574A-450A-875C-3B843B2BCE79}"/>
                    </a:ext>
                  </a:extLst>
                </p14:cNvPr>
                <p14:cNvContentPartPr/>
                <p14:nvPr/>
              </p14:nvContentPartPr>
              <p14:xfrm>
                <a:off x="9781573" y="370992"/>
                <a:ext cx="2880" cy="25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C902967-574A-450A-875C-3B843B2BCE7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77253" y="366672"/>
                  <a:ext cx="11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4E7E665-102F-41C7-AE65-2179AA80FD91}"/>
                    </a:ext>
                  </a:extLst>
                </p14:cNvPr>
                <p14:cNvContentPartPr/>
                <p14:nvPr/>
              </p14:nvContentPartPr>
              <p14:xfrm>
                <a:off x="9339493" y="402672"/>
                <a:ext cx="1040760" cy="97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4E7E665-102F-41C7-AE65-2179AA80FD9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35173" y="398352"/>
                  <a:ext cx="1049400" cy="10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Der </a:t>
            </a:r>
            <a:r>
              <a:rPr lang="en-US" sz="2177" dirty="0" err="1">
                <a:solidFill>
                  <a:sysClr val="windowText" lastClr="000000"/>
                </a:solidFill>
              </a:rPr>
              <a:t>Multiplikatoreffekt</a:t>
            </a:r>
            <a:r>
              <a:rPr lang="en-US" sz="2177" dirty="0">
                <a:solidFill>
                  <a:sysClr val="windowText" lastClr="000000"/>
                </a:solidFill>
              </a:rPr>
              <a:t>: Die </a:t>
            </a:r>
            <a:r>
              <a:rPr lang="en-US" sz="2177" dirty="0" err="1">
                <a:solidFill>
                  <a:sysClr val="windowText" lastClr="000000"/>
                </a:solidFill>
              </a:rPr>
              <a:t>Abwrackprämie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im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Keynesianischen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Gütermarktmodell</a:t>
            </a:r>
            <a:endParaRPr lang="en-US" sz="2177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206514" y="5641598"/>
            <a:ext cx="1572866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546285" y="1358561"/>
            <a:ext cx="1688283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𝐴𝑢𝑠𝑔𝑎𝑏𝑒𝑛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5"/>
              <p:cNvSpPr txBox="1"/>
              <p:nvPr/>
            </p:nvSpPr>
            <p:spPr>
              <a:xfrm>
                <a:off x="3745035" y="821685"/>
                <a:ext cx="2873480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nstieg</m:t>
                      </m:r>
                      <m: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der</m:t>
                      </m:r>
                      <m: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Staatsausgaben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𝑢𝑚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∆</m:t>
                      </m:r>
                      <m:r>
                        <a:rPr lang="de-DE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𝐺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035" y="821685"/>
                <a:ext cx="2873480" cy="343620"/>
              </a:xfrm>
              <a:prstGeom prst="rect">
                <a:avLst/>
              </a:prstGeom>
              <a:blipFill>
                <a:blip r:embed="rId4"/>
                <a:stretch>
                  <a:fillRect r="-1419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33" b="1" dirty="0"/>
                  <a:t>Multiplikator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blipFill>
                <a:blip r:embed="rId9"/>
                <a:stretch>
                  <a:fillRect l="-1034" b="-250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2" name="TextBox 35"/>
          <p:cNvSpPr txBox="1"/>
          <p:nvPr/>
        </p:nvSpPr>
        <p:spPr>
          <a:xfrm>
            <a:off x="4190539" y="6150667"/>
            <a:ext cx="3001992" cy="594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Vergleiche: Geldmengenmultiplikator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73BBA44-F46A-450C-BAA9-B8A055E83F6D}"/>
                  </a:ext>
                </a:extLst>
              </p14:cNvPr>
              <p14:cNvContentPartPr/>
              <p14:nvPr/>
            </p14:nvContentPartPr>
            <p14:xfrm>
              <a:off x="3769573" y="1121592"/>
              <a:ext cx="3374640" cy="87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73BBA44-F46A-450C-BAA9-B8A055E83F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65253" y="1117272"/>
                <a:ext cx="33832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A292E696-FB6F-40E2-975B-A35565AD5CCA}"/>
                  </a:ext>
                </a:extLst>
              </p14:cNvPr>
              <p14:cNvContentPartPr/>
              <p14:nvPr/>
            </p14:nvContentPartPr>
            <p14:xfrm>
              <a:off x="9336253" y="1453872"/>
              <a:ext cx="1031760" cy="698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A292E696-FB6F-40E2-975B-A35565AD5C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31933" y="1449552"/>
                <a:ext cx="1040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FFF1A63-30FB-479D-B47A-DD58C7C07D04}"/>
                  </a:ext>
                </a:extLst>
              </p14:cNvPr>
              <p14:cNvContentPartPr/>
              <p14:nvPr/>
            </p14:nvContentPartPr>
            <p14:xfrm>
              <a:off x="9204853" y="1010352"/>
              <a:ext cx="1848240" cy="198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FFF1A63-30FB-479D-B47A-DD58C7C07D0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00533" y="1006032"/>
                <a:ext cx="18568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74E7E32-D4F9-4500-B08A-3DB5E74B966D}"/>
                  </a:ext>
                </a:extLst>
              </p14:cNvPr>
              <p14:cNvContentPartPr/>
              <p14:nvPr/>
            </p14:nvContentPartPr>
            <p14:xfrm>
              <a:off x="2945533" y="4959552"/>
              <a:ext cx="194040" cy="4658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74E7E32-D4F9-4500-B08A-3DB5E74B96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41213" y="4955232"/>
                <a:ext cx="202680" cy="47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A312F037-8ECF-4631-8F5C-4BB942D3758A}"/>
              </a:ext>
            </a:extLst>
          </p:cNvPr>
          <p:cNvGrpSpPr/>
          <p:nvPr/>
        </p:nvGrpSpPr>
        <p:grpSpPr>
          <a:xfrm>
            <a:off x="1890733" y="5174112"/>
            <a:ext cx="891000" cy="238320"/>
            <a:chOff x="1890733" y="5174112"/>
            <a:chExt cx="89100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5700767-8952-40F8-894A-F67F0596D9A6}"/>
                    </a:ext>
                  </a:extLst>
                </p14:cNvPr>
                <p14:cNvContentPartPr/>
                <p14:nvPr/>
              </p14:nvContentPartPr>
              <p14:xfrm>
                <a:off x="1890733" y="5203632"/>
                <a:ext cx="140040" cy="133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5700767-8952-40F8-894A-F67F0596D9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86413" y="5199312"/>
                  <a:ext cx="148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41FC02A-53A4-4F08-9D31-5048FB3330E1}"/>
                    </a:ext>
                  </a:extLst>
                </p14:cNvPr>
                <p14:cNvContentPartPr/>
                <p14:nvPr/>
              </p14:nvContentPartPr>
              <p14:xfrm>
                <a:off x="2003053" y="5347992"/>
                <a:ext cx="83880" cy="64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41FC02A-53A4-4F08-9D31-5048FB3330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98733" y="5343672"/>
                  <a:ext cx="92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4A8D57A-E0DB-4EDE-8387-9B06E7B9CA93}"/>
                    </a:ext>
                  </a:extLst>
                </p14:cNvPr>
                <p14:cNvContentPartPr/>
                <p14:nvPr/>
              </p14:nvContentPartPr>
              <p14:xfrm>
                <a:off x="2188453" y="5231352"/>
                <a:ext cx="45000" cy="114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4A8D57A-E0DB-4EDE-8387-9B06E7B9CA9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84133" y="5227032"/>
                  <a:ext cx="53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7E4706A-BC67-481C-8AD5-1D5CEEF1CEFF}"/>
                    </a:ext>
                  </a:extLst>
                </p14:cNvPr>
                <p14:cNvContentPartPr/>
                <p14:nvPr/>
              </p14:nvContentPartPr>
              <p14:xfrm>
                <a:off x="2133733" y="5200032"/>
                <a:ext cx="248400" cy="126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7E4706A-BC67-481C-8AD5-1D5CEEF1CE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29413" y="5195712"/>
                  <a:ext cx="257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6C25894-C400-478A-94FD-F9F43539A07F}"/>
                    </a:ext>
                  </a:extLst>
                </p14:cNvPr>
                <p14:cNvContentPartPr/>
                <p14:nvPr/>
              </p14:nvContentPartPr>
              <p14:xfrm>
                <a:off x="2284213" y="5288952"/>
                <a:ext cx="124920" cy="66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6C25894-C400-478A-94FD-F9F43539A0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79893" y="5284632"/>
                  <a:ext cx="133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FA7E07B-5900-43B2-818F-7C00192C7B01}"/>
                    </a:ext>
                  </a:extLst>
                </p14:cNvPr>
                <p14:cNvContentPartPr/>
                <p14:nvPr/>
              </p14:nvContentPartPr>
              <p14:xfrm>
                <a:off x="2307613" y="5192112"/>
                <a:ext cx="251640" cy="131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FA7E07B-5900-43B2-818F-7C00192C7B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03293" y="5187792"/>
                  <a:ext cx="260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4531B1F-2229-4607-9EE7-B54A26FCC86D}"/>
                    </a:ext>
                  </a:extLst>
                </p14:cNvPr>
                <p14:cNvContentPartPr/>
                <p14:nvPr/>
              </p14:nvContentPartPr>
              <p14:xfrm>
                <a:off x="2484013" y="5257632"/>
                <a:ext cx="134640" cy="18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4531B1F-2229-4607-9EE7-B54A26FCC8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79693" y="5253312"/>
                  <a:ext cx="143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347D450-B9DB-4E50-97B2-658608B2C786}"/>
                    </a:ext>
                  </a:extLst>
                </p14:cNvPr>
                <p14:cNvContentPartPr/>
                <p14:nvPr/>
              </p14:nvContentPartPr>
              <p14:xfrm>
                <a:off x="2645293" y="5174112"/>
                <a:ext cx="136440" cy="1738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347D450-B9DB-4E50-97B2-658608B2C7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40973" y="5169792"/>
                  <a:ext cx="14508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258D2BD0-2780-4976-AEB9-EB60D42BC80E}"/>
                  </a:ext>
                </a:extLst>
              </p14:cNvPr>
              <p14:cNvContentPartPr/>
              <p14:nvPr/>
            </p14:nvContentPartPr>
            <p14:xfrm>
              <a:off x="3131293" y="4499472"/>
              <a:ext cx="120960" cy="9792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258D2BD0-2780-4976-AEB9-EB60D42BC80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26973" y="4495152"/>
                <a:ext cx="1296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E86D7361-425D-49C4-8842-B8E744F30292}"/>
                  </a:ext>
                </a:extLst>
              </p14:cNvPr>
              <p14:cNvContentPartPr/>
              <p14:nvPr/>
            </p14:nvContentPartPr>
            <p14:xfrm>
              <a:off x="10497613" y="551352"/>
              <a:ext cx="313560" cy="39060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E86D7361-425D-49C4-8842-B8E744F3029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493293" y="547032"/>
                <a:ext cx="32220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8D5A10C9-A8DC-47DA-BC60-4C27DE760E0C}"/>
              </a:ext>
            </a:extLst>
          </p:cNvPr>
          <p:cNvGrpSpPr/>
          <p:nvPr/>
        </p:nvGrpSpPr>
        <p:grpSpPr>
          <a:xfrm>
            <a:off x="162733" y="4698912"/>
            <a:ext cx="1608480" cy="799200"/>
            <a:chOff x="162733" y="4698912"/>
            <a:chExt cx="1608480" cy="79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6D008B3-5700-4046-8758-736ECD064C10}"/>
                    </a:ext>
                  </a:extLst>
                </p14:cNvPr>
                <p14:cNvContentPartPr/>
                <p14:nvPr/>
              </p14:nvContentPartPr>
              <p14:xfrm>
                <a:off x="1496533" y="4698912"/>
                <a:ext cx="274680" cy="7992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6D008B3-5700-4046-8758-736ECD064C1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92213" y="4694592"/>
                  <a:ext cx="28332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53176EE-3FE8-423E-B5DD-C8238345BFE5}"/>
                    </a:ext>
                  </a:extLst>
                </p14:cNvPr>
                <p14:cNvContentPartPr/>
                <p14:nvPr/>
              </p14:nvContentPartPr>
              <p14:xfrm>
                <a:off x="321853" y="5027232"/>
                <a:ext cx="109080" cy="163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53176EE-3FE8-423E-B5DD-C8238345BFE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7533" y="5022912"/>
                  <a:ext cx="117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2CDDFC6-5237-4041-9F6E-A050494A4929}"/>
                    </a:ext>
                  </a:extLst>
                </p14:cNvPr>
                <p14:cNvContentPartPr/>
                <p14:nvPr/>
              </p14:nvContentPartPr>
              <p14:xfrm>
                <a:off x="411493" y="5194272"/>
                <a:ext cx="86400" cy="30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2CDDFC6-5237-4041-9F6E-A050494A49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7173" y="5189952"/>
                  <a:ext cx="95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1ADF16D-76F2-40DB-BC00-3A3EA5F345BB}"/>
                    </a:ext>
                  </a:extLst>
                </p14:cNvPr>
                <p14:cNvContentPartPr/>
                <p14:nvPr/>
              </p14:nvContentPartPr>
              <p14:xfrm>
                <a:off x="604093" y="5051352"/>
                <a:ext cx="34920" cy="121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1ADF16D-76F2-40DB-BC00-3A3EA5F345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9773" y="5047032"/>
                  <a:ext cx="43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90981AA-4E3F-48E4-A97D-7955332D9C77}"/>
                    </a:ext>
                  </a:extLst>
                </p14:cNvPr>
                <p14:cNvContentPartPr/>
                <p14:nvPr/>
              </p14:nvContentPartPr>
              <p14:xfrm>
                <a:off x="559093" y="5017152"/>
                <a:ext cx="240840" cy="135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90981AA-4E3F-48E4-A97D-7955332D9C7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4773" y="5012832"/>
                  <a:ext cx="249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B45A005-6272-4DA4-BA0F-8911E99C2E22}"/>
                    </a:ext>
                  </a:extLst>
                </p14:cNvPr>
                <p14:cNvContentPartPr/>
                <p14:nvPr/>
              </p14:nvContentPartPr>
              <p14:xfrm>
                <a:off x="686533" y="5029032"/>
                <a:ext cx="169920" cy="149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B45A005-6272-4DA4-BA0F-8911E99C2E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2213" y="5024712"/>
                  <a:ext cx="178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100EF36-7672-4E08-9A59-62E838BB71F0}"/>
                    </a:ext>
                  </a:extLst>
                </p14:cNvPr>
                <p14:cNvContentPartPr/>
                <p14:nvPr/>
              </p14:nvContentPartPr>
              <p14:xfrm>
                <a:off x="852493" y="5046312"/>
                <a:ext cx="117720" cy="108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100EF36-7672-4E08-9A59-62E838BB71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8173" y="5041992"/>
                  <a:ext cx="126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1107D1F-9A5C-40F3-8633-5B4DB75847F8}"/>
                    </a:ext>
                  </a:extLst>
                </p14:cNvPr>
                <p14:cNvContentPartPr/>
                <p14:nvPr/>
              </p14:nvContentPartPr>
              <p14:xfrm>
                <a:off x="1008733" y="4999872"/>
                <a:ext cx="142920" cy="207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1107D1F-9A5C-40F3-8633-5B4DB75847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4413" y="4995552"/>
                  <a:ext cx="151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64E5FCC-DB81-4F97-8390-478AC6E104F8}"/>
                    </a:ext>
                  </a:extLst>
                </p14:cNvPr>
                <p14:cNvContentPartPr/>
                <p14:nvPr/>
              </p14:nvContentPartPr>
              <p14:xfrm>
                <a:off x="1203853" y="5061792"/>
                <a:ext cx="14400" cy="102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64E5FCC-DB81-4F97-8390-478AC6E104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99533" y="5057472"/>
                  <a:ext cx="23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37F37EE-6C33-4BA6-B248-93CCB62A200B}"/>
                    </a:ext>
                  </a:extLst>
                </p14:cNvPr>
                <p14:cNvContentPartPr/>
                <p14:nvPr/>
              </p14:nvContentPartPr>
              <p14:xfrm>
                <a:off x="1158133" y="5009232"/>
                <a:ext cx="223560" cy="1256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37F37EE-6C33-4BA6-B248-93CCB62A20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53813" y="5004912"/>
                  <a:ext cx="232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C159B57-C954-4577-91EC-FA44D09FD3A0}"/>
                    </a:ext>
                  </a:extLst>
                </p14:cNvPr>
                <p14:cNvContentPartPr/>
                <p14:nvPr/>
              </p14:nvContentPartPr>
              <p14:xfrm>
                <a:off x="1271533" y="5034432"/>
                <a:ext cx="127800" cy="151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C159B57-C954-4577-91EC-FA44D09FD3A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67213" y="5030112"/>
                  <a:ext cx="136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4B37797-4590-488C-9BB2-84A3AC34696C}"/>
                    </a:ext>
                  </a:extLst>
                </p14:cNvPr>
                <p14:cNvContentPartPr/>
                <p14:nvPr/>
              </p14:nvContentPartPr>
              <p14:xfrm>
                <a:off x="1398613" y="5015712"/>
                <a:ext cx="149400" cy="1994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4B37797-4590-488C-9BB2-84A3AC34696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94293" y="5011392"/>
                  <a:ext cx="158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6D0A997-2F50-4479-BD65-CDE81E0A9167}"/>
                    </a:ext>
                  </a:extLst>
                </p14:cNvPr>
                <p14:cNvContentPartPr/>
                <p14:nvPr/>
              </p14:nvContentPartPr>
              <p14:xfrm>
                <a:off x="162733" y="4792512"/>
                <a:ext cx="1424880" cy="6444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6D0A997-2F50-4479-BD65-CDE81E0A916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8413" y="4788192"/>
                  <a:ext cx="1433520" cy="65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F03CC1BD-A7CD-4531-BD89-3518F62B4147}"/>
              </a:ext>
            </a:extLst>
          </p:cNvPr>
          <p:cNvGrpSpPr/>
          <p:nvPr/>
        </p:nvGrpSpPr>
        <p:grpSpPr>
          <a:xfrm>
            <a:off x="3206893" y="633432"/>
            <a:ext cx="8196480" cy="3879720"/>
            <a:chOff x="3206893" y="633432"/>
            <a:chExt cx="8196480" cy="38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4BDA9DD-0EA8-452A-9AA6-5ED1366C6412}"/>
                    </a:ext>
                  </a:extLst>
                </p14:cNvPr>
                <p14:cNvContentPartPr/>
                <p14:nvPr/>
              </p14:nvContentPartPr>
              <p14:xfrm>
                <a:off x="8388733" y="818832"/>
                <a:ext cx="122400" cy="572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4BDA9DD-0EA8-452A-9AA6-5ED1366C64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84413" y="814512"/>
                  <a:ext cx="131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3E5A303-11EA-440C-B37F-9AD97F5BC147}"/>
                    </a:ext>
                  </a:extLst>
                </p14:cNvPr>
                <p14:cNvContentPartPr/>
                <p14:nvPr/>
              </p14:nvContentPartPr>
              <p14:xfrm>
                <a:off x="8466853" y="796872"/>
                <a:ext cx="64800" cy="1641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3E5A303-11EA-440C-B37F-9AD97F5BC1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62533" y="792552"/>
                  <a:ext cx="73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EF778FA-F903-47F8-8365-0DAE2FFEA884}"/>
                    </a:ext>
                  </a:extLst>
                </p14:cNvPr>
                <p14:cNvContentPartPr/>
                <p14:nvPr/>
              </p14:nvContentPartPr>
              <p14:xfrm>
                <a:off x="8590333" y="721272"/>
                <a:ext cx="26280" cy="119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EF778FA-F903-47F8-8365-0DAE2FFEA8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86013" y="716952"/>
                  <a:ext cx="34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DD7C0DA-A261-4A2A-A698-42DCE472C9DB}"/>
                    </a:ext>
                  </a:extLst>
                </p14:cNvPr>
                <p14:cNvContentPartPr/>
                <p14:nvPr/>
              </p14:nvContentPartPr>
              <p14:xfrm>
                <a:off x="8507533" y="711192"/>
                <a:ext cx="165600" cy="1213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DD7C0DA-A261-4A2A-A698-42DCE472C9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03213" y="706872"/>
                  <a:ext cx="174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A4321C7-904A-4B9E-A4F7-94D18F235AE4}"/>
                    </a:ext>
                  </a:extLst>
                </p14:cNvPr>
                <p14:cNvContentPartPr/>
                <p14:nvPr/>
              </p14:nvContentPartPr>
              <p14:xfrm>
                <a:off x="8767453" y="777432"/>
                <a:ext cx="185760" cy="32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A4321C7-904A-4B9E-A4F7-94D18F235AE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63133" y="773112"/>
                  <a:ext cx="194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DD7214E-97E9-47F1-AAB7-750563F4054F}"/>
                    </a:ext>
                  </a:extLst>
                </p14:cNvPr>
                <p14:cNvContentPartPr/>
                <p14:nvPr/>
              </p14:nvContentPartPr>
              <p14:xfrm>
                <a:off x="8794093" y="836832"/>
                <a:ext cx="151200" cy="22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DD7214E-97E9-47F1-AAB7-750563F4054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89773" y="832512"/>
                  <a:ext cx="159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9D9EBC5-BC9F-4E42-8C73-92EBF2F0E9E3}"/>
                    </a:ext>
                  </a:extLst>
                </p14:cNvPr>
                <p14:cNvContentPartPr/>
                <p14:nvPr/>
              </p14:nvContentPartPr>
              <p14:xfrm>
                <a:off x="8328973" y="1030872"/>
                <a:ext cx="289800" cy="581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9D9EBC5-BC9F-4E42-8C73-92EBF2F0E9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24653" y="1026552"/>
                  <a:ext cx="29844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48D69EA-F507-4FC0-8A89-7CC91158A21E}"/>
                    </a:ext>
                  </a:extLst>
                </p14:cNvPr>
                <p14:cNvContentPartPr/>
                <p14:nvPr/>
              </p14:nvContentPartPr>
              <p14:xfrm>
                <a:off x="8242213" y="1468632"/>
                <a:ext cx="232200" cy="285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48D69EA-F507-4FC0-8A89-7CC91158A21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37893" y="1464312"/>
                  <a:ext cx="240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3E1CA54-DBAB-409F-AB04-B58EB14023F5}"/>
                    </a:ext>
                  </a:extLst>
                </p14:cNvPr>
                <p14:cNvContentPartPr/>
                <p14:nvPr/>
              </p14:nvContentPartPr>
              <p14:xfrm>
                <a:off x="9375853" y="1196832"/>
                <a:ext cx="9000" cy="140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3E1CA54-DBAB-409F-AB04-B58EB14023F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71533" y="1192512"/>
                  <a:ext cx="17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B56F02D-4DE8-4490-A7F4-C013B35BC55E}"/>
                    </a:ext>
                  </a:extLst>
                </p14:cNvPr>
                <p14:cNvContentPartPr/>
                <p14:nvPr/>
              </p14:nvContentPartPr>
              <p14:xfrm>
                <a:off x="9290893" y="1227072"/>
                <a:ext cx="184680" cy="31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B56F02D-4DE8-4490-A7F4-C013B35BC55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86573" y="1222752"/>
                  <a:ext cx="193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5421A1C-AC2F-40BB-B1F7-8CE3160915BE}"/>
                    </a:ext>
                  </a:extLst>
                </p14:cNvPr>
                <p14:cNvContentPartPr/>
                <p14:nvPr/>
              </p14:nvContentPartPr>
              <p14:xfrm>
                <a:off x="9669613" y="1161192"/>
                <a:ext cx="128880" cy="147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5421A1C-AC2F-40BB-B1F7-8CE3160915B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65293" y="1156872"/>
                  <a:ext cx="137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E49014D-B425-4CD9-883A-611E4D1BF440}"/>
                    </a:ext>
                  </a:extLst>
                </p14:cNvPr>
                <p14:cNvContentPartPr/>
                <p14:nvPr/>
              </p14:nvContentPartPr>
              <p14:xfrm>
                <a:off x="9764293" y="1151472"/>
                <a:ext cx="55800" cy="171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E49014D-B425-4CD9-883A-611E4D1BF44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59973" y="1147152"/>
                  <a:ext cx="64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D92D4E1-548C-4D63-AC3B-434ECD1CF5A3}"/>
                    </a:ext>
                  </a:extLst>
                </p14:cNvPr>
                <p14:cNvContentPartPr/>
                <p14:nvPr/>
              </p14:nvContentPartPr>
              <p14:xfrm>
                <a:off x="9654853" y="1280712"/>
                <a:ext cx="172440" cy="32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D92D4E1-548C-4D63-AC3B-434ECD1CF5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50533" y="1276392"/>
                  <a:ext cx="181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E10237C-0D55-4443-B702-24F81AACE17E}"/>
                    </a:ext>
                  </a:extLst>
                </p14:cNvPr>
                <p14:cNvContentPartPr/>
                <p14:nvPr/>
              </p14:nvContentPartPr>
              <p14:xfrm>
                <a:off x="9949333" y="1171992"/>
                <a:ext cx="168480" cy="223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E10237C-0D55-4443-B702-24F81AACE17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45013" y="1167672"/>
                  <a:ext cx="177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9757D16-6C27-43D8-A973-57FC086B9A15}"/>
                    </a:ext>
                  </a:extLst>
                </p14:cNvPr>
                <p14:cNvContentPartPr/>
                <p14:nvPr/>
              </p14:nvContentPartPr>
              <p14:xfrm>
                <a:off x="8872213" y="1644672"/>
                <a:ext cx="112680" cy="120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9757D16-6C27-43D8-A973-57FC086B9A1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67893" y="1640352"/>
                  <a:ext cx="121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14FA246-F7D6-4415-B9EA-83558C0BFF7F}"/>
                    </a:ext>
                  </a:extLst>
                </p14:cNvPr>
                <p14:cNvContentPartPr/>
                <p14:nvPr/>
              </p14:nvContentPartPr>
              <p14:xfrm>
                <a:off x="8924773" y="1655472"/>
                <a:ext cx="64800" cy="239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14FA246-F7D6-4415-B9EA-83558C0BFF7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20453" y="1651152"/>
                  <a:ext cx="73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E7A0278-7016-4BFE-997D-F349CEEC45B6}"/>
                    </a:ext>
                  </a:extLst>
                </p14:cNvPr>
                <p14:cNvContentPartPr/>
                <p14:nvPr/>
              </p14:nvContentPartPr>
              <p14:xfrm>
                <a:off x="9039973" y="1598232"/>
                <a:ext cx="10440" cy="99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E7A0278-7016-4BFE-997D-F349CEEC45B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35653" y="1593912"/>
                  <a:ext cx="19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1DEF228-5284-49B5-9D9A-339E5CF3A01A}"/>
                    </a:ext>
                  </a:extLst>
                </p14:cNvPr>
                <p14:cNvContentPartPr/>
                <p14:nvPr/>
              </p14:nvContentPartPr>
              <p14:xfrm>
                <a:off x="8967253" y="1580592"/>
                <a:ext cx="135360" cy="131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1DEF228-5284-49B5-9D9A-339E5CF3A01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62933" y="1576272"/>
                  <a:ext cx="144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B65B9E2-06F7-4CEB-99F3-0D7C159940C6}"/>
                    </a:ext>
                  </a:extLst>
                </p14:cNvPr>
                <p14:cNvContentPartPr/>
                <p14:nvPr/>
              </p14:nvContentPartPr>
              <p14:xfrm>
                <a:off x="9105493" y="1511472"/>
                <a:ext cx="32400" cy="77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B65B9E2-06F7-4CEB-99F3-0D7C159940C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01173" y="1507152"/>
                  <a:ext cx="41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E3BF3A2-9AEA-4C91-8FB6-0EB737180B20}"/>
                    </a:ext>
                  </a:extLst>
                </p14:cNvPr>
                <p14:cNvContentPartPr/>
                <p14:nvPr/>
              </p14:nvContentPartPr>
              <p14:xfrm>
                <a:off x="9150853" y="1722792"/>
                <a:ext cx="192600" cy="11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E3BF3A2-9AEA-4C91-8FB6-0EB737180B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46533" y="1718472"/>
                  <a:ext cx="201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B0565DC-97E1-4772-8EEA-CCBB279BB28D}"/>
                    </a:ext>
                  </a:extLst>
                </p14:cNvPr>
                <p14:cNvContentPartPr/>
                <p14:nvPr/>
              </p14:nvContentPartPr>
              <p14:xfrm>
                <a:off x="9127813" y="1778232"/>
                <a:ext cx="204480" cy="29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B0565DC-97E1-4772-8EEA-CCBB279BB28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23493" y="1773912"/>
                  <a:ext cx="213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43CED3F-0019-4998-B9BB-3973B969291A}"/>
                    </a:ext>
                  </a:extLst>
                </p14:cNvPr>
                <p14:cNvContentPartPr/>
                <p14:nvPr/>
              </p14:nvContentPartPr>
              <p14:xfrm>
                <a:off x="8215933" y="633432"/>
                <a:ext cx="501480" cy="378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43CED3F-0019-4998-B9BB-3973B969291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11613" y="629112"/>
                  <a:ext cx="5101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E340D76-E00D-4E9D-B00D-444230A47AAF}"/>
                    </a:ext>
                  </a:extLst>
                </p14:cNvPr>
                <p14:cNvContentPartPr/>
                <p14:nvPr/>
              </p14:nvContentPartPr>
              <p14:xfrm>
                <a:off x="8033053" y="1679232"/>
                <a:ext cx="401760" cy="364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E340D76-E00D-4E9D-B00D-444230A47AA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28733" y="1674912"/>
                  <a:ext cx="4104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8D764E8-9CD4-4FE3-A538-6ED68AFA7BC3}"/>
                    </a:ext>
                  </a:extLst>
                </p14:cNvPr>
                <p14:cNvContentPartPr/>
                <p14:nvPr/>
              </p14:nvContentPartPr>
              <p14:xfrm>
                <a:off x="9186493" y="724152"/>
                <a:ext cx="119160" cy="126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8D764E8-9CD4-4FE3-A538-6ED68AFA7BC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82173" y="719832"/>
                  <a:ext cx="127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F873CB4-2BB4-48E7-A656-C10B7D42D5BD}"/>
                    </a:ext>
                  </a:extLst>
                </p14:cNvPr>
                <p14:cNvContentPartPr/>
                <p14:nvPr/>
              </p14:nvContentPartPr>
              <p14:xfrm>
                <a:off x="9323293" y="821352"/>
                <a:ext cx="82080" cy="51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F873CB4-2BB4-48E7-A656-C10B7D42D5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18973" y="817032"/>
                  <a:ext cx="90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0B5518B-B00E-4E85-801A-93DF0793E65E}"/>
                    </a:ext>
                  </a:extLst>
                </p14:cNvPr>
                <p14:cNvContentPartPr/>
                <p14:nvPr/>
              </p14:nvContentPartPr>
              <p14:xfrm>
                <a:off x="9556573" y="765912"/>
                <a:ext cx="8640" cy="93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0B5518B-B00E-4E85-801A-93DF0793E65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52253" y="761592"/>
                  <a:ext cx="17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3B7A118-3429-4C2C-9A39-9CB2F19DD463}"/>
                    </a:ext>
                  </a:extLst>
                </p14:cNvPr>
                <p14:cNvContentPartPr/>
                <p14:nvPr/>
              </p14:nvContentPartPr>
              <p14:xfrm>
                <a:off x="9486733" y="782112"/>
                <a:ext cx="136080" cy="25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3B7A118-3429-4C2C-9A39-9CB2F19DD46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82413" y="777792"/>
                  <a:ext cx="144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5AD41D4-054F-48B2-81AF-C483932CBE0E}"/>
                    </a:ext>
                  </a:extLst>
                </p14:cNvPr>
                <p14:cNvContentPartPr/>
                <p14:nvPr/>
              </p14:nvContentPartPr>
              <p14:xfrm>
                <a:off x="9755293" y="738912"/>
                <a:ext cx="26640" cy="95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5AD41D4-054F-48B2-81AF-C483932CBE0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50973" y="734592"/>
                  <a:ext cx="35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3477D41-D91F-4FDB-90B8-266DB3FA462D}"/>
                    </a:ext>
                  </a:extLst>
                </p14:cNvPr>
                <p14:cNvContentPartPr/>
                <p14:nvPr/>
              </p14:nvContentPartPr>
              <p14:xfrm>
                <a:off x="9652693" y="724872"/>
                <a:ext cx="206280" cy="139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3477D41-D91F-4FDB-90B8-266DB3FA462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648373" y="720552"/>
                  <a:ext cx="214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1A6C04C-4653-4F36-B808-AC4552923A6D}"/>
                    </a:ext>
                  </a:extLst>
                </p14:cNvPr>
                <p14:cNvContentPartPr/>
                <p14:nvPr/>
              </p14:nvContentPartPr>
              <p14:xfrm>
                <a:off x="9912253" y="745392"/>
                <a:ext cx="140040" cy="95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1A6C04C-4653-4F36-B808-AC4552923A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07933" y="741072"/>
                  <a:ext cx="148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72308B5-7EC8-4EDD-87A9-8223D2EFCB7C}"/>
                    </a:ext>
                  </a:extLst>
                </p14:cNvPr>
                <p14:cNvContentPartPr/>
                <p14:nvPr/>
              </p14:nvContentPartPr>
              <p14:xfrm>
                <a:off x="10065613" y="718392"/>
                <a:ext cx="124920" cy="147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72308B5-7EC8-4EDD-87A9-8223D2EFCB7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61293" y="714072"/>
                  <a:ext cx="133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10B9226-396A-4FFF-A204-237F9CA0E1B1}"/>
                    </a:ext>
                  </a:extLst>
                </p14:cNvPr>
                <p14:cNvContentPartPr/>
                <p14:nvPr/>
              </p14:nvContentPartPr>
              <p14:xfrm>
                <a:off x="10397893" y="730632"/>
                <a:ext cx="18360" cy="115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10B9226-396A-4FFF-A204-237F9CA0E1B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93573" y="726312"/>
                  <a:ext cx="27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2AAF09E-1E56-432F-B485-B17193721BE4}"/>
                    </a:ext>
                  </a:extLst>
                </p14:cNvPr>
                <p14:cNvContentPartPr/>
                <p14:nvPr/>
              </p14:nvContentPartPr>
              <p14:xfrm>
                <a:off x="10358653" y="757992"/>
                <a:ext cx="168120" cy="7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2AAF09E-1E56-432F-B485-B17193721BE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54333" y="753672"/>
                  <a:ext cx="176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AB45CB4-B066-485F-90AB-1D1D5D255CD4}"/>
                    </a:ext>
                  </a:extLst>
                </p14:cNvPr>
                <p14:cNvContentPartPr/>
                <p14:nvPr/>
              </p14:nvContentPartPr>
              <p14:xfrm>
                <a:off x="10546573" y="706872"/>
                <a:ext cx="129240" cy="93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AB45CB4-B066-485F-90AB-1D1D5D255CD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42253" y="702552"/>
                  <a:ext cx="137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F289F4E-827C-4BE2-8095-AFD2DE88795B}"/>
                    </a:ext>
                  </a:extLst>
                </p14:cNvPr>
                <p14:cNvContentPartPr/>
                <p14:nvPr/>
              </p14:nvContentPartPr>
              <p14:xfrm>
                <a:off x="10683733" y="775272"/>
                <a:ext cx="161640" cy="101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F289F4E-827C-4BE2-8095-AFD2DE88795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79413" y="770952"/>
                  <a:ext cx="170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DDA6B37-26F4-406D-843D-EFDA31B20429}"/>
                    </a:ext>
                  </a:extLst>
                </p14:cNvPr>
                <p14:cNvContentPartPr/>
                <p14:nvPr/>
              </p14:nvContentPartPr>
              <p14:xfrm>
                <a:off x="10906573" y="764832"/>
                <a:ext cx="49680" cy="15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DDA6B37-26F4-406D-843D-EFDA31B2042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02253" y="760512"/>
                  <a:ext cx="58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18CE9BD-EA5F-49D6-8854-D7405B0C2F54}"/>
                    </a:ext>
                  </a:extLst>
                </p14:cNvPr>
                <p14:cNvContentPartPr/>
                <p14:nvPr/>
              </p14:nvContentPartPr>
              <p14:xfrm>
                <a:off x="10952653" y="714792"/>
                <a:ext cx="17640" cy="6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18CE9BD-EA5F-49D6-8854-D7405B0C2F5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48333" y="710472"/>
                  <a:ext cx="26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86807C0-6024-4328-AB52-15CCB35A62E4}"/>
                    </a:ext>
                  </a:extLst>
                </p14:cNvPr>
                <p14:cNvContentPartPr/>
                <p14:nvPr/>
              </p14:nvContentPartPr>
              <p14:xfrm>
                <a:off x="10890733" y="719832"/>
                <a:ext cx="103680" cy="92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86807C0-6024-4328-AB52-15CCB35A62E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86413" y="715512"/>
                  <a:ext cx="112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B4FAFD7-8CE6-49DE-8E7E-735F6F777751}"/>
                    </a:ext>
                  </a:extLst>
                </p14:cNvPr>
                <p14:cNvContentPartPr/>
                <p14:nvPr/>
              </p14:nvContentPartPr>
              <p14:xfrm>
                <a:off x="10923133" y="710472"/>
                <a:ext cx="97920" cy="234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B4FAFD7-8CE6-49DE-8E7E-735F6F77775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918813" y="706152"/>
                  <a:ext cx="106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F233D76-5D0C-4F4F-905D-8C94FB0ED931}"/>
                    </a:ext>
                  </a:extLst>
                </p14:cNvPr>
                <p14:cNvContentPartPr/>
                <p14:nvPr/>
              </p14:nvContentPartPr>
              <p14:xfrm>
                <a:off x="3206893" y="1629192"/>
                <a:ext cx="4610520" cy="28839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F233D76-5D0C-4F4F-905D-8C94FB0ED9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02573" y="1624872"/>
                  <a:ext cx="4619160" cy="28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2AE604A-294D-49F0-8F61-0F827C0A987E}"/>
                    </a:ext>
                  </a:extLst>
                </p14:cNvPr>
                <p14:cNvContentPartPr/>
                <p14:nvPr/>
              </p14:nvContentPartPr>
              <p14:xfrm>
                <a:off x="7845493" y="1450272"/>
                <a:ext cx="920880" cy="299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2AE604A-294D-49F0-8F61-0F827C0A987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41173" y="1445952"/>
                  <a:ext cx="9295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5DDFD3D-F4C0-4E9F-9463-394EBF6F0955}"/>
                    </a:ext>
                  </a:extLst>
                </p14:cNvPr>
                <p14:cNvContentPartPr/>
                <p14:nvPr/>
              </p14:nvContentPartPr>
              <p14:xfrm>
                <a:off x="7749013" y="1467912"/>
                <a:ext cx="269280" cy="156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5DDFD3D-F4C0-4E9F-9463-394EBF6F095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44693" y="1463592"/>
                  <a:ext cx="277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DBDC38A-15FC-41FC-980D-A4980D902341}"/>
                    </a:ext>
                  </a:extLst>
                </p14:cNvPr>
                <p14:cNvContentPartPr/>
                <p14:nvPr/>
              </p14:nvContentPartPr>
              <p14:xfrm>
                <a:off x="9418693" y="1719912"/>
                <a:ext cx="114480" cy="96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DBDC38A-15FC-41FC-980D-A4980D90234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414373" y="1715592"/>
                  <a:ext cx="123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B9B90E9-C53A-415D-9DF2-07BC4BBFF52B}"/>
                    </a:ext>
                  </a:extLst>
                </p14:cNvPr>
                <p14:cNvContentPartPr/>
                <p14:nvPr/>
              </p14:nvContentPartPr>
              <p14:xfrm>
                <a:off x="9486733" y="1805952"/>
                <a:ext cx="72720" cy="61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B9B90E9-C53A-415D-9DF2-07BC4BBFF52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82413" y="1801632"/>
                  <a:ext cx="81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21D1BCE-A38C-4527-9AC3-0AD460BE558F}"/>
                    </a:ext>
                  </a:extLst>
                </p14:cNvPr>
                <p14:cNvContentPartPr/>
                <p14:nvPr/>
              </p14:nvContentPartPr>
              <p14:xfrm>
                <a:off x="9607693" y="1739712"/>
                <a:ext cx="115560" cy="1054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21D1BCE-A38C-4527-9AC3-0AD460BE558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03373" y="1735392"/>
                  <a:ext cx="124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32EDC9F-A8C6-439C-9DDA-7C1FA14E188B}"/>
                    </a:ext>
                  </a:extLst>
                </p14:cNvPr>
                <p14:cNvContentPartPr/>
                <p14:nvPr/>
              </p14:nvContentPartPr>
              <p14:xfrm>
                <a:off x="9781573" y="1721712"/>
                <a:ext cx="39600" cy="114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32EDC9F-A8C6-439C-9DDA-7C1FA14E188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777253" y="1717392"/>
                  <a:ext cx="48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0DDF715-76B0-4BC8-B49D-3AE2802F2447}"/>
                    </a:ext>
                  </a:extLst>
                </p14:cNvPr>
                <p14:cNvContentPartPr/>
                <p14:nvPr/>
              </p14:nvContentPartPr>
              <p14:xfrm>
                <a:off x="9709573" y="1701192"/>
                <a:ext cx="158400" cy="105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0DDF715-76B0-4BC8-B49D-3AE2802F244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05253" y="1696872"/>
                  <a:ext cx="167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B374FCF-365F-402D-8958-1E118D54A370}"/>
                    </a:ext>
                  </a:extLst>
                </p14:cNvPr>
                <p14:cNvContentPartPr/>
                <p14:nvPr/>
              </p14:nvContentPartPr>
              <p14:xfrm>
                <a:off x="9971653" y="1710912"/>
                <a:ext cx="23040" cy="885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B374FCF-365F-402D-8958-1E118D54A37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67333" y="1706592"/>
                  <a:ext cx="31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8E78351-0078-4D1F-AFA5-6F072F2CE1B3}"/>
                    </a:ext>
                  </a:extLst>
                </p14:cNvPr>
                <p14:cNvContentPartPr/>
                <p14:nvPr/>
              </p14:nvContentPartPr>
              <p14:xfrm>
                <a:off x="9920533" y="1748712"/>
                <a:ext cx="117720" cy="17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8E78351-0078-4D1F-AFA5-6F072F2CE1B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16213" y="1744392"/>
                  <a:ext cx="126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1886D85-6414-4CFE-9378-21D40E3DA6C7}"/>
                    </a:ext>
                  </a:extLst>
                </p14:cNvPr>
                <p14:cNvContentPartPr/>
                <p14:nvPr/>
              </p14:nvContentPartPr>
              <p14:xfrm>
                <a:off x="10047253" y="1680672"/>
                <a:ext cx="123480" cy="1429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1886D85-6414-4CFE-9378-21D40E3DA6C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42933" y="1676352"/>
                  <a:ext cx="132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3E19A73-04A1-4CE7-A47F-15BA93F68F12}"/>
                    </a:ext>
                  </a:extLst>
                </p14:cNvPr>
                <p14:cNvContentPartPr/>
                <p14:nvPr/>
              </p14:nvContentPartPr>
              <p14:xfrm>
                <a:off x="10230853" y="1716672"/>
                <a:ext cx="23040" cy="84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3E19A73-04A1-4CE7-A47F-15BA93F68F1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226533" y="1712352"/>
                  <a:ext cx="31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EBA8DD7-011A-41AE-AE9A-46331EC41E0A}"/>
                    </a:ext>
                  </a:extLst>
                </p14:cNvPr>
                <p14:cNvContentPartPr/>
                <p14:nvPr/>
              </p14:nvContentPartPr>
              <p14:xfrm>
                <a:off x="10201333" y="1677072"/>
                <a:ext cx="208800" cy="106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EBA8DD7-011A-41AE-AE9A-46331EC41E0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197013" y="1672752"/>
                  <a:ext cx="217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0ECD186-EC52-4A1E-9C9E-0E115B70A871}"/>
                    </a:ext>
                  </a:extLst>
                </p14:cNvPr>
                <p14:cNvContentPartPr/>
                <p14:nvPr/>
              </p14:nvContentPartPr>
              <p14:xfrm>
                <a:off x="10373053" y="1692192"/>
                <a:ext cx="31680" cy="118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0ECD186-EC52-4A1E-9C9E-0E115B70A87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68733" y="1687872"/>
                  <a:ext cx="40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8F6860B-5158-4A48-917F-1D5398B20184}"/>
                    </a:ext>
                  </a:extLst>
                </p14:cNvPr>
                <p14:cNvContentPartPr/>
                <p14:nvPr/>
              </p14:nvContentPartPr>
              <p14:xfrm>
                <a:off x="10309693" y="1696872"/>
                <a:ext cx="234720" cy="158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8F6860B-5158-4A48-917F-1D5398B2018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05373" y="1692552"/>
                  <a:ext cx="243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91BFDD7-B17F-4AE1-B965-ABF8DB980B45}"/>
                    </a:ext>
                  </a:extLst>
                </p14:cNvPr>
                <p14:cNvContentPartPr/>
                <p14:nvPr/>
              </p14:nvContentPartPr>
              <p14:xfrm>
                <a:off x="10755733" y="1703352"/>
                <a:ext cx="23040" cy="1080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91BFDD7-B17F-4AE1-B965-ABF8DB980B4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751413" y="1699032"/>
                  <a:ext cx="31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DA3D804-03D4-4263-BB15-6F94A8034AC8}"/>
                    </a:ext>
                  </a:extLst>
                </p14:cNvPr>
                <p14:cNvContentPartPr/>
                <p14:nvPr/>
              </p14:nvContentPartPr>
              <p14:xfrm>
                <a:off x="10706053" y="1755552"/>
                <a:ext cx="126720" cy="3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DA3D804-03D4-4263-BB15-6F94A8034A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01733" y="1751232"/>
                  <a:ext cx="1353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9219A61-F617-4B32-AD3B-236CF0A41871}"/>
                    </a:ext>
                  </a:extLst>
                </p14:cNvPr>
                <p14:cNvContentPartPr/>
                <p14:nvPr/>
              </p14:nvContentPartPr>
              <p14:xfrm>
                <a:off x="10898293" y="1701552"/>
                <a:ext cx="106560" cy="1011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9219A61-F617-4B32-AD3B-236CF0A4187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93973" y="1697232"/>
                  <a:ext cx="115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0E7E4AF-41F1-4EED-BFE0-3F73E9D86704}"/>
                    </a:ext>
                  </a:extLst>
                </p14:cNvPr>
                <p14:cNvContentPartPr/>
                <p14:nvPr/>
              </p14:nvContentPartPr>
              <p14:xfrm>
                <a:off x="11018893" y="1772472"/>
                <a:ext cx="54360" cy="997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0E7E4AF-41F1-4EED-BFE0-3F73E9D8670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14573" y="1768152"/>
                  <a:ext cx="63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054F5EA-4AD7-4651-A04A-5598C08021C7}"/>
                    </a:ext>
                  </a:extLst>
                </p14:cNvPr>
                <p14:cNvContentPartPr/>
                <p14:nvPr/>
              </p14:nvContentPartPr>
              <p14:xfrm>
                <a:off x="11219413" y="1749072"/>
                <a:ext cx="28800" cy="72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054F5EA-4AD7-4651-A04A-5598C08021C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15093" y="1744752"/>
                  <a:ext cx="374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6090709-091F-4C39-A5D5-2B2550C10B8D}"/>
                    </a:ext>
                  </a:extLst>
                </p14:cNvPr>
                <p14:cNvContentPartPr/>
                <p14:nvPr/>
              </p14:nvContentPartPr>
              <p14:xfrm>
                <a:off x="11274853" y="1726032"/>
                <a:ext cx="128520" cy="153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6090709-091F-4C39-A5D5-2B2550C10B8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70533" y="1721712"/>
                  <a:ext cx="137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6946636-A0AD-4B29-B1BD-0677B26E5A02}"/>
                    </a:ext>
                  </a:extLst>
                </p14:cNvPr>
                <p14:cNvContentPartPr/>
                <p14:nvPr/>
              </p14:nvContentPartPr>
              <p14:xfrm>
                <a:off x="10171093" y="1499232"/>
                <a:ext cx="528840" cy="452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6946636-A0AD-4B29-B1BD-0677B26E5A0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66773" y="1494912"/>
                  <a:ext cx="537480" cy="46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9B4FB905-739D-483E-8D38-4A62084570CD}"/>
              </a:ext>
            </a:extLst>
          </p:cNvPr>
          <p:cNvGrpSpPr/>
          <p:nvPr/>
        </p:nvGrpSpPr>
        <p:grpSpPr>
          <a:xfrm>
            <a:off x="9738013" y="2003232"/>
            <a:ext cx="2122920" cy="335160"/>
            <a:chOff x="9738013" y="2003232"/>
            <a:chExt cx="212292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7DBE606-5AAC-4424-BF74-E1E03262E1FE}"/>
                    </a:ext>
                  </a:extLst>
                </p14:cNvPr>
                <p14:cNvContentPartPr/>
                <p14:nvPr/>
              </p14:nvContentPartPr>
              <p14:xfrm>
                <a:off x="9739453" y="2160552"/>
                <a:ext cx="139680" cy="82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7DBE606-5AAC-4424-BF74-E1E03262E1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35133" y="2156232"/>
                  <a:ext cx="148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ACD3841-FC53-47FC-9BEB-624B0129EFB8}"/>
                    </a:ext>
                  </a:extLst>
                </p14:cNvPr>
                <p14:cNvContentPartPr/>
                <p14:nvPr/>
              </p14:nvContentPartPr>
              <p14:xfrm>
                <a:off x="9738013" y="2179992"/>
                <a:ext cx="131040" cy="342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ACD3841-FC53-47FC-9BEB-624B0129EFB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33693" y="2175672"/>
                  <a:ext cx="139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B2CBBC1-765B-4EFF-8EF4-6DD93EA1495A}"/>
                    </a:ext>
                  </a:extLst>
                </p14:cNvPr>
                <p14:cNvContentPartPr/>
                <p14:nvPr/>
              </p14:nvContentPartPr>
              <p14:xfrm>
                <a:off x="9883093" y="2098632"/>
                <a:ext cx="94320" cy="145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B2CBBC1-765B-4EFF-8EF4-6DD93EA1495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78773" y="2094312"/>
                  <a:ext cx="102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093AD58-20D3-4795-A3F1-B59D771AE5C3}"/>
                    </a:ext>
                  </a:extLst>
                </p14:cNvPr>
                <p14:cNvContentPartPr/>
                <p14:nvPr/>
              </p14:nvContentPartPr>
              <p14:xfrm>
                <a:off x="10150933" y="2095392"/>
                <a:ext cx="118080" cy="2430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093AD58-20D3-4795-A3F1-B59D771AE5C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46613" y="2091072"/>
                  <a:ext cx="126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EBD0AC2-3CFB-4237-A818-4CF244409E5F}"/>
                    </a:ext>
                  </a:extLst>
                </p14:cNvPr>
                <p14:cNvContentPartPr/>
                <p14:nvPr/>
              </p14:nvContentPartPr>
              <p14:xfrm>
                <a:off x="10286293" y="2125272"/>
                <a:ext cx="187920" cy="655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EBD0AC2-3CFB-4237-A818-4CF244409E5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281973" y="2120952"/>
                  <a:ext cx="196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135839B-769A-4EEA-8A6B-7F596E002C12}"/>
                    </a:ext>
                  </a:extLst>
                </p14:cNvPr>
                <p14:cNvContentPartPr/>
                <p14:nvPr/>
              </p14:nvContentPartPr>
              <p14:xfrm>
                <a:off x="10489333" y="2116632"/>
                <a:ext cx="83160" cy="68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135839B-769A-4EEA-8A6B-7F596E002C1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85013" y="2112312"/>
                  <a:ext cx="91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9D1343B-44CF-4666-AA84-1AFBE71C1C91}"/>
                    </a:ext>
                  </a:extLst>
                </p14:cNvPr>
                <p14:cNvContentPartPr/>
                <p14:nvPr/>
              </p14:nvContentPartPr>
              <p14:xfrm>
                <a:off x="10596973" y="2063352"/>
                <a:ext cx="38880" cy="1310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9D1343B-44CF-4666-AA84-1AFBE71C1C9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92653" y="2059032"/>
                  <a:ext cx="47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42A65F2-D5F5-4B50-8389-7D79D0E76204}"/>
                    </a:ext>
                  </a:extLst>
                </p14:cNvPr>
                <p14:cNvContentPartPr/>
                <p14:nvPr/>
              </p14:nvContentPartPr>
              <p14:xfrm>
                <a:off x="10631173" y="2069832"/>
                <a:ext cx="30960" cy="1249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42A65F2-D5F5-4B50-8389-7D79D0E7620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26853" y="2065512"/>
                  <a:ext cx="39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900A516-EEF0-4030-9B3D-CB6259F12647}"/>
                    </a:ext>
                  </a:extLst>
                </p14:cNvPr>
                <p14:cNvContentPartPr/>
                <p14:nvPr/>
              </p14:nvContentPartPr>
              <p14:xfrm>
                <a:off x="10678693" y="2050392"/>
                <a:ext cx="191520" cy="1346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900A516-EEF0-4030-9B3D-CB6259F1264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74373" y="2046072"/>
                  <a:ext cx="200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663EF0F-7518-4E38-AA7C-B943D515D8E2}"/>
                    </a:ext>
                  </a:extLst>
                </p14:cNvPr>
                <p14:cNvContentPartPr/>
                <p14:nvPr/>
              </p14:nvContentPartPr>
              <p14:xfrm>
                <a:off x="10901893" y="2113392"/>
                <a:ext cx="218880" cy="68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663EF0F-7518-4E38-AA7C-B943D515D8E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97573" y="2109072"/>
                  <a:ext cx="227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362C811-A8D1-4E2D-942A-F60C1AE716DD}"/>
                    </a:ext>
                  </a:extLst>
                </p14:cNvPr>
                <p14:cNvContentPartPr/>
                <p14:nvPr/>
              </p14:nvContentPartPr>
              <p14:xfrm>
                <a:off x="11141653" y="2108712"/>
                <a:ext cx="75960" cy="52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362C811-A8D1-4E2D-942A-F60C1AE716D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37333" y="2104392"/>
                  <a:ext cx="84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92689DB-8418-416D-B2CE-C07EAA31D490}"/>
                    </a:ext>
                  </a:extLst>
                </p14:cNvPr>
                <p14:cNvContentPartPr/>
                <p14:nvPr/>
              </p14:nvContentPartPr>
              <p14:xfrm>
                <a:off x="11230213" y="2039952"/>
                <a:ext cx="126000" cy="1234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92689DB-8418-416D-B2CE-C07EAA31D49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225893" y="2035632"/>
                  <a:ext cx="134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3E5A0F4-962E-4130-BEF3-DE13C8FB895A}"/>
                    </a:ext>
                  </a:extLst>
                </p14:cNvPr>
                <p14:cNvContentPartPr/>
                <p14:nvPr/>
              </p14:nvContentPartPr>
              <p14:xfrm>
                <a:off x="11388613" y="2104392"/>
                <a:ext cx="10800" cy="450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3E5A0F4-962E-4130-BEF3-DE13C8FB895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384293" y="2100072"/>
                  <a:ext cx="19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CD48154-D320-4E23-9313-38AF7164F631}"/>
                    </a:ext>
                  </a:extLst>
                </p14:cNvPr>
                <p14:cNvContentPartPr/>
                <p14:nvPr/>
              </p14:nvContentPartPr>
              <p14:xfrm>
                <a:off x="11426773" y="2003232"/>
                <a:ext cx="114840" cy="1562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CD48154-D320-4E23-9313-38AF7164F63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422453" y="1998912"/>
                  <a:ext cx="123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270C51A-039B-4ECF-99B9-EEB373AD12EC}"/>
                    </a:ext>
                  </a:extLst>
                </p14:cNvPr>
                <p14:cNvContentPartPr/>
                <p14:nvPr/>
              </p14:nvContentPartPr>
              <p14:xfrm>
                <a:off x="11525773" y="2010432"/>
                <a:ext cx="86760" cy="1479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270C51A-039B-4ECF-99B9-EEB373AD12E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521453" y="2006112"/>
                  <a:ext cx="95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CEC148B-D567-481D-9205-F1A7DBB5AB6A}"/>
                    </a:ext>
                  </a:extLst>
                </p14:cNvPr>
                <p14:cNvContentPartPr/>
                <p14:nvPr/>
              </p14:nvContentPartPr>
              <p14:xfrm>
                <a:off x="11622973" y="2090712"/>
                <a:ext cx="237960" cy="1720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CEC148B-D567-481D-9205-F1A7DBB5AB6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618653" y="2086392"/>
                  <a:ext cx="2466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41C2C13E-EA69-40AF-A8EA-8F075EE3A537}"/>
              </a:ext>
            </a:extLst>
          </p:cNvPr>
          <p:cNvGrpSpPr/>
          <p:nvPr/>
        </p:nvGrpSpPr>
        <p:grpSpPr>
          <a:xfrm>
            <a:off x="10069573" y="2393832"/>
            <a:ext cx="1740600" cy="492480"/>
            <a:chOff x="10069573" y="2393832"/>
            <a:chExt cx="1740600" cy="49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5A41774-81A1-49C3-9DC6-C90FA5B99B3F}"/>
                    </a:ext>
                  </a:extLst>
                </p14:cNvPr>
                <p14:cNvContentPartPr/>
                <p14:nvPr/>
              </p14:nvContentPartPr>
              <p14:xfrm>
                <a:off x="10069573" y="2481312"/>
                <a:ext cx="135720" cy="1238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5A41774-81A1-49C3-9DC6-C90FA5B99B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65253" y="2476992"/>
                  <a:ext cx="144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86A2DD8-1295-44B7-959A-94667ABA5412}"/>
                    </a:ext>
                  </a:extLst>
                </p14:cNvPr>
                <p14:cNvContentPartPr/>
                <p14:nvPr/>
              </p14:nvContentPartPr>
              <p14:xfrm>
                <a:off x="10212493" y="2491752"/>
                <a:ext cx="172080" cy="82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86A2DD8-1295-44B7-959A-94667ABA541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208173" y="2487432"/>
                  <a:ext cx="180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4C484E3-0141-4796-A608-C3CDE31339F0}"/>
                    </a:ext>
                  </a:extLst>
                </p14:cNvPr>
                <p14:cNvContentPartPr/>
                <p14:nvPr/>
              </p14:nvContentPartPr>
              <p14:xfrm>
                <a:off x="10546213" y="2483832"/>
                <a:ext cx="100800" cy="55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4C484E3-0141-4796-A608-C3CDE31339F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41893" y="2479512"/>
                  <a:ext cx="109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0D044AC-E8A0-41C7-A079-F1E91963CDB6}"/>
                    </a:ext>
                  </a:extLst>
                </p14:cNvPr>
                <p14:cNvContentPartPr/>
                <p14:nvPr/>
              </p14:nvContentPartPr>
              <p14:xfrm>
                <a:off x="10581493" y="2485992"/>
                <a:ext cx="93960" cy="1418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0D044AC-E8A0-41C7-A079-F1E91963CDB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77173" y="2481672"/>
                  <a:ext cx="102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1F877BC-B008-4E63-BD14-C8A20A5BD320}"/>
                    </a:ext>
                  </a:extLst>
                </p14:cNvPr>
                <p14:cNvContentPartPr/>
                <p14:nvPr/>
              </p14:nvContentPartPr>
              <p14:xfrm>
                <a:off x="10764373" y="2407152"/>
                <a:ext cx="21960" cy="788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1F877BC-B008-4E63-BD14-C8A20A5BD32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60053" y="2402832"/>
                  <a:ext cx="30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219B32A-F8D0-4617-A30A-1D65CC1F8BC5}"/>
                    </a:ext>
                  </a:extLst>
                </p14:cNvPr>
                <p14:cNvContentPartPr/>
                <p14:nvPr/>
              </p14:nvContentPartPr>
              <p14:xfrm>
                <a:off x="10676893" y="2393832"/>
                <a:ext cx="190080" cy="1076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219B32A-F8D0-4617-A30A-1D65CC1F8BC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672573" y="2389512"/>
                  <a:ext cx="198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A14E46D-16D7-46BA-BE03-FB6CD00E0E50}"/>
                    </a:ext>
                  </a:extLst>
                </p14:cNvPr>
                <p14:cNvContentPartPr/>
                <p14:nvPr/>
              </p14:nvContentPartPr>
              <p14:xfrm>
                <a:off x="10973173" y="2479872"/>
                <a:ext cx="43560" cy="954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A14E46D-16D7-46BA-BE03-FB6CD00E0E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968853" y="2475552"/>
                  <a:ext cx="52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D62D988-51CA-4EEE-A09C-504E76F66020}"/>
                    </a:ext>
                  </a:extLst>
                </p14:cNvPr>
                <p14:cNvContentPartPr/>
                <p14:nvPr/>
              </p14:nvContentPartPr>
              <p14:xfrm>
                <a:off x="10980013" y="2466912"/>
                <a:ext cx="417960" cy="1227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D62D988-51CA-4EEE-A09C-504E76F6602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75693" y="2462592"/>
                  <a:ext cx="426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BB9D03E-80F8-4F64-8302-5B071979A549}"/>
                    </a:ext>
                  </a:extLst>
                </p14:cNvPr>
                <p14:cNvContentPartPr/>
                <p14:nvPr/>
              </p14:nvContentPartPr>
              <p14:xfrm>
                <a:off x="11550613" y="2446392"/>
                <a:ext cx="100080" cy="117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BB9D03E-80F8-4F64-8302-5B071979A54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546293" y="2442072"/>
                  <a:ext cx="108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16BF705-DD4E-411A-88FB-0BDC65C42BEC}"/>
                    </a:ext>
                  </a:extLst>
                </p14:cNvPr>
                <p14:cNvContentPartPr/>
                <p14:nvPr/>
              </p14:nvContentPartPr>
              <p14:xfrm>
                <a:off x="11621533" y="2463672"/>
                <a:ext cx="28800" cy="1184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16BF705-DD4E-411A-88FB-0BDC65C42BE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617213" y="2459352"/>
                  <a:ext cx="37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DBD7A52-0175-42CA-9A33-E81FBFD685FA}"/>
                    </a:ext>
                  </a:extLst>
                </p14:cNvPr>
                <p14:cNvContentPartPr/>
                <p14:nvPr/>
              </p14:nvContentPartPr>
              <p14:xfrm>
                <a:off x="11541973" y="2547192"/>
                <a:ext cx="195480" cy="262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DBD7A52-0175-42CA-9A33-E81FBFD685F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537653" y="2542872"/>
                  <a:ext cx="204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50D6A3A-F290-48B5-B1F0-1A22F6A7DAC6}"/>
                    </a:ext>
                  </a:extLst>
                </p14:cNvPr>
                <p14:cNvContentPartPr/>
                <p14:nvPr/>
              </p14:nvContentPartPr>
              <p14:xfrm>
                <a:off x="11688493" y="2465472"/>
                <a:ext cx="121680" cy="1569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50D6A3A-F290-48B5-B1F0-1A22F6A7DAC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84173" y="2461152"/>
                  <a:ext cx="130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907AFA4-6362-4CB1-AC8A-6BF4078C6BCA}"/>
                    </a:ext>
                  </a:extLst>
                </p14:cNvPr>
                <p14:cNvContentPartPr/>
                <p14:nvPr/>
              </p14:nvContentPartPr>
              <p14:xfrm>
                <a:off x="10140493" y="2789112"/>
                <a:ext cx="79200" cy="946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907AFA4-6362-4CB1-AC8A-6BF4078C6BC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36173" y="2784792"/>
                  <a:ext cx="87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6C61C79-FA48-4EAA-919F-0B7B2A3DB0EC}"/>
                    </a:ext>
                  </a:extLst>
                </p14:cNvPr>
                <p14:cNvContentPartPr/>
                <p14:nvPr/>
              </p14:nvContentPartPr>
              <p14:xfrm>
                <a:off x="10229773" y="2818632"/>
                <a:ext cx="82440" cy="540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6C61C79-FA48-4EAA-919F-0B7B2A3DB0E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25453" y="2814312"/>
                  <a:ext cx="91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021F78D-D939-4B16-AF88-C55A68AD1B2F}"/>
                    </a:ext>
                  </a:extLst>
                </p14:cNvPr>
                <p14:cNvContentPartPr/>
                <p14:nvPr/>
              </p14:nvContentPartPr>
              <p14:xfrm>
                <a:off x="10344973" y="2739072"/>
                <a:ext cx="131760" cy="1324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021F78D-D939-4B16-AF88-C55A68AD1B2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40653" y="2734752"/>
                  <a:ext cx="140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3E63BFC-16B5-4586-BFB3-A19CDAAF02D8}"/>
                    </a:ext>
                  </a:extLst>
                </p14:cNvPr>
                <p14:cNvContentPartPr/>
                <p14:nvPr/>
              </p14:nvContentPartPr>
              <p14:xfrm>
                <a:off x="10549813" y="2797392"/>
                <a:ext cx="122040" cy="59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3E63BFC-16B5-4586-BFB3-A19CDAAF02D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45493" y="2793072"/>
                  <a:ext cx="130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DE20528-3785-4011-ABF8-F8A58709A1EA}"/>
                    </a:ext>
                  </a:extLst>
                </p14:cNvPr>
                <p14:cNvContentPartPr/>
                <p14:nvPr/>
              </p14:nvContentPartPr>
              <p14:xfrm>
                <a:off x="10670413" y="2728272"/>
                <a:ext cx="79560" cy="1342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DE20528-3785-4011-ABF8-F8A58709A1E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66093" y="2723952"/>
                  <a:ext cx="88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0552455-51D9-4AD1-B955-D09A6AF8CD2D}"/>
                    </a:ext>
                  </a:extLst>
                </p14:cNvPr>
                <p14:cNvContentPartPr/>
                <p14:nvPr/>
              </p14:nvContentPartPr>
              <p14:xfrm>
                <a:off x="10744933" y="2782992"/>
                <a:ext cx="200880" cy="586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0552455-51D9-4AD1-B955-D09A6AF8CD2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740613" y="2778672"/>
                  <a:ext cx="209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E06F75E-9A7F-4F95-AA5F-7862E8BAC7D0}"/>
                    </a:ext>
                  </a:extLst>
                </p14:cNvPr>
                <p14:cNvContentPartPr/>
                <p14:nvPr/>
              </p14:nvContentPartPr>
              <p14:xfrm>
                <a:off x="10998733" y="2680752"/>
                <a:ext cx="30960" cy="2055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E06F75E-9A7F-4F95-AA5F-7862E8BAC7D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994413" y="2676432"/>
                  <a:ext cx="3960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A9498D6A-C63C-493E-A46D-A5322D436727}"/>
                  </a:ext>
                </a:extLst>
              </p14:cNvPr>
              <p14:cNvContentPartPr/>
              <p14:nvPr/>
            </p14:nvContentPartPr>
            <p14:xfrm>
              <a:off x="5016253" y="3407232"/>
              <a:ext cx="46800" cy="4672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A9498D6A-C63C-493E-A46D-A5322D43672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011933" y="3402912"/>
                <a:ext cx="554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1294810C-605F-48D6-8DDE-9633F321A04C}"/>
                  </a:ext>
                </a:extLst>
              </p14:cNvPr>
              <p14:cNvContentPartPr/>
              <p14:nvPr/>
            </p14:nvContentPartPr>
            <p14:xfrm>
              <a:off x="5010493" y="5493072"/>
              <a:ext cx="19800" cy="17208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1294810C-605F-48D6-8DDE-9633F321A04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006173" y="5488752"/>
                <a:ext cx="284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0EEB12B8-3E50-4ECB-8949-D53A5A1C8671}"/>
                  </a:ext>
                </a:extLst>
              </p14:cNvPr>
              <p14:cNvContentPartPr/>
              <p14:nvPr/>
            </p14:nvContentPartPr>
            <p14:xfrm>
              <a:off x="5013013" y="3423072"/>
              <a:ext cx="29520" cy="3391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0EEB12B8-3E50-4ECB-8949-D53A5A1C867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008693" y="3418752"/>
                <a:ext cx="38160" cy="34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E2D95CFC-E91A-4B62-A0EF-95C12E015BCA}"/>
              </a:ext>
            </a:extLst>
          </p:cNvPr>
          <p:cNvGrpSpPr/>
          <p:nvPr/>
        </p:nvGrpSpPr>
        <p:grpSpPr>
          <a:xfrm>
            <a:off x="5026693" y="2911512"/>
            <a:ext cx="926280" cy="2680560"/>
            <a:chOff x="5026693" y="2911512"/>
            <a:chExt cx="926280" cy="268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CE73B07-364A-48D3-B208-942F521D2C15}"/>
                    </a:ext>
                  </a:extLst>
                </p14:cNvPr>
                <p14:cNvContentPartPr/>
                <p14:nvPr/>
              </p14:nvContentPartPr>
              <p14:xfrm>
                <a:off x="5026693" y="3355392"/>
                <a:ext cx="405360" cy="766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CE73B07-364A-48D3-B208-942F521D2C1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22373" y="3351072"/>
                  <a:ext cx="414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4400065-AA76-4C34-BF14-F9C7A6AE5B7C}"/>
                    </a:ext>
                  </a:extLst>
                </p14:cNvPr>
                <p14:cNvContentPartPr/>
                <p14:nvPr/>
              </p14:nvContentPartPr>
              <p14:xfrm>
                <a:off x="5402533" y="3215352"/>
                <a:ext cx="14400" cy="1688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4400065-AA76-4C34-BF14-F9C7A6AE5B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98213" y="3211032"/>
                  <a:ext cx="23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00E64B6-E55D-4C24-9F6C-0D176A5501CD}"/>
                    </a:ext>
                  </a:extLst>
                </p14:cNvPr>
                <p14:cNvContentPartPr/>
                <p14:nvPr/>
              </p14:nvContentPartPr>
              <p14:xfrm>
                <a:off x="5407573" y="3151272"/>
                <a:ext cx="181080" cy="12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00E64B6-E55D-4C24-9F6C-0D176A5501C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03253" y="3146952"/>
                  <a:ext cx="189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1FE13B8-36EB-425D-AFBF-EA1CD9FAC954}"/>
                    </a:ext>
                  </a:extLst>
                </p14:cNvPr>
                <p14:cNvContentPartPr/>
                <p14:nvPr/>
              </p14:nvContentPartPr>
              <p14:xfrm>
                <a:off x="5591893" y="3078912"/>
                <a:ext cx="16560" cy="1285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1FE13B8-36EB-425D-AFBF-EA1CD9FAC95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587573" y="3074592"/>
                  <a:ext cx="25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5849A76-30F8-4848-A969-38350247CA8F}"/>
                    </a:ext>
                  </a:extLst>
                </p14:cNvPr>
                <p14:cNvContentPartPr/>
                <p14:nvPr/>
              </p14:nvContentPartPr>
              <p14:xfrm>
                <a:off x="5606653" y="3045792"/>
                <a:ext cx="133920" cy="158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5849A76-30F8-4848-A969-38350247CA8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02333" y="3041472"/>
                  <a:ext cx="142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A92CCC0-949A-4A9D-8918-E5ABE828C0E1}"/>
                    </a:ext>
                  </a:extLst>
                </p14:cNvPr>
                <p14:cNvContentPartPr/>
                <p14:nvPr/>
              </p14:nvContentPartPr>
              <p14:xfrm>
                <a:off x="5729053" y="2943912"/>
                <a:ext cx="90720" cy="889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A92CCC0-949A-4A9D-8918-E5ABE828C0E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24733" y="2939592"/>
                  <a:ext cx="99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E989DAD-BD64-4B34-AEA5-CC044B96C43B}"/>
                    </a:ext>
                  </a:extLst>
                </p14:cNvPr>
                <p14:cNvContentPartPr/>
                <p14:nvPr/>
              </p14:nvContentPartPr>
              <p14:xfrm>
                <a:off x="5881333" y="3011592"/>
                <a:ext cx="6840" cy="176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E989DAD-BD64-4B34-AEA5-CC044B96C43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877013" y="3007272"/>
                  <a:ext cx="15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6F6C8F4-B03D-48E5-92A0-6544E669D195}"/>
                    </a:ext>
                  </a:extLst>
                </p14:cNvPr>
                <p14:cNvContentPartPr/>
                <p14:nvPr/>
              </p14:nvContentPartPr>
              <p14:xfrm>
                <a:off x="5902213" y="2911512"/>
                <a:ext cx="50760" cy="26805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6F6C8F4-B03D-48E5-92A0-6544E669D19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897893" y="2907192"/>
                  <a:ext cx="59400" cy="268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F72C34F0-6EDE-4497-A587-DEC703F09ED1}"/>
              </a:ext>
            </a:extLst>
          </p:cNvPr>
          <p:cNvGrpSpPr/>
          <p:nvPr/>
        </p:nvGrpSpPr>
        <p:grpSpPr>
          <a:xfrm>
            <a:off x="5118493" y="5756952"/>
            <a:ext cx="928080" cy="385200"/>
            <a:chOff x="5118493" y="5756952"/>
            <a:chExt cx="92808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9DAF5E0-19F3-49B5-BA8D-6E337177B656}"/>
                    </a:ext>
                  </a:extLst>
                </p14:cNvPr>
                <p14:cNvContentPartPr/>
                <p14:nvPr/>
              </p14:nvContentPartPr>
              <p14:xfrm>
                <a:off x="5881693" y="5756952"/>
                <a:ext cx="85680" cy="712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9DAF5E0-19F3-49B5-BA8D-6E337177B65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77373" y="5752632"/>
                  <a:ext cx="94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0758568-8E2E-46F0-B903-CC883E970995}"/>
                    </a:ext>
                  </a:extLst>
                </p14:cNvPr>
                <p14:cNvContentPartPr/>
                <p14:nvPr/>
              </p14:nvContentPartPr>
              <p14:xfrm>
                <a:off x="5893933" y="5766672"/>
                <a:ext cx="90000" cy="211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0758568-8E2E-46F0-B903-CC883E97099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89613" y="5762352"/>
                  <a:ext cx="98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E35251C-6C53-4F96-A8FF-63C5C369ED0E}"/>
                    </a:ext>
                  </a:extLst>
                </p14:cNvPr>
                <p14:cNvContentPartPr/>
                <p14:nvPr/>
              </p14:nvContentPartPr>
              <p14:xfrm>
                <a:off x="5981413" y="5819592"/>
                <a:ext cx="65160" cy="1191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E35251C-6C53-4F96-A8FF-63C5C369ED0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77093" y="5815272"/>
                  <a:ext cx="73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057B328-F110-4E09-BED8-D40F251F2B66}"/>
                    </a:ext>
                  </a:extLst>
                </p14:cNvPr>
                <p14:cNvContentPartPr/>
                <p14:nvPr/>
              </p14:nvContentPartPr>
              <p14:xfrm>
                <a:off x="5118493" y="5827152"/>
                <a:ext cx="368640" cy="738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057B328-F110-4E09-BED8-D40F251F2B6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114173" y="5822832"/>
                  <a:ext cx="377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67B42D6-DD99-42B6-AA90-FCCF154D7909}"/>
                    </a:ext>
                  </a:extLst>
                </p14:cNvPr>
                <p14:cNvContentPartPr/>
                <p14:nvPr/>
              </p14:nvContentPartPr>
              <p14:xfrm>
                <a:off x="5468413" y="5817432"/>
                <a:ext cx="306360" cy="781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67B42D6-DD99-42B6-AA90-FCCF154D790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64093" y="5813112"/>
                  <a:ext cx="315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7591AC0-7DCC-46AC-B081-B5A2057B7F0A}"/>
                    </a:ext>
                  </a:extLst>
                </p14:cNvPr>
                <p14:cNvContentPartPr/>
                <p14:nvPr/>
              </p14:nvContentPartPr>
              <p14:xfrm>
                <a:off x="5295253" y="6006072"/>
                <a:ext cx="99000" cy="1137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7591AC0-7DCC-46AC-B081-B5A2057B7F0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90933" y="6001752"/>
                  <a:ext cx="107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FC216F4-16B1-43E5-8BC5-3B0297EAF273}"/>
                    </a:ext>
                  </a:extLst>
                </p14:cNvPr>
                <p14:cNvContentPartPr/>
                <p14:nvPr/>
              </p14:nvContentPartPr>
              <p14:xfrm>
                <a:off x="5281933" y="6107232"/>
                <a:ext cx="147600" cy="180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FC216F4-16B1-43E5-8BC5-3B0297EAF27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277613" y="6102912"/>
                  <a:ext cx="156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C243192-8804-434C-8785-3EC246450B6C}"/>
                    </a:ext>
                  </a:extLst>
                </p14:cNvPr>
                <p14:cNvContentPartPr/>
                <p14:nvPr/>
              </p14:nvContentPartPr>
              <p14:xfrm>
                <a:off x="5446813" y="6046752"/>
                <a:ext cx="94320" cy="95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C243192-8804-434C-8785-3EC246450B6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442493" y="6042432"/>
                  <a:ext cx="102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ADF3BF3-CD45-4803-964E-D775F85EF841}"/>
                    </a:ext>
                  </a:extLst>
                </p14:cNvPr>
                <p14:cNvContentPartPr/>
                <p14:nvPr/>
              </p14:nvContentPartPr>
              <p14:xfrm>
                <a:off x="5433133" y="5989152"/>
                <a:ext cx="113760" cy="1494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ADF3BF3-CD45-4803-964E-D775F85EF84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428813" y="5984832"/>
                  <a:ext cx="12240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E886B953-58C2-466A-8ADF-7969E984D07C}"/>
                  </a:ext>
                </a:extLst>
              </p14:cNvPr>
              <p14:cNvContentPartPr/>
              <p14:nvPr/>
            </p14:nvContentPartPr>
            <p14:xfrm>
              <a:off x="2500933" y="4607112"/>
              <a:ext cx="586080" cy="3481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E886B953-58C2-466A-8ADF-7969E984D07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496613" y="4602792"/>
                <a:ext cx="59472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725DDB21-022B-4D22-B008-1A0CC5F8E14B}"/>
                  </a:ext>
                </a:extLst>
              </p14:cNvPr>
              <p14:cNvContentPartPr/>
              <p14:nvPr/>
            </p14:nvContentPartPr>
            <p14:xfrm>
              <a:off x="8638933" y="2912952"/>
              <a:ext cx="473040" cy="5461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725DDB21-022B-4D22-B008-1A0CC5F8E14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634613" y="2908632"/>
                <a:ext cx="48168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49EF1494-A062-43B5-B4A9-B209D6EB4CC2}"/>
                  </a:ext>
                </a:extLst>
              </p14:cNvPr>
              <p14:cNvContentPartPr/>
              <p14:nvPr/>
            </p14:nvContentPartPr>
            <p14:xfrm>
              <a:off x="9539293" y="3049752"/>
              <a:ext cx="195840" cy="25164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49EF1494-A062-43B5-B4A9-B209D6EB4CC2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9534973" y="3045432"/>
                <a:ext cx="204480" cy="26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D47ED8BD-28D3-4A3D-A739-33E260A3484F}"/>
              </a:ext>
            </a:extLst>
          </p:cNvPr>
          <p:cNvGrpSpPr/>
          <p:nvPr/>
        </p:nvGrpSpPr>
        <p:grpSpPr>
          <a:xfrm>
            <a:off x="9063373" y="2929152"/>
            <a:ext cx="522360" cy="371520"/>
            <a:chOff x="9063373" y="2929152"/>
            <a:chExt cx="52236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9FF61C6-1260-4CE3-AAA7-DB4886C60AB6}"/>
                    </a:ext>
                  </a:extLst>
                </p14:cNvPr>
                <p14:cNvContentPartPr/>
                <p14:nvPr/>
              </p14:nvContentPartPr>
              <p14:xfrm>
                <a:off x="9275053" y="3064512"/>
                <a:ext cx="181440" cy="950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9FF61C6-1260-4CE3-AAA7-DB4886C60AB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70733" y="3060192"/>
                  <a:ext cx="190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D52E30C-2439-41CF-8DB0-0AE828CCD2B2}"/>
                    </a:ext>
                  </a:extLst>
                </p14:cNvPr>
                <p14:cNvContentPartPr/>
                <p14:nvPr/>
              </p14:nvContentPartPr>
              <p14:xfrm>
                <a:off x="9247693" y="3190872"/>
                <a:ext cx="223560" cy="1098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D52E30C-2439-41CF-8DB0-0AE828CCD2B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43373" y="3186552"/>
                  <a:ext cx="232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DC50439-D7C1-4EDE-BD6A-D2AF26C6AE53}"/>
                    </a:ext>
                  </a:extLst>
                </p14:cNvPr>
                <p14:cNvContentPartPr/>
                <p14:nvPr/>
              </p14:nvContentPartPr>
              <p14:xfrm>
                <a:off x="9063373" y="2929152"/>
                <a:ext cx="522360" cy="3178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DC50439-D7C1-4EDE-BD6A-D2AF26C6AE5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59053" y="2924832"/>
                  <a:ext cx="53100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0A0D02E6-AF83-4F0E-AF46-044526887B2D}"/>
              </a:ext>
            </a:extLst>
          </p:cNvPr>
          <p:cNvGrpSpPr/>
          <p:nvPr/>
        </p:nvGrpSpPr>
        <p:grpSpPr>
          <a:xfrm>
            <a:off x="2502373" y="4598832"/>
            <a:ext cx="627120" cy="450360"/>
            <a:chOff x="2502373" y="4598832"/>
            <a:chExt cx="62712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3FDE72E-56C2-4C20-8CAC-D150F25621DE}"/>
                    </a:ext>
                  </a:extLst>
                </p14:cNvPr>
                <p14:cNvContentPartPr/>
                <p14:nvPr/>
              </p14:nvContentPartPr>
              <p14:xfrm>
                <a:off x="3025093" y="4598832"/>
                <a:ext cx="104400" cy="301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3FDE72E-56C2-4C20-8CAC-D150F25621D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20773" y="4594512"/>
                  <a:ext cx="1130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77796E5-A279-4377-964F-2A57E09C9C9C}"/>
                    </a:ext>
                  </a:extLst>
                </p14:cNvPr>
                <p14:cNvContentPartPr/>
                <p14:nvPr/>
              </p14:nvContentPartPr>
              <p14:xfrm>
                <a:off x="2729533" y="4737072"/>
                <a:ext cx="84240" cy="129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77796E5-A279-4377-964F-2A57E09C9C9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25213" y="4732752"/>
                  <a:ext cx="92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AD52AE2-CA2B-4E10-8AF0-6B0E90FBEDDF}"/>
                    </a:ext>
                  </a:extLst>
                </p14:cNvPr>
                <p14:cNvContentPartPr/>
                <p14:nvPr/>
              </p14:nvContentPartPr>
              <p14:xfrm>
                <a:off x="2726293" y="4838592"/>
                <a:ext cx="96480" cy="16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AD52AE2-CA2B-4E10-8AF0-6B0E90FBEDD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721973" y="4834272"/>
                  <a:ext cx="105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EDC2299-7855-41DD-B465-36F55EDAE4E1}"/>
                    </a:ext>
                  </a:extLst>
                </p14:cNvPr>
                <p14:cNvContentPartPr/>
                <p14:nvPr/>
              </p14:nvContentPartPr>
              <p14:xfrm>
                <a:off x="2829613" y="4737432"/>
                <a:ext cx="118440" cy="149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EDC2299-7855-41DD-B465-36F55EDAE4E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825293" y="4733112"/>
                  <a:ext cx="127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AFE4BCD-20BE-45FF-B46E-C987699C594E}"/>
                    </a:ext>
                  </a:extLst>
                </p14:cNvPr>
                <p14:cNvContentPartPr/>
                <p14:nvPr/>
              </p14:nvContentPartPr>
              <p14:xfrm>
                <a:off x="2605693" y="4755432"/>
                <a:ext cx="24480" cy="997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AFE4BCD-20BE-45FF-B46E-C987699C594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601373" y="4751112"/>
                  <a:ext cx="33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0E21B72-4F4E-4C7F-8DEC-02024BDFE397}"/>
                    </a:ext>
                  </a:extLst>
                </p14:cNvPr>
                <p14:cNvContentPartPr/>
                <p14:nvPr/>
              </p14:nvContentPartPr>
              <p14:xfrm>
                <a:off x="2571853" y="4789992"/>
                <a:ext cx="129240" cy="17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0E21B72-4F4E-4C7F-8DEC-02024BDFE39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67533" y="4785672"/>
                  <a:ext cx="137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F4D42F4-B2B2-4ABA-A179-F903C2B9F295}"/>
                    </a:ext>
                  </a:extLst>
                </p14:cNvPr>
                <p14:cNvContentPartPr/>
                <p14:nvPr/>
              </p14:nvContentPartPr>
              <p14:xfrm>
                <a:off x="2502373" y="4626912"/>
                <a:ext cx="536760" cy="4222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F4D42F4-B2B2-4ABA-A179-F903C2B9F29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498053" y="4622592"/>
                  <a:ext cx="545400" cy="43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8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6876196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Externer Eingriff auf der Nachfrageseite, Erhöhung der Staatsausgaben um ∆G = 5 bei einer 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                                                                                                                   marginalen Konsumquote von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=0,9: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 zusätzliche Staatsausgaben erhöhen einmalig das Einkommen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E8BB2D8-C413-4C49-AD1C-D866265976B9}"/>
                  </a:ext>
                </a:extLst>
              </p14:cNvPr>
              <p14:cNvContentPartPr/>
              <p14:nvPr/>
            </p14:nvContentPartPr>
            <p14:xfrm>
              <a:off x="7720213" y="882912"/>
              <a:ext cx="1121760" cy="105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E8BB2D8-C413-4C49-AD1C-D866265976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5893" y="878592"/>
                <a:ext cx="11304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33446BC-D373-4566-8A6C-42551E0F7838}"/>
                  </a:ext>
                </a:extLst>
              </p14:cNvPr>
              <p14:cNvContentPartPr/>
              <p14:nvPr/>
            </p14:nvContentPartPr>
            <p14:xfrm>
              <a:off x="602293" y="1501752"/>
              <a:ext cx="2552040" cy="62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33446BC-D373-4566-8A6C-42551E0F78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973" y="1497432"/>
                <a:ext cx="256068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CB78F63-8FEB-468B-BEF4-538BB65AE4C5}"/>
              </a:ext>
            </a:extLst>
          </p:cNvPr>
          <p:cNvGrpSpPr/>
          <p:nvPr/>
        </p:nvGrpSpPr>
        <p:grpSpPr>
          <a:xfrm>
            <a:off x="2699653" y="1061112"/>
            <a:ext cx="245520" cy="168480"/>
            <a:chOff x="2699653" y="1061112"/>
            <a:chExt cx="24552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04359EA-A4AD-4761-9B32-154659437F07}"/>
                    </a:ext>
                  </a:extLst>
                </p14:cNvPr>
                <p14:cNvContentPartPr/>
                <p14:nvPr/>
              </p14:nvContentPartPr>
              <p14:xfrm>
                <a:off x="2703973" y="1061112"/>
                <a:ext cx="93240" cy="150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04359EA-A4AD-4761-9B32-154659437F0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99653" y="1056792"/>
                  <a:ext cx="101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740F93D-0AFE-4ED5-90D6-1D76A6E2AE11}"/>
                    </a:ext>
                  </a:extLst>
                </p14:cNvPr>
                <p14:cNvContentPartPr/>
                <p14:nvPr/>
              </p14:nvContentPartPr>
              <p14:xfrm>
                <a:off x="2699653" y="1155072"/>
                <a:ext cx="153360" cy="424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740F93D-0AFE-4ED5-90D6-1D76A6E2AE1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95333" y="1150752"/>
                  <a:ext cx="162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280F66C-2478-4FB3-8FBE-78612EF87647}"/>
                    </a:ext>
                  </a:extLst>
                </p14:cNvPr>
                <p14:cNvContentPartPr/>
                <p14:nvPr/>
              </p14:nvContentPartPr>
              <p14:xfrm>
                <a:off x="2833573" y="1075152"/>
                <a:ext cx="111600" cy="1544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280F66C-2478-4FB3-8FBE-78612EF8764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29253" y="1070832"/>
                  <a:ext cx="12024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9017" name="Freihand 169016">
                <a:extLst>
                  <a:ext uri="{FF2B5EF4-FFF2-40B4-BE49-F238E27FC236}">
                    <a16:creationId xmlns:a16="http://schemas.microsoft.com/office/drawing/2014/main" id="{BF646CAC-1BB9-407F-B516-48FD5FC2B8B5}"/>
                  </a:ext>
                </a:extLst>
              </p14:cNvPr>
              <p14:cNvContentPartPr/>
              <p14:nvPr/>
            </p14:nvContentPartPr>
            <p14:xfrm>
              <a:off x="10748173" y="1227432"/>
              <a:ext cx="778680" cy="114840"/>
            </p14:xfrm>
          </p:contentPart>
        </mc:Choice>
        <mc:Fallback>
          <p:pic>
            <p:nvPicPr>
              <p:cNvPr id="169017" name="Freihand 169016">
                <a:extLst>
                  <a:ext uri="{FF2B5EF4-FFF2-40B4-BE49-F238E27FC236}">
                    <a16:creationId xmlns:a16="http://schemas.microsoft.com/office/drawing/2014/main" id="{BF646CAC-1BB9-407F-B516-48FD5FC2B8B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43853" y="1223112"/>
                <a:ext cx="78732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349" name="Gruppieren 169348">
            <a:extLst>
              <a:ext uri="{FF2B5EF4-FFF2-40B4-BE49-F238E27FC236}">
                <a16:creationId xmlns:a16="http://schemas.microsoft.com/office/drawing/2014/main" id="{0001623F-36F7-4E6A-AC07-4A655DC3296E}"/>
              </a:ext>
            </a:extLst>
          </p:cNvPr>
          <p:cNvGrpSpPr/>
          <p:nvPr/>
        </p:nvGrpSpPr>
        <p:grpSpPr>
          <a:xfrm>
            <a:off x="682213" y="3943992"/>
            <a:ext cx="702000" cy="252720"/>
            <a:chOff x="682213" y="3943992"/>
            <a:chExt cx="70200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9323" name="Freihand 169322">
                  <a:extLst>
                    <a:ext uri="{FF2B5EF4-FFF2-40B4-BE49-F238E27FC236}">
                      <a16:creationId xmlns:a16="http://schemas.microsoft.com/office/drawing/2014/main" id="{E5C98406-C7FC-426B-951F-087E0D12CC5D}"/>
                    </a:ext>
                  </a:extLst>
                </p14:cNvPr>
                <p14:cNvContentPartPr/>
                <p14:nvPr/>
              </p14:nvContentPartPr>
              <p14:xfrm>
                <a:off x="702733" y="3943992"/>
                <a:ext cx="123480" cy="177120"/>
              </p14:xfrm>
            </p:contentPart>
          </mc:Choice>
          <mc:Fallback>
            <p:pic>
              <p:nvPicPr>
                <p:cNvPr id="169323" name="Freihand 169322">
                  <a:extLst>
                    <a:ext uri="{FF2B5EF4-FFF2-40B4-BE49-F238E27FC236}">
                      <a16:creationId xmlns:a16="http://schemas.microsoft.com/office/drawing/2014/main" id="{E5C98406-C7FC-426B-951F-087E0D12CC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8413" y="3939672"/>
                  <a:ext cx="132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9324" name="Freihand 169323">
                  <a:extLst>
                    <a:ext uri="{FF2B5EF4-FFF2-40B4-BE49-F238E27FC236}">
                      <a16:creationId xmlns:a16="http://schemas.microsoft.com/office/drawing/2014/main" id="{A9230DB2-BDEE-41DA-B93F-97AA97E71B7B}"/>
                    </a:ext>
                  </a:extLst>
                </p14:cNvPr>
                <p14:cNvContentPartPr/>
                <p14:nvPr/>
              </p14:nvContentPartPr>
              <p14:xfrm>
                <a:off x="811453" y="3960552"/>
                <a:ext cx="34200" cy="185400"/>
              </p14:xfrm>
            </p:contentPart>
          </mc:Choice>
          <mc:Fallback>
            <p:pic>
              <p:nvPicPr>
                <p:cNvPr id="169324" name="Freihand 169323">
                  <a:extLst>
                    <a:ext uri="{FF2B5EF4-FFF2-40B4-BE49-F238E27FC236}">
                      <a16:creationId xmlns:a16="http://schemas.microsoft.com/office/drawing/2014/main" id="{A9230DB2-BDEE-41DA-B93F-97AA97E71B7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7133" y="3956232"/>
                  <a:ext cx="42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9325" name="Freihand 169324">
                  <a:extLst>
                    <a:ext uri="{FF2B5EF4-FFF2-40B4-BE49-F238E27FC236}">
                      <a16:creationId xmlns:a16="http://schemas.microsoft.com/office/drawing/2014/main" id="{4BD5CDD8-E4DC-4AE6-B172-F4DBFCFFFF1F}"/>
                    </a:ext>
                  </a:extLst>
                </p14:cNvPr>
                <p14:cNvContentPartPr/>
                <p14:nvPr/>
              </p14:nvContentPartPr>
              <p14:xfrm>
                <a:off x="682213" y="4123632"/>
                <a:ext cx="169920" cy="20160"/>
              </p14:xfrm>
            </p:contentPart>
          </mc:Choice>
          <mc:Fallback>
            <p:pic>
              <p:nvPicPr>
                <p:cNvPr id="169325" name="Freihand 169324">
                  <a:extLst>
                    <a:ext uri="{FF2B5EF4-FFF2-40B4-BE49-F238E27FC236}">
                      <a16:creationId xmlns:a16="http://schemas.microsoft.com/office/drawing/2014/main" id="{4BD5CDD8-E4DC-4AE6-B172-F4DBFCFFFF1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7893" y="4119312"/>
                  <a:ext cx="178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9326" name="Freihand 169325">
                  <a:extLst>
                    <a:ext uri="{FF2B5EF4-FFF2-40B4-BE49-F238E27FC236}">
                      <a16:creationId xmlns:a16="http://schemas.microsoft.com/office/drawing/2014/main" id="{27EF9E99-953B-4B9A-A658-B82DA71F9CC3}"/>
                    </a:ext>
                  </a:extLst>
                </p14:cNvPr>
                <p14:cNvContentPartPr/>
                <p14:nvPr/>
              </p14:nvContentPartPr>
              <p14:xfrm>
                <a:off x="930253" y="4022832"/>
                <a:ext cx="119880" cy="173880"/>
              </p14:xfrm>
            </p:contentPart>
          </mc:Choice>
          <mc:Fallback>
            <p:pic>
              <p:nvPicPr>
                <p:cNvPr id="169326" name="Freihand 169325">
                  <a:extLst>
                    <a:ext uri="{FF2B5EF4-FFF2-40B4-BE49-F238E27FC236}">
                      <a16:creationId xmlns:a16="http://schemas.microsoft.com/office/drawing/2014/main" id="{27EF9E99-953B-4B9A-A658-B82DA71F9C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5933" y="4018512"/>
                  <a:ext cx="128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9327" name="Freihand 169326">
                  <a:extLst>
                    <a:ext uri="{FF2B5EF4-FFF2-40B4-BE49-F238E27FC236}">
                      <a16:creationId xmlns:a16="http://schemas.microsoft.com/office/drawing/2014/main" id="{F70250F2-1FF5-48E5-845B-9CFFC4353715}"/>
                    </a:ext>
                  </a:extLst>
                </p14:cNvPr>
                <p14:cNvContentPartPr/>
                <p14:nvPr/>
              </p14:nvContentPartPr>
              <p14:xfrm>
                <a:off x="1190173" y="4025712"/>
                <a:ext cx="147240" cy="20880"/>
              </p14:xfrm>
            </p:contentPart>
          </mc:Choice>
          <mc:Fallback>
            <p:pic>
              <p:nvPicPr>
                <p:cNvPr id="169327" name="Freihand 169326">
                  <a:extLst>
                    <a:ext uri="{FF2B5EF4-FFF2-40B4-BE49-F238E27FC236}">
                      <a16:creationId xmlns:a16="http://schemas.microsoft.com/office/drawing/2014/main" id="{F70250F2-1FF5-48E5-845B-9CFFC435371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85853" y="4021392"/>
                  <a:ext cx="155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9328" name="Freihand 169327">
                  <a:extLst>
                    <a:ext uri="{FF2B5EF4-FFF2-40B4-BE49-F238E27FC236}">
                      <a16:creationId xmlns:a16="http://schemas.microsoft.com/office/drawing/2014/main" id="{77D68CB3-6E32-4FC9-8C8B-90B02C931A87}"/>
                    </a:ext>
                  </a:extLst>
                </p14:cNvPr>
                <p14:cNvContentPartPr/>
                <p14:nvPr/>
              </p14:nvContentPartPr>
              <p14:xfrm>
                <a:off x="1176493" y="4066032"/>
                <a:ext cx="207720" cy="28800"/>
              </p14:xfrm>
            </p:contentPart>
          </mc:Choice>
          <mc:Fallback>
            <p:pic>
              <p:nvPicPr>
                <p:cNvPr id="169328" name="Freihand 169327">
                  <a:extLst>
                    <a:ext uri="{FF2B5EF4-FFF2-40B4-BE49-F238E27FC236}">
                      <a16:creationId xmlns:a16="http://schemas.microsoft.com/office/drawing/2014/main" id="{77D68CB3-6E32-4FC9-8C8B-90B02C931A8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72173" y="4061712"/>
                  <a:ext cx="2163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348" name="Gruppieren 169347">
            <a:extLst>
              <a:ext uri="{FF2B5EF4-FFF2-40B4-BE49-F238E27FC236}">
                <a16:creationId xmlns:a16="http://schemas.microsoft.com/office/drawing/2014/main" id="{37B87F5F-03EC-49A8-B898-B7AC3CF28B87}"/>
              </a:ext>
            </a:extLst>
          </p:cNvPr>
          <p:cNvGrpSpPr/>
          <p:nvPr/>
        </p:nvGrpSpPr>
        <p:grpSpPr>
          <a:xfrm>
            <a:off x="1649173" y="3945432"/>
            <a:ext cx="2879280" cy="244080"/>
            <a:chOff x="1649173" y="3945432"/>
            <a:chExt cx="287928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9329" name="Freihand 169328">
                  <a:extLst>
                    <a:ext uri="{FF2B5EF4-FFF2-40B4-BE49-F238E27FC236}">
                      <a16:creationId xmlns:a16="http://schemas.microsoft.com/office/drawing/2014/main" id="{680A40EF-6FAE-4FDA-9801-E3BFFF4F2F25}"/>
                    </a:ext>
                  </a:extLst>
                </p14:cNvPr>
                <p14:cNvContentPartPr/>
                <p14:nvPr/>
              </p14:nvContentPartPr>
              <p14:xfrm>
                <a:off x="1649173" y="3945432"/>
                <a:ext cx="146160" cy="141120"/>
              </p14:xfrm>
            </p:contentPart>
          </mc:Choice>
          <mc:Fallback>
            <p:pic>
              <p:nvPicPr>
                <p:cNvPr id="169329" name="Freihand 169328">
                  <a:extLst>
                    <a:ext uri="{FF2B5EF4-FFF2-40B4-BE49-F238E27FC236}">
                      <a16:creationId xmlns:a16="http://schemas.microsoft.com/office/drawing/2014/main" id="{680A40EF-6FAE-4FDA-9801-E3BFFF4F2F2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44853" y="3941112"/>
                  <a:ext cx="154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9330" name="Freihand 169329">
                  <a:extLst>
                    <a:ext uri="{FF2B5EF4-FFF2-40B4-BE49-F238E27FC236}">
                      <a16:creationId xmlns:a16="http://schemas.microsoft.com/office/drawing/2014/main" id="{65B9A35B-B52E-4445-B42A-5F1DAE099192}"/>
                    </a:ext>
                  </a:extLst>
                </p14:cNvPr>
                <p14:cNvContentPartPr/>
                <p14:nvPr/>
              </p14:nvContentPartPr>
              <p14:xfrm>
                <a:off x="1772293" y="3960912"/>
                <a:ext cx="21600" cy="139320"/>
              </p14:xfrm>
            </p:contentPart>
          </mc:Choice>
          <mc:Fallback>
            <p:pic>
              <p:nvPicPr>
                <p:cNvPr id="169330" name="Freihand 169329">
                  <a:extLst>
                    <a:ext uri="{FF2B5EF4-FFF2-40B4-BE49-F238E27FC236}">
                      <a16:creationId xmlns:a16="http://schemas.microsoft.com/office/drawing/2014/main" id="{65B9A35B-B52E-4445-B42A-5F1DAE0991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67973" y="3956592"/>
                  <a:ext cx="30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9331" name="Freihand 169330">
                  <a:extLst>
                    <a:ext uri="{FF2B5EF4-FFF2-40B4-BE49-F238E27FC236}">
                      <a16:creationId xmlns:a16="http://schemas.microsoft.com/office/drawing/2014/main" id="{1B697DB3-9675-4139-BC3F-55B123429AB3}"/>
                    </a:ext>
                  </a:extLst>
                </p14:cNvPr>
                <p14:cNvContentPartPr/>
                <p14:nvPr/>
              </p14:nvContentPartPr>
              <p14:xfrm>
                <a:off x="1690933" y="4082232"/>
                <a:ext cx="155880" cy="14040"/>
              </p14:xfrm>
            </p:contentPart>
          </mc:Choice>
          <mc:Fallback>
            <p:pic>
              <p:nvPicPr>
                <p:cNvPr id="169331" name="Freihand 169330">
                  <a:extLst>
                    <a:ext uri="{FF2B5EF4-FFF2-40B4-BE49-F238E27FC236}">
                      <a16:creationId xmlns:a16="http://schemas.microsoft.com/office/drawing/2014/main" id="{1B697DB3-9675-4139-BC3F-55B123429AB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86613" y="4077912"/>
                  <a:ext cx="164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9332" name="Freihand 169331">
                  <a:extLst>
                    <a:ext uri="{FF2B5EF4-FFF2-40B4-BE49-F238E27FC236}">
                      <a16:creationId xmlns:a16="http://schemas.microsoft.com/office/drawing/2014/main" id="{A0678429-E9A1-4B6D-B904-167F31F71CB2}"/>
                    </a:ext>
                  </a:extLst>
                </p14:cNvPr>
                <p14:cNvContentPartPr/>
                <p14:nvPr/>
              </p14:nvContentPartPr>
              <p14:xfrm>
                <a:off x="1909453" y="4008072"/>
                <a:ext cx="92520" cy="118440"/>
              </p14:xfrm>
            </p:contentPart>
          </mc:Choice>
          <mc:Fallback>
            <p:pic>
              <p:nvPicPr>
                <p:cNvPr id="169332" name="Freihand 169331">
                  <a:extLst>
                    <a:ext uri="{FF2B5EF4-FFF2-40B4-BE49-F238E27FC236}">
                      <a16:creationId xmlns:a16="http://schemas.microsoft.com/office/drawing/2014/main" id="{A0678429-E9A1-4B6D-B904-167F31F71CB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05133" y="4003752"/>
                  <a:ext cx="101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69333" name="Freihand 169332">
                  <a:extLst>
                    <a:ext uri="{FF2B5EF4-FFF2-40B4-BE49-F238E27FC236}">
                      <a16:creationId xmlns:a16="http://schemas.microsoft.com/office/drawing/2014/main" id="{EECB61C7-0391-46A8-9CCF-D385421B109A}"/>
                    </a:ext>
                  </a:extLst>
                </p14:cNvPr>
                <p14:cNvContentPartPr/>
                <p14:nvPr/>
              </p14:nvContentPartPr>
              <p14:xfrm>
                <a:off x="2009173" y="4048752"/>
                <a:ext cx="97920" cy="60840"/>
              </p14:xfrm>
            </p:contentPart>
          </mc:Choice>
          <mc:Fallback>
            <p:pic>
              <p:nvPicPr>
                <p:cNvPr id="169333" name="Freihand 169332">
                  <a:extLst>
                    <a:ext uri="{FF2B5EF4-FFF2-40B4-BE49-F238E27FC236}">
                      <a16:creationId xmlns:a16="http://schemas.microsoft.com/office/drawing/2014/main" id="{EECB61C7-0391-46A8-9CCF-D385421B109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04853" y="4044432"/>
                  <a:ext cx="106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9334" name="Freihand 169333">
                  <a:extLst>
                    <a:ext uri="{FF2B5EF4-FFF2-40B4-BE49-F238E27FC236}">
                      <a16:creationId xmlns:a16="http://schemas.microsoft.com/office/drawing/2014/main" id="{CE140DF3-EAAC-4E04-9248-9FC918393B92}"/>
                    </a:ext>
                  </a:extLst>
                </p14:cNvPr>
                <p14:cNvContentPartPr/>
                <p14:nvPr/>
              </p14:nvContentPartPr>
              <p14:xfrm>
                <a:off x="2231293" y="4010592"/>
                <a:ext cx="154440" cy="95760"/>
              </p14:xfrm>
            </p:contentPart>
          </mc:Choice>
          <mc:Fallback>
            <p:pic>
              <p:nvPicPr>
                <p:cNvPr id="169334" name="Freihand 169333">
                  <a:extLst>
                    <a:ext uri="{FF2B5EF4-FFF2-40B4-BE49-F238E27FC236}">
                      <a16:creationId xmlns:a16="http://schemas.microsoft.com/office/drawing/2014/main" id="{CE140DF3-EAAC-4E04-9248-9FC918393B9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26973" y="4006272"/>
                  <a:ext cx="163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69335" name="Freihand 169334">
                  <a:extLst>
                    <a:ext uri="{FF2B5EF4-FFF2-40B4-BE49-F238E27FC236}">
                      <a16:creationId xmlns:a16="http://schemas.microsoft.com/office/drawing/2014/main" id="{2B36B155-A215-4B53-A194-F3E786F80AE8}"/>
                    </a:ext>
                  </a:extLst>
                </p14:cNvPr>
                <p14:cNvContentPartPr/>
                <p14:nvPr/>
              </p14:nvContentPartPr>
              <p14:xfrm>
                <a:off x="2432893" y="3963432"/>
                <a:ext cx="91800" cy="103320"/>
              </p14:xfrm>
            </p:contentPart>
          </mc:Choice>
          <mc:Fallback>
            <p:pic>
              <p:nvPicPr>
                <p:cNvPr id="169335" name="Freihand 169334">
                  <a:extLst>
                    <a:ext uri="{FF2B5EF4-FFF2-40B4-BE49-F238E27FC236}">
                      <a16:creationId xmlns:a16="http://schemas.microsoft.com/office/drawing/2014/main" id="{2B36B155-A215-4B53-A194-F3E786F80AE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28573" y="3959112"/>
                  <a:ext cx="100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69336" name="Freihand 169335">
                  <a:extLst>
                    <a:ext uri="{FF2B5EF4-FFF2-40B4-BE49-F238E27FC236}">
                      <a16:creationId xmlns:a16="http://schemas.microsoft.com/office/drawing/2014/main" id="{50194F6B-387D-40B1-BB50-F10AD4027A48}"/>
                    </a:ext>
                  </a:extLst>
                </p14:cNvPr>
                <p14:cNvContentPartPr/>
                <p14:nvPr/>
              </p14:nvContentPartPr>
              <p14:xfrm>
                <a:off x="2402653" y="3976032"/>
                <a:ext cx="166680" cy="133560"/>
              </p14:xfrm>
            </p:contentPart>
          </mc:Choice>
          <mc:Fallback>
            <p:pic>
              <p:nvPicPr>
                <p:cNvPr id="169336" name="Freihand 169335">
                  <a:extLst>
                    <a:ext uri="{FF2B5EF4-FFF2-40B4-BE49-F238E27FC236}">
                      <a16:creationId xmlns:a16="http://schemas.microsoft.com/office/drawing/2014/main" id="{50194F6B-387D-40B1-BB50-F10AD4027A4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98333" y="3971712"/>
                  <a:ext cx="175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69337" name="Freihand 169336">
                  <a:extLst>
                    <a:ext uri="{FF2B5EF4-FFF2-40B4-BE49-F238E27FC236}">
                      <a16:creationId xmlns:a16="http://schemas.microsoft.com/office/drawing/2014/main" id="{2F29FB68-3A27-485E-9A5B-ABAFCB55A72A}"/>
                    </a:ext>
                  </a:extLst>
                </p14:cNvPr>
                <p14:cNvContentPartPr/>
                <p14:nvPr/>
              </p14:nvContentPartPr>
              <p14:xfrm>
                <a:off x="2580853" y="4001232"/>
                <a:ext cx="110880" cy="125280"/>
              </p14:xfrm>
            </p:contentPart>
          </mc:Choice>
          <mc:Fallback>
            <p:pic>
              <p:nvPicPr>
                <p:cNvPr id="169337" name="Freihand 169336">
                  <a:extLst>
                    <a:ext uri="{FF2B5EF4-FFF2-40B4-BE49-F238E27FC236}">
                      <a16:creationId xmlns:a16="http://schemas.microsoft.com/office/drawing/2014/main" id="{2F29FB68-3A27-485E-9A5B-ABAFCB55A72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76533" y="3996912"/>
                  <a:ext cx="119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69338" name="Freihand 169337">
                  <a:extLst>
                    <a:ext uri="{FF2B5EF4-FFF2-40B4-BE49-F238E27FC236}">
                      <a16:creationId xmlns:a16="http://schemas.microsoft.com/office/drawing/2014/main" id="{8E2AA7C7-A7C3-4ADF-919B-2F21EBBE2DCF}"/>
                    </a:ext>
                  </a:extLst>
                </p14:cNvPr>
                <p14:cNvContentPartPr/>
                <p14:nvPr/>
              </p14:nvContentPartPr>
              <p14:xfrm>
                <a:off x="2736013" y="4071072"/>
                <a:ext cx="134640" cy="104760"/>
              </p14:xfrm>
            </p:contentPart>
          </mc:Choice>
          <mc:Fallback>
            <p:pic>
              <p:nvPicPr>
                <p:cNvPr id="169338" name="Freihand 169337">
                  <a:extLst>
                    <a:ext uri="{FF2B5EF4-FFF2-40B4-BE49-F238E27FC236}">
                      <a16:creationId xmlns:a16="http://schemas.microsoft.com/office/drawing/2014/main" id="{8E2AA7C7-A7C3-4ADF-919B-2F21EBBE2D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31693" y="4066752"/>
                  <a:ext cx="143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69339" name="Freihand 169338">
                  <a:extLst>
                    <a:ext uri="{FF2B5EF4-FFF2-40B4-BE49-F238E27FC236}">
                      <a16:creationId xmlns:a16="http://schemas.microsoft.com/office/drawing/2014/main" id="{2EE8A697-C5D8-416B-95B1-63B777AB969F}"/>
                    </a:ext>
                  </a:extLst>
                </p14:cNvPr>
                <p14:cNvContentPartPr/>
                <p14:nvPr/>
              </p14:nvContentPartPr>
              <p14:xfrm>
                <a:off x="2963533" y="3997992"/>
                <a:ext cx="37800" cy="122760"/>
              </p14:xfrm>
            </p:contentPart>
          </mc:Choice>
          <mc:Fallback>
            <p:pic>
              <p:nvPicPr>
                <p:cNvPr id="169339" name="Freihand 169338">
                  <a:extLst>
                    <a:ext uri="{FF2B5EF4-FFF2-40B4-BE49-F238E27FC236}">
                      <a16:creationId xmlns:a16="http://schemas.microsoft.com/office/drawing/2014/main" id="{2EE8A697-C5D8-416B-95B1-63B777AB96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59213" y="3993672"/>
                  <a:ext cx="46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69340" name="Freihand 169339">
                  <a:extLst>
                    <a:ext uri="{FF2B5EF4-FFF2-40B4-BE49-F238E27FC236}">
                      <a16:creationId xmlns:a16="http://schemas.microsoft.com/office/drawing/2014/main" id="{E20B6BF2-6664-4E18-B230-F91AC4D20C0B}"/>
                    </a:ext>
                  </a:extLst>
                </p14:cNvPr>
                <p14:cNvContentPartPr/>
                <p14:nvPr/>
              </p14:nvContentPartPr>
              <p14:xfrm>
                <a:off x="2908453" y="3982152"/>
                <a:ext cx="305640" cy="96480"/>
              </p14:xfrm>
            </p:contentPart>
          </mc:Choice>
          <mc:Fallback>
            <p:pic>
              <p:nvPicPr>
                <p:cNvPr id="169340" name="Freihand 169339">
                  <a:extLst>
                    <a:ext uri="{FF2B5EF4-FFF2-40B4-BE49-F238E27FC236}">
                      <a16:creationId xmlns:a16="http://schemas.microsoft.com/office/drawing/2014/main" id="{E20B6BF2-6664-4E18-B230-F91AC4D20C0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04133" y="3977832"/>
                  <a:ext cx="314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69341" name="Freihand 169340">
                  <a:extLst>
                    <a:ext uri="{FF2B5EF4-FFF2-40B4-BE49-F238E27FC236}">
                      <a16:creationId xmlns:a16="http://schemas.microsoft.com/office/drawing/2014/main" id="{E33A7327-2B0E-409B-B42A-33175D22AA41}"/>
                    </a:ext>
                  </a:extLst>
                </p14:cNvPr>
                <p14:cNvContentPartPr/>
                <p14:nvPr/>
              </p14:nvContentPartPr>
              <p14:xfrm>
                <a:off x="3104653" y="3972792"/>
                <a:ext cx="150120" cy="129240"/>
              </p14:xfrm>
            </p:contentPart>
          </mc:Choice>
          <mc:Fallback>
            <p:pic>
              <p:nvPicPr>
                <p:cNvPr id="169341" name="Freihand 169340">
                  <a:extLst>
                    <a:ext uri="{FF2B5EF4-FFF2-40B4-BE49-F238E27FC236}">
                      <a16:creationId xmlns:a16="http://schemas.microsoft.com/office/drawing/2014/main" id="{E33A7327-2B0E-409B-B42A-33175D22AA4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00333" y="3968472"/>
                  <a:ext cx="158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69342" name="Freihand 169341">
                  <a:extLst>
                    <a:ext uri="{FF2B5EF4-FFF2-40B4-BE49-F238E27FC236}">
                      <a16:creationId xmlns:a16="http://schemas.microsoft.com/office/drawing/2014/main" id="{D0B53916-A8E5-41BA-A9A4-45B95BF105B2}"/>
                    </a:ext>
                  </a:extLst>
                </p14:cNvPr>
                <p14:cNvContentPartPr/>
                <p14:nvPr/>
              </p14:nvContentPartPr>
              <p14:xfrm>
                <a:off x="3308773" y="3999432"/>
                <a:ext cx="83880" cy="60480"/>
              </p14:xfrm>
            </p:contentPart>
          </mc:Choice>
          <mc:Fallback>
            <p:pic>
              <p:nvPicPr>
                <p:cNvPr id="169342" name="Freihand 169341">
                  <a:extLst>
                    <a:ext uri="{FF2B5EF4-FFF2-40B4-BE49-F238E27FC236}">
                      <a16:creationId xmlns:a16="http://schemas.microsoft.com/office/drawing/2014/main" id="{D0B53916-A8E5-41BA-A9A4-45B95BF105B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04453" y="3995112"/>
                  <a:ext cx="92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69343" name="Freihand 169342">
                  <a:extLst>
                    <a:ext uri="{FF2B5EF4-FFF2-40B4-BE49-F238E27FC236}">
                      <a16:creationId xmlns:a16="http://schemas.microsoft.com/office/drawing/2014/main" id="{688DF285-8FE1-4A84-8443-7BBEC30326A3}"/>
                    </a:ext>
                  </a:extLst>
                </p14:cNvPr>
                <p14:cNvContentPartPr/>
                <p14:nvPr/>
              </p14:nvContentPartPr>
              <p14:xfrm>
                <a:off x="3357733" y="3991152"/>
                <a:ext cx="61920" cy="147240"/>
              </p14:xfrm>
            </p:contentPart>
          </mc:Choice>
          <mc:Fallback>
            <p:pic>
              <p:nvPicPr>
                <p:cNvPr id="169343" name="Freihand 169342">
                  <a:extLst>
                    <a:ext uri="{FF2B5EF4-FFF2-40B4-BE49-F238E27FC236}">
                      <a16:creationId xmlns:a16="http://schemas.microsoft.com/office/drawing/2014/main" id="{688DF285-8FE1-4A84-8443-7BBEC30326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53413" y="3986832"/>
                  <a:ext cx="70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69344" name="Freihand 169343">
                  <a:extLst>
                    <a:ext uri="{FF2B5EF4-FFF2-40B4-BE49-F238E27FC236}">
                      <a16:creationId xmlns:a16="http://schemas.microsoft.com/office/drawing/2014/main" id="{C941DF3C-386E-4733-9268-4830939294EC}"/>
                    </a:ext>
                  </a:extLst>
                </p14:cNvPr>
                <p14:cNvContentPartPr/>
                <p14:nvPr/>
              </p14:nvContentPartPr>
              <p14:xfrm>
                <a:off x="3417493" y="4033272"/>
                <a:ext cx="129960" cy="156240"/>
              </p14:xfrm>
            </p:contentPart>
          </mc:Choice>
          <mc:Fallback>
            <p:pic>
              <p:nvPicPr>
                <p:cNvPr id="169344" name="Freihand 169343">
                  <a:extLst>
                    <a:ext uri="{FF2B5EF4-FFF2-40B4-BE49-F238E27FC236}">
                      <a16:creationId xmlns:a16="http://schemas.microsoft.com/office/drawing/2014/main" id="{C941DF3C-386E-4733-9268-4830939294E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13173" y="4028952"/>
                  <a:ext cx="138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69345" name="Freihand 169344">
                  <a:extLst>
                    <a:ext uri="{FF2B5EF4-FFF2-40B4-BE49-F238E27FC236}">
                      <a16:creationId xmlns:a16="http://schemas.microsoft.com/office/drawing/2014/main" id="{2DBF0D69-C45F-4FDF-9454-C26BABFE1EA3}"/>
                    </a:ext>
                  </a:extLst>
                </p14:cNvPr>
                <p14:cNvContentPartPr/>
                <p14:nvPr/>
              </p14:nvContentPartPr>
              <p14:xfrm>
                <a:off x="3690373" y="3985392"/>
                <a:ext cx="20520" cy="101160"/>
              </p14:xfrm>
            </p:contentPart>
          </mc:Choice>
          <mc:Fallback>
            <p:pic>
              <p:nvPicPr>
                <p:cNvPr id="169345" name="Freihand 169344">
                  <a:extLst>
                    <a:ext uri="{FF2B5EF4-FFF2-40B4-BE49-F238E27FC236}">
                      <a16:creationId xmlns:a16="http://schemas.microsoft.com/office/drawing/2014/main" id="{2DBF0D69-C45F-4FDF-9454-C26BABFE1EA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86053" y="3981072"/>
                  <a:ext cx="29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69346" name="Freihand 169345">
                  <a:extLst>
                    <a:ext uri="{FF2B5EF4-FFF2-40B4-BE49-F238E27FC236}">
                      <a16:creationId xmlns:a16="http://schemas.microsoft.com/office/drawing/2014/main" id="{54376F3F-DEF2-4533-8D28-0F37A41BC72A}"/>
                    </a:ext>
                  </a:extLst>
                </p14:cNvPr>
                <p14:cNvContentPartPr/>
                <p14:nvPr/>
              </p14:nvContentPartPr>
              <p14:xfrm>
                <a:off x="3643933" y="4057752"/>
                <a:ext cx="426240" cy="19800"/>
              </p14:xfrm>
            </p:contentPart>
          </mc:Choice>
          <mc:Fallback>
            <p:pic>
              <p:nvPicPr>
                <p:cNvPr id="169346" name="Freihand 169345">
                  <a:extLst>
                    <a:ext uri="{FF2B5EF4-FFF2-40B4-BE49-F238E27FC236}">
                      <a16:creationId xmlns:a16="http://schemas.microsoft.com/office/drawing/2014/main" id="{54376F3F-DEF2-4533-8D28-0F37A41BC72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39613" y="4053432"/>
                  <a:ext cx="434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69347" name="Freihand 169346">
                  <a:extLst>
                    <a:ext uri="{FF2B5EF4-FFF2-40B4-BE49-F238E27FC236}">
                      <a16:creationId xmlns:a16="http://schemas.microsoft.com/office/drawing/2014/main" id="{A83269BB-0FE0-4924-AB46-C70E56978ACC}"/>
                    </a:ext>
                  </a:extLst>
                </p14:cNvPr>
                <p14:cNvContentPartPr/>
                <p14:nvPr/>
              </p14:nvContentPartPr>
              <p14:xfrm>
                <a:off x="4190413" y="4040472"/>
                <a:ext cx="338040" cy="27000"/>
              </p14:xfrm>
            </p:contentPart>
          </mc:Choice>
          <mc:Fallback>
            <p:pic>
              <p:nvPicPr>
                <p:cNvPr id="169347" name="Freihand 169346">
                  <a:extLst>
                    <a:ext uri="{FF2B5EF4-FFF2-40B4-BE49-F238E27FC236}">
                      <a16:creationId xmlns:a16="http://schemas.microsoft.com/office/drawing/2014/main" id="{A83269BB-0FE0-4924-AB46-C70E56978AC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86093" y="4036152"/>
                  <a:ext cx="3466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428" name="Gruppieren 169427">
            <a:extLst>
              <a:ext uri="{FF2B5EF4-FFF2-40B4-BE49-F238E27FC236}">
                <a16:creationId xmlns:a16="http://schemas.microsoft.com/office/drawing/2014/main" id="{41E6C722-3D0F-4E71-B80D-0628D16C5C5F}"/>
              </a:ext>
            </a:extLst>
          </p:cNvPr>
          <p:cNvGrpSpPr/>
          <p:nvPr/>
        </p:nvGrpSpPr>
        <p:grpSpPr>
          <a:xfrm>
            <a:off x="239053" y="1338312"/>
            <a:ext cx="11928960" cy="2449800"/>
            <a:chOff x="239053" y="1338312"/>
            <a:chExt cx="11928960" cy="244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B182996-7116-404F-AC0B-F56DFB8BDF82}"/>
                    </a:ext>
                  </a:extLst>
                </p14:cNvPr>
                <p14:cNvContentPartPr/>
                <p14:nvPr/>
              </p14:nvContentPartPr>
              <p14:xfrm>
                <a:off x="7243213" y="1574472"/>
                <a:ext cx="408600" cy="40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B182996-7116-404F-AC0B-F56DFB8BDF8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38893" y="1570152"/>
                  <a:ext cx="417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9AE3598-0AF5-409E-8249-53C1E1850B91}"/>
                    </a:ext>
                  </a:extLst>
                </p14:cNvPr>
                <p14:cNvContentPartPr/>
                <p14:nvPr/>
              </p14:nvContentPartPr>
              <p14:xfrm>
                <a:off x="732253" y="1728912"/>
                <a:ext cx="7920" cy="39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9AE3598-0AF5-409E-8249-53C1E1850B9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7933" y="1724592"/>
                  <a:ext cx="16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2CF7E67-035A-45D9-A7F1-FBB52C463F1B}"/>
                    </a:ext>
                  </a:extLst>
                </p14:cNvPr>
                <p14:cNvContentPartPr/>
                <p14:nvPr/>
              </p14:nvContentPartPr>
              <p14:xfrm>
                <a:off x="623173" y="1657272"/>
                <a:ext cx="169560" cy="119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2CF7E67-035A-45D9-A7F1-FBB52C463F1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8853" y="1652952"/>
                  <a:ext cx="178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A1F64F4-673E-4145-B915-2A4AFA82CCBA}"/>
                    </a:ext>
                  </a:extLst>
                </p14:cNvPr>
                <p14:cNvContentPartPr/>
                <p14:nvPr/>
              </p14:nvContentPartPr>
              <p14:xfrm>
                <a:off x="836293" y="1711992"/>
                <a:ext cx="14400" cy="42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A1F64F4-673E-4145-B915-2A4AFA82CCB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1973" y="1707672"/>
                  <a:ext cx="23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C3902BC-EFB4-4D50-B11D-E37AE22794B6}"/>
                    </a:ext>
                  </a:extLst>
                </p14:cNvPr>
                <p14:cNvContentPartPr/>
                <p14:nvPr/>
              </p14:nvContentPartPr>
              <p14:xfrm>
                <a:off x="872653" y="1642152"/>
                <a:ext cx="104040" cy="108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C3902BC-EFB4-4D50-B11D-E37AE22794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8333" y="1637832"/>
                  <a:ext cx="112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19DB086-9548-4B78-A3A6-DAC5E9E5DDBE}"/>
                    </a:ext>
                  </a:extLst>
                </p14:cNvPr>
                <p14:cNvContentPartPr/>
                <p14:nvPr/>
              </p14:nvContentPartPr>
              <p14:xfrm>
                <a:off x="1197013" y="1639632"/>
                <a:ext cx="3240" cy="82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19DB086-9548-4B78-A3A6-DAC5E9E5DDB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92693" y="1635312"/>
                  <a:ext cx="11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2D7F7FC-FDC2-4B81-83FB-6BFF511C9C36}"/>
                    </a:ext>
                  </a:extLst>
                </p14:cNvPr>
                <p14:cNvContentPartPr/>
                <p14:nvPr/>
              </p14:nvContentPartPr>
              <p14:xfrm>
                <a:off x="1184773" y="1635312"/>
                <a:ext cx="128160" cy="8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2D7F7FC-FDC2-4B81-83FB-6BFF511C9C3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80453" y="1630992"/>
                  <a:ext cx="136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A971EBC-8217-4B87-909E-01DD2B35854D}"/>
                    </a:ext>
                  </a:extLst>
                </p14:cNvPr>
                <p14:cNvContentPartPr/>
                <p14:nvPr/>
              </p14:nvContentPartPr>
              <p14:xfrm>
                <a:off x="1203133" y="1686432"/>
                <a:ext cx="104040" cy="49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A971EBC-8217-4B87-909E-01DD2B3585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98813" y="1682112"/>
                  <a:ext cx="112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94B3140-2C24-4C25-A1FA-23E695E96CEA}"/>
                    </a:ext>
                  </a:extLst>
                </p14:cNvPr>
                <p14:cNvContentPartPr/>
                <p14:nvPr/>
              </p14:nvContentPartPr>
              <p14:xfrm>
                <a:off x="1307173" y="1680312"/>
                <a:ext cx="101880" cy="54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94B3140-2C24-4C25-A1FA-23E695E96CE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02853" y="1675992"/>
                  <a:ext cx="110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44AFE29-C77A-45AC-84BF-F77073D012E9}"/>
                    </a:ext>
                  </a:extLst>
                </p14:cNvPr>
                <p14:cNvContentPartPr/>
                <p14:nvPr/>
              </p14:nvContentPartPr>
              <p14:xfrm>
                <a:off x="1426333" y="1638192"/>
                <a:ext cx="88560" cy="118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44AFE29-C77A-45AC-84BF-F77073D012E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22013" y="1633872"/>
                  <a:ext cx="97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29E70A6-4F8D-42F5-82DB-177417F23F86}"/>
                    </a:ext>
                  </a:extLst>
                </p14:cNvPr>
                <p14:cNvContentPartPr/>
                <p14:nvPr/>
              </p14:nvContentPartPr>
              <p14:xfrm>
                <a:off x="1527493" y="1694352"/>
                <a:ext cx="51480" cy="48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29E70A6-4F8D-42F5-82DB-177417F23F8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23173" y="1690032"/>
                  <a:ext cx="60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0DC13CB-5FA0-4E26-965B-96B8B2661A31}"/>
                    </a:ext>
                  </a:extLst>
                </p14:cNvPr>
                <p14:cNvContentPartPr/>
                <p14:nvPr/>
              </p14:nvContentPartPr>
              <p14:xfrm>
                <a:off x="1628293" y="1629552"/>
                <a:ext cx="259560" cy="276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0DC13CB-5FA0-4E26-965B-96B8B2661A3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23973" y="1625232"/>
                  <a:ext cx="268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F516EA6-D2A0-4FBE-87BC-3D15B7FA8428}"/>
                    </a:ext>
                  </a:extLst>
                </p14:cNvPr>
                <p14:cNvContentPartPr/>
                <p14:nvPr/>
              </p14:nvContentPartPr>
              <p14:xfrm>
                <a:off x="1478173" y="1613352"/>
                <a:ext cx="98640" cy="11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F516EA6-D2A0-4FBE-87BC-3D15B7FA842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73853" y="1609032"/>
                  <a:ext cx="107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AC4ADEC-4644-4752-BA6C-B808E7AA486C}"/>
                    </a:ext>
                  </a:extLst>
                </p14:cNvPr>
                <p14:cNvContentPartPr/>
                <p14:nvPr/>
              </p14:nvContentPartPr>
              <p14:xfrm>
                <a:off x="2001253" y="1644312"/>
                <a:ext cx="186120" cy="117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AC4ADEC-4644-4752-BA6C-B808E7AA486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96933" y="1639992"/>
                  <a:ext cx="194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3D02883-7DE8-41E1-B3E7-50972BF823F6}"/>
                    </a:ext>
                  </a:extLst>
                </p14:cNvPr>
                <p14:cNvContentPartPr/>
                <p14:nvPr/>
              </p14:nvContentPartPr>
              <p14:xfrm>
                <a:off x="2220493" y="1690032"/>
                <a:ext cx="81720" cy="59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3D02883-7DE8-41E1-B3E7-50972BF823F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16173" y="1685712"/>
                  <a:ext cx="90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7090657-6F8F-4744-B9CE-044408148DB3}"/>
                    </a:ext>
                  </a:extLst>
                </p14:cNvPr>
                <p14:cNvContentPartPr/>
                <p14:nvPr/>
              </p14:nvContentPartPr>
              <p14:xfrm>
                <a:off x="2468173" y="1629192"/>
                <a:ext cx="24480" cy="108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7090657-6F8F-4744-B9CE-044408148DB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63853" y="1624872"/>
                  <a:ext cx="33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9D9C8B9-697E-4F04-A4B6-1E39993A5A9D}"/>
                    </a:ext>
                  </a:extLst>
                </p14:cNvPr>
                <p14:cNvContentPartPr/>
                <p14:nvPr/>
              </p14:nvContentPartPr>
              <p14:xfrm>
                <a:off x="2474653" y="1630272"/>
                <a:ext cx="113760" cy="5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9D9C8B9-697E-4F04-A4B6-1E39993A5A9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470333" y="1625952"/>
                  <a:ext cx="122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02667F9-8A55-4C60-B3A6-D71A159CABAF}"/>
                    </a:ext>
                  </a:extLst>
                </p14:cNvPr>
                <p14:cNvContentPartPr/>
                <p14:nvPr/>
              </p14:nvContentPartPr>
              <p14:xfrm>
                <a:off x="2441893" y="1677072"/>
                <a:ext cx="132120" cy="71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02667F9-8A55-4C60-B3A6-D71A159CABA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37573" y="1672752"/>
                  <a:ext cx="140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1E9F4F2-683A-43F5-B8CA-053910CBCFFE}"/>
                    </a:ext>
                  </a:extLst>
                </p14:cNvPr>
                <p14:cNvContentPartPr/>
                <p14:nvPr/>
              </p14:nvContentPartPr>
              <p14:xfrm>
                <a:off x="2576533" y="1704432"/>
                <a:ext cx="195480" cy="40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1E9F4F2-683A-43F5-B8CA-053910CBCFF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72213" y="1700112"/>
                  <a:ext cx="204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1DAE1E4-A862-45B2-8A46-8D8E8CC713A4}"/>
                    </a:ext>
                  </a:extLst>
                </p14:cNvPr>
                <p14:cNvContentPartPr/>
                <p14:nvPr/>
              </p14:nvContentPartPr>
              <p14:xfrm>
                <a:off x="2746453" y="1650072"/>
                <a:ext cx="29520" cy="1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1DAE1E4-A862-45B2-8A46-8D8E8CC713A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42133" y="1645752"/>
                  <a:ext cx="38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05CBCA9-829A-4BB1-B7E3-C0A62C46CAE5}"/>
                    </a:ext>
                  </a:extLst>
                </p14:cNvPr>
                <p14:cNvContentPartPr/>
                <p14:nvPr/>
              </p14:nvContentPartPr>
              <p14:xfrm>
                <a:off x="2841493" y="1634952"/>
                <a:ext cx="117360" cy="112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05CBCA9-829A-4BB1-B7E3-C0A62C46CAE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37173" y="1630632"/>
                  <a:ext cx="126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2BDEC0A-C312-464D-A434-1D42FD9C699B}"/>
                    </a:ext>
                  </a:extLst>
                </p14:cNvPr>
                <p14:cNvContentPartPr/>
                <p14:nvPr/>
              </p14:nvContentPartPr>
              <p14:xfrm>
                <a:off x="2970013" y="1704792"/>
                <a:ext cx="339120" cy="33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2BDEC0A-C312-464D-A434-1D42FD9C699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65693" y="1700472"/>
                  <a:ext cx="347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904CB43-A322-4D7C-8840-576B0DADD907}"/>
                    </a:ext>
                  </a:extLst>
                </p14:cNvPr>
                <p14:cNvContentPartPr/>
                <p14:nvPr/>
              </p14:nvContentPartPr>
              <p14:xfrm>
                <a:off x="3355573" y="1702992"/>
                <a:ext cx="178200" cy="32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904CB43-A322-4D7C-8840-576B0DADD90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51253" y="1698672"/>
                  <a:ext cx="186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EE3B112-D692-4E92-B01A-70BF21493435}"/>
                    </a:ext>
                  </a:extLst>
                </p14:cNvPr>
                <p14:cNvContentPartPr/>
                <p14:nvPr/>
              </p14:nvContentPartPr>
              <p14:xfrm>
                <a:off x="3586333" y="1684272"/>
                <a:ext cx="196200" cy="47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EE3B112-D692-4E92-B01A-70BF2149343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582013" y="1679952"/>
                  <a:ext cx="204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C90B61F-C119-48E5-B035-94B835F7CA92}"/>
                    </a:ext>
                  </a:extLst>
                </p14:cNvPr>
                <p14:cNvContentPartPr/>
                <p14:nvPr/>
              </p14:nvContentPartPr>
              <p14:xfrm>
                <a:off x="3844813" y="1686792"/>
                <a:ext cx="71640" cy="68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C90B61F-C119-48E5-B035-94B835F7CA9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40493" y="1682472"/>
                  <a:ext cx="80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DDB4A7F-96DC-4948-84CC-3ADC73AD24DB}"/>
                    </a:ext>
                  </a:extLst>
                </p14:cNvPr>
                <p14:cNvContentPartPr/>
                <p14:nvPr/>
              </p14:nvContentPartPr>
              <p14:xfrm>
                <a:off x="4106173" y="1677432"/>
                <a:ext cx="143640" cy="66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DDB4A7F-96DC-4948-84CC-3ADC73AD24D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101853" y="1673112"/>
                  <a:ext cx="152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BBEB3AC-E38F-4C59-BF38-6A02C2BE69F9}"/>
                    </a:ext>
                  </a:extLst>
                </p14:cNvPr>
                <p14:cNvContentPartPr/>
                <p14:nvPr/>
              </p14:nvContentPartPr>
              <p14:xfrm>
                <a:off x="4279693" y="1637472"/>
                <a:ext cx="80280" cy="122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BBEB3AC-E38F-4C59-BF38-6A02C2BE69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75373" y="1633152"/>
                  <a:ext cx="88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0220850-CBBB-4B04-966A-E3744260F49D}"/>
                    </a:ext>
                  </a:extLst>
                </p14:cNvPr>
                <p14:cNvContentPartPr/>
                <p14:nvPr/>
              </p14:nvContentPartPr>
              <p14:xfrm>
                <a:off x="4382293" y="1700832"/>
                <a:ext cx="100440" cy="44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0220850-CBBB-4B04-966A-E3744260F49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77973" y="1696512"/>
                  <a:ext cx="109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530A769-3AF1-4589-AF1E-485B1BB36258}"/>
                    </a:ext>
                  </a:extLst>
                </p14:cNvPr>
                <p14:cNvContentPartPr/>
                <p14:nvPr/>
              </p14:nvContentPartPr>
              <p14:xfrm>
                <a:off x="4473733" y="1643952"/>
                <a:ext cx="121680" cy="97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530A769-3AF1-4589-AF1E-485B1BB3625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69413" y="1639632"/>
                  <a:ext cx="130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5B8F868-14E8-4449-9302-221C0B3364E7}"/>
                    </a:ext>
                  </a:extLst>
                </p14:cNvPr>
                <p14:cNvContentPartPr/>
                <p14:nvPr/>
              </p14:nvContentPartPr>
              <p14:xfrm>
                <a:off x="4580653" y="1638912"/>
                <a:ext cx="58320" cy="108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5B8F868-14E8-4449-9302-221C0B3364E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76333" y="1634592"/>
                  <a:ext cx="66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126301C-C456-4116-BF46-961FA2C4CF6D}"/>
                    </a:ext>
                  </a:extLst>
                </p14:cNvPr>
                <p14:cNvContentPartPr/>
                <p14:nvPr/>
              </p14:nvContentPartPr>
              <p14:xfrm>
                <a:off x="4412533" y="1607592"/>
                <a:ext cx="82800" cy="2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126301C-C456-4116-BF46-961FA2C4CF6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08213" y="1603272"/>
                  <a:ext cx="914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046F9BE-C461-4BC8-8BFE-C906A5F5434D}"/>
                    </a:ext>
                  </a:extLst>
                </p14:cNvPr>
                <p14:cNvContentPartPr/>
                <p14:nvPr/>
              </p14:nvContentPartPr>
              <p14:xfrm>
                <a:off x="4813213" y="1683552"/>
                <a:ext cx="121320" cy="72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046F9BE-C461-4BC8-8BFE-C906A5F5434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08893" y="1679232"/>
                  <a:ext cx="129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68960" name="Freihand 168959">
                  <a:extLst>
                    <a:ext uri="{FF2B5EF4-FFF2-40B4-BE49-F238E27FC236}">
                      <a16:creationId xmlns:a16="http://schemas.microsoft.com/office/drawing/2014/main" id="{1C3E0434-B5A1-4A60-9DA0-B7040A5C4CF9}"/>
                    </a:ext>
                  </a:extLst>
                </p14:cNvPr>
                <p14:cNvContentPartPr/>
                <p14:nvPr/>
              </p14:nvContentPartPr>
              <p14:xfrm>
                <a:off x="4935613" y="1650072"/>
                <a:ext cx="86400" cy="103680"/>
              </p14:xfrm>
            </p:contentPart>
          </mc:Choice>
          <mc:Fallback>
            <p:pic>
              <p:nvPicPr>
                <p:cNvPr id="168960" name="Freihand 168959">
                  <a:extLst>
                    <a:ext uri="{FF2B5EF4-FFF2-40B4-BE49-F238E27FC236}">
                      <a16:creationId xmlns:a16="http://schemas.microsoft.com/office/drawing/2014/main" id="{1C3E0434-B5A1-4A60-9DA0-B7040A5C4CF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931293" y="1645752"/>
                  <a:ext cx="95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68961" name="Freihand 168960">
                  <a:extLst>
                    <a:ext uri="{FF2B5EF4-FFF2-40B4-BE49-F238E27FC236}">
                      <a16:creationId xmlns:a16="http://schemas.microsoft.com/office/drawing/2014/main" id="{703D05DF-2DA4-4E5B-B83E-47B74CAAE36F}"/>
                    </a:ext>
                  </a:extLst>
                </p14:cNvPr>
                <p14:cNvContentPartPr/>
                <p14:nvPr/>
              </p14:nvContentPartPr>
              <p14:xfrm>
                <a:off x="5037133" y="1675632"/>
                <a:ext cx="124560" cy="50760"/>
              </p14:xfrm>
            </p:contentPart>
          </mc:Choice>
          <mc:Fallback>
            <p:pic>
              <p:nvPicPr>
                <p:cNvPr id="168961" name="Freihand 168960">
                  <a:extLst>
                    <a:ext uri="{FF2B5EF4-FFF2-40B4-BE49-F238E27FC236}">
                      <a16:creationId xmlns:a16="http://schemas.microsoft.com/office/drawing/2014/main" id="{703D05DF-2DA4-4E5B-B83E-47B74CAAE36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32813" y="1671312"/>
                  <a:ext cx="133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68962" name="Freihand 168961">
                  <a:extLst>
                    <a:ext uri="{FF2B5EF4-FFF2-40B4-BE49-F238E27FC236}">
                      <a16:creationId xmlns:a16="http://schemas.microsoft.com/office/drawing/2014/main" id="{0F0C9FD7-6FDB-4998-8A85-86A39391324B}"/>
                    </a:ext>
                  </a:extLst>
                </p14:cNvPr>
                <p14:cNvContentPartPr/>
                <p14:nvPr/>
              </p14:nvContentPartPr>
              <p14:xfrm>
                <a:off x="4855333" y="1595712"/>
                <a:ext cx="96120" cy="5040"/>
              </p14:xfrm>
            </p:contentPart>
          </mc:Choice>
          <mc:Fallback>
            <p:pic>
              <p:nvPicPr>
                <p:cNvPr id="168962" name="Freihand 168961">
                  <a:extLst>
                    <a:ext uri="{FF2B5EF4-FFF2-40B4-BE49-F238E27FC236}">
                      <a16:creationId xmlns:a16="http://schemas.microsoft.com/office/drawing/2014/main" id="{0F0C9FD7-6FDB-4998-8A85-86A39391324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51013" y="1591392"/>
                  <a:ext cx="104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68965" name="Freihand 168964">
                  <a:extLst>
                    <a:ext uri="{FF2B5EF4-FFF2-40B4-BE49-F238E27FC236}">
                      <a16:creationId xmlns:a16="http://schemas.microsoft.com/office/drawing/2014/main" id="{5ADF1259-85F2-453E-B9FD-5780D1ADC6D3}"/>
                    </a:ext>
                  </a:extLst>
                </p14:cNvPr>
                <p14:cNvContentPartPr/>
                <p14:nvPr/>
              </p14:nvContentPartPr>
              <p14:xfrm>
                <a:off x="5351773" y="1636752"/>
                <a:ext cx="259920" cy="101520"/>
              </p14:xfrm>
            </p:contentPart>
          </mc:Choice>
          <mc:Fallback>
            <p:pic>
              <p:nvPicPr>
                <p:cNvPr id="168965" name="Freihand 168964">
                  <a:extLst>
                    <a:ext uri="{FF2B5EF4-FFF2-40B4-BE49-F238E27FC236}">
                      <a16:creationId xmlns:a16="http://schemas.microsoft.com/office/drawing/2014/main" id="{5ADF1259-85F2-453E-B9FD-5780D1ADC6D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47453" y="1632432"/>
                  <a:ext cx="268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68966" name="Freihand 168965">
                  <a:extLst>
                    <a:ext uri="{FF2B5EF4-FFF2-40B4-BE49-F238E27FC236}">
                      <a16:creationId xmlns:a16="http://schemas.microsoft.com/office/drawing/2014/main" id="{B109D6C3-A94F-417D-A416-2907937602EA}"/>
                    </a:ext>
                  </a:extLst>
                </p14:cNvPr>
                <p14:cNvContentPartPr/>
                <p14:nvPr/>
              </p14:nvContentPartPr>
              <p14:xfrm>
                <a:off x="5586493" y="1601472"/>
                <a:ext cx="360" cy="360"/>
              </p14:xfrm>
            </p:contentPart>
          </mc:Choice>
          <mc:Fallback>
            <p:pic>
              <p:nvPicPr>
                <p:cNvPr id="168966" name="Freihand 168965">
                  <a:extLst>
                    <a:ext uri="{FF2B5EF4-FFF2-40B4-BE49-F238E27FC236}">
                      <a16:creationId xmlns:a16="http://schemas.microsoft.com/office/drawing/2014/main" id="{B109D6C3-A94F-417D-A416-2907937602E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82173" y="15971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68967" name="Freihand 168966">
                  <a:extLst>
                    <a:ext uri="{FF2B5EF4-FFF2-40B4-BE49-F238E27FC236}">
                      <a16:creationId xmlns:a16="http://schemas.microsoft.com/office/drawing/2014/main" id="{71826D55-7166-4496-8E82-1299263EB8BC}"/>
                    </a:ext>
                  </a:extLst>
                </p14:cNvPr>
                <p14:cNvContentPartPr/>
                <p14:nvPr/>
              </p14:nvContentPartPr>
              <p14:xfrm>
                <a:off x="5828773" y="1614792"/>
                <a:ext cx="136440" cy="121320"/>
              </p14:xfrm>
            </p:contentPart>
          </mc:Choice>
          <mc:Fallback>
            <p:pic>
              <p:nvPicPr>
                <p:cNvPr id="168967" name="Freihand 168966">
                  <a:extLst>
                    <a:ext uri="{FF2B5EF4-FFF2-40B4-BE49-F238E27FC236}">
                      <a16:creationId xmlns:a16="http://schemas.microsoft.com/office/drawing/2014/main" id="{71826D55-7166-4496-8E82-1299263EB8B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24453" y="1610472"/>
                  <a:ext cx="145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68968" name="Freihand 168967">
                  <a:extLst>
                    <a:ext uri="{FF2B5EF4-FFF2-40B4-BE49-F238E27FC236}">
                      <a16:creationId xmlns:a16="http://schemas.microsoft.com/office/drawing/2014/main" id="{B32C3170-A4E3-4301-8DB3-0CA11E8EDC5D}"/>
                    </a:ext>
                  </a:extLst>
                </p14:cNvPr>
                <p14:cNvContentPartPr/>
                <p14:nvPr/>
              </p14:nvContentPartPr>
              <p14:xfrm>
                <a:off x="5871973" y="1727112"/>
                <a:ext cx="68040" cy="23400"/>
              </p14:xfrm>
            </p:contentPart>
          </mc:Choice>
          <mc:Fallback>
            <p:pic>
              <p:nvPicPr>
                <p:cNvPr id="168968" name="Freihand 168967">
                  <a:extLst>
                    <a:ext uri="{FF2B5EF4-FFF2-40B4-BE49-F238E27FC236}">
                      <a16:creationId xmlns:a16="http://schemas.microsoft.com/office/drawing/2014/main" id="{B32C3170-A4E3-4301-8DB3-0CA11E8EDC5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67653" y="1722792"/>
                  <a:ext cx="76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68969" name="Freihand 168968">
                  <a:extLst>
                    <a:ext uri="{FF2B5EF4-FFF2-40B4-BE49-F238E27FC236}">
                      <a16:creationId xmlns:a16="http://schemas.microsoft.com/office/drawing/2014/main" id="{AA05CDAC-782E-4169-8272-EBD54818E04C}"/>
                    </a:ext>
                  </a:extLst>
                </p14:cNvPr>
                <p14:cNvContentPartPr/>
                <p14:nvPr/>
              </p14:nvContentPartPr>
              <p14:xfrm>
                <a:off x="5963053" y="1685352"/>
                <a:ext cx="83520" cy="73440"/>
              </p14:xfrm>
            </p:contentPart>
          </mc:Choice>
          <mc:Fallback>
            <p:pic>
              <p:nvPicPr>
                <p:cNvPr id="168969" name="Freihand 168968">
                  <a:extLst>
                    <a:ext uri="{FF2B5EF4-FFF2-40B4-BE49-F238E27FC236}">
                      <a16:creationId xmlns:a16="http://schemas.microsoft.com/office/drawing/2014/main" id="{AA05CDAC-782E-4169-8272-EBD54818E04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58733" y="1681032"/>
                  <a:ext cx="92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68970" name="Freihand 168969">
                  <a:extLst>
                    <a:ext uri="{FF2B5EF4-FFF2-40B4-BE49-F238E27FC236}">
                      <a16:creationId xmlns:a16="http://schemas.microsoft.com/office/drawing/2014/main" id="{A5090195-7736-403D-8078-71096665E50E}"/>
                    </a:ext>
                  </a:extLst>
                </p14:cNvPr>
                <p14:cNvContentPartPr/>
                <p14:nvPr/>
              </p14:nvContentPartPr>
              <p14:xfrm>
                <a:off x="6047653" y="1701912"/>
                <a:ext cx="173880" cy="176760"/>
              </p14:xfrm>
            </p:contentPart>
          </mc:Choice>
          <mc:Fallback>
            <p:pic>
              <p:nvPicPr>
                <p:cNvPr id="168970" name="Freihand 168969">
                  <a:extLst>
                    <a:ext uri="{FF2B5EF4-FFF2-40B4-BE49-F238E27FC236}">
                      <a16:creationId xmlns:a16="http://schemas.microsoft.com/office/drawing/2014/main" id="{A5090195-7736-403D-8078-71096665E50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43333" y="1697592"/>
                  <a:ext cx="182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68971" name="Freihand 168970">
                  <a:extLst>
                    <a:ext uri="{FF2B5EF4-FFF2-40B4-BE49-F238E27FC236}">
                      <a16:creationId xmlns:a16="http://schemas.microsoft.com/office/drawing/2014/main" id="{F2713F0B-E312-4DF0-AA47-D5B46C841887}"/>
                    </a:ext>
                  </a:extLst>
                </p14:cNvPr>
                <p14:cNvContentPartPr/>
                <p14:nvPr/>
              </p14:nvContentPartPr>
              <p14:xfrm>
                <a:off x="6268693" y="1726032"/>
                <a:ext cx="360" cy="360"/>
              </p14:xfrm>
            </p:contentPart>
          </mc:Choice>
          <mc:Fallback>
            <p:pic>
              <p:nvPicPr>
                <p:cNvPr id="168971" name="Freihand 168970">
                  <a:extLst>
                    <a:ext uri="{FF2B5EF4-FFF2-40B4-BE49-F238E27FC236}">
                      <a16:creationId xmlns:a16="http://schemas.microsoft.com/office/drawing/2014/main" id="{F2713F0B-E312-4DF0-AA47-D5B46C84188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264373" y="17217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68972" name="Freihand 168971">
                  <a:extLst>
                    <a:ext uri="{FF2B5EF4-FFF2-40B4-BE49-F238E27FC236}">
                      <a16:creationId xmlns:a16="http://schemas.microsoft.com/office/drawing/2014/main" id="{49DBA738-229F-4444-8F7C-FC1413379742}"/>
                    </a:ext>
                  </a:extLst>
                </p14:cNvPr>
                <p14:cNvContentPartPr/>
                <p14:nvPr/>
              </p14:nvContentPartPr>
              <p14:xfrm>
                <a:off x="6152413" y="1726032"/>
                <a:ext cx="15120" cy="9000"/>
              </p14:xfrm>
            </p:contentPart>
          </mc:Choice>
          <mc:Fallback>
            <p:pic>
              <p:nvPicPr>
                <p:cNvPr id="168972" name="Freihand 168971">
                  <a:extLst>
                    <a:ext uri="{FF2B5EF4-FFF2-40B4-BE49-F238E27FC236}">
                      <a16:creationId xmlns:a16="http://schemas.microsoft.com/office/drawing/2014/main" id="{49DBA738-229F-4444-8F7C-FC141337974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48093" y="1721712"/>
                  <a:ext cx="23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68973" name="Freihand 168972">
                  <a:extLst>
                    <a:ext uri="{FF2B5EF4-FFF2-40B4-BE49-F238E27FC236}">
                      <a16:creationId xmlns:a16="http://schemas.microsoft.com/office/drawing/2014/main" id="{FAD0B77B-553E-455E-9D4F-7C33E67F8B32}"/>
                    </a:ext>
                  </a:extLst>
                </p14:cNvPr>
                <p14:cNvContentPartPr/>
                <p14:nvPr/>
              </p14:nvContentPartPr>
              <p14:xfrm>
                <a:off x="6243133" y="1689672"/>
                <a:ext cx="81000" cy="66240"/>
              </p14:xfrm>
            </p:contentPart>
          </mc:Choice>
          <mc:Fallback>
            <p:pic>
              <p:nvPicPr>
                <p:cNvPr id="168973" name="Freihand 168972">
                  <a:extLst>
                    <a:ext uri="{FF2B5EF4-FFF2-40B4-BE49-F238E27FC236}">
                      <a16:creationId xmlns:a16="http://schemas.microsoft.com/office/drawing/2014/main" id="{FAD0B77B-553E-455E-9D4F-7C33E67F8B3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38813" y="1685352"/>
                  <a:ext cx="89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68974" name="Freihand 168973">
                  <a:extLst>
                    <a:ext uri="{FF2B5EF4-FFF2-40B4-BE49-F238E27FC236}">
                      <a16:creationId xmlns:a16="http://schemas.microsoft.com/office/drawing/2014/main" id="{D85B4806-A3D9-4183-981B-7ED2E56D5E38}"/>
                    </a:ext>
                  </a:extLst>
                </p14:cNvPr>
                <p14:cNvContentPartPr/>
                <p14:nvPr/>
              </p14:nvContentPartPr>
              <p14:xfrm>
                <a:off x="6345013" y="1686432"/>
                <a:ext cx="61560" cy="73440"/>
              </p14:xfrm>
            </p:contentPart>
          </mc:Choice>
          <mc:Fallback>
            <p:pic>
              <p:nvPicPr>
                <p:cNvPr id="168974" name="Freihand 168973">
                  <a:extLst>
                    <a:ext uri="{FF2B5EF4-FFF2-40B4-BE49-F238E27FC236}">
                      <a16:creationId xmlns:a16="http://schemas.microsoft.com/office/drawing/2014/main" id="{D85B4806-A3D9-4183-981B-7ED2E56D5E3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40693" y="1682112"/>
                  <a:ext cx="70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68975" name="Freihand 168974">
                  <a:extLst>
                    <a:ext uri="{FF2B5EF4-FFF2-40B4-BE49-F238E27FC236}">
                      <a16:creationId xmlns:a16="http://schemas.microsoft.com/office/drawing/2014/main" id="{8A919D55-8CB6-4E8F-A99D-B63F56565273}"/>
                    </a:ext>
                  </a:extLst>
                </p14:cNvPr>
                <p14:cNvContentPartPr/>
                <p14:nvPr/>
              </p14:nvContentPartPr>
              <p14:xfrm>
                <a:off x="6445813" y="1709112"/>
                <a:ext cx="19080" cy="63720"/>
              </p14:xfrm>
            </p:contentPart>
          </mc:Choice>
          <mc:Fallback>
            <p:pic>
              <p:nvPicPr>
                <p:cNvPr id="168975" name="Freihand 168974">
                  <a:extLst>
                    <a:ext uri="{FF2B5EF4-FFF2-40B4-BE49-F238E27FC236}">
                      <a16:creationId xmlns:a16="http://schemas.microsoft.com/office/drawing/2014/main" id="{8A919D55-8CB6-4E8F-A99D-B63F5656527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41493" y="1704792"/>
                  <a:ext cx="27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68976" name="Freihand 168975">
                  <a:extLst>
                    <a:ext uri="{FF2B5EF4-FFF2-40B4-BE49-F238E27FC236}">
                      <a16:creationId xmlns:a16="http://schemas.microsoft.com/office/drawing/2014/main" id="{4E2C9FD1-C9CD-47BC-9E71-AA5713705B46}"/>
                    </a:ext>
                  </a:extLst>
                </p14:cNvPr>
                <p14:cNvContentPartPr/>
                <p14:nvPr/>
              </p14:nvContentPartPr>
              <p14:xfrm>
                <a:off x="6480013" y="1661592"/>
                <a:ext cx="286920" cy="108720"/>
              </p14:xfrm>
            </p:contentPart>
          </mc:Choice>
          <mc:Fallback>
            <p:pic>
              <p:nvPicPr>
                <p:cNvPr id="168976" name="Freihand 168975">
                  <a:extLst>
                    <a:ext uri="{FF2B5EF4-FFF2-40B4-BE49-F238E27FC236}">
                      <a16:creationId xmlns:a16="http://schemas.microsoft.com/office/drawing/2014/main" id="{4E2C9FD1-C9CD-47BC-9E71-AA5713705B4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75693" y="1657272"/>
                  <a:ext cx="295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68977" name="Freihand 168976">
                  <a:extLst>
                    <a:ext uri="{FF2B5EF4-FFF2-40B4-BE49-F238E27FC236}">
                      <a16:creationId xmlns:a16="http://schemas.microsoft.com/office/drawing/2014/main" id="{2119AA1A-2CEA-4323-9457-00156BDCEA9B}"/>
                    </a:ext>
                  </a:extLst>
                </p14:cNvPr>
                <p14:cNvContentPartPr/>
                <p14:nvPr/>
              </p14:nvContentPartPr>
              <p14:xfrm>
                <a:off x="6773413" y="1684272"/>
                <a:ext cx="18720" cy="32400"/>
              </p14:xfrm>
            </p:contentPart>
          </mc:Choice>
          <mc:Fallback>
            <p:pic>
              <p:nvPicPr>
                <p:cNvPr id="168977" name="Freihand 168976">
                  <a:extLst>
                    <a:ext uri="{FF2B5EF4-FFF2-40B4-BE49-F238E27FC236}">
                      <a16:creationId xmlns:a16="http://schemas.microsoft.com/office/drawing/2014/main" id="{2119AA1A-2CEA-4323-9457-00156BDCEA9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69093" y="1679952"/>
                  <a:ext cx="27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68978" name="Freihand 168977">
                  <a:extLst>
                    <a:ext uri="{FF2B5EF4-FFF2-40B4-BE49-F238E27FC236}">
                      <a16:creationId xmlns:a16="http://schemas.microsoft.com/office/drawing/2014/main" id="{981E4FF1-7D5E-47EB-9812-1C9515ECB761}"/>
                    </a:ext>
                  </a:extLst>
                </p14:cNvPr>
                <p14:cNvContentPartPr/>
                <p14:nvPr/>
              </p14:nvContentPartPr>
              <p14:xfrm>
                <a:off x="6803653" y="1735032"/>
                <a:ext cx="64800" cy="52200"/>
              </p14:xfrm>
            </p:contentPart>
          </mc:Choice>
          <mc:Fallback>
            <p:pic>
              <p:nvPicPr>
                <p:cNvPr id="168978" name="Freihand 168977">
                  <a:extLst>
                    <a:ext uri="{FF2B5EF4-FFF2-40B4-BE49-F238E27FC236}">
                      <a16:creationId xmlns:a16="http://schemas.microsoft.com/office/drawing/2014/main" id="{981E4FF1-7D5E-47EB-9812-1C9515ECB76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99333" y="1730712"/>
                  <a:ext cx="73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8979" name="Freihand 168978">
                  <a:extLst>
                    <a:ext uri="{FF2B5EF4-FFF2-40B4-BE49-F238E27FC236}">
                      <a16:creationId xmlns:a16="http://schemas.microsoft.com/office/drawing/2014/main" id="{2F6E0D7E-2F61-4B00-ACD4-F20FCB726084}"/>
                    </a:ext>
                  </a:extLst>
                </p14:cNvPr>
                <p14:cNvContentPartPr/>
                <p14:nvPr/>
              </p14:nvContentPartPr>
              <p14:xfrm>
                <a:off x="6907333" y="1696152"/>
                <a:ext cx="214920" cy="96120"/>
              </p14:xfrm>
            </p:contentPart>
          </mc:Choice>
          <mc:Fallback>
            <p:pic>
              <p:nvPicPr>
                <p:cNvPr id="168979" name="Freihand 168978">
                  <a:extLst>
                    <a:ext uri="{FF2B5EF4-FFF2-40B4-BE49-F238E27FC236}">
                      <a16:creationId xmlns:a16="http://schemas.microsoft.com/office/drawing/2014/main" id="{2F6E0D7E-2F61-4B00-ACD4-F20FCB72608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03013" y="1691832"/>
                  <a:ext cx="223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68983" name="Freihand 168982">
                  <a:extLst>
                    <a:ext uri="{FF2B5EF4-FFF2-40B4-BE49-F238E27FC236}">
                      <a16:creationId xmlns:a16="http://schemas.microsoft.com/office/drawing/2014/main" id="{7B46CB39-3A7F-40EF-BC57-BFE9E723B3FC}"/>
                    </a:ext>
                  </a:extLst>
                </p14:cNvPr>
                <p14:cNvContentPartPr/>
                <p14:nvPr/>
              </p14:nvContentPartPr>
              <p14:xfrm>
                <a:off x="7317373" y="1698312"/>
                <a:ext cx="142560" cy="108360"/>
              </p14:xfrm>
            </p:contentPart>
          </mc:Choice>
          <mc:Fallback>
            <p:pic>
              <p:nvPicPr>
                <p:cNvPr id="168983" name="Freihand 168982">
                  <a:extLst>
                    <a:ext uri="{FF2B5EF4-FFF2-40B4-BE49-F238E27FC236}">
                      <a16:creationId xmlns:a16="http://schemas.microsoft.com/office/drawing/2014/main" id="{7B46CB39-3A7F-40EF-BC57-BFE9E723B3F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13053" y="1693992"/>
                  <a:ext cx="151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68984" name="Freihand 168983">
                  <a:extLst>
                    <a:ext uri="{FF2B5EF4-FFF2-40B4-BE49-F238E27FC236}">
                      <a16:creationId xmlns:a16="http://schemas.microsoft.com/office/drawing/2014/main" id="{EF3DC295-7962-4058-BEDB-AFA46230CBE0}"/>
                    </a:ext>
                  </a:extLst>
                </p14:cNvPr>
                <p14:cNvContentPartPr/>
                <p14:nvPr/>
              </p14:nvContentPartPr>
              <p14:xfrm>
                <a:off x="7380733" y="1776072"/>
                <a:ext cx="83520" cy="25560"/>
              </p14:xfrm>
            </p:contentPart>
          </mc:Choice>
          <mc:Fallback>
            <p:pic>
              <p:nvPicPr>
                <p:cNvPr id="168984" name="Freihand 168983">
                  <a:extLst>
                    <a:ext uri="{FF2B5EF4-FFF2-40B4-BE49-F238E27FC236}">
                      <a16:creationId xmlns:a16="http://schemas.microsoft.com/office/drawing/2014/main" id="{EF3DC295-7962-4058-BEDB-AFA46230CBE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76413" y="1771752"/>
                  <a:ext cx="92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8985" name="Freihand 168984">
                  <a:extLst>
                    <a:ext uri="{FF2B5EF4-FFF2-40B4-BE49-F238E27FC236}">
                      <a16:creationId xmlns:a16="http://schemas.microsoft.com/office/drawing/2014/main" id="{9A0182DC-F913-40A7-99EA-FC1646AC0DEA}"/>
                    </a:ext>
                  </a:extLst>
                </p14:cNvPr>
                <p14:cNvContentPartPr/>
                <p14:nvPr/>
              </p14:nvContentPartPr>
              <p14:xfrm>
                <a:off x="7458133" y="1749792"/>
                <a:ext cx="122400" cy="62280"/>
              </p14:xfrm>
            </p:contentPart>
          </mc:Choice>
          <mc:Fallback>
            <p:pic>
              <p:nvPicPr>
                <p:cNvPr id="168985" name="Freihand 168984">
                  <a:extLst>
                    <a:ext uri="{FF2B5EF4-FFF2-40B4-BE49-F238E27FC236}">
                      <a16:creationId xmlns:a16="http://schemas.microsoft.com/office/drawing/2014/main" id="{9A0182DC-F913-40A7-99EA-FC1646AC0DE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53813" y="1745472"/>
                  <a:ext cx="131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8986" name="Freihand 168985">
                  <a:extLst>
                    <a:ext uri="{FF2B5EF4-FFF2-40B4-BE49-F238E27FC236}">
                      <a16:creationId xmlns:a16="http://schemas.microsoft.com/office/drawing/2014/main" id="{B54210D2-D7C9-47C0-9258-E92FABD288ED}"/>
                    </a:ext>
                  </a:extLst>
                </p14:cNvPr>
                <p14:cNvContentPartPr/>
                <p14:nvPr/>
              </p14:nvContentPartPr>
              <p14:xfrm>
                <a:off x="7637053" y="1737552"/>
                <a:ext cx="92880" cy="83520"/>
              </p14:xfrm>
            </p:contentPart>
          </mc:Choice>
          <mc:Fallback>
            <p:pic>
              <p:nvPicPr>
                <p:cNvPr id="168986" name="Freihand 168985">
                  <a:extLst>
                    <a:ext uri="{FF2B5EF4-FFF2-40B4-BE49-F238E27FC236}">
                      <a16:creationId xmlns:a16="http://schemas.microsoft.com/office/drawing/2014/main" id="{B54210D2-D7C9-47C0-9258-E92FABD288E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32733" y="1733232"/>
                  <a:ext cx="101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8987" name="Freihand 168986">
                  <a:extLst>
                    <a:ext uri="{FF2B5EF4-FFF2-40B4-BE49-F238E27FC236}">
                      <a16:creationId xmlns:a16="http://schemas.microsoft.com/office/drawing/2014/main" id="{DA83446F-591A-499A-85AA-389C72DE6B22}"/>
                    </a:ext>
                  </a:extLst>
                </p14:cNvPr>
                <p14:cNvContentPartPr/>
                <p14:nvPr/>
              </p14:nvContentPartPr>
              <p14:xfrm>
                <a:off x="7739293" y="1737192"/>
                <a:ext cx="356760" cy="69120"/>
              </p14:xfrm>
            </p:contentPart>
          </mc:Choice>
          <mc:Fallback>
            <p:pic>
              <p:nvPicPr>
                <p:cNvPr id="168987" name="Freihand 168986">
                  <a:extLst>
                    <a:ext uri="{FF2B5EF4-FFF2-40B4-BE49-F238E27FC236}">
                      <a16:creationId xmlns:a16="http://schemas.microsoft.com/office/drawing/2014/main" id="{DA83446F-591A-499A-85AA-389C72DE6B2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34973" y="1732872"/>
                  <a:ext cx="365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8988" name="Freihand 168987">
                  <a:extLst>
                    <a:ext uri="{FF2B5EF4-FFF2-40B4-BE49-F238E27FC236}">
                      <a16:creationId xmlns:a16="http://schemas.microsoft.com/office/drawing/2014/main" id="{8E1B0B28-81B0-48E5-B6D2-F23EC54443CC}"/>
                    </a:ext>
                  </a:extLst>
                </p14:cNvPr>
                <p14:cNvContentPartPr/>
                <p14:nvPr/>
              </p14:nvContentPartPr>
              <p14:xfrm>
                <a:off x="8142493" y="1681752"/>
                <a:ext cx="87840" cy="142200"/>
              </p14:xfrm>
            </p:contentPart>
          </mc:Choice>
          <mc:Fallback>
            <p:pic>
              <p:nvPicPr>
                <p:cNvPr id="168988" name="Freihand 168987">
                  <a:extLst>
                    <a:ext uri="{FF2B5EF4-FFF2-40B4-BE49-F238E27FC236}">
                      <a16:creationId xmlns:a16="http://schemas.microsoft.com/office/drawing/2014/main" id="{8E1B0B28-81B0-48E5-B6D2-F23EC54443C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38173" y="1677432"/>
                  <a:ext cx="96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68989" name="Freihand 168988">
                  <a:extLst>
                    <a:ext uri="{FF2B5EF4-FFF2-40B4-BE49-F238E27FC236}">
                      <a16:creationId xmlns:a16="http://schemas.microsoft.com/office/drawing/2014/main" id="{42A6ABEB-1AF3-4910-BDA6-951E958D744C}"/>
                    </a:ext>
                  </a:extLst>
                </p14:cNvPr>
                <p14:cNvContentPartPr/>
                <p14:nvPr/>
              </p14:nvContentPartPr>
              <p14:xfrm>
                <a:off x="8247613" y="1746552"/>
                <a:ext cx="56160" cy="69120"/>
              </p14:xfrm>
            </p:contentPart>
          </mc:Choice>
          <mc:Fallback>
            <p:pic>
              <p:nvPicPr>
                <p:cNvPr id="168989" name="Freihand 168988">
                  <a:extLst>
                    <a:ext uri="{FF2B5EF4-FFF2-40B4-BE49-F238E27FC236}">
                      <a16:creationId xmlns:a16="http://schemas.microsoft.com/office/drawing/2014/main" id="{42A6ABEB-1AF3-4910-BDA6-951E958D744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43293" y="1742232"/>
                  <a:ext cx="64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8990" name="Freihand 168989">
                  <a:extLst>
                    <a:ext uri="{FF2B5EF4-FFF2-40B4-BE49-F238E27FC236}">
                      <a16:creationId xmlns:a16="http://schemas.microsoft.com/office/drawing/2014/main" id="{EB19D0B0-A311-4ADA-A350-EA064E79B15A}"/>
                    </a:ext>
                  </a:extLst>
                </p14:cNvPr>
                <p14:cNvContentPartPr/>
                <p14:nvPr/>
              </p14:nvContentPartPr>
              <p14:xfrm>
                <a:off x="8276773" y="1746552"/>
                <a:ext cx="131400" cy="207360"/>
              </p14:xfrm>
            </p:contentPart>
          </mc:Choice>
          <mc:Fallback>
            <p:pic>
              <p:nvPicPr>
                <p:cNvPr id="168990" name="Freihand 168989">
                  <a:extLst>
                    <a:ext uri="{FF2B5EF4-FFF2-40B4-BE49-F238E27FC236}">
                      <a16:creationId xmlns:a16="http://schemas.microsoft.com/office/drawing/2014/main" id="{EB19D0B0-A311-4ADA-A350-EA064E79B15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72453" y="1742232"/>
                  <a:ext cx="140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8991" name="Freihand 168990">
                  <a:extLst>
                    <a:ext uri="{FF2B5EF4-FFF2-40B4-BE49-F238E27FC236}">
                      <a16:creationId xmlns:a16="http://schemas.microsoft.com/office/drawing/2014/main" id="{8138C1EA-9BBF-4F33-81BD-DF9B52331ADE}"/>
                    </a:ext>
                  </a:extLst>
                </p14:cNvPr>
                <p14:cNvContentPartPr/>
                <p14:nvPr/>
              </p14:nvContentPartPr>
              <p14:xfrm>
                <a:off x="8414293" y="1738632"/>
                <a:ext cx="67680" cy="78480"/>
              </p14:xfrm>
            </p:contentPart>
          </mc:Choice>
          <mc:Fallback>
            <p:pic>
              <p:nvPicPr>
                <p:cNvPr id="168991" name="Freihand 168990">
                  <a:extLst>
                    <a:ext uri="{FF2B5EF4-FFF2-40B4-BE49-F238E27FC236}">
                      <a16:creationId xmlns:a16="http://schemas.microsoft.com/office/drawing/2014/main" id="{8138C1EA-9BBF-4F33-81BD-DF9B52331AD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09973" y="1734312"/>
                  <a:ext cx="76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8992" name="Freihand 168991">
                  <a:extLst>
                    <a:ext uri="{FF2B5EF4-FFF2-40B4-BE49-F238E27FC236}">
                      <a16:creationId xmlns:a16="http://schemas.microsoft.com/office/drawing/2014/main" id="{22E399BF-97C3-4C3E-B4DB-0193A5E5A178}"/>
                    </a:ext>
                  </a:extLst>
                </p14:cNvPr>
                <p14:cNvContentPartPr/>
                <p14:nvPr/>
              </p14:nvContentPartPr>
              <p14:xfrm>
                <a:off x="8505373" y="1647912"/>
                <a:ext cx="137160" cy="177120"/>
              </p14:xfrm>
            </p:contentPart>
          </mc:Choice>
          <mc:Fallback>
            <p:pic>
              <p:nvPicPr>
                <p:cNvPr id="168992" name="Freihand 168991">
                  <a:extLst>
                    <a:ext uri="{FF2B5EF4-FFF2-40B4-BE49-F238E27FC236}">
                      <a16:creationId xmlns:a16="http://schemas.microsoft.com/office/drawing/2014/main" id="{22E399BF-97C3-4C3E-B4DB-0193A5E5A17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01053" y="1643592"/>
                  <a:ext cx="145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8994" name="Freihand 168993">
                  <a:extLst>
                    <a:ext uri="{FF2B5EF4-FFF2-40B4-BE49-F238E27FC236}">
                      <a16:creationId xmlns:a16="http://schemas.microsoft.com/office/drawing/2014/main" id="{5283E21C-85FA-4DBC-A01F-431829A2AE0D}"/>
                    </a:ext>
                  </a:extLst>
                </p14:cNvPr>
                <p14:cNvContentPartPr/>
                <p14:nvPr/>
              </p14:nvContentPartPr>
              <p14:xfrm>
                <a:off x="8223133" y="1759512"/>
                <a:ext cx="93240" cy="143640"/>
              </p14:xfrm>
            </p:contentPart>
          </mc:Choice>
          <mc:Fallback>
            <p:pic>
              <p:nvPicPr>
                <p:cNvPr id="168994" name="Freihand 168993">
                  <a:extLst>
                    <a:ext uri="{FF2B5EF4-FFF2-40B4-BE49-F238E27FC236}">
                      <a16:creationId xmlns:a16="http://schemas.microsoft.com/office/drawing/2014/main" id="{5283E21C-85FA-4DBC-A01F-431829A2AE0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18813" y="1755192"/>
                  <a:ext cx="101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8996" name="Freihand 168995">
                  <a:extLst>
                    <a:ext uri="{FF2B5EF4-FFF2-40B4-BE49-F238E27FC236}">
                      <a16:creationId xmlns:a16="http://schemas.microsoft.com/office/drawing/2014/main" id="{B609112B-C239-4386-870B-2BE0D6D88948}"/>
                    </a:ext>
                  </a:extLst>
                </p14:cNvPr>
                <p14:cNvContentPartPr/>
                <p14:nvPr/>
              </p14:nvContentPartPr>
              <p14:xfrm>
                <a:off x="8556133" y="1745472"/>
                <a:ext cx="80640" cy="79560"/>
              </p14:xfrm>
            </p:contentPart>
          </mc:Choice>
          <mc:Fallback>
            <p:pic>
              <p:nvPicPr>
                <p:cNvPr id="168996" name="Freihand 168995">
                  <a:extLst>
                    <a:ext uri="{FF2B5EF4-FFF2-40B4-BE49-F238E27FC236}">
                      <a16:creationId xmlns:a16="http://schemas.microsoft.com/office/drawing/2014/main" id="{B609112B-C239-4386-870B-2BE0D6D8894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51813" y="1741152"/>
                  <a:ext cx="89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8997" name="Freihand 168996">
                  <a:extLst>
                    <a:ext uri="{FF2B5EF4-FFF2-40B4-BE49-F238E27FC236}">
                      <a16:creationId xmlns:a16="http://schemas.microsoft.com/office/drawing/2014/main" id="{86376E83-A653-4698-BACC-2A88F783B1A0}"/>
                    </a:ext>
                  </a:extLst>
                </p14:cNvPr>
                <p14:cNvContentPartPr/>
                <p14:nvPr/>
              </p14:nvContentPartPr>
              <p14:xfrm>
                <a:off x="8661613" y="1725312"/>
                <a:ext cx="80640" cy="78120"/>
              </p14:xfrm>
            </p:contentPart>
          </mc:Choice>
          <mc:Fallback>
            <p:pic>
              <p:nvPicPr>
                <p:cNvPr id="168997" name="Freihand 168996">
                  <a:extLst>
                    <a:ext uri="{FF2B5EF4-FFF2-40B4-BE49-F238E27FC236}">
                      <a16:creationId xmlns:a16="http://schemas.microsoft.com/office/drawing/2014/main" id="{86376E83-A653-4698-BACC-2A88F783B1A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657293" y="1720992"/>
                  <a:ext cx="89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8998" name="Freihand 168997">
                  <a:extLst>
                    <a:ext uri="{FF2B5EF4-FFF2-40B4-BE49-F238E27FC236}">
                      <a16:creationId xmlns:a16="http://schemas.microsoft.com/office/drawing/2014/main" id="{2ABB6A70-C4E9-4F95-9376-B732A2B4B873}"/>
                    </a:ext>
                  </a:extLst>
                </p14:cNvPr>
                <p14:cNvContentPartPr/>
                <p14:nvPr/>
              </p14:nvContentPartPr>
              <p14:xfrm>
                <a:off x="8740453" y="1720992"/>
                <a:ext cx="71640" cy="115920"/>
              </p14:xfrm>
            </p:contentPart>
          </mc:Choice>
          <mc:Fallback>
            <p:pic>
              <p:nvPicPr>
                <p:cNvPr id="168998" name="Freihand 168997">
                  <a:extLst>
                    <a:ext uri="{FF2B5EF4-FFF2-40B4-BE49-F238E27FC236}">
                      <a16:creationId xmlns:a16="http://schemas.microsoft.com/office/drawing/2014/main" id="{2ABB6A70-C4E9-4F95-9376-B732A2B4B87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736133" y="1716672"/>
                  <a:ext cx="80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8999" name="Freihand 168998">
                  <a:extLst>
                    <a:ext uri="{FF2B5EF4-FFF2-40B4-BE49-F238E27FC236}">
                      <a16:creationId xmlns:a16="http://schemas.microsoft.com/office/drawing/2014/main" id="{09C9D26F-79E0-4573-80A4-7E9780380B2D}"/>
                    </a:ext>
                  </a:extLst>
                </p14:cNvPr>
                <p14:cNvContentPartPr/>
                <p14:nvPr/>
              </p14:nvContentPartPr>
              <p14:xfrm>
                <a:off x="8850613" y="1690032"/>
                <a:ext cx="108720" cy="104040"/>
              </p14:xfrm>
            </p:contentPart>
          </mc:Choice>
          <mc:Fallback>
            <p:pic>
              <p:nvPicPr>
                <p:cNvPr id="168999" name="Freihand 168998">
                  <a:extLst>
                    <a:ext uri="{FF2B5EF4-FFF2-40B4-BE49-F238E27FC236}">
                      <a16:creationId xmlns:a16="http://schemas.microsoft.com/office/drawing/2014/main" id="{09C9D26F-79E0-4573-80A4-7E9780380B2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846293" y="1685712"/>
                  <a:ext cx="117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9001" name="Freihand 169000">
                  <a:extLst>
                    <a:ext uri="{FF2B5EF4-FFF2-40B4-BE49-F238E27FC236}">
                      <a16:creationId xmlns:a16="http://schemas.microsoft.com/office/drawing/2014/main" id="{E02B0D37-F2ED-4BCA-902D-9606D592A1B2}"/>
                    </a:ext>
                  </a:extLst>
                </p14:cNvPr>
                <p14:cNvContentPartPr/>
                <p14:nvPr/>
              </p14:nvContentPartPr>
              <p14:xfrm>
                <a:off x="9099013" y="1699032"/>
                <a:ext cx="172080" cy="104400"/>
              </p14:xfrm>
            </p:contentPart>
          </mc:Choice>
          <mc:Fallback>
            <p:pic>
              <p:nvPicPr>
                <p:cNvPr id="169001" name="Freihand 169000">
                  <a:extLst>
                    <a:ext uri="{FF2B5EF4-FFF2-40B4-BE49-F238E27FC236}">
                      <a16:creationId xmlns:a16="http://schemas.microsoft.com/office/drawing/2014/main" id="{E02B0D37-F2ED-4BCA-902D-9606D592A1B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94693" y="1694712"/>
                  <a:ext cx="180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9002" name="Freihand 169001">
                  <a:extLst>
                    <a:ext uri="{FF2B5EF4-FFF2-40B4-BE49-F238E27FC236}">
                      <a16:creationId xmlns:a16="http://schemas.microsoft.com/office/drawing/2014/main" id="{FFC83ED7-E252-4574-833E-E074CFF81DF1}"/>
                    </a:ext>
                  </a:extLst>
                </p14:cNvPr>
                <p14:cNvContentPartPr/>
                <p14:nvPr/>
              </p14:nvContentPartPr>
              <p14:xfrm>
                <a:off x="9323653" y="1618752"/>
                <a:ext cx="113760" cy="167040"/>
              </p14:xfrm>
            </p:contentPart>
          </mc:Choice>
          <mc:Fallback>
            <p:pic>
              <p:nvPicPr>
                <p:cNvPr id="169002" name="Freihand 169001">
                  <a:extLst>
                    <a:ext uri="{FF2B5EF4-FFF2-40B4-BE49-F238E27FC236}">
                      <a16:creationId xmlns:a16="http://schemas.microsoft.com/office/drawing/2014/main" id="{FFC83ED7-E252-4574-833E-E074CFF81DF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319333" y="1614432"/>
                  <a:ext cx="122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9003" name="Freihand 169002">
                  <a:extLst>
                    <a:ext uri="{FF2B5EF4-FFF2-40B4-BE49-F238E27FC236}">
                      <a16:creationId xmlns:a16="http://schemas.microsoft.com/office/drawing/2014/main" id="{5A2A9984-8834-4A62-9025-C8389B1D1B83}"/>
                    </a:ext>
                  </a:extLst>
                </p14:cNvPr>
                <p14:cNvContentPartPr/>
                <p14:nvPr/>
              </p14:nvContentPartPr>
              <p14:xfrm>
                <a:off x="9569893" y="1642152"/>
                <a:ext cx="107280" cy="138240"/>
              </p14:xfrm>
            </p:contentPart>
          </mc:Choice>
          <mc:Fallback>
            <p:pic>
              <p:nvPicPr>
                <p:cNvPr id="169003" name="Freihand 169002">
                  <a:extLst>
                    <a:ext uri="{FF2B5EF4-FFF2-40B4-BE49-F238E27FC236}">
                      <a16:creationId xmlns:a16="http://schemas.microsoft.com/office/drawing/2014/main" id="{5A2A9984-8834-4A62-9025-C8389B1D1B8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65573" y="1637832"/>
                  <a:ext cx="115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9004" name="Freihand 169003">
                  <a:extLst>
                    <a:ext uri="{FF2B5EF4-FFF2-40B4-BE49-F238E27FC236}">
                      <a16:creationId xmlns:a16="http://schemas.microsoft.com/office/drawing/2014/main" id="{511176BA-03FB-4F5E-8092-EC2171568E2F}"/>
                    </a:ext>
                  </a:extLst>
                </p14:cNvPr>
                <p14:cNvContentPartPr/>
                <p14:nvPr/>
              </p14:nvContentPartPr>
              <p14:xfrm>
                <a:off x="9686533" y="1696872"/>
                <a:ext cx="169560" cy="80280"/>
              </p14:xfrm>
            </p:contentPart>
          </mc:Choice>
          <mc:Fallback>
            <p:pic>
              <p:nvPicPr>
                <p:cNvPr id="169004" name="Freihand 169003">
                  <a:extLst>
                    <a:ext uri="{FF2B5EF4-FFF2-40B4-BE49-F238E27FC236}">
                      <a16:creationId xmlns:a16="http://schemas.microsoft.com/office/drawing/2014/main" id="{511176BA-03FB-4F5E-8092-EC2171568E2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682213" y="1692552"/>
                  <a:ext cx="178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9006" name="Freihand 169005">
                  <a:extLst>
                    <a:ext uri="{FF2B5EF4-FFF2-40B4-BE49-F238E27FC236}">
                      <a16:creationId xmlns:a16="http://schemas.microsoft.com/office/drawing/2014/main" id="{10EED226-FA92-4E83-9998-2F37D8B6C6AE}"/>
                    </a:ext>
                  </a:extLst>
                </p14:cNvPr>
                <p14:cNvContentPartPr/>
                <p14:nvPr/>
              </p14:nvContentPartPr>
              <p14:xfrm>
                <a:off x="9973813" y="1631352"/>
                <a:ext cx="114480" cy="158400"/>
              </p14:xfrm>
            </p:contentPart>
          </mc:Choice>
          <mc:Fallback>
            <p:pic>
              <p:nvPicPr>
                <p:cNvPr id="169006" name="Freihand 169005">
                  <a:extLst>
                    <a:ext uri="{FF2B5EF4-FFF2-40B4-BE49-F238E27FC236}">
                      <a16:creationId xmlns:a16="http://schemas.microsoft.com/office/drawing/2014/main" id="{10EED226-FA92-4E83-9998-2F37D8B6C6A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969493" y="1627032"/>
                  <a:ext cx="123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9007" name="Freihand 169006">
                  <a:extLst>
                    <a:ext uri="{FF2B5EF4-FFF2-40B4-BE49-F238E27FC236}">
                      <a16:creationId xmlns:a16="http://schemas.microsoft.com/office/drawing/2014/main" id="{46C567BF-46DB-453A-A3A6-6D264F70DB8C}"/>
                    </a:ext>
                  </a:extLst>
                </p14:cNvPr>
                <p14:cNvContentPartPr/>
                <p14:nvPr/>
              </p14:nvContentPartPr>
              <p14:xfrm>
                <a:off x="10026733" y="1716672"/>
                <a:ext cx="48960" cy="69840"/>
              </p14:xfrm>
            </p:contentPart>
          </mc:Choice>
          <mc:Fallback>
            <p:pic>
              <p:nvPicPr>
                <p:cNvPr id="169007" name="Freihand 169006">
                  <a:extLst>
                    <a:ext uri="{FF2B5EF4-FFF2-40B4-BE49-F238E27FC236}">
                      <a16:creationId xmlns:a16="http://schemas.microsoft.com/office/drawing/2014/main" id="{46C567BF-46DB-453A-A3A6-6D264F70DB8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22413" y="1712352"/>
                  <a:ext cx="57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9008" name="Freihand 169007">
                  <a:extLst>
                    <a:ext uri="{FF2B5EF4-FFF2-40B4-BE49-F238E27FC236}">
                      <a16:creationId xmlns:a16="http://schemas.microsoft.com/office/drawing/2014/main" id="{142F4AE9-653A-4078-9764-27D431DC23C1}"/>
                    </a:ext>
                  </a:extLst>
                </p14:cNvPr>
                <p14:cNvContentPartPr/>
                <p14:nvPr/>
              </p14:nvContentPartPr>
              <p14:xfrm>
                <a:off x="10082893" y="1709112"/>
                <a:ext cx="150120" cy="55440"/>
              </p14:xfrm>
            </p:contentPart>
          </mc:Choice>
          <mc:Fallback>
            <p:pic>
              <p:nvPicPr>
                <p:cNvPr id="169008" name="Freihand 169007">
                  <a:extLst>
                    <a:ext uri="{FF2B5EF4-FFF2-40B4-BE49-F238E27FC236}">
                      <a16:creationId xmlns:a16="http://schemas.microsoft.com/office/drawing/2014/main" id="{142F4AE9-653A-4078-9764-27D431DC23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78573" y="1704792"/>
                  <a:ext cx="158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9009" name="Freihand 169008">
                  <a:extLst>
                    <a:ext uri="{FF2B5EF4-FFF2-40B4-BE49-F238E27FC236}">
                      <a16:creationId xmlns:a16="http://schemas.microsoft.com/office/drawing/2014/main" id="{D26365D7-8A56-4583-8383-CED60B1A7977}"/>
                    </a:ext>
                  </a:extLst>
                </p14:cNvPr>
                <p14:cNvContentPartPr/>
                <p14:nvPr/>
              </p14:nvContentPartPr>
              <p14:xfrm>
                <a:off x="10242733" y="1683912"/>
                <a:ext cx="74880" cy="92160"/>
              </p14:xfrm>
            </p:contentPart>
          </mc:Choice>
          <mc:Fallback>
            <p:pic>
              <p:nvPicPr>
                <p:cNvPr id="169009" name="Freihand 169008">
                  <a:extLst>
                    <a:ext uri="{FF2B5EF4-FFF2-40B4-BE49-F238E27FC236}">
                      <a16:creationId xmlns:a16="http://schemas.microsoft.com/office/drawing/2014/main" id="{D26365D7-8A56-4583-8383-CED60B1A79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38413" y="1679592"/>
                  <a:ext cx="83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9010" name="Freihand 169009">
                  <a:extLst>
                    <a:ext uri="{FF2B5EF4-FFF2-40B4-BE49-F238E27FC236}">
                      <a16:creationId xmlns:a16="http://schemas.microsoft.com/office/drawing/2014/main" id="{C185F9AA-AEBE-4716-BA65-E40602E04A93}"/>
                    </a:ext>
                  </a:extLst>
                </p14:cNvPr>
                <p14:cNvContentPartPr/>
                <p14:nvPr/>
              </p14:nvContentPartPr>
              <p14:xfrm>
                <a:off x="10309693" y="1693272"/>
                <a:ext cx="286200" cy="69120"/>
              </p14:xfrm>
            </p:contentPart>
          </mc:Choice>
          <mc:Fallback>
            <p:pic>
              <p:nvPicPr>
                <p:cNvPr id="169010" name="Freihand 169009">
                  <a:extLst>
                    <a:ext uri="{FF2B5EF4-FFF2-40B4-BE49-F238E27FC236}">
                      <a16:creationId xmlns:a16="http://schemas.microsoft.com/office/drawing/2014/main" id="{C185F9AA-AEBE-4716-BA65-E40602E04A9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305373" y="1688952"/>
                  <a:ext cx="294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9011" name="Freihand 169010">
                  <a:extLst>
                    <a:ext uri="{FF2B5EF4-FFF2-40B4-BE49-F238E27FC236}">
                      <a16:creationId xmlns:a16="http://schemas.microsoft.com/office/drawing/2014/main" id="{728977E1-6260-45C5-82BB-D4BB6B7EC38A}"/>
                    </a:ext>
                  </a:extLst>
                </p14:cNvPr>
                <p14:cNvContentPartPr/>
                <p14:nvPr/>
              </p14:nvContentPartPr>
              <p14:xfrm>
                <a:off x="10780213" y="1622712"/>
                <a:ext cx="94320" cy="121320"/>
              </p14:xfrm>
            </p:contentPart>
          </mc:Choice>
          <mc:Fallback>
            <p:pic>
              <p:nvPicPr>
                <p:cNvPr id="169011" name="Freihand 169010">
                  <a:extLst>
                    <a:ext uri="{FF2B5EF4-FFF2-40B4-BE49-F238E27FC236}">
                      <a16:creationId xmlns:a16="http://schemas.microsoft.com/office/drawing/2014/main" id="{728977E1-6260-45C5-82BB-D4BB6B7EC38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75893" y="1618392"/>
                  <a:ext cx="102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9012" name="Freihand 169011">
                  <a:extLst>
                    <a:ext uri="{FF2B5EF4-FFF2-40B4-BE49-F238E27FC236}">
                      <a16:creationId xmlns:a16="http://schemas.microsoft.com/office/drawing/2014/main" id="{041A5B62-2324-4B03-9E83-AA6C9C7BAD7F}"/>
                    </a:ext>
                  </a:extLst>
                </p14:cNvPr>
                <p14:cNvContentPartPr/>
                <p14:nvPr/>
              </p14:nvContentPartPr>
              <p14:xfrm>
                <a:off x="10866613" y="1629552"/>
                <a:ext cx="21600" cy="145800"/>
              </p14:xfrm>
            </p:contentPart>
          </mc:Choice>
          <mc:Fallback>
            <p:pic>
              <p:nvPicPr>
                <p:cNvPr id="169012" name="Freihand 169011">
                  <a:extLst>
                    <a:ext uri="{FF2B5EF4-FFF2-40B4-BE49-F238E27FC236}">
                      <a16:creationId xmlns:a16="http://schemas.microsoft.com/office/drawing/2014/main" id="{041A5B62-2324-4B03-9E83-AA6C9C7BAD7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862293" y="1625232"/>
                  <a:ext cx="30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9013" name="Freihand 169012">
                  <a:extLst>
                    <a:ext uri="{FF2B5EF4-FFF2-40B4-BE49-F238E27FC236}">
                      <a16:creationId xmlns:a16="http://schemas.microsoft.com/office/drawing/2014/main" id="{167875DC-88BA-4A58-9BDC-E93B17194DD8}"/>
                    </a:ext>
                  </a:extLst>
                </p14:cNvPr>
                <p14:cNvContentPartPr/>
                <p14:nvPr/>
              </p14:nvContentPartPr>
              <p14:xfrm>
                <a:off x="10777333" y="1749432"/>
                <a:ext cx="158400" cy="6840"/>
              </p14:xfrm>
            </p:contentPart>
          </mc:Choice>
          <mc:Fallback>
            <p:pic>
              <p:nvPicPr>
                <p:cNvPr id="169013" name="Freihand 169012">
                  <a:extLst>
                    <a:ext uri="{FF2B5EF4-FFF2-40B4-BE49-F238E27FC236}">
                      <a16:creationId xmlns:a16="http://schemas.microsoft.com/office/drawing/2014/main" id="{167875DC-88BA-4A58-9BDC-E93B17194DD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73013" y="1745112"/>
                  <a:ext cx="1670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9014" name="Freihand 169013">
                  <a:extLst>
                    <a:ext uri="{FF2B5EF4-FFF2-40B4-BE49-F238E27FC236}">
                      <a16:creationId xmlns:a16="http://schemas.microsoft.com/office/drawing/2014/main" id="{0B6C0278-1436-402D-8411-5B3D2680E1AB}"/>
                    </a:ext>
                  </a:extLst>
                </p14:cNvPr>
                <p14:cNvContentPartPr/>
                <p14:nvPr/>
              </p14:nvContentPartPr>
              <p14:xfrm>
                <a:off x="10949773" y="1643232"/>
                <a:ext cx="119160" cy="105840"/>
              </p14:xfrm>
            </p:contentPart>
          </mc:Choice>
          <mc:Fallback>
            <p:pic>
              <p:nvPicPr>
                <p:cNvPr id="169014" name="Freihand 169013">
                  <a:extLst>
                    <a:ext uri="{FF2B5EF4-FFF2-40B4-BE49-F238E27FC236}">
                      <a16:creationId xmlns:a16="http://schemas.microsoft.com/office/drawing/2014/main" id="{0B6C0278-1436-402D-8411-5B3D2680E1A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945453" y="1638912"/>
                  <a:ext cx="127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9015" name="Freihand 169014">
                  <a:extLst>
                    <a:ext uri="{FF2B5EF4-FFF2-40B4-BE49-F238E27FC236}">
                      <a16:creationId xmlns:a16="http://schemas.microsoft.com/office/drawing/2014/main" id="{EA31A369-7E2E-4316-B630-F990D315E09D}"/>
                    </a:ext>
                  </a:extLst>
                </p14:cNvPr>
                <p14:cNvContentPartPr/>
                <p14:nvPr/>
              </p14:nvContentPartPr>
              <p14:xfrm>
                <a:off x="11037973" y="1745832"/>
                <a:ext cx="99000" cy="113760"/>
              </p14:xfrm>
            </p:contentPart>
          </mc:Choice>
          <mc:Fallback>
            <p:pic>
              <p:nvPicPr>
                <p:cNvPr id="169015" name="Freihand 169014">
                  <a:extLst>
                    <a:ext uri="{FF2B5EF4-FFF2-40B4-BE49-F238E27FC236}">
                      <a16:creationId xmlns:a16="http://schemas.microsoft.com/office/drawing/2014/main" id="{EA31A369-7E2E-4316-B630-F990D315E09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33653" y="1741512"/>
                  <a:ext cx="107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9019" name="Freihand 169018">
                  <a:extLst>
                    <a:ext uri="{FF2B5EF4-FFF2-40B4-BE49-F238E27FC236}">
                      <a16:creationId xmlns:a16="http://schemas.microsoft.com/office/drawing/2014/main" id="{68A9C62A-FF4D-4B88-A717-7834E666AEFF}"/>
                    </a:ext>
                  </a:extLst>
                </p14:cNvPr>
                <p14:cNvContentPartPr/>
                <p14:nvPr/>
              </p14:nvContentPartPr>
              <p14:xfrm>
                <a:off x="11221573" y="1685352"/>
                <a:ext cx="108000" cy="17280"/>
              </p14:xfrm>
            </p:contentPart>
          </mc:Choice>
          <mc:Fallback>
            <p:pic>
              <p:nvPicPr>
                <p:cNvPr id="169019" name="Freihand 169018">
                  <a:extLst>
                    <a:ext uri="{FF2B5EF4-FFF2-40B4-BE49-F238E27FC236}">
                      <a16:creationId xmlns:a16="http://schemas.microsoft.com/office/drawing/2014/main" id="{68A9C62A-FF4D-4B88-A717-7834E666AEF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217253" y="1681032"/>
                  <a:ext cx="116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9020" name="Freihand 169019">
                  <a:extLst>
                    <a:ext uri="{FF2B5EF4-FFF2-40B4-BE49-F238E27FC236}">
                      <a16:creationId xmlns:a16="http://schemas.microsoft.com/office/drawing/2014/main" id="{5C2A23E1-950D-4752-BEFD-E6DED62B5E06}"/>
                    </a:ext>
                  </a:extLst>
                </p14:cNvPr>
                <p14:cNvContentPartPr/>
                <p14:nvPr/>
              </p14:nvContentPartPr>
              <p14:xfrm>
                <a:off x="11206453" y="1736472"/>
                <a:ext cx="113760" cy="11880"/>
              </p14:xfrm>
            </p:contentPart>
          </mc:Choice>
          <mc:Fallback>
            <p:pic>
              <p:nvPicPr>
                <p:cNvPr id="169020" name="Freihand 169019">
                  <a:extLst>
                    <a:ext uri="{FF2B5EF4-FFF2-40B4-BE49-F238E27FC236}">
                      <a16:creationId xmlns:a16="http://schemas.microsoft.com/office/drawing/2014/main" id="{5C2A23E1-950D-4752-BEFD-E6DED62B5E0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202133" y="1732152"/>
                  <a:ext cx="122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9021" name="Freihand 169020">
                  <a:extLst>
                    <a:ext uri="{FF2B5EF4-FFF2-40B4-BE49-F238E27FC236}">
                      <a16:creationId xmlns:a16="http://schemas.microsoft.com/office/drawing/2014/main" id="{F1E6AD34-E673-4E2C-9477-165BD649437A}"/>
                    </a:ext>
                  </a:extLst>
                </p14:cNvPr>
                <p14:cNvContentPartPr/>
                <p14:nvPr/>
              </p14:nvContentPartPr>
              <p14:xfrm>
                <a:off x="11364493" y="1628832"/>
                <a:ext cx="107280" cy="108360"/>
              </p14:xfrm>
            </p:contentPart>
          </mc:Choice>
          <mc:Fallback>
            <p:pic>
              <p:nvPicPr>
                <p:cNvPr id="169021" name="Freihand 169020">
                  <a:extLst>
                    <a:ext uri="{FF2B5EF4-FFF2-40B4-BE49-F238E27FC236}">
                      <a16:creationId xmlns:a16="http://schemas.microsoft.com/office/drawing/2014/main" id="{F1E6AD34-E673-4E2C-9477-165BD649437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60173" y="1624512"/>
                  <a:ext cx="115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9022" name="Freihand 169021">
                  <a:extLst>
                    <a:ext uri="{FF2B5EF4-FFF2-40B4-BE49-F238E27FC236}">
                      <a16:creationId xmlns:a16="http://schemas.microsoft.com/office/drawing/2014/main" id="{E352620B-9FC3-46A1-8D1D-52504BB1F139}"/>
                    </a:ext>
                  </a:extLst>
                </p14:cNvPr>
                <p14:cNvContentPartPr/>
                <p14:nvPr/>
              </p14:nvContentPartPr>
              <p14:xfrm>
                <a:off x="11453413" y="1733232"/>
                <a:ext cx="10800" cy="77400"/>
              </p14:xfrm>
            </p:contentPart>
          </mc:Choice>
          <mc:Fallback>
            <p:pic>
              <p:nvPicPr>
                <p:cNvPr id="169022" name="Freihand 169021">
                  <a:extLst>
                    <a:ext uri="{FF2B5EF4-FFF2-40B4-BE49-F238E27FC236}">
                      <a16:creationId xmlns:a16="http://schemas.microsoft.com/office/drawing/2014/main" id="{E352620B-9FC3-46A1-8D1D-52504BB1F13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449093" y="1728912"/>
                  <a:ext cx="19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9023" name="Freihand 169022">
                  <a:extLst>
                    <a:ext uri="{FF2B5EF4-FFF2-40B4-BE49-F238E27FC236}">
                      <a16:creationId xmlns:a16="http://schemas.microsoft.com/office/drawing/2014/main" id="{26100462-8698-44B7-A79A-961BC382E83E}"/>
                    </a:ext>
                  </a:extLst>
                </p14:cNvPr>
                <p14:cNvContentPartPr/>
                <p14:nvPr/>
              </p14:nvContentPartPr>
              <p14:xfrm>
                <a:off x="11500213" y="1646472"/>
                <a:ext cx="87840" cy="119520"/>
              </p14:xfrm>
            </p:contentPart>
          </mc:Choice>
          <mc:Fallback>
            <p:pic>
              <p:nvPicPr>
                <p:cNvPr id="169023" name="Freihand 169022">
                  <a:extLst>
                    <a:ext uri="{FF2B5EF4-FFF2-40B4-BE49-F238E27FC236}">
                      <a16:creationId xmlns:a16="http://schemas.microsoft.com/office/drawing/2014/main" id="{26100462-8698-44B7-A79A-961BC382E83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495893" y="1642152"/>
                  <a:ext cx="96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9024" name="Freihand 169023">
                  <a:extLst>
                    <a:ext uri="{FF2B5EF4-FFF2-40B4-BE49-F238E27FC236}">
                      <a16:creationId xmlns:a16="http://schemas.microsoft.com/office/drawing/2014/main" id="{B5188640-E22F-4A00-93E8-A624779CDBDB}"/>
                    </a:ext>
                  </a:extLst>
                </p14:cNvPr>
                <p14:cNvContentPartPr/>
                <p14:nvPr/>
              </p14:nvContentPartPr>
              <p14:xfrm>
                <a:off x="11650693" y="1698312"/>
                <a:ext cx="8640" cy="12600"/>
              </p14:xfrm>
            </p:contentPart>
          </mc:Choice>
          <mc:Fallback>
            <p:pic>
              <p:nvPicPr>
                <p:cNvPr id="169024" name="Freihand 169023">
                  <a:extLst>
                    <a:ext uri="{FF2B5EF4-FFF2-40B4-BE49-F238E27FC236}">
                      <a16:creationId xmlns:a16="http://schemas.microsoft.com/office/drawing/2014/main" id="{B5188640-E22F-4A00-93E8-A624779CDBD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646373" y="1693992"/>
                  <a:ext cx="17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9025" name="Freihand 169024">
                  <a:extLst>
                    <a:ext uri="{FF2B5EF4-FFF2-40B4-BE49-F238E27FC236}">
                      <a16:creationId xmlns:a16="http://schemas.microsoft.com/office/drawing/2014/main" id="{E3B0B50B-216A-4219-9A38-014FE8B71B3B}"/>
                    </a:ext>
                  </a:extLst>
                </p14:cNvPr>
                <p14:cNvContentPartPr/>
                <p14:nvPr/>
              </p14:nvContentPartPr>
              <p14:xfrm>
                <a:off x="11676613" y="1645032"/>
                <a:ext cx="149400" cy="115200"/>
              </p14:xfrm>
            </p:contentPart>
          </mc:Choice>
          <mc:Fallback>
            <p:pic>
              <p:nvPicPr>
                <p:cNvPr id="169025" name="Freihand 169024">
                  <a:extLst>
                    <a:ext uri="{FF2B5EF4-FFF2-40B4-BE49-F238E27FC236}">
                      <a16:creationId xmlns:a16="http://schemas.microsoft.com/office/drawing/2014/main" id="{E3B0B50B-216A-4219-9A38-014FE8B71B3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672293" y="1640712"/>
                  <a:ext cx="158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9026" name="Freihand 169025">
                  <a:extLst>
                    <a:ext uri="{FF2B5EF4-FFF2-40B4-BE49-F238E27FC236}">
                      <a16:creationId xmlns:a16="http://schemas.microsoft.com/office/drawing/2014/main" id="{B4C6D73F-3C34-48B9-94B3-A807B4E2B236}"/>
                    </a:ext>
                  </a:extLst>
                </p14:cNvPr>
                <p14:cNvContentPartPr/>
                <p14:nvPr/>
              </p14:nvContentPartPr>
              <p14:xfrm>
                <a:off x="11785693" y="1683552"/>
                <a:ext cx="107640" cy="58680"/>
              </p14:xfrm>
            </p:contentPart>
          </mc:Choice>
          <mc:Fallback>
            <p:pic>
              <p:nvPicPr>
                <p:cNvPr id="169026" name="Freihand 169025">
                  <a:extLst>
                    <a:ext uri="{FF2B5EF4-FFF2-40B4-BE49-F238E27FC236}">
                      <a16:creationId xmlns:a16="http://schemas.microsoft.com/office/drawing/2014/main" id="{B4C6D73F-3C34-48B9-94B3-A807B4E2B23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781373" y="1679232"/>
                  <a:ext cx="116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9027" name="Freihand 169026">
                  <a:extLst>
                    <a:ext uri="{FF2B5EF4-FFF2-40B4-BE49-F238E27FC236}">
                      <a16:creationId xmlns:a16="http://schemas.microsoft.com/office/drawing/2014/main" id="{584A5E11-1BB8-4FB3-B924-A646D2B0360B}"/>
                    </a:ext>
                  </a:extLst>
                </p14:cNvPr>
                <p14:cNvContentPartPr/>
                <p14:nvPr/>
              </p14:nvContentPartPr>
              <p14:xfrm>
                <a:off x="11914933" y="1625232"/>
                <a:ext cx="50040" cy="87480"/>
              </p14:xfrm>
            </p:contentPart>
          </mc:Choice>
          <mc:Fallback>
            <p:pic>
              <p:nvPicPr>
                <p:cNvPr id="169027" name="Freihand 169026">
                  <a:extLst>
                    <a:ext uri="{FF2B5EF4-FFF2-40B4-BE49-F238E27FC236}">
                      <a16:creationId xmlns:a16="http://schemas.microsoft.com/office/drawing/2014/main" id="{584A5E11-1BB8-4FB3-B924-A646D2B0360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910613" y="1620912"/>
                  <a:ext cx="58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9028" name="Freihand 169027">
                  <a:extLst>
                    <a:ext uri="{FF2B5EF4-FFF2-40B4-BE49-F238E27FC236}">
                      <a16:creationId xmlns:a16="http://schemas.microsoft.com/office/drawing/2014/main" id="{29B89F4A-6DED-45FA-BEC2-0B71B0D47FB7}"/>
                    </a:ext>
                  </a:extLst>
                </p14:cNvPr>
                <p14:cNvContentPartPr/>
                <p14:nvPr/>
              </p14:nvContentPartPr>
              <p14:xfrm>
                <a:off x="11936173" y="1692192"/>
                <a:ext cx="38520" cy="141120"/>
              </p14:xfrm>
            </p:contentPart>
          </mc:Choice>
          <mc:Fallback>
            <p:pic>
              <p:nvPicPr>
                <p:cNvPr id="169028" name="Freihand 169027">
                  <a:extLst>
                    <a:ext uri="{FF2B5EF4-FFF2-40B4-BE49-F238E27FC236}">
                      <a16:creationId xmlns:a16="http://schemas.microsoft.com/office/drawing/2014/main" id="{29B89F4A-6DED-45FA-BEC2-0B71B0D47FB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931853" y="1687872"/>
                  <a:ext cx="47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9029" name="Freihand 169028">
                  <a:extLst>
                    <a:ext uri="{FF2B5EF4-FFF2-40B4-BE49-F238E27FC236}">
                      <a16:creationId xmlns:a16="http://schemas.microsoft.com/office/drawing/2014/main" id="{B3A92B7C-0E69-44A6-9737-391D31EC2E2E}"/>
                    </a:ext>
                  </a:extLst>
                </p14:cNvPr>
                <p14:cNvContentPartPr/>
                <p14:nvPr/>
              </p14:nvContentPartPr>
              <p14:xfrm>
                <a:off x="11995213" y="1666992"/>
                <a:ext cx="91080" cy="112320"/>
              </p14:xfrm>
            </p:contentPart>
          </mc:Choice>
          <mc:Fallback>
            <p:pic>
              <p:nvPicPr>
                <p:cNvPr id="169029" name="Freihand 169028">
                  <a:extLst>
                    <a:ext uri="{FF2B5EF4-FFF2-40B4-BE49-F238E27FC236}">
                      <a16:creationId xmlns:a16="http://schemas.microsoft.com/office/drawing/2014/main" id="{B3A92B7C-0E69-44A6-9737-391D31EC2E2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990893" y="1662672"/>
                  <a:ext cx="99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9030" name="Freihand 169029">
                  <a:extLst>
                    <a:ext uri="{FF2B5EF4-FFF2-40B4-BE49-F238E27FC236}">
                      <a16:creationId xmlns:a16="http://schemas.microsoft.com/office/drawing/2014/main" id="{4AFF5495-1CC1-4F24-8CB4-1CA2EE37EFFE}"/>
                    </a:ext>
                  </a:extLst>
                </p14:cNvPr>
                <p14:cNvContentPartPr/>
                <p14:nvPr/>
              </p14:nvContentPartPr>
              <p14:xfrm>
                <a:off x="12046333" y="1661232"/>
                <a:ext cx="121680" cy="8640"/>
              </p14:xfrm>
            </p:contentPart>
          </mc:Choice>
          <mc:Fallback>
            <p:pic>
              <p:nvPicPr>
                <p:cNvPr id="169030" name="Freihand 169029">
                  <a:extLst>
                    <a:ext uri="{FF2B5EF4-FFF2-40B4-BE49-F238E27FC236}">
                      <a16:creationId xmlns:a16="http://schemas.microsoft.com/office/drawing/2014/main" id="{4AFF5495-1CC1-4F24-8CB4-1CA2EE37EF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042013" y="1656912"/>
                  <a:ext cx="1303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9083" name="Freihand 169082">
                  <a:extLst>
                    <a:ext uri="{FF2B5EF4-FFF2-40B4-BE49-F238E27FC236}">
                      <a16:creationId xmlns:a16="http://schemas.microsoft.com/office/drawing/2014/main" id="{D7FE521A-6876-4A9A-93FC-974F38B0FD30}"/>
                    </a:ext>
                  </a:extLst>
                </p14:cNvPr>
                <p14:cNvContentPartPr/>
                <p14:nvPr/>
              </p14:nvContentPartPr>
              <p14:xfrm>
                <a:off x="7538773" y="2008272"/>
                <a:ext cx="172080" cy="58320"/>
              </p14:xfrm>
            </p:contentPart>
          </mc:Choice>
          <mc:Fallback>
            <p:pic>
              <p:nvPicPr>
                <p:cNvPr id="169083" name="Freihand 169082">
                  <a:extLst>
                    <a:ext uri="{FF2B5EF4-FFF2-40B4-BE49-F238E27FC236}">
                      <a16:creationId xmlns:a16="http://schemas.microsoft.com/office/drawing/2014/main" id="{D7FE521A-6876-4A9A-93FC-974F38B0FD3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34453" y="2003952"/>
                  <a:ext cx="180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9084" name="Freihand 169083">
                  <a:extLst>
                    <a:ext uri="{FF2B5EF4-FFF2-40B4-BE49-F238E27FC236}">
                      <a16:creationId xmlns:a16="http://schemas.microsoft.com/office/drawing/2014/main" id="{E44B5EE7-7344-44A9-BA38-03E989D6458E}"/>
                    </a:ext>
                  </a:extLst>
                </p14:cNvPr>
                <p14:cNvContentPartPr/>
                <p14:nvPr/>
              </p14:nvContentPartPr>
              <p14:xfrm>
                <a:off x="7740373" y="1957872"/>
                <a:ext cx="122400" cy="101160"/>
              </p14:xfrm>
            </p:contentPart>
          </mc:Choice>
          <mc:Fallback>
            <p:pic>
              <p:nvPicPr>
                <p:cNvPr id="169084" name="Freihand 169083">
                  <a:extLst>
                    <a:ext uri="{FF2B5EF4-FFF2-40B4-BE49-F238E27FC236}">
                      <a16:creationId xmlns:a16="http://schemas.microsoft.com/office/drawing/2014/main" id="{E44B5EE7-7344-44A9-BA38-03E989D6458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736053" y="1953552"/>
                  <a:ext cx="13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9085" name="Freihand 169084">
                  <a:extLst>
                    <a:ext uri="{FF2B5EF4-FFF2-40B4-BE49-F238E27FC236}">
                      <a16:creationId xmlns:a16="http://schemas.microsoft.com/office/drawing/2014/main" id="{3F0E82D7-ECD4-4BE5-B8EB-76334260BE87}"/>
                    </a:ext>
                  </a:extLst>
                </p14:cNvPr>
                <p14:cNvContentPartPr/>
                <p14:nvPr/>
              </p14:nvContentPartPr>
              <p14:xfrm>
                <a:off x="7949533" y="2005752"/>
                <a:ext cx="174240" cy="83160"/>
              </p14:xfrm>
            </p:contentPart>
          </mc:Choice>
          <mc:Fallback>
            <p:pic>
              <p:nvPicPr>
                <p:cNvPr id="169085" name="Freihand 169084">
                  <a:extLst>
                    <a:ext uri="{FF2B5EF4-FFF2-40B4-BE49-F238E27FC236}">
                      <a16:creationId xmlns:a16="http://schemas.microsoft.com/office/drawing/2014/main" id="{3F0E82D7-ECD4-4BE5-B8EB-76334260BE8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45213" y="2001432"/>
                  <a:ext cx="182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9086" name="Freihand 169085">
                  <a:extLst>
                    <a:ext uri="{FF2B5EF4-FFF2-40B4-BE49-F238E27FC236}">
                      <a16:creationId xmlns:a16="http://schemas.microsoft.com/office/drawing/2014/main" id="{42A2BFBA-02DB-45EC-98DB-6C9341869E98}"/>
                    </a:ext>
                  </a:extLst>
                </p14:cNvPr>
                <p14:cNvContentPartPr/>
                <p14:nvPr/>
              </p14:nvContentPartPr>
              <p14:xfrm>
                <a:off x="8144293" y="1943472"/>
                <a:ext cx="71280" cy="138600"/>
              </p14:xfrm>
            </p:contentPart>
          </mc:Choice>
          <mc:Fallback>
            <p:pic>
              <p:nvPicPr>
                <p:cNvPr id="169086" name="Freihand 169085">
                  <a:extLst>
                    <a:ext uri="{FF2B5EF4-FFF2-40B4-BE49-F238E27FC236}">
                      <a16:creationId xmlns:a16="http://schemas.microsoft.com/office/drawing/2014/main" id="{42A2BFBA-02DB-45EC-98DB-6C9341869E9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39973" y="1939152"/>
                  <a:ext cx="79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9087" name="Freihand 169086">
                  <a:extLst>
                    <a:ext uri="{FF2B5EF4-FFF2-40B4-BE49-F238E27FC236}">
                      <a16:creationId xmlns:a16="http://schemas.microsoft.com/office/drawing/2014/main" id="{70EC90B7-6E9D-4A20-805F-E1C9A0A0F79E}"/>
                    </a:ext>
                  </a:extLst>
                </p14:cNvPr>
                <p14:cNvContentPartPr/>
                <p14:nvPr/>
              </p14:nvContentPartPr>
              <p14:xfrm>
                <a:off x="8231773" y="2015472"/>
                <a:ext cx="71640" cy="61200"/>
              </p14:xfrm>
            </p:contentPart>
          </mc:Choice>
          <mc:Fallback>
            <p:pic>
              <p:nvPicPr>
                <p:cNvPr id="169087" name="Freihand 169086">
                  <a:extLst>
                    <a:ext uri="{FF2B5EF4-FFF2-40B4-BE49-F238E27FC236}">
                      <a16:creationId xmlns:a16="http://schemas.microsoft.com/office/drawing/2014/main" id="{70EC90B7-6E9D-4A20-805F-E1C9A0A0F79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27453" y="2011152"/>
                  <a:ext cx="80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9088" name="Freihand 169087">
                  <a:extLst>
                    <a:ext uri="{FF2B5EF4-FFF2-40B4-BE49-F238E27FC236}">
                      <a16:creationId xmlns:a16="http://schemas.microsoft.com/office/drawing/2014/main" id="{D33A689A-E2D3-449F-9017-018A3E31FF0D}"/>
                    </a:ext>
                  </a:extLst>
                </p14:cNvPr>
                <p14:cNvContentPartPr/>
                <p14:nvPr/>
              </p14:nvContentPartPr>
              <p14:xfrm>
                <a:off x="8311333" y="1958232"/>
                <a:ext cx="80280" cy="120600"/>
              </p14:xfrm>
            </p:contentPart>
          </mc:Choice>
          <mc:Fallback>
            <p:pic>
              <p:nvPicPr>
                <p:cNvPr id="169088" name="Freihand 169087">
                  <a:extLst>
                    <a:ext uri="{FF2B5EF4-FFF2-40B4-BE49-F238E27FC236}">
                      <a16:creationId xmlns:a16="http://schemas.microsoft.com/office/drawing/2014/main" id="{D33A689A-E2D3-449F-9017-018A3E31FF0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07013" y="1953912"/>
                  <a:ext cx="88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9090" name="Freihand 169089">
                  <a:extLst>
                    <a:ext uri="{FF2B5EF4-FFF2-40B4-BE49-F238E27FC236}">
                      <a16:creationId xmlns:a16="http://schemas.microsoft.com/office/drawing/2014/main" id="{909D9D69-2141-46EC-8679-BD6AF299D84D}"/>
                    </a:ext>
                  </a:extLst>
                </p14:cNvPr>
                <p14:cNvContentPartPr/>
                <p14:nvPr/>
              </p14:nvContentPartPr>
              <p14:xfrm>
                <a:off x="8407093" y="1961832"/>
                <a:ext cx="115920" cy="118800"/>
              </p14:xfrm>
            </p:contentPart>
          </mc:Choice>
          <mc:Fallback>
            <p:pic>
              <p:nvPicPr>
                <p:cNvPr id="169090" name="Freihand 169089">
                  <a:extLst>
                    <a:ext uri="{FF2B5EF4-FFF2-40B4-BE49-F238E27FC236}">
                      <a16:creationId xmlns:a16="http://schemas.microsoft.com/office/drawing/2014/main" id="{909D9D69-2141-46EC-8679-BD6AF299D84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02773" y="1957512"/>
                  <a:ext cx="124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091" name="Freihand 169090">
                  <a:extLst>
                    <a:ext uri="{FF2B5EF4-FFF2-40B4-BE49-F238E27FC236}">
                      <a16:creationId xmlns:a16="http://schemas.microsoft.com/office/drawing/2014/main" id="{1EE90345-D519-4D9F-A13B-C629E2C660F2}"/>
                    </a:ext>
                  </a:extLst>
                </p14:cNvPr>
                <p14:cNvContentPartPr/>
                <p14:nvPr/>
              </p14:nvContentPartPr>
              <p14:xfrm>
                <a:off x="8571613" y="1955712"/>
                <a:ext cx="135720" cy="129960"/>
              </p14:xfrm>
            </p:contentPart>
          </mc:Choice>
          <mc:Fallback>
            <p:pic>
              <p:nvPicPr>
                <p:cNvPr id="169091" name="Freihand 169090">
                  <a:extLst>
                    <a:ext uri="{FF2B5EF4-FFF2-40B4-BE49-F238E27FC236}">
                      <a16:creationId xmlns:a16="http://schemas.microsoft.com/office/drawing/2014/main" id="{1EE90345-D519-4D9F-A13B-C629E2C660F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567293" y="1951392"/>
                  <a:ext cx="144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9092" name="Freihand 169091">
                  <a:extLst>
                    <a:ext uri="{FF2B5EF4-FFF2-40B4-BE49-F238E27FC236}">
                      <a16:creationId xmlns:a16="http://schemas.microsoft.com/office/drawing/2014/main" id="{81C6457B-2E4F-4939-A93E-D55AFF8A0F2F}"/>
                    </a:ext>
                  </a:extLst>
                </p14:cNvPr>
                <p14:cNvContentPartPr/>
                <p14:nvPr/>
              </p14:nvContentPartPr>
              <p14:xfrm>
                <a:off x="8697973" y="1963272"/>
                <a:ext cx="123480" cy="91440"/>
              </p14:xfrm>
            </p:contentPart>
          </mc:Choice>
          <mc:Fallback>
            <p:pic>
              <p:nvPicPr>
                <p:cNvPr id="169092" name="Freihand 169091">
                  <a:extLst>
                    <a:ext uri="{FF2B5EF4-FFF2-40B4-BE49-F238E27FC236}">
                      <a16:creationId xmlns:a16="http://schemas.microsoft.com/office/drawing/2014/main" id="{81C6457B-2E4F-4939-A93E-D55AFF8A0F2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693653" y="1958952"/>
                  <a:ext cx="132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9093" name="Freihand 169092">
                  <a:extLst>
                    <a:ext uri="{FF2B5EF4-FFF2-40B4-BE49-F238E27FC236}">
                      <a16:creationId xmlns:a16="http://schemas.microsoft.com/office/drawing/2014/main" id="{EACFBD1A-844B-4474-AEB9-5A2DDEC06457}"/>
                    </a:ext>
                  </a:extLst>
                </p14:cNvPr>
                <p14:cNvContentPartPr/>
                <p14:nvPr/>
              </p14:nvContentPartPr>
              <p14:xfrm>
                <a:off x="8578813" y="1905672"/>
                <a:ext cx="83880" cy="9360"/>
              </p14:xfrm>
            </p:contentPart>
          </mc:Choice>
          <mc:Fallback>
            <p:pic>
              <p:nvPicPr>
                <p:cNvPr id="169093" name="Freihand 169092">
                  <a:extLst>
                    <a:ext uri="{FF2B5EF4-FFF2-40B4-BE49-F238E27FC236}">
                      <a16:creationId xmlns:a16="http://schemas.microsoft.com/office/drawing/2014/main" id="{EACFBD1A-844B-4474-AEB9-5A2DDEC0645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574493" y="1901352"/>
                  <a:ext cx="92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9094" name="Freihand 169093">
                  <a:extLst>
                    <a:ext uri="{FF2B5EF4-FFF2-40B4-BE49-F238E27FC236}">
                      <a16:creationId xmlns:a16="http://schemas.microsoft.com/office/drawing/2014/main" id="{4F53623F-973F-4C46-88AA-62CB9648E968}"/>
                    </a:ext>
                  </a:extLst>
                </p14:cNvPr>
                <p14:cNvContentPartPr/>
                <p14:nvPr/>
              </p14:nvContentPartPr>
              <p14:xfrm>
                <a:off x="8901373" y="2001792"/>
                <a:ext cx="86400" cy="145080"/>
              </p14:xfrm>
            </p:contentPart>
          </mc:Choice>
          <mc:Fallback>
            <p:pic>
              <p:nvPicPr>
                <p:cNvPr id="169094" name="Freihand 169093">
                  <a:extLst>
                    <a:ext uri="{FF2B5EF4-FFF2-40B4-BE49-F238E27FC236}">
                      <a16:creationId xmlns:a16="http://schemas.microsoft.com/office/drawing/2014/main" id="{4F53623F-973F-4C46-88AA-62CB9648E96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897053" y="1997472"/>
                  <a:ext cx="95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095" name="Freihand 169094">
                  <a:extLst>
                    <a:ext uri="{FF2B5EF4-FFF2-40B4-BE49-F238E27FC236}">
                      <a16:creationId xmlns:a16="http://schemas.microsoft.com/office/drawing/2014/main" id="{723B444A-167B-4163-A6C0-1191C4DCBDF8}"/>
                    </a:ext>
                  </a:extLst>
                </p14:cNvPr>
                <p14:cNvContentPartPr/>
                <p14:nvPr/>
              </p14:nvContentPartPr>
              <p14:xfrm>
                <a:off x="9046813" y="2013672"/>
                <a:ext cx="106920" cy="6480"/>
              </p14:xfrm>
            </p:contentPart>
          </mc:Choice>
          <mc:Fallback>
            <p:pic>
              <p:nvPicPr>
                <p:cNvPr id="169095" name="Freihand 169094">
                  <a:extLst>
                    <a:ext uri="{FF2B5EF4-FFF2-40B4-BE49-F238E27FC236}">
                      <a16:creationId xmlns:a16="http://schemas.microsoft.com/office/drawing/2014/main" id="{723B444A-167B-4163-A6C0-1191C4DCBDF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42493" y="2009352"/>
                  <a:ext cx="1155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9096" name="Freihand 169095">
                  <a:extLst>
                    <a:ext uri="{FF2B5EF4-FFF2-40B4-BE49-F238E27FC236}">
                      <a16:creationId xmlns:a16="http://schemas.microsoft.com/office/drawing/2014/main" id="{27BE289A-BC38-47B8-A6CF-D547D7919FDE}"/>
                    </a:ext>
                  </a:extLst>
                </p14:cNvPr>
                <p14:cNvContentPartPr/>
                <p14:nvPr/>
              </p14:nvContentPartPr>
              <p14:xfrm>
                <a:off x="9066613" y="2044272"/>
                <a:ext cx="122040" cy="16560"/>
              </p14:xfrm>
            </p:contentPart>
          </mc:Choice>
          <mc:Fallback>
            <p:pic>
              <p:nvPicPr>
                <p:cNvPr id="169096" name="Freihand 169095">
                  <a:extLst>
                    <a:ext uri="{FF2B5EF4-FFF2-40B4-BE49-F238E27FC236}">
                      <a16:creationId xmlns:a16="http://schemas.microsoft.com/office/drawing/2014/main" id="{27BE289A-BC38-47B8-A6CF-D547D7919FD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62293" y="2039952"/>
                  <a:ext cx="13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9097" name="Freihand 169096">
                  <a:extLst>
                    <a:ext uri="{FF2B5EF4-FFF2-40B4-BE49-F238E27FC236}">
                      <a16:creationId xmlns:a16="http://schemas.microsoft.com/office/drawing/2014/main" id="{9D6789AE-DA1B-4F0E-9536-AF757582C038}"/>
                    </a:ext>
                  </a:extLst>
                </p14:cNvPr>
                <p14:cNvContentPartPr/>
                <p14:nvPr/>
              </p14:nvContentPartPr>
              <p14:xfrm>
                <a:off x="9214933" y="2002872"/>
                <a:ext cx="75600" cy="127080"/>
              </p14:xfrm>
            </p:contentPart>
          </mc:Choice>
          <mc:Fallback>
            <p:pic>
              <p:nvPicPr>
                <p:cNvPr id="169097" name="Freihand 169096">
                  <a:extLst>
                    <a:ext uri="{FF2B5EF4-FFF2-40B4-BE49-F238E27FC236}">
                      <a16:creationId xmlns:a16="http://schemas.microsoft.com/office/drawing/2014/main" id="{9D6789AE-DA1B-4F0E-9536-AF757582C03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210613" y="1998552"/>
                  <a:ext cx="84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9098" name="Freihand 169097">
                  <a:extLst>
                    <a:ext uri="{FF2B5EF4-FFF2-40B4-BE49-F238E27FC236}">
                      <a16:creationId xmlns:a16="http://schemas.microsoft.com/office/drawing/2014/main" id="{67DFE4E4-A70A-483A-A127-E7D72D19FE14}"/>
                    </a:ext>
                  </a:extLst>
                </p14:cNvPr>
                <p14:cNvContentPartPr/>
                <p14:nvPr/>
              </p14:nvContentPartPr>
              <p14:xfrm>
                <a:off x="9317533" y="1961112"/>
                <a:ext cx="88920" cy="99000"/>
              </p14:xfrm>
            </p:contentPart>
          </mc:Choice>
          <mc:Fallback>
            <p:pic>
              <p:nvPicPr>
                <p:cNvPr id="169098" name="Freihand 169097">
                  <a:extLst>
                    <a:ext uri="{FF2B5EF4-FFF2-40B4-BE49-F238E27FC236}">
                      <a16:creationId xmlns:a16="http://schemas.microsoft.com/office/drawing/2014/main" id="{67DFE4E4-A70A-483A-A127-E7D72D19FE1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13213" y="1956792"/>
                  <a:ext cx="97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9100" name="Freihand 169099">
                  <a:extLst>
                    <a:ext uri="{FF2B5EF4-FFF2-40B4-BE49-F238E27FC236}">
                      <a16:creationId xmlns:a16="http://schemas.microsoft.com/office/drawing/2014/main" id="{D2BBC527-4B87-4228-9349-48E43D987F2E}"/>
                    </a:ext>
                  </a:extLst>
                </p14:cNvPr>
                <p14:cNvContentPartPr/>
                <p14:nvPr/>
              </p14:nvContentPartPr>
              <p14:xfrm>
                <a:off x="9591133" y="2018352"/>
                <a:ext cx="254880" cy="70200"/>
              </p14:xfrm>
            </p:contentPart>
          </mc:Choice>
          <mc:Fallback>
            <p:pic>
              <p:nvPicPr>
                <p:cNvPr id="169100" name="Freihand 169099">
                  <a:extLst>
                    <a:ext uri="{FF2B5EF4-FFF2-40B4-BE49-F238E27FC236}">
                      <a16:creationId xmlns:a16="http://schemas.microsoft.com/office/drawing/2014/main" id="{D2BBC527-4B87-4228-9349-48E43D987F2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586813" y="2014032"/>
                  <a:ext cx="263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101" name="Freihand 169100">
                  <a:extLst>
                    <a:ext uri="{FF2B5EF4-FFF2-40B4-BE49-F238E27FC236}">
                      <a16:creationId xmlns:a16="http://schemas.microsoft.com/office/drawing/2014/main" id="{C153C322-4F9D-4B2E-9044-41F97B93ACEC}"/>
                    </a:ext>
                  </a:extLst>
                </p14:cNvPr>
                <p14:cNvContentPartPr/>
                <p14:nvPr/>
              </p14:nvContentPartPr>
              <p14:xfrm>
                <a:off x="9927733" y="1957872"/>
                <a:ext cx="123480" cy="119160"/>
              </p14:xfrm>
            </p:contentPart>
          </mc:Choice>
          <mc:Fallback>
            <p:pic>
              <p:nvPicPr>
                <p:cNvPr id="169101" name="Freihand 169100">
                  <a:extLst>
                    <a:ext uri="{FF2B5EF4-FFF2-40B4-BE49-F238E27FC236}">
                      <a16:creationId xmlns:a16="http://schemas.microsoft.com/office/drawing/2014/main" id="{C153C322-4F9D-4B2E-9044-41F97B93ACE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23413" y="1953552"/>
                  <a:ext cx="132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9102" name="Freihand 169101">
                  <a:extLst>
                    <a:ext uri="{FF2B5EF4-FFF2-40B4-BE49-F238E27FC236}">
                      <a16:creationId xmlns:a16="http://schemas.microsoft.com/office/drawing/2014/main" id="{164C52BA-CFC3-4B4C-AF72-090FDF13EBCC}"/>
                    </a:ext>
                  </a:extLst>
                </p14:cNvPr>
                <p14:cNvContentPartPr/>
                <p14:nvPr/>
              </p14:nvContentPartPr>
              <p14:xfrm>
                <a:off x="10238053" y="1952472"/>
                <a:ext cx="148320" cy="124560"/>
              </p14:xfrm>
            </p:contentPart>
          </mc:Choice>
          <mc:Fallback>
            <p:pic>
              <p:nvPicPr>
                <p:cNvPr id="169102" name="Freihand 169101">
                  <a:extLst>
                    <a:ext uri="{FF2B5EF4-FFF2-40B4-BE49-F238E27FC236}">
                      <a16:creationId xmlns:a16="http://schemas.microsoft.com/office/drawing/2014/main" id="{164C52BA-CFC3-4B4C-AF72-090FDF13EBC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233733" y="1948152"/>
                  <a:ext cx="156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9103" name="Freihand 169102">
                  <a:extLst>
                    <a:ext uri="{FF2B5EF4-FFF2-40B4-BE49-F238E27FC236}">
                      <a16:creationId xmlns:a16="http://schemas.microsoft.com/office/drawing/2014/main" id="{27CC904C-9892-4F60-AE75-0D66576A8C94}"/>
                    </a:ext>
                  </a:extLst>
                </p14:cNvPr>
                <p14:cNvContentPartPr/>
                <p14:nvPr/>
              </p14:nvContentPartPr>
              <p14:xfrm>
                <a:off x="10400773" y="2008632"/>
                <a:ext cx="90000" cy="76320"/>
              </p14:xfrm>
            </p:contentPart>
          </mc:Choice>
          <mc:Fallback>
            <p:pic>
              <p:nvPicPr>
                <p:cNvPr id="169103" name="Freihand 169102">
                  <a:extLst>
                    <a:ext uri="{FF2B5EF4-FFF2-40B4-BE49-F238E27FC236}">
                      <a16:creationId xmlns:a16="http://schemas.microsoft.com/office/drawing/2014/main" id="{27CC904C-9892-4F60-AE75-0D66576A8C9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396453" y="2004312"/>
                  <a:ext cx="98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9104" name="Freihand 169103">
                  <a:extLst>
                    <a:ext uri="{FF2B5EF4-FFF2-40B4-BE49-F238E27FC236}">
                      <a16:creationId xmlns:a16="http://schemas.microsoft.com/office/drawing/2014/main" id="{CC12AF46-17FA-4516-B2D9-28D29EF22B17}"/>
                    </a:ext>
                  </a:extLst>
                </p14:cNvPr>
                <p14:cNvContentPartPr/>
                <p14:nvPr/>
              </p14:nvContentPartPr>
              <p14:xfrm>
                <a:off x="10519933" y="1997472"/>
                <a:ext cx="81720" cy="99360"/>
              </p14:xfrm>
            </p:contentPart>
          </mc:Choice>
          <mc:Fallback>
            <p:pic>
              <p:nvPicPr>
                <p:cNvPr id="169104" name="Freihand 169103">
                  <a:extLst>
                    <a:ext uri="{FF2B5EF4-FFF2-40B4-BE49-F238E27FC236}">
                      <a16:creationId xmlns:a16="http://schemas.microsoft.com/office/drawing/2014/main" id="{CC12AF46-17FA-4516-B2D9-28D29EF22B1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515613" y="1993152"/>
                  <a:ext cx="90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9032" name="Freihand 169031">
                  <a:extLst>
                    <a:ext uri="{FF2B5EF4-FFF2-40B4-BE49-F238E27FC236}">
                      <a16:creationId xmlns:a16="http://schemas.microsoft.com/office/drawing/2014/main" id="{3BFE4EA3-2F8B-4837-8BEF-840BF0F407EA}"/>
                    </a:ext>
                  </a:extLst>
                </p14:cNvPr>
                <p14:cNvContentPartPr/>
                <p14:nvPr/>
              </p14:nvContentPartPr>
              <p14:xfrm>
                <a:off x="253093" y="2114472"/>
                <a:ext cx="192240" cy="23760"/>
              </p14:xfrm>
            </p:contentPart>
          </mc:Choice>
          <mc:Fallback>
            <p:pic>
              <p:nvPicPr>
                <p:cNvPr id="169032" name="Freihand 169031">
                  <a:extLst>
                    <a:ext uri="{FF2B5EF4-FFF2-40B4-BE49-F238E27FC236}">
                      <a16:creationId xmlns:a16="http://schemas.microsoft.com/office/drawing/2014/main" id="{3BFE4EA3-2F8B-4837-8BEF-840BF0F407E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48773" y="2110152"/>
                  <a:ext cx="200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9033" name="Freihand 169032">
                  <a:extLst>
                    <a:ext uri="{FF2B5EF4-FFF2-40B4-BE49-F238E27FC236}">
                      <a16:creationId xmlns:a16="http://schemas.microsoft.com/office/drawing/2014/main" id="{0A9814C7-F364-40B5-BD5D-F8E93B6571D5}"/>
                    </a:ext>
                  </a:extLst>
                </p14:cNvPr>
                <p14:cNvContentPartPr/>
                <p14:nvPr/>
              </p14:nvContentPartPr>
              <p14:xfrm>
                <a:off x="436693" y="2071272"/>
                <a:ext cx="128160" cy="153360"/>
              </p14:xfrm>
            </p:contentPart>
          </mc:Choice>
          <mc:Fallback>
            <p:pic>
              <p:nvPicPr>
                <p:cNvPr id="169033" name="Freihand 169032">
                  <a:extLst>
                    <a:ext uri="{FF2B5EF4-FFF2-40B4-BE49-F238E27FC236}">
                      <a16:creationId xmlns:a16="http://schemas.microsoft.com/office/drawing/2014/main" id="{0A9814C7-F364-40B5-BD5D-F8E93B6571D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2373" y="2066952"/>
                  <a:ext cx="136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9035" name="Freihand 169034">
                  <a:extLst>
                    <a:ext uri="{FF2B5EF4-FFF2-40B4-BE49-F238E27FC236}">
                      <a16:creationId xmlns:a16="http://schemas.microsoft.com/office/drawing/2014/main" id="{8E153909-FCA6-4A61-9904-5EE9B05126DC}"/>
                    </a:ext>
                  </a:extLst>
                </p14:cNvPr>
                <p14:cNvContentPartPr/>
                <p14:nvPr/>
              </p14:nvContentPartPr>
              <p14:xfrm>
                <a:off x="722893" y="2057952"/>
                <a:ext cx="64080" cy="97920"/>
              </p14:xfrm>
            </p:contentPart>
          </mc:Choice>
          <mc:Fallback>
            <p:pic>
              <p:nvPicPr>
                <p:cNvPr id="169035" name="Freihand 169034">
                  <a:extLst>
                    <a:ext uri="{FF2B5EF4-FFF2-40B4-BE49-F238E27FC236}">
                      <a16:creationId xmlns:a16="http://schemas.microsoft.com/office/drawing/2014/main" id="{8E153909-FCA6-4A61-9904-5EE9B05126D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8573" y="2053632"/>
                  <a:ext cx="72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9036" name="Freihand 169035">
                  <a:extLst>
                    <a:ext uri="{FF2B5EF4-FFF2-40B4-BE49-F238E27FC236}">
                      <a16:creationId xmlns:a16="http://schemas.microsoft.com/office/drawing/2014/main" id="{4385A20B-A852-446F-956C-5885D5CAC738}"/>
                    </a:ext>
                  </a:extLst>
                </p14:cNvPr>
                <p14:cNvContentPartPr/>
                <p14:nvPr/>
              </p14:nvContentPartPr>
              <p14:xfrm>
                <a:off x="794173" y="2064072"/>
                <a:ext cx="19800" cy="116280"/>
              </p14:xfrm>
            </p:contentPart>
          </mc:Choice>
          <mc:Fallback>
            <p:pic>
              <p:nvPicPr>
                <p:cNvPr id="169036" name="Freihand 169035">
                  <a:extLst>
                    <a:ext uri="{FF2B5EF4-FFF2-40B4-BE49-F238E27FC236}">
                      <a16:creationId xmlns:a16="http://schemas.microsoft.com/office/drawing/2014/main" id="{4385A20B-A852-446F-956C-5885D5CAC73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9853" y="2059752"/>
                  <a:ext cx="28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9037" name="Freihand 169036">
                  <a:extLst>
                    <a:ext uri="{FF2B5EF4-FFF2-40B4-BE49-F238E27FC236}">
                      <a16:creationId xmlns:a16="http://schemas.microsoft.com/office/drawing/2014/main" id="{18E7FC85-DB3B-409B-A542-BE5FF80582F7}"/>
                    </a:ext>
                  </a:extLst>
                </p14:cNvPr>
                <p14:cNvContentPartPr/>
                <p14:nvPr/>
              </p14:nvContentPartPr>
              <p14:xfrm>
                <a:off x="725773" y="2159832"/>
                <a:ext cx="104400" cy="10080"/>
              </p14:xfrm>
            </p:contentPart>
          </mc:Choice>
          <mc:Fallback>
            <p:pic>
              <p:nvPicPr>
                <p:cNvPr id="169037" name="Freihand 169036">
                  <a:extLst>
                    <a:ext uri="{FF2B5EF4-FFF2-40B4-BE49-F238E27FC236}">
                      <a16:creationId xmlns:a16="http://schemas.microsoft.com/office/drawing/2014/main" id="{18E7FC85-DB3B-409B-A542-BE5FF80582F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1453" y="2155512"/>
                  <a:ext cx="113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9038" name="Freihand 169037">
                  <a:extLst>
                    <a:ext uri="{FF2B5EF4-FFF2-40B4-BE49-F238E27FC236}">
                      <a16:creationId xmlns:a16="http://schemas.microsoft.com/office/drawing/2014/main" id="{37ED80EF-083F-40F3-980C-66AA18971EC6}"/>
                    </a:ext>
                  </a:extLst>
                </p14:cNvPr>
                <p14:cNvContentPartPr/>
                <p14:nvPr/>
              </p14:nvContentPartPr>
              <p14:xfrm>
                <a:off x="894973" y="2086752"/>
                <a:ext cx="88920" cy="62280"/>
              </p14:xfrm>
            </p:contentPart>
          </mc:Choice>
          <mc:Fallback>
            <p:pic>
              <p:nvPicPr>
                <p:cNvPr id="169038" name="Freihand 169037">
                  <a:extLst>
                    <a:ext uri="{FF2B5EF4-FFF2-40B4-BE49-F238E27FC236}">
                      <a16:creationId xmlns:a16="http://schemas.microsoft.com/office/drawing/2014/main" id="{37ED80EF-083F-40F3-980C-66AA18971EC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90653" y="2082432"/>
                  <a:ext cx="97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9039" name="Freihand 169038">
                  <a:extLst>
                    <a:ext uri="{FF2B5EF4-FFF2-40B4-BE49-F238E27FC236}">
                      <a16:creationId xmlns:a16="http://schemas.microsoft.com/office/drawing/2014/main" id="{79139411-4079-4559-AD9C-F3EA02891094}"/>
                    </a:ext>
                  </a:extLst>
                </p14:cNvPr>
                <p14:cNvContentPartPr/>
                <p14:nvPr/>
              </p14:nvContentPartPr>
              <p14:xfrm>
                <a:off x="1026733" y="2146512"/>
                <a:ext cx="48960" cy="79200"/>
              </p14:xfrm>
            </p:contentPart>
          </mc:Choice>
          <mc:Fallback>
            <p:pic>
              <p:nvPicPr>
                <p:cNvPr id="169039" name="Freihand 169038">
                  <a:extLst>
                    <a:ext uri="{FF2B5EF4-FFF2-40B4-BE49-F238E27FC236}">
                      <a16:creationId xmlns:a16="http://schemas.microsoft.com/office/drawing/2014/main" id="{79139411-4079-4559-AD9C-F3EA0289109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22413" y="2142192"/>
                  <a:ext cx="57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9040" name="Freihand 169039">
                  <a:extLst>
                    <a:ext uri="{FF2B5EF4-FFF2-40B4-BE49-F238E27FC236}">
                      <a16:creationId xmlns:a16="http://schemas.microsoft.com/office/drawing/2014/main" id="{725FE1A6-082C-44EC-BF30-CB7B41872A45}"/>
                    </a:ext>
                  </a:extLst>
                </p14:cNvPr>
                <p14:cNvContentPartPr/>
                <p14:nvPr/>
              </p14:nvContentPartPr>
              <p14:xfrm>
                <a:off x="1240573" y="2083512"/>
                <a:ext cx="9720" cy="68040"/>
              </p14:xfrm>
            </p:contentPart>
          </mc:Choice>
          <mc:Fallback>
            <p:pic>
              <p:nvPicPr>
                <p:cNvPr id="169040" name="Freihand 169039">
                  <a:extLst>
                    <a:ext uri="{FF2B5EF4-FFF2-40B4-BE49-F238E27FC236}">
                      <a16:creationId xmlns:a16="http://schemas.microsoft.com/office/drawing/2014/main" id="{725FE1A6-082C-44EC-BF30-CB7B41872A4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236253" y="2079192"/>
                  <a:ext cx="18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69041" name="Freihand 169040">
                  <a:extLst>
                    <a:ext uri="{FF2B5EF4-FFF2-40B4-BE49-F238E27FC236}">
                      <a16:creationId xmlns:a16="http://schemas.microsoft.com/office/drawing/2014/main" id="{15555B32-A72B-4A1C-A30A-05C7E16A42F3}"/>
                    </a:ext>
                  </a:extLst>
                </p14:cNvPr>
                <p14:cNvContentPartPr/>
                <p14:nvPr/>
              </p14:nvContentPartPr>
              <p14:xfrm>
                <a:off x="1228693" y="2044272"/>
                <a:ext cx="25920" cy="11880"/>
              </p14:xfrm>
            </p:contentPart>
          </mc:Choice>
          <mc:Fallback>
            <p:pic>
              <p:nvPicPr>
                <p:cNvPr id="169041" name="Freihand 169040">
                  <a:extLst>
                    <a:ext uri="{FF2B5EF4-FFF2-40B4-BE49-F238E27FC236}">
                      <a16:creationId xmlns:a16="http://schemas.microsoft.com/office/drawing/2014/main" id="{15555B32-A72B-4A1C-A30A-05C7E16A42F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224373" y="2039952"/>
                  <a:ext cx="34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9042" name="Freihand 169041">
                  <a:extLst>
                    <a:ext uri="{FF2B5EF4-FFF2-40B4-BE49-F238E27FC236}">
                      <a16:creationId xmlns:a16="http://schemas.microsoft.com/office/drawing/2014/main" id="{8B34507C-460E-4DC8-BC13-C83B7EA62AF7}"/>
                    </a:ext>
                  </a:extLst>
                </p14:cNvPr>
                <p14:cNvContentPartPr/>
                <p14:nvPr/>
              </p14:nvContentPartPr>
              <p14:xfrm>
                <a:off x="1269373" y="2082432"/>
                <a:ext cx="86400" cy="100440"/>
              </p14:xfrm>
            </p:contentPart>
          </mc:Choice>
          <mc:Fallback>
            <p:pic>
              <p:nvPicPr>
                <p:cNvPr id="169042" name="Freihand 169041">
                  <a:extLst>
                    <a:ext uri="{FF2B5EF4-FFF2-40B4-BE49-F238E27FC236}">
                      <a16:creationId xmlns:a16="http://schemas.microsoft.com/office/drawing/2014/main" id="{8B34507C-460E-4DC8-BC13-C83B7EA62AF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265053" y="2078112"/>
                  <a:ext cx="95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9043" name="Freihand 169042">
                  <a:extLst>
                    <a:ext uri="{FF2B5EF4-FFF2-40B4-BE49-F238E27FC236}">
                      <a16:creationId xmlns:a16="http://schemas.microsoft.com/office/drawing/2014/main" id="{55E3BA3B-4157-4D0A-B26B-B297CE9EABA4}"/>
                    </a:ext>
                  </a:extLst>
                </p14:cNvPr>
                <p14:cNvContentPartPr/>
                <p14:nvPr/>
              </p14:nvContentPartPr>
              <p14:xfrm>
                <a:off x="1353253" y="2023032"/>
                <a:ext cx="72360" cy="129960"/>
              </p14:xfrm>
            </p:contentPart>
          </mc:Choice>
          <mc:Fallback>
            <p:pic>
              <p:nvPicPr>
                <p:cNvPr id="169043" name="Freihand 169042">
                  <a:extLst>
                    <a:ext uri="{FF2B5EF4-FFF2-40B4-BE49-F238E27FC236}">
                      <a16:creationId xmlns:a16="http://schemas.microsoft.com/office/drawing/2014/main" id="{55E3BA3B-4157-4D0A-B26B-B297CE9EABA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348933" y="2018712"/>
                  <a:ext cx="81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69044" name="Freihand 169043">
                  <a:extLst>
                    <a:ext uri="{FF2B5EF4-FFF2-40B4-BE49-F238E27FC236}">
                      <a16:creationId xmlns:a16="http://schemas.microsoft.com/office/drawing/2014/main" id="{26C540D2-6471-4BD4-B6F7-37AF636F5D10}"/>
                    </a:ext>
                  </a:extLst>
                </p14:cNvPr>
                <p14:cNvContentPartPr/>
                <p14:nvPr/>
              </p14:nvContentPartPr>
              <p14:xfrm>
                <a:off x="1537573" y="2057232"/>
                <a:ext cx="99720" cy="81360"/>
              </p14:xfrm>
            </p:contentPart>
          </mc:Choice>
          <mc:Fallback>
            <p:pic>
              <p:nvPicPr>
                <p:cNvPr id="169044" name="Freihand 169043">
                  <a:extLst>
                    <a:ext uri="{FF2B5EF4-FFF2-40B4-BE49-F238E27FC236}">
                      <a16:creationId xmlns:a16="http://schemas.microsoft.com/office/drawing/2014/main" id="{26C540D2-6471-4BD4-B6F7-37AF636F5D1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533253" y="2052912"/>
                  <a:ext cx="108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69045" name="Freihand 169044">
                  <a:extLst>
                    <a:ext uri="{FF2B5EF4-FFF2-40B4-BE49-F238E27FC236}">
                      <a16:creationId xmlns:a16="http://schemas.microsoft.com/office/drawing/2014/main" id="{D70B3277-1275-4264-9265-86411188E5FD}"/>
                    </a:ext>
                  </a:extLst>
                </p14:cNvPr>
                <p14:cNvContentPartPr/>
                <p14:nvPr/>
              </p14:nvContentPartPr>
              <p14:xfrm>
                <a:off x="1651693" y="2002512"/>
                <a:ext cx="71640" cy="149040"/>
              </p14:xfrm>
            </p:contentPart>
          </mc:Choice>
          <mc:Fallback>
            <p:pic>
              <p:nvPicPr>
                <p:cNvPr id="169045" name="Freihand 169044">
                  <a:extLst>
                    <a:ext uri="{FF2B5EF4-FFF2-40B4-BE49-F238E27FC236}">
                      <a16:creationId xmlns:a16="http://schemas.microsoft.com/office/drawing/2014/main" id="{D70B3277-1275-4264-9265-86411188E5F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47373" y="1998192"/>
                  <a:ext cx="80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69046" name="Freihand 169045">
                  <a:extLst>
                    <a:ext uri="{FF2B5EF4-FFF2-40B4-BE49-F238E27FC236}">
                      <a16:creationId xmlns:a16="http://schemas.microsoft.com/office/drawing/2014/main" id="{8112D7AB-E53B-43D6-B559-2266814F5312}"/>
                    </a:ext>
                  </a:extLst>
                </p14:cNvPr>
                <p14:cNvContentPartPr/>
                <p14:nvPr/>
              </p14:nvContentPartPr>
              <p14:xfrm>
                <a:off x="1753933" y="2064792"/>
                <a:ext cx="113760" cy="46080"/>
              </p14:xfrm>
            </p:contentPart>
          </mc:Choice>
          <mc:Fallback>
            <p:pic>
              <p:nvPicPr>
                <p:cNvPr id="169046" name="Freihand 169045">
                  <a:extLst>
                    <a:ext uri="{FF2B5EF4-FFF2-40B4-BE49-F238E27FC236}">
                      <a16:creationId xmlns:a16="http://schemas.microsoft.com/office/drawing/2014/main" id="{8112D7AB-E53B-43D6-B559-2266814F531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749613" y="2060472"/>
                  <a:ext cx="122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69047" name="Freihand 169046">
                  <a:extLst>
                    <a:ext uri="{FF2B5EF4-FFF2-40B4-BE49-F238E27FC236}">
                      <a16:creationId xmlns:a16="http://schemas.microsoft.com/office/drawing/2014/main" id="{43EE14FC-5C9A-483A-8B59-C65BA693BF35}"/>
                    </a:ext>
                  </a:extLst>
                </p14:cNvPr>
                <p14:cNvContentPartPr/>
                <p14:nvPr/>
              </p14:nvContentPartPr>
              <p14:xfrm>
                <a:off x="2073253" y="2036352"/>
                <a:ext cx="310320" cy="84960"/>
              </p14:xfrm>
            </p:contentPart>
          </mc:Choice>
          <mc:Fallback>
            <p:pic>
              <p:nvPicPr>
                <p:cNvPr id="169047" name="Freihand 169046">
                  <a:extLst>
                    <a:ext uri="{FF2B5EF4-FFF2-40B4-BE49-F238E27FC236}">
                      <a16:creationId xmlns:a16="http://schemas.microsoft.com/office/drawing/2014/main" id="{43EE14FC-5C9A-483A-8B59-C65BA693BF3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068933" y="2032032"/>
                  <a:ext cx="318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69048" name="Freihand 169047">
                  <a:extLst>
                    <a:ext uri="{FF2B5EF4-FFF2-40B4-BE49-F238E27FC236}">
                      <a16:creationId xmlns:a16="http://schemas.microsoft.com/office/drawing/2014/main" id="{D32A2313-41FC-4627-9B8E-9A8E58F390FA}"/>
                    </a:ext>
                  </a:extLst>
                </p14:cNvPr>
                <p14:cNvContentPartPr/>
                <p14:nvPr/>
              </p14:nvContentPartPr>
              <p14:xfrm>
                <a:off x="2335333" y="1979832"/>
                <a:ext cx="360" cy="360"/>
              </p14:xfrm>
            </p:contentPart>
          </mc:Choice>
          <mc:Fallback>
            <p:pic>
              <p:nvPicPr>
                <p:cNvPr id="169048" name="Freihand 169047">
                  <a:extLst>
                    <a:ext uri="{FF2B5EF4-FFF2-40B4-BE49-F238E27FC236}">
                      <a16:creationId xmlns:a16="http://schemas.microsoft.com/office/drawing/2014/main" id="{D32A2313-41FC-4627-9B8E-9A8E58F390F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331013" y="19755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69049" name="Freihand 169048">
                  <a:extLst>
                    <a:ext uri="{FF2B5EF4-FFF2-40B4-BE49-F238E27FC236}">
                      <a16:creationId xmlns:a16="http://schemas.microsoft.com/office/drawing/2014/main" id="{6A7CDD3B-3624-442E-BB94-C243457B3E3E}"/>
                    </a:ext>
                  </a:extLst>
                </p14:cNvPr>
                <p14:cNvContentPartPr/>
                <p14:nvPr/>
              </p14:nvContentPartPr>
              <p14:xfrm>
                <a:off x="2417413" y="1989912"/>
                <a:ext cx="251640" cy="105840"/>
              </p14:xfrm>
            </p:contentPart>
          </mc:Choice>
          <mc:Fallback>
            <p:pic>
              <p:nvPicPr>
                <p:cNvPr id="169049" name="Freihand 169048">
                  <a:extLst>
                    <a:ext uri="{FF2B5EF4-FFF2-40B4-BE49-F238E27FC236}">
                      <a16:creationId xmlns:a16="http://schemas.microsoft.com/office/drawing/2014/main" id="{6A7CDD3B-3624-442E-BB94-C243457B3E3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413093" y="1985592"/>
                  <a:ext cx="260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69050" name="Freihand 169049">
                  <a:extLst>
                    <a:ext uri="{FF2B5EF4-FFF2-40B4-BE49-F238E27FC236}">
                      <a16:creationId xmlns:a16="http://schemas.microsoft.com/office/drawing/2014/main" id="{85436F18-1808-45BD-910B-E44C0BCCAAE5}"/>
                    </a:ext>
                  </a:extLst>
                </p14:cNvPr>
                <p14:cNvContentPartPr/>
                <p14:nvPr/>
              </p14:nvContentPartPr>
              <p14:xfrm>
                <a:off x="2649253" y="2045712"/>
                <a:ext cx="258480" cy="60120"/>
              </p14:xfrm>
            </p:contentPart>
          </mc:Choice>
          <mc:Fallback>
            <p:pic>
              <p:nvPicPr>
                <p:cNvPr id="169050" name="Freihand 169049">
                  <a:extLst>
                    <a:ext uri="{FF2B5EF4-FFF2-40B4-BE49-F238E27FC236}">
                      <a16:creationId xmlns:a16="http://schemas.microsoft.com/office/drawing/2014/main" id="{85436F18-1808-45BD-910B-E44C0BCCAAE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644933" y="2041392"/>
                  <a:ext cx="267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69051" name="Freihand 169050">
                  <a:extLst>
                    <a:ext uri="{FF2B5EF4-FFF2-40B4-BE49-F238E27FC236}">
                      <a16:creationId xmlns:a16="http://schemas.microsoft.com/office/drawing/2014/main" id="{3494829D-DA27-4F7E-B6E2-5128DA7723C6}"/>
                    </a:ext>
                  </a:extLst>
                </p14:cNvPr>
                <p14:cNvContentPartPr/>
                <p14:nvPr/>
              </p14:nvContentPartPr>
              <p14:xfrm>
                <a:off x="3102133" y="1991712"/>
                <a:ext cx="360" cy="360"/>
              </p14:xfrm>
            </p:contentPart>
          </mc:Choice>
          <mc:Fallback>
            <p:pic>
              <p:nvPicPr>
                <p:cNvPr id="169051" name="Freihand 169050">
                  <a:extLst>
                    <a:ext uri="{FF2B5EF4-FFF2-40B4-BE49-F238E27FC236}">
                      <a16:creationId xmlns:a16="http://schemas.microsoft.com/office/drawing/2014/main" id="{3494829D-DA27-4F7E-B6E2-5128DA7723C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97813" y="19873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69052" name="Freihand 169051">
                  <a:extLst>
                    <a:ext uri="{FF2B5EF4-FFF2-40B4-BE49-F238E27FC236}">
                      <a16:creationId xmlns:a16="http://schemas.microsoft.com/office/drawing/2014/main" id="{152DBE9E-2BF8-461F-9EA0-B478971B251F}"/>
                    </a:ext>
                  </a:extLst>
                </p14:cNvPr>
                <p14:cNvContentPartPr/>
                <p14:nvPr/>
              </p14:nvContentPartPr>
              <p14:xfrm>
                <a:off x="3063253" y="1960392"/>
                <a:ext cx="31320" cy="151560"/>
              </p14:xfrm>
            </p:contentPart>
          </mc:Choice>
          <mc:Fallback>
            <p:pic>
              <p:nvPicPr>
                <p:cNvPr id="169052" name="Freihand 169051">
                  <a:extLst>
                    <a:ext uri="{FF2B5EF4-FFF2-40B4-BE49-F238E27FC236}">
                      <a16:creationId xmlns:a16="http://schemas.microsoft.com/office/drawing/2014/main" id="{152DBE9E-2BF8-461F-9EA0-B478971B251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058933" y="1956072"/>
                  <a:ext cx="39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69053" name="Freihand 169052">
                  <a:extLst>
                    <a:ext uri="{FF2B5EF4-FFF2-40B4-BE49-F238E27FC236}">
                      <a16:creationId xmlns:a16="http://schemas.microsoft.com/office/drawing/2014/main" id="{821B60E3-149F-4889-B256-19FE82B3843A}"/>
                    </a:ext>
                  </a:extLst>
                </p14:cNvPr>
                <p14:cNvContentPartPr/>
                <p14:nvPr/>
              </p14:nvContentPartPr>
              <p14:xfrm>
                <a:off x="3014293" y="1954992"/>
                <a:ext cx="144720" cy="12240"/>
              </p14:xfrm>
            </p:contentPart>
          </mc:Choice>
          <mc:Fallback>
            <p:pic>
              <p:nvPicPr>
                <p:cNvPr id="169053" name="Freihand 169052">
                  <a:extLst>
                    <a:ext uri="{FF2B5EF4-FFF2-40B4-BE49-F238E27FC236}">
                      <a16:creationId xmlns:a16="http://schemas.microsoft.com/office/drawing/2014/main" id="{821B60E3-149F-4889-B256-19FE82B3843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009973" y="1950672"/>
                  <a:ext cx="153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69054" name="Freihand 169053">
                  <a:extLst>
                    <a:ext uri="{FF2B5EF4-FFF2-40B4-BE49-F238E27FC236}">
                      <a16:creationId xmlns:a16="http://schemas.microsoft.com/office/drawing/2014/main" id="{3596DA03-DE10-42AC-A79A-9F29FAC01C77}"/>
                    </a:ext>
                  </a:extLst>
                </p14:cNvPr>
                <p14:cNvContentPartPr/>
                <p14:nvPr/>
              </p14:nvContentPartPr>
              <p14:xfrm>
                <a:off x="3114013" y="1953192"/>
                <a:ext cx="267480" cy="133560"/>
              </p14:xfrm>
            </p:contentPart>
          </mc:Choice>
          <mc:Fallback>
            <p:pic>
              <p:nvPicPr>
                <p:cNvPr id="169054" name="Freihand 169053">
                  <a:extLst>
                    <a:ext uri="{FF2B5EF4-FFF2-40B4-BE49-F238E27FC236}">
                      <a16:creationId xmlns:a16="http://schemas.microsoft.com/office/drawing/2014/main" id="{3596DA03-DE10-42AC-A79A-9F29FAC01C7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109693" y="1948872"/>
                  <a:ext cx="276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69055" name="Freihand 169054">
                  <a:extLst>
                    <a:ext uri="{FF2B5EF4-FFF2-40B4-BE49-F238E27FC236}">
                      <a16:creationId xmlns:a16="http://schemas.microsoft.com/office/drawing/2014/main" id="{7956937B-D09D-4877-B5D8-F63F7270C2AA}"/>
                    </a:ext>
                  </a:extLst>
                </p14:cNvPr>
                <p14:cNvContentPartPr/>
                <p14:nvPr/>
              </p14:nvContentPartPr>
              <p14:xfrm>
                <a:off x="3294013" y="1904592"/>
                <a:ext cx="360" cy="360"/>
              </p14:xfrm>
            </p:contentPart>
          </mc:Choice>
          <mc:Fallback>
            <p:pic>
              <p:nvPicPr>
                <p:cNvPr id="169055" name="Freihand 169054">
                  <a:extLst>
                    <a:ext uri="{FF2B5EF4-FFF2-40B4-BE49-F238E27FC236}">
                      <a16:creationId xmlns:a16="http://schemas.microsoft.com/office/drawing/2014/main" id="{7956937B-D09D-4877-B5D8-F63F7270C2A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89693" y="19002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69056" name="Freihand 169055">
                  <a:extLst>
                    <a:ext uri="{FF2B5EF4-FFF2-40B4-BE49-F238E27FC236}">
                      <a16:creationId xmlns:a16="http://schemas.microsoft.com/office/drawing/2014/main" id="{A7C46801-88AD-440B-87AC-6D2D4295876D}"/>
                    </a:ext>
                  </a:extLst>
                </p14:cNvPr>
                <p14:cNvContentPartPr/>
                <p14:nvPr/>
              </p14:nvContentPartPr>
              <p14:xfrm>
                <a:off x="3527293" y="1964352"/>
                <a:ext cx="257040" cy="124200"/>
              </p14:xfrm>
            </p:contentPart>
          </mc:Choice>
          <mc:Fallback>
            <p:pic>
              <p:nvPicPr>
                <p:cNvPr id="169056" name="Freihand 169055">
                  <a:extLst>
                    <a:ext uri="{FF2B5EF4-FFF2-40B4-BE49-F238E27FC236}">
                      <a16:creationId xmlns:a16="http://schemas.microsoft.com/office/drawing/2014/main" id="{A7C46801-88AD-440B-87AC-6D2D4295876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522973" y="1960032"/>
                  <a:ext cx="265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69057" name="Freihand 169056">
                  <a:extLst>
                    <a:ext uri="{FF2B5EF4-FFF2-40B4-BE49-F238E27FC236}">
                      <a16:creationId xmlns:a16="http://schemas.microsoft.com/office/drawing/2014/main" id="{56E27BC7-267B-4881-BB34-F846A2B0A30F}"/>
                    </a:ext>
                  </a:extLst>
                </p14:cNvPr>
                <p14:cNvContentPartPr/>
                <p14:nvPr/>
              </p14:nvContentPartPr>
              <p14:xfrm>
                <a:off x="3899893" y="2016192"/>
                <a:ext cx="166680" cy="266760"/>
              </p14:xfrm>
            </p:contentPart>
          </mc:Choice>
          <mc:Fallback>
            <p:pic>
              <p:nvPicPr>
                <p:cNvPr id="169057" name="Freihand 169056">
                  <a:extLst>
                    <a:ext uri="{FF2B5EF4-FFF2-40B4-BE49-F238E27FC236}">
                      <a16:creationId xmlns:a16="http://schemas.microsoft.com/office/drawing/2014/main" id="{56E27BC7-267B-4881-BB34-F846A2B0A30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895573" y="2011872"/>
                  <a:ext cx="175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69058" name="Freihand 169057">
                  <a:extLst>
                    <a:ext uri="{FF2B5EF4-FFF2-40B4-BE49-F238E27FC236}">
                      <a16:creationId xmlns:a16="http://schemas.microsoft.com/office/drawing/2014/main" id="{9B45B156-E1E6-414E-8D4E-5433E2597940}"/>
                    </a:ext>
                  </a:extLst>
                </p14:cNvPr>
                <p14:cNvContentPartPr/>
                <p14:nvPr/>
              </p14:nvContentPartPr>
              <p14:xfrm>
                <a:off x="4075213" y="2023752"/>
                <a:ext cx="93240" cy="94680"/>
              </p14:xfrm>
            </p:contentPart>
          </mc:Choice>
          <mc:Fallback>
            <p:pic>
              <p:nvPicPr>
                <p:cNvPr id="169058" name="Freihand 169057">
                  <a:extLst>
                    <a:ext uri="{FF2B5EF4-FFF2-40B4-BE49-F238E27FC236}">
                      <a16:creationId xmlns:a16="http://schemas.microsoft.com/office/drawing/2014/main" id="{9B45B156-E1E6-414E-8D4E-5433E259794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70893" y="2019432"/>
                  <a:ext cx="101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69059" name="Freihand 169058">
                  <a:extLst>
                    <a:ext uri="{FF2B5EF4-FFF2-40B4-BE49-F238E27FC236}">
                      <a16:creationId xmlns:a16="http://schemas.microsoft.com/office/drawing/2014/main" id="{06D1C900-F921-455D-AA22-35D2F14C268F}"/>
                    </a:ext>
                  </a:extLst>
                </p14:cNvPr>
                <p14:cNvContentPartPr/>
                <p14:nvPr/>
              </p14:nvContentPartPr>
              <p14:xfrm>
                <a:off x="4166653" y="2046432"/>
                <a:ext cx="287280" cy="65880"/>
              </p14:xfrm>
            </p:contentPart>
          </mc:Choice>
          <mc:Fallback>
            <p:pic>
              <p:nvPicPr>
                <p:cNvPr id="169059" name="Freihand 169058">
                  <a:extLst>
                    <a:ext uri="{FF2B5EF4-FFF2-40B4-BE49-F238E27FC236}">
                      <a16:creationId xmlns:a16="http://schemas.microsoft.com/office/drawing/2014/main" id="{06D1C900-F921-455D-AA22-35D2F14C268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162333" y="2042112"/>
                  <a:ext cx="295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69060" name="Freihand 169059">
                  <a:extLst>
                    <a:ext uri="{FF2B5EF4-FFF2-40B4-BE49-F238E27FC236}">
                      <a16:creationId xmlns:a16="http://schemas.microsoft.com/office/drawing/2014/main" id="{49833E59-C78D-401B-9C29-C05719C1BBEE}"/>
                    </a:ext>
                  </a:extLst>
                </p14:cNvPr>
                <p14:cNvContentPartPr/>
                <p14:nvPr/>
              </p14:nvContentPartPr>
              <p14:xfrm>
                <a:off x="4539973" y="1978032"/>
                <a:ext cx="9000" cy="151920"/>
              </p14:xfrm>
            </p:contentPart>
          </mc:Choice>
          <mc:Fallback>
            <p:pic>
              <p:nvPicPr>
                <p:cNvPr id="169060" name="Freihand 169059">
                  <a:extLst>
                    <a:ext uri="{FF2B5EF4-FFF2-40B4-BE49-F238E27FC236}">
                      <a16:creationId xmlns:a16="http://schemas.microsoft.com/office/drawing/2014/main" id="{49833E59-C78D-401B-9C29-C05719C1BBE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535653" y="1973712"/>
                  <a:ext cx="17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69061" name="Freihand 169060">
                  <a:extLst>
                    <a:ext uri="{FF2B5EF4-FFF2-40B4-BE49-F238E27FC236}">
                      <a16:creationId xmlns:a16="http://schemas.microsoft.com/office/drawing/2014/main" id="{3D89F966-6E6D-4A7D-BE8B-CA6233F98D83}"/>
                    </a:ext>
                  </a:extLst>
                </p14:cNvPr>
                <p14:cNvContentPartPr/>
                <p14:nvPr/>
              </p14:nvContentPartPr>
              <p14:xfrm>
                <a:off x="4488493" y="2060112"/>
                <a:ext cx="105840" cy="10080"/>
              </p14:xfrm>
            </p:contentPart>
          </mc:Choice>
          <mc:Fallback>
            <p:pic>
              <p:nvPicPr>
                <p:cNvPr id="169061" name="Freihand 169060">
                  <a:extLst>
                    <a:ext uri="{FF2B5EF4-FFF2-40B4-BE49-F238E27FC236}">
                      <a16:creationId xmlns:a16="http://schemas.microsoft.com/office/drawing/2014/main" id="{3D89F966-6E6D-4A7D-BE8B-CA6233F98D8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484173" y="2055792"/>
                  <a:ext cx="114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69062" name="Freihand 169061">
                  <a:extLst>
                    <a:ext uri="{FF2B5EF4-FFF2-40B4-BE49-F238E27FC236}">
                      <a16:creationId xmlns:a16="http://schemas.microsoft.com/office/drawing/2014/main" id="{623E1C7A-22C6-4A68-8B59-38412C8413CF}"/>
                    </a:ext>
                  </a:extLst>
                </p14:cNvPr>
                <p14:cNvContentPartPr/>
                <p14:nvPr/>
              </p14:nvContentPartPr>
              <p14:xfrm>
                <a:off x="4604413" y="2016552"/>
                <a:ext cx="284760" cy="103320"/>
              </p14:xfrm>
            </p:contentPart>
          </mc:Choice>
          <mc:Fallback>
            <p:pic>
              <p:nvPicPr>
                <p:cNvPr id="169062" name="Freihand 169061">
                  <a:extLst>
                    <a:ext uri="{FF2B5EF4-FFF2-40B4-BE49-F238E27FC236}">
                      <a16:creationId xmlns:a16="http://schemas.microsoft.com/office/drawing/2014/main" id="{623E1C7A-22C6-4A68-8B59-38412C8413C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600093" y="2012232"/>
                  <a:ext cx="293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69063" name="Freihand 169062">
                  <a:extLst>
                    <a:ext uri="{FF2B5EF4-FFF2-40B4-BE49-F238E27FC236}">
                      <a16:creationId xmlns:a16="http://schemas.microsoft.com/office/drawing/2014/main" id="{F4103824-B153-4D43-BAE7-F38665C90F36}"/>
                    </a:ext>
                  </a:extLst>
                </p14:cNvPr>
                <p14:cNvContentPartPr/>
                <p14:nvPr/>
              </p14:nvContentPartPr>
              <p14:xfrm>
                <a:off x="4901053" y="1966872"/>
                <a:ext cx="68400" cy="135000"/>
              </p14:xfrm>
            </p:contentPart>
          </mc:Choice>
          <mc:Fallback>
            <p:pic>
              <p:nvPicPr>
                <p:cNvPr id="169063" name="Freihand 169062">
                  <a:extLst>
                    <a:ext uri="{FF2B5EF4-FFF2-40B4-BE49-F238E27FC236}">
                      <a16:creationId xmlns:a16="http://schemas.microsoft.com/office/drawing/2014/main" id="{F4103824-B153-4D43-BAE7-F38665C90F3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896733" y="1962552"/>
                  <a:ext cx="77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69064" name="Freihand 169063">
                  <a:extLst>
                    <a:ext uri="{FF2B5EF4-FFF2-40B4-BE49-F238E27FC236}">
                      <a16:creationId xmlns:a16="http://schemas.microsoft.com/office/drawing/2014/main" id="{48AF71E7-EC2F-45D6-A9A7-926D0463C707}"/>
                    </a:ext>
                  </a:extLst>
                </p14:cNvPr>
                <p14:cNvContentPartPr/>
                <p14:nvPr/>
              </p14:nvContentPartPr>
              <p14:xfrm>
                <a:off x="4870813" y="1958232"/>
                <a:ext cx="48240" cy="26640"/>
              </p14:xfrm>
            </p:contentPart>
          </mc:Choice>
          <mc:Fallback>
            <p:pic>
              <p:nvPicPr>
                <p:cNvPr id="169064" name="Freihand 169063">
                  <a:extLst>
                    <a:ext uri="{FF2B5EF4-FFF2-40B4-BE49-F238E27FC236}">
                      <a16:creationId xmlns:a16="http://schemas.microsoft.com/office/drawing/2014/main" id="{48AF71E7-EC2F-45D6-A9A7-926D0463C70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866493" y="1953912"/>
                  <a:ext cx="56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69065" name="Freihand 169064">
                  <a:extLst>
                    <a:ext uri="{FF2B5EF4-FFF2-40B4-BE49-F238E27FC236}">
                      <a16:creationId xmlns:a16="http://schemas.microsoft.com/office/drawing/2014/main" id="{B607D24A-BD4A-477A-B853-FC0CFE06C161}"/>
                    </a:ext>
                  </a:extLst>
                </p14:cNvPr>
                <p14:cNvContentPartPr/>
                <p14:nvPr/>
              </p14:nvContentPartPr>
              <p14:xfrm>
                <a:off x="4960453" y="2028792"/>
                <a:ext cx="77040" cy="71280"/>
              </p14:xfrm>
            </p:contentPart>
          </mc:Choice>
          <mc:Fallback>
            <p:pic>
              <p:nvPicPr>
                <p:cNvPr id="169065" name="Freihand 169064">
                  <a:extLst>
                    <a:ext uri="{FF2B5EF4-FFF2-40B4-BE49-F238E27FC236}">
                      <a16:creationId xmlns:a16="http://schemas.microsoft.com/office/drawing/2014/main" id="{B607D24A-BD4A-477A-B853-FC0CFE06C16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956133" y="2024472"/>
                  <a:ext cx="85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69066" name="Freihand 169065">
                  <a:extLst>
                    <a:ext uri="{FF2B5EF4-FFF2-40B4-BE49-F238E27FC236}">
                      <a16:creationId xmlns:a16="http://schemas.microsoft.com/office/drawing/2014/main" id="{EB8BF4F6-57B2-4B78-8FB9-9536F7B9A594}"/>
                    </a:ext>
                  </a:extLst>
                </p14:cNvPr>
                <p14:cNvContentPartPr/>
                <p14:nvPr/>
              </p14:nvContentPartPr>
              <p14:xfrm>
                <a:off x="5064493" y="1944552"/>
                <a:ext cx="131760" cy="143280"/>
              </p14:xfrm>
            </p:contentPart>
          </mc:Choice>
          <mc:Fallback>
            <p:pic>
              <p:nvPicPr>
                <p:cNvPr id="169066" name="Freihand 169065">
                  <a:extLst>
                    <a:ext uri="{FF2B5EF4-FFF2-40B4-BE49-F238E27FC236}">
                      <a16:creationId xmlns:a16="http://schemas.microsoft.com/office/drawing/2014/main" id="{EB8BF4F6-57B2-4B78-8FB9-9536F7B9A59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060173" y="1940232"/>
                  <a:ext cx="140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69067" name="Freihand 169066">
                  <a:extLst>
                    <a:ext uri="{FF2B5EF4-FFF2-40B4-BE49-F238E27FC236}">
                      <a16:creationId xmlns:a16="http://schemas.microsoft.com/office/drawing/2014/main" id="{DD8A62CC-B1BA-42C3-B927-E7614B41FEAC}"/>
                    </a:ext>
                  </a:extLst>
                </p14:cNvPr>
                <p14:cNvContentPartPr/>
                <p14:nvPr/>
              </p14:nvContentPartPr>
              <p14:xfrm>
                <a:off x="5235133" y="1938432"/>
                <a:ext cx="379440" cy="222480"/>
              </p14:xfrm>
            </p:contentPart>
          </mc:Choice>
          <mc:Fallback>
            <p:pic>
              <p:nvPicPr>
                <p:cNvPr id="169067" name="Freihand 169066">
                  <a:extLst>
                    <a:ext uri="{FF2B5EF4-FFF2-40B4-BE49-F238E27FC236}">
                      <a16:creationId xmlns:a16="http://schemas.microsoft.com/office/drawing/2014/main" id="{DD8A62CC-B1BA-42C3-B927-E7614B41FEA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230813" y="1934112"/>
                  <a:ext cx="388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69068" name="Freihand 169067">
                  <a:extLst>
                    <a:ext uri="{FF2B5EF4-FFF2-40B4-BE49-F238E27FC236}">
                      <a16:creationId xmlns:a16="http://schemas.microsoft.com/office/drawing/2014/main" id="{81C47C71-C579-4E1B-986F-A4332D874B1D}"/>
                    </a:ext>
                  </a:extLst>
                </p14:cNvPr>
                <p14:cNvContentPartPr/>
                <p14:nvPr/>
              </p14:nvContentPartPr>
              <p14:xfrm>
                <a:off x="5635813" y="1955712"/>
                <a:ext cx="18360" cy="32400"/>
              </p14:xfrm>
            </p:contentPart>
          </mc:Choice>
          <mc:Fallback>
            <p:pic>
              <p:nvPicPr>
                <p:cNvPr id="169068" name="Freihand 169067">
                  <a:extLst>
                    <a:ext uri="{FF2B5EF4-FFF2-40B4-BE49-F238E27FC236}">
                      <a16:creationId xmlns:a16="http://schemas.microsoft.com/office/drawing/2014/main" id="{81C47C71-C579-4E1B-986F-A4332D874B1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631493" y="1951392"/>
                  <a:ext cx="27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69069" name="Freihand 169068">
                  <a:extLst>
                    <a:ext uri="{FF2B5EF4-FFF2-40B4-BE49-F238E27FC236}">
                      <a16:creationId xmlns:a16="http://schemas.microsoft.com/office/drawing/2014/main" id="{FA4266DF-A5CA-4E91-B981-41592F1424EA}"/>
                    </a:ext>
                  </a:extLst>
                </p14:cNvPr>
                <p14:cNvContentPartPr/>
                <p14:nvPr/>
              </p14:nvContentPartPr>
              <p14:xfrm>
                <a:off x="5660293" y="1913952"/>
                <a:ext cx="126000" cy="164160"/>
              </p14:xfrm>
            </p:contentPart>
          </mc:Choice>
          <mc:Fallback>
            <p:pic>
              <p:nvPicPr>
                <p:cNvPr id="169069" name="Freihand 169068">
                  <a:extLst>
                    <a:ext uri="{FF2B5EF4-FFF2-40B4-BE49-F238E27FC236}">
                      <a16:creationId xmlns:a16="http://schemas.microsoft.com/office/drawing/2014/main" id="{FA4266DF-A5CA-4E91-B981-41592F1424E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655973" y="1909632"/>
                  <a:ext cx="134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69070" name="Freihand 169069">
                  <a:extLst>
                    <a:ext uri="{FF2B5EF4-FFF2-40B4-BE49-F238E27FC236}">
                      <a16:creationId xmlns:a16="http://schemas.microsoft.com/office/drawing/2014/main" id="{0E7D83C7-DE16-4242-8135-B563E3CDB0D0}"/>
                    </a:ext>
                  </a:extLst>
                </p14:cNvPr>
                <p14:cNvContentPartPr/>
                <p14:nvPr/>
              </p14:nvContentPartPr>
              <p14:xfrm>
                <a:off x="5803933" y="2002512"/>
                <a:ext cx="273240" cy="74520"/>
              </p14:xfrm>
            </p:contentPart>
          </mc:Choice>
          <mc:Fallback>
            <p:pic>
              <p:nvPicPr>
                <p:cNvPr id="169070" name="Freihand 169069">
                  <a:extLst>
                    <a:ext uri="{FF2B5EF4-FFF2-40B4-BE49-F238E27FC236}">
                      <a16:creationId xmlns:a16="http://schemas.microsoft.com/office/drawing/2014/main" id="{0E7D83C7-DE16-4242-8135-B563E3CDB0D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799613" y="1998192"/>
                  <a:ext cx="281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69071" name="Freihand 169070">
                  <a:extLst>
                    <a:ext uri="{FF2B5EF4-FFF2-40B4-BE49-F238E27FC236}">
                      <a16:creationId xmlns:a16="http://schemas.microsoft.com/office/drawing/2014/main" id="{51B4A3DF-5AAE-407B-BACB-25DA62F6D9AD}"/>
                    </a:ext>
                  </a:extLst>
                </p14:cNvPr>
                <p14:cNvContentPartPr/>
                <p14:nvPr/>
              </p14:nvContentPartPr>
              <p14:xfrm>
                <a:off x="6236293" y="1959672"/>
                <a:ext cx="117720" cy="127080"/>
              </p14:xfrm>
            </p:contentPart>
          </mc:Choice>
          <mc:Fallback>
            <p:pic>
              <p:nvPicPr>
                <p:cNvPr id="169071" name="Freihand 169070">
                  <a:extLst>
                    <a:ext uri="{FF2B5EF4-FFF2-40B4-BE49-F238E27FC236}">
                      <a16:creationId xmlns:a16="http://schemas.microsoft.com/office/drawing/2014/main" id="{51B4A3DF-5AAE-407B-BACB-25DA62F6D9A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231973" y="1955352"/>
                  <a:ext cx="126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69072" name="Freihand 169071">
                  <a:extLst>
                    <a:ext uri="{FF2B5EF4-FFF2-40B4-BE49-F238E27FC236}">
                      <a16:creationId xmlns:a16="http://schemas.microsoft.com/office/drawing/2014/main" id="{57BFC570-4F12-4DB4-B90F-853E498EF3E1}"/>
                    </a:ext>
                  </a:extLst>
                </p14:cNvPr>
                <p14:cNvContentPartPr/>
                <p14:nvPr/>
              </p14:nvContentPartPr>
              <p14:xfrm>
                <a:off x="6385333" y="2014032"/>
                <a:ext cx="87120" cy="55080"/>
              </p14:xfrm>
            </p:contentPart>
          </mc:Choice>
          <mc:Fallback>
            <p:pic>
              <p:nvPicPr>
                <p:cNvPr id="169072" name="Freihand 169071">
                  <a:extLst>
                    <a:ext uri="{FF2B5EF4-FFF2-40B4-BE49-F238E27FC236}">
                      <a16:creationId xmlns:a16="http://schemas.microsoft.com/office/drawing/2014/main" id="{57BFC570-4F12-4DB4-B90F-853E498EF3E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381013" y="2009712"/>
                  <a:ext cx="95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69073" name="Freihand 169072">
                  <a:extLst>
                    <a:ext uri="{FF2B5EF4-FFF2-40B4-BE49-F238E27FC236}">
                      <a16:creationId xmlns:a16="http://schemas.microsoft.com/office/drawing/2014/main" id="{AB478312-41DF-4C3E-ABAF-6218B45D6348}"/>
                    </a:ext>
                  </a:extLst>
                </p14:cNvPr>
                <p14:cNvContentPartPr/>
                <p14:nvPr/>
              </p14:nvContentPartPr>
              <p14:xfrm>
                <a:off x="6503773" y="1923312"/>
                <a:ext cx="123840" cy="135720"/>
              </p14:xfrm>
            </p:contentPart>
          </mc:Choice>
          <mc:Fallback>
            <p:pic>
              <p:nvPicPr>
                <p:cNvPr id="169073" name="Freihand 169072">
                  <a:extLst>
                    <a:ext uri="{FF2B5EF4-FFF2-40B4-BE49-F238E27FC236}">
                      <a16:creationId xmlns:a16="http://schemas.microsoft.com/office/drawing/2014/main" id="{AB478312-41DF-4C3E-ABAF-6218B45D634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499453" y="1918992"/>
                  <a:ext cx="132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69074" name="Freihand 169073">
                  <a:extLst>
                    <a:ext uri="{FF2B5EF4-FFF2-40B4-BE49-F238E27FC236}">
                      <a16:creationId xmlns:a16="http://schemas.microsoft.com/office/drawing/2014/main" id="{31879887-8C7A-4712-897C-4E294DC1F5C9}"/>
                    </a:ext>
                  </a:extLst>
                </p14:cNvPr>
                <p14:cNvContentPartPr/>
                <p14:nvPr/>
              </p14:nvContentPartPr>
              <p14:xfrm>
                <a:off x="6637333" y="1944192"/>
                <a:ext cx="179280" cy="191160"/>
              </p14:xfrm>
            </p:contentPart>
          </mc:Choice>
          <mc:Fallback>
            <p:pic>
              <p:nvPicPr>
                <p:cNvPr id="169074" name="Freihand 169073">
                  <a:extLst>
                    <a:ext uri="{FF2B5EF4-FFF2-40B4-BE49-F238E27FC236}">
                      <a16:creationId xmlns:a16="http://schemas.microsoft.com/office/drawing/2014/main" id="{31879887-8C7A-4712-897C-4E294DC1F5C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633013" y="1939872"/>
                  <a:ext cx="187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69075" name="Freihand 169074">
                  <a:extLst>
                    <a:ext uri="{FF2B5EF4-FFF2-40B4-BE49-F238E27FC236}">
                      <a16:creationId xmlns:a16="http://schemas.microsoft.com/office/drawing/2014/main" id="{2A03D6BD-64C9-40D5-A922-AFE618C298FC}"/>
                    </a:ext>
                  </a:extLst>
                </p14:cNvPr>
                <p14:cNvContentPartPr/>
                <p14:nvPr/>
              </p14:nvContentPartPr>
              <p14:xfrm>
                <a:off x="6796093" y="2001432"/>
                <a:ext cx="100440" cy="56880"/>
              </p14:xfrm>
            </p:contentPart>
          </mc:Choice>
          <mc:Fallback>
            <p:pic>
              <p:nvPicPr>
                <p:cNvPr id="169075" name="Freihand 169074">
                  <a:extLst>
                    <a:ext uri="{FF2B5EF4-FFF2-40B4-BE49-F238E27FC236}">
                      <a16:creationId xmlns:a16="http://schemas.microsoft.com/office/drawing/2014/main" id="{2A03D6BD-64C9-40D5-A922-AFE618C298F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91773" y="1997112"/>
                  <a:ext cx="109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69076" name="Freihand 169075">
                  <a:extLst>
                    <a:ext uri="{FF2B5EF4-FFF2-40B4-BE49-F238E27FC236}">
                      <a16:creationId xmlns:a16="http://schemas.microsoft.com/office/drawing/2014/main" id="{1AA5DFBE-C638-4EFB-AD92-820977F7B887}"/>
                    </a:ext>
                  </a:extLst>
                </p14:cNvPr>
                <p14:cNvContentPartPr/>
                <p14:nvPr/>
              </p14:nvContentPartPr>
              <p14:xfrm>
                <a:off x="6854773" y="1997472"/>
                <a:ext cx="180720" cy="167760"/>
              </p14:xfrm>
            </p:contentPart>
          </mc:Choice>
          <mc:Fallback>
            <p:pic>
              <p:nvPicPr>
                <p:cNvPr id="169076" name="Freihand 169075">
                  <a:extLst>
                    <a:ext uri="{FF2B5EF4-FFF2-40B4-BE49-F238E27FC236}">
                      <a16:creationId xmlns:a16="http://schemas.microsoft.com/office/drawing/2014/main" id="{1AA5DFBE-C638-4EFB-AD92-820977F7B88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850453" y="1993152"/>
                  <a:ext cx="189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69077" name="Freihand 169076">
                  <a:extLst>
                    <a:ext uri="{FF2B5EF4-FFF2-40B4-BE49-F238E27FC236}">
                      <a16:creationId xmlns:a16="http://schemas.microsoft.com/office/drawing/2014/main" id="{F26A2140-C029-45BC-ABCC-679F29F376AB}"/>
                    </a:ext>
                  </a:extLst>
                </p14:cNvPr>
                <p14:cNvContentPartPr/>
                <p14:nvPr/>
              </p14:nvContentPartPr>
              <p14:xfrm>
                <a:off x="7149253" y="1955712"/>
                <a:ext cx="99360" cy="82080"/>
              </p14:xfrm>
            </p:contentPart>
          </mc:Choice>
          <mc:Fallback>
            <p:pic>
              <p:nvPicPr>
                <p:cNvPr id="169077" name="Freihand 169076">
                  <a:extLst>
                    <a:ext uri="{FF2B5EF4-FFF2-40B4-BE49-F238E27FC236}">
                      <a16:creationId xmlns:a16="http://schemas.microsoft.com/office/drawing/2014/main" id="{F26A2140-C029-45BC-ABCC-679F29F376A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144933" y="1951392"/>
                  <a:ext cx="108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69078" name="Freihand 169077">
                  <a:extLst>
                    <a:ext uri="{FF2B5EF4-FFF2-40B4-BE49-F238E27FC236}">
                      <a16:creationId xmlns:a16="http://schemas.microsoft.com/office/drawing/2014/main" id="{58B8261A-AF8F-44E0-89F4-118C42AB30D6}"/>
                    </a:ext>
                  </a:extLst>
                </p14:cNvPr>
                <p14:cNvContentPartPr/>
                <p14:nvPr/>
              </p14:nvContentPartPr>
              <p14:xfrm>
                <a:off x="7177693" y="1962912"/>
                <a:ext cx="96480" cy="206640"/>
              </p14:xfrm>
            </p:contentPart>
          </mc:Choice>
          <mc:Fallback>
            <p:pic>
              <p:nvPicPr>
                <p:cNvPr id="169078" name="Freihand 169077">
                  <a:extLst>
                    <a:ext uri="{FF2B5EF4-FFF2-40B4-BE49-F238E27FC236}">
                      <a16:creationId xmlns:a16="http://schemas.microsoft.com/office/drawing/2014/main" id="{58B8261A-AF8F-44E0-89F4-118C42AB30D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73373" y="1958592"/>
                  <a:ext cx="105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69079" name="Freihand 169078">
                  <a:extLst>
                    <a:ext uri="{FF2B5EF4-FFF2-40B4-BE49-F238E27FC236}">
                      <a16:creationId xmlns:a16="http://schemas.microsoft.com/office/drawing/2014/main" id="{0565DF93-3D37-4F68-8D89-B2FAD45C008B}"/>
                    </a:ext>
                  </a:extLst>
                </p14:cNvPr>
                <p14:cNvContentPartPr/>
                <p14:nvPr/>
              </p14:nvContentPartPr>
              <p14:xfrm>
                <a:off x="7323493" y="1927992"/>
                <a:ext cx="34560" cy="104040"/>
              </p14:xfrm>
            </p:contentPart>
          </mc:Choice>
          <mc:Fallback>
            <p:pic>
              <p:nvPicPr>
                <p:cNvPr id="169079" name="Freihand 169078">
                  <a:extLst>
                    <a:ext uri="{FF2B5EF4-FFF2-40B4-BE49-F238E27FC236}">
                      <a16:creationId xmlns:a16="http://schemas.microsoft.com/office/drawing/2014/main" id="{0565DF93-3D37-4F68-8D89-B2FAD45C008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319173" y="1923672"/>
                  <a:ext cx="43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69080" name="Freihand 169079">
                  <a:extLst>
                    <a:ext uri="{FF2B5EF4-FFF2-40B4-BE49-F238E27FC236}">
                      <a16:creationId xmlns:a16="http://schemas.microsoft.com/office/drawing/2014/main" id="{B3F313C1-E3FC-4D3B-B145-A62229BB0146}"/>
                    </a:ext>
                  </a:extLst>
                </p14:cNvPr>
                <p14:cNvContentPartPr/>
                <p14:nvPr/>
              </p14:nvContentPartPr>
              <p14:xfrm>
                <a:off x="7279213" y="1909992"/>
                <a:ext cx="145440" cy="114480"/>
              </p14:xfrm>
            </p:contentPart>
          </mc:Choice>
          <mc:Fallback>
            <p:pic>
              <p:nvPicPr>
                <p:cNvPr id="169080" name="Freihand 169079">
                  <a:extLst>
                    <a:ext uri="{FF2B5EF4-FFF2-40B4-BE49-F238E27FC236}">
                      <a16:creationId xmlns:a16="http://schemas.microsoft.com/office/drawing/2014/main" id="{B3F313C1-E3FC-4D3B-B145-A62229BB014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274893" y="1905672"/>
                  <a:ext cx="154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69106" name="Freihand 169105">
                  <a:extLst>
                    <a:ext uri="{FF2B5EF4-FFF2-40B4-BE49-F238E27FC236}">
                      <a16:creationId xmlns:a16="http://schemas.microsoft.com/office/drawing/2014/main" id="{BF162A9C-8626-4FC9-8EF0-F13E03B9962B}"/>
                    </a:ext>
                  </a:extLst>
                </p14:cNvPr>
                <p14:cNvContentPartPr/>
                <p14:nvPr/>
              </p14:nvContentPartPr>
              <p14:xfrm>
                <a:off x="749173" y="2377992"/>
                <a:ext cx="87120" cy="170280"/>
              </p14:xfrm>
            </p:contentPart>
          </mc:Choice>
          <mc:Fallback>
            <p:pic>
              <p:nvPicPr>
                <p:cNvPr id="169106" name="Freihand 169105">
                  <a:extLst>
                    <a:ext uri="{FF2B5EF4-FFF2-40B4-BE49-F238E27FC236}">
                      <a16:creationId xmlns:a16="http://schemas.microsoft.com/office/drawing/2014/main" id="{BF162A9C-8626-4FC9-8EF0-F13E03B9962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44853" y="2373672"/>
                  <a:ext cx="95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69107" name="Freihand 169106">
                  <a:extLst>
                    <a:ext uri="{FF2B5EF4-FFF2-40B4-BE49-F238E27FC236}">
                      <a16:creationId xmlns:a16="http://schemas.microsoft.com/office/drawing/2014/main" id="{46AE75AB-2336-4778-A8B0-2134BCE3957D}"/>
                    </a:ext>
                  </a:extLst>
                </p14:cNvPr>
                <p14:cNvContentPartPr/>
                <p14:nvPr/>
              </p14:nvContentPartPr>
              <p14:xfrm>
                <a:off x="897493" y="2360712"/>
                <a:ext cx="63360" cy="71280"/>
              </p14:xfrm>
            </p:contentPart>
          </mc:Choice>
          <mc:Fallback>
            <p:pic>
              <p:nvPicPr>
                <p:cNvPr id="169107" name="Freihand 169106">
                  <a:extLst>
                    <a:ext uri="{FF2B5EF4-FFF2-40B4-BE49-F238E27FC236}">
                      <a16:creationId xmlns:a16="http://schemas.microsoft.com/office/drawing/2014/main" id="{46AE75AB-2336-4778-A8B0-2134BCE3957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93173" y="2356392"/>
                  <a:ext cx="72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69108" name="Freihand 169107">
                  <a:extLst>
                    <a:ext uri="{FF2B5EF4-FFF2-40B4-BE49-F238E27FC236}">
                      <a16:creationId xmlns:a16="http://schemas.microsoft.com/office/drawing/2014/main" id="{E5D667DF-D82A-46ED-BF45-1329CB9F5A89}"/>
                    </a:ext>
                  </a:extLst>
                </p14:cNvPr>
                <p14:cNvContentPartPr/>
                <p14:nvPr/>
              </p14:nvContentPartPr>
              <p14:xfrm>
                <a:off x="969853" y="2376552"/>
                <a:ext cx="98280" cy="88200"/>
              </p14:xfrm>
            </p:contentPart>
          </mc:Choice>
          <mc:Fallback>
            <p:pic>
              <p:nvPicPr>
                <p:cNvPr id="169108" name="Freihand 169107">
                  <a:extLst>
                    <a:ext uri="{FF2B5EF4-FFF2-40B4-BE49-F238E27FC236}">
                      <a16:creationId xmlns:a16="http://schemas.microsoft.com/office/drawing/2014/main" id="{E5D667DF-D82A-46ED-BF45-1329CB9F5A8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65533" y="2372232"/>
                  <a:ext cx="106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69109" name="Freihand 169108">
                  <a:extLst>
                    <a:ext uri="{FF2B5EF4-FFF2-40B4-BE49-F238E27FC236}">
                      <a16:creationId xmlns:a16="http://schemas.microsoft.com/office/drawing/2014/main" id="{2B54229B-A62E-43C3-A965-7974944C999A}"/>
                    </a:ext>
                  </a:extLst>
                </p14:cNvPr>
                <p14:cNvContentPartPr/>
                <p14:nvPr/>
              </p14:nvContentPartPr>
              <p14:xfrm>
                <a:off x="1069213" y="2365752"/>
                <a:ext cx="358920" cy="86400"/>
              </p14:xfrm>
            </p:contentPart>
          </mc:Choice>
          <mc:Fallback>
            <p:pic>
              <p:nvPicPr>
                <p:cNvPr id="169109" name="Freihand 169108">
                  <a:extLst>
                    <a:ext uri="{FF2B5EF4-FFF2-40B4-BE49-F238E27FC236}">
                      <a16:creationId xmlns:a16="http://schemas.microsoft.com/office/drawing/2014/main" id="{2B54229B-A62E-43C3-A965-7974944C999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64893" y="2361432"/>
                  <a:ext cx="367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69110" name="Freihand 169109">
                  <a:extLst>
                    <a:ext uri="{FF2B5EF4-FFF2-40B4-BE49-F238E27FC236}">
                      <a16:creationId xmlns:a16="http://schemas.microsoft.com/office/drawing/2014/main" id="{450EC14F-AB04-4A52-B87C-7156C16C356B}"/>
                    </a:ext>
                  </a:extLst>
                </p14:cNvPr>
                <p14:cNvContentPartPr/>
                <p14:nvPr/>
              </p14:nvContentPartPr>
              <p14:xfrm>
                <a:off x="1412293" y="2318592"/>
                <a:ext cx="86760" cy="129240"/>
              </p14:xfrm>
            </p:contentPart>
          </mc:Choice>
          <mc:Fallback>
            <p:pic>
              <p:nvPicPr>
                <p:cNvPr id="169110" name="Freihand 169109">
                  <a:extLst>
                    <a:ext uri="{FF2B5EF4-FFF2-40B4-BE49-F238E27FC236}">
                      <a16:creationId xmlns:a16="http://schemas.microsoft.com/office/drawing/2014/main" id="{450EC14F-AB04-4A52-B87C-7156C16C356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407973" y="2314272"/>
                  <a:ext cx="95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69111" name="Freihand 169110">
                  <a:extLst>
                    <a:ext uri="{FF2B5EF4-FFF2-40B4-BE49-F238E27FC236}">
                      <a16:creationId xmlns:a16="http://schemas.microsoft.com/office/drawing/2014/main" id="{21448D1C-9ED0-467C-8EBB-584B92057B5B}"/>
                    </a:ext>
                  </a:extLst>
                </p14:cNvPr>
                <p14:cNvContentPartPr/>
                <p14:nvPr/>
              </p14:nvContentPartPr>
              <p14:xfrm>
                <a:off x="1508413" y="2362512"/>
                <a:ext cx="350640" cy="80280"/>
              </p14:xfrm>
            </p:contentPart>
          </mc:Choice>
          <mc:Fallback>
            <p:pic>
              <p:nvPicPr>
                <p:cNvPr id="169111" name="Freihand 169110">
                  <a:extLst>
                    <a:ext uri="{FF2B5EF4-FFF2-40B4-BE49-F238E27FC236}">
                      <a16:creationId xmlns:a16="http://schemas.microsoft.com/office/drawing/2014/main" id="{21448D1C-9ED0-467C-8EBB-584B92057B5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504093" y="2358192"/>
                  <a:ext cx="359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69112" name="Freihand 169111">
                  <a:extLst>
                    <a:ext uri="{FF2B5EF4-FFF2-40B4-BE49-F238E27FC236}">
                      <a16:creationId xmlns:a16="http://schemas.microsoft.com/office/drawing/2014/main" id="{451099F9-00CF-4B39-AACA-BCA1D149A4BC}"/>
                    </a:ext>
                  </a:extLst>
                </p14:cNvPr>
                <p14:cNvContentPartPr/>
                <p14:nvPr/>
              </p14:nvContentPartPr>
              <p14:xfrm>
                <a:off x="1850053" y="2295192"/>
                <a:ext cx="73080" cy="132120"/>
              </p14:xfrm>
            </p:contentPart>
          </mc:Choice>
          <mc:Fallback>
            <p:pic>
              <p:nvPicPr>
                <p:cNvPr id="169112" name="Freihand 169111">
                  <a:extLst>
                    <a:ext uri="{FF2B5EF4-FFF2-40B4-BE49-F238E27FC236}">
                      <a16:creationId xmlns:a16="http://schemas.microsoft.com/office/drawing/2014/main" id="{451099F9-00CF-4B39-AACA-BCA1D149A4B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845733" y="2290872"/>
                  <a:ext cx="81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69113" name="Freihand 169112">
                  <a:extLst>
                    <a:ext uri="{FF2B5EF4-FFF2-40B4-BE49-F238E27FC236}">
                      <a16:creationId xmlns:a16="http://schemas.microsoft.com/office/drawing/2014/main" id="{C4FAE181-740F-4A4F-BE25-2F66CF9A62CA}"/>
                    </a:ext>
                  </a:extLst>
                </p14:cNvPr>
                <p14:cNvContentPartPr/>
                <p14:nvPr/>
              </p14:nvContentPartPr>
              <p14:xfrm>
                <a:off x="1827373" y="2308872"/>
                <a:ext cx="44280" cy="7200"/>
              </p14:xfrm>
            </p:contentPart>
          </mc:Choice>
          <mc:Fallback>
            <p:pic>
              <p:nvPicPr>
                <p:cNvPr id="169113" name="Freihand 169112">
                  <a:extLst>
                    <a:ext uri="{FF2B5EF4-FFF2-40B4-BE49-F238E27FC236}">
                      <a16:creationId xmlns:a16="http://schemas.microsoft.com/office/drawing/2014/main" id="{C4FAE181-740F-4A4F-BE25-2F66CF9A62C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823053" y="2304552"/>
                  <a:ext cx="529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69114" name="Freihand 169113">
                  <a:extLst>
                    <a:ext uri="{FF2B5EF4-FFF2-40B4-BE49-F238E27FC236}">
                      <a16:creationId xmlns:a16="http://schemas.microsoft.com/office/drawing/2014/main" id="{A36AD877-7CBA-4323-90C8-8F309A3B5808}"/>
                    </a:ext>
                  </a:extLst>
                </p14:cNvPr>
                <p14:cNvContentPartPr/>
                <p14:nvPr/>
              </p14:nvContentPartPr>
              <p14:xfrm>
                <a:off x="1951573" y="2362872"/>
                <a:ext cx="69840" cy="62280"/>
              </p14:xfrm>
            </p:contentPart>
          </mc:Choice>
          <mc:Fallback>
            <p:pic>
              <p:nvPicPr>
                <p:cNvPr id="169114" name="Freihand 169113">
                  <a:extLst>
                    <a:ext uri="{FF2B5EF4-FFF2-40B4-BE49-F238E27FC236}">
                      <a16:creationId xmlns:a16="http://schemas.microsoft.com/office/drawing/2014/main" id="{A36AD877-7CBA-4323-90C8-8F309A3B580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947253" y="2358552"/>
                  <a:ext cx="78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69115" name="Freihand 169114">
                  <a:extLst>
                    <a:ext uri="{FF2B5EF4-FFF2-40B4-BE49-F238E27FC236}">
                      <a16:creationId xmlns:a16="http://schemas.microsoft.com/office/drawing/2014/main" id="{18F305D1-0A3A-417A-84D8-42B72C0F503C}"/>
                    </a:ext>
                  </a:extLst>
                </p14:cNvPr>
                <p14:cNvContentPartPr/>
                <p14:nvPr/>
              </p14:nvContentPartPr>
              <p14:xfrm>
                <a:off x="2055253" y="2255592"/>
                <a:ext cx="144720" cy="161640"/>
              </p14:xfrm>
            </p:contentPart>
          </mc:Choice>
          <mc:Fallback>
            <p:pic>
              <p:nvPicPr>
                <p:cNvPr id="169115" name="Freihand 169114">
                  <a:extLst>
                    <a:ext uri="{FF2B5EF4-FFF2-40B4-BE49-F238E27FC236}">
                      <a16:creationId xmlns:a16="http://schemas.microsoft.com/office/drawing/2014/main" id="{18F305D1-0A3A-417A-84D8-42B72C0F503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050933" y="2251272"/>
                  <a:ext cx="153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69116" name="Freihand 169115">
                  <a:extLst>
                    <a:ext uri="{FF2B5EF4-FFF2-40B4-BE49-F238E27FC236}">
                      <a16:creationId xmlns:a16="http://schemas.microsoft.com/office/drawing/2014/main" id="{7937BB31-AE19-4085-8994-A9DC83614CF3}"/>
                    </a:ext>
                  </a:extLst>
                </p14:cNvPr>
                <p14:cNvContentPartPr/>
                <p14:nvPr/>
              </p14:nvContentPartPr>
              <p14:xfrm>
                <a:off x="2238853" y="2266032"/>
                <a:ext cx="427320" cy="271800"/>
              </p14:xfrm>
            </p:contentPart>
          </mc:Choice>
          <mc:Fallback>
            <p:pic>
              <p:nvPicPr>
                <p:cNvPr id="169116" name="Freihand 169115">
                  <a:extLst>
                    <a:ext uri="{FF2B5EF4-FFF2-40B4-BE49-F238E27FC236}">
                      <a16:creationId xmlns:a16="http://schemas.microsoft.com/office/drawing/2014/main" id="{7937BB31-AE19-4085-8994-A9DC83614CF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234533" y="2261712"/>
                  <a:ext cx="435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69117" name="Freihand 169116">
                  <a:extLst>
                    <a:ext uri="{FF2B5EF4-FFF2-40B4-BE49-F238E27FC236}">
                      <a16:creationId xmlns:a16="http://schemas.microsoft.com/office/drawing/2014/main" id="{C962071B-F10B-4BD3-80B0-E663DEFED17E}"/>
                    </a:ext>
                  </a:extLst>
                </p14:cNvPr>
                <p14:cNvContentPartPr/>
                <p14:nvPr/>
              </p14:nvContentPartPr>
              <p14:xfrm>
                <a:off x="2657173" y="2281872"/>
                <a:ext cx="13680" cy="15840"/>
              </p14:xfrm>
            </p:contentPart>
          </mc:Choice>
          <mc:Fallback>
            <p:pic>
              <p:nvPicPr>
                <p:cNvPr id="169117" name="Freihand 169116">
                  <a:extLst>
                    <a:ext uri="{FF2B5EF4-FFF2-40B4-BE49-F238E27FC236}">
                      <a16:creationId xmlns:a16="http://schemas.microsoft.com/office/drawing/2014/main" id="{C962071B-F10B-4BD3-80B0-E663DEFED17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652853" y="2277552"/>
                  <a:ext cx="22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69118" name="Freihand 169117">
                  <a:extLst>
                    <a:ext uri="{FF2B5EF4-FFF2-40B4-BE49-F238E27FC236}">
                      <a16:creationId xmlns:a16="http://schemas.microsoft.com/office/drawing/2014/main" id="{BCB2BC94-137D-4683-B0CD-20C3DB409901}"/>
                    </a:ext>
                  </a:extLst>
                </p14:cNvPr>
                <p14:cNvContentPartPr/>
                <p14:nvPr/>
              </p14:nvContentPartPr>
              <p14:xfrm>
                <a:off x="2694253" y="2282232"/>
                <a:ext cx="231120" cy="120600"/>
              </p14:xfrm>
            </p:contentPart>
          </mc:Choice>
          <mc:Fallback>
            <p:pic>
              <p:nvPicPr>
                <p:cNvPr id="169118" name="Freihand 169117">
                  <a:extLst>
                    <a:ext uri="{FF2B5EF4-FFF2-40B4-BE49-F238E27FC236}">
                      <a16:creationId xmlns:a16="http://schemas.microsoft.com/office/drawing/2014/main" id="{BCB2BC94-137D-4683-B0CD-20C3DB40990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689933" y="2277912"/>
                  <a:ext cx="239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69119" name="Freihand 169118">
                  <a:extLst>
                    <a:ext uri="{FF2B5EF4-FFF2-40B4-BE49-F238E27FC236}">
                      <a16:creationId xmlns:a16="http://schemas.microsoft.com/office/drawing/2014/main" id="{0807B99A-8041-4CFE-B39B-1DAE78BC72D1}"/>
                    </a:ext>
                  </a:extLst>
                </p14:cNvPr>
                <p14:cNvContentPartPr/>
                <p14:nvPr/>
              </p14:nvContentPartPr>
              <p14:xfrm>
                <a:off x="3111133" y="2293752"/>
                <a:ext cx="12600" cy="107280"/>
              </p14:xfrm>
            </p:contentPart>
          </mc:Choice>
          <mc:Fallback>
            <p:pic>
              <p:nvPicPr>
                <p:cNvPr id="169119" name="Freihand 169118">
                  <a:extLst>
                    <a:ext uri="{FF2B5EF4-FFF2-40B4-BE49-F238E27FC236}">
                      <a16:creationId xmlns:a16="http://schemas.microsoft.com/office/drawing/2014/main" id="{0807B99A-8041-4CFE-B39B-1DAE78BC72D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106813" y="2289432"/>
                  <a:ext cx="21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69120" name="Freihand 169119">
                  <a:extLst>
                    <a:ext uri="{FF2B5EF4-FFF2-40B4-BE49-F238E27FC236}">
                      <a16:creationId xmlns:a16="http://schemas.microsoft.com/office/drawing/2014/main" id="{7C14D9FC-B5D1-4670-8E21-002CEBDF4876}"/>
                    </a:ext>
                  </a:extLst>
                </p14:cNvPr>
                <p14:cNvContentPartPr/>
                <p14:nvPr/>
              </p14:nvContentPartPr>
              <p14:xfrm>
                <a:off x="3110413" y="2296632"/>
                <a:ext cx="127800" cy="7560"/>
              </p14:xfrm>
            </p:contentPart>
          </mc:Choice>
          <mc:Fallback>
            <p:pic>
              <p:nvPicPr>
                <p:cNvPr id="169120" name="Freihand 169119">
                  <a:extLst>
                    <a:ext uri="{FF2B5EF4-FFF2-40B4-BE49-F238E27FC236}">
                      <a16:creationId xmlns:a16="http://schemas.microsoft.com/office/drawing/2014/main" id="{7C14D9FC-B5D1-4670-8E21-002CEBDF487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106093" y="2292312"/>
                  <a:ext cx="136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69121" name="Freihand 169120">
                  <a:extLst>
                    <a:ext uri="{FF2B5EF4-FFF2-40B4-BE49-F238E27FC236}">
                      <a16:creationId xmlns:a16="http://schemas.microsoft.com/office/drawing/2014/main" id="{35AFE5DC-5985-48A9-99B2-2EB2CFC374F1}"/>
                    </a:ext>
                  </a:extLst>
                </p14:cNvPr>
                <p14:cNvContentPartPr/>
                <p14:nvPr/>
              </p14:nvContentPartPr>
              <p14:xfrm>
                <a:off x="3120493" y="2339472"/>
                <a:ext cx="118440" cy="57240"/>
              </p14:xfrm>
            </p:contentPart>
          </mc:Choice>
          <mc:Fallback>
            <p:pic>
              <p:nvPicPr>
                <p:cNvPr id="169121" name="Freihand 169120">
                  <a:extLst>
                    <a:ext uri="{FF2B5EF4-FFF2-40B4-BE49-F238E27FC236}">
                      <a16:creationId xmlns:a16="http://schemas.microsoft.com/office/drawing/2014/main" id="{35AFE5DC-5985-48A9-99B2-2EB2CFC374F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116173" y="2335152"/>
                  <a:ext cx="127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69122" name="Freihand 169121">
                  <a:extLst>
                    <a:ext uri="{FF2B5EF4-FFF2-40B4-BE49-F238E27FC236}">
                      <a16:creationId xmlns:a16="http://schemas.microsoft.com/office/drawing/2014/main" id="{9AB2ABD0-FD58-437A-A8B8-E47BDC14B9AB}"/>
                    </a:ext>
                  </a:extLst>
                </p14:cNvPr>
                <p14:cNvContentPartPr/>
                <p14:nvPr/>
              </p14:nvContentPartPr>
              <p14:xfrm>
                <a:off x="3250093" y="2355672"/>
                <a:ext cx="178560" cy="36720"/>
              </p14:xfrm>
            </p:contentPart>
          </mc:Choice>
          <mc:Fallback>
            <p:pic>
              <p:nvPicPr>
                <p:cNvPr id="169122" name="Freihand 169121">
                  <a:extLst>
                    <a:ext uri="{FF2B5EF4-FFF2-40B4-BE49-F238E27FC236}">
                      <a16:creationId xmlns:a16="http://schemas.microsoft.com/office/drawing/2014/main" id="{9AB2ABD0-FD58-437A-A8B8-E47BDC14B9A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245773" y="2351352"/>
                  <a:ext cx="187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69123" name="Freihand 169122">
                  <a:extLst>
                    <a:ext uri="{FF2B5EF4-FFF2-40B4-BE49-F238E27FC236}">
                      <a16:creationId xmlns:a16="http://schemas.microsoft.com/office/drawing/2014/main" id="{000D525B-D1CD-4143-9F92-1414A079063D}"/>
                    </a:ext>
                  </a:extLst>
                </p14:cNvPr>
                <p14:cNvContentPartPr/>
                <p14:nvPr/>
              </p14:nvContentPartPr>
              <p14:xfrm>
                <a:off x="3391213" y="2270712"/>
                <a:ext cx="360" cy="360"/>
              </p14:xfrm>
            </p:contentPart>
          </mc:Choice>
          <mc:Fallback>
            <p:pic>
              <p:nvPicPr>
                <p:cNvPr id="169123" name="Freihand 169122">
                  <a:extLst>
                    <a:ext uri="{FF2B5EF4-FFF2-40B4-BE49-F238E27FC236}">
                      <a16:creationId xmlns:a16="http://schemas.microsoft.com/office/drawing/2014/main" id="{000D525B-D1CD-4143-9F92-1414A079063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86893" y="22663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69124" name="Freihand 169123">
                  <a:extLst>
                    <a:ext uri="{FF2B5EF4-FFF2-40B4-BE49-F238E27FC236}">
                      <a16:creationId xmlns:a16="http://schemas.microsoft.com/office/drawing/2014/main" id="{76B7C173-C1CD-44AF-9F2F-A7C58DB17E11}"/>
                    </a:ext>
                  </a:extLst>
                </p14:cNvPr>
                <p14:cNvContentPartPr/>
                <p14:nvPr/>
              </p14:nvContentPartPr>
              <p14:xfrm>
                <a:off x="3479053" y="2260632"/>
                <a:ext cx="109800" cy="152640"/>
              </p14:xfrm>
            </p:contentPart>
          </mc:Choice>
          <mc:Fallback>
            <p:pic>
              <p:nvPicPr>
                <p:cNvPr id="169124" name="Freihand 169123">
                  <a:extLst>
                    <a:ext uri="{FF2B5EF4-FFF2-40B4-BE49-F238E27FC236}">
                      <a16:creationId xmlns:a16="http://schemas.microsoft.com/office/drawing/2014/main" id="{76B7C173-C1CD-44AF-9F2F-A7C58DB17E1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474733" y="2256312"/>
                  <a:ext cx="118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69125" name="Freihand 169124">
                  <a:extLst>
                    <a:ext uri="{FF2B5EF4-FFF2-40B4-BE49-F238E27FC236}">
                      <a16:creationId xmlns:a16="http://schemas.microsoft.com/office/drawing/2014/main" id="{EF7B3B7C-BAB9-451A-9DF7-B23A3592F163}"/>
                    </a:ext>
                  </a:extLst>
                </p14:cNvPr>
                <p14:cNvContentPartPr/>
                <p14:nvPr/>
              </p14:nvContentPartPr>
              <p14:xfrm>
                <a:off x="3517573" y="2371872"/>
                <a:ext cx="101880" cy="16200"/>
              </p14:xfrm>
            </p:contentPart>
          </mc:Choice>
          <mc:Fallback>
            <p:pic>
              <p:nvPicPr>
                <p:cNvPr id="169125" name="Freihand 169124">
                  <a:extLst>
                    <a:ext uri="{FF2B5EF4-FFF2-40B4-BE49-F238E27FC236}">
                      <a16:creationId xmlns:a16="http://schemas.microsoft.com/office/drawing/2014/main" id="{EF7B3B7C-BAB9-451A-9DF7-B23A3592F16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513253" y="2367552"/>
                  <a:ext cx="110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69126" name="Freihand 169125">
                  <a:extLst>
                    <a:ext uri="{FF2B5EF4-FFF2-40B4-BE49-F238E27FC236}">
                      <a16:creationId xmlns:a16="http://schemas.microsoft.com/office/drawing/2014/main" id="{60BB2005-D2C4-477A-BA21-E79FAB72A99C}"/>
                    </a:ext>
                  </a:extLst>
                </p14:cNvPr>
                <p14:cNvContentPartPr/>
                <p14:nvPr/>
              </p14:nvContentPartPr>
              <p14:xfrm>
                <a:off x="3623413" y="2348832"/>
                <a:ext cx="280080" cy="68400"/>
              </p14:xfrm>
            </p:contentPart>
          </mc:Choice>
          <mc:Fallback>
            <p:pic>
              <p:nvPicPr>
                <p:cNvPr id="169126" name="Freihand 169125">
                  <a:extLst>
                    <a:ext uri="{FF2B5EF4-FFF2-40B4-BE49-F238E27FC236}">
                      <a16:creationId xmlns:a16="http://schemas.microsoft.com/office/drawing/2014/main" id="{60BB2005-D2C4-477A-BA21-E79FAB72A99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619093" y="2344512"/>
                  <a:ext cx="288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69129" name="Freihand 169128">
                  <a:extLst>
                    <a:ext uri="{FF2B5EF4-FFF2-40B4-BE49-F238E27FC236}">
                      <a16:creationId xmlns:a16="http://schemas.microsoft.com/office/drawing/2014/main" id="{DC6ED549-73C6-48E7-B50F-D312E418AB8F}"/>
                    </a:ext>
                  </a:extLst>
                </p14:cNvPr>
                <p14:cNvContentPartPr/>
                <p14:nvPr/>
              </p14:nvContentPartPr>
              <p14:xfrm>
                <a:off x="3963253" y="2371872"/>
                <a:ext cx="199800" cy="56880"/>
              </p14:xfrm>
            </p:contentPart>
          </mc:Choice>
          <mc:Fallback>
            <p:pic>
              <p:nvPicPr>
                <p:cNvPr id="169129" name="Freihand 169128">
                  <a:extLst>
                    <a:ext uri="{FF2B5EF4-FFF2-40B4-BE49-F238E27FC236}">
                      <a16:creationId xmlns:a16="http://schemas.microsoft.com/office/drawing/2014/main" id="{DC6ED549-73C6-48E7-B50F-D312E418AB8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958933" y="2367552"/>
                  <a:ext cx="208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69130" name="Freihand 169129">
                  <a:extLst>
                    <a:ext uri="{FF2B5EF4-FFF2-40B4-BE49-F238E27FC236}">
                      <a16:creationId xmlns:a16="http://schemas.microsoft.com/office/drawing/2014/main" id="{34143395-F5C4-4835-AE66-CE052ADB8463}"/>
                    </a:ext>
                  </a:extLst>
                </p14:cNvPr>
                <p14:cNvContentPartPr/>
                <p14:nvPr/>
              </p14:nvContentPartPr>
              <p14:xfrm>
                <a:off x="4214173" y="2341632"/>
                <a:ext cx="236520" cy="77040"/>
              </p14:xfrm>
            </p:contentPart>
          </mc:Choice>
          <mc:Fallback>
            <p:pic>
              <p:nvPicPr>
                <p:cNvPr id="169130" name="Freihand 169129">
                  <a:extLst>
                    <a:ext uri="{FF2B5EF4-FFF2-40B4-BE49-F238E27FC236}">
                      <a16:creationId xmlns:a16="http://schemas.microsoft.com/office/drawing/2014/main" id="{34143395-F5C4-4835-AE66-CE052ADB846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209853" y="2337312"/>
                  <a:ext cx="245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69131" name="Freihand 169130">
                  <a:extLst>
                    <a:ext uri="{FF2B5EF4-FFF2-40B4-BE49-F238E27FC236}">
                      <a16:creationId xmlns:a16="http://schemas.microsoft.com/office/drawing/2014/main" id="{FC9E80C4-BE65-42AB-A69B-5DF0EE961A4C}"/>
                    </a:ext>
                  </a:extLst>
                </p14:cNvPr>
                <p14:cNvContentPartPr/>
                <p14:nvPr/>
              </p14:nvContentPartPr>
              <p14:xfrm>
                <a:off x="4658413" y="2328672"/>
                <a:ext cx="425160" cy="95040"/>
              </p14:xfrm>
            </p:contentPart>
          </mc:Choice>
          <mc:Fallback>
            <p:pic>
              <p:nvPicPr>
                <p:cNvPr id="169131" name="Freihand 169130">
                  <a:extLst>
                    <a:ext uri="{FF2B5EF4-FFF2-40B4-BE49-F238E27FC236}">
                      <a16:creationId xmlns:a16="http://schemas.microsoft.com/office/drawing/2014/main" id="{FC9E80C4-BE65-42AB-A69B-5DF0EE961A4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654093" y="2324352"/>
                  <a:ext cx="433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69151" name="Freihand 169150">
                  <a:extLst>
                    <a:ext uri="{FF2B5EF4-FFF2-40B4-BE49-F238E27FC236}">
                      <a16:creationId xmlns:a16="http://schemas.microsoft.com/office/drawing/2014/main" id="{BF3DB39E-7E62-42C0-916E-9C194E2FE3DC}"/>
                    </a:ext>
                  </a:extLst>
                </p14:cNvPr>
                <p14:cNvContentPartPr/>
                <p14:nvPr/>
              </p14:nvContentPartPr>
              <p14:xfrm>
                <a:off x="260293" y="2826192"/>
                <a:ext cx="172440" cy="14040"/>
              </p14:xfrm>
            </p:contentPart>
          </mc:Choice>
          <mc:Fallback>
            <p:pic>
              <p:nvPicPr>
                <p:cNvPr id="169151" name="Freihand 169150">
                  <a:extLst>
                    <a:ext uri="{FF2B5EF4-FFF2-40B4-BE49-F238E27FC236}">
                      <a16:creationId xmlns:a16="http://schemas.microsoft.com/office/drawing/2014/main" id="{BF3DB39E-7E62-42C0-916E-9C194E2FE3D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55973" y="2821872"/>
                  <a:ext cx="181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69152" name="Freihand 169151">
                  <a:extLst>
                    <a:ext uri="{FF2B5EF4-FFF2-40B4-BE49-F238E27FC236}">
                      <a16:creationId xmlns:a16="http://schemas.microsoft.com/office/drawing/2014/main" id="{44470483-A773-4C4E-A2C6-AC0054D5A432}"/>
                    </a:ext>
                  </a:extLst>
                </p14:cNvPr>
                <p14:cNvContentPartPr/>
                <p14:nvPr/>
              </p14:nvContentPartPr>
              <p14:xfrm>
                <a:off x="399973" y="2778312"/>
                <a:ext cx="90000" cy="141120"/>
              </p14:xfrm>
            </p:contentPart>
          </mc:Choice>
          <mc:Fallback>
            <p:pic>
              <p:nvPicPr>
                <p:cNvPr id="169152" name="Freihand 169151">
                  <a:extLst>
                    <a:ext uri="{FF2B5EF4-FFF2-40B4-BE49-F238E27FC236}">
                      <a16:creationId xmlns:a16="http://schemas.microsoft.com/office/drawing/2014/main" id="{44470483-A773-4C4E-A2C6-AC0054D5A43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95653" y="2773992"/>
                  <a:ext cx="98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69154" name="Freihand 169153">
                  <a:extLst>
                    <a:ext uri="{FF2B5EF4-FFF2-40B4-BE49-F238E27FC236}">
                      <a16:creationId xmlns:a16="http://schemas.microsoft.com/office/drawing/2014/main" id="{6F7F3370-0897-4CB0-9915-0580E391BF66}"/>
                    </a:ext>
                  </a:extLst>
                </p14:cNvPr>
                <p14:cNvContentPartPr/>
                <p14:nvPr/>
              </p14:nvContentPartPr>
              <p14:xfrm>
                <a:off x="738013" y="2762832"/>
                <a:ext cx="87480" cy="120960"/>
              </p14:xfrm>
            </p:contentPart>
          </mc:Choice>
          <mc:Fallback>
            <p:pic>
              <p:nvPicPr>
                <p:cNvPr id="169154" name="Freihand 169153">
                  <a:extLst>
                    <a:ext uri="{FF2B5EF4-FFF2-40B4-BE49-F238E27FC236}">
                      <a16:creationId xmlns:a16="http://schemas.microsoft.com/office/drawing/2014/main" id="{6F7F3370-0897-4CB0-9915-0580E391BF6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33693" y="2758512"/>
                  <a:ext cx="96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69155" name="Freihand 169154">
                  <a:extLst>
                    <a:ext uri="{FF2B5EF4-FFF2-40B4-BE49-F238E27FC236}">
                      <a16:creationId xmlns:a16="http://schemas.microsoft.com/office/drawing/2014/main" id="{FE6B664E-CCE0-4602-BF49-B0D646BF47A0}"/>
                    </a:ext>
                  </a:extLst>
                </p14:cNvPr>
                <p14:cNvContentPartPr/>
                <p14:nvPr/>
              </p14:nvContentPartPr>
              <p14:xfrm>
                <a:off x="821533" y="2767512"/>
                <a:ext cx="43200" cy="103320"/>
              </p14:xfrm>
            </p:contentPart>
          </mc:Choice>
          <mc:Fallback>
            <p:pic>
              <p:nvPicPr>
                <p:cNvPr id="169155" name="Freihand 169154">
                  <a:extLst>
                    <a:ext uri="{FF2B5EF4-FFF2-40B4-BE49-F238E27FC236}">
                      <a16:creationId xmlns:a16="http://schemas.microsoft.com/office/drawing/2014/main" id="{FE6B664E-CCE0-4602-BF49-B0D646BF47A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17213" y="2763192"/>
                  <a:ext cx="51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69156" name="Freihand 169155">
                  <a:extLst>
                    <a:ext uri="{FF2B5EF4-FFF2-40B4-BE49-F238E27FC236}">
                      <a16:creationId xmlns:a16="http://schemas.microsoft.com/office/drawing/2014/main" id="{1F22769F-326F-4B33-9ECC-3415EAB50D9D}"/>
                    </a:ext>
                  </a:extLst>
                </p14:cNvPr>
                <p14:cNvContentPartPr/>
                <p14:nvPr/>
              </p14:nvContentPartPr>
              <p14:xfrm>
                <a:off x="751333" y="2870832"/>
                <a:ext cx="124560" cy="14040"/>
              </p14:xfrm>
            </p:contentPart>
          </mc:Choice>
          <mc:Fallback>
            <p:pic>
              <p:nvPicPr>
                <p:cNvPr id="169156" name="Freihand 169155">
                  <a:extLst>
                    <a:ext uri="{FF2B5EF4-FFF2-40B4-BE49-F238E27FC236}">
                      <a16:creationId xmlns:a16="http://schemas.microsoft.com/office/drawing/2014/main" id="{1F22769F-326F-4B33-9ECC-3415EAB50D9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47013" y="2866512"/>
                  <a:ext cx="133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69157" name="Freihand 169156">
                  <a:extLst>
                    <a:ext uri="{FF2B5EF4-FFF2-40B4-BE49-F238E27FC236}">
                      <a16:creationId xmlns:a16="http://schemas.microsoft.com/office/drawing/2014/main" id="{EDBFD472-C164-4B01-A2DF-840C144E7ABE}"/>
                    </a:ext>
                  </a:extLst>
                </p14:cNvPr>
                <p14:cNvContentPartPr/>
                <p14:nvPr/>
              </p14:nvContentPartPr>
              <p14:xfrm>
                <a:off x="904693" y="2819712"/>
                <a:ext cx="86760" cy="110160"/>
              </p14:xfrm>
            </p:contentPart>
          </mc:Choice>
          <mc:Fallback>
            <p:pic>
              <p:nvPicPr>
                <p:cNvPr id="169157" name="Freihand 169156">
                  <a:extLst>
                    <a:ext uri="{FF2B5EF4-FFF2-40B4-BE49-F238E27FC236}">
                      <a16:creationId xmlns:a16="http://schemas.microsoft.com/office/drawing/2014/main" id="{EDBFD472-C164-4B01-A2DF-840C144E7AB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00373" y="2815392"/>
                  <a:ext cx="95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69158" name="Freihand 169157">
                  <a:extLst>
                    <a:ext uri="{FF2B5EF4-FFF2-40B4-BE49-F238E27FC236}">
                      <a16:creationId xmlns:a16="http://schemas.microsoft.com/office/drawing/2014/main" id="{D4AE1199-6EDB-4C41-AA2F-1F4844572195}"/>
                    </a:ext>
                  </a:extLst>
                </p14:cNvPr>
                <p14:cNvContentPartPr/>
                <p14:nvPr/>
              </p14:nvContentPartPr>
              <p14:xfrm>
                <a:off x="1010893" y="2871552"/>
                <a:ext cx="83520" cy="88560"/>
              </p14:xfrm>
            </p:contentPart>
          </mc:Choice>
          <mc:Fallback>
            <p:pic>
              <p:nvPicPr>
                <p:cNvPr id="169158" name="Freihand 169157">
                  <a:extLst>
                    <a:ext uri="{FF2B5EF4-FFF2-40B4-BE49-F238E27FC236}">
                      <a16:creationId xmlns:a16="http://schemas.microsoft.com/office/drawing/2014/main" id="{D4AE1199-6EDB-4C41-AA2F-1F484457219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06573" y="2867232"/>
                  <a:ext cx="92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69160" name="Freihand 169159">
                  <a:extLst>
                    <a:ext uri="{FF2B5EF4-FFF2-40B4-BE49-F238E27FC236}">
                      <a16:creationId xmlns:a16="http://schemas.microsoft.com/office/drawing/2014/main" id="{D5F85E27-25F7-41CB-9CB8-794340C6C6F2}"/>
                    </a:ext>
                  </a:extLst>
                </p14:cNvPr>
                <p14:cNvContentPartPr/>
                <p14:nvPr/>
              </p14:nvContentPartPr>
              <p14:xfrm>
                <a:off x="1294573" y="2770392"/>
                <a:ext cx="200520" cy="74160"/>
              </p14:xfrm>
            </p:contentPart>
          </mc:Choice>
          <mc:Fallback>
            <p:pic>
              <p:nvPicPr>
                <p:cNvPr id="169160" name="Freihand 169159">
                  <a:extLst>
                    <a:ext uri="{FF2B5EF4-FFF2-40B4-BE49-F238E27FC236}">
                      <a16:creationId xmlns:a16="http://schemas.microsoft.com/office/drawing/2014/main" id="{D5F85E27-25F7-41CB-9CB8-794340C6C6F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290253" y="2766072"/>
                  <a:ext cx="209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69161" name="Freihand 169160">
                  <a:extLst>
                    <a:ext uri="{FF2B5EF4-FFF2-40B4-BE49-F238E27FC236}">
                      <a16:creationId xmlns:a16="http://schemas.microsoft.com/office/drawing/2014/main" id="{CB304F1E-6956-41F9-940C-32C4F9CC2A1E}"/>
                    </a:ext>
                  </a:extLst>
                </p14:cNvPr>
                <p14:cNvContentPartPr/>
                <p14:nvPr/>
              </p14:nvContentPartPr>
              <p14:xfrm>
                <a:off x="1504093" y="2712792"/>
                <a:ext cx="96120" cy="118440"/>
              </p14:xfrm>
            </p:contentPart>
          </mc:Choice>
          <mc:Fallback>
            <p:pic>
              <p:nvPicPr>
                <p:cNvPr id="169161" name="Freihand 169160">
                  <a:extLst>
                    <a:ext uri="{FF2B5EF4-FFF2-40B4-BE49-F238E27FC236}">
                      <a16:creationId xmlns:a16="http://schemas.microsoft.com/office/drawing/2014/main" id="{CB304F1E-6956-41F9-940C-32C4F9CC2A1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499773" y="2708472"/>
                  <a:ext cx="104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69162" name="Freihand 169161">
                  <a:extLst>
                    <a:ext uri="{FF2B5EF4-FFF2-40B4-BE49-F238E27FC236}">
                      <a16:creationId xmlns:a16="http://schemas.microsoft.com/office/drawing/2014/main" id="{2833BD62-FD56-4522-BFA7-CD2D2D623C0F}"/>
                    </a:ext>
                  </a:extLst>
                </p14:cNvPr>
                <p14:cNvContentPartPr/>
                <p14:nvPr/>
              </p14:nvContentPartPr>
              <p14:xfrm>
                <a:off x="1617853" y="2784792"/>
                <a:ext cx="91440" cy="50760"/>
              </p14:xfrm>
            </p:contentPart>
          </mc:Choice>
          <mc:Fallback>
            <p:pic>
              <p:nvPicPr>
                <p:cNvPr id="169162" name="Freihand 169161">
                  <a:extLst>
                    <a:ext uri="{FF2B5EF4-FFF2-40B4-BE49-F238E27FC236}">
                      <a16:creationId xmlns:a16="http://schemas.microsoft.com/office/drawing/2014/main" id="{2833BD62-FD56-4522-BFA7-CD2D2D623C0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613533" y="2780472"/>
                  <a:ext cx="100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69163" name="Freihand 169162">
                  <a:extLst>
                    <a:ext uri="{FF2B5EF4-FFF2-40B4-BE49-F238E27FC236}">
                      <a16:creationId xmlns:a16="http://schemas.microsoft.com/office/drawing/2014/main" id="{0ADF85BF-9E70-4BF8-BCAE-A6C69AE32399}"/>
                    </a:ext>
                  </a:extLst>
                </p14:cNvPr>
                <p14:cNvContentPartPr/>
                <p14:nvPr/>
              </p14:nvContentPartPr>
              <p14:xfrm>
                <a:off x="1707133" y="2725392"/>
                <a:ext cx="119880" cy="103320"/>
              </p14:xfrm>
            </p:contentPart>
          </mc:Choice>
          <mc:Fallback>
            <p:pic>
              <p:nvPicPr>
                <p:cNvPr id="169163" name="Freihand 169162">
                  <a:extLst>
                    <a:ext uri="{FF2B5EF4-FFF2-40B4-BE49-F238E27FC236}">
                      <a16:creationId xmlns:a16="http://schemas.microsoft.com/office/drawing/2014/main" id="{0ADF85BF-9E70-4BF8-BCAE-A6C69AE3239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702813" y="2721072"/>
                  <a:ext cx="128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69164" name="Freihand 169163">
                  <a:extLst>
                    <a:ext uri="{FF2B5EF4-FFF2-40B4-BE49-F238E27FC236}">
                      <a16:creationId xmlns:a16="http://schemas.microsoft.com/office/drawing/2014/main" id="{7A9A2A1C-20CC-4D10-9270-F8CF36CFBAB1}"/>
                    </a:ext>
                  </a:extLst>
                </p14:cNvPr>
                <p14:cNvContentPartPr/>
                <p14:nvPr/>
              </p14:nvContentPartPr>
              <p14:xfrm>
                <a:off x="1827373" y="2704152"/>
                <a:ext cx="61560" cy="126360"/>
              </p14:xfrm>
            </p:contentPart>
          </mc:Choice>
          <mc:Fallback>
            <p:pic>
              <p:nvPicPr>
                <p:cNvPr id="169164" name="Freihand 169163">
                  <a:extLst>
                    <a:ext uri="{FF2B5EF4-FFF2-40B4-BE49-F238E27FC236}">
                      <a16:creationId xmlns:a16="http://schemas.microsoft.com/office/drawing/2014/main" id="{7A9A2A1C-20CC-4D10-9270-F8CF36CFBAB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823053" y="2699832"/>
                  <a:ext cx="70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69165" name="Freihand 169164">
                  <a:extLst>
                    <a:ext uri="{FF2B5EF4-FFF2-40B4-BE49-F238E27FC236}">
                      <a16:creationId xmlns:a16="http://schemas.microsoft.com/office/drawing/2014/main" id="{1CB31CF1-67FE-44B0-B119-A42AF89F2C30}"/>
                    </a:ext>
                  </a:extLst>
                </p14:cNvPr>
                <p14:cNvContentPartPr/>
                <p14:nvPr/>
              </p14:nvContentPartPr>
              <p14:xfrm>
                <a:off x="1665373" y="2675712"/>
                <a:ext cx="53640" cy="6840"/>
              </p14:xfrm>
            </p:contentPart>
          </mc:Choice>
          <mc:Fallback>
            <p:pic>
              <p:nvPicPr>
                <p:cNvPr id="169165" name="Freihand 169164">
                  <a:extLst>
                    <a:ext uri="{FF2B5EF4-FFF2-40B4-BE49-F238E27FC236}">
                      <a16:creationId xmlns:a16="http://schemas.microsoft.com/office/drawing/2014/main" id="{1CB31CF1-67FE-44B0-B119-A42AF89F2C3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661053" y="2671392"/>
                  <a:ext cx="62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69166" name="Freihand 169165">
                  <a:extLst>
                    <a:ext uri="{FF2B5EF4-FFF2-40B4-BE49-F238E27FC236}">
                      <a16:creationId xmlns:a16="http://schemas.microsoft.com/office/drawing/2014/main" id="{AA7B428C-1DFB-4FA9-8DB0-DB8288AC533B}"/>
                    </a:ext>
                  </a:extLst>
                </p14:cNvPr>
                <p14:cNvContentPartPr/>
                <p14:nvPr/>
              </p14:nvContentPartPr>
              <p14:xfrm>
                <a:off x="2080813" y="2739792"/>
                <a:ext cx="419040" cy="88920"/>
              </p14:xfrm>
            </p:contentPart>
          </mc:Choice>
          <mc:Fallback>
            <p:pic>
              <p:nvPicPr>
                <p:cNvPr id="169166" name="Freihand 169165">
                  <a:extLst>
                    <a:ext uri="{FF2B5EF4-FFF2-40B4-BE49-F238E27FC236}">
                      <a16:creationId xmlns:a16="http://schemas.microsoft.com/office/drawing/2014/main" id="{AA7B428C-1DFB-4FA9-8DB0-DB8288AC533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076493" y="2735472"/>
                  <a:ext cx="427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69167" name="Freihand 169166">
                  <a:extLst>
                    <a:ext uri="{FF2B5EF4-FFF2-40B4-BE49-F238E27FC236}">
                      <a16:creationId xmlns:a16="http://schemas.microsoft.com/office/drawing/2014/main" id="{5AB7E625-B252-4099-86C9-8BDC0EECAA92}"/>
                    </a:ext>
                  </a:extLst>
                </p14:cNvPr>
                <p14:cNvContentPartPr/>
                <p14:nvPr/>
              </p14:nvContentPartPr>
              <p14:xfrm>
                <a:off x="2441173" y="2666352"/>
                <a:ext cx="32400" cy="17640"/>
              </p14:xfrm>
            </p:contentPart>
          </mc:Choice>
          <mc:Fallback>
            <p:pic>
              <p:nvPicPr>
                <p:cNvPr id="169167" name="Freihand 169166">
                  <a:extLst>
                    <a:ext uri="{FF2B5EF4-FFF2-40B4-BE49-F238E27FC236}">
                      <a16:creationId xmlns:a16="http://schemas.microsoft.com/office/drawing/2014/main" id="{5AB7E625-B252-4099-86C9-8BDC0EECAA9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436853" y="2662032"/>
                  <a:ext cx="41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69168" name="Freihand 169167">
                  <a:extLst>
                    <a:ext uri="{FF2B5EF4-FFF2-40B4-BE49-F238E27FC236}">
                      <a16:creationId xmlns:a16="http://schemas.microsoft.com/office/drawing/2014/main" id="{85CBC00E-0EE7-4761-BA03-4A4BF06F26C0}"/>
                    </a:ext>
                  </a:extLst>
                </p14:cNvPr>
                <p14:cNvContentPartPr/>
                <p14:nvPr/>
              </p14:nvContentPartPr>
              <p14:xfrm>
                <a:off x="2551693" y="2697672"/>
                <a:ext cx="237960" cy="101880"/>
              </p14:xfrm>
            </p:contentPart>
          </mc:Choice>
          <mc:Fallback>
            <p:pic>
              <p:nvPicPr>
                <p:cNvPr id="169168" name="Freihand 169167">
                  <a:extLst>
                    <a:ext uri="{FF2B5EF4-FFF2-40B4-BE49-F238E27FC236}">
                      <a16:creationId xmlns:a16="http://schemas.microsoft.com/office/drawing/2014/main" id="{85CBC00E-0EE7-4761-BA03-4A4BF06F26C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547373" y="2693352"/>
                  <a:ext cx="246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69169" name="Freihand 169168">
                  <a:extLst>
                    <a:ext uri="{FF2B5EF4-FFF2-40B4-BE49-F238E27FC236}">
                      <a16:creationId xmlns:a16="http://schemas.microsoft.com/office/drawing/2014/main" id="{35185B68-E4FB-49FB-A019-953729B295D2}"/>
                    </a:ext>
                  </a:extLst>
                </p14:cNvPr>
                <p14:cNvContentPartPr/>
                <p14:nvPr/>
              </p14:nvContentPartPr>
              <p14:xfrm>
                <a:off x="2981893" y="2703432"/>
                <a:ext cx="114120" cy="100800"/>
              </p14:xfrm>
            </p:contentPart>
          </mc:Choice>
          <mc:Fallback>
            <p:pic>
              <p:nvPicPr>
                <p:cNvPr id="169169" name="Freihand 169168">
                  <a:extLst>
                    <a:ext uri="{FF2B5EF4-FFF2-40B4-BE49-F238E27FC236}">
                      <a16:creationId xmlns:a16="http://schemas.microsoft.com/office/drawing/2014/main" id="{35185B68-E4FB-49FB-A019-953729B295D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77573" y="2699112"/>
                  <a:ext cx="122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69170" name="Freihand 169169">
                  <a:extLst>
                    <a:ext uri="{FF2B5EF4-FFF2-40B4-BE49-F238E27FC236}">
                      <a16:creationId xmlns:a16="http://schemas.microsoft.com/office/drawing/2014/main" id="{A333F3E3-1F32-4F2F-B7CB-BF301D95D79D}"/>
                    </a:ext>
                  </a:extLst>
                </p14:cNvPr>
                <p14:cNvContentPartPr/>
                <p14:nvPr/>
              </p14:nvContentPartPr>
              <p14:xfrm>
                <a:off x="3128053" y="2744472"/>
                <a:ext cx="233280" cy="56520"/>
              </p14:xfrm>
            </p:contentPart>
          </mc:Choice>
          <mc:Fallback>
            <p:pic>
              <p:nvPicPr>
                <p:cNvPr id="169170" name="Freihand 169169">
                  <a:extLst>
                    <a:ext uri="{FF2B5EF4-FFF2-40B4-BE49-F238E27FC236}">
                      <a16:creationId xmlns:a16="http://schemas.microsoft.com/office/drawing/2014/main" id="{A333F3E3-1F32-4F2F-B7CB-BF301D95D79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123733" y="2740152"/>
                  <a:ext cx="241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69171" name="Freihand 169170">
                  <a:extLst>
                    <a:ext uri="{FF2B5EF4-FFF2-40B4-BE49-F238E27FC236}">
                      <a16:creationId xmlns:a16="http://schemas.microsoft.com/office/drawing/2014/main" id="{7F6CF419-5CE7-4CB9-8411-A423924AF4D0}"/>
                    </a:ext>
                  </a:extLst>
                </p14:cNvPr>
                <p14:cNvContentPartPr/>
                <p14:nvPr/>
              </p14:nvContentPartPr>
              <p14:xfrm>
                <a:off x="3592093" y="2680752"/>
                <a:ext cx="141480" cy="116280"/>
              </p14:xfrm>
            </p:contentPart>
          </mc:Choice>
          <mc:Fallback>
            <p:pic>
              <p:nvPicPr>
                <p:cNvPr id="169171" name="Freihand 169170">
                  <a:extLst>
                    <a:ext uri="{FF2B5EF4-FFF2-40B4-BE49-F238E27FC236}">
                      <a16:creationId xmlns:a16="http://schemas.microsoft.com/office/drawing/2014/main" id="{7F6CF419-5CE7-4CB9-8411-A423924AF4D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587773" y="2676432"/>
                  <a:ext cx="150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69172" name="Freihand 169171">
                  <a:extLst>
                    <a:ext uri="{FF2B5EF4-FFF2-40B4-BE49-F238E27FC236}">
                      <a16:creationId xmlns:a16="http://schemas.microsoft.com/office/drawing/2014/main" id="{B2B6E2F8-B27F-4DC5-B47A-C06381B0C5E2}"/>
                    </a:ext>
                  </a:extLst>
                </p14:cNvPr>
                <p14:cNvContentPartPr/>
                <p14:nvPr/>
              </p14:nvContentPartPr>
              <p14:xfrm>
                <a:off x="3663733" y="2768232"/>
                <a:ext cx="73080" cy="22680"/>
              </p14:xfrm>
            </p:contentPart>
          </mc:Choice>
          <mc:Fallback>
            <p:pic>
              <p:nvPicPr>
                <p:cNvPr id="169172" name="Freihand 169171">
                  <a:extLst>
                    <a:ext uri="{FF2B5EF4-FFF2-40B4-BE49-F238E27FC236}">
                      <a16:creationId xmlns:a16="http://schemas.microsoft.com/office/drawing/2014/main" id="{B2B6E2F8-B27F-4DC5-B47A-C06381B0C5E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659413" y="2763912"/>
                  <a:ext cx="81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69173" name="Freihand 169172">
                  <a:extLst>
                    <a:ext uri="{FF2B5EF4-FFF2-40B4-BE49-F238E27FC236}">
                      <a16:creationId xmlns:a16="http://schemas.microsoft.com/office/drawing/2014/main" id="{68F794FC-829C-48FF-B094-ABFD5E398561}"/>
                    </a:ext>
                  </a:extLst>
                </p14:cNvPr>
                <p14:cNvContentPartPr/>
                <p14:nvPr/>
              </p14:nvContentPartPr>
              <p14:xfrm>
                <a:off x="3754813" y="2744112"/>
                <a:ext cx="198360" cy="47160"/>
              </p14:xfrm>
            </p:contentPart>
          </mc:Choice>
          <mc:Fallback>
            <p:pic>
              <p:nvPicPr>
                <p:cNvPr id="169173" name="Freihand 169172">
                  <a:extLst>
                    <a:ext uri="{FF2B5EF4-FFF2-40B4-BE49-F238E27FC236}">
                      <a16:creationId xmlns:a16="http://schemas.microsoft.com/office/drawing/2014/main" id="{68F794FC-829C-48FF-B094-ABFD5E39856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750493" y="2739792"/>
                  <a:ext cx="207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69174" name="Freihand 169173">
                  <a:extLst>
                    <a:ext uri="{FF2B5EF4-FFF2-40B4-BE49-F238E27FC236}">
                      <a16:creationId xmlns:a16="http://schemas.microsoft.com/office/drawing/2014/main" id="{60AAFFC3-6988-4D5F-9CB1-66CA111F7CD9}"/>
                    </a:ext>
                  </a:extLst>
                </p14:cNvPr>
                <p14:cNvContentPartPr/>
                <p14:nvPr/>
              </p14:nvContentPartPr>
              <p14:xfrm>
                <a:off x="3981613" y="2742672"/>
                <a:ext cx="84240" cy="64800"/>
              </p14:xfrm>
            </p:contentPart>
          </mc:Choice>
          <mc:Fallback>
            <p:pic>
              <p:nvPicPr>
                <p:cNvPr id="169174" name="Freihand 169173">
                  <a:extLst>
                    <a:ext uri="{FF2B5EF4-FFF2-40B4-BE49-F238E27FC236}">
                      <a16:creationId xmlns:a16="http://schemas.microsoft.com/office/drawing/2014/main" id="{60AAFFC3-6988-4D5F-9CB1-66CA111F7CD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977293" y="2738352"/>
                  <a:ext cx="92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69175" name="Freihand 169174">
                  <a:extLst>
                    <a:ext uri="{FF2B5EF4-FFF2-40B4-BE49-F238E27FC236}">
                      <a16:creationId xmlns:a16="http://schemas.microsoft.com/office/drawing/2014/main" id="{7BECDFA7-4FFE-4D17-93C6-17C94AB5F118}"/>
                    </a:ext>
                  </a:extLst>
                </p14:cNvPr>
                <p14:cNvContentPartPr/>
                <p14:nvPr/>
              </p14:nvContentPartPr>
              <p14:xfrm>
                <a:off x="4118773" y="2761032"/>
                <a:ext cx="438120" cy="52920"/>
              </p14:xfrm>
            </p:contentPart>
          </mc:Choice>
          <mc:Fallback>
            <p:pic>
              <p:nvPicPr>
                <p:cNvPr id="169175" name="Freihand 169174">
                  <a:extLst>
                    <a:ext uri="{FF2B5EF4-FFF2-40B4-BE49-F238E27FC236}">
                      <a16:creationId xmlns:a16="http://schemas.microsoft.com/office/drawing/2014/main" id="{7BECDFA7-4FFE-4D17-93C6-17C94AB5F11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114453" y="2756712"/>
                  <a:ext cx="446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69176" name="Freihand 169175">
                  <a:extLst>
                    <a:ext uri="{FF2B5EF4-FFF2-40B4-BE49-F238E27FC236}">
                      <a16:creationId xmlns:a16="http://schemas.microsoft.com/office/drawing/2014/main" id="{8E93C99E-1138-4F7D-8C10-81B5B4FFEE9C}"/>
                    </a:ext>
                  </a:extLst>
                </p14:cNvPr>
                <p14:cNvContentPartPr/>
                <p14:nvPr/>
              </p14:nvContentPartPr>
              <p14:xfrm>
                <a:off x="4768933" y="2732952"/>
                <a:ext cx="441720" cy="77400"/>
              </p14:xfrm>
            </p:contentPart>
          </mc:Choice>
          <mc:Fallback>
            <p:pic>
              <p:nvPicPr>
                <p:cNvPr id="169176" name="Freihand 169175">
                  <a:extLst>
                    <a:ext uri="{FF2B5EF4-FFF2-40B4-BE49-F238E27FC236}">
                      <a16:creationId xmlns:a16="http://schemas.microsoft.com/office/drawing/2014/main" id="{8E93C99E-1138-4F7D-8C10-81B5B4FFEE9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764613" y="2728632"/>
                  <a:ext cx="450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69177" name="Freihand 169176">
                  <a:extLst>
                    <a:ext uri="{FF2B5EF4-FFF2-40B4-BE49-F238E27FC236}">
                      <a16:creationId xmlns:a16="http://schemas.microsoft.com/office/drawing/2014/main" id="{2C51F97E-E47B-4825-8BF9-74C32BD93B4A}"/>
                    </a:ext>
                  </a:extLst>
                </p14:cNvPr>
                <p14:cNvContentPartPr/>
                <p14:nvPr/>
              </p14:nvContentPartPr>
              <p14:xfrm>
                <a:off x="5594413" y="2687592"/>
                <a:ext cx="82080" cy="94680"/>
              </p14:xfrm>
            </p:contentPart>
          </mc:Choice>
          <mc:Fallback>
            <p:pic>
              <p:nvPicPr>
                <p:cNvPr id="169177" name="Freihand 169176">
                  <a:extLst>
                    <a:ext uri="{FF2B5EF4-FFF2-40B4-BE49-F238E27FC236}">
                      <a16:creationId xmlns:a16="http://schemas.microsoft.com/office/drawing/2014/main" id="{2C51F97E-E47B-4825-8BF9-74C32BD93B4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590093" y="2683272"/>
                  <a:ext cx="90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69178" name="Freihand 169177">
                  <a:extLst>
                    <a:ext uri="{FF2B5EF4-FFF2-40B4-BE49-F238E27FC236}">
                      <a16:creationId xmlns:a16="http://schemas.microsoft.com/office/drawing/2014/main" id="{8866A7BD-C00B-4790-B253-F3B139265541}"/>
                    </a:ext>
                  </a:extLst>
                </p14:cNvPr>
                <p14:cNvContentPartPr/>
                <p14:nvPr/>
              </p14:nvContentPartPr>
              <p14:xfrm>
                <a:off x="5661013" y="2690832"/>
                <a:ext cx="32760" cy="140400"/>
              </p14:xfrm>
            </p:contentPart>
          </mc:Choice>
          <mc:Fallback>
            <p:pic>
              <p:nvPicPr>
                <p:cNvPr id="169178" name="Freihand 169177">
                  <a:extLst>
                    <a:ext uri="{FF2B5EF4-FFF2-40B4-BE49-F238E27FC236}">
                      <a16:creationId xmlns:a16="http://schemas.microsoft.com/office/drawing/2014/main" id="{8866A7BD-C00B-4790-B253-F3B13926554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656693" y="2686512"/>
                  <a:ext cx="41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69179" name="Freihand 169178">
                  <a:extLst>
                    <a:ext uri="{FF2B5EF4-FFF2-40B4-BE49-F238E27FC236}">
                      <a16:creationId xmlns:a16="http://schemas.microsoft.com/office/drawing/2014/main" id="{3EF4E915-EAE2-4699-8A1A-66D0C83C2B10}"/>
                    </a:ext>
                  </a:extLst>
                </p14:cNvPr>
                <p14:cNvContentPartPr/>
                <p14:nvPr/>
              </p14:nvContentPartPr>
              <p14:xfrm>
                <a:off x="5584693" y="2708832"/>
                <a:ext cx="280440" cy="95040"/>
              </p14:xfrm>
            </p:contentPart>
          </mc:Choice>
          <mc:Fallback>
            <p:pic>
              <p:nvPicPr>
                <p:cNvPr id="169179" name="Freihand 169178">
                  <a:extLst>
                    <a:ext uri="{FF2B5EF4-FFF2-40B4-BE49-F238E27FC236}">
                      <a16:creationId xmlns:a16="http://schemas.microsoft.com/office/drawing/2014/main" id="{3EF4E915-EAE2-4699-8A1A-66D0C83C2B1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580373" y="2704512"/>
                  <a:ext cx="289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69180" name="Freihand 169179">
                  <a:extLst>
                    <a:ext uri="{FF2B5EF4-FFF2-40B4-BE49-F238E27FC236}">
                      <a16:creationId xmlns:a16="http://schemas.microsoft.com/office/drawing/2014/main" id="{5D0AC970-3D5E-4D88-BD97-581F39367A9A}"/>
                    </a:ext>
                  </a:extLst>
                </p14:cNvPr>
                <p14:cNvContentPartPr/>
                <p14:nvPr/>
              </p14:nvContentPartPr>
              <p14:xfrm>
                <a:off x="5847853" y="2784792"/>
                <a:ext cx="118800" cy="81000"/>
              </p14:xfrm>
            </p:contentPart>
          </mc:Choice>
          <mc:Fallback>
            <p:pic>
              <p:nvPicPr>
                <p:cNvPr id="169180" name="Freihand 169179">
                  <a:extLst>
                    <a:ext uri="{FF2B5EF4-FFF2-40B4-BE49-F238E27FC236}">
                      <a16:creationId xmlns:a16="http://schemas.microsoft.com/office/drawing/2014/main" id="{5D0AC970-3D5E-4D88-BD97-581F39367A9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843533" y="2780472"/>
                  <a:ext cx="127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69181" name="Freihand 169180">
                  <a:extLst>
                    <a:ext uri="{FF2B5EF4-FFF2-40B4-BE49-F238E27FC236}">
                      <a16:creationId xmlns:a16="http://schemas.microsoft.com/office/drawing/2014/main" id="{68CA9673-CB80-443E-A438-5364CCA8DAFA}"/>
                    </a:ext>
                  </a:extLst>
                </p14:cNvPr>
                <p14:cNvContentPartPr/>
                <p14:nvPr/>
              </p14:nvContentPartPr>
              <p14:xfrm>
                <a:off x="6072853" y="2753112"/>
                <a:ext cx="212400" cy="15480"/>
              </p14:xfrm>
            </p:contentPart>
          </mc:Choice>
          <mc:Fallback>
            <p:pic>
              <p:nvPicPr>
                <p:cNvPr id="169181" name="Freihand 169180">
                  <a:extLst>
                    <a:ext uri="{FF2B5EF4-FFF2-40B4-BE49-F238E27FC236}">
                      <a16:creationId xmlns:a16="http://schemas.microsoft.com/office/drawing/2014/main" id="{68CA9673-CB80-443E-A438-5364CCA8DAF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068533" y="2748792"/>
                  <a:ext cx="221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69182" name="Freihand 169181">
                  <a:extLst>
                    <a:ext uri="{FF2B5EF4-FFF2-40B4-BE49-F238E27FC236}">
                      <a16:creationId xmlns:a16="http://schemas.microsoft.com/office/drawing/2014/main" id="{E91FDA62-C907-4054-9250-1FA1B540EEFB}"/>
                    </a:ext>
                  </a:extLst>
                </p14:cNvPr>
                <p14:cNvContentPartPr/>
                <p14:nvPr/>
              </p14:nvContentPartPr>
              <p14:xfrm>
                <a:off x="6096613" y="2794512"/>
                <a:ext cx="254520" cy="7200"/>
              </p14:xfrm>
            </p:contentPart>
          </mc:Choice>
          <mc:Fallback>
            <p:pic>
              <p:nvPicPr>
                <p:cNvPr id="169182" name="Freihand 169181">
                  <a:extLst>
                    <a:ext uri="{FF2B5EF4-FFF2-40B4-BE49-F238E27FC236}">
                      <a16:creationId xmlns:a16="http://schemas.microsoft.com/office/drawing/2014/main" id="{E91FDA62-C907-4054-9250-1FA1B540EEF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092293" y="2790192"/>
                  <a:ext cx="263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69188" name="Freihand 169187">
                  <a:extLst>
                    <a:ext uri="{FF2B5EF4-FFF2-40B4-BE49-F238E27FC236}">
                      <a16:creationId xmlns:a16="http://schemas.microsoft.com/office/drawing/2014/main" id="{F5F17D3F-464F-422D-86C0-548E53C6F43D}"/>
                    </a:ext>
                  </a:extLst>
                </p14:cNvPr>
                <p14:cNvContentPartPr/>
                <p14:nvPr/>
              </p14:nvContentPartPr>
              <p14:xfrm>
                <a:off x="6446173" y="2713872"/>
                <a:ext cx="105840" cy="86400"/>
              </p14:xfrm>
            </p:contentPart>
          </mc:Choice>
          <mc:Fallback>
            <p:pic>
              <p:nvPicPr>
                <p:cNvPr id="169188" name="Freihand 169187">
                  <a:extLst>
                    <a:ext uri="{FF2B5EF4-FFF2-40B4-BE49-F238E27FC236}">
                      <a16:creationId xmlns:a16="http://schemas.microsoft.com/office/drawing/2014/main" id="{F5F17D3F-464F-422D-86C0-548E53C6F43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441853" y="2709552"/>
                  <a:ext cx="114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69189" name="Freihand 169188">
                  <a:extLst>
                    <a:ext uri="{FF2B5EF4-FFF2-40B4-BE49-F238E27FC236}">
                      <a16:creationId xmlns:a16="http://schemas.microsoft.com/office/drawing/2014/main" id="{CE7488C3-3A3D-4BE6-B12B-D35F0DC65774}"/>
                    </a:ext>
                  </a:extLst>
                </p14:cNvPr>
                <p14:cNvContentPartPr/>
                <p14:nvPr/>
              </p14:nvContentPartPr>
              <p14:xfrm>
                <a:off x="6582973" y="2789112"/>
                <a:ext cx="12600" cy="81360"/>
              </p14:xfrm>
            </p:contentPart>
          </mc:Choice>
          <mc:Fallback>
            <p:pic>
              <p:nvPicPr>
                <p:cNvPr id="169189" name="Freihand 169188">
                  <a:extLst>
                    <a:ext uri="{FF2B5EF4-FFF2-40B4-BE49-F238E27FC236}">
                      <a16:creationId xmlns:a16="http://schemas.microsoft.com/office/drawing/2014/main" id="{CE7488C3-3A3D-4BE6-B12B-D35F0DC6577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78653" y="2784792"/>
                  <a:ext cx="21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69190" name="Freihand 169189">
                  <a:extLst>
                    <a:ext uri="{FF2B5EF4-FFF2-40B4-BE49-F238E27FC236}">
                      <a16:creationId xmlns:a16="http://schemas.microsoft.com/office/drawing/2014/main" id="{979E7534-1CA2-42A6-BD1E-2628CDAFF295}"/>
                    </a:ext>
                  </a:extLst>
                </p14:cNvPr>
                <p14:cNvContentPartPr/>
                <p14:nvPr/>
              </p14:nvContentPartPr>
              <p14:xfrm>
                <a:off x="6635533" y="2701272"/>
                <a:ext cx="105480" cy="110520"/>
              </p14:xfrm>
            </p:contentPart>
          </mc:Choice>
          <mc:Fallback>
            <p:pic>
              <p:nvPicPr>
                <p:cNvPr id="169190" name="Freihand 169189">
                  <a:extLst>
                    <a:ext uri="{FF2B5EF4-FFF2-40B4-BE49-F238E27FC236}">
                      <a16:creationId xmlns:a16="http://schemas.microsoft.com/office/drawing/2014/main" id="{979E7534-1CA2-42A6-BD1E-2628CDAFF29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631213" y="2696952"/>
                  <a:ext cx="114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69191" name="Freihand 169190">
                  <a:extLst>
                    <a:ext uri="{FF2B5EF4-FFF2-40B4-BE49-F238E27FC236}">
                      <a16:creationId xmlns:a16="http://schemas.microsoft.com/office/drawing/2014/main" id="{E7241651-071C-42EF-BCCE-7A4F9D49ECB1}"/>
                    </a:ext>
                  </a:extLst>
                </p14:cNvPr>
                <p14:cNvContentPartPr/>
                <p14:nvPr/>
              </p14:nvContentPartPr>
              <p14:xfrm>
                <a:off x="6817333" y="2753832"/>
                <a:ext cx="44280" cy="7560"/>
              </p14:xfrm>
            </p:contentPart>
          </mc:Choice>
          <mc:Fallback>
            <p:pic>
              <p:nvPicPr>
                <p:cNvPr id="169191" name="Freihand 169190">
                  <a:extLst>
                    <a:ext uri="{FF2B5EF4-FFF2-40B4-BE49-F238E27FC236}">
                      <a16:creationId xmlns:a16="http://schemas.microsoft.com/office/drawing/2014/main" id="{E7241651-071C-42EF-BCCE-7A4F9D49ECB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813013" y="2749512"/>
                  <a:ext cx="52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69192" name="Freihand 169191">
                  <a:extLst>
                    <a:ext uri="{FF2B5EF4-FFF2-40B4-BE49-F238E27FC236}">
                      <a16:creationId xmlns:a16="http://schemas.microsoft.com/office/drawing/2014/main" id="{ECE4E510-BC08-464E-A764-07747FDC3BE4}"/>
                    </a:ext>
                  </a:extLst>
                </p14:cNvPr>
                <p14:cNvContentPartPr/>
                <p14:nvPr/>
              </p14:nvContentPartPr>
              <p14:xfrm>
                <a:off x="6973573" y="2694792"/>
                <a:ext cx="102240" cy="90000"/>
              </p14:xfrm>
            </p:contentPart>
          </mc:Choice>
          <mc:Fallback>
            <p:pic>
              <p:nvPicPr>
                <p:cNvPr id="169192" name="Freihand 169191">
                  <a:extLst>
                    <a:ext uri="{FF2B5EF4-FFF2-40B4-BE49-F238E27FC236}">
                      <a16:creationId xmlns:a16="http://schemas.microsoft.com/office/drawing/2014/main" id="{ECE4E510-BC08-464E-A764-07747FDC3BE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969253" y="2690472"/>
                  <a:ext cx="110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69193" name="Freihand 169192">
                  <a:extLst>
                    <a:ext uri="{FF2B5EF4-FFF2-40B4-BE49-F238E27FC236}">
                      <a16:creationId xmlns:a16="http://schemas.microsoft.com/office/drawing/2014/main" id="{08AD67D4-EFAA-4C5F-A5E4-2B0EA35D329B}"/>
                    </a:ext>
                  </a:extLst>
                </p14:cNvPr>
                <p14:cNvContentPartPr/>
                <p14:nvPr/>
              </p14:nvContentPartPr>
              <p14:xfrm>
                <a:off x="7031533" y="2720352"/>
                <a:ext cx="31320" cy="88200"/>
              </p14:xfrm>
            </p:contentPart>
          </mc:Choice>
          <mc:Fallback>
            <p:pic>
              <p:nvPicPr>
                <p:cNvPr id="169193" name="Freihand 169192">
                  <a:extLst>
                    <a:ext uri="{FF2B5EF4-FFF2-40B4-BE49-F238E27FC236}">
                      <a16:creationId xmlns:a16="http://schemas.microsoft.com/office/drawing/2014/main" id="{08AD67D4-EFAA-4C5F-A5E4-2B0EA35D329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027213" y="2716032"/>
                  <a:ext cx="39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69194" name="Freihand 169193">
                  <a:extLst>
                    <a:ext uri="{FF2B5EF4-FFF2-40B4-BE49-F238E27FC236}">
                      <a16:creationId xmlns:a16="http://schemas.microsoft.com/office/drawing/2014/main" id="{E148DC93-BEA9-4CB9-8CF1-D24988920CEC}"/>
                    </a:ext>
                  </a:extLst>
                </p14:cNvPr>
                <p14:cNvContentPartPr/>
                <p14:nvPr/>
              </p14:nvContentPartPr>
              <p14:xfrm>
                <a:off x="7075813" y="2793072"/>
                <a:ext cx="29880" cy="57960"/>
              </p14:xfrm>
            </p:contentPart>
          </mc:Choice>
          <mc:Fallback>
            <p:pic>
              <p:nvPicPr>
                <p:cNvPr id="169194" name="Freihand 169193">
                  <a:extLst>
                    <a:ext uri="{FF2B5EF4-FFF2-40B4-BE49-F238E27FC236}">
                      <a16:creationId xmlns:a16="http://schemas.microsoft.com/office/drawing/2014/main" id="{E148DC93-BEA9-4CB9-8CF1-D24988920CE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071493" y="2788752"/>
                  <a:ext cx="38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69195" name="Freihand 169194">
                  <a:extLst>
                    <a:ext uri="{FF2B5EF4-FFF2-40B4-BE49-F238E27FC236}">
                      <a16:creationId xmlns:a16="http://schemas.microsoft.com/office/drawing/2014/main" id="{E4E4C320-41B2-4116-B903-1469D1D48F73}"/>
                    </a:ext>
                  </a:extLst>
                </p14:cNvPr>
                <p14:cNvContentPartPr/>
                <p14:nvPr/>
              </p14:nvContentPartPr>
              <p14:xfrm>
                <a:off x="7159333" y="2657352"/>
                <a:ext cx="169920" cy="146880"/>
              </p14:xfrm>
            </p:contentPart>
          </mc:Choice>
          <mc:Fallback>
            <p:pic>
              <p:nvPicPr>
                <p:cNvPr id="169195" name="Freihand 169194">
                  <a:extLst>
                    <a:ext uri="{FF2B5EF4-FFF2-40B4-BE49-F238E27FC236}">
                      <a16:creationId xmlns:a16="http://schemas.microsoft.com/office/drawing/2014/main" id="{E4E4C320-41B2-4116-B903-1469D1D48F7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155013" y="2653032"/>
                  <a:ext cx="178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69196" name="Freihand 169195">
                  <a:extLst>
                    <a:ext uri="{FF2B5EF4-FFF2-40B4-BE49-F238E27FC236}">
                      <a16:creationId xmlns:a16="http://schemas.microsoft.com/office/drawing/2014/main" id="{37E39D08-9CED-445D-A62F-14AED33BDF2B}"/>
                    </a:ext>
                  </a:extLst>
                </p14:cNvPr>
                <p14:cNvContentPartPr/>
                <p14:nvPr/>
              </p14:nvContentPartPr>
              <p14:xfrm>
                <a:off x="7401613" y="2690112"/>
                <a:ext cx="200520" cy="61200"/>
              </p14:xfrm>
            </p:contentPart>
          </mc:Choice>
          <mc:Fallback>
            <p:pic>
              <p:nvPicPr>
                <p:cNvPr id="169196" name="Freihand 169195">
                  <a:extLst>
                    <a:ext uri="{FF2B5EF4-FFF2-40B4-BE49-F238E27FC236}">
                      <a16:creationId xmlns:a16="http://schemas.microsoft.com/office/drawing/2014/main" id="{37E39D08-9CED-445D-A62F-14AED33BDF2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397293" y="2685792"/>
                  <a:ext cx="209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69197" name="Freihand 169196">
                  <a:extLst>
                    <a:ext uri="{FF2B5EF4-FFF2-40B4-BE49-F238E27FC236}">
                      <a16:creationId xmlns:a16="http://schemas.microsoft.com/office/drawing/2014/main" id="{E3C2FBAB-720C-45AA-8829-05200B6DFC10}"/>
                    </a:ext>
                  </a:extLst>
                </p14:cNvPr>
                <p14:cNvContentPartPr/>
                <p14:nvPr/>
              </p14:nvContentPartPr>
              <p14:xfrm>
                <a:off x="7682773" y="2629992"/>
                <a:ext cx="113400" cy="113760"/>
              </p14:xfrm>
            </p:contentPart>
          </mc:Choice>
          <mc:Fallback>
            <p:pic>
              <p:nvPicPr>
                <p:cNvPr id="169197" name="Freihand 169196">
                  <a:extLst>
                    <a:ext uri="{FF2B5EF4-FFF2-40B4-BE49-F238E27FC236}">
                      <a16:creationId xmlns:a16="http://schemas.microsoft.com/office/drawing/2014/main" id="{E3C2FBAB-720C-45AA-8829-05200B6DFC1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678453" y="2625672"/>
                  <a:ext cx="122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69198" name="Freihand 169197">
                  <a:extLst>
                    <a:ext uri="{FF2B5EF4-FFF2-40B4-BE49-F238E27FC236}">
                      <a16:creationId xmlns:a16="http://schemas.microsoft.com/office/drawing/2014/main" id="{540DD4E5-987D-421B-83AA-E01B155C7B95}"/>
                    </a:ext>
                  </a:extLst>
                </p14:cNvPr>
                <p14:cNvContentPartPr/>
                <p14:nvPr/>
              </p14:nvContentPartPr>
              <p14:xfrm>
                <a:off x="7736413" y="2672112"/>
                <a:ext cx="36000" cy="136800"/>
              </p14:xfrm>
            </p:contentPart>
          </mc:Choice>
          <mc:Fallback>
            <p:pic>
              <p:nvPicPr>
                <p:cNvPr id="169198" name="Freihand 169197">
                  <a:extLst>
                    <a:ext uri="{FF2B5EF4-FFF2-40B4-BE49-F238E27FC236}">
                      <a16:creationId xmlns:a16="http://schemas.microsoft.com/office/drawing/2014/main" id="{540DD4E5-987D-421B-83AA-E01B155C7B9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732093" y="2667792"/>
                  <a:ext cx="44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69199" name="Freihand 169198">
                  <a:extLst>
                    <a:ext uri="{FF2B5EF4-FFF2-40B4-BE49-F238E27FC236}">
                      <a16:creationId xmlns:a16="http://schemas.microsoft.com/office/drawing/2014/main" id="{3EBB2794-7035-49B6-95D0-C1034A336D46}"/>
                    </a:ext>
                  </a:extLst>
                </p14:cNvPr>
                <p14:cNvContentPartPr/>
                <p14:nvPr/>
              </p14:nvContentPartPr>
              <p14:xfrm>
                <a:off x="7855933" y="2755992"/>
                <a:ext cx="23040" cy="69120"/>
              </p14:xfrm>
            </p:contentPart>
          </mc:Choice>
          <mc:Fallback>
            <p:pic>
              <p:nvPicPr>
                <p:cNvPr id="169199" name="Freihand 169198">
                  <a:extLst>
                    <a:ext uri="{FF2B5EF4-FFF2-40B4-BE49-F238E27FC236}">
                      <a16:creationId xmlns:a16="http://schemas.microsoft.com/office/drawing/2014/main" id="{3EBB2794-7035-49B6-95D0-C1034A336D4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851613" y="2751672"/>
                  <a:ext cx="31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69200" name="Freihand 169199">
                  <a:extLst>
                    <a:ext uri="{FF2B5EF4-FFF2-40B4-BE49-F238E27FC236}">
                      <a16:creationId xmlns:a16="http://schemas.microsoft.com/office/drawing/2014/main" id="{1C3E32B8-0776-4D9C-85A5-25DDF596DF1D}"/>
                    </a:ext>
                  </a:extLst>
                </p14:cNvPr>
                <p14:cNvContentPartPr/>
                <p14:nvPr/>
              </p14:nvContentPartPr>
              <p14:xfrm>
                <a:off x="7930453" y="2648352"/>
                <a:ext cx="120960" cy="140400"/>
              </p14:xfrm>
            </p:contentPart>
          </mc:Choice>
          <mc:Fallback>
            <p:pic>
              <p:nvPicPr>
                <p:cNvPr id="169200" name="Freihand 169199">
                  <a:extLst>
                    <a:ext uri="{FF2B5EF4-FFF2-40B4-BE49-F238E27FC236}">
                      <a16:creationId xmlns:a16="http://schemas.microsoft.com/office/drawing/2014/main" id="{1C3E32B8-0776-4D9C-85A5-25DDF596DF1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926133" y="2644032"/>
                  <a:ext cx="129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69201" name="Freihand 169200">
                  <a:extLst>
                    <a:ext uri="{FF2B5EF4-FFF2-40B4-BE49-F238E27FC236}">
                      <a16:creationId xmlns:a16="http://schemas.microsoft.com/office/drawing/2014/main" id="{E934341D-6474-4A53-B37A-FD10D76F51F8}"/>
                    </a:ext>
                  </a:extLst>
                </p14:cNvPr>
                <p14:cNvContentPartPr/>
                <p14:nvPr/>
              </p14:nvContentPartPr>
              <p14:xfrm>
                <a:off x="8091013" y="2620992"/>
                <a:ext cx="226080" cy="155880"/>
              </p14:xfrm>
            </p:contentPart>
          </mc:Choice>
          <mc:Fallback>
            <p:pic>
              <p:nvPicPr>
                <p:cNvPr id="169201" name="Freihand 169200">
                  <a:extLst>
                    <a:ext uri="{FF2B5EF4-FFF2-40B4-BE49-F238E27FC236}">
                      <a16:creationId xmlns:a16="http://schemas.microsoft.com/office/drawing/2014/main" id="{E934341D-6474-4A53-B37A-FD10D76F51F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086693" y="2616672"/>
                  <a:ext cx="234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69203" name="Freihand 169202">
                  <a:extLst>
                    <a:ext uri="{FF2B5EF4-FFF2-40B4-BE49-F238E27FC236}">
                      <a16:creationId xmlns:a16="http://schemas.microsoft.com/office/drawing/2014/main" id="{8B8019DC-9B89-42D1-ADBF-B7D041EB81D4}"/>
                    </a:ext>
                  </a:extLst>
                </p14:cNvPr>
                <p14:cNvContentPartPr/>
                <p14:nvPr/>
              </p14:nvContentPartPr>
              <p14:xfrm>
                <a:off x="270373" y="3236592"/>
                <a:ext cx="172440" cy="36720"/>
              </p14:xfrm>
            </p:contentPart>
          </mc:Choice>
          <mc:Fallback>
            <p:pic>
              <p:nvPicPr>
                <p:cNvPr id="169203" name="Freihand 169202">
                  <a:extLst>
                    <a:ext uri="{FF2B5EF4-FFF2-40B4-BE49-F238E27FC236}">
                      <a16:creationId xmlns:a16="http://schemas.microsoft.com/office/drawing/2014/main" id="{8B8019DC-9B89-42D1-ADBF-B7D041EB81D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66053" y="3232272"/>
                  <a:ext cx="181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69204" name="Freihand 169203">
                  <a:extLst>
                    <a:ext uri="{FF2B5EF4-FFF2-40B4-BE49-F238E27FC236}">
                      <a16:creationId xmlns:a16="http://schemas.microsoft.com/office/drawing/2014/main" id="{B6A9D3A8-28BB-4AC9-8465-BB06AB23588B}"/>
                    </a:ext>
                  </a:extLst>
                </p14:cNvPr>
                <p14:cNvContentPartPr/>
                <p14:nvPr/>
              </p14:nvContentPartPr>
              <p14:xfrm>
                <a:off x="397813" y="3194472"/>
                <a:ext cx="117720" cy="133200"/>
              </p14:xfrm>
            </p:contentPart>
          </mc:Choice>
          <mc:Fallback>
            <p:pic>
              <p:nvPicPr>
                <p:cNvPr id="169204" name="Freihand 169203">
                  <a:extLst>
                    <a:ext uri="{FF2B5EF4-FFF2-40B4-BE49-F238E27FC236}">
                      <a16:creationId xmlns:a16="http://schemas.microsoft.com/office/drawing/2014/main" id="{B6A9D3A8-28BB-4AC9-8465-BB06AB23588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93493" y="3190152"/>
                  <a:ext cx="126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69206" name="Freihand 169205">
                  <a:extLst>
                    <a:ext uri="{FF2B5EF4-FFF2-40B4-BE49-F238E27FC236}">
                      <a16:creationId xmlns:a16="http://schemas.microsoft.com/office/drawing/2014/main" id="{16A45F32-C21B-4F8A-8C80-8F1F608D84BC}"/>
                    </a:ext>
                  </a:extLst>
                </p14:cNvPr>
                <p14:cNvContentPartPr/>
                <p14:nvPr/>
              </p14:nvContentPartPr>
              <p14:xfrm>
                <a:off x="666733" y="3142992"/>
                <a:ext cx="74160" cy="142560"/>
              </p14:xfrm>
            </p:contentPart>
          </mc:Choice>
          <mc:Fallback>
            <p:pic>
              <p:nvPicPr>
                <p:cNvPr id="169206" name="Freihand 169205">
                  <a:extLst>
                    <a:ext uri="{FF2B5EF4-FFF2-40B4-BE49-F238E27FC236}">
                      <a16:creationId xmlns:a16="http://schemas.microsoft.com/office/drawing/2014/main" id="{16A45F32-C21B-4F8A-8C80-8F1F608D84B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62413" y="3138672"/>
                  <a:ext cx="82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69207" name="Freihand 169206">
                  <a:extLst>
                    <a:ext uri="{FF2B5EF4-FFF2-40B4-BE49-F238E27FC236}">
                      <a16:creationId xmlns:a16="http://schemas.microsoft.com/office/drawing/2014/main" id="{248B682C-472F-4FCD-8391-835C0A37B444}"/>
                    </a:ext>
                  </a:extLst>
                </p14:cNvPr>
                <p14:cNvContentPartPr/>
                <p14:nvPr/>
              </p14:nvContentPartPr>
              <p14:xfrm>
                <a:off x="720373" y="3155592"/>
                <a:ext cx="31320" cy="166680"/>
              </p14:xfrm>
            </p:contentPart>
          </mc:Choice>
          <mc:Fallback>
            <p:pic>
              <p:nvPicPr>
                <p:cNvPr id="169207" name="Freihand 169206">
                  <a:extLst>
                    <a:ext uri="{FF2B5EF4-FFF2-40B4-BE49-F238E27FC236}">
                      <a16:creationId xmlns:a16="http://schemas.microsoft.com/office/drawing/2014/main" id="{248B682C-472F-4FCD-8391-835C0A37B44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16053" y="3151272"/>
                  <a:ext cx="39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69208" name="Freihand 169207">
                  <a:extLst>
                    <a:ext uri="{FF2B5EF4-FFF2-40B4-BE49-F238E27FC236}">
                      <a16:creationId xmlns:a16="http://schemas.microsoft.com/office/drawing/2014/main" id="{AEDCBEC8-83C7-4497-824E-8C54AD5F4822}"/>
                    </a:ext>
                  </a:extLst>
                </p14:cNvPr>
                <p14:cNvContentPartPr/>
                <p14:nvPr/>
              </p14:nvContentPartPr>
              <p14:xfrm>
                <a:off x="672493" y="3208512"/>
                <a:ext cx="263880" cy="97920"/>
              </p14:xfrm>
            </p:contentPart>
          </mc:Choice>
          <mc:Fallback>
            <p:pic>
              <p:nvPicPr>
                <p:cNvPr id="169208" name="Freihand 169207">
                  <a:extLst>
                    <a:ext uri="{FF2B5EF4-FFF2-40B4-BE49-F238E27FC236}">
                      <a16:creationId xmlns:a16="http://schemas.microsoft.com/office/drawing/2014/main" id="{AEDCBEC8-83C7-4497-824E-8C54AD5F482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8173" y="3204192"/>
                  <a:ext cx="272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69209" name="Freihand 169208">
                  <a:extLst>
                    <a:ext uri="{FF2B5EF4-FFF2-40B4-BE49-F238E27FC236}">
                      <a16:creationId xmlns:a16="http://schemas.microsoft.com/office/drawing/2014/main" id="{8C580C03-FCFE-465A-862C-377117B14F3B}"/>
                    </a:ext>
                  </a:extLst>
                </p14:cNvPr>
                <p14:cNvContentPartPr/>
                <p14:nvPr/>
              </p14:nvContentPartPr>
              <p14:xfrm>
                <a:off x="952933" y="3282312"/>
                <a:ext cx="86760" cy="86760"/>
              </p14:xfrm>
            </p:contentPart>
          </mc:Choice>
          <mc:Fallback>
            <p:pic>
              <p:nvPicPr>
                <p:cNvPr id="169209" name="Freihand 169208">
                  <a:extLst>
                    <a:ext uri="{FF2B5EF4-FFF2-40B4-BE49-F238E27FC236}">
                      <a16:creationId xmlns:a16="http://schemas.microsoft.com/office/drawing/2014/main" id="{8C580C03-FCFE-465A-862C-377117B14F3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48613" y="3277992"/>
                  <a:ext cx="95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69211" name="Freihand 169210">
                  <a:extLst>
                    <a:ext uri="{FF2B5EF4-FFF2-40B4-BE49-F238E27FC236}">
                      <a16:creationId xmlns:a16="http://schemas.microsoft.com/office/drawing/2014/main" id="{9283452B-052B-4D86-8539-CEDB867E1569}"/>
                    </a:ext>
                  </a:extLst>
                </p14:cNvPr>
                <p14:cNvContentPartPr/>
                <p14:nvPr/>
              </p14:nvContentPartPr>
              <p14:xfrm>
                <a:off x="1143733" y="3196632"/>
                <a:ext cx="171360" cy="77400"/>
              </p14:xfrm>
            </p:contentPart>
          </mc:Choice>
          <mc:Fallback>
            <p:pic>
              <p:nvPicPr>
                <p:cNvPr id="169211" name="Freihand 169210">
                  <a:extLst>
                    <a:ext uri="{FF2B5EF4-FFF2-40B4-BE49-F238E27FC236}">
                      <a16:creationId xmlns:a16="http://schemas.microsoft.com/office/drawing/2014/main" id="{9283452B-052B-4D86-8539-CEDB867E156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39413" y="3192312"/>
                  <a:ext cx="180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69212" name="Freihand 169211">
                  <a:extLst>
                    <a:ext uri="{FF2B5EF4-FFF2-40B4-BE49-F238E27FC236}">
                      <a16:creationId xmlns:a16="http://schemas.microsoft.com/office/drawing/2014/main" id="{C8DB6234-ADFC-4F53-8A63-B485614F87DE}"/>
                    </a:ext>
                  </a:extLst>
                </p14:cNvPr>
                <p14:cNvContentPartPr/>
                <p14:nvPr/>
              </p14:nvContentPartPr>
              <p14:xfrm>
                <a:off x="1331653" y="3142992"/>
                <a:ext cx="90720" cy="142200"/>
              </p14:xfrm>
            </p:contentPart>
          </mc:Choice>
          <mc:Fallback>
            <p:pic>
              <p:nvPicPr>
                <p:cNvPr id="169212" name="Freihand 169211">
                  <a:extLst>
                    <a:ext uri="{FF2B5EF4-FFF2-40B4-BE49-F238E27FC236}">
                      <a16:creationId xmlns:a16="http://schemas.microsoft.com/office/drawing/2014/main" id="{C8DB6234-ADFC-4F53-8A63-B485614F87D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327333" y="3138672"/>
                  <a:ext cx="99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69213" name="Freihand 169212">
                  <a:extLst>
                    <a:ext uri="{FF2B5EF4-FFF2-40B4-BE49-F238E27FC236}">
                      <a16:creationId xmlns:a16="http://schemas.microsoft.com/office/drawing/2014/main" id="{D2E2AE4D-0879-49D5-B36A-25D92BF83848}"/>
                    </a:ext>
                  </a:extLst>
                </p14:cNvPr>
                <p14:cNvContentPartPr/>
                <p14:nvPr/>
              </p14:nvContentPartPr>
              <p14:xfrm>
                <a:off x="1447573" y="3141552"/>
                <a:ext cx="249480" cy="153000"/>
              </p14:xfrm>
            </p:contentPart>
          </mc:Choice>
          <mc:Fallback>
            <p:pic>
              <p:nvPicPr>
                <p:cNvPr id="169213" name="Freihand 169212">
                  <a:extLst>
                    <a:ext uri="{FF2B5EF4-FFF2-40B4-BE49-F238E27FC236}">
                      <a16:creationId xmlns:a16="http://schemas.microsoft.com/office/drawing/2014/main" id="{D2E2AE4D-0879-49D5-B36A-25D92BF8384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443253" y="3137232"/>
                  <a:ext cx="258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69214" name="Freihand 169213">
                  <a:extLst>
                    <a:ext uri="{FF2B5EF4-FFF2-40B4-BE49-F238E27FC236}">
                      <a16:creationId xmlns:a16="http://schemas.microsoft.com/office/drawing/2014/main" id="{32D0BCC3-3515-43D6-9B07-7660292F40C1}"/>
                    </a:ext>
                  </a:extLst>
                </p14:cNvPr>
                <p14:cNvContentPartPr/>
                <p14:nvPr/>
              </p14:nvContentPartPr>
              <p14:xfrm>
                <a:off x="1532533" y="3060912"/>
                <a:ext cx="29880" cy="33120"/>
              </p14:xfrm>
            </p:contentPart>
          </mc:Choice>
          <mc:Fallback>
            <p:pic>
              <p:nvPicPr>
                <p:cNvPr id="169214" name="Freihand 169213">
                  <a:extLst>
                    <a:ext uri="{FF2B5EF4-FFF2-40B4-BE49-F238E27FC236}">
                      <a16:creationId xmlns:a16="http://schemas.microsoft.com/office/drawing/2014/main" id="{32D0BCC3-3515-43D6-9B07-7660292F40C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528213" y="3056592"/>
                  <a:ext cx="38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69215" name="Freihand 169214">
                  <a:extLst>
                    <a:ext uri="{FF2B5EF4-FFF2-40B4-BE49-F238E27FC236}">
                      <a16:creationId xmlns:a16="http://schemas.microsoft.com/office/drawing/2014/main" id="{BAC1B73F-CEC1-40E1-BA1D-D8A2B713B705}"/>
                    </a:ext>
                  </a:extLst>
                </p14:cNvPr>
                <p14:cNvContentPartPr/>
                <p14:nvPr/>
              </p14:nvContentPartPr>
              <p14:xfrm>
                <a:off x="1841053" y="3144432"/>
                <a:ext cx="358200" cy="109440"/>
              </p14:xfrm>
            </p:contentPart>
          </mc:Choice>
          <mc:Fallback>
            <p:pic>
              <p:nvPicPr>
                <p:cNvPr id="169215" name="Freihand 169214">
                  <a:extLst>
                    <a:ext uri="{FF2B5EF4-FFF2-40B4-BE49-F238E27FC236}">
                      <a16:creationId xmlns:a16="http://schemas.microsoft.com/office/drawing/2014/main" id="{BAC1B73F-CEC1-40E1-BA1D-D8A2B713B70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836733" y="3140112"/>
                  <a:ext cx="366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69216" name="Freihand 169215">
                  <a:extLst>
                    <a:ext uri="{FF2B5EF4-FFF2-40B4-BE49-F238E27FC236}">
                      <a16:creationId xmlns:a16="http://schemas.microsoft.com/office/drawing/2014/main" id="{638AA600-2DF4-4FEE-A45C-C9128468C286}"/>
                    </a:ext>
                  </a:extLst>
                </p14:cNvPr>
                <p14:cNvContentPartPr/>
                <p14:nvPr/>
              </p14:nvContentPartPr>
              <p14:xfrm>
                <a:off x="2165413" y="3078912"/>
                <a:ext cx="34560" cy="28080"/>
              </p14:xfrm>
            </p:contentPart>
          </mc:Choice>
          <mc:Fallback>
            <p:pic>
              <p:nvPicPr>
                <p:cNvPr id="169216" name="Freihand 169215">
                  <a:extLst>
                    <a:ext uri="{FF2B5EF4-FFF2-40B4-BE49-F238E27FC236}">
                      <a16:creationId xmlns:a16="http://schemas.microsoft.com/office/drawing/2014/main" id="{638AA600-2DF4-4FEE-A45C-C9128468C28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161093" y="3074592"/>
                  <a:ext cx="43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69217" name="Freihand 169216">
                  <a:extLst>
                    <a:ext uri="{FF2B5EF4-FFF2-40B4-BE49-F238E27FC236}">
                      <a16:creationId xmlns:a16="http://schemas.microsoft.com/office/drawing/2014/main" id="{198C6E8F-B042-4F7E-961C-D8A580C2A779}"/>
                    </a:ext>
                  </a:extLst>
                </p14:cNvPr>
                <p14:cNvContentPartPr/>
                <p14:nvPr/>
              </p14:nvContentPartPr>
              <p14:xfrm>
                <a:off x="2264773" y="3113472"/>
                <a:ext cx="270720" cy="108360"/>
              </p14:xfrm>
            </p:contentPart>
          </mc:Choice>
          <mc:Fallback>
            <p:pic>
              <p:nvPicPr>
                <p:cNvPr id="169217" name="Freihand 169216">
                  <a:extLst>
                    <a:ext uri="{FF2B5EF4-FFF2-40B4-BE49-F238E27FC236}">
                      <a16:creationId xmlns:a16="http://schemas.microsoft.com/office/drawing/2014/main" id="{198C6E8F-B042-4F7E-961C-D8A580C2A77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260453" y="3109152"/>
                  <a:ext cx="279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69218" name="Freihand 169217">
                  <a:extLst>
                    <a:ext uri="{FF2B5EF4-FFF2-40B4-BE49-F238E27FC236}">
                      <a16:creationId xmlns:a16="http://schemas.microsoft.com/office/drawing/2014/main" id="{4E20C068-502F-4B36-AF1B-65802A42548F}"/>
                    </a:ext>
                  </a:extLst>
                </p14:cNvPr>
                <p14:cNvContentPartPr/>
                <p14:nvPr/>
              </p14:nvContentPartPr>
              <p14:xfrm>
                <a:off x="2671213" y="3127512"/>
                <a:ext cx="115200" cy="66240"/>
              </p14:xfrm>
            </p:contentPart>
          </mc:Choice>
          <mc:Fallback>
            <p:pic>
              <p:nvPicPr>
                <p:cNvPr id="169218" name="Freihand 169217">
                  <a:extLst>
                    <a:ext uri="{FF2B5EF4-FFF2-40B4-BE49-F238E27FC236}">
                      <a16:creationId xmlns:a16="http://schemas.microsoft.com/office/drawing/2014/main" id="{4E20C068-502F-4B36-AF1B-65802A42548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666893" y="3123192"/>
                  <a:ext cx="123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69219" name="Freihand 169218">
                  <a:extLst>
                    <a:ext uri="{FF2B5EF4-FFF2-40B4-BE49-F238E27FC236}">
                      <a16:creationId xmlns:a16="http://schemas.microsoft.com/office/drawing/2014/main" id="{3BE391C6-360F-4441-B943-952231A3BF9C}"/>
                    </a:ext>
                  </a:extLst>
                </p14:cNvPr>
                <p14:cNvContentPartPr/>
                <p14:nvPr/>
              </p14:nvContentPartPr>
              <p14:xfrm>
                <a:off x="2724133" y="3154872"/>
                <a:ext cx="70920" cy="137880"/>
              </p14:xfrm>
            </p:contentPart>
          </mc:Choice>
          <mc:Fallback>
            <p:pic>
              <p:nvPicPr>
                <p:cNvPr id="169219" name="Freihand 169218">
                  <a:extLst>
                    <a:ext uri="{FF2B5EF4-FFF2-40B4-BE49-F238E27FC236}">
                      <a16:creationId xmlns:a16="http://schemas.microsoft.com/office/drawing/2014/main" id="{3BE391C6-360F-4441-B943-952231A3BF9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719813" y="3150552"/>
                  <a:ext cx="79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69220" name="Freihand 169219">
                  <a:extLst>
                    <a:ext uri="{FF2B5EF4-FFF2-40B4-BE49-F238E27FC236}">
                      <a16:creationId xmlns:a16="http://schemas.microsoft.com/office/drawing/2014/main" id="{F39A2903-C12D-4C3C-AA29-9384FE84351F}"/>
                    </a:ext>
                  </a:extLst>
                </p14:cNvPr>
                <p14:cNvContentPartPr/>
                <p14:nvPr/>
              </p14:nvContentPartPr>
              <p14:xfrm>
                <a:off x="2793613" y="3051552"/>
                <a:ext cx="147960" cy="137880"/>
              </p14:xfrm>
            </p:contentPart>
          </mc:Choice>
          <mc:Fallback>
            <p:pic>
              <p:nvPicPr>
                <p:cNvPr id="169220" name="Freihand 169219">
                  <a:extLst>
                    <a:ext uri="{FF2B5EF4-FFF2-40B4-BE49-F238E27FC236}">
                      <a16:creationId xmlns:a16="http://schemas.microsoft.com/office/drawing/2014/main" id="{F39A2903-C12D-4C3C-AA29-9384FE84351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789293" y="3047232"/>
                  <a:ext cx="156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69222" name="Freihand 169221">
                  <a:extLst>
                    <a:ext uri="{FF2B5EF4-FFF2-40B4-BE49-F238E27FC236}">
                      <a16:creationId xmlns:a16="http://schemas.microsoft.com/office/drawing/2014/main" id="{34AB4D9B-6DFD-4214-AC82-256E270CB3E8}"/>
                    </a:ext>
                  </a:extLst>
                </p14:cNvPr>
                <p14:cNvContentPartPr/>
                <p14:nvPr/>
              </p14:nvContentPartPr>
              <p14:xfrm>
                <a:off x="3135253" y="3083232"/>
                <a:ext cx="373320" cy="123480"/>
              </p14:xfrm>
            </p:contentPart>
          </mc:Choice>
          <mc:Fallback>
            <p:pic>
              <p:nvPicPr>
                <p:cNvPr id="169222" name="Freihand 169221">
                  <a:extLst>
                    <a:ext uri="{FF2B5EF4-FFF2-40B4-BE49-F238E27FC236}">
                      <a16:creationId xmlns:a16="http://schemas.microsoft.com/office/drawing/2014/main" id="{34AB4D9B-6DFD-4214-AC82-256E270CB3E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130933" y="3078912"/>
                  <a:ext cx="381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69223" name="Freihand 169222">
                  <a:extLst>
                    <a:ext uri="{FF2B5EF4-FFF2-40B4-BE49-F238E27FC236}">
                      <a16:creationId xmlns:a16="http://schemas.microsoft.com/office/drawing/2014/main" id="{A97B1BD0-CC7F-4B1A-800F-B95D48EF0BBE}"/>
                    </a:ext>
                  </a:extLst>
                </p14:cNvPr>
                <p14:cNvContentPartPr/>
                <p14:nvPr/>
              </p14:nvContentPartPr>
              <p14:xfrm>
                <a:off x="3707293" y="3128952"/>
                <a:ext cx="183600" cy="70920"/>
              </p14:xfrm>
            </p:contentPart>
          </mc:Choice>
          <mc:Fallback>
            <p:pic>
              <p:nvPicPr>
                <p:cNvPr id="169223" name="Freihand 169222">
                  <a:extLst>
                    <a:ext uri="{FF2B5EF4-FFF2-40B4-BE49-F238E27FC236}">
                      <a16:creationId xmlns:a16="http://schemas.microsoft.com/office/drawing/2014/main" id="{A97B1BD0-CC7F-4B1A-800F-B95D48EF0BB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702973" y="3124632"/>
                  <a:ext cx="192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69224" name="Freihand 169223">
                  <a:extLst>
                    <a:ext uri="{FF2B5EF4-FFF2-40B4-BE49-F238E27FC236}">
                      <a16:creationId xmlns:a16="http://schemas.microsoft.com/office/drawing/2014/main" id="{12ABDB49-78AB-48D1-BD6C-0E60D035A5F2}"/>
                    </a:ext>
                  </a:extLst>
                </p14:cNvPr>
                <p14:cNvContentPartPr/>
                <p14:nvPr/>
              </p14:nvContentPartPr>
              <p14:xfrm>
                <a:off x="3858853" y="3065952"/>
                <a:ext cx="84600" cy="135720"/>
              </p14:xfrm>
            </p:contentPart>
          </mc:Choice>
          <mc:Fallback>
            <p:pic>
              <p:nvPicPr>
                <p:cNvPr id="169224" name="Freihand 169223">
                  <a:extLst>
                    <a:ext uri="{FF2B5EF4-FFF2-40B4-BE49-F238E27FC236}">
                      <a16:creationId xmlns:a16="http://schemas.microsoft.com/office/drawing/2014/main" id="{12ABDB49-78AB-48D1-BD6C-0E60D035A5F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854533" y="3061632"/>
                  <a:ext cx="93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69225" name="Freihand 169224">
                  <a:extLst>
                    <a:ext uri="{FF2B5EF4-FFF2-40B4-BE49-F238E27FC236}">
                      <a16:creationId xmlns:a16="http://schemas.microsoft.com/office/drawing/2014/main" id="{7BC15748-CF06-4E5F-BE9B-995EFBEC5960}"/>
                    </a:ext>
                  </a:extLst>
                </p14:cNvPr>
                <p14:cNvContentPartPr/>
                <p14:nvPr/>
              </p14:nvContentPartPr>
              <p14:xfrm>
                <a:off x="3960013" y="3128952"/>
                <a:ext cx="168840" cy="44280"/>
              </p14:xfrm>
            </p:contentPart>
          </mc:Choice>
          <mc:Fallback>
            <p:pic>
              <p:nvPicPr>
                <p:cNvPr id="169225" name="Freihand 169224">
                  <a:extLst>
                    <a:ext uri="{FF2B5EF4-FFF2-40B4-BE49-F238E27FC236}">
                      <a16:creationId xmlns:a16="http://schemas.microsoft.com/office/drawing/2014/main" id="{7BC15748-CF06-4E5F-BE9B-995EFBEC596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955693" y="3124632"/>
                  <a:ext cx="177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69226" name="Freihand 169225">
                  <a:extLst>
                    <a:ext uri="{FF2B5EF4-FFF2-40B4-BE49-F238E27FC236}">
                      <a16:creationId xmlns:a16="http://schemas.microsoft.com/office/drawing/2014/main" id="{C6720057-98F7-4D85-88A2-60DDDDAAF38B}"/>
                    </a:ext>
                  </a:extLst>
                </p14:cNvPr>
                <p14:cNvContentPartPr/>
                <p14:nvPr/>
              </p14:nvContentPartPr>
              <p14:xfrm>
                <a:off x="3760573" y="3003672"/>
                <a:ext cx="111960" cy="4680"/>
              </p14:xfrm>
            </p:contentPart>
          </mc:Choice>
          <mc:Fallback>
            <p:pic>
              <p:nvPicPr>
                <p:cNvPr id="169226" name="Freihand 169225">
                  <a:extLst>
                    <a:ext uri="{FF2B5EF4-FFF2-40B4-BE49-F238E27FC236}">
                      <a16:creationId xmlns:a16="http://schemas.microsoft.com/office/drawing/2014/main" id="{C6720057-98F7-4D85-88A2-60DDDDAAF38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756253" y="2999352"/>
                  <a:ext cx="1206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69227" name="Freihand 169226">
                  <a:extLst>
                    <a:ext uri="{FF2B5EF4-FFF2-40B4-BE49-F238E27FC236}">
                      <a16:creationId xmlns:a16="http://schemas.microsoft.com/office/drawing/2014/main" id="{E4482210-E6AA-4948-B52D-58705507A676}"/>
                    </a:ext>
                  </a:extLst>
                </p14:cNvPr>
                <p14:cNvContentPartPr/>
                <p14:nvPr/>
              </p14:nvContentPartPr>
              <p14:xfrm>
                <a:off x="4334413" y="3100152"/>
                <a:ext cx="125280" cy="171360"/>
              </p14:xfrm>
            </p:contentPart>
          </mc:Choice>
          <mc:Fallback>
            <p:pic>
              <p:nvPicPr>
                <p:cNvPr id="169227" name="Freihand 169226">
                  <a:extLst>
                    <a:ext uri="{FF2B5EF4-FFF2-40B4-BE49-F238E27FC236}">
                      <a16:creationId xmlns:a16="http://schemas.microsoft.com/office/drawing/2014/main" id="{E4482210-E6AA-4948-B52D-58705507A67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330093" y="3095832"/>
                  <a:ext cx="133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69228" name="Freihand 169227">
                  <a:extLst>
                    <a:ext uri="{FF2B5EF4-FFF2-40B4-BE49-F238E27FC236}">
                      <a16:creationId xmlns:a16="http://schemas.microsoft.com/office/drawing/2014/main" id="{7504C82E-8BD7-4982-90CD-9A534C22209C}"/>
                    </a:ext>
                  </a:extLst>
                </p14:cNvPr>
                <p14:cNvContentPartPr/>
                <p14:nvPr/>
              </p14:nvContentPartPr>
              <p14:xfrm>
                <a:off x="4519453" y="3026712"/>
                <a:ext cx="21600" cy="122760"/>
              </p14:xfrm>
            </p:contentPart>
          </mc:Choice>
          <mc:Fallback>
            <p:pic>
              <p:nvPicPr>
                <p:cNvPr id="169228" name="Freihand 169227">
                  <a:extLst>
                    <a:ext uri="{FF2B5EF4-FFF2-40B4-BE49-F238E27FC236}">
                      <a16:creationId xmlns:a16="http://schemas.microsoft.com/office/drawing/2014/main" id="{7504C82E-8BD7-4982-90CD-9A534C22209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515133" y="3022392"/>
                  <a:ext cx="30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69229" name="Freihand 169228">
                  <a:extLst>
                    <a:ext uri="{FF2B5EF4-FFF2-40B4-BE49-F238E27FC236}">
                      <a16:creationId xmlns:a16="http://schemas.microsoft.com/office/drawing/2014/main" id="{926884EE-961A-4A1B-931F-E1DC593F0D4F}"/>
                    </a:ext>
                  </a:extLst>
                </p14:cNvPr>
                <p14:cNvContentPartPr/>
                <p14:nvPr/>
              </p14:nvContentPartPr>
              <p14:xfrm>
                <a:off x="4471933" y="3024192"/>
                <a:ext cx="138600" cy="114840"/>
              </p14:xfrm>
            </p:contentPart>
          </mc:Choice>
          <mc:Fallback>
            <p:pic>
              <p:nvPicPr>
                <p:cNvPr id="169229" name="Freihand 169228">
                  <a:extLst>
                    <a:ext uri="{FF2B5EF4-FFF2-40B4-BE49-F238E27FC236}">
                      <a16:creationId xmlns:a16="http://schemas.microsoft.com/office/drawing/2014/main" id="{926884EE-961A-4A1B-931F-E1DC593F0D4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467613" y="3019872"/>
                  <a:ext cx="147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69230" name="Freihand 169229">
                  <a:extLst>
                    <a:ext uri="{FF2B5EF4-FFF2-40B4-BE49-F238E27FC236}">
                      <a16:creationId xmlns:a16="http://schemas.microsoft.com/office/drawing/2014/main" id="{C7A7F215-E573-4932-B120-C54CB4A4A9C2}"/>
                    </a:ext>
                  </a:extLst>
                </p14:cNvPr>
                <p14:cNvContentPartPr/>
                <p14:nvPr/>
              </p14:nvContentPartPr>
              <p14:xfrm>
                <a:off x="4692253" y="3155952"/>
                <a:ext cx="163440" cy="6480"/>
              </p14:xfrm>
            </p:contentPart>
          </mc:Choice>
          <mc:Fallback>
            <p:pic>
              <p:nvPicPr>
                <p:cNvPr id="169230" name="Freihand 169229">
                  <a:extLst>
                    <a:ext uri="{FF2B5EF4-FFF2-40B4-BE49-F238E27FC236}">
                      <a16:creationId xmlns:a16="http://schemas.microsoft.com/office/drawing/2014/main" id="{C7A7F215-E573-4932-B120-C54CB4A4A9C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687933" y="3151632"/>
                  <a:ext cx="1720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69231" name="Freihand 169230">
                  <a:extLst>
                    <a:ext uri="{FF2B5EF4-FFF2-40B4-BE49-F238E27FC236}">
                      <a16:creationId xmlns:a16="http://schemas.microsoft.com/office/drawing/2014/main" id="{B41F9CA2-BB8D-47B9-989A-0FA7FC7D5360}"/>
                    </a:ext>
                  </a:extLst>
                </p14:cNvPr>
                <p14:cNvContentPartPr/>
                <p14:nvPr/>
              </p14:nvContentPartPr>
              <p14:xfrm>
                <a:off x="4721413" y="3176472"/>
                <a:ext cx="163440" cy="24840"/>
              </p14:xfrm>
            </p:contentPart>
          </mc:Choice>
          <mc:Fallback>
            <p:pic>
              <p:nvPicPr>
                <p:cNvPr id="169231" name="Freihand 169230">
                  <a:extLst>
                    <a:ext uri="{FF2B5EF4-FFF2-40B4-BE49-F238E27FC236}">
                      <a16:creationId xmlns:a16="http://schemas.microsoft.com/office/drawing/2014/main" id="{B41F9CA2-BB8D-47B9-989A-0FA7FC7D536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717093" y="3172152"/>
                  <a:ext cx="172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69232" name="Freihand 169231">
                  <a:extLst>
                    <a:ext uri="{FF2B5EF4-FFF2-40B4-BE49-F238E27FC236}">
                      <a16:creationId xmlns:a16="http://schemas.microsoft.com/office/drawing/2014/main" id="{52603DDD-0B7D-415A-8D18-7232B379FE6A}"/>
                    </a:ext>
                  </a:extLst>
                </p14:cNvPr>
                <p14:cNvContentPartPr/>
                <p14:nvPr/>
              </p14:nvContentPartPr>
              <p14:xfrm>
                <a:off x="4919413" y="3128232"/>
                <a:ext cx="132840" cy="130680"/>
              </p14:xfrm>
            </p:contentPart>
          </mc:Choice>
          <mc:Fallback>
            <p:pic>
              <p:nvPicPr>
                <p:cNvPr id="169232" name="Freihand 169231">
                  <a:extLst>
                    <a:ext uri="{FF2B5EF4-FFF2-40B4-BE49-F238E27FC236}">
                      <a16:creationId xmlns:a16="http://schemas.microsoft.com/office/drawing/2014/main" id="{52603DDD-0B7D-415A-8D18-7232B379FE6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915093" y="3123912"/>
                  <a:ext cx="141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69233" name="Freihand 169232">
                  <a:extLst>
                    <a:ext uri="{FF2B5EF4-FFF2-40B4-BE49-F238E27FC236}">
                      <a16:creationId xmlns:a16="http://schemas.microsoft.com/office/drawing/2014/main" id="{B5240763-F686-4800-BA28-645C52AEEFB5}"/>
                    </a:ext>
                  </a:extLst>
                </p14:cNvPr>
                <p14:cNvContentPartPr/>
                <p14:nvPr/>
              </p14:nvContentPartPr>
              <p14:xfrm>
                <a:off x="5265733" y="3141552"/>
                <a:ext cx="264240" cy="70920"/>
              </p14:xfrm>
            </p:contentPart>
          </mc:Choice>
          <mc:Fallback>
            <p:pic>
              <p:nvPicPr>
                <p:cNvPr id="169233" name="Freihand 169232">
                  <a:extLst>
                    <a:ext uri="{FF2B5EF4-FFF2-40B4-BE49-F238E27FC236}">
                      <a16:creationId xmlns:a16="http://schemas.microsoft.com/office/drawing/2014/main" id="{B5240763-F686-4800-BA28-645C52AEEFB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261413" y="3137232"/>
                  <a:ext cx="272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69234" name="Freihand 169233">
                  <a:extLst>
                    <a:ext uri="{FF2B5EF4-FFF2-40B4-BE49-F238E27FC236}">
                      <a16:creationId xmlns:a16="http://schemas.microsoft.com/office/drawing/2014/main" id="{9C535D98-BCF6-4410-9FFD-2746C93A03FD}"/>
                    </a:ext>
                  </a:extLst>
                </p14:cNvPr>
                <p14:cNvContentPartPr/>
                <p14:nvPr/>
              </p14:nvContentPartPr>
              <p14:xfrm>
                <a:off x="5567773" y="3065232"/>
                <a:ext cx="132840" cy="167040"/>
              </p14:xfrm>
            </p:contentPart>
          </mc:Choice>
          <mc:Fallback>
            <p:pic>
              <p:nvPicPr>
                <p:cNvPr id="169234" name="Freihand 169233">
                  <a:extLst>
                    <a:ext uri="{FF2B5EF4-FFF2-40B4-BE49-F238E27FC236}">
                      <a16:creationId xmlns:a16="http://schemas.microsoft.com/office/drawing/2014/main" id="{9C535D98-BCF6-4410-9FFD-2746C93A03F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563453" y="3060912"/>
                  <a:ext cx="141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69235" name="Freihand 169234">
                  <a:extLst>
                    <a:ext uri="{FF2B5EF4-FFF2-40B4-BE49-F238E27FC236}">
                      <a16:creationId xmlns:a16="http://schemas.microsoft.com/office/drawing/2014/main" id="{10F986F2-DBB3-47DC-84E4-47D304A172CB}"/>
                    </a:ext>
                  </a:extLst>
                </p14:cNvPr>
                <p14:cNvContentPartPr/>
                <p14:nvPr/>
              </p14:nvContentPartPr>
              <p14:xfrm>
                <a:off x="5856853" y="3102312"/>
                <a:ext cx="144000" cy="98640"/>
              </p14:xfrm>
            </p:contentPart>
          </mc:Choice>
          <mc:Fallback>
            <p:pic>
              <p:nvPicPr>
                <p:cNvPr id="169235" name="Freihand 169234">
                  <a:extLst>
                    <a:ext uri="{FF2B5EF4-FFF2-40B4-BE49-F238E27FC236}">
                      <a16:creationId xmlns:a16="http://schemas.microsoft.com/office/drawing/2014/main" id="{10F986F2-DBB3-47DC-84E4-47D304A172C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852533" y="3097992"/>
                  <a:ext cx="152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69236" name="Freihand 169235">
                  <a:extLst>
                    <a:ext uri="{FF2B5EF4-FFF2-40B4-BE49-F238E27FC236}">
                      <a16:creationId xmlns:a16="http://schemas.microsoft.com/office/drawing/2014/main" id="{9C6186F5-E2BC-46A8-B586-C50BB64665AA}"/>
                    </a:ext>
                  </a:extLst>
                </p14:cNvPr>
                <p14:cNvContentPartPr/>
                <p14:nvPr/>
              </p14:nvContentPartPr>
              <p14:xfrm>
                <a:off x="6012373" y="3110592"/>
                <a:ext cx="112680" cy="95760"/>
              </p14:xfrm>
            </p:contentPart>
          </mc:Choice>
          <mc:Fallback>
            <p:pic>
              <p:nvPicPr>
                <p:cNvPr id="169236" name="Freihand 169235">
                  <a:extLst>
                    <a:ext uri="{FF2B5EF4-FFF2-40B4-BE49-F238E27FC236}">
                      <a16:creationId xmlns:a16="http://schemas.microsoft.com/office/drawing/2014/main" id="{9C6186F5-E2BC-46A8-B586-C50BB64665A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008053" y="3106272"/>
                  <a:ext cx="121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69237" name="Freihand 169236">
                  <a:extLst>
                    <a:ext uri="{FF2B5EF4-FFF2-40B4-BE49-F238E27FC236}">
                      <a16:creationId xmlns:a16="http://schemas.microsoft.com/office/drawing/2014/main" id="{872DC33C-D534-4823-8D05-9A3D3B0F72F2}"/>
                    </a:ext>
                  </a:extLst>
                </p14:cNvPr>
                <p14:cNvContentPartPr/>
                <p14:nvPr/>
              </p14:nvContentPartPr>
              <p14:xfrm>
                <a:off x="6170413" y="3119232"/>
                <a:ext cx="93240" cy="84600"/>
              </p14:xfrm>
            </p:contentPart>
          </mc:Choice>
          <mc:Fallback>
            <p:pic>
              <p:nvPicPr>
                <p:cNvPr id="169237" name="Freihand 169236">
                  <a:extLst>
                    <a:ext uri="{FF2B5EF4-FFF2-40B4-BE49-F238E27FC236}">
                      <a16:creationId xmlns:a16="http://schemas.microsoft.com/office/drawing/2014/main" id="{872DC33C-D534-4823-8D05-9A3D3B0F72F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166093" y="3114912"/>
                  <a:ext cx="101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69238" name="Freihand 169237">
                  <a:extLst>
                    <a:ext uri="{FF2B5EF4-FFF2-40B4-BE49-F238E27FC236}">
                      <a16:creationId xmlns:a16="http://schemas.microsoft.com/office/drawing/2014/main" id="{3169A0EB-048C-4F37-85AE-3FE8AB59F853}"/>
                    </a:ext>
                  </a:extLst>
                </p14:cNvPr>
                <p14:cNvContentPartPr/>
                <p14:nvPr/>
              </p14:nvContentPartPr>
              <p14:xfrm>
                <a:off x="6429613" y="3097632"/>
                <a:ext cx="25200" cy="84960"/>
              </p14:xfrm>
            </p:contentPart>
          </mc:Choice>
          <mc:Fallback>
            <p:pic>
              <p:nvPicPr>
                <p:cNvPr id="169238" name="Freihand 169237">
                  <a:extLst>
                    <a:ext uri="{FF2B5EF4-FFF2-40B4-BE49-F238E27FC236}">
                      <a16:creationId xmlns:a16="http://schemas.microsoft.com/office/drawing/2014/main" id="{3169A0EB-048C-4F37-85AE-3FE8AB59F85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425293" y="3093312"/>
                  <a:ext cx="33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69239" name="Freihand 169238">
                  <a:extLst>
                    <a:ext uri="{FF2B5EF4-FFF2-40B4-BE49-F238E27FC236}">
                      <a16:creationId xmlns:a16="http://schemas.microsoft.com/office/drawing/2014/main" id="{E80A8015-20B8-46C6-83E3-3A4ADCF193E8}"/>
                    </a:ext>
                  </a:extLst>
                </p14:cNvPr>
                <p14:cNvContentPartPr/>
                <p14:nvPr/>
              </p14:nvContentPartPr>
              <p14:xfrm>
                <a:off x="6438613" y="3063432"/>
                <a:ext cx="153360" cy="30240"/>
              </p14:xfrm>
            </p:contentPart>
          </mc:Choice>
          <mc:Fallback>
            <p:pic>
              <p:nvPicPr>
                <p:cNvPr id="169239" name="Freihand 169238">
                  <a:extLst>
                    <a:ext uri="{FF2B5EF4-FFF2-40B4-BE49-F238E27FC236}">
                      <a16:creationId xmlns:a16="http://schemas.microsoft.com/office/drawing/2014/main" id="{E80A8015-20B8-46C6-83E3-3A4ADCF193E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434293" y="3059112"/>
                  <a:ext cx="162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69240" name="Freihand 169239">
                  <a:extLst>
                    <a:ext uri="{FF2B5EF4-FFF2-40B4-BE49-F238E27FC236}">
                      <a16:creationId xmlns:a16="http://schemas.microsoft.com/office/drawing/2014/main" id="{0E71C00C-2D37-4734-ABE4-B770841D9880}"/>
                    </a:ext>
                  </a:extLst>
                </p14:cNvPr>
                <p14:cNvContentPartPr/>
                <p14:nvPr/>
              </p14:nvContentPartPr>
              <p14:xfrm>
                <a:off x="6420613" y="3122472"/>
                <a:ext cx="151200" cy="84960"/>
              </p14:xfrm>
            </p:contentPart>
          </mc:Choice>
          <mc:Fallback>
            <p:pic>
              <p:nvPicPr>
                <p:cNvPr id="169240" name="Freihand 169239">
                  <a:extLst>
                    <a:ext uri="{FF2B5EF4-FFF2-40B4-BE49-F238E27FC236}">
                      <a16:creationId xmlns:a16="http://schemas.microsoft.com/office/drawing/2014/main" id="{0E71C00C-2D37-4734-ABE4-B770841D9880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416293" y="3118152"/>
                  <a:ext cx="159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69241" name="Freihand 169240">
                  <a:extLst>
                    <a:ext uri="{FF2B5EF4-FFF2-40B4-BE49-F238E27FC236}">
                      <a16:creationId xmlns:a16="http://schemas.microsoft.com/office/drawing/2014/main" id="{F99429F5-134B-4B85-A858-26D6A59BBA55}"/>
                    </a:ext>
                  </a:extLst>
                </p14:cNvPr>
                <p14:cNvContentPartPr/>
                <p14:nvPr/>
              </p14:nvContentPartPr>
              <p14:xfrm>
                <a:off x="6565333" y="3153792"/>
                <a:ext cx="210960" cy="53640"/>
              </p14:xfrm>
            </p:contentPart>
          </mc:Choice>
          <mc:Fallback>
            <p:pic>
              <p:nvPicPr>
                <p:cNvPr id="169241" name="Freihand 169240">
                  <a:extLst>
                    <a:ext uri="{FF2B5EF4-FFF2-40B4-BE49-F238E27FC236}">
                      <a16:creationId xmlns:a16="http://schemas.microsoft.com/office/drawing/2014/main" id="{F99429F5-134B-4B85-A858-26D6A59BBA5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561013" y="3149472"/>
                  <a:ext cx="219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69242" name="Freihand 169241">
                  <a:extLst>
                    <a:ext uri="{FF2B5EF4-FFF2-40B4-BE49-F238E27FC236}">
                      <a16:creationId xmlns:a16="http://schemas.microsoft.com/office/drawing/2014/main" id="{69BE0515-1ABA-44DF-85AE-83F3C6BE9C36}"/>
                    </a:ext>
                  </a:extLst>
                </p14:cNvPr>
                <p14:cNvContentPartPr/>
                <p14:nvPr/>
              </p14:nvContentPartPr>
              <p14:xfrm>
                <a:off x="6750733" y="3072792"/>
                <a:ext cx="360" cy="360"/>
              </p14:xfrm>
            </p:contentPart>
          </mc:Choice>
          <mc:Fallback>
            <p:pic>
              <p:nvPicPr>
                <p:cNvPr id="169242" name="Freihand 169241">
                  <a:extLst>
                    <a:ext uri="{FF2B5EF4-FFF2-40B4-BE49-F238E27FC236}">
                      <a16:creationId xmlns:a16="http://schemas.microsoft.com/office/drawing/2014/main" id="{69BE0515-1ABA-44DF-85AE-83F3C6BE9C3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46413" y="30684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69243" name="Freihand 169242">
                  <a:extLst>
                    <a:ext uri="{FF2B5EF4-FFF2-40B4-BE49-F238E27FC236}">
                      <a16:creationId xmlns:a16="http://schemas.microsoft.com/office/drawing/2014/main" id="{DA63D1E5-63D2-4805-8C06-43C76678443D}"/>
                    </a:ext>
                  </a:extLst>
                </p14:cNvPr>
                <p14:cNvContentPartPr/>
                <p14:nvPr/>
              </p14:nvContentPartPr>
              <p14:xfrm>
                <a:off x="6846853" y="3048672"/>
                <a:ext cx="147240" cy="148680"/>
              </p14:xfrm>
            </p:contentPart>
          </mc:Choice>
          <mc:Fallback>
            <p:pic>
              <p:nvPicPr>
                <p:cNvPr id="169243" name="Freihand 169242">
                  <a:extLst>
                    <a:ext uri="{FF2B5EF4-FFF2-40B4-BE49-F238E27FC236}">
                      <a16:creationId xmlns:a16="http://schemas.microsoft.com/office/drawing/2014/main" id="{DA63D1E5-63D2-4805-8C06-43C76678443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842533" y="3044352"/>
                  <a:ext cx="155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69244" name="Freihand 169243">
                  <a:extLst>
                    <a:ext uri="{FF2B5EF4-FFF2-40B4-BE49-F238E27FC236}">
                      <a16:creationId xmlns:a16="http://schemas.microsoft.com/office/drawing/2014/main" id="{9A78E18D-24DD-4F6B-9D54-78C1EC8C391F}"/>
                    </a:ext>
                  </a:extLst>
                </p14:cNvPr>
                <p14:cNvContentPartPr/>
                <p14:nvPr/>
              </p14:nvContentPartPr>
              <p14:xfrm>
                <a:off x="6922453" y="3140112"/>
                <a:ext cx="55800" cy="64440"/>
              </p14:xfrm>
            </p:contentPart>
          </mc:Choice>
          <mc:Fallback>
            <p:pic>
              <p:nvPicPr>
                <p:cNvPr id="169244" name="Freihand 169243">
                  <a:extLst>
                    <a:ext uri="{FF2B5EF4-FFF2-40B4-BE49-F238E27FC236}">
                      <a16:creationId xmlns:a16="http://schemas.microsoft.com/office/drawing/2014/main" id="{9A78E18D-24DD-4F6B-9D54-78C1EC8C391F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918133" y="3135792"/>
                  <a:ext cx="64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69245" name="Freihand 169244">
                  <a:extLst>
                    <a:ext uri="{FF2B5EF4-FFF2-40B4-BE49-F238E27FC236}">
                      <a16:creationId xmlns:a16="http://schemas.microsoft.com/office/drawing/2014/main" id="{80E8E769-1FBA-4A2F-BF56-454AAFEF5439}"/>
                    </a:ext>
                  </a:extLst>
                </p14:cNvPr>
                <p14:cNvContentPartPr/>
                <p14:nvPr/>
              </p14:nvContentPartPr>
              <p14:xfrm>
                <a:off x="7010653" y="3140472"/>
                <a:ext cx="312480" cy="55440"/>
              </p14:xfrm>
            </p:contentPart>
          </mc:Choice>
          <mc:Fallback>
            <p:pic>
              <p:nvPicPr>
                <p:cNvPr id="169245" name="Freihand 169244">
                  <a:extLst>
                    <a:ext uri="{FF2B5EF4-FFF2-40B4-BE49-F238E27FC236}">
                      <a16:creationId xmlns:a16="http://schemas.microsoft.com/office/drawing/2014/main" id="{80E8E769-1FBA-4A2F-BF56-454AAFEF543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006333" y="3136152"/>
                  <a:ext cx="321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69246" name="Freihand 169245">
                  <a:extLst>
                    <a:ext uri="{FF2B5EF4-FFF2-40B4-BE49-F238E27FC236}">
                      <a16:creationId xmlns:a16="http://schemas.microsoft.com/office/drawing/2014/main" id="{75888D34-042B-4632-A9C8-02DAF857A18C}"/>
                    </a:ext>
                  </a:extLst>
                </p14:cNvPr>
                <p14:cNvContentPartPr/>
                <p14:nvPr/>
              </p14:nvContentPartPr>
              <p14:xfrm>
                <a:off x="7352653" y="3143352"/>
                <a:ext cx="182520" cy="63720"/>
              </p14:xfrm>
            </p:contentPart>
          </mc:Choice>
          <mc:Fallback>
            <p:pic>
              <p:nvPicPr>
                <p:cNvPr id="169246" name="Freihand 169245">
                  <a:extLst>
                    <a:ext uri="{FF2B5EF4-FFF2-40B4-BE49-F238E27FC236}">
                      <a16:creationId xmlns:a16="http://schemas.microsoft.com/office/drawing/2014/main" id="{75888D34-042B-4632-A9C8-02DAF857A18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348333" y="3139032"/>
                  <a:ext cx="191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69250" name="Freihand 169249">
                  <a:extLst>
                    <a:ext uri="{FF2B5EF4-FFF2-40B4-BE49-F238E27FC236}">
                      <a16:creationId xmlns:a16="http://schemas.microsoft.com/office/drawing/2014/main" id="{C708B6AC-8AE8-4F5C-932B-01BAEC0CE879}"/>
                    </a:ext>
                  </a:extLst>
                </p14:cNvPr>
                <p14:cNvContentPartPr/>
                <p14:nvPr/>
              </p14:nvContentPartPr>
              <p14:xfrm>
                <a:off x="7580173" y="3105552"/>
                <a:ext cx="270360" cy="80640"/>
              </p14:xfrm>
            </p:contentPart>
          </mc:Choice>
          <mc:Fallback>
            <p:pic>
              <p:nvPicPr>
                <p:cNvPr id="169250" name="Freihand 169249">
                  <a:extLst>
                    <a:ext uri="{FF2B5EF4-FFF2-40B4-BE49-F238E27FC236}">
                      <a16:creationId xmlns:a16="http://schemas.microsoft.com/office/drawing/2014/main" id="{C708B6AC-8AE8-4F5C-932B-01BAEC0CE87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575853" y="3101232"/>
                  <a:ext cx="279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69251" name="Freihand 169250">
                  <a:extLst>
                    <a:ext uri="{FF2B5EF4-FFF2-40B4-BE49-F238E27FC236}">
                      <a16:creationId xmlns:a16="http://schemas.microsoft.com/office/drawing/2014/main" id="{C8A28709-D3D6-484E-88B6-D2A0673194C4}"/>
                    </a:ext>
                  </a:extLst>
                </p14:cNvPr>
                <p14:cNvContentPartPr/>
                <p14:nvPr/>
              </p14:nvContentPartPr>
              <p14:xfrm>
                <a:off x="8067253" y="3088632"/>
                <a:ext cx="407520" cy="80280"/>
              </p14:xfrm>
            </p:contentPart>
          </mc:Choice>
          <mc:Fallback>
            <p:pic>
              <p:nvPicPr>
                <p:cNvPr id="169251" name="Freihand 169250">
                  <a:extLst>
                    <a:ext uri="{FF2B5EF4-FFF2-40B4-BE49-F238E27FC236}">
                      <a16:creationId xmlns:a16="http://schemas.microsoft.com/office/drawing/2014/main" id="{C8A28709-D3D6-484E-88B6-D2A0673194C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062933" y="3084312"/>
                  <a:ext cx="416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A734FED-A0F0-4827-A9A4-B2F1E3BA9412}"/>
                    </a:ext>
                  </a:extLst>
                </p14:cNvPr>
                <p14:cNvContentPartPr/>
                <p14:nvPr/>
              </p14:nvContentPartPr>
              <p14:xfrm>
                <a:off x="6931813" y="1419312"/>
                <a:ext cx="96120" cy="21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A734FED-A0F0-4827-A9A4-B2F1E3BA941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927493" y="1414992"/>
                  <a:ext cx="104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9F604EE-D4B9-4C5B-B029-76EC1A5628C0}"/>
                    </a:ext>
                  </a:extLst>
                </p14:cNvPr>
                <p14:cNvContentPartPr/>
                <p14:nvPr/>
              </p14:nvContentPartPr>
              <p14:xfrm>
                <a:off x="6930733" y="1448832"/>
                <a:ext cx="114840" cy="16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9F604EE-D4B9-4C5B-B029-76EC1A5628C0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926413" y="1444512"/>
                  <a:ext cx="123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DE5233A-F4E4-47AF-BC35-87F16FE1865E}"/>
                    </a:ext>
                  </a:extLst>
                </p14:cNvPr>
                <p14:cNvContentPartPr/>
                <p14:nvPr/>
              </p14:nvContentPartPr>
              <p14:xfrm>
                <a:off x="7044133" y="1398072"/>
                <a:ext cx="83880" cy="99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DE5233A-F4E4-47AF-BC35-87F16FE1865E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039813" y="1393752"/>
                  <a:ext cx="92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DCECAF9-0271-48F4-B834-A296B6D30D12}"/>
                    </a:ext>
                  </a:extLst>
                </p14:cNvPr>
                <p14:cNvContentPartPr/>
                <p14:nvPr/>
              </p14:nvContentPartPr>
              <p14:xfrm>
                <a:off x="7314853" y="1366032"/>
                <a:ext cx="72720" cy="108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DCECAF9-0271-48F4-B834-A296B6D30D1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310533" y="1361712"/>
                  <a:ext cx="81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71E303D-B8E8-49EE-924D-BFE7D3D4351B}"/>
                    </a:ext>
                  </a:extLst>
                </p14:cNvPr>
                <p14:cNvContentPartPr/>
                <p14:nvPr/>
              </p14:nvContentPartPr>
              <p14:xfrm>
                <a:off x="7369213" y="1347672"/>
                <a:ext cx="32760" cy="110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71E303D-B8E8-49EE-924D-BFE7D3D4351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364893" y="1343352"/>
                  <a:ext cx="41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EBEF820-B63F-4F18-B57F-C478A4EDA93F}"/>
                    </a:ext>
                  </a:extLst>
                </p14:cNvPr>
                <p14:cNvContentPartPr/>
                <p14:nvPr/>
              </p14:nvContentPartPr>
              <p14:xfrm>
                <a:off x="7290733" y="1413192"/>
                <a:ext cx="245880" cy="67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EBEF820-B63F-4F18-B57F-C478A4EDA93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286413" y="1408872"/>
                  <a:ext cx="254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AA87C37-774C-477C-A383-4604F85BE22C}"/>
                    </a:ext>
                  </a:extLst>
                </p14:cNvPr>
                <p14:cNvContentPartPr/>
                <p14:nvPr/>
              </p14:nvContentPartPr>
              <p14:xfrm>
                <a:off x="7500973" y="1403472"/>
                <a:ext cx="52920" cy="138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AA87C37-774C-477C-A383-4604F85BE22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496653" y="1399152"/>
                  <a:ext cx="61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EE4621B-A28F-4FD9-BB9A-638D537F8AF6}"/>
                    </a:ext>
                  </a:extLst>
                </p14:cNvPr>
                <p14:cNvContentPartPr/>
                <p14:nvPr/>
              </p14:nvContentPartPr>
              <p14:xfrm>
                <a:off x="7544173" y="1452072"/>
                <a:ext cx="80640" cy="102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EE4621B-A28F-4FD9-BB9A-638D537F8AF6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539853" y="1447752"/>
                  <a:ext cx="89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2B1F5EB-E64C-46F1-8065-A7D12F8A9D63}"/>
                    </a:ext>
                  </a:extLst>
                </p14:cNvPr>
                <p14:cNvContentPartPr/>
                <p14:nvPr/>
              </p14:nvContentPartPr>
              <p14:xfrm>
                <a:off x="7717333" y="1426512"/>
                <a:ext cx="174960" cy="9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2B1F5EB-E64C-46F1-8065-A7D12F8A9D63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713013" y="1422192"/>
                  <a:ext cx="183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E6854E4-7C85-44C6-8428-FC301A69D07A}"/>
                    </a:ext>
                  </a:extLst>
                </p14:cNvPr>
                <p14:cNvContentPartPr/>
                <p14:nvPr/>
              </p14:nvContentPartPr>
              <p14:xfrm>
                <a:off x="7721653" y="1469712"/>
                <a:ext cx="174960" cy="18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E6854E4-7C85-44C6-8428-FC301A69D07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717333" y="1465392"/>
                  <a:ext cx="183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155B40C-8F5B-4973-B3B4-11B720A770D6}"/>
                    </a:ext>
                  </a:extLst>
                </p14:cNvPr>
                <p14:cNvContentPartPr/>
                <p14:nvPr/>
              </p14:nvContentPartPr>
              <p14:xfrm>
                <a:off x="8030173" y="1338312"/>
                <a:ext cx="93960" cy="109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155B40C-8F5B-4973-B3B4-11B720A770D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025853" y="1333992"/>
                  <a:ext cx="102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AE82141-4CAF-4487-82AF-FDD6ACE8D1C2}"/>
                    </a:ext>
                  </a:extLst>
                </p14:cNvPr>
                <p14:cNvContentPartPr/>
                <p14:nvPr/>
              </p14:nvContentPartPr>
              <p14:xfrm>
                <a:off x="8097133" y="1349472"/>
                <a:ext cx="34200" cy="121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AE82141-4CAF-4487-82AF-FDD6ACE8D1C2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092813" y="1345152"/>
                  <a:ext cx="42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991EDD5-6890-41AA-8D8D-0697269BFC91}"/>
                    </a:ext>
                  </a:extLst>
                </p14:cNvPr>
                <p14:cNvContentPartPr/>
                <p14:nvPr/>
              </p14:nvContentPartPr>
              <p14:xfrm>
                <a:off x="7987693" y="1459632"/>
                <a:ext cx="176760" cy="28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991EDD5-6890-41AA-8D8D-0697269BFC9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983373" y="1455312"/>
                  <a:ext cx="185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357870C-5A7A-45C5-83C2-3EEB6F54D6A3}"/>
                    </a:ext>
                  </a:extLst>
                </p14:cNvPr>
                <p14:cNvContentPartPr/>
                <p14:nvPr/>
              </p14:nvContentPartPr>
              <p14:xfrm>
                <a:off x="8190373" y="1369272"/>
                <a:ext cx="113040" cy="138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357870C-5A7A-45C5-83C2-3EEB6F54D6A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186053" y="1364952"/>
                  <a:ext cx="121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69275" name="Freihand 169274">
                  <a:extLst>
                    <a:ext uri="{FF2B5EF4-FFF2-40B4-BE49-F238E27FC236}">
                      <a16:creationId xmlns:a16="http://schemas.microsoft.com/office/drawing/2014/main" id="{92103DF5-22DE-48A0-A4DF-1D2C1A591513}"/>
                    </a:ext>
                  </a:extLst>
                </p14:cNvPr>
                <p14:cNvContentPartPr/>
                <p14:nvPr/>
              </p14:nvContentPartPr>
              <p14:xfrm>
                <a:off x="7230613" y="1566552"/>
                <a:ext cx="433800" cy="38160"/>
              </p14:xfrm>
            </p:contentPart>
          </mc:Choice>
          <mc:Fallback>
            <p:pic>
              <p:nvPicPr>
                <p:cNvPr id="169275" name="Freihand 169274">
                  <a:extLst>
                    <a:ext uri="{FF2B5EF4-FFF2-40B4-BE49-F238E27FC236}">
                      <a16:creationId xmlns:a16="http://schemas.microsoft.com/office/drawing/2014/main" id="{92103DF5-22DE-48A0-A4DF-1D2C1A591513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226293" y="1562232"/>
                  <a:ext cx="442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69132" name="Freihand 169131">
                  <a:extLst>
                    <a:ext uri="{FF2B5EF4-FFF2-40B4-BE49-F238E27FC236}">
                      <a16:creationId xmlns:a16="http://schemas.microsoft.com/office/drawing/2014/main" id="{82E15093-4F35-45AC-9FE7-2D17C44BA1C0}"/>
                    </a:ext>
                  </a:extLst>
                </p14:cNvPr>
                <p14:cNvContentPartPr/>
                <p14:nvPr/>
              </p14:nvContentPartPr>
              <p14:xfrm>
                <a:off x="5372653" y="2287272"/>
                <a:ext cx="126360" cy="100440"/>
              </p14:xfrm>
            </p:contentPart>
          </mc:Choice>
          <mc:Fallback>
            <p:pic>
              <p:nvPicPr>
                <p:cNvPr id="169132" name="Freihand 169131">
                  <a:extLst>
                    <a:ext uri="{FF2B5EF4-FFF2-40B4-BE49-F238E27FC236}">
                      <a16:creationId xmlns:a16="http://schemas.microsoft.com/office/drawing/2014/main" id="{82E15093-4F35-45AC-9FE7-2D17C44BA1C0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368333" y="2282952"/>
                  <a:ext cx="135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69133" name="Freihand 169132">
                  <a:extLst>
                    <a:ext uri="{FF2B5EF4-FFF2-40B4-BE49-F238E27FC236}">
                      <a16:creationId xmlns:a16="http://schemas.microsoft.com/office/drawing/2014/main" id="{07305237-3B38-426F-ABD8-B077541D27EE}"/>
                    </a:ext>
                  </a:extLst>
                </p14:cNvPr>
                <p14:cNvContentPartPr/>
                <p14:nvPr/>
              </p14:nvContentPartPr>
              <p14:xfrm>
                <a:off x="5457253" y="2268192"/>
                <a:ext cx="21240" cy="148680"/>
              </p14:xfrm>
            </p:contentPart>
          </mc:Choice>
          <mc:Fallback>
            <p:pic>
              <p:nvPicPr>
                <p:cNvPr id="169133" name="Freihand 169132">
                  <a:extLst>
                    <a:ext uri="{FF2B5EF4-FFF2-40B4-BE49-F238E27FC236}">
                      <a16:creationId xmlns:a16="http://schemas.microsoft.com/office/drawing/2014/main" id="{07305237-3B38-426F-ABD8-B077541D27E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452933" y="2263872"/>
                  <a:ext cx="29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69134" name="Freihand 169133">
                  <a:extLst>
                    <a:ext uri="{FF2B5EF4-FFF2-40B4-BE49-F238E27FC236}">
                      <a16:creationId xmlns:a16="http://schemas.microsoft.com/office/drawing/2014/main" id="{6E6B4265-2D71-4051-9E16-7ADAEB7F7471}"/>
                    </a:ext>
                  </a:extLst>
                </p14:cNvPr>
                <p14:cNvContentPartPr/>
                <p14:nvPr/>
              </p14:nvContentPartPr>
              <p14:xfrm>
                <a:off x="5352493" y="2334792"/>
                <a:ext cx="285480" cy="69480"/>
              </p14:xfrm>
            </p:contentPart>
          </mc:Choice>
          <mc:Fallback>
            <p:pic>
              <p:nvPicPr>
                <p:cNvPr id="169134" name="Freihand 169133">
                  <a:extLst>
                    <a:ext uri="{FF2B5EF4-FFF2-40B4-BE49-F238E27FC236}">
                      <a16:creationId xmlns:a16="http://schemas.microsoft.com/office/drawing/2014/main" id="{6E6B4265-2D71-4051-9E16-7ADAEB7F747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348173" y="2330472"/>
                  <a:ext cx="294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69135" name="Freihand 169134">
                  <a:extLst>
                    <a:ext uri="{FF2B5EF4-FFF2-40B4-BE49-F238E27FC236}">
                      <a16:creationId xmlns:a16="http://schemas.microsoft.com/office/drawing/2014/main" id="{99D21C18-CC91-4FDB-AFE9-8C2AC66A79AF}"/>
                    </a:ext>
                  </a:extLst>
                </p14:cNvPr>
                <p14:cNvContentPartPr/>
                <p14:nvPr/>
              </p14:nvContentPartPr>
              <p14:xfrm>
                <a:off x="5581453" y="2328312"/>
                <a:ext cx="80280" cy="140400"/>
              </p14:xfrm>
            </p:contentPart>
          </mc:Choice>
          <mc:Fallback>
            <p:pic>
              <p:nvPicPr>
                <p:cNvPr id="169135" name="Freihand 169134">
                  <a:extLst>
                    <a:ext uri="{FF2B5EF4-FFF2-40B4-BE49-F238E27FC236}">
                      <a16:creationId xmlns:a16="http://schemas.microsoft.com/office/drawing/2014/main" id="{99D21C18-CC91-4FDB-AFE9-8C2AC66A79A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577133" y="2323992"/>
                  <a:ext cx="88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69136" name="Freihand 169135">
                  <a:extLst>
                    <a:ext uri="{FF2B5EF4-FFF2-40B4-BE49-F238E27FC236}">
                      <a16:creationId xmlns:a16="http://schemas.microsoft.com/office/drawing/2014/main" id="{DC525C06-02FB-45E3-801B-FA7CA311C059}"/>
                    </a:ext>
                  </a:extLst>
                </p14:cNvPr>
                <p14:cNvContentPartPr/>
                <p14:nvPr/>
              </p14:nvContentPartPr>
              <p14:xfrm>
                <a:off x="5691253" y="2406432"/>
                <a:ext cx="123480" cy="71280"/>
              </p14:xfrm>
            </p:contentPart>
          </mc:Choice>
          <mc:Fallback>
            <p:pic>
              <p:nvPicPr>
                <p:cNvPr id="169136" name="Freihand 169135">
                  <a:extLst>
                    <a:ext uri="{FF2B5EF4-FFF2-40B4-BE49-F238E27FC236}">
                      <a16:creationId xmlns:a16="http://schemas.microsoft.com/office/drawing/2014/main" id="{DC525C06-02FB-45E3-801B-FA7CA311C05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686933" y="2402112"/>
                  <a:ext cx="132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69137" name="Freihand 169136">
                  <a:extLst>
                    <a:ext uri="{FF2B5EF4-FFF2-40B4-BE49-F238E27FC236}">
                      <a16:creationId xmlns:a16="http://schemas.microsoft.com/office/drawing/2014/main" id="{82AD42EE-17F6-49C3-9059-4E4AF4CBF788}"/>
                    </a:ext>
                  </a:extLst>
                </p14:cNvPr>
                <p14:cNvContentPartPr/>
                <p14:nvPr/>
              </p14:nvContentPartPr>
              <p14:xfrm>
                <a:off x="5880253" y="2347752"/>
                <a:ext cx="167400" cy="57600"/>
              </p14:xfrm>
            </p:contentPart>
          </mc:Choice>
          <mc:Fallback>
            <p:pic>
              <p:nvPicPr>
                <p:cNvPr id="169137" name="Freihand 169136">
                  <a:extLst>
                    <a:ext uri="{FF2B5EF4-FFF2-40B4-BE49-F238E27FC236}">
                      <a16:creationId xmlns:a16="http://schemas.microsoft.com/office/drawing/2014/main" id="{82AD42EE-17F6-49C3-9059-4E4AF4CBF788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875933" y="2343432"/>
                  <a:ext cx="176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69140" name="Freihand 169139">
                  <a:extLst>
                    <a:ext uri="{FF2B5EF4-FFF2-40B4-BE49-F238E27FC236}">
                      <a16:creationId xmlns:a16="http://schemas.microsoft.com/office/drawing/2014/main" id="{3CBC28B4-108D-4F28-83D6-E0A4626BA323}"/>
                    </a:ext>
                  </a:extLst>
                </p14:cNvPr>
                <p14:cNvContentPartPr/>
                <p14:nvPr/>
              </p14:nvContentPartPr>
              <p14:xfrm>
                <a:off x="6162133" y="2291232"/>
                <a:ext cx="95400" cy="110520"/>
              </p14:xfrm>
            </p:contentPart>
          </mc:Choice>
          <mc:Fallback>
            <p:pic>
              <p:nvPicPr>
                <p:cNvPr id="169140" name="Freihand 169139">
                  <a:extLst>
                    <a:ext uri="{FF2B5EF4-FFF2-40B4-BE49-F238E27FC236}">
                      <a16:creationId xmlns:a16="http://schemas.microsoft.com/office/drawing/2014/main" id="{3CBC28B4-108D-4F28-83D6-E0A4626BA32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157813" y="2286912"/>
                  <a:ext cx="104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69141" name="Freihand 169140">
                  <a:extLst>
                    <a:ext uri="{FF2B5EF4-FFF2-40B4-BE49-F238E27FC236}">
                      <a16:creationId xmlns:a16="http://schemas.microsoft.com/office/drawing/2014/main" id="{635F603D-0BEF-49AE-82CF-0B19E8077924}"/>
                    </a:ext>
                  </a:extLst>
                </p14:cNvPr>
                <p14:cNvContentPartPr/>
                <p14:nvPr/>
              </p14:nvContentPartPr>
              <p14:xfrm>
                <a:off x="6217573" y="2304192"/>
                <a:ext cx="26640" cy="114480"/>
              </p14:xfrm>
            </p:contentPart>
          </mc:Choice>
          <mc:Fallback>
            <p:pic>
              <p:nvPicPr>
                <p:cNvPr id="169141" name="Freihand 169140">
                  <a:extLst>
                    <a:ext uri="{FF2B5EF4-FFF2-40B4-BE49-F238E27FC236}">
                      <a16:creationId xmlns:a16="http://schemas.microsoft.com/office/drawing/2014/main" id="{635F603D-0BEF-49AE-82CF-0B19E807792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213253" y="2299872"/>
                  <a:ext cx="35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69142" name="Freihand 169141">
                  <a:extLst>
                    <a:ext uri="{FF2B5EF4-FFF2-40B4-BE49-F238E27FC236}">
                      <a16:creationId xmlns:a16="http://schemas.microsoft.com/office/drawing/2014/main" id="{18E87305-A842-45D0-B781-58FF7284D25D}"/>
                    </a:ext>
                  </a:extLst>
                </p14:cNvPr>
                <p14:cNvContentPartPr/>
                <p14:nvPr/>
              </p14:nvContentPartPr>
              <p14:xfrm>
                <a:off x="6150613" y="2405712"/>
                <a:ext cx="125640" cy="14400"/>
              </p14:xfrm>
            </p:contentPart>
          </mc:Choice>
          <mc:Fallback>
            <p:pic>
              <p:nvPicPr>
                <p:cNvPr id="169142" name="Freihand 169141">
                  <a:extLst>
                    <a:ext uri="{FF2B5EF4-FFF2-40B4-BE49-F238E27FC236}">
                      <a16:creationId xmlns:a16="http://schemas.microsoft.com/office/drawing/2014/main" id="{18E87305-A842-45D0-B781-58FF7284D25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146293" y="2401392"/>
                  <a:ext cx="134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69143" name="Freihand 169142">
                  <a:extLst>
                    <a:ext uri="{FF2B5EF4-FFF2-40B4-BE49-F238E27FC236}">
                      <a16:creationId xmlns:a16="http://schemas.microsoft.com/office/drawing/2014/main" id="{79BC0A19-AF49-4A4A-9CD7-9FCA6C56FE25}"/>
                    </a:ext>
                  </a:extLst>
                </p14:cNvPr>
                <p14:cNvContentPartPr/>
                <p14:nvPr/>
              </p14:nvContentPartPr>
              <p14:xfrm>
                <a:off x="6288493" y="2314632"/>
                <a:ext cx="106920" cy="96480"/>
              </p14:xfrm>
            </p:contentPart>
          </mc:Choice>
          <mc:Fallback>
            <p:pic>
              <p:nvPicPr>
                <p:cNvPr id="169143" name="Freihand 169142">
                  <a:extLst>
                    <a:ext uri="{FF2B5EF4-FFF2-40B4-BE49-F238E27FC236}">
                      <a16:creationId xmlns:a16="http://schemas.microsoft.com/office/drawing/2014/main" id="{79BC0A19-AF49-4A4A-9CD7-9FCA6C56FE25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284173" y="2310312"/>
                  <a:ext cx="115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69144" name="Freihand 169143">
                  <a:extLst>
                    <a:ext uri="{FF2B5EF4-FFF2-40B4-BE49-F238E27FC236}">
                      <a16:creationId xmlns:a16="http://schemas.microsoft.com/office/drawing/2014/main" id="{D60EAA60-BEA2-48F6-95D3-0E8AB9C961FF}"/>
                    </a:ext>
                  </a:extLst>
                </p14:cNvPr>
                <p14:cNvContentPartPr/>
                <p14:nvPr/>
              </p14:nvContentPartPr>
              <p14:xfrm>
                <a:off x="6407653" y="2389152"/>
                <a:ext cx="67320" cy="68760"/>
              </p14:xfrm>
            </p:contentPart>
          </mc:Choice>
          <mc:Fallback>
            <p:pic>
              <p:nvPicPr>
                <p:cNvPr id="169144" name="Freihand 169143">
                  <a:extLst>
                    <a:ext uri="{FF2B5EF4-FFF2-40B4-BE49-F238E27FC236}">
                      <a16:creationId xmlns:a16="http://schemas.microsoft.com/office/drawing/2014/main" id="{D60EAA60-BEA2-48F6-95D3-0E8AB9C961F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403333" y="2384832"/>
                  <a:ext cx="75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69145" name="Freihand 169144">
                  <a:extLst>
                    <a:ext uri="{FF2B5EF4-FFF2-40B4-BE49-F238E27FC236}">
                      <a16:creationId xmlns:a16="http://schemas.microsoft.com/office/drawing/2014/main" id="{553CBFA8-2E52-4E8A-9973-79338909E9CD}"/>
                    </a:ext>
                  </a:extLst>
                </p14:cNvPr>
                <p14:cNvContentPartPr/>
                <p14:nvPr/>
              </p14:nvContentPartPr>
              <p14:xfrm>
                <a:off x="6562453" y="2343792"/>
                <a:ext cx="125280" cy="63720"/>
              </p14:xfrm>
            </p:contentPart>
          </mc:Choice>
          <mc:Fallback>
            <p:pic>
              <p:nvPicPr>
                <p:cNvPr id="169145" name="Freihand 169144">
                  <a:extLst>
                    <a:ext uri="{FF2B5EF4-FFF2-40B4-BE49-F238E27FC236}">
                      <a16:creationId xmlns:a16="http://schemas.microsoft.com/office/drawing/2014/main" id="{553CBFA8-2E52-4E8A-9973-79338909E9C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558133" y="2339472"/>
                  <a:ext cx="133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69146" name="Freihand 169145">
                  <a:extLst>
                    <a:ext uri="{FF2B5EF4-FFF2-40B4-BE49-F238E27FC236}">
                      <a16:creationId xmlns:a16="http://schemas.microsoft.com/office/drawing/2014/main" id="{19A9E471-41D7-4253-BD31-160EA550B148}"/>
                    </a:ext>
                  </a:extLst>
                </p14:cNvPr>
                <p14:cNvContentPartPr/>
                <p14:nvPr/>
              </p14:nvContentPartPr>
              <p14:xfrm>
                <a:off x="6854773" y="2253072"/>
                <a:ext cx="112320" cy="116280"/>
              </p14:xfrm>
            </p:contentPart>
          </mc:Choice>
          <mc:Fallback>
            <p:pic>
              <p:nvPicPr>
                <p:cNvPr id="169146" name="Freihand 169145">
                  <a:extLst>
                    <a:ext uri="{FF2B5EF4-FFF2-40B4-BE49-F238E27FC236}">
                      <a16:creationId xmlns:a16="http://schemas.microsoft.com/office/drawing/2014/main" id="{19A9E471-41D7-4253-BD31-160EA550B14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850453" y="2248752"/>
                  <a:ext cx="120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69147" name="Freihand 169146">
                  <a:extLst>
                    <a:ext uri="{FF2B5EF4-FFF2-40B4-BE49-F238E27FC236}">
                      <a16:creationId xmlns:a16="http://schemas.microsoft.com/office/drawing/2014/main" id="{9F0C6317-7799-4F72-80C7-D96246F5E50E}"/>
                    </a:ext>
                  </a:extLst>
                </p14:cNvPr>
                <p14:cNvContentPartPr/>
                <p14:nvPr/>
              </p14:nvContentPartPr>
              <p14:xfrm>
                <a:off x="6924253" y="2314992"/>
                <a:ext cx="18360" cy="115200"/>
              </p14:xfrm>
            </p:contentPart>
          </mc:Choice>
          <mc:Fallback>
            <p:pic>
              <p:nvPicPr>
                <p:cNvPr id="169147" name="Freihand 169146">
                  <a:extLst>
                    <a:ext uri="{FF2B5EF4-FFF2-40B4-BE49-F238E27FC236}">
                      <a16:creationId xmlns:a16="http://schemas.microsoft.com/office/drawing/2014/main" id="{9F0C6317-7799-4F72-80C7-D96246F5E50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919933" y="2310672"/>
                  <a:ext cx="27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69148" name="Freihand 169147">
                  <a:extLst>
                    <a:ext uri="{FF2B5EF4-FFF2-40B4-BE49-F238E27FC236}">
                      <a16:creationId xmlns:a16="http://schemas.microsoft.com/office/drawing/2014/main" id="{6A5221D2-338E-4755-B187-A65D6FDCAA38}"/>
                    </a:ext>
                  </a:extLst>
                </p14:cNvPr>
                <p14:cNvContentPartPr/>
                <p14:nvPr/>
              </p14:nvContentPartPr>
              <p14:xfrm>
                <a:off x="7002733" y="2376192"/>
                <a:ext cx="23400" cy="78480"/>
              </p14:xfrm>
            </p:contentPart>
          </mc:Choice>
          <mc:Fallback>
            <p:pic>
              <p:nvPicPr>
                <p:cNvPr id="169148" name="Freihand 169147">
                  <a:extLst>
                    <a:ext uri="{FF2B5EF4-FFF2-40B4-BE49-F238E27FC236}">
                      <a16:creationId xmlns:a16="http://schemas.microsoft.com/office/drawing/2014/main" id="{6A5221D2-338E-4755-B187-A65D6FDCAA3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998413" y="2371872"/>
                  <a:ext cx="32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69149" name="Freihand 169148">
                  <a:extLst>
                    <a:ext uri="{FF2B5EF4-FFF2-40B4-BE49-F238E27FC236}">
                      <a16:creationId xmlns:a16="http://schemas.microsoft.com/office/drawing/2014/main" id="{FFEC64B1-DBE7-44BD-9FC9-40A036084EA8}"/>
                    </a:ext>
                  </a:extLst>
                </p14:cNvPr>
                <p14:cNvContentPartPr/>
                <p14:nvPr/>
              </p14:nvContentPartPr>
              <p14:xfrm>
                <a:off x="7086253" y="2232192"/>
                <a:ext cx="237960" cy="175320"/>
              </p14:xfrm>
            </p:contentPart>
          </mc:Choice>
          <mc:Fallback>
            <p:pic>
              <p:nvPicPr>
                <p:cNvPr id="169149" name="Freihand 169148">
                  <a:extLst>
                    <a:ext uri="{FF2B5EF4-FFF2-40B4-BE49-F238E27FC236}">
                      <a16:creationId xmlns:a16="http://schemas.microsoft.com/office/drawing/2014/main" id="{FFEC64B1-DBE7-44BD-9FC9-40A036084EA8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081933" y="2227872"/>
                  <a:ext cx="246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69277" name="Freihand 169276">
                  <a:extLst>
                    <a:ext uri="{FF2B5EF4-FFF2-40B4-BE49-F238E27FC236}">
                      <a16:creationId xmlns:a16="http://schemas.microsoft.com/office/drawing/2014/main" id="{AD9D33F1-7838-4EF1-AB07-CC921C7AF08D}"/>
                    </a:ext>
                  </a:extLst>
                </p14:cNvPr>
                <p14:cNvContentPartPr/>
                <p14:nvPr/>
              </p14:nvContentPartPr>
              <p14:xfrm>
                <a:off x="5327293" y="2476632"/>
                <a:ext cx="444600" cy="99360"/>
              </p14:xfrm>
            </p:contentPart>
          </mc:Choice>
          <mc:Fallback>
            <p:pic>
              <p:nvPicPr>
                <p:cNvPr id="169277" name="Freihand 169276">
                  <a:extLst>
                    <a:ext uri="{FF2B5EF4-FFF2-40B4-BE49-F238E27FC236}">
                      <a16:creationId xmlns:a16="http://schemas.microsoft.com/office/drawing/2014/main" id="{AD9D33F1-7838-4EF1-AB07-CC921C7AF08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322973" y="2472312"/>
                  <a:ext cx="453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69252" name="Freihand 169251">
                  <a:extLst>
                    <a:ext uri="{FF2B5EF4-FFF2-40B4-BE49-F238E27FC236}">
                      <a16:creationId xmlns:a16="http://schemas.microsoft.com/office/drawing/2014/main" id="{CCB18015-5C3F-4A44-8D2F-63CC2930B19D}"/>
                    </a:ext>
                  </a:extLst>
                </p14:cNvPr>
                <p14:cNvContentPartPr/>
                <p14:nvPr/>
              </p14:nvContentPartPr>
              <p14:xfrm>
                <a:off x="8723893" y="2973072"/>
                <a:ext cx="79560" cy="105480"/>
              </p14:xfrm>
            </p:contentPart>
          </mc:Choice>
          <mc:Fallback>
            <p:pic>
              <p:nvPicPr>
                <p:cNvPr id="169252" name="Freihand 169251">
                  <a:extLst>
                    <a:ext uri="{FF2B5EF4-FFF2-40B4-BE49-F238E27FC236}">
                      <a16:creationId xmlns:a16="http://schemas.microsoft.com/office/drawing/2014/main" id="{CCB18015-5C3F-4A44-8D2F-63CC2930B19D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719573" y="2968752"/>
                  <a:ext cx="88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69253" name="Freihand 169252">
                  <a:extLst>
                    <a:ext uri="{FF2B5EF4-FFF2-40B4-BE49-F238E27FC236}">
                      <a16:creationId xmlns:a16="http://schemas.microsoft.com/office/drawing/2014/main" id="{B5E5A688-45A2-41A7-AE98-6E7F95CF7E30}"/>
                    </a:ext>
                  </a:extLst>
                </p14:cNvPr>
                <p14:cNvContentPartPr/>
                <p14:nvPr/>
              </p14:nvContentPartPr>
              <p14:xfrm>
                <a:off x="8794813" y="2964072"/>
                <a:ext cx="43200" cy="135720"/>
              </p14:xfrm>
            </p:contentPart>
          </mc:Choice>
          <mc:Fallback>
            <p:pic>
              <p:nvPicPr>
                <p:cNvPr id="169253" name="Freihand 169252">
                  <a:extLst>
                    <a:ext uri="{FF2B5EF4-FFF2-40B4-BE49-F238E27FC236}">
                      <a16:creationId xmlns:a16="http://schemas.microsoft.com/office/drawing/2014/main" id="{B5E5A688-45A2-41A7-AE98-6E7F95CF7E3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790493" y="2959752"/>
                  <a:ext cx="51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69254" name="Freihand 169253">
                  <a:extLst>
                    <a:ext uri="{FF2B5EF4-FFF2-40B4-BE49-F238E27FC236}">
                      <a16:creationId xmlns:a16="http://schemas.microsoft.com/office/drawing/2014/main" id="{91F94F9A-9A9E-426E-AC6B-FAAE6CAC6022}"/>
                    </a:ext>
                  </a:extLst>
                </p14:cNvPr>
                <p14:cNvContentPartPr/>
                <p14:nvPr/>
              </p14:nvContentPartPr>
              <p14:xfrm>
                <a:off x="8719213" y="3083592"/>
                <a:ext cx="138600" cy="16560"/>
              </p14:xfrm>
            </p:contentPart>
          </mc:Choice>
          <mc:Fallback>
            <p:pic>
              <p:nvPicPr>
                <p:cNvPr id="169254" name="Freihand 169253">
                  <a:extLst>
                    <a:ext uri="{FF2B5EF4-FFF2-40B4-BE49-F238E27FC236}">
                      <a16:creationId xmlns:a16="http://schemas.microsoft.com/office/drawing/2014/main" id="{91F94F9A-9A9E-426E-AC6B-FAAE6CAC602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714893" y="3079272"/>
                  <a:ext cx="147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69255" name="Freihand 169254">
                  <a:extLst>
                    <a:ext uri="{FF2B5EF4-FFF2-40B4-BE49-F238E27FC236}">
                      <a16:creationId xmlns:a16="http://schemas.microsoft.com/office/drawing/2014/main" id="{2E71CE63-5FC9-4E7D-A0D9-4B6AEA3D83CF}"/>
                    </a:ext>
                  </a:extLst>
                </p14:cNvPr>
                <p14:cNvContentPartPr/>
                <p14:nvPr/>
              </p14:nvContentPartPr>
              <p14:xfrm>
                <a:off x="8871133" y="3008352"/>
                <a:ext cx="112320" cy="82080"/>
              </p14:xfrm>
            </p:contentPart>
          </mc:Choice>
          <mc:Fallback>
            <p:pic>
              <p:nvPicPr>
                <p:cNvPr id="169255" name="Freihand 169254">
                  <a:extLst>
                    <a:ext uri="{FF2B5EF4-FFF2-40B4-BE49-F238E27FC236}">
                      <a16:creationId xmlns:a16="http://schemas.microsoft.com/office/drawing/2014/main" id="{2E71CE63-5FC9-4E7D-A0D9-4B6AEA3D83CF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866813" y="3004032"/>
                  <a:ext cx="120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69256" name="Freihand 169255">
                  <a:extLst>
                    <a:ext uri="{FF2B5EF4-FFF2-40B4-BE49-F238E27FC236}">
                      <a16:creationId xmlns:a16="http://schemas.microsoft.com/office/drawing/2014/main" id="{CCBBD5CD-D01C-481B-84A9-AAAA323FADA9}"/>
                    </a:ext>
                  </a:extLst>
                </p14:cNvPr>
                <p14:cNvContentPartPr/>
                <p14:nvPr/>
              </p14:nvContentPartPr>
              <p14:xfrm>
                <a:off x="8901013" y="3016272"/>
                <a:ext cx="98640" cy="178920"/>
              </p14:xfrm>
            </p:contentPart>
          </mc:Choice>
          <mc:Fallback>
            <p:pic>
              <p:nvPicPr>
                <p:cNvPr id="169256" name="Freihand 169255">
                  <a:extLst>
                    <a:ext uri="{FF2B5EF4-FFF2-40B4-BE49-F238E27FC236}">
                      <a16:creationId xmlns:a16="http://schemas.microsoft.com/office/drawing/2014/main" id="{CCBBD5CD-D01C-481B-84A9-AAAA323FADA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896693" y="3011952"/>
                  <a:ext cx="107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69257" name="Freihand 169256">
                  <a:extLst>
                    <a:ext uri="{FF2B5EF4-FFF2-40B4-BE49-F238E27FC236}">
                      <a16:creationId xmlns:a16="http://schemas.microsoft.com/office/drawing/2014/main" id="{D1652A24-4964-4E51-9EB8-8E6B5E64FAB8}"/>
                    </a:ext>
                  </a:extLst>
                </p14:cNvPr>
                <p14:cNvContentPartPr/>
                <p14:nvPr/>
              </p14:nvContentPartPr>
              <p14:xfrm>
                <a:off x="8952133" y="3098352"/>
                <a:ext cx="131400" cy="132120"/>
              </p14:xfrm>
            </p:contentPart>
          </mc:Choice>
          <mc:Fallback>
            <p:pic>
              <p:nvPicPr>
                <p:cNvPr id="169257" name="Freihand 169256">
                  <a:extLst>
                    <a:ext uri="{FF2B5EF4-FFF2-40B4-BE49-F238E27FC236}">
                      <a16:creationId xmlns:a16="http://schemas.microsoft.com/office/drawing/2014/main" id="{D1652A24-4964-4E51-9EB8-8E6B5E64FAB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947813" y="3094032"/>
                  <a:ext cx="140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69258" name="Freihand 169257">
                  <a:extLst>
                    <a:ext uri="{FF2B5EF4-FFF2-40B4-BE49-F238E27FC236}">
                      <a16:creationId xmlns:a16="http://schemas.microsoft.com/office/drawing/2014/main" id="{8EF35CCD-DB08-4A90-A976-BC3F3E3D441E}"/>
                    </a:ext>
                  </a:extLst>
                </p14:cNvPr>
                <p14:cNvContentPartPr/>
                <p14:nvPr/>
              </p14:nvContentPartPr>
              <p14:xfrm>
                <a:off x="9187213" y="3017712"/>
                <a:ext cx="167040" cy="20880"/>
              </p14:xfrm>
            </p:contentPart>
          </mc:Choice>
          <mc:Fallback>
            <p:pic>
              <p:nvPicPr>
                <p:cNvPr id="169258" name="Freihand 169257">
                  <a:extLst>
                    <a:ext uri="{FF2B5EF4-FFF2-40B4-BE49-F238E27FC236}">
                      <a16:creationId xmlns:a16="http://schemas.microsoft.com/office/drawing/2014/main" id="{8EF35CCD-DB08-4A90-A976-BC3F3E3D441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182893" y="3013392"/>
                  <a:ext cx="175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69259" name="Freihand 169258">
                  <a:extLst>
                    <a:ext uri="{FF2B5EF4-FFF2-40B4-BE49-F238E27FC236}">
                      <a16:creationId xmlns:a16="http://schemas.microsoft.com/office/drawing/2014/main" id="{D9888ECA-212F-40C1-B85A-9A1346A8EDC8}"/>
                    </a:ext>
                  </a:extLst>
                </p14:cNvPr>
                <p14:cNvContentPartPr/>
                <p14:nvPr/>
              </p14:nvContentPartPr>
              <p14:xfrm>
                <a:off x="9187933" y="3062352"/>
                <a:ext cx="178920" cy="21240"/>
              </p14:xfrm>
            </p:contentPart>
          </mc:Choice>
          <mc:Fallback>
            <p:pic>
              <p:nvPicPr>
                <p:cNvPr id="169259" name="Freihand 169258">
                  <a:extLst>
                    <a:ext uri="{FF2B5EF4-FFF2-40B4-BE49-F238E27FC236}">
                      <a16:creationId xmlns:a16="http://schemas.microsoft.com/office/drawing/2014/main" id="{D9888ECA-212F-40C1-B85A-9A1346A8EDC8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183613" y="3058032"/>
                  <a:ext cx="187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69262" name="Freihand 169261">
                  <a:extLst>
                    <a:ext uri="{FF2B5EF4-FFF2-40B4-BE49-F238E27FC236}">
                      <a16:creationId xmlns:a16="http://schemas.microsoft.com/office/drawing/2014/main" id="{02306E09-594C-4571-9273-1F05CFAC299A}"/>
                    </a:ext>
                  </a:extLst>
                </p14:cNvPr>
                <p14:cNvContentPartPr/>
                <p14:nvPr/>
              </p14:nvContentPartPr>
              <p14:xfrm>
                <a:off x="9470173" y="2938872"/>
                <a:ext cx="81720" cy="122760"/>
              </p14:xfrm>
            </p:contentPart>
          </mc:Choice>
          <mc:Fallback>
            <p:pic>
              <p:nvPicPr>
                <p:cNvPr id="169262" name="Freihand 169261">
                  <a:extLst>
                    <a:ext uri="{FF2B5EF4-FFF2-40B4-BE49-F238E27FC236}">
                      <a16:creationId xmlns:a16="http://schemas.microsoft.com/office/drawing/2014/main" id="{02306E09-594C-4571-9273-1F05CFAC299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465853" y="2934552"/>
                  <a:ext cx="90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69263" name="Freihand 169262">
                  <a:extLst>
                    <a:ext uri="{FF2B5EF4-FFF2-40B4-BE49-F238E27FC236}">
                      <a16:creationId xmlns:a16="http://schemas.microsoft.com/office/drawing/2014/main" id="{A922873D-D762-46F3-952F-A4FAA071DAE5}"/>
                    </a:ext>
                  </a:extLst>
                </p14:cNvPr>
                <p14:cNvContentPartPr/>
                <p14:nvPr/>
              </p14:nvContentPartPr>
              <p14:xfrm>
                <a:off x="9532093" y="2940672"/>
                <a:ext cx="27000" cy="105120"/>
              </p14:xfrm>
            </p:contentPart>
          </mc:Choice>
          <mc:Fallback>
            <p:pic>
              <p:nvPicPr>
                <p:cNvPr id="169263" name="Freihand 169262">
                  <a:extLst>
                    <a:ext uri="{FF2B5EF4-FFF2-40B4-BE49-F238E27FC236}">
                      <a16:creationId xmlns:a16="http://schemas.microsoft.com/office/drawing/2014/main" id="{A922873D-D762-46F3-952F-A4FAA071DAE5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9527773" y="2936352"/>
                  <a:ext cx="35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69264" name="Freihand 169263">
                  <a:extLst>
                    <a:ext uri="{FF2B5EF4-FFF2-40B4-BE49-F238E27FC236}">
                      <a16:creationId xmlns:a16="http://schemas.microsoft.com/office/drawing/2014/main" id="{9452506D-90BD-4792-B33E-5D04DA992816}"/>
                    </a:ext>
                  </a:extLst>
                </p14:cNvPr>
                <p14:cNvContentPartPr/>
                <p14:nvPr/>
              </p14:nvContentPartPr>
              <p14:xfrm>
                <a:off x="9467293" y="3053352"/>
                <a:ext cx="104400" cy="21240"/>
              </p14:xfrm>
            </p:contentPart>
          </mc:Choice>
          <mc:Fallback>
            <p:pic>
              <p:nvPicPr>
                <p:cNvPr id="169264" name="Freihand 169263">
                  <a:extLst>
                    <a:ext uri="{FF2B5EF4-FFF2-40B4-BE49-F238E27FC236}">
                      <a16:creationId xmlns:a16="http://schemas.microsoft.com/office/drawing/2014/main" id="{9452506D-90BD-4792-B33E-5D04DA99281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462973" y="3049032"/>
                  <a:ext cx="113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69265" name="Freihand 169264">
                  <a:extLst>
                    <a:ext uri="{FF2B5EF4-FFF2-40B4-BE49-F238E27FC236}">
                      <a16:creationId xmlns:a16="http://schemas.microsoft.com/office/drawing/2014/main" id="{5D8635B2-D430-4654-901E-F429C5B028DD}"/>
                    </a:ext>
                  </a:extLst>
                </p14:cNvPr>
                <p14:cNvContentPartPr/>
                <p14:nvPr/>
              </p14:nvContentPartPr>
              <p14:xfrm>
                <a:off x="9600853" y="2956872"/>
                <a:ext cx="117360" cy="99360"/>
              </p14:xfrm>
            </p:contentPart>
          </mc:Choice>
          <mc:Fallback>
            <p:pic>
              <p:nvPicPr>
                <p:cNvPr id="169265" name="Freihand 169264">
                  <a:extLst>
                    <a:ext uri="{FF2B5EF4-FFF2-40B4-BE49-F238E27FC236}">
                      <a16:creationId xmlns:a16="http://schemas.microsoft.com/office/drawing/2014/main" id="{5D8635B2-D430-4654-901E-F429C5B028DD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596533" y="2952552"/>
                  <a:ext cx="126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69266" name="Freihand 169265">
                  <a:extLst>
                    <a:ext uri="{FF2B5EF4-FFF2-40B4-BE49-F238E27FC236}">
                      <a16:creationId xmlns:a16="http://schemas.microsoft.com/office/drawing/2014/main" id="{C8024EDC-1222-4C5B-8766-FBF9D03300C7}"/>
                    </a:ext>
                  </a:extLst>
                </p14:cNvPr>
                <p14:cNvContentPartPr/>
                <p14:nvPr/>
              </p14:nvContentPartPr>
              <p14:xfrm>
                <a:off x="9718213" y="3052992"/>
                <a:ext cx="75960" cy="75240"/>
              </p14:xfrm>
            </p:contentPart>
          </mc:Choice>
          <mc:Fallback>
            <p:pic>
              <p:nvPicPr>
                <p:cNvPr id="169266" name="Freihand 169265">
                  <a:extLst>
                    <a:ext uri="{FF2B5EF4-FFF2-40B4-BE49-F238E27FC236}">
                      <a16:creationId xmlns:a16="http://schemas.microsoft.com/office/drawing/2014/main" id="{C8024EDC-1222-4C5B-8766-FBF9D03300C7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713893" y="3048672"/>
                  <a:ext cx="84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69267" name="Freihand 169266">
                  <a:extLst>
                    <a:ext uri="{FF2B5EF4-FFF2-40B4-BE49-F238E27FC236}">
                      <a16:creationId xmlns:a16="http://schemas.microsoft.com/office/drawing/2014/main" id="{3483E7F8-3D33-44B5-BF5B-00808DE2CF47}"/>
                    </a:ext>
                  </a:extLst>
                </p14:cNvPr>
                <p14:cNvContentPartPr/>
                <p14:nvPr/>
              </p14:nvContentPartPr>
              <p14:xfrm>
                <a:off x="9878773" y="3006912"/>
                <a:ext cx="165240" cy="3240"/>
              </p14:xfrm>
            </p:contentPart>
          </mc:Choice>
          <mc:Fallback>
            <p:pic>
              <p:nvPicPr>
                <p:cNvPr id="169267" name="Freihand 169266">
                  <a:extLst>
                    <a:ext uri="{FF2B5EF4-FFF2-40B4-BE49-F238E27FC236}">
                      <a16:creationId xmlns:a16="http://schemas.microsoft.com/office/drawing/2014/main" id="{3483E7F8-3D33-44B5-BF5B-00808DE2CF47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9874453" y="3002592"/>
                  <a:ext cx="173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69268" name="Freihand 169267">
                  <a:extLst>
                    <a:ext uri="{FF2B5EF4-FFF2-40B4-BE49-F238E27FC236}">
                      <a16:creationId xmlns:a16="http://schemas.microsoft.com/office/drawing/2014/main" id="{C58D4463-A1C4-4469-9BB8-8F2488734C67}"/>
                    </a:ext>
                  </a:extLst>
                </p14:cNvPr>
                <p14:cNvContentPartPr/>
                <p14:nvPr/>
              </p14:nvContentPartPr>
              <p14:xfrm>
                <a:off x="9890653" y="3030672"/>
                <a:ext cx="170280" cy="32760"/>
              </p14:xfrm>
            </p:contentPart>
          </mc:Choice>
          <mc:Fallback>
            <p:pic>
              <p:nvPicPr>
                <p:cNvPr id="169268" name="Freihand 169267">
                  <a:extLst>
                    <a:ext uri="{FF2B5EF4-FFF2-40B4-BE49-F238E27FC236}">
                      <a16:creationId xmlns:a16="http://schemas.microsoft.com/office/drawing/2014/main" id="{C58D4463-A1C4-4469-9BB8-8F2488734C67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9886333" y="3026352"/>
                  <a:ext cx="178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69269" name="Freihand 169268">
                  <a:extLst>
                    <a:ext uri="{FF2B5EF4-FFF2-40B4-BE49-F238E27FC236}">
                      <a16:creationId xmlns:a16="http://schemas.microsoft.com/office/drawing/2014/main" id="{6A298027-31B9-47D9-88D8-31DDD5D46D84}"/>
                    </a:ext>
                  </a:extLst>
                </p14:cNvPr>
                <p14:cNvContentPartPr/>
                <p14:nvPr/>
              </p14:nvContentPartPr>
              <p14:xfrm>
                <a:off x="10166053" y="2932752"/>
                <a:ext cx="89640" cy="84240"/>
              </p14:xfrm>
            </p:contentPart>
          </mc:Choice>
          <mc:Fallback>
            <p:pic>
              <p:nvPicPr>
                <p:cNvPr id="169269" name="Freihand 169268">
                  <a:extLst>
                    <a:ext uri="{FF2B5EF4-FFF2-40B4-BE49-F238E27FC236}">
                      <a16:creationId xmlns:a16="http://schemas.microsoft.com/office/drawing/2014/main" id="{6A298027-31B9-47D9-88D8-31DDD5D46D8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0161733" y="2928432"/>
                  <a:ext cx="98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69270" name="Freihand 169269">
                  <a:extLst>
                    <a:ext uri="{FF2B5EF4-FFF2-40B4-BE49-F238E27FC236}">
                      <a16:creationId xmlns:a16="http://schemas.microsoft.com/office/drawing/2014/main" id="{A980385A-6C49-46B1-A275-797E35FB172D}"/>
                    </a:ext>
                  </a:extLst>
                </p14:cNvPr>
                <p14:cNvContentPartPr/>
                <p14:nvPr/>
              </p14:nvContentPartPr>
              <p14:xfrm>
                <a:off x="10226893" y="2970912"/>
                <a:ext cx="87480" cy="116640"/>
              </p14:xfrm>
            </p:contentPart>
          </mc:Choice>
          <mc:Fallback>
            <p:pic>
              <p:nvPicPr>
                <p:cNvPr id="169270" name="Freihand 169269">
                  <a:extLst>
                    <a:ext uri="{FF2B5EF4-FFF2-40B4-BE49-F238E27FC236}">
                      <a16:creationId xmlns:a16="http://schemas.microsoft.com/office/drawing/2014/main" id="{A980385A-6C49-46B1-A275-797E35FB172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0222573" y="2966592"/>
                  <a:ext cx="96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69271" name="Freihand 169270">
                  <a:extLst>
                    <a:ext uri="{FF2B5EF4-FFF2-40B4-BE49-F238E27FC236}">
                      <a16:creationId xmlns:a16="http://schemas.microsoft.com/office/drawing/2014/main" id="{640F6FD9-F9E2-49E2-ADF6-0615CF9EAC4F}"/>
                    </a:ext>
                  </a:extLst>
                </p14:cNvPr>
                <p14:cNvContentPartPr/>
                <p14:nvPr/>
              </p14:nvContentPartPr>
              <p14:xfrm>
                <a:off x="10372333" y="2944992"/>
                <a:ext cx="89640" cy="103680"/>
              </p14:xfrm>
            </p:contentPart>
          </mc:Choice>
          <mc:Fallback>
            <p:pic>
              <p:nvPicPr>
                <p:cNvPr id="169271" name="Freihand 169270">
                  <a:extLst>
                    <a:ext uri="{FF2B5EF4-FFF2-40B4-BE49-F238E27FC236}">
                      <a16:creationId xmlns:a16="http://schemas.microsoft.com/office/drawing/2014/main" id="{640F6FD9-F9E2-49E2-ADF6-0615CF9EAC4F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0368013" y="2940672"/>
                  <a:ext cx="98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69272" name="Freihand 169271">
                  <a:extLst>
                    <a:ext uri="{FF2B5EF4-FFF2-40B4-BE49-F238E27FC236}">
                      <a16:creationId xmlns:a16="http://schemas.microsoft.com/office/drawing/2014/main" id="{BE4E8FF5-E15A-445D-8480-EFB2910B88E3}"/>
                    </a:ext>
                  </a:extLst>
                </p14:cNvPr>
                <p14:cNvContentPartPr/>
                <p14:nvPr/>
              </p14:nvContentPartPr>
              <p14:xfrm>
                <a:off x="10483213" y="2922312"/>
                <a:ext cx="120960" cy="114840"/>
              </p14:xfrm>
            </p:contentPart>
          </mc:Choice>
          <mc:Fallback>
            <p:pic>
              <p:nvPicPr>
                <p:cNvPr id="169272" name="Freihand 169271">
                  <a:extLst>
                    <a:ext uri="{FF2B5EF4-FFF2-40B4-BE49-F238E27FC236}">
                      <a16:creationId xmlns:a16="http://schemas.microsoft.com/office/drawing/2014/main" id="{BE4E8FF5-E15A-445D-8480-EFB2910B88E3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0478893" y="2917992"/>
                  <a:ext cx="129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69273" name="Freihand 169272">
                  <a:extLst>
                    <a:ext uri="{FF2B5EF4-FFF2-40B4-BE49-F238E27FC236}">
                      <a16:creationId xmlns:a16="http://schemas.microsoft.com/office/drawing/2014/main" id="{51619A63-4759-48BD-AC8D-B79B599A460B}"/>
                    </a:ext>
                  </a:extLst>
                </p14:cNvPr>
                <p14:cNvContentPartPr/>
                <p14:nvPr/>
              </p14:nvContentPartPr>
              <p14:xfrm>
                <a:off x="10515973" y="2879832"/>
                <a:ext cx="231840" cy="46800"/>
              </p14:xfrm>
            </p:contentPart>
          </mc:Choice>
          <mc:Fallback>
            <p:pic>
              <p:nvPicPr>
                <p:cNvPr id="169273" name="Freihand 169272">
                  <a:extLst>
                    <a:ext uri="{FF2B5EF4-FFF2-40B4-BE49-F238E27FC236}">
                      <a16:creationId xmlns:a16="http://schemas.microsoft.com/office/drawing/2014/main" id="{51619A63-4759-48BD-AC8D-B79B599A460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0511653" y="2875512"/>
                  <a:ext cx="240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69279" name="Freihand 169278">
                  <a:extLst>
                    <a:ext uri="{FF2B5EF4-FFF2-40B4-BE49-F238E27FC236}">
                      <a16:creationId xmlns:a16="http://schemas.microsoft.com/office/drawing/2014/main" id="{B4A57E7E-C53E-4627-9728-467F02629E22}"/>
                    </a:ext>
                  </a:extLst>
                </p14:cNvPr>
                <p14:cNvContentPartPr/>
                <p14:nvPr/>
              </p14:nvContentPartPr>
              <p14:xfrm>
                <a:off x="8699413" y="3250992"/>
                <a:ext cx="516240" cy="32400"/>
              </p14:xfrm>
            </p:contentPart>
          </mc:Choice>
          <mc:Fallback>
            <p:pic>
              <p:nvPicPr>
                <p:cNvPr id="169279" name="Freihand 169278">
                  <a:extLst>
                    <a:ext uri="{FF2B5EF4-FFF2-40B4-BE49-F238E27FC236}">
                      <a16:creationId xmlns:a16="http://schemas.microsoft.com/office/drawing/2014/main" id="{B4A57E7E-C53E-4627-9728-467F02629E2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8695093" y="3246672"/>
                  <a:ext cx="524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69281" name="Freihand 169280">
                  <a:extLst>
                    <a:ext uri="{FF2B5EF4-FFF2-40B4-BE49-F238E27FC236}">
                      <a16:creationId xmlns:a16="http://schemas.microsoft.com/office/drawing/2014/main" id="{C8B8F0E3-48E6-440C-9D64-4125B01C0D53}"/>
                    </a:ext>
                  </a:extLst>
                </p14:cNvPr>
                <p14:cNvContentPartPr/>
                <p14:nvPr/>
              </p14:nvContentPartPr>
              <p14:xfrm>
                <a:off x="239053" y="3663552"/>
                <a:ext cx="218520" cy="21240"/>
              </p14:xfrm>
            </p:contentPart>
          </mc:Choice>
          <mc:Fallback>
            <p:pic>
              <p:nvPicPr>
                <p:cNvPr id="169281" name="Freihand 169280">
                  <a:extLst>
                    <a:ext uri="{FF2B5EF4-FFF2-40B4-BE49-F238E27FC236}">
                      <a16:creationId xmlns:a16="http://schemas.microsoft.com/office/drawing/2014/main" id="{C8B8F0E3-48E6-440C-9D64-4125B01C0D53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34733" y="3659232"/>
                  <a:ext cx="227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69282" name="Freihand 169281">
                  <a:extLst>
                    <a:ext uri="{FF2B5EF4-FFF2-40B4-BE49-F238E27FC236}">
                      <a16:creationId xmlns:a16="http://schemas.microsoft.com/office/drawing/2014/main" id="{58D21CDE-6BEA-4307-9EAA-008BC032591A}"/>
                    </a:ext>
                  </a:extLst>
                </p14:cNvPr>
                <p14:cNvContentPartPr/>
                <p14:nvPr/>
              </p14:nvContentPartPr>
              <p14:xfrm>
                <a:off x="263533" y="3698832"/>
                <a:ext cx="205560" cy="24480"/>
              </p14:xfrm>
            </p:contentPart>
          </mc:Choice>
          <mc:Fallback>
            <p:pic>
              <p:nvPicPr>
                <p:cNvPr id="169282" name="Freihand 169281">
                  <a:extLst>
                    <a:ext uri="{FF2B5EF4-FFF2-40B4-BE49-F238E27FC236}">
                      <a16:creationId xmlns:a16="http://schemas.microsoft.com/office/drawing/2014/main" id="{58D21CDE-6BEA-4307-9EAA-008BC032591A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59213" y="3694512"/>
                  <a:ext cx="214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69283" name="Freihand 169282">
                  <a:extLst>
                    <a:ext uri="{FF2B5EF4-FFF2-40B4-BE49-F238E27FC236}">
                      <a16:creationId xmlns:a16="http://schemas.microsoft.com/office/drawing/2014/main" id="{32314A2A-6014-4B15-813A-A00DC4E15FB6}"/>
                    </a:ext>
                  </a:extLst>
                </p14:cNvPr>
                <p14:cNvContentPartPr/>
                <p14:nvPr/>
              </p14:nvContentPartPr>
              <p14:xfrm>
                <a:off x="465853" y="3615672"/>
                <a:ext cx="106200" cy="131760"/>
              </p14:xfrm>
            </p:contentPart>
          </mc:Choice>
          <mc:Fallback>
            <p:pic>
              <p:nvPicPr>
                <p:cNvPr id="169283" name="Freihand 169282">
                  <a:extLst>
                    <a:ext uri="{FF2B5EF4-FFF2-40B4-BE49-F238E27FC236}">
                      <a16:creationId xmlns:a16="http://schemas.microsoft.com/office/drawing/2014/main" id="{32314A2A-6014-4B15-813A-A00DC4E15FB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61533" y="3611352"/>
                  <a:ext cx="114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69284" name="Freihand 169283">
                  <a:extLst>
                    <a:ext uri="{FF2B5EF4-FFF2-40B4-BE49-F238E27FC236}">
                      <a16:creationId xmlns:a16="http://schemas.microsoft.com/office/drawing/2014/main" id="{D3B2E09C-F82A-4437-ADA8-26E6DA927597}"/>
                    </a:ext>
                  </a:extLst>
                </p14:cNvPr>
                <p14:cNvContentPartPr/>
                <p14:nvPr/>
              </p14:nvContentPartPr>
              <p14:xfrm>
                <a:off x="691213" y="3628632"/>
                <a:ext cx="217440" cy="88560"/>
              </p14:xfrm>
            </p:contentPart>
          </mc:Choice>
          <mc:Fallback>
            <p:pic>
              <p:nvPicPr>
                <p:cNvPr id="169284" name="Freihand 169283">
                  <a:extLst>
                    <a:ext uri="{FF2B5EF4-FFF2-40B4-BE49-F238E27FC236}">
                      <a16:creationId xmlns:a16="http://schemas.microsoft.com/office/drawing/2014/main" id="{D3B2E09C-F82A-4437-ADA8-26E6DA927597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86893" y="3624312"/>
                  <a:ext cx="226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69285" name="Freihand 169284">
                  <a:extLst>
                    <a:ext uri="{FF2B5EF4-FFF2-40B4-BE49-F238E27FC236}">
                      <a16:creationId xmlns:a16="http://schemas.microsoft.com/office/drawing/2014/main" id="{8FA3D273-DC6B-4244-8DBE-6B8E7FBFCBBF}"/>
                    </a:ext>
                  </a:extLst>
                </p14:cNvPr>
                <p14:cNvContentPartPr/>
                <p14:nvPr/>
              </p14:nvContentPartPr>
              <p14:xfrm>
                <a:off x="914413" y="3555552"/>
                <a:ext cx="100080" cy="138600"/>
              </p14:xfrm>
            </p:contentPart>
          </mc:Choice>
          <mc:Fallback>
            <p:pic>
              <p:nvPicPr>
                <p:cNvPr id="169285" name="Freihand 169284">
                  <a:extLst>
                    <a:ext uri="{FF2B5EF4-FFF2-40B4-BE49-F238E27FC236}">
                      <a16:creationId xmlns:a16="http://schemas.microsoft.com/office/drawing/2014/main" id="{8FA3D273-DC6B-4244-8DBE-6B8E7FBFCBB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10093" y="3551232"/>
                  <a:ext cx="108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69286" name="Freihand 169285">
                  <a:extLst>
                    <a:ext uri="{FF2B5EF4-FFF2-40B4-BE49-F238E27FC236}">
                      <a16:creationId xmlns:a16="http://schemas.microsoft.com/office/drawing/2014/main" id="{4ABB5282-C6C8-4485-935A-76AB62984359}"/>
                    </a:ext>
                  </a:extLst>
                </p14:cNvPr>
                <p14:cNvContentPartPr/>
                <p14:nvPr/>
              </p14:nvContentPartPr>
              <p14:xfrm>
                <a:off x="1031053" y="3637632"/>
                <a:ext cx="78120" cy="36360"/>
              </p14:xfrm>
            </p:contentPart>
          </mc:Choice>
          <mc:Fallback>
            <p:pic>
              <p:nvPicPr>
                <p:cNvPr id="169286" name="Freihand 169285">
                  <a:extLst>
                    <a:ext uri="{FF2B5EF4-FFF2-40B4-BE49-F238E27FC236}">
                      <a16:creationId xmlns:a16="http://schemas.microsoft.com/office/drawing/2014/main" id="{4ABB5282-C6C8-4485-935A-76AB6298435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026733" y="3633312"/>
                  <a:ext cx="86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69287" name="Freihand 169286">
                  <a:extLst>
                    <a:ext uri="{FF2B5EF4-FFF2-40B4-BE49-F238E27FC236}">
                      <a16:creationId xmlns:a16="http://schemas.microsoft.com/office/drawing/2014/main" id="{F03DBE5F-4249-4C87-8C67-5F1FA4617430}"/>
                    </a:ext>
                  </a:extLst>
                </p14:cNvPr>
                <p14:cNvContentPartPr/>
                <p14:nvPr/>
              </p14:nvContentPartPr>
              <p14:xfrm>
                <a:off x="1154173" y="3529632"/>
                <a:ext cx="78120" cy="162000"/>
              </p14:xfrm>
            </p:contentPart>
          </mc:Choice>
          <mc:Fallback>
            <p:pic>
              <p:nvPicPr>
                <p:cNvPr id="169287" name="Freihand 169286">
                  <a:extLst>
                    <a:ext uri="{FF2B5EF4-FFF2-40B4-BE49-F238E27FC236}">
                      <a16:creationId xmlns:a16="http://schemas.microsoft.com/office/drawing/2014/main" id="{F03DBE5F-4249-4C87-8C67-5F1FA4617430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149853" y="3525312"/>
                  <a:ext cx="86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69288" name="Freihand 169287">
                  <a:extLst>
                    <a:ext uri="{FF2B5EF4-FFF2-40B4-BE49-F238E27FC236}">
                      <a16:creationId xmlns:a16="http://schemas.microsoft.com/office/drawing/2014/main" id="{C7BFF825-EE2F-4545-88AD-EFE541CA3A26}"/>
                    </a:ext>
                  </a:extLst>
                </p14:cNvPr>
                <p14:cNvContentPartPr/>
                <p14:nvPr/>
              </p14:nvContentPartPr>
              <p14:xfrm>
                <a:off x="617413" y="3635832"/>
                <a:ext cx="205920" cy="64800"/>
              </p14:xfrm>
            </p:contentPart>
          </mc:Choice>
          <mc:Fallback>
            <p:pic>
              <p:nvPicPr>
                <p:cNvPr id="169288" name="Freihand 169287">
                  <a:extLst>
                    <a:ext uri="{FF2B5EF4-FFF2-40B4-BE49-F238E27FC236}">
                      <a16:creationId xmlns:a16="http://schemas.microsoft.com/office/drawing/2014/main" id="{C7BFF825-EE2F-4545-88AD-EFE541CA3A26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13093" y="3631512"/>
                  <a:ext cx="214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69290" name="Freihand 169289">
                  <a:extLst>
                    <a:ext uri="{FF2B5EF4-FFF2-40B4-BE49-F238E27FC236}">
                      <a16:creationId xmlns:a16="http://schemas.microsoft.com/office/drawing/2014/main" id="{77EF5DB3-BFE4-4453-B31A-10A72AFC4155}"/>
                    </a:ext>
                  </a:extLst>
                </p14:cNvPr>
                <p14:cNvContentPartPr/>
                <p14:nvPr/>
              </p14:nvContentPartPr>
              <p14:xfrm>
                <a:off x="1253173" y="3509112"/>
                <a:ext cx="70920" cy="125280"/>
              </p14:xfrm>
            </p:contentPart>
          </mc:Choice>
          <mc:Fallback>
            <p:pic>
              <p:nvPicPr>
                <p:cNvPr id="169290" name="Freihand 169289">
                  <a:extLst>
                    <a:ext uri="{FF2B5EF4-FFF2-40B4-BE49-F238E27FC236}">
                      <a16:creationId xmlns:a16="http://schemas.microsoft.com/office/drawing/2014/main" id="{77EF5DB3-BFE4-4453-B31A-10A72AFC4155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248853" y="3504792"/>
                  <a:ext cx="79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69291" name="Freihand 169290">
                  <a:extLst>
                    <a:ext uri="{FF2B5EF4-FFF2-40B4-BE49-F238E27FC236}">
                      <a16:creationId xmlns:a16="http://schemas.microsoft.com/office/drawing/2014/main" id="{DFDEF560-DC7B-4E5A-9B3E-F29EEF5CA709}"/>
                    </a:ext>
                  </a:extLst>
                </p14:cNvPr>
                <p14:cNvContentPartPr/>
                <p14:nvPr/>
              </p14:nvContentPartPr>
              <p14:xfrm>
                <a:off x="1050493" y="3496512"/>
                <a:ext cx="108360" cy="6840"/>
              </p14:xfrm>
            </p:contentPart>
          </mc:Choice>
          <mc:Fallback>
            <p:pic>
              <p:nvPicPr>
                <p:cNvPr id="169291" name="Freihand 169290">
                  <a:extLst>
                    <a:ext uri="{FF2B5EF4-FFF2-40B4-BE49-F238E27FC236}">
                      <a16:creationId xmlns:a16="http://schemas.microsoft.com/office/drawing/2014/main" id="{DFDEF560-DC7B-4E5A-9B3E-F29EEF5CA709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046173" y="3492192"/>
                  <a:ext cx="1170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69292" name="Freihand 169291">
                  <a:extLst>
                    <a:ext uri="{FF2B5EF4-FFF2-40B4-BE49-F238E27FC236}">
                      <a16:creationId xmlns:a16="http://schemas.microsoft.com/office/drawing/2014/main" id="{DD36D470-890D-4834-A518-FAA64C3B41AF}"/>
                    </a:ext>
                  </a:extLst>
                </p14:cNvPr>
                <p14:cNvContentPartPr/>
                <p14:nvPr/>
              </p14:nvContentPartPr>
              <p14:xfrm>
                <a:off x="1488253" y="3558432"/>
                <a:ext cx="133920" cy="104040"/>
              </p14:xfrm>
            </p:contentPart>
          </mc:Choice>
          <mc:Fallback>
            <p:pic>
              <p:nvPicPr>
                <p:cNvPr id="169292" name="Freihand 169291">
                  <a:extLst>
                    <a:ext uri="{FF2B5EF4-FFF2-40B4-BE49-F238E27FC236}">
                      <a16:creationId xmlns:a16="http://schemas.microsoft.com/office/drawing/2014/main" id="{DD36D470-890D-4834-A518-FAA64C3B41AF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483933" y="3554112"/>
                  <a:ext cx="142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69293" name="Freihand 169292">
                  <a:extLst>
                    <a:ext uri="{FF2B5EF4-FFF2-40B4-BE49-F238E27FC236}">
                      <a16:creationId xmlns:a16="http://schemas.microsoft.com/office/drawing/2014/main" id="{7904FDC1-F9D3-40A8-AA5C-1E860F898E9E}"/>
                    </a:ext>
                  </a:extLst>
                </p14:cNvPr>
                <p14:cNvContentPartPr/>
                <p14:nvPr/>
              </p14:nvContentPartPr>
              <p14:xfrm>
                <a:off x="1633693" y="3524232"/>
                <a:ext cx="6840" cy="30600"/>
              </p14:xfrm>
            </p:contentPart>
          </mc:Choice>
          <mc:Fallback>
            <p:pic>
              <p:nvPicPr>
                <p:cNvPr id="169293" name="Freihand 169292">
                  <a:extLst>
                    <a:ext uri="{FF2B5EF4-FFF2-40B4-BE49-F238E27FC236}">
                      <a16:creationId xmlns:a16="http://schemas.microsoft.com/office/drawing/2014/main" id="{7904FDC1-F9D3-40A8-AA5C-1E860F898E9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629373" y="3519912"/>
                  <a:ext cx="15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69294" name="Freihand 169293">
                  <a:extLst>
                    <a:ext uri="{FF2B5EF4-FFF2-40B4-BE49-F238E27FC236}">
                      <a16:creationId xmlns:a16="http://schemas.microsoft.com/office/drawing/2014/main" id="{9F327919-4911-4354-9209-A6C31A6FF90D}"/>
                    </a:ext>
                  </a:extLst>
                </p14:cNvPr>
                <p14:cNvContentPartPr/>
                <p14:nvPr/>
              </p14:nvContentPartPr>
              <p14:xfrm>
                <a:off x="1705333" y="3519552"/>
                <a:ext cx="185040" cy="134640"/>
              </p14:xfrm>
            </p:contentPart>
          </mc:Choice>
          <mc:Fallback>
            <p:pic>
              <p:nvPicPr>
                <p:cNvPr id="169294" name="Freihand 169293">
                  <a:extLst>
                    <a:ext uri="{FF2B5EF4-FFF2-40B4-BE49-F238E27FC236}">
                      <a16:creationId xmlns:a16="http://schemas.microsoft.com/office/drawing/2014/main" id="{9F327919-4911-4354-9209-A6C31A6FF90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701013" y="3515232"/>
                  <a:ext cx="193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69295" name="Freihand 169294">
                  <a:extLst>
                    <a:ext uri="{FF2B5EF4-FFF2-40B4-BE49-F238E27FC236}">
                      <a16:creationId xmlns:a16="http://schemas.microsoft.com/office/drawing/2014/main" id="{AD3EB22A-5908-4D07-86C3-F46B88FD9E35}"/>
                    </a:ext>
                  </a:extLst>
                </p14:cNvPr>
                <p14:cNvContentPartPr/>
                <p14:nvPr/>
              </p14:nvContentPartPr>
              <p14:xfrm>
                <a:off x="2136253" y="3514872"/>
                <a:ext cx="141480" cy="115920"/>
              </p14:xfrm>
            </p:contentPart>
          </mc:Choice>
          <mc:Fallback>
            <p:pic>
              <p:nvPicPr>
                <p:cNvPr id="169295" name="Freihand 169294">
                  <a:extLst>
                    <a:ext uri="{FF2B5EF4-FFF2-40B4-BE49-F238E27FC236}">
                      <a16:creationId xmlns:a16="http://schemas.microsoft.com/office/drawing/2014/main" id="{AD3EB22A-5908-4D07-86C3-F46B88FD9E35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2131933" y="3510552"/>
                  <a:ext cx="150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69296" name="Freihand 169295">
                  <a:extLst>
                    <a:ext uri="{FF2B5EF4-FFF2-40B4-BE49-F238E27FC236}">
                      <a16:creationId xmlns:a16="http://schemas.microsoft.com/office/drawing/2014/main" id="{F46AD0A6-2D21-401C-9832-FBB593923BD2}"/>
                    </a:ext>
                  </a:extLst>
                </p14:cNvPr>
                <p14:cNvContentPartPr/>
                <p14:nvPr/>
              </p14:nvContentPartPr>
              <p14:xfrm>
                <a:off x="2278093" y="3527472"/>
                <a:ext cx="77760" cy="87840"/>
              </p14:xfrm>
            </p:contentPart>
          </mc:Choice>
          <mc:Fallback>
            <p:pic>
              <p:nvPicPr>
                <p:cNvPr id="169296" name="Freihand 169295">
                  <a:extLst>
                    <a:ext uri="{FF2B5EF4-FFF2-40B4-BE49-F238E27FC236}">
                      <a16:creationId xmlns:a16="http://schemas.microsoft.com/office/drawing/2014/main" id="{F46AD0A6-2D21-401C-9832-FBB593923BD2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273773" y="3523152"/>
                  <a:ext cx="86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69297" name="Freihand 169296">
                  <a:extLst>
                    <a:ext uri="{FF2B5EF4-FFF2-40B4-BE49-F238E27FC236}">
                      <a16:creationId xmlns:a16="http://schemas.microsoft.com/office/drawing/2014/main" id="{0A2A588B-625C-4BF6-9673-A2D268894CD1}"/>
                    </a:ext>
                  </a:extLst>
                </p14:cNvPr>
                <p14:cNvContentPartPr/>
                <p14:nvPr/>
              </p14:nvContentPartPr>
              <p14:xfrm>
                <a:off x="2330293" y="3542232"/>
                <a:ext cx="23400" cy="89640"/>
              </p14:xfrm>
            </p:contentPart>
          </mc:Choice>
          <mc:Fallback>
            <p:pic>
              <p:nvPicPr>
                <p:cNvPr id="169297" name="Freihand 169296">
                  <a:extLst>
                    <a:ext uri="{FF2B5EF4-FFF2-40B4-BE49-F238E27FC236}">
                      <a16:creationId xmlns:a16="http://schemas.microsoft.com/office/drawing/2014/main" id="{0A2A588B-625C-4BF6-9673-A2D268894CD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2325973" y="3537912"/>
                  <a:ext cx="32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69298" name="Freihand 169297">
                  <a:extLst>
                    <a:ext uri="{FF2B5EF4-FFF2-40B4-BE49-F238E27FC236}">
                      <a16:creationId xmlns:a16="http://schemas.microsoft.com/office/drawing/2014/main" id="{145DD582-B5CA-4AA1-B201-5A0817D24623}"/>
                    </a:ext>
                  </a:extLst>
                </p14:cNvPr>
                <p14:cNvContentPartPr/>
                <p14:nvPr/>
              </p14:nvContentPartPr>
              <p14:xfrm>
                <a:off x="2410213" y="3546552"/>
                <a:ext cx="103320" cy="76680"/>
              </p14:xfrm>
            </p:contentPart>
          </mc:Choice>
          <mc:Fallback>
            <p:pic>
              <p:nvPicPr>
                <p:cNvPr id="169298" name="Freihand 169297">
                  <a:extLst>
                    <a:ext uri="{FF2B5EF4-FFF2-40B4-BE49-F238E27FC236}">
                      <a16:creationId xmlns:a16="http://schemas.microsoft.com/office/drawing/2014/main" id="{145DD582-B5CA-4AA1-B201-5A0817D24623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2405893" y="3542232"/>
                  <a:ext cx="111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69299" name="Freihand 169298">
                  <a:extLst>
                    <a:ext uri="{FF2B5EF4-FFF2-40B4-BE49-F238E27FC236}">
                      <a16:creationId xmlns:a16="http://schemas.microsoft.com/office/drawing/2014/main" id="{609330EC-BC95-4BC0-AB8B-81387E631AAE}"/>
                    </a:ext>
                  </a:extLst>
                </p14:cNvPr>
                <p14:cNvContentPartPr/>
                <p14:nvPr/>
              </p14:nvContentPartPr>
              <p14:xfrm>
                <a:off x="2611453" y="3540792"/>
                <a:ext cx="203760" cy="247320"/>
              </p14:xfrm>
            </p:contentPart>
          </mc:Choice>
          <mc:Fallback>
            <p:pic>
              <p:nvPicPr>
                <p:cNvPr id="169299" name="Freihand 169298">
                  <a:extLst>
                    <a:ext uri="{FF2B5EF4-FFF2-40B4-BE49-F238E27FC236}">
                      <a16:creationId xmlns:a16="http://schemas.microsoft.com/office/drawing/2014/main" id="{609330EC-BC95-4BC0-AB8B-81387E631AA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2607133" y="3536472"/>
                  <a:ext cx="212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69300" name="Freihand 169299">
                  <a:extLst>
                    <a:ext uri="{FF2B5EF4-FFF2-40B4-BE49-F238E27FC236}">
                      <a16:creationId xmlns:a16="http://schemas.microsoft.com/office/drawing/2014/main" id="{3921C022-1733-4688-B809-8DBFBDAFCA1F}"/>
                    </a:ext>
                  </a:extLst>
                </p14:cNvPr>
                <p14:cNvContentPartPr/>
                <p14:nvPr/>
              </p14:nvContentPartPr>
              <p14:xfrm>
                <a:off x="2843293" y="3530712"/>
                <a:ext cx="111960" cy="87840"/>
              </p14:xfrm>
            </p:contentPart>
          </mc:Choice>
          <mc:Fallback>
            <p:pic>
              <p:nvPicPr>
                <p:cNvPr id="169300" name="Freihand 169299">
                  <a:extLst>
                    <a:ext uri="{FF2B5EF4-FFF2-40B4-BE49-F238E27FC236}">
                      <a16:creationId xmlns:a16="http://schemas.microsoft.com/office/drawing/2014/main" id="{3921C022-1733-4688-B809-8DBFBDAFCA1F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838973" y="3526392"/>
                  <a:ext cx="120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69301" name="Freihand 169300">
                  <a:extLst>
                    <a:ext uri="{FF2B5EF4-FFF2-40B4-BE49-F238E27FC236}">
                      <a16:creationId xmlns:a16="http://schemas.microsoft.com/office/drawing/2014/main" id="{800C50A4-F686-4144-A727-66008D19C658}"/>
                    </a:ext>
                  </a:extLst>
                </p14:cNvPr>
                <p14:cNvContentPartPr/>
                <p14:nvPr/>
              </p14:nvContentPartPr>
              <p14:xfrm>
                <a:off x="2949853" y="3556632"/>
                <a:ext cx="305280" cy="55080"/>
              </p14:xfrm>
            </p:contentPart>
          </mc:Choice>
          <mc:Fallback>
            <p:pic>
              <p:nvPicPr>
                <p:cNvPr id="169301" name="Freihand 169300">
                  <a:extLst>
                    <a:ext uri="{FF2B5EF4-FFF2-40B4-BE49-F238E27FC236}">
                      <a16:creationId xmlns:a16="http://schemas.microsoft.com/office/drawing/2014/main" id="{800C50A4-F686-4144-A727-66008D19C658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945533" y="3552312"/>
                  <a:ext cx="313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69302" name="Freihand 169301">
                  <a:extLst>
                    <a:ext uri="{FF2B5EF4-FFF2-40B4-BE49-F238E27FC236}">
                      <a16:creationId xmlns:a16="http://schemas.microsoft.com/office/drawing/2014/main" id="{F1A43BEC-1D44-4E68-B704-AB02E6D5855F}"/>
                    </a:ext>
                  </a:extLst>
                </p14:cNvPr>
                <p14:cNvContentPartPr/>
                <p14:nvPr/>
              </p14:nvContentPartPr>
              <p14:xfrm>
                <a:off x="3270973" y="3439632"/>
                <a:ext cx="450720" cy="188640"/>
              </p14:xfrm>
            </p:contentPart>
          </mc:Choice>
          <mc:Fallback>
            <p:pic>
              <p:nvPicPr>
                <p:cNvPr id="169302" name="Freihand 169301">
                  <a:extLst>
                    <a:ext uri="{FF2B5EF4-FFF2-40B4-BE49-F238E27FC236}">
                      <a16:creationId xmlns:a16="http://schemas.microsoft.com/office/drawing/2014/main" id="{F1A43BEC-1D44-4E68-B704-AB02E6D5855F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266653" y="3435312"/>
                  <a:ext cx="459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69303" name="Freihand 169302">
                  <a:extLst>
                    <a:ext uri="{FF2B5EF4-FFF2-40B4-BE49-F238E27FC236}">
                      <a16:creationId xmlns:a16="http://schemas.microsoft.com/office/drawing/2014/main" id="{87428E56-B224-4324-AE70-045E3624E6C3}"/>
                    </a:ext>
                  </a:extLst>
                </p14:cNvPr>
                <p14:cNvContentPartPr/>
                <p14:nvPr/>
              </p14:nvContentPartPr>
              <p14:xfrm>
                <a:off x="3718453" y="3455832"/>
                <a:ext cx="77400" cy="148680"/>
              </p14:xfrm>
            </p:contentPart>
          </mc:Choice>
          <mc:Fallback>
            <p:pic>
              <p:nvPicPr>
                <p:cNvPr id="169303" name="Freihand 169302">
                  <a:extLst>
                    <a:ext uri="{FF2B5EF4-FFF2-40B4-BE49-F238E27FC236}">
                      <a16:creationId xmlns:a16="http://schemas.microsoft.com/office/drawing/2014/main" id="{87428E56-B224-4324-AE70-045E3624E6C3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714133" y="3451512"/>
                  <a:ext cx="86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69304" name="Freihand 169303">
                  <a:extLst>
                    <a:ext uri="{FF2B5EF4-FFF2-40B4-BE49-F238E27FC236}">
                      <a16:creationId xmlns:a16="http://schemas.microsoft.com/office/drawing/2014/main" id="{DFBC8880-7F87-477E-A85C-462DF875D4E3}"/>
                    </a:ext>
                  </a:extLst>
                </p14:cNvPr>
                <p14:cNvContentPartPr/>
                <p14:nvPr/>
              </p14:nvContentPartPr>
              <p14:xfrm>
                <a:off x="3696853" y="3440352"/>
                <a:ext cx="27360" cy="5760"/>
              </p14:xfrm>
            </p:contentPart>
          </mc:Choice>
          <mc:Fallback>
            <p:pic>
              <p:nvPicPr>
                <p:cNvPr id="169304" name="Freihand 169303">
                  <a:extLst>
                    <a:ext uri="{FF2B5EF4-FFF2-40B4-BE49-F238E27FC236}">
                      <a16:creationId xmlns:a16="http://schemas.microsoft.com/office/drawing/2014/main" id="{DFBC8880-7F87-477E-A85C-462DF875D4E3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3692533" y="3436032"/>
                  <a:ext cx="36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69305" name="Freihand 169304">
                  <a:extLst>
                    <a:ext uri="{FF2B5EF4-FFF2-40B4-BE49-F238E27FC236}">
                      <a16:creationId xmlns:a16="http://schemas.microsoft.com/office/drawing/2014/main" id="{0FA27D78-6247-4C75-970A-33E78CDB292A}"/>
                    </a:ext>
                  </a:extLst>
                </p14:cNvPr>
                <p14:cNvContentPartPr/>
                <p14:nvPr/>
              </p14:nvContentPartPr>
              <p14:xfrm>
                <a:off x="3884053" y="3508752"/>
                <a:ext cx="87480" cy="84600"/>
              </p14:xfrm>
            </p:contentPart>
          </mc:Choice>
          <mc:Fallback>
            <p:pic>
              <p:nvPicPr>
                <p:cNvPr id="169305" name="Freihand 169304">
                  <a:extLst>
                    <a:ext uri="{FF2B5EF4-FFF2-40B4-BE49-F238E27FC236}">
                      <a16:creationId xmlns:a16="http://schemas.microsoft.com/office/drawing/2014/main" id="{0FA27D78-6247-4C75-970A-33E78CDB292A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879733" y="3504432"/>
                  <a:ext cx="96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69306" name="Freihand 169305">
                  <a:extLst>
                    <a:ext uri="{FF2B5EF4-FFF2-40B4-BE49-F238E27FC236}">
                      <a16:creationId xmlns:a16="http://schemas.microsoft.com/office/drawing/2014/main" id="{18B03E65-DA31-4C0C-BD59-71A16375AE70}"/>
                    </a:ext>
                  </a:extLst>
                </p14:cNvPr>
                <p14:cNvContentPartPr/>
                <p14:nvPr/>
              </p14:nvContentPartPr>
              <p14:xfrm>
                <a:off x="3985573" y="3424152"/>
                <a:ext cx="181800" cy="163080"/>
              </p14:xfrm>
            </p:contentPart>
          </mc:Choice>
          <mc:Fallback>
            <p:pic>
              <p:nvPicPr>
                <p:cNvPr id="169306" name="Freihand 169305">
                  <a:extLst>
                    <a:ext uri="{FF2B5EF4-FFF2-40B4-BE49-F238E27FC236}">
                      <a16:creationId xmlns:a16="http://schemas.microsoft.com/office/drawing/2014/main" id="{18B03E65-DA31-4C0C-BD59-71A16375AE70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981253" y="3419832"/>
                  <a:ext cx="190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69307" name="Freihand 169306">
                  <a:extLst>
                    <a:ext uri="{FF2B5EF4-FFF2-40B4-BE49-F238E27FC236}">
                      <a16:creationId xmlns:a16="http://schemas.microsoft.com/office/drawing/2014/main" id="{B38943B0-2F4C-4FBB-AF36-87D2286312A7}"/>
                    </a:ext>
                  </a:extLst>
                </p14:cNvPr>
                <p14:cNvContentPartPr/>
                <p14:nvPr/>
              </p14:nvContentPartPr>
              <p14:xfrm>
                <a:off x="4204453" y="3426672"/>
                <a:ext cx="363960" cy="218880"/>
              </p14:xfrm>
            </p:contentPart>
          </mc:Choice>
          <mc:Fallback>
            <p:pic>
              <p:nvPicPr>
                <p:cNvPr id="169307" name="Freihand 169306">
                  <a:extLst>
                    <a:ext uri="{FF2B5EF4-FFF2-40B4-BE49-F238E27FC236}">
                      <a16:creationId xmlns:a16="http://schemas.microsoft.com/office/drawing/2014/main" id="{B38943B0-2F4C-4FBB-AF36-87D2286312A7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200133" y="3422352"/>
                  <a:ext cx="372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69308" name="Freihand 169307">
                  <a:extLst>
                    <a:ext uri="{FF2B5EF4-FFF2-40B4-BE49-F238E27FC236}">
                      <a16:creationId xmlns:a16="http://schemas.microsoft.com/office/drawing/2014/main" id="{B3641E19-44DF-44D0-8D96-C0F684C88B4B}"/>
                    </a:ext>
                  </a:extLst>
                </p14:cNvPr>
                <p14:cNvContentPartPr/>
                <p14:nvPr/>
              </p14:nvContentPartPr>
              <p14:xfrm>
                <a:off x="4613413" y="3562032"/>
                <a:ext cx="39600" cy="26280"/>
              </p14:xfrm>
            </p:contentPart>
          </mc:Choice>
          <mc:Fallback>
            <p:pic>
              <p:nvPicPr>
                <p:cNvPr id="169308" name="Freihand 169307">
                  <a:extLst>
                    <a:ext uri="{FF2B5EF4-FFF2-40B4-BE49-F238E27FC236}">
                      <a16:creationId xmlns:a16="http://schemas.microsoft.com/office/drawing/2014/main" id="{B3641E19-44DF-44D0-8D96-C0F684C88B4B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609093" y="3557712"/>
                  <a:ext cx="48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69309" name="Freihand 169308">
                  <a:extLst>
                    <a:ext uri="{FF2B5EF4-FFF2-40B4-BE49-F238E27FC236}">
                      <a16:creationId xmlns:a16="http://schemas.microsoft.com/office/drawing/2014/main" id="{F43FD932-B236-4354-9482-A686123104A7}"/>
                    </a:ext>
                  </a:extLst>
                </p14:cNvPr>
                <p14:cNvContentPartPr/>
                <p14:nvPr/>
              </p14:nvContentPartPr>
              <p14:xfrm>
                <a:off x="4970173" y="3475632"/>
                <a:ext cx="42120" cy="83520"/>
              </p14:xfrm>
            </p:contentPart>
          </mc:Choice>
          <mc:Fallback>
            <p:pic>
              <p:nvPicPr>
                <p:cNvPr id="169309" name="Freihand 169308">
                  <a:extLst>
                    <a:ext uri="{FF2B5EF4-FFF2-40B4-BE49-F238E27FC236}">
                      <a16:creationId xmlns:a16="http://schemas.microsoft.com/office/drawing/2014/main" id="{F43FD932-B236-4354-9482-A686123104A7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4965853" y="3471312"/>
                  <a:ext cx="50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69310" name="Freihand 169309">
                  <a:extLst>
                    <a:ext uri="{FF2B5EF4-FFF2-40B4-BE49-F238E27FC236}">
                      <a16:creationId xmlns:a16="http://schemas.microsoft.com/office/drawing/2014/main" id="{EBC6BFAD-A6F3-4365-80B2-94A07B41DF62}"/>
                    </a:ext>
                  </a:extLst>
                </p14:cNvPr>
                <p14:cNvContentPartPr/>
                <p14:nvPr/>
              </p14:nvContentPartPr>
              <p14:xfrm>
                <a:off x="4966573" y="3474192"/>
                <a:ext cx="21240" cy="8640"/>
              </p14:xfrm>
            </p:contentPart>
          </mc:Choice>
          <mc:Fallback>
            <p:pic>
              <p:nvPicPr>
                <p:cNvPr id="169310" name="Freihand 169309">
                  <a:extLst>
                    <a:ext uri="{FF2B5EF4-FFF2-40B4-BE49-F238E27FC236}">
                      <a16:creationId xmlns:a16="http://schemas.microsoft.com/office/drawing/2014/main" id="{EBC6BFAD-A6F3-4365-80B2-94A07B41DF62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4962253" y="3469872"/>
                  <a:ext cx="29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69311" name="Freihand 169310">
                  <a:extLst>
                    <a:ext uri="{FF2B5EF4-FFF2-40B4-BE49-F238E27FC236}">
                      <a16:creationId xmlns:a16="http://schemas.microsoft.com/office/drawing/2014/main" id="{BB39D486-EF03-4291-B95A-74DF47371532}"/>
                    </a:ext>
                  </a:extLst>
                </p14:cNvPr>
                <p14:cNvContentPartPr/>
                <p14:nvPr/>
              </p14:nvContentPartPr>
              <p14:xfrm>
                <a:off x="4962613" y="3423072"/>
                <a:ext cx="189000" cy="79200"/>
              </p14:xfrm>
            </p:contentPart>
          </mc:Choice>
          <mc:Fallback>
            <p:pic>
              <p:nvPicPr>
                <p:cNvPr id="169311" name="Freihand 169310">
                  <a:extLst>
                    <a:ext uri="{FF2B5EF4-FFF2-40B4-BE49-F238E27FC236}">
                      <a16:creationId xmlns:a16="http://schemas.microsoft.com/office/drawing/2014/main" id="{BB39D486-EF03-4291-B95A-74DF47371532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958293" y="3418752"/>
                  <a:ext cx="197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69312" name="Freihand 169311">
                  <a:extLst>
                    <a:ext uri="{FF2B5EF4-FFF2-40B4-BE49-F238E27FC236}">
                      <a16:creationId xmlns:a16="http://schemas.microsoft.com/office/drawing/2014/main" id="{78025961-21FC-4C79-AA3C-66EB63162037}"/>
                    </a:ext>
                  </a:extLst>
                </p14:cNvPr>
                <p14:cNvContentPartPr/>
                <p14:nvPr/>
              </p14:nvContentPartPr>
              <p14:xfrm>
                <a:off x="4984933" y="3533232"/>
                <a:ext cx="181080" cy="18360"/>
              </p14:xfrm>
            </p:contentPart>
          </mc:Choice>
          <mc:Fallback>
            <p:pic>
              <p:nvPicPr>
                <p:cNvPr id="169312" name="Freihand 169311">
                  <a:extLst>
                    <a:ext uri="{FF2B5EF4-FFF2-40B4-BE49-F238E27FC236}">
                      <a16:creationId xmlns:a16="http://schemas.microsoft.com/office/drawing/2014/main" id="{78025961-21FC-4C79-AA3C-66EB63162037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980613" y="3528912"/>
                  <a:ext cx="189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69313" name="Freihand 169312">
                  <a:extLst>
                    <a:ext uri="{FF2B5EF4-FFF2-40B4-BE49-F238E27FC236}">
                      <a16:creationId xmlns:a16="http://schemas.microsoft.com/office/drawing/2014/main" id="{1FA76E23-1ECE-4D30-9B48-D2D55115C4BA}"/>
                    </a:ext>
                  </a:extLst>
                </p14:cNvPr>
                <p14:cNvContentPartPr/>
                <p14:nvPr/>
              </p14:nvContentPartPr>
              <p14:xfrm>
                <a:off x="5221813" y="3510912"/>
                <a:ext cx="159120" cy="65520"/>
              </p14:xfrm>
            </p:contentPart>
          </mc:Choice>
          <mc:Fallback>
            <p:pic>
              <p:nvPicPr>
                <p:cNvPr id="169313" name="Freihand 169312">
                  <a:extLst>
                    <a:ext uri="{FF2B5EF4-FFF2-40B4-BE49-F238E27FC236}">
                      <a16:creationId xmlns:a16="http://schemas.microsoft.com/office/drawing/2014/main" id="{1FA76E23-1ECE-4D30-9B48-D2D55115C4BA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217493" y="3506592"/>
                  <a:ext cx="167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69314" name="Freihand 169313">
                  <a:extLst>
                    <a:ext uri="{FF2B5EF4-FFF2-40B4-BE49-F238E27FC236}">
                      <a16:creationId xmlns:a16="http://schemas.microsoft.com/office/drawing/2014/main" id="{E488F425-2B5C-494D-8FD3-4C5D93371EEE}"/>
                    </a:ext>
                  </a:extLst>
                </p14:cNvPr>
                <p14:cNvContentPartPr/>
                <p14:nvPr/>
              </p14:nvContentPartPr>
              <p14:xfrm>
                <a:off x="5353933" y="3445392"/>
                <a:ext cx="55800" cy="5040"/>
              </p14:xfrm>
            </p:contentPart>
          </mc:Choice>
          <mc:Fallback>
            <p:pic>
              <p:nvPicPr>
                <p:cNvPr id="169314" name="Freihand 169313">
                  <a:extLst>
                    <a:ext uri="{FF2B5EF4-FFF2-40B4-BE49-F238E27FC236}">
                      <a16:creationId xmlns:a16="http://schemas.microsoft.com/office/drawing/2014/main" id="{E488F425-2B5C-494D-8FD3-4C5D93371EEE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5349613" y="3441072"/>
                  <a:ext cx="64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69315" name="Freihand 169314">
                  <a:extLst>
                    <a:ext uri="{FF2B5EF4-FFF2-40B4-BE49-F238E27FC236}">
                      <a16:creationId xmlns:a16="http://schemas.microsoft.com/office/drawing/2014/main" id="{CC7CF9D7-D832-48B2-9A78-0A6699F71E4B}"/>
                    </a:ext>
                  </a:extLst>
                </p14:cNvPr>
                <p14:cNvContentPartPr/>
                <p14:nvPr/>
              </p14:nvContentPartPr>
              <p14:xfrm>
                <a:off x="5437093" y="3426312"/>
                <a:ext cx="135000" cy="135000"/>
              </p14:xfrm>
            </p:contentPart>
          </mc:Choice>
          <mc:Fallback>
            <p:pic>
              <p:nvPicPr>
                <p:cNvPr id="169315" name="Freihand 169314">
                  <a:extLst>
                    <a:ext uri="{FF2B5EF4-FFF2-40B4-BE49-F238E27FC236}">
                      <a16:creationId xmlns:a16="http://schemas.microsoft.com/office/drawing/2014/main" id="{CC7CF9D7-D832-48B2-9A78-0A6699F71E4B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5432773" y="3421992"/>
                  <a:ext cx="143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69316" name="Freihand 169315">
                  <a:extLst>
                    <a:ext uri="{FF2B5EF4-FFF2-40B4-BE49-F238E27FC236}">
                      <a16:creationId xmlns:a16="http://schemas.microsoft.com/office/drawing/2014/main" id="{5CCC8B08-3F8C-4BFB-A045-37207A8595B4}"/>
                    </a:ext>
                  </a:extLst>
                </p14:cNvPr>
                <p14:cNvContentPartPr/>
                <p14:nvPr/>
              </p14:nvContentPartPr>
              <p14:xfrm>
                <a:off x="5592253" y="3509472"/>
                <a:ext cx="315000" cy="51840"/>
              </p14:xfrm>
            </p:contentPart>
          </mc:Choice>
          <mc:Fallback>
            <p:pic>
              <p:nvPicPr>
                <p:cNvPr id="169316" name="Freihand 169315">
                  <a:extLst>
                    <a:ext uri="{FF2B5EF4-FFF2-40B4-BE49-F238E27FC236}">
                      <a16:creationId xmlns:a16="http://schemas.microsoft.com/office/drawing/2014/main" id="{5CCC8B08-3F8C-4BFB-A045-37207A8595B4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587933" y="3505152"/>
                  <a:ext cx="323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69317" name="Freihand 169316">
                  <a:extLst>
                    <a:ext uri="{FF2B5EF4-FFF2-40B4-BE49-F238E27FC236}">
                      <a16:creationId xmlns:a16="http://schemas.microsoft.com/office/drawing/2014/main" id="{C669E8AB-1C87-4193-B4BD-899E80353DF2}"/>
                    </a:ext>
                  </a:extLst>
                </p14:cNvPr>
                <p14:cNvContentPartPr/>
                <p14:nvPr/>
              </p14:nvContentPartPr>
              <p14:xfrm>
                <a:off x="5954773" y="3527832"/>
                <a:ext cx="209520" cy="61200"/>
              </p14:xfrm>
            </p:contentPart>
          </mc:Choice>
          <mc:Fallback>
            <p:pic>
              <p:nvPicPr>
                <p:cNvPr id="169317" name="Freihand 169316">
                  <a:extLst>
                    <a:ext uri="{FF2B5EF4-FFF2-40B4-BE49-F238E27FC236}">
                      <a16:creationId xmlns:a16="http://schemas.microsoft.com/office/drawing/2014/main" id="{C669E8AB-1C87-4193-B4BD-899E80353DF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950453" y="3523512"/>
                  <a:ext cx="218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69318" name="Freihand 169317">
                  <a:extLst>
                    <a:ext uri="{FF2B5EF4-FFF2-40B4-BE49-F238E27FC236}">
                      <a16:creationId xmlns:a16="http://schemas.microsoft.com/office/drawing/2014/main" id="{BA1605D8-2BB9-42BD-B60F-F70A604B43C1}"/>
                    </a:ext>
                  </a:extLst>
                </p14:cNvPr>
                <p14:cNvContentPartPr/>
                <p14:nvPr/>
              </p14:nvContentPartPr>
              <p14:xfrm>
                <a:off x="6233773" y="3501552"/>
                <a:ext cx="225000" cy="88200"/>
              </p14:xfrm>
            </p:contentPart>
          </mc:Choice>
          <mc:Fallback>
            <p:pic>
              <p:nvPicPr>
                <p:cNvPr id="169318" name="Freihand 169317">
                  <a:extLst>
                    <a:ext uri="{FF2B5EF4-FFF2-40B4-BE49-F238E27FC236}">
                      <a16:creationId xmlns:a16="http://schemas.microsoft.com/office/drawing/2014/main" id="{BA1605D8-2BB9-42BD-B60F-F70A604B43C1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229453" y="3497232"/>
                  <a:ext cx="233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69319" name="Freihand 169318">
                  <a:extLst>
                    <a:ext uri="{FF2B5EF4-FFF2-40B4-BE49-F238E27FC236}">
                      <a16:creationId xmlns:a16="http://schemas.microsoft.com/office/drawing/2014/main" id="{E12E52EF-2529-4DC5-9C24-CBEF37FAC806}"/>
                    </a:ext>
                  </a:extLst>
                </p14:cNvPr>
                <p14:cNvContentPartPr/>
                <p14:nvPr/>
              </p14:nvContentPartPr>
              <p14:xfrm>
                <a:off x="6622213" y="3529272"/>
                <a:ext cx="465120" cy="76320"/>
              </p14:xfrm>
            </p:contentPart>
          </mc:Choice>
          <mc:Fallback>
            <p:pic>
              <p:nvPicPr>
                <p:cNvPr id="169319" name="Freihand 169318">
                  <a:extLst>
                    <a:ext uri="{FF2B5EF4-FFF2-40B4-BE49-F238E27FC236}">
                      <a16:creationId xmlns:a16="http://schemas.microsoft.com/office/drawing/2014/main" id="{E12E52EF-2529-4DC5-9C24-CBEF37FAC806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617893" y="3524952"/>
                  <a:ext cx="473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69403" name="Freihand 169402">
                  <a:extLst>
                    <a:ext uri="{FF2B5EF4-FFF2-40B4-BE49-F238E27FC236}">
                      <a16:creationId xmlns:a16="http://schemas.microsoft.com/office/drawing/2014/main" id="{2C8AA252-A08C-44DF-B5BB-8A07FC44E816}"/>
                    </a:ext>
                  </a:extLst>
                </p14:cNvPr>
                <p14:cNvContentPartPr/>
                <p14:nvPr/>
              </p14:nvContentPartPr>
              <p14:xfrm>
                <a:off x="7463173" y="3596592"/>
                <a:ext cx="95760" cy="14400"/>
              </p14:xfrm>
            </p:contentPart>
          </mc:Choice>
          <mc:Fallback>
            <p:pic>
              <p:nvPicPr>
                <p:cNvPr id="169403" name="Freihand 169402">
                  <a:extLst>
                    <a:ext uri="{FF2B5EF4-FFF2-40B4-BE49-F238E27FC236}">
                      <a16:creationId xmlns:a16="http://schemas.microsoft.com/office/drawing/2014/main" id="{2C8AA252-A08C-44DF-B5BB-8A07FC44E816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458853" y="3592272"/>
                  <a:ext cx="104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69404" name="Freihand 169403">
                  <a:extLst>
                    <a:ext uri="{FF2B5EF4-FFF2-40B4-BE49-F238E27FC236}">
                      <a16:creationId xmlns:a16="http://schemas.microsoft.com/office/drawing/2014/main" id="{7D870D76-6A6B-4636-B0A8-7D42890B3987}"/>
                    </a:ext>
                  </a:extLst>
                </p14:cNvPr>
                <p14:cNvContentPartPr/>
                <p14:nvPr/>
              </p14:nvContentPartPr>
              <p14:xfrm>
                <a:off x="7789333" y="3553392"/>
                <a:ext cx="387360" cy="31320"/>
              </p14:xfrm>
            </p:contentPart>
          </mc:Choice>
          <mc:Fallback>
            <p:pic>
              <p:nvPicPr>
                <p:cNvPr id="169404" name="Freihand 169403">
                  <a:extLst>
                    <a:ext uri="{FF2B5EF4-FFF2-40B4-BE49-F238E27FC236}">
                      <a16:creationId xmlns:a16="http://schemas.microsoft.com/office/drawing/2014/main" id="{7D870D76-6A6B-4636-B0A8-7D42890B3987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785013" y="3549072"/>
                  <a:ext cx="39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69405" name="Freihand 169404">
                  <a:extLst>
                    <a:ext uri="{FF2B5EF4-FFF2-40B4-BE49-F238E27FC236}">
                      <a16:creationId xmlns:a16="http://schemas.microsoft.com/office/drawing/2014/main" id="{63E6311D-DC0D-4A00-AFB7-8DC23781FCA8}"/>
                    </a:ext>
                  </a:extLst>
                </p14:cNvPr>
                <p14:cNvContentPartPr/>
                <p14:nvPr/>
              </p14:nvContentPartPr>
              <p14:xfrm>
                <a:off x="8334733" y="3554832"/>
                <a:ext cx="39600" cy="5040"/>
              </p14:xfrm>
            </p:contentPart>
          </mc:Choice>
          <mc:Fallback>
            <p:pic>
              <p:nvPicPr>
                <p:cNvPr id="169405" name="Freihand 169404">
                  <a:extLst>
                    <a:ext uri="{FF2B5EF4-FFF2-40B4-BE49-F238E27FC236}">
                      <a16:creationId xmlns:a16="http://schemas.microsoft.com/office/drawing/2014/main" id="{63E6311D-DC0D-4A00-AFB7-8DC23781FCA8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330413" y="3550512"/>
                  <a:ext cx="48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69407" name="Freihand 169406">
                  <a:extLst>
                    <a:ext uri="{FF2B5EF4-FFF2-40B4-BE49-F238E27FC236}">
                      <a16:creationId xmlns:a16="http://schemas.microsoft.com/office/drawing/2014/main" id="{22ABE963-D8B4-48DA-B649-C6F3FB7D9485}"/>
                    </a:ext>
                  </a:extLst>
                </p14:cNvPr>
                <p14:cNvContentPartPr/>
                <p14:nvPr/>
              </p14:nvContentPartPr>
              <p14:xfrm>
                <a:off x="7707253" y="3405072"/>
                <a:ext cx="8280" cy="126000"/>
              </p14:xfrm>
            </p:contentPart>
          </mc:Choice>
          <mc:Fallback>
            <p:pic>
              <p:nvPicPr>
                <p:cNvPr id="169407" name="Freihand 169406">
                  <a:extLst>
                    <a:ext uri="{FF2B5EF4-FFF2-40B4-BE49-F238E27FC236}">
                      <a16:creationId xmlns:a16="http://schemas.microsoft.com/office/drawing/2014/main" id="{22ABE963-D8B4-48DA-B649-C6F3FB7D9485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702933" y="3400752"/>
                  <a:ext cx="16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169408" name="Freihand 169407">
                  <a:extLst>
                    <a:ext uri="{FF2B5EF4-FFF2-40B4-BE49-F238E27FC236}">
                      <a16:creationId xmlns:a16="http://schemas.microsoft.com/office/drawing/2014/main" id="{DA7D04E0-BACF-40A5-930B-6A30E5509B01}"/>
                    </a:ext>
                  </a:extLst>
                </p14:cNvPr>
                <p14:cNvContentPartPr/>
                <p14:nvPr/>
              </p14:nvContentPartPr>
              <p14:xfrm>
                <a:off x="7590253" y="3350712"/>
                <a:ext cx="182880" cy="111240"/>
              </p14:xfrm>
            </p:contentPart>
          </mc:Choice>
          <mc:Fallback>
            <p:pic>
              <p:nvPicPr>
                <p:cNvPr id="169408" name="Freihand 169407">
                  <a:extLst>
                    <a:ext uri="{FF2B5EF4-FFF2-40B4-BE49-F238E27FC236}">
                      <a16:creationId xmlns:a16="http://schemas.microsoft.com/office/drawing/2014/main" id="{DA7D04E0-BACF-40A5-930B-6A30E5509B01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585933" y="3346392"/>
                  <a:ext cx="191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169410" name="Freihand 169409">
                  <a:extLst>
                    <a:ext uri="{FF2B5EF4-FFF2-40B4-BE49-F238E27FC236}">
                      <a16:creationId xmlns:a16="http://schemas.microsoft.com/office/drawing/2014/main" id="{B5173040-73BD-4689-8A00-E67C46624C08}"/>
                    </a:ext>
                  </a:extLst>
                </p14:cNvPr>
                <p14:cNvContentPartPr/>
                <p14:nvPr/>
              </p14:nvContentPartPr>
              <p14:xfrm>
                <a:off x="7794013" y="3432792"/>
                <a:ext cx="147240" cy="88560"/>
              </p14:xfrm>
            </p:contentPart>
          </mc:Choice>
          <mc:Fallback>
            <p:pic>
              <p:nvPicPr>
                <p:cNvPr id="169410" name="Freihand 169409">
                  <a:extLst>
                    <a:ext uri="{FF2B5EF4-FFF2-40B4-BE49-F238E27FC236}">
                      <a16:creationId xmlns:a16="http://schemas.microsoft.com/office/drawing/2014/main" id="{B5173040-73BD-4689-8A00-E67C46624C08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789693" y="3428472"/>
                  <a:ext cx="155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169411" name="Freihand 169410">
                  <a:extLst>
                    <a:ext uri="{FF2B5EF4-FFF2-40B4-BE49-F238E27FC236}">
                      <a16:creationId xmlns:a16="http://schemas.microsoft.com/office/drawing/2014/main" id="{F01973A5-5F95-4084-A4A3-8D0A978DA89F}"/>
                    </a:ext>
                  </a:extLst>
                </p14:cNvPr>
                <p14:cNvContentPartPr/>
                <p14:nvPr/>
              </p14:nvContentPartPr>
              <p14:xfrm>
                <a:off x="7953853" y="3416952"/>
                <a:ext cx="126720" cy="108000"/>
              </p14:xfrm>
            </p:contentPart>
          </mc:Choice>
          <mc:Fallback>
            <p:pic>
              <p:nvPicPr>
                <p:cNvPr id="169411" name="Freihand 169410">
                  <a:extLst>
                    <a:ext uri="{FF2B5EF4-FFF2-40B4-BE49-F238E27FC236}">
                      <a16:creationId xmlns:a16="http://schemas.microsoft.com/office/drawing/2014/main" id="{F01973A5-5F95-4084-A4A3-8D0A978DA89F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949533" y="3412632"/>
                  <a:ext cx="135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169412" name="Freihand 169411">
                  <a:extLst>
                    <a:ext uri="{FF2B5EF4-FFF2-40B4-BE49-F238E27FC236}">
                      <a16:creationId xmlns:a16="http://schemas.microsoft.com/office/drawing/2014/main" id="{063D42E9-615C-4664-8E83-7FEC973DBBA1}"/>
                    </a:ext>
                  </a:extLst>
                </p14:cNvPr>
                <p14:cNvContentPartPr/>
                <p14:nvPr/>
              </p14:nvContentPartPr>
              <p14:xfrm>
                <a:off x="7978693" y="3455472"/>
                <a:ext cx="91800" cy="23400"/>
              </p14:xfrm>
            </p:contentPart>
          </mc:Choice>
          <mc:Fallback>
            <p:pic>
              <p:nvPicPr>
                <p:cNvPr id="169412" name="Freihand 169411">
                  <a:extLst>
                    <a:ext uri="{FF2B5EF4-FFF2-40B4-BE49-F238E27FC236}">
                      <a16:creationId xmlns:a16="http://schemas.microsoft.com/office/drawing/2014/main" id="{063D42E9-615C-4664-8E83-7FEC973DBBA1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974373" y="3451152"/>
                  <a:ext cx="100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169413" name="Freihand 169412">
                  <a:extLst>
                    <a:ext uri="{FF2B5EF4-FFF2-40B4-BE49-F238E27FC236}">
                      <a16:creationId xmlns:a16="http://schemas.microsoft.com/office/drawing/2014/main" id="{2C7A9014-20DB-4204-9F60-5EE3AB2C7FD8}"/>
                    </a:ext>
                  </a:extLst>
                </p14:cNvPr>
                <p14:cNvContentPartPr/>
                <p14:nvPr/>
              </p14:nvContentPartPr>
              <p14:xfrm>
                <a:off x="8087773" y="3410832"/>
                <a:ext cx="107640" cy="89280"/>
              </p14:xfrm>
            </p:contentPart>
          </mc:Choice>
          <mc:Fallback>
            <p:pic>
              <p:nvPicPr>
                <p:cNvPr id="169413" name="Freihand 169412">
                  <a:extLst>
                    <a:ext uri="{FF2B5EF4-FFF2-40B4-BE49-F238E27FC236}">
                      <a16:creationId xmlns:a16="http://schemas.microsoft.com/office/drawing/2014/main" id="{2C7A9014-20DB-4204-9F60-5EE3AB2C7FD8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8083453" y="3406512"/>
                  <a:ext cx="116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169414" name="Freihand 169413">
                  <a:extLst>
                    <a:ext uri="{FF2B5EF4-FFF2-40B4-BE49-F238E27FC236}">
                      <a16:creationId xmlns:a16="http://schemas.microsoft.com/office/drawing/2014/main" id="{15C1BA32-21CD-4FA4-847B-86F6D7FF5932}"/>
                    </a:ext>
                  </a:extLst>
                </p14:cNvPr>
                <p14:cNvContentPartPr/>
                <p14:nvPr/>
              </p14:nvContentPartPr>
              <p14:xfrm>
                <a:off x="8133493" y="3345672"/>
                <a:ext cx="194400" cy="312840"/>
              </p14:xfrm>
            </p:contentPart>
          </mc:Choice>
          <mc:Fallback>
            <p:pic>
              <p:nvPicPr>
                <p:cNvPr id="169414" name="Freihand 169413">
                  <a:extLst>
                    <a:ext uri="{FF2B5EF4-FFF2-40B4-BE49-F238E27FC236}">
                      <a16:creationId xmlns:a16="http://schemas.microsoft.com/office/drawing/2014/main" id="{15C1BA32-21CD-4FA4-847B-86F6D7FF5932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8129173" y="3341352"/>
                  <a:ext cx="203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169415" name="Freihand 169414">
                  <a:extLst>
                    <a:ext uri="{FF2B5EF4-FFF2-40B4-BE49-F238E27FC236}">
                      <a16:creationId xmlns:a16="http://schemas.microsoft.com/office/drawing/2014/main" id="{2EAFE696-4A7E-43CA-ADBA-3A0ABD5172C2}"/>
                    </a:ext>
                  </a:extLst>
                </p14:cNvPr>
                <p14:cNvContentPartPr/>
                <p14:nvPr/>
              </p14:nvContentPartPr>
              <p14:xfrm>
                <a:off x="8435893" y="3337752"/>
                <a:ext cx="20520" cy="180720"/>
              </p14:xfrm>
            </p:contentPart>
          </mc:Choice>
          <mc:Fallback>
            <p:pic>
              <p:nvPicPr>
                <p:cNvPr id="169415" name="Freihand 169414">
                  <a:extLst>
                    <a:ext uri="{FF2B5EF4-FFF2-40B4-BE49-F238E27FC236}">
                      <a16:creationId xmlns:a16="http://schemas.microsoft.com/office/drawing/2014/main" id="{2EAFE696-4A7E-43CA-ADBA-3A0ABD5172C2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8431573" y="3333432"/>
                  <a:ext cx="29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169416" name="Freihand 169415">
                  <a:extLst>
                    <a:ext uri="{FF2B5EF4-FFF2-40B4-BE49-F238E27FC236}">
                      <a16:creationId xmlns:a16="http://schemas.microsoft.com/office/drawing/2014/main" id="{73B726FD-47EB-4740-89C0-77A371429D27}"/>
                    </a:ext>
                  </a:extLst>
                </p14:cNvPr>
                <p14:cNvContentPartPr/>
                <p14:nvPr/>
              </p14:nvContentPartPr>
              <p14:xfrm>
                <a:off x="8476213" y="3465912"/>
                <a:ext cx="259560" cy="69120"/>
              </p14:xfrm>
            </p:contentPart>
          </mc:Choice>
          <mc:Fallback>
            <p:pic>
              <p:nvPicPr>
                <p:cNvPr id="169416" name="Freihand 169415">
                  <a:extLst>
                    <a:ext uri="{FF2B5EF4-FFF2-40B4-BE49-F238E27FC236}">
                      <a16:creationId xmlns:a16="http://schemas.microsoft.com/office/drawing/2014/main" id="{73B726FD-47EB-4740-89C0-77A371429D27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8471893" y="3461592"/>
                  <a:ext cx="268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169417" name="Freihand 169416">
                  <a:extLst>
                    <a:ext uri="{FF2B5EF4-FFF2-40B4-BE49-F238E27FC236}">
                      <a16:creationId xmlns:a16="http://schemas.microsoft.com/office/drawing/2014/main" id="{0EF82BE3-F02F-4E05-8A17-104966EFA2D8}"/>
                    </a:ext>
                  </a:extLst>
                </p14:cNvPr>
                <p14:cNvContentPartPr/>
                <p14:nvPr/>
              </p14:nvContentPartPr>
              <p14:xfrm>
                <a:off x="8744053" y="3372672"/>
                <a:ext cx="142200" cy="208080"/>
              </p14:xfrm>
            </p:contentPart>
          </mc:Choice>
          <mc:Fallback>
            <p:pic>
              <p:nvPicPr>
                <p:cNvPr id="169417" name="Freihand 169416">
                  <a:extLst>
                    <a:ext uri="{FF2B5EF4-FFF2-40B4-BE49-F238E27FC236}">
                      <a16:creationId xmlns:a16="http://schemas.microsoft.com/office/drawing/2014/main" id="{0EF82BE3-F02F-4E05-8A17-104966EFA2D8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739733" y="3368352"/>
                  <a:ext cx="150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169418" name="Freihand 169417">
                  <a:extLst>
                    <a:ext uri="{FF2B5EF4-FFF2-40B4-BE49-F238E27FC236}">
                      <a16:creationId xmlns:a16="http://schemas.microsoft.com/office/drawing/2014/main" id="{6C886D08-CC90-43C6-B09D-38AC073F3FD4}"/>
                    </a:ext>
                  </a:extLst>
                </p14:cNvPr>
                <p14:cNvContentPartPr/>
                <p14:nvPr/>
              </p14:nvContentPartPr>
              <p14:xfrm>
                <a:off x="8531293" y="3360072"/>
                <a:ext cx="131760" cy="16560"/>
              </p14:xfrm>
            </p:contentPart>
          </mc:Choice>
          <mc:Fallback>
            <p:pic>
              <p:nvPicPr>
                <p:cNvPr id="169418" name="Freihand 169417">
                  <a:extLst>
                    <a:ext uri="{FF2B5EF4-FFF2-40B4-BE49-F238E27FC236}">
                      <a16:creationId xmlns:a16="http://schemas.microsoft.com/office/drawing/2014/main" id="{6C886D08-CC90-43C6-B09D-38AC073F3FD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526973" y="3355752"/>
                  <a:ext cx="140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169419" name="Freihand 169418">
                  <a:extLst>
                    <a:ext uri="{FF2B5EF4-FFF2-40B4-BE49-F238E27FC236}">
                      <a16:creationId xmlns:a16="http://schemas.microsoft.com/office/drawing/2014/main" id="{6D0B3F2A-3DDB-498D-8D1F-99CA72141B95}"/>
                    </a:ext>
                  </a:extLst>
                </p14:cNvPr>
                <p14:cNvContentPartPr/>
                <p14:nvPr/>
              </p14:nvContentPartPr>
              <p14:xfrm>
                <a:off x="9013693" y="3455832"/>
                <a:ext cx="311040" cy="86400"/>
              </p14:xfrm>
            </p:contentPart>
          </mc:Choice>
          <mc:Fallback>
            <p:pic>
              <p:nvPicPr>
                <p:cNvPr id="169419" name="Freihand 169418">
                  <a:extLst>
                    <a:ext uri="{FF2B5EF4-FFF2-40B4-BE49-F238E27FC236}">
                      <a16:creationId xmlns:a16="http://schemas.microsoft.com/office/drawing/2014/main" id="{6D0B3F2A-3DDB-498D-8D1F-99CA72141B95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9009373" y="3451512"/>
                  <a:ext cx="319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169420" name="Freihand 169419">
                  <a:extLst>
                    <a:ext uri="{FF2B5EF4-FFF2-40B4-BE49-F238E27FC236}">
                      <a16:creationId xmlns:a16="http://schemas.microsoft.com/office/drawing/2014/main" id="{75253353-DB46-43A5-9F99-98D54F3BB537}"/>
                    </a:ext>
                  </a:extLst>
                </p14:cNvPr>
                <p14:cNvContentPartPr/>
                <p14:nvPr/>
              </p14:nvContentPartPr>
              <p14:xfrm>
                <a:off x="9352093" y="3453672"/>
                <a:ext cx="179280" cy="71280"/>
              </p14:xfrm>
            </p:contentPart>
          </mc:Choice>
          <mc:Fallback>
            <p:pic>
              <p:nvPicPr>
                <p:cNvPr id="169420" name="Freihand 169419">
                  <a:extLst>
                    <a:ext uri="{FF2B5EF4-FFF2-40B4-BE49-F238E27FC236}">
                      <a16:creationId xmlns:a16="http://schemas.microsoft.com/office/drawing/2014/main" id="{75253353-DB46-43A5-9F99-98D54F3BB537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9347773" y="3449352"/>
                  <a:ext cx="187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169421" name="Freihand 169420">
                  <a:extLst>
                    <a:ext uri="{FF2B5EF4-FFF2-40B4-BE49-F238E27FC236}">
                      <a16:creationId xmlns:a16="http://schemas.microsoft.com/office/drawing/2014/main" id="{A5B78C36-9F13-49A2-9A67-5F45AD29FF0F}"/>
                    </a:ext>
                  </a:extLst>
                </p14:cNvPr>
                <p14:cNvContentPartPr/>
                <p14:nvPr/>
              </p14:nvContentPartPr>
              <p14:xfrm>
                <a:off x="9556573" y="3434592"/>
                <a:ext cx="219960" cy="68760"/>
              </p14:xfrm>
            </p:contentPart>
          </mc:Choice>
          <mc:Fallback>
            <p:pic>
              <p:nvPicPr>
                <p:cNvPr id="169421" name="Freihand 169420">
                  <a:extLst>
                    <a:ext uri="{FF2B5EF4-FFF2-40B4-BE49-F238E27FC236}">
                      <a16:creationId xmlns:a16="http://schemas.microsoft.com/office/drawing/2014/main" id="{A5B78C36-9F13-49A2-9A67-5F45AD29FF0F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9552253" y="3430272"/>
                  <a:ext cx="228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169422" name="Freihand 169421">
                  <a:extLst>
                    <a:ext uri="{FF2B5EF4-FFF2-40B4-BE49-F238E27FC236}">
                      <a16:creationId xmlns:a16="http://schemas.microsoft.com/office/drawing/2014/main" id="{308B0AB1-CDAC-4DE6-A56F-616C672C4044}"/>
                    </a:ext>
                  </a:extLst>
                </p14:cNvPr>
                <p14:cNvContentPartPr/>
                <p14:nvPr/>
              </p14:nvContentPartPr>
              <p14:xfrm>
                <a:off x="9916573" y="3404352"/>
                <a:ext cx="397800" cy="109440"/>
              </p14:xfrm>
            </p:contentPart>
          </mc:Choice>
          <mc:Fallback>
            <p:pic>
              <p:nvPicPr>
                <p:cNvPr id="169422" name="Freihand 169421">
                  <a:extLst>
                    <a:ext uri="{FF2B5EF4-FFF2-40B4-BE49-F238E27FC236}">
                      <a16:creationId xmlns:a16="http://schemas.microsoft.com/office/drawing/2014/main" id="{308B0AB1-CDAC-4DE6-A56F-616C672C4044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9912253" y="3400032"/>
                  <a:ext cx="406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169423" name="Freihand 169422">
                  <a:extLst>
                    <a:ext uri="{FF2B5EF4-FFF2-40B4-BE49-F238E27FC236}">
                      <a16:creationId xmlns:a16="http://schemas.microsoft.com/office/drawing/2014/main" id="{58E0BE78-0B9B-4A80-9291-B5CA9E6B7E73}"/>
                    </a:ext>
                  </a:extLst>
                </p14:cNvPr>
                <p14:cNvContentPartPr/>
                <p14:nvPr/>
              </p14:nvContentPartPr>
              <p14:xfrm>
                <a:off x="10325173" y="3312552"/>
                <a:ext cx="192960" cy="158400"/>
              </p14:xfrm>
            </p:contentPart>
          </mc:Choice>
          <mc:Fallback>
            <p:pic>
              <p:nvPicPr>
                <p:cNvPr id="169423" name="Freihand 169422">
                  <a:extLst>
                    <a:ext uri="{FF2B5EF4-FFF2-40B4-BE49-F238E27FC236}">
                      <a16:creationId xmlns:a16="http://schemas.microsoft.com/office/drawing/2014/main" id="{58E0BE78-0B9B-4A80-9291-B5CA9E6B7E73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10320853" y="3308232"/>
                  <a:ext cx="201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169424" name="Freihand 169423">
                  <a:extLst>
                    <a:ext uri="{FF2B5EF4-FFF2-40B4-BE49-F238E27FC236}">
                      <a16:creationId xmlns:a16="http://schemas.microsoft.com/office/drawing/2014/main" id="{E5A2FBCE-7F73-45C7-826A-6B45B8E07648}"/>
                    </a:ext>
                  </a:extLst>
                </p14:cNvPr>
                <p14:cNvContentPartPr/>
                <p14:nvPr/>
              </p14:nvContentPartPr>
              <p14:xfrm>
                <a:off x="10279813" y="3233352"/>
                <a:ext cx="63720" cy="18360"/>
              </p14:xfrm>
            </p:contentPart>
          </mc:Choice>
          <mc:Fallback>
            <p:pic>
              <p:nvPicPr>
                <p:cNvPr id="169424" name="Freihand 169423">
                  <a:extLst>
                    <a:ext uri="{FF2B5EF4-FFF2-40B4-BE49-F238E27FC236}">
                      <a16:creationId xmlns:a16="http://schemas.microsoft.com/office/drawing/2014/main" id="{E5A2FBCE-7F73-45C7-826A-6B45B8E07648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0275493" y="3229032"/>
                  <a:ext cx="72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169426" name="Freihand 169425">
                  <a:extLst>
                    <a:ext uri="{FF2B5EF4-FFF2-40B4-BE49-F238E27FC236}">
                      <a16:creationId xmlns:a16="http://schemas.microsoft.com/office/drawing/2014/main" id="{B4BCEC97-FB85-49EB-9B5B-E766905734D7}"/>
                    </a:ext>
                  </a:extLst>
                </p14:cNvPr>
                <p14:cNvContentPartPr/>
                <p14:nvPr/>
              </p14:nvContentPartPr>
              <p14:xfrm>
                <a:off x="10655653" y="3188352"/>
                <a:ext cx="28080" cy="170640"/>
              </p14:xfrm>
            </p:contentPart>
          </mc:Choice>
          <mc:Fallback>
            <p:pic>
              <p:nvPicPr>
                <p:cNvPr id="169426" name="Freihand 169425">
                  <a:extLst>
                    <a:ext uri="{FF2B5EF4-FFF2-40B4-BE49-F238E27FC236}">
                      <a16:creationId xmlns:a16="http://schemas.microsoft.com/office/drawing/2014/main" id="{B4BCEC97-FB85-49EB-9B5B-E766905734D7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0651333" y="3184032"/>
                  <a:ext cx="36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169427" name="Freihand 169426">
                  <a:extLst>
                    <a:ext uri="{FF2B5EF4-FFF2-40B4-BE49-F238E27FC236}">
                      <a16:creationId xmlns:a16="http://schemas.microsoft.com/office/drawing/2014/main" id="{D1744DC5-4220-4CC7-813A-697B2FBD404D}"/>
                    </a:ext>
                  </a:extLst>
                </p14:cNvPr>
                <p14:cNvContentPartPr/>
                <p14:nvPr/>
              </p14:nvContentPartPr>
              <p14:xfrm>
                <a:off x="10659253" y="3485712"/>
                <a:ext cx="19800" cy="13320"/>
              </p14:xfrm>
            </p:contentPart>
          </mc:Choice>
          <mc:Fallback>
            <p:pic>
              <p:nvPicPr>
                <p:cNvPr id="169427" name="Freihand 169426">
                  <a:extLst>
                    <a:ext uri="{FF2B5EF4-FFF2-40B4-BE49-F238E27FC236}">
                      <a16:creationId xmlns:a16="http://schemas.microsoft.com/office/drawing/2014/main" id="{D1744DC5-4220-4CC7-813A-697B2FBD404D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0654933" y="3481392"/>
                  <a:ext cx="2844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169528" name="Freihand 169527">
                <a:extLst>
                  <a:ext uri="{FF2B5EF4-FFF2-40B4-BE49-F238E27FC236}">
                    <a16:creationId xmlns:a16="http://schemas.microsoft.com/office/drawing/2014/main" id="{7B0C0C6F-9EAF-4CBE-95D2-C37EEBFBE023}"/>
                  </a:ext>
                </a:extLst>
              </p14:cNvPr>
              <p14:cNvContentPartPr/>
              <p14:nvPr/>
            </p14:nvContentPartPr>
            <p14:xfrm>
              <a:off x="7321333" y="875712"/>
              <a:ext cx="1549080" cy="202680"/>
            </p14:xfrm>
          </p:contentPart>
        </mc:Choice>
        <mc:Fallback>
          <p:pic>
            <p:nvPicPr>
              <p:cNvPr id="169528" name="Freihand 169527">
                <a:extLst>
                  <a:ext uri="{FF2B5EF4-FFF2-40B4-BE49-F238E27FC236}">
                    <a16:creationId xmlns:a16="http://schemas.microsoft.com/office/drawing/2014/main" id="{7B0C0C6F-9EAF-4CBE-95D2-C37EEBFBE023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7317013" y="871392"/>
                <a:ext cx="15577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169529" name="Freihand 169528">
                <a:extLst>
                  <a:ext uri="{FF2B5EF4-FFF2-40B4-BE49-F238E27FC236}">
                    <a16:creationId xmlns:a16="http://schemas.microsoft.com/office/drawing/2014/main" id="{6CEEAE37-672A-4D8B-99C2-0EB47F20AF47}"/>
                  </a:ext>
                </a:extLst>
              </p14:cNvPr>
              <p14:cNvContentPartPr/>
              <p14:nvPr/>
            </p14:nvContentPartPr>
            <p14:xfrm>
              <a:off x="6006253" y="6218112"/>
              <a:ext cx="673560" cy="104400"/>
            </p14:xfrm>
          </p:contentPart>
        </mc:Choice>
        <mc:Fallback>
          <p:pic>
            <p:nvPicPr>
              <p:cNvPr id="169529" name="Freihand 169528">
                <a:extLst>
                  <a:ext uri="{FF2B5EF4-FFF2-40B4-BE49-F238E27FC236}">
                    <a16:creationId xmlns:a16="http://schemas.microsoft.com/office/drawing/2014/main" id="{6CEEAE37-672A-4D8B-99C2-0EB47F20AF47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6001933" y="6213792"/>
                <a:ext cx="6822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9">
            <p14:nvContentPartPr>
              <p14:cNvPr id="169531" name="Freihand 169530">
                <a:extLst>
                  <a:ext uri="{FF2B5EF4-FFF2-40B4-BE49-F238E27FC236}">
                    <a16:creationId xmlns:a16="http://schemas.microsoft.com/office/drawing/2014/main" id="{1B958CB3-3DB6-4D28-8035-D5A997680D64}"/>
                  </a:ext>
                </a:extLst>
              </p14:cNvPr>
              <p14:cNvContentPartPr/>
              <p14:nvPr/>
            </p14:nvContentPartPr>
            <p14:xfrm>
              <a:off x="4139293" y="544872"/>
              <a:ext cx="2819160" cy="77040"/>
            </p14:xfrm>
          </p:contentPart>
        </mc:Choice>
        <mc:Fallback>
          <p:pic>
            <p:nvPicPr>
              <p:cNvPr id="169531" name="Freihand 169530">
                <a:extLst>
                  <a:ext uri="{FF2B5EF4-FFF2-40B4-BE49-F238E27FC236}">
                    <a16:creationId xmlns:a16="http://schemas.microsoft.com/office/drawing/2014/main" id="{1B958CB3-3DB6-4D28-8035-D5A997680D64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4134973" y="540552"/>
                <a:ext cx="2827800" cy="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578" name="Gruppieren 169577">
            <a:extLst>
              <a:ext uri="{FF2B5EF4-FFF2-40B4-BE49-F238E27FC236}">
                <a16:creationId xmlns:a16="http://schemas.microsoft.com/office/drawing/2014/main" id="{E2E373F9-E7E8-4C98-918B-CB0F0CCEC2E4}"/>
              </a:ext>
            </a:extLst>
          </p:cNvPr>
          <p:cNvGrpSpPr/>
          <p:nvPr/>
        </p:nvGrpSpPr>
        <p:grpSpPr>
          <a:xfrm>
            <a:off x="10509853" y="789672"/>
            <a:ext cx="1008000" cy="587880"/>
            <a:chOff x="10509853" y="789672"/>
            <a:chExt cx="1008000" cy="58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8D8124A-07A7-4842-9843-58E57EC711C1}"/>
                    </a:ext>
                  </a:extLst>
                </p14:cNvPr>
                <p14:cNvContentPartPr/>
                <p14:nvPr/>
              </p14:nvContentPartPr>
              <p14:xfrm>
                <a:off x="10541533" y="1237152"/>
                <a:ext cx="972000" cy="892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8D8124A-07A7-4842-9843-58E57EC711C1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0537213" y="1232832"/>
                  <a:ext cx="980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10C355A-EB12-41A8-B873-AC7C3B00239E}"/>
                    </a:ext>
                  </a:extLst>
                </p14:cNvPr>
                <p14:cNvContentPartPr/>
                <p14:nvPr/>
              </p14:nvContentPartPr>
              <p14:xfrm>
                <a:off x="10985773" y="1237152"/>
                <a:ext cx="360720" cy="198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10C355A-EB12-41A8-B873-AC7C3B00239E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0981453" y="1232832"/>
                  <a:ext cx="369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169577" name="Freihand 169576">
                  <a:extLst>
                    <a:ext uri="{FF2B5EF4-FFF2-40B4-BE49-F238E27FC236}">
                      <a16:creationId xmlns:a16="http://schemas.microsoft.com/office/drawing/2014/main" id="{4C34861D-EA84-478F-B411-5337346D0547}"/>
                    </a:ext>
                  </a:extLst>
                </p14:cNvPr>
                <p14:cNvContentPartPr/>
                <p14:nvPr/>
              </p14:nvContentPartPr>
              <p14:xfrm>
                <a:off x="10509853" y="789672"/>
                <a:ext cx="1008000" cy="587880"/>
              </p14:xfrm>
            </p:contentPart>
          </mc:Choice>
          <mc:Fallback>
            <p:pic>
              <p:nvPicPr>
                <p:cNvPr id="169577" name="Freihand 169576">
                  <a:extLst>
                    <a:ext uri="{FF2B5EF4-FFF2-40B4-BE49-F238E27FC236}">
                      <a16:creationId xmlns:a16="http://schemas.microsoft.com/office/drawing/2014/main" id="{4C34861D-EA84-478F-B411-5337346D0547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0505533" y="785352"/>
                  <a:ext cx="1016640" cy="59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607" name="Gruppieren 169606">
            <a:extLst>
              <a:ext uri="{FF2B5EF4-FFF2-40B4-BE49-F238E27FC236}">
                <a16:creationId xmlns:a16="http://schemas.microsoft.com/office/drawing/2014/main" id="{004846BE-EA70-4AA8-B650-2961169C2EAD}"/>
              </a:ext>
            </a:extLst>
          </p:cNvPr>
          <p:cNvGrpSpPr/>
          <p:nvPr/>
        </p:nvGrpSpPr>
        <p:grpSpPr>
          <a:xfrm>
            <a:off x="1228693" y="4301112"/>
            <a:ext cx="7310520" cy="2460240"/>
            <a:chOff x="1228693" y="4301112"/>
            <a:chExt cx="7310520" cy="246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169350" name="Freihand 169349">
                  <a:extLst>
                    <a:ext uri="{FF2B5EF4-FFF2-40B4-BE49-F238E27FC236}">
                      <a16:creationId xmlns:a16="http://schemas.microsoft.com/office/drawing/2014/main" id="{0A5FCD87-A34D-489E-AF39-288C71D7418C}"/>
                    </a:ext>
                  </a:extLst>
                </p14:cNvPr>
                <p14:cNvContentPartPr/>
                <p14:nvPr/>
              </p14:nvContentPartPr>
              <p14:xfrm>
                <a:off x="1249573" y="4460952"/>
                <a:ext cx="194400" cy="13680"/>
              </p14:xfrm>
            </p:contentPart>
          </mc:Choice>
          <mc:Fallback>
            <p:pic>
              <p:nvPicPr>
                <p:cNvPr id="169350" name="Freihand 169349">
                  <a:extLst>
                    <a:ext uri="{FF2B5EF4-FFF2-40B4-BE49-F238E27FC236}">
                      <a16:creationId xmlns:a16="http://schemas.microsoft.com/office/drawing/2014/main" id="{0A5FCD87-A34D-489E-AF39-288C71D7418C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1245253" y="4456632"/>
                  <a:ext cx="203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169351" name="Freihand 169350">
                  <a:extLst>
                    <a:ext uri="{FF2B5EF4-FFF2-40B4-BE49-F238E27FC236}">
                      <a16:creationId xmlns:a16="http://schemas.microsoft.com/office/drawing/2014/main" id="{815541A1-40D1-49F5-B620-2477C32088C8}"/>
                    </a:ext>
                  </a:extLst>
                </p14:cNvPr>
                <p14:cNvContentPartPr/>
                <p14:nvPr/>
              </p14:nvContentPartPr>
              <p14:xfrm>
                <a:off x="1228693" y="4512792"/>
                <a:ext cx="212400" cy="26640"/>
              </p14:xfrm>
            </p:contentPart>
          </mc:Choice>
          <mc:Fallback>
            <p:pic>
              <p:nvPicPr>
                <p:cNvPr id="169351" name="Freihand 169350">
                  <a:extLst>
                    <a:ext uri="{FF2B5EF4-FFF2-40B4-BE49-F238E27FC236}">
                      <a16:creationId xmlns:a16="http://schemas.microsoft.com/office/drawing/2014/main" id="{815541A1-40D1-49F5-B620-2477C32088C8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224373" y="4508472"/>
                  <a:ext cx="221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169372" name="Freihand 169371">
                  <a:extLst>
                    <a:ext uri="{FF2B5EF4-FFF2-40B4-BE49-F238E27FC236}">
                      <a16:creationId xmlns:a16="http://schemas.microsoft.com/office/drawing/2014/main" id="{F7BF9937-D295-4B8E-A8C1-E4BFBC1D0738}"/>
                    </a:ext>
                  </a:extLst>
                </p14:cNvPr>
                <p14:cNvContentPartPr/>
                <p14:nvPr/>
              </p14:nvContentPartPr>
              <p14:xfrm>
                <a:off x="1246693" y="4798272"/>
                <a:ext cx="204480" cy="20520"/>
              </p14:xfrm>
            </p:contentPart>
          </mc:Choice>
          <mc:Fallback>
            <p:pic>
              <p:nvPicPr>
                <p:cNvPr id="169372" name="Freihand 169371">
                  <a:extLst>
                    <a:ext uri="{FF2B5EF4-FFF2-40B4-BE49-F238E27FC236}">
                      <a16:creationId xmlns:a16="http://schemas.microsoft.com/office/drawing/2014/main" id="{F7BF9937-D295-4B8E-A8C1-E4BFBC1D0738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242373" y="4793952"/>
                  <a:ext cx="213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169373" name="Freihand 169372">
                  <a:extLst>
                    <a:ext uri="{FF2B5EF4-FFF2-40B4-BE49-F238E27FC236}">
                      <a16:creationId xmlns:a16="http://schemas.microsoft.com/office/drawing/2014/main" id="{E505661E-A867-4637-8898-C634A1EFDC83}"/>
                    </a:ext>
                  </a:extLst>
                </p14:cNvPr>
                <p14:cNvContentPartPr/>
                <p14:nvPr/>
              </p14:nvContentPartPr>
              <p14:xfrm>
                <a:off x="1283053" y="4892952"/>
                <a:ext cx="232200" cy="4320"/>
              </p14:xfrm>
            </p:contentPart>
          </mc:Choice>
          <mc:Fallback>
            <p:pic>
              <p:nvPicPr>
                <p:cNvPr id="169373" name="Freihand 169372">
                  <a:extLst>
                    <a:ext uri="{FF2B5EF4-FFF2-40B4-BE49-F238E27FC236}">
                      <a16:creationId xmlns:a16="http://schemas.microsoft.com/office/drawing/2014/main" id="{E505661E-A867-4637-8898-C634A1EFDC83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278733" y="4888632"/>
                  <a:ext cx="240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169352" name="Freihand 169351">
                  <a:extLst>
                    <a:ext uri="{FF2B5EF4-FFF2-40B4-BE49-F238E27FC236}">
                      <a16:creationId xmlns:a16="http://schemas.microsoft.com/office/drawing/2014/main" id="{0A27AEB6-733D-43B6-BC65-65987FF645F1}"/>
                    </a:ext>
                  </a:extLst>
                </p14:cNvPr>
                <p14:cNvContentPartPr/>
                <p14:nvPr/>
              </p14:nvContentPartPr>
              <p14:xfrm>
                <a:off x="1797493" y="4378512"/>
                <a:ext cx="132120" cy="157320"/>
              </p14:xfrm>
            </p:contentPart>
          </mc:Choice>
          <mc:Fallback>
            <p:pic>
              <p:nvPicPr>
                <p:cNvPr id="169352" name="Freihand 169351">
                  <a:extLst>
                    <a:ext uri="{FF2B5EF4-FFF2-40B4-BE49-F238E27FC236}">
                      <a16:creationId xmlns:a16="http://schemas.microsoft.com/office/drawing/2014/main" id="{0A27AEB6-733D-43B6-BC65-65987FF645F1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793173" y="4374192"/>
                  <a:ext cx="140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169353" name="Freihand 169352">
                  <a:extLst>
                    <a:ext uri="{FF2B5EF4-FFF2-40B4-BE49-F238E27FC236}">
                      <a16:creationId xmlns:a16="http://schemas.microsoft.com/office/drawing/2014/main" id="{6D29589C-FF47-4875-BA7D-844FCCCBC1E5}"/>
                    </a:ext>
                  </a:extLst>
                </p14:cNvPr>
                <p14:cNvContentPartPr/>
                <p14:nvPr/>
              </p14:nvContentPartPr>
              <p14:xfrm>
                <a:off x="1838893" y="4373112"/>
                <a:ext cx="175320" cy="20520"/>
              </p14:xfrm>
            </p:contentPart>
          </mc:Choice>
          <mc:Fallback>
            <p:pic>
              <p:nvPicPr>
                <p:cNvPr id="169353" name="Freihand 169352">
                  <a:extLst>
                    <a:ext uri="{FF2B5EF4-FFF2-40B4-BE49-F238E27FC236}">
                      <a16:creationId xmlns:a16="http://schemas.microsoft.com/office/drawing/2014/main" id="{6D29589C-FF47-4875-BA7D-844FCCCBC1E5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834573" y="4368792"/>
                  <a:ext cx="183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169354" name="Freihand 169353">
                  <a:extLst>
                    <a:ext uri="{FF2B5EF4-FFF2-40B4-BE49-F238E27FC236}">
                      <a16:creationId xmlns:a16="http://schemas.microsoft.com/office/drawing/2014/main" id="{BB3D6041-024C-4F11-9FFC-54DE90B6B1ED}"/>
                    </a:ext>
                  </a:extLst>
                </p14:cNvPr>
                <p14:cNvContentPartPr/>
                <p14:nvPr/>
              </p14:nvContentPartPr>
              <p14:xfrm>
                <a:off x="2252173" y="4439352"/>
                <a:ext cx="4320" cy="95760"/>
              </p14:xfrm>
            </p:contentPart>
          </mc:Choice>
          <mc:Fallback>
            <p:pic>
              <p:nvPicPr>
                <p:cNvPr id="169354" name="Freihand 169353">
                  <a:extLst>
                    <a:ext uri="{FF2B5EF4-FFF2-40B4-BE49-F238E27FC236}">
                      <a16:creationId xmlns:a16="http://schemas.microsoft.com/office/drawing/2014/main" id="{BB3D6041-024C-4F11-9FFC-54DE90B6B1ED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2247853" y="4435032"/>
                  <a:ext cx="12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169355" name="Freihand 169354">
                  <a:extLst>
                    <a:ext uri="{FF2B5EF4-FFF2-40B4-BE49-F238E27FC236}">
                      <a16:creationId xmlns:a16="http://schemas.microsoft.com/office/drawing/2014/main" id="{D9FB5B7B-FFAB-4CD2-A82A-24B01B44226B}"/>
                    </a:ext>
                  </a:extLst>
                </p14:cNvPr>
                <p14:cNvContentPartPr/>
                <p14:nvPr/>
              </p14:nvContentPartPr>
              <p14:xfrm>
                <a:off x="2208613" y="4448352"/>
                <a:ext cx="174960" cy="30240"/>
              </p14:xfrm>
            </p:contentPart>
          </mc:Choice>
          <mc:Fallback>
            <p:pic>
              <p:nvPicPr>
                <p:cNvPr id="169355" name="Freihand 169354">
                  <a:extLst>
                    <a:ext uri="{FF2B5EF4-FFF2-40B4-BE49-F238E27FC236}">
                      <a16:creationId xmlns:a16="http://schemas.microsoft.com/office/drawing/2014/main" id="{D9FB5B7B-FFAB-4CD2-A82A-24B01B44226B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2204293" y="4444032"/>
                  <a:ext cx="183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169356" name="Freihand 169355">
                  <a:extLst>
                    <a:ext uri="{FF2B5EF4-FFF2-40B4-BE49-F238E27FC236}">
                      <a16:creationId xmlns:a16="http://schemas.microsoft.com/office/drawing/2014/main" id="{34D98322-1EE3-4D0A-B437-31975E4EF79E}"/>
                    </a:ext>
                  </a:extLst>
                </p14:cNvPr>
                <p14:cNvContentPartPr/>
                <p14:nvPr/>
              </p14:nvContentPartPr>
              <p14:xfrm>
                <a:off x="2400853" y="4377792"/>
                <a:ext cx="80280" cy="136800"/>
              </p14:xfrm>
            </p:contentPart>
          </mc:Choice>
          <mc:Fallback>
            <p:pic>
              <p:nvPicPr>
                <p:cNvPr id="169356" name="Freihand 169355">
                  <a:extLst>
                    <a:ext uri="{FF2B5EF4-FFF2-40B4-BE49-F238E27FC236}">
                      <a16:creationId xmlns:a16="http://schemas.microsoft.com/office/drawing/2014/main" id="{34D98322-1EE3-4D0A-B437-31975E4EF79E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2396533" y="4373472"/>
                  <a:ext cx="88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169357" name="Freihand 169356">
                  <a:extLst>
                    <a:ext uri="{FF2B5EF4-FFF2-40B4-BE49-F238E27FC236}">
                      <a16:creationId xmlns:a16="http://schemas.microsoft.com/office/drawing/2014/main" id="{80393C14-FACB-4868-8C9E-222464404FD2}"/>
                    </a:ext>
                  </a:extLst>
                </p14:cNvPr>
                <p14:cNvContentPartPr/>
                <p14:nvPr/>
              </p14:nvContentPartPr>
              <p14:xfrm>
                <a:off x="2491213" y="4466712"/>
                <a:ext cx="23040" cy="116640"/>
              </p14:xfrm>
            </p:contentPart>
          </mc:Choice>
          <mc:Fallback>
            <p:pic>
              <p:nvPicPr>
                <p:cNvPr id="169357" name="Freihand 169356">
                  <a:extLst>
                    <a:ext uri="{FF2B5EF4-FFF2-40B4-BE49-F238E27FC236}">
                      <a16:creationId xmlns:a16="http://schemas.microsoft.com/office/drawing/2014/main" id="{80393C14-FACB-4868-8C9E-222464404FD2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2486893" y="4462392"/>
                  <a:ext cx="31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169358" name="Freihand 169357">
                  <a:extLst>
                    <a:ext uri="{FF2B5EF4-FFF2-40B4-BE49-F238E27FC236}">
                      <a16:creationId xmlns:a16="http://schemas.microsoft.com/office/drawing/2014/main" id="{8FDBB1B8-7DE5-407D-B618-3B19C99EA10F}"/>
                    </a:ext>
                  </a:extLst>
                </p14:cNvPr>
                <p14:cNvContentPartPr/>
                <p14:nvPr/>
              </p14:nvContentPartPr>
              <p14:xfrm>
                <a:off x="2585173" y="4377792"/>
                <a:ext cx="147960" cy="129240"/>
              </p14:xfrm>
            </p:contentPart>
          </mc:Choice>
          <mc:Fallback>
            <p:pic>
              <p:nvPicPr>
                <p:cNvPr id="169358" name="Freihand 169357">
                  <a:extLst>
                    <a:ext uri="{FF2B5EF4-FFF2-40B4-BE49-F238E27FC236}">
                      <a16:creationId xmlns:a16="http://schemas.microsoft.com/office/drawing/2014/main" id="{8FDBB1B8-7DE5-407D-B618-3B19C99EA10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2580853" y="4373472"/>
                  <a:ext cx="156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169359" name="Freihand 169358">
                  <a:extLst>
                    <a:ext uri="{FF2B5EF4-FFF2-40B4-BE49-F238E27FC236}">
                      <a16:creationId xmlns:a16="http://schemas.microsoft.com/office/drawing/2014/main" id="{A7DC3D16-026B-4564-BF9A-04EDE9F3E25D}"/>
                    </a:ext>
                  </a:extLst>
                </p14:cNvPr>
                <p14:cNvContentPartPr/>
                <p14:nvPr/>
              </p14:nvContentPartPr>
              <p14:xfrm>
                <a:off x="2931493" y="4422792"/>
                <a:ext cx="18000" cy="112320"/>
              </p14:xfrm>
            </p:contentPart>
          </mc:Choice>
          <mc:Fallback>
            <p:pic>
              <p:nvPicPr>
                <p:cNvPr id="169359" name="Freihand 169358">
                  <a:extLst>
                    <a:ext uri="{FF2B5EF4-FFF2-40B4-BE49-F238E27FC236}">
                      <a16:creationId xmlns:a16="http://schemas.microsoft.com/office/drawing/2014/main" id="{A7DC3D16-026B-4564-BF9A-04EDE9F3E25D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2927173" y="4418472"/>
                  <a:ext cx="26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169360" name="Freihand 169359">
                  <a:extLst>
                    <a:ext uri="{FF2B5EF4-FFF2-40B4-BE49-F238E27FC236}">
                      <a16:creationId xmlns:a16="http://schemas.microsoft.com/office/drawing/2014/main" id="{0FF50D17-1354-47BB-8B8B-AC3C237F3AE2}"/>
                    </a:ext>
                  </a:extLst>
                </p14:cNvPr>
                <p14:cNvContentPartPr/>
                <p14:nvPr/>
              </p14:nvContentPartPr>
              <p14:xfrm>
                <a:off x="2885413" y="4452312"/>
                <a:ext cx="170280" cy="21960"/>
              </p14:xfrm>
            </p:contentPart>
          </mc:Choice>
          <mc:Fallback>
            <p:pic>
              <p:nvPicPr>
                <p:cNvPr id="169360" name="Freihand 169359">
                  <a:extLst>
                    <a:ext uri="{FF2B5EF4-FFF2-40B4-BE49-F238E27FC236}">
                      <a16:creationId xmlns:a16="http://schemas.microsoft.com/office/drawing/2014/main" id="{0FF50D17-1354-47BB-8B8B-AC3C237F3AE2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2881093" y="4447992"/>
                  <a:ext cx="178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169361" name="Freihand 169360">
                  <a:extLst>
                    <a:ext uri="{FF2B5EF4-FFF2-40B4-BE49-F238E27FC236}">
                      <a16:creationId xmlns:a16="http://schemas.microsoft.com/office/drawing/2014/main" id="{48C6BF0A-AE5D-4532-BC62-526438A4726C}"/>
                    </a:ext>
                  </a:extLst>
                </p14:cNvPr>
                <p14:cNvContentPartPr/>
                <p14:nvPr/>
              </p14:nvContentPartPr>
              <p14:xfrm>
                <a:off x="3102133" y="4360152"/>
                <a:ext cx="115560" cy="135360"/>
              </p14:xfrm>
            </p:contentPart>
          </mc:Choice>
          <mc:Fallback>
            <p:pic>
              <p:nvPicPr>
                <p:cNvPr id="169361" name="Freihand 169360">
                  <a:extLst>
                    <a:ext uri="{FF2B5EF4-FFF2-40B4-BE49-F238E27FC236}">
                      <a16:creationId xmlns:a16="http://schemas.microsoft.com/office/drawing/2014/main" id="{48C6BF0A-AE5D-4532-BC62-526438A4726C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3097813" y="4355832"/>
                  <a:ext cx="124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169362" name="Freihand 169361">
                  <a:extLst>
                    <a:ext uri="{FF2B5EF4-FFF2-40B4-BE49-F238E27FC236}">
                      <a16:creationId xmlns:a16="http://schemas.microsoft.com/office/drawing/2014/main" id="{23B44124-C354-4465-93DE-3E459D44A7F5}"/>
                    </a:ext>
                  </a:extLst>
                </p14:cNvPr>
                <p14:cNvContentPartPr/>
                <p14:nvPr/>
              </p14:nvContentPartPr>
              <p14:xfrm>
                <a:off x="3244693" y="4470672"/>
                <a:ext cx="30240" cy="92880"/>
              </p14:xfrm>
            </p:contentPart>
          </mc:Choice>
          <mc:Fallback>
            <p:pic>
              <p:nvPicPr>
                <p:cNvPr id="169362" name="Freihand 169361">
                  <a:extLst>
                    <a:ext uri="{FF2B5EF4-FFF2-40B4-BE49-F238E27FC236}">
                      <a16:creationId xmlns:a16="http://schemas.microsoft.com/office/drawing/2014/main" id="{23B44124-C354-4465-93DE-3E459D44A7F5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240373" y="4466352"/>
                  <a:ext cx="38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169363" name="Freihand 169362">
                  <a:extLst>
                    <a:ext uri="{FF2B5EF4-FFF2-40B4-BE49-F238E27FC236}">
                      <a16:creationId xmlns:a16="http://schemas.microsoft.com/office/drawing/2014/main" id="{99EFA05C-769F-43B8-84CC-0F32BAC2DEFC}"/>
                    </a:ext>
                  </a:extLst>
                </p14:cNvPr>
                <p14:cNvContentPartPr/>
                <p14:nvPr/>
              </p14:nvContentPartPr>
              <p14:xfrm>
                <a:off x="3323893" y="4380312"/>
                <a:ext cx="106560" cy="121320"/>
              </p14:xfrm>
            </p:contentPart>
          </mc:Choice>
          <mc:Fallback>
            <p:pic>
              <p:nvPicPr>
                <p:cNvPr id="169363" name="Freihand 169362">
                  <a:extLst>
                    <a:ext uri="{FF2B5EF4-FFF2-40B4-BE49-F238E27FC236}">
                      <a16:creationId xmlns:a16="http://schemas.microsoft.com/office/drawing/2014/main" id="{99EFA05C-769F-43B8-84CC-0F32BAC2DEFC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3319573" y="4375992"/>
                  <a:ext cx="115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169364" name="Freihand 169363">
                  <a:extLst>
                    <a:ext uri="{FF2B5EF4-FFF2-40B4-BE49-F238E27FC236}">
                      <a16:creationId xmlns:a16="http://schemas.microsoft.com/office/drawing/2014/main" id="{5480E777-1933-4434-B6D7-AC750588165C}"/>
                    </a:ext>
                  </a:extLst>
                </p14:cNvPr>
                <p14:cNvContentPartPr/>
                <p14:nvPr/>
              </p14:nvContentPartPr>
              <p14:xfrm>
                <a:off x="3469693" y="4361592"/>
                <a:ext cx="122040" cy="137880"/>
              </p14:xfrm>
            </p:contentPart>
          </mc:Choice>
          <mc:Fallback>
            <p:pic>
              <p:nvPicPr>
                <p:cNvPr id="169364" name="Freihand 169363">
                  <a:extLst>
                    <a:ext uri="{FF2B5EF4-FFF2-40B4-BE49-F238E27FC236}">
                      <a16:creationId xmlns:a16="http://schemas.microsoft.com/office/drawing/2014/main" id="{5480E777-1933-4434-B6D7-AC750588165C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3465373" y="4357272"/>
                  <a:ext cx="130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169365" name="Freihand 169364">
                  <a:extLst>
                    <a:ext uri="{FF2B5EF4-FFF2-40B4-BE49-F238E27FC236}">
                      <a16:creationId xmlns:a16="http://schemas.microsoft.com/office/drawing/2014/main" id="{F1B6BA8D-4554-415B-AE0D-BC2BA8329E42}"/>
                    </a:ext>
                  </a:extLst>
                </p14:cNvPr>
                <p14:cNvContentPartPr/>
                <p14:nvPr/>
              </p14:nvContentPartPr>
              <p14:xfrm>
                <a:off x="3730333" y="4382832"/>
                <a:ext cx="18000" cy="112680"/>
              </p14:xfrm>
            </p:contentPart>
          </mc:Choice>
          <mc:Fallback>
            <p:pic>
              <p:nvPicPr>
                <p:cNvPr id="169365" name="Freihand 169364">
                  <a:extLst>
                    <a:ext uri="{FF2B5EF4-FFF2-40B4-BE49-F238E27FC236}">
                      <a16:creationId xmlns:a16="http://schemas.microsoft.com/office/drawing/2014/main" id="{F1B6BA8D-4554-415B-AE0D-BC2BA8329E42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3726013" y="4378512"/>
                  <a:ext cx="26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169366" name="Freihand 169365">
                  <a:extLst>
                    <a:ext uri="{FF2B5EF4-FFF2-40B4-BE49-F238E27FC236}">
                      <a16:creationId xmlns:a16="http://schemas.microsoft.com/office/drawing/2014/main" id="{A75516A9-E57B-4566-97FA-C6EC61A00BD9}"/>
                    </a:ext>
                  </a:extLst>
                </p14:cNvPr>
                <p14:cNvContentPartPr/>
                <p14:nvPr/>
              </p14:nvContentPartPr>
              <p14:xfrm>
                <a:off x="3694693" y="4421712"/>
                <a:ext cx="393480" cy="75240"/>
              </p14:xfrm>
            </p:contentPart>
          </mc:Choice>
          <mc:Fallback>
            <p:pic>
              <p:nvPicPr>
                <p:cNvPr id="169366" name="Freihand 169365">
                  <a:extLst>
                    <a:ext uri="{FF2B5EF4-FFF2-40B4-BE49-F238E27FC236}">
                      <a16:creationId xmlns:a16="http://schemas.microsoft.com/office/drawing/2014/main" id="{A75516A9-E57B-4566-97FA-C6EC61A00BD9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3690373" y="4417392"/>
                  <a:ext cx="402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169367" name="Freihand 169366">
                  <a:extLst>
                    <a:ext uri="{FF2B5EF4-FFF2-40B4-BE49-F238E27FC236}">
                      <a16:creationId xmlns:a16="http://schemas.microsoft.com/office/drawing/2014/main" id="{2CE4AB88-A90F-44FE-8EE9-95E24A57151A}"/>
                    </a:ext>
                  </a:extLst>
                </p14:cNvPr>
                <p14:cNvContentPartPr/>
                <p14:nvPr/>
              </p14:nvContentPartPr>
              <p14:xfrm>
                <a:off x="4215973" y="4432512"/>
                <a:ext cx="356400" cy="39240"/>
              </p14:xfrm>
            </p:contentPart>
          </mc:Choice>
          <mc:Fallback>
            <p:pic>
              <p:nvPicPr>
                <p:cNvPr id="169367" name="Freihand 169366">
                  <a:extLst>
                    <a:ext uri="{FF2B5EF4-FFF2-40B4-BE49-F238E27FC236}">
                      <a16:creationId xmlns:a16="http://schemas.microsoft.com/office/drawing/2014/main" id="{2CE4AB88-A90F-44FE-8EE9-95E24A57151A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4211653" y="4428192"/>
                  <a:ext cx="365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169368" name="Freihand 169367">
                  <a:extLst>
                    <a:ext uri="{FF2B5EF4-FFF2-40B4-BE49-F238E27FC236}">
                      <a16:creationId xmlns:a16="http://schemas.microsoft.com/office/drawing/2014/main" id="{C35B84B7-3051-44A5-9080-2717245E54B4}"/>
                    </a:ext>
                  </a:extLst>
                </p14:cNvPr>
                <p14:cNvContentPartPr/>
                <p14:nvPr/>
              </p14:nvContentPartPr>
              <p14:xfrm>
                <a:off x="4639333" y="4409832"/>
                <a:ext cx="14400" cy="21240"/>
              </p14:xfrm>
            </p:contentPart>
          </mc:Choice>
          <mc:Fallback>
            <p:pic>
              <p:nvPicPr>
                <p:cNvPr id="169368" name="Freihand 169367">
                  <a:extLst>
                    <a:ext uri="{FF2B5EF4-FFF2-40B4-BE49-F238E27FC236}">
                      <a16:creationId xmlns:a16="http://schemas.microsoft.com/office/drawing/2014/main" id="{C35B84B7-3051-44A5-9080-2717245E54B4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4635013" y="4405512"/>
                  <a:ext cx="23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169374" name="Freihand 169373">
                  <a:extLst>
                    <a:ext uri="{FF2B5EF4-FFF2-40B4-BE49-F238E27FC236}">
                      <a16:creationId xmlns:a16="http://schemas.microsoft.com/office/drawing/2014/main" id="{7C8E7736-ECD3-48F6-86B5-965CD5635300}"/>
                    </a:ext>
                  </a:extLst>
                </p14:cNvPr>
                <p14:cNvContentPartPr/>
                <p14:nvPr/>
              </p14:nvContentPartPr>
              <p14:xfrm>
                <a:off x="1708573" y="4754712"/>
                <a:ext cx="101880" cy="139320"/>
              </p14:xfrm>
            </p:contentPart>
          </mc:Choice>
          <mc:Fallback>
            <p:pic>
              <p:nvPicPr>
                <p:cNvPr id="169374" name="Freihand 169373">
                  <a:extLst>
                    <a:ext uri="{FF2B5EF4-FFF2-40B4-BE49-F238E27FC236}">
                      <a16:creationId xmlns:a16="http://schemas.microsoft.com/office/drawing/2014/main" id="{7C8E7736-ECD3-48F6-86B5-965CD5635300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704253" y="4750392"/>
                  <a:ext cx="110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169375" name="Freihand 169374">
                  <a:extLst>
                    <a:ext uri="{FF2B5EF4-FFF2-40B4-BE49-F238E27FC236}">
                      <a16:creationId xmlns:a16="http://schemas.microsoft.com/office/drawing/2014/main" id="{A7B42E6A-8CDF-4970-9FFE-D7336201ECC0}"/>
                    </a:ext>
                  </a:extLst>
                </p14:cNvPr>
                <p14:cNvContentPartPr/>
                <p14:nvPr/>
              </p14:nvContentPartPr>
              <p14:xfrm>
                <a:off x="1720453" y="4726632"/>
                <a:ext cx="117360" cy="42840"/>
              </p14:xfrm>
            </p:contentPart>
          </mc:Choice>
          <mc:Fallback>
            <p:pic>
              <p:nvPicPr>
                <p:cNvPr id="169375" name="Freihand 169374">
                  <a:extLst>
                    <a:ext uri="{FF2B5EF4-FFF2-40B4-BE49-F238E27FC236}">
                      <a16:creationId xmlns:a16="http://schemas.microsoft.com/office/drawing/2014/main" id="{A7B42E6A-8CDF-4970-9FFE-D7336201ECC0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716133" y="4722312"/>
                  <a:ext cx="126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169376" name="Freihand 169375">
                  <a:extLst>
                    <a:ext uri="{FF2B5EF4-FFF2-40B4-BE49-F238E27FC236}">
                      <a16:creationId xmlns:a16="http://schemas.microsoft.com/office/drawing/2014/main" id="{9533B2E9-EEB5-4FCE-A709-7FE2CE8E0791}"/>
                    </a:ext>
                  </a:extLst>
                </p14:cNvPr>
                <p14:cNvContentPartPr/>
                <p14:nvPr/>
              </p14:nvContentPartPr>
              <p14:xfrm>
                <a:off x="1896493" y="4816992"/>
                <a:ext cx="24480" cy="12600"/>
              </p14:xfrm>
            </p:contentPart>
          </mc:Choice>
          <mc:Fallback>
            <p:pic>
              <p:nvPicPr>
                <p:cNvPr id="169376" name="Freihand 169375">
                  <a:extLst>
                    <a:ext uri="{FF2B5EF4-FFF2-40B4-BE49-F238E27FC236}">
                      <a16:creationId xmlns:a16="http://schemas.microsoft.com/office/drawing/2014/main" id="{9533B2E9-EEB5-4FCE-A709-7FE2CE8E0791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892173" y="4812672"/>
                  <a:ext cx="33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169377" name="Freihand 169376">
                  <a:extLst>
                    <a:ext uri="{FF2B5EF4-FFF2-40B4-BE49-F238E27FC236}">
                      <a16:creationId xmlns:a16="http://schemas.microsoft.com/office/drawing/2014/main" id="{31E749BB-7B98-42BB-A2F4-F05E1BFA266A}"/>
                    </a:ext>
                  </a:extLst>
                </p14:cNvPr>
                <p14:cNvContentPartPr/>
                <p14:nvPr/>
              </p14:nvContentPartPr>
              <p14:xfrm>
                <a:off x="1959493" y="4765872"/>
                <a:ext cx="105120" cy="96480"/>
              </p14:xfrm>
            </p:contentPart>
          </mc:Choice>
          <mc:Fallback>
            <p:pic>
              <p:nvPicPr>
                <p:cNvPr id="169377" name="Freihand 169376">
                  <a:extLst>
                    <a:ext uri="{FF2B5EF4-FFF2-40B4-BE49-F238E27FC236}">
                      <a16:creationId xmlns:a16="http://schemas.microsoft.com/office/drawing/2014/main" id="{31E749BB-7B98-42BB-A2F4-F05E1BFA266A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955173" y="4761552"/>
                  <a:ext cx="113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169378" name="Freihand 169377">
                  <a:extLst>
                    <a:ext uri="{FF2B5EF4-FFF2-40B4-BE49-F238E27FC236}">
                      <a16:creationId xmlns:a16="http://schemas.microsoft.com/office/drawing/2014/main" id="{2A07AF39-42E5-4C4A-AC52-ABA8D2616D19}"/>
                    </a:ext>
                  </a:extLst>
                </p14:cNvPr>
                <p14:cNvContentPartPr/>
                <p14:nvPr/>
              </p14:nvContentPartPr>
              <p14:xfrm>
                <a:off x="2078293" y="4840392"/>
                <a:ext cx="11880" cy="81000"/>
              </p14:xfrm>
            </p:contentPart>
          </mc:Choice>
          <mc:Fallback>
            <p:pic>
              <p:nvPicPr>
                <p:cNvPr id="169378" name="Freihand 169377">
                  <a:extLst>
                    <a:ext uri="{FF2B5EF4-FFF2-40B4-BE49-F238E27FC236}">
                      <a16:creationId xmlns:a16="http://schemas.microsoft.com/office/drawing/2014/main" id="{2A07AF39-42E5-4C4A-AC52-ABA8D2616D19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2073973" y="4836072"/>
                  <a:ext cx="20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169379" name="Freihand 169378">
                  <a:extLst>
                    <a:ext uri="{FF2B5EF4-FFF2-40B4-BE49-F238E27FC236}">
                      <a16:creationId xmlns:a16="http://schemas.microsoft.com/office/drawing/2014/main" id="{7A8999A0-FD35-438B-B632-253D41DA32E3}"/>
                    </a:ext>
                  </a:extLst>
                </p14:cNvPr>
                <p14:cNvContentPartPr/>
                <p14:nvPr/>
              </p14:nvContentPartPr>
              <p14:xfrm>
                <a:off x="2144893" y="4733472"/>
                <a:ext cx="98280" cy="126720"/>
              </p14:xfrm>
            </p:contentPart>
          </mc:Choice>
          <mc:Fallback>
            <p:pic>
              <p:nvPicPr>
                <p:cNvPr id="169379" name="Freihand 169378">
                  <a:extLst>
                    <a:ext uri="{FF2B5EF4-FFF2-40B4-BE49-F238E27FC236}">
                      <a16:creationId xmlns:a16="http://schemas.microsoft.com/office/drawing/2014/main" id="{7A8999A0-FD35-438B-B632-253D41DA32E3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2140573" y="4729152"/>
                  <a:ext cx="106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169380" name="Freihand 169379">
                  <a:extLst>
                    <a:ext uri="{FF2B5EF4-FFF2-40B4-BE49-F238E27FC236}">
                      <a16:creationId xmlns:a16="http://schemas.microsoft.com/office/drawing/2014/main" id="{09928631-62D2-4121-A2AA-6746E3C4B0CF}"/>
                    </a:ext>
                  </a:extLst>
                </p14:cNvPr>
                <p14:cNvContentPartPr/>
                <p14:nvPr/>
              </p14:nvContentPartPr>
              <p14:xfrm>
                <a:off x="2252533" y="4683072"/>
                <a:ext cx="76320" cy="54000"/>
              </p14:xfrm>
            </p:contentPart>
          </mc:Choice>
          <mc:Fallback>
            <p:pic>
              <p:nvPicPr>
                <p:cNvPr id="169380" name="Freihand 169379">
                  <a:extLst>
                    <a:ext uri="{FF2B5EF4-FFF2-40B4-BE49-F238E27FC236}">
                      <a16:creationId xmlns:a16="http://schemas.microsoft.com/office/drawing/2014/main" id="{09928631-62D2-4121-A2AA-6746E3C4B0CF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2248213" y="4678752"/>
                  <a:ext cx="84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169381" name="Freihand 169380">
                  <a:extLst>
                    <a:ext uri="{FF2B5EF4-FFF2-40B4-BE49-F238E27FC236}">
                      <a16:creationId xmlns:a16="http://schemas.microsoft.com/office/drawing/2014/main" id="{F67CA415-4194-4668-8AC6-B6E4A7A286C6}"/>
                    </a:ext>
                  </a:extLst>
                </p14:cNvPr>
                <p14:cNvContentPartPr/>
                <p14:nvPr/>
              </p14:nvContentPartPr>
              <p14:xfrm>
                <a:off x="2443693" y="4741032"/>
                <a:ext cx="6840" cy="101520"/>
              </p14:xfrm>
            </p:contentPart>
          </mc:Choice>
          <mc:Fallback>
            <p:pic>
              <p:nvPicPr>
                <p:cNvPr id="169381" name="Freihand 169380">
                  <a:extLst>
                    <a:ext uri="{FF2B5EF4-FFF2-40B4-BE49-F238E27FC236}">
                      <a16:creationId xmlns:a16="http://schemas.microsoft.com/office/drawing/2014/main" id="{F67CA415-4194-4668-8AC6-B6E4A7A286C6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439373" y="4736712"/>
                  <a:ext cx="15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169382" name="Freihand 169381">
                  <a:extLst>
                    <a:ext uri="{FF2B5EF4-FFF2-40B4-BE49-F238E27FC236}">
                      <a16:creationId xmlns:a16="http://schemas.microsoft.com/office/drawing/2014/main" id="{E3A39178-CBCE-40B9-A5A5-57E9AE729377}"/>
                    </a:ext>
                  </a:extLst>
                </p14:cNvPr>
                <p14:cNvContentPartPr/>
                <p14:nvPr/>
              </p14:nvContentPartPr>
              <p14:xfrm>
                <a:off x="2391493" y="4770912"/>
                <a:ext cx="149760" cy="14760"/>
              </p14:xfrm>
            </p:contentPart>
          </mc:Choice>
          <mc:Fallback>
            <p:pic>
              <p:nvPicPr>
                <p:cNvPr id="169382" name="Freihand 169381">
                  <a:extLst>
                    <a:ext uri="{FF2B5EF4-FFF2-40B4-BE49-F238E27FC236}">
                      <a16:creationId xmlns:a16="http://schemas.microsoft.com/office/drawing/2014/main" id="{E3A39178-CBCE-40B9-A5A5-57E9AE729377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2387173" y="4766592"/>
                  <a:ext cx="158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169383" name="Freihand 169382">
                  <a:extLst>
                    <a:ext uri="{FF2B5EF4-FFF2-40B4-BE49-F238E27FC236}">
                      <a16:creationId xmlns:a16="http://schemas.microsoft.com/office/drawing/2014/main" id="{262E0342-5E73-45B5-88C0-F9CF6DA8579C}"/>
                    </a:ext>
                  </a:extLst>
                </p14:cNvPr>
                <p14:cNvContentPartPr/>
                <p14:nvPr/>
              </p14:nvContentPartPr>
              <p14:xfrm>
                <a:off x="2628733" y="4728072"/>
                <a:ext cx="113760" cy="129240"/>
              </p14:xfrm>
            </p:contentPart>
          </mc:Choice>
          <mc:Fallback>
            <p:pic>
              <p:nvPicPr>
                <p:cNvPr id="169383" name="Freihand 169382">
                  <a:extLst>
                    <a:ext uri="{FF2B5EF4-FFF2-40B4-BE49-F238E27FC236}">
                      <a16:creationId xmlns:a16="http://schemas.microsoft.com/office/drawing/2014/main" id="{262E0342-5E73-45B5-88C0-F9CF6DA8579C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2624413" y="4723752"/>
                  <a:ext cx="122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169384" name="Freihand 169383">
                  <a:extLst>
                    <a:ext uri="{FF2B5EF4-FFF2-40B4-BE49-F238E27FC236}">
                      <a16:creationId xmlns:a16="http://schemas.microsoft.com/office/drawing/2014/main" id="{E5D72865-059E-4943-8745-052B9529F3B5}"/>
                    </a:ext>
                  </a:extLst>
                </p14:cNvPr>
                <p14:cNvContentPartPr/>
                <p14:nvPr/>
              </p14:nvContentPartPr>
              <p14:xfrm>
                <a:off x="2654293" y="4717992"/>
                <a:ext cx="122400" cy="15120"/>
              </p14:xfrm>
            </p:contentPart>
          </mc:Choice>
          <mc:Fallback>
            <p:pic>
              <p:nvPicPr>
                <p:cNvPr id="169384" name="Freihand 169383">
                  <a:extLst>
                    <a:ext uri="{FF2B5EF4-FFF2-40B4-BE49-F238E27FC236}">
                      <a16:creationId xmlns:a16="http://schemas.microsoft.com/office/drawing/2014/main" id="{E5D72865-059E-4943-8745-052B9529F3B5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2649973" y="4713672"/>
                  <a:ext cx="131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169385" name="Freihand 169384">
                  <a:extLst>
                    <a:ext uri="{FF2B5EF4-FFF2-40B4-BE49-F238E27FC236}">
                      <a16:creationId xmlns:a16="http://schemas.microsoft.com/office/drawing/2014/main" id="{9D178CF3-9373-4C15-A764-0378CA15A61A}"/>
                    </a:ext>
                  </a:extLst>
                </p14:cNvPr>
                <p14:cNvContentPartPr/>
                <p14:nvPr/>
              </p14:nvContentPartPr>
              <p14:xfrm>
                <a:off x="2844373" y="4788912"/>
                <a:ext cx="21600" cy="2160"/>
              </p14:xfrm>
            </p:contentPart>
          </mc:Choice>
          <mc:Fallback>
            <p:pic>
              <p:nvPicPr>
                <p:cNvPr id="169385" name="Freihand 169384">
                  <a:extLst>
                    <a:ext uri="{FF2B5EF4-FFF2-40B4-BE49-F238E27FC236}">
                      <a16:creationId xmlns:a16="http://schemas.microsoft.com/office/drawing/2014/main" id="{9D178CF3-9373-4C15-A764-0378CA15A61A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2840053" y="4784592"/>
                  <a:ext cx="30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169386" name="Freihand 169385">
                  <a:extLst>
                    <a:ext uri="{FF2B5EF4-FFF2-40B4-BE49-F238E27FC236}">
                      <a16:creationId xmlns:a16="http://schemas.microsoft.com/office/drawing/2014/main" id="{92023ADF-4996-4AE2-BCB5-6A2A8E73DBBF}"/>
                    </a:ext>
                  </a:extLst>
                </p14:cNvPr>
                <p14:cNvContentPartPr/>
                <p14:nvPr/>
              </p14:nvContentPartPr>
              <p14:xfrm>
                <a:off x="2944453" y="4739592"/>
                <a:ext cx="124200" cy="85680"/>
              </p14:xfrm>
            </p:contentPart>
          </mc:Choice>
          <mc:Fallback>
            <p:pic>
              <p:nvPicPr>
                <p:cNvPr id="169386" name="Freihand 169385">
                  <a:extLst>
                    <a:ext uri="{FF2B5EF4-FFF2-40B4-BE49-F238E27FC236}">
                      <a16:creationId xmlns:a16="http://schemas.microsoft.com/office/drawing/2014/main" id="{92023ADF-4996-4AE2-BCB5-6A2A8E73DBBF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2940133" y="4735272"/>
                  <a:ext cx="132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169387" name="Freihand 169386">
                  <a:extLst>
                    <a:ext uri="{FF2B5EF4-FFF2-40B4-BE49-F238E27FC236}">
                      <a16:creationId xmlns:a16="http://schemas.microsoft.com/office/drawing/2014/main" id="{D18C312D-197C-4EB7-9907-8DCAEA153416}"/>
                    </a:ext>
                  </a:extLst>
                </p14:cNvPr>
                <p14:cNvContentPartPr/>
                <p14:nvPr/>
              </p14:nvContentPartPr>
              <p14:xfrm>
                <a:off x="3097453" y="4795752"/>
                <a:ext cx="30960" cy="102240"/>
              </p14:xfrm>
            </p:contentPart>
          </mc:Choice>
          <mc:Fallback>
            <p:pic>
              <p:nvPicPr>
                <p:cNvPr id="169387" name="Freihand 169386">
                  <a:extLst>
                    <a:ext uri="{FF2B5EF4-FFF2-40B4-BE49-F238E27FC236}">
                      <a16:creationId xmlns:a16="http://schemas.microsoft.com/office/drawing/2014/main" id="{D18C312D-197C-4EB7-9907-8DCAEA153416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3093133" y="4791432"/>
                  <a:ext cx="39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169388" name="Freihand 169387">
                  <a:extLst>
                    <a:ext uri="{FF2B5EF4-FFF2-40B4-BE49-F238E27FC236}">
                      <a16:creationId xmlns:a16="http://schemas.microsoft.com/office/drawing/2014/main" id="{D1380C1F-9D00-4806-8D12-EDD0F8345429}"/>
                    </a:ext>
                  </a:extLst>
                </p14:cNvPr>
                <p14:cNvContentPartPr/>
                <p14:nvPr/>
              </p14:nvContentPartPr>
              <p14:xfrm>
                <a:off x="3147493" y="4713312"/>
                <a:ext cx="111960" cy="119880"/>
              </p14:xfrm>
            </p:contentPart>
          </mc:Choice>
          <mc:Fallback>
            <p:pic>
              <p:nvPicPr>
                <p:cNvPr id="169388" name="Freihand 169387">
                  <a:extLst>
                    <a:ext uri="{FF2B5EF4-FFF2-40B4-BE49-F238E27FC236}">
                      <a16:creationId xmlns:a16="http://schemas.microsoft.com/office/drawing/2014/main" id="{D1380C1F-9D00-4806-8D12-EDD0F8345429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3143173" y="4708992"/>
                  <a:ext cx="120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169389" name="Freihand 169388">
                  <a:extLst>
                    <a:ext uri="{FF2B5EF4-FFF2-40B4-BE49-F238E27FC236}">
                      <a16:creationId xmlns:a16="http://schemas.microsoft.com/office/drawing/2014/main" id="{A8DB3045-41EA-424F-84BA-15068649604E}"/>
                    </a:ext>
                  </a:extLst>
                </p14:cNvPr>
                <p14:cNvContentPartPr/>
                <p14:nvPr/>
              </p14:nvContentPartPr>
              <p14:xfrm>
                <a:off x="3299773" y="4644192"/>
                <a:ext cx="92520" cy="73800"/>
              </p14:xfrm>
            </p:contentPart>
          </mc:Choice>
          <mc:Fallback>
            <p:pic>
              <p:nvPicPr>
                <p:cNvPr id="169389" name="Freihand 169388">
                  <a:extLst>
                    <a:ext uri="{FF2B5EF4-FFF2-40B4-BE49-F238E27FC236}">
                      <a16:creationId xmlns:a16="http://schemas.microsoft.com/office/drawing/2014/main" id="{A8DB3045-41EA-424F-84BA-15068649604E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3295453" y="4639872"/>
                  <a:ext cx="101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169390" name="Freihand 169389">
                  <a:extLst>
                    <a:ext uri="{FF2B5EF4-FFF2-40B4-BE49-F238E27FC236}">
                      <a16:creationId xmlns:a16="http://schemas.microsoft.com/office/drawing/2014/main" id="{FDFA7861-77B5-4168-8067-97F4A2EF569C}"/>
                    </a:ext>
                  </a:extLst>
                </p14:cNvPr>
                <p14:cNvContentPartPr/>
                <p14:nvPr/>
              </p14:nvContentPartPr>
              <p14:xfrm>
                <a:off x="3583813" y="4707192"/>
                <a:ext cx="15120" cy="117360"/>
              </p14:xfrm>
            </p:contentPart>
          </mc:Choice>
          <mc:Fallback>
            <p:pic>
              <p:nvPicPr>
                <p:cNvPr id="169390" name="Freihand 169389">
                  <a:extLst>
                    <a:ext uri="{FF2B5EF4-FFF2-40B4-BE49-F238E27FC236}">
                      <a16:creationId xmlns:a16="http://schemas.microsoft.com/office/drawing/2014/main" id="{FDFA7861-77B5-4168-8067-97F4A2EF569C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3579493" y="4702872"/>
                  <a:ext cx="23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169391" name="Freihand 169390">
                  <a:extLst>
                    <a:ext uri="{FF2B5EF4-FFF2-40B4-BE49-F238E27FC236}">
                      <a16:creationId xmlns:a16="http://schemas.microsoft.com/office/drawing/2014/main" id="{C9F907A3-524F-4B0D-8D0E-6DC587E83359}"/>
                    </a:ext>
                  </a:extLst>
                </p14:cNvPr>
                <p14:cNvContentPartPr/>
                <p14:nvPr/>
              </p14:nvContentPartPr>
              <p14:xfrm>
                <a:off x="3526933" y="4753632"/>
                <a:ext cx="142920" cy="10080"/>
              </p14:xfrm>
            </p:contentPart>
          </mc:Choice>
          <mc:Fallback>
            <p:pic>
              <p:nvPicPr>
                <p:cNvPr id="169391" name="Freihand 169390">
                  <a:extLst>
                    <a:ext uri="{FF2B5EF4-FFF2-40B4-BE49-F238E27FC236}">
                      <a16:creationId xmlns:a16="http://schemas.microsoft.com/office/drawing/2014/main" id="{C9F907A3-524F-4B0D-8D0E-6DC587E83359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3522613" y="4749312"/>
                  <a:ext cx="151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169392" name="Freihand 169391">
                  <a:extLst>
                    <a:ext uri="{FF2B5EF4-FFF2-40B4-BE49-F238E27FC236}">
                      <a16:creationId xmlns:a16="http://schemas.microsoft.com/office/drawing/2014/main" id="{06AD0E7C-F3A2-42BE-A603-F1C402B1579E}"/>
                    </a:ext>
                  </a:extLst>
                </p14:cNvPr>
                <p14:cNvContentPartPr/>
                <p14:nvPr/>
              </p14:nvContentPartPr>
              <p14:xfrm>
                <a:off x="3830053" y="4687392"/>
                <a:ext cx="111240" cy="116280"/>
              </p14:xfrm>
            </p:contentPart>
          </mc:Choice>
          <mc:Fallback>
            <p:pic>
              <p:nvPicPr>
                <p:cNvPr id="169392" name="Freihand 169391">
                  <a:extLst>
                    <a:ext uri="{FF2B5EF4-FFF2-40B4-BE49-F238E27FC236}">
                      <a16:creationId xmlns:a16="http://schemas.microsoft.com/office/drawing/2014/main" id="{06AD0E7C-F3A2-42BE-A603-F1C402B1579E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3825733" y="4683072"/>
                  <a:ext cx="119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169393" name="Freihand 169392">
                  <a:extLst>
                    <a:ext uri="{FF2B5EF4-FFF2-40B4-BE49-F238E27FC236}">
                      <a16:creationId xmlns:a16="http://schemas.microsoft.com/office/drawing/2014/main" id="{8C1EC2EF-8181-407E-BB23-577807DD9814}"/>
                    </a:ext>
                  </a:extLst>
                </p14:cNvPr>
                <p14:cNvContentPartPr/>
                <p14:nvPr/>
              </p14:nvContentPartPr>
              <p14:xfrm>
                <a:off x="3849133" y="4667952"/>
                <a:ext cx="111960" cy="25560"/>
              </p14:xfrm>
            </p:contentPart>
          </mc:Choice>
          <mc:Fallback>
            <p:pic>
              <p:nvPicPr>
                <p:cNvPr id="169393" name="Freihand 169392">
                  <a:extLst>
                    <a:ext uri="{FF2B5EF4-FFF2-40B4-BE49-F238E27FC236}">
                      <a16:creationId xmlns:a16="http://schemas.microsoft.com/office/drawing/2014/main" id="{8C1EC2EF-8181-407E-BB23-577807DD9814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3844813" y="4663632"/>
                  <a:ext cx="120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169394" name="Freihand 169393">
                  <a:extLst>
                    <a:ext uri="{FF2B5EF4-FFF2-40B4-BE49-F238E27FC236}">
                      <a16:creationId xmlns:a16="http://schemas.microsoft.com/office/drawing/2014/main" id="{DEBFF55A-B358-4247-B165-AB49CA826D02}"/>
                    </a:ext>
                  </a:extLst>
                </p14:cNvPr>
                <p14:cNvContentPartPr/>
                <p14:nvPr/>
              </p14:nvContentPartPr>
              <p14:xfrm>
                <a:off x="4019773" y="4756512"/>
                <a:ext cx="20520" cy="5760"/>
              </p14:xfrm>
            </p:contentPart>
          </mc:Choice>
          <mc:Fallback>
            <p:pic>
              <p:nvPicPr>
                <p:cNvPr id="169394" name="Freihand 169393">
                  <a:extLst>
                    <a:ext uri="{FF2B5EF4-FFF2-40B4-BE49-F238E27FC236}">
                      <a16:creationId xmlns:a16="http://schemas.microsoft.com/office/drawing/2014/main" id="{DEBFF55A-B358-4247-B165-AB49CA826D02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015453" y="4752192"/>
                  <a:ext cx="291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169395" name="Freihand 169394">
                  <a:extLst>
                    <a:ext uri="{FF2B5EF4-FFF2-40B4-BE49-F238E27FC236}">
                      <a16:creationId xmlns:a16="http://schemas.microsoft.com/office/drawing/2014/main" id="{1800367E-D21E-422F-94BF-74D01E9028A6}"/>
                    </a:ext>
                  </a:extLst>
                </p14:cNvPr>
                <p14:cNvContentPartPr/>
                <p14:nvPr/>
              </p14:nvContentPartPr>
              <p14:xfrm>
                <a:off x="4128493" y="4699632"/>
                <a:ext cx="90720" cy="73080"/>
              </p14:xfrm>
            </p:contentPart>
          </mc:Choice>
          <mc:Fallback>
            <p:pic>
              <p:nvPicPr>
                <p:cNvPr id="169395" name="Freihand 169394">
                  <a:extLst>
                    <a:ext uri="{FF2B5EF4-FFF2-40B4-BE49-F238E27FC236}">
                      <a16:creationId xmlns:a16="http://schemas.microsoft.com/office/drawing/2014/main" id="{1800367E-D21E-422F-94BF-74D01E9028A6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124173" y="4695312"/>
                  <a:ext cx="99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169396" name="Freihand 169395">
                  <a:extLst>
                    <a:ext uri="{FF2B5EF4-FFF2-40B4-BE49-F238E27FC236}">
                      <a16:creationId xmlns:a16="http://schemas.microsoft.com/office/drawing/2014/main" id="{4295470E-BEF2-4337-8660-3F326F366B7E}"/>
                    </a:ext>
                  </a:extLst>
                </p14:cNvPr>
                <p14:cNvContentPartPr/>
                <p14:nvPr/>
              </p14:nvContentPartPr>
              <p14:xfrm>
                <a:off x="4245133" y="4761912"/>
                <a:ext cx="6840" cy="76320"/>
              </p14:xfrm>
            </p:contentPart>
          </mc:Choice>
          <mc:Fallback>
            <p:pic>
              <p:nvPicPr>
                <p:cNvPr id="169396" name="Freihand 169395">
                  <a:extLst>
                    <a:ext uri="{FF2B5EF4-FFF2-40B4-BE49-F238E27FC236}">
                      <a16:creationId xmlns:a16="http://schemas.microsoft.com/office/drawing/2014/main" id="{4295470E-BEF2-4337-8660-3F326F366B7E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4240813" y="4757592"/>
                  <a:ext cx="15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169397" name="Freihand 169396">
                  <a:extLst>
                    <a:ext uri="{FF2B5EF4-FFF2-40B4-BE49-F238E27FC236}">
                      <a16:creationId xmlns:a16="http://schemas.microsoft.com/office/drawing/2014/main" id="{E568D3D6-88CE-4C76-9260-436D3CCD9C24}"/>
                    </a:ext>
                  </a:extLst>
                </p14:cNvPr>
                <p14:cNvContentPartPr/>
                <p14:nvPr/>
              </p14:nvContentPartPr>
              <p14:xfrm>
                <a:off x="4299853" y="4667592"/>
                <a:ext cx="113760" cy="133560"/>
              </p14:xfrm>
            </p:contentPart>
          </mc:Choice>
          <mc:Fallback>
            <p:pic>
              <p:nvPicPr>
                <p:cNvPr id="169397" name="Freihand 169396">
                  <a:extLst>
                    <a:ext uri="{FF2B5EF4-FFF2-40B4-BE49-F238E27FC236}">
                      <a16:creationId xmlns:a16="http://schemas.microsoft.com/office/drawing/2014/main" id="{E568D3D6-88CE-4C76-9260-436D3CCD9C24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4295533" y="4663272"/>
                  <a:ext cx="122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169398" name="Freihand 169397">
                  <a:extLst>
                    <a:ext uri="{FF2B5EF4-FFF2-40B4-BE49-F238E27FC236}">
                      <a16:creationId xmlns:a16="http://schemas.microsoft.com/office/drawing/2014/main" id="{8EDA3BC1-826C-47E2-9C56-7A48FE635183}"/>
                    </a:ext>
                  </a:extLst>
                </p14:cNvPr>
                <p14:cNvContentPartPr/>
                <p14:nvPr/>
              </p14:nvContentPartPr>
              <p14:xfrm>
                <a:off x="4404613" y="4606752"/>
                <a:ext cx="82080" cy="81000"/>
              </p14:xfrm>
            </p:contentPart>
          </mc:Choice>
          <mc:Fallback>
            <p:pic>
              <p:nvPicPr>
                <p:cNvPr id="169398" name="Freihand 169397">
                  <a:extLst>
                    <a:ext uri="{FF2B5EF4-FFF2-40B4-BE49-F238E27FC236}">
                      <a16:creationId xmlns:a16="http://schemas.microsoft.com/office/drawing/2014/main" id="{8EDA3BC1-826C-47E2-9C56-7A48FE635183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4400293" y="4602432"/>
                  <a:ext cx="90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169399" name="Freihand 169398">
                  <a:extLst>
                    <a:ext uri="{FF2B5EF4-FFF2-40B4-BE49-F238E27FC236}">
                      <a16:creationId xmlns:a16="http://schemas.microsoft.com/office/drawing/2014/main" id="{A9FB22DD-0BAD-4F91-A811-BBFF4A8EC868}"/>
                    </a:ext>
                  </a:extLst>
                </p14:cNvPr>
                <p14:cNvContentPartPr/>
                <p14:nvPr/>
              </p14:nvContentPartPr>
              <p14:xfrm>
                <a:off x="4584613" y="4695672"/>
                <a:ext cx="15840" cy="106920"/>
              </p14:xfrm>
            </p:contentPart>
          </mc:Choice>
          <mc:Fallback>
            <p:pic>
              <p:nvPicPr>
                <p:cNvPr id="169399" name="Freihand 169398">
                  <a:extLst>
                    <a:ext uri="{FF2B5EF4-FFF2-40B4-BE49-F238E27FC236}">
                      <a16:creationId xmlns:a16="http://schemas.microsoft.com/office/drawing/2014/main" id="{A9FB22DD-0BAD-4F91-A811-BBFF4A8EC868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4580293" y="4691352"/>
                  <a:ext cx="24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169400" name="Freihand 169399">
                  <a:extLst>
                    <a:ext uri="{FF2B5EF4-FFF2-40B4-BE49-F238E27FC236}">
                      <a16:creationId xmlns:a16="http://schemas.microsoft.com/office/drawing/2014/main" id="{B888747E-7C84-456B-82FA-20A19AAB439C}"/>
                    </a:ext>
                  </a:extLst>
                </p14:cNvPr>
                <p14:cNvContentPartPr/>
                <p14:nvPr/>
              </p14:nvContentPartPr>
              <p14:xfrm>
                <a:off x="4549693" y="4744272"/>
                <a:ext cx="495720" cy="14760"/>
              </p14:xfrm>
            </p:contentPart>
          </mc:Choice>
          <mc:Fallback>
            <p:pic>
              <p:nvPicPr>
                <p:cNvPr id="169400" name="Freihand 169399">
                  <a:extLst>
                    <a:ext uri="{FF2B5EF4-FFF2-40B4-BE49-F238E27FC236}">
                      <a16:creationId xmlns:a16="http://schemas.microsoft.com/office/drawing/2014/main" id="{B888747E-7C84-456B-82FA-20A19AAB439C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4545373" y="4739952"/>
                  <a:ext cx="504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169401" name="Freihand 169400">
                  <a:extLst>
                    <a:ext uri="{FF2B5EF4-FFF2-40B4-BE49-F238E27FC236}">
                      <a16:creationId xmlns:a16="http://schemas.microsoft.com/office/drawing/2014/main" id="{AEFCD1FC-DA25-4D4E-987D-F2767C059BE5}"/>
                    </a:ext>
                  </a:extLst>
                </p14:cNvPr>
                <p14:cNvContentPartPr/>
                <p14:nvPr/>
              </p14:nvContentPartPr>
              <p14:xfrm>
                <a:off x="5181853" y="4736352"/>
                <a:ext cx="272880" cy="24480"/>
              </p14:xfrm>
            </p:contentPart>
          </mc:Choice>
          <mc:Fallback>
            <p:pic>
              <p:nvPicPr>
                <p:cNvPr id="169401" name="Freihand 169400">
                  <a:extLst>
                    <a:ext uri="{FF2B5EF4-FFF2-40B4-BE49-F238E27FC236}">
                      <a16:creationId xmlns:a16="http://schemas.microsoft.com/office/drawing/2014/main" id="{AEFCD1FC-DA25-4D4E-987D-F2767C059BE5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5177533" y="4732032"/>
                  <a:ext cx="281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169454" name="Freihand 169453">
                  <a:extLst>
                    <a:ext uri="{FF2B5EF4-FFF2-40B4-BE49-F238E27FC236}">
                      <a16:creationId xmlns:a16="http://schemas.microsoft.com/office/drawing/2014/main" id="{0C09E762-4261-45A4-9A5E-5AA633BE6858}"/>
                    </a:ext>
                  </a:extLst>
                </p14:cNvPr>
                <p14:cNvContentPartPr/>
                <p14:nvPr/>
              </p14:nvContentPartPr>
              <p14:xfrm>
                <a:off x="5478493" y="4968912"/>
                <a:ext cx="92880" cy="220320"/>
              </p14:xfrm>
            </p:contentPart>
          </mc:Choice>
          <mc:Fallback>
            <p:pic>
              <p:nvPicPr>
                <p:cNvPr id="169454" name="Freihand 169453">
                  <a:extLst>
                    <a:ext uri="{FF2B5EF4-FFF2-40B4-BE49-F238E27FC236}">
                      <a16:creationId xmlns:a16="http://schemas.microsoft.com/office/drawing/2014/main" id="{0C09E762-4261-45A4-9A5E-5AA633BE6858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5474173" y="4964592"/>
                  <a:ext cx="101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169429" name="Freihand 169428">
                  <a:extLst>
                    <a:ext uri="{FF2B5EF4-FFF2-40B4-BE49-F238E27FC236}">
                      <a16:creationId xmlns:a16="http://schemas.microsoft.com/office/drawing/2014/main" id="{2AEA2B0B-6FB0-43F1-8978-87904B5F1E05}"/>
                    </a:ext>
                  </a:extLst>
                </p14:cNvPr>
                <p14:cNvContentPartPr/>
                <p14:nvPr/>
              </p14:nvContentPartPr>
              <p14:xfrm>
                <a:off x="1282693" y="5195712"/>
                <a:ext cx="197640" cy="18000"/>
              </p14:xfrm>
            </p:contentPart>
          </mc:Choice>
          <mc:Fallback>
            <p:pic>
              <p:nvPicPr>
                <p:cNvPr id="169429" name="Freihand 169428">
                  <a:extLst>
                    <a:ext uri="{FF2B5EF4-FFF2-40B4-BE49-F238E27FC236}">
                      <a16:creationId xmlns:a16="http://schemas.microsoft.com/office/drawing/2014/main" id="{2AEA2B0B-6FB0-43F1-8978-87904B5F1E05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1278373" y="5191392"/>
                  <a:ext cx="20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169430" name="Freihand 169429">
                  <a:extLst>
                    <a:ext uri="{FF2B5EF4-FFF2-40B4-BE49-F238E27FC236}">
                      <a16:creationId xmlns:a16="http://schemas.microsoft.com/office/drawing/2014/main" id="{70F77E75-B17A-4554-8B18-EBC177C61477}"/>
                    </a:ext>
                  </a:extLst>
                </p14:cNvPr>
                <p14:cNvContentPartPr/>
                <p14:nvPr/>
              </p14:nvContentPartPr>
              <p14:xfrm>
                <a:off x="1334893" y="5255112"/>
                <a:ext cx="158400" cy="24480"/>
              </p14:xfrm>
            </p:contentPart>
          </mc:Choice>
          <mc:Fallback>
            <p:pic>
              <p:nvPicPr>
                <p:cNvPr id="169430" name="Freihand 169429">
                  <a:extLst>
                    <a:ext uri="{FF2B5EF4-FFF2-40B4-BE49-F238E27FC236}">
                      <a16:creationId xmlns:a16="http://schemas.microsoft.com/office/drawing/2014/main" id="{70F77E75-B17A-4554-8B18-EBC177C61477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1330573" y="5250792"/>
                  <a:ext cx="167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169431" name="Freihand 169430">
                  <a:extLst>
                    <a:ext uri="{FF2B5EF4-FFF2-40B4-BE49-F238E27FC236}">
                      <a16:creationId xmlns:a16="http://schemas.microsoft.com/office/drawing/2014/main" id="{B06FA187-F6FB-4A21-9CA3-1E2382978F15}"/>
                    </a:ext>
                  </a:extLst>
                </p14:cNvPr>
                <p14:cNvContentPartPr/>
                <p14:nvPr/>
              </p14:nvContentPartPr>
              <p14:xfrm>
                <a:off x="1667533" y="5155752"/>
                <a:ext cx="139320" cy="151920"/>
              </p14:xfrm>
            </p:contentPart>
          </mc:Choice>
          <mc:Fallback>
            <p:pic>
              <p:nvPicPr>
                <p:cNvPr id="169431" name="Freihand 169430">
                  <a:extLst>
                    <a:ext uri="{FF2B5EF4-FFF2-40B4-BE49-F238E27FC236}">
                      <a16:creationId xmlns:a16="http://schemas.microsoft.com/office/drawing/2014/main" id="{B06FA187-F6FB-4A21-9CA3-1E2382978F15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1663213" y="5151432"/>
                  <a:ext cx="147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169432" name="Freihand 169431">
                  <a:extLst>
                    <a:ext uri="{FF2B5EF4-FFF2-40B4-BE49-F238E27FC236}">
                      <a16:creationId xmlns:a16="http://schemas.microsoft.com/office/drawing/2014/main" id="{EC2B2C5F-A5B7-466A-A36A-50F06BCF845D}"/>
                    </a:ext>
                  </a:extLst>
                </p14:cNvPr>
                <p14:cNvContentPartPr/>
                <p14:nvPr/>
              </p14:nvContentPartPr>
              <p14:xfrm>
                <a:off x="1676173" y="5107152"/>
                <a:ext cx="164520" cy="44280"/>
              </p14:xfrm>
            </p:contentPart>
          </mc:Choice>
          <mc:Fallback>
            <p:pic>
              <p:nvPicPr>
                <p:cNvPr id="169432" name="Freihand 169431">
                  <a:extLst>
                    <a:ext uri="{FF2B5EF4-FFF2-40B4-BE49-F238E27FC236}">
                      <a16:creationId xmlns:a16="http://schemas.microsoft.com/office/drawing/2014/main" id="{EC2B2C5F-A5B7-466A-A36A-50F06BCF845D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1671853" y="5102832"/>
                  <a:ext cx="173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169433" name="Freihand 169432">
                  <a:extLst>
                    <a:ext uri="{FF2B5EF4-FFF2-40B4-BE49-F238E27FC236}">
                      <a16:creationId xmlns:a16="http://schemas.microsoft.com/office/drawing/2014/main" id="{B9395DA5-2561-4427-8BB9-F8CFF26F90FD}"/>
                    </a:ext>
                  </a:extLst>
                </p14:cNvPr>
                <p14:cNvContentPartPr/>
                <p14:nvPr/>
              </p14:nvContentPartPr>
              <p14:xfrm>
                <a:off x="1971013" y="5067912"/>
                <a:ext cx="105120" cy="212760"/>
              </p14:xfrm>
            </p:contentPart>
          </mc:Choice>
          <mc:Fallback>
            <p:pic>
              <p:nvPicPr>
                <p:cNvPr id="169433" name="Freihand 169432">
                  <a:extLst>
                    <a:ext uri="{FF2B5EF4-FFF2-40B4-BE49-F238E27FC236}">
                      <a16:creationId xmlns:a16="http://schemas.microsoft.com/office/drawing/2014/main" id="{B9395DA5-2561-4427-8BB9-F8CFF26F90FD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1966693" y="5063592"/>
                  <a:ext cx="113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169434" name="Freihand 169433">
                  <a:extLst>
                    <a:ext uri="{FF2B5EF4-FFF2-40B4-BE49-F238E27FC236}">
                      <a16:creationId xmlns:a16="http://schemas.microsoft.com/office/drawing/2014/main" id="{ED432B0A-C72C-4950-BBDB-6DFA1AC58A95}"/>
                    </a:ext>
                  </a:extLst>
                </p14:cNvPr>
                <p14:cNvContentPartPr/>
                <p14:nvPr/>
              </p14:nvContentPartPr>
              <p14:xfrm>
                <a:off x="2195653" y="5115432"/>
                <a:ext cx="102600" cy="87120"/>
              </p14:xfrm>
            </p:contentPart>
          </mc:Choice>
          <mc:Fallback>
            <p:pic>
              <p:nvPicPr>
                <p:cNvPr id="169434" name="Freihand 169433">
                  <a:extLst>
                    <a:ext uri="{FF2B5EF4-FFF2-40B4-BE49-F238E27FC236}">
                      <a16:creationId xmlns:a16="http://schemas.microsoft.com/office/drawing/2014/main" id="{ED432B0A-C72C-4950-BBDB-6DFA1AC58A95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2191333" y="5111112"/>
                  <a:ext cx="111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169435" name="Freihand 169434">
                  <a:extLst>
                    <a:ext uri="{FF2B5EF4-FFF2-40B4-BE49-F238E27FC236}">
                      <a16:creationId xmlns:a16="http://schemas.microsoft.com/office/drawing/2014/main" id="{FA1BA37A-24A5-4CB2-A585-00A1BF4BA8E0}"/>
                    </a:ext>
                  </a:extLst>
                </p14:cNvPr>
                <p14:cNvContentPartPr/>
                <p14:nvPr/>
              </p14:nvContentPartPr>
              <p14:xfrm>
                <a:off x="2327773" y="5176272"/>
                <a:ext cx="13320" cy="93960"/>
              </p14:xfrm>
            </p:contentPart>
          </mc:Choice>
          <mc:Fallback>
            <p:pic>
              <p:nvPicPr>
                <p:cNvPr id="169435" name="Freihand 169434">
                  <a:extLst>
                    <a:ext uri="{FF2B5EF4-FFF2-40B4-BE49-F238E27FC236}">
                      <a16:creationId xmlns:a16="http://schemas.microsoft.com/office/drawing/2014/main" id="{FA1BA37A-24A5-4CB2-A585-00A1BF4BA8E0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2323453" y="5171952"/>
                  <a:ext cx="21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169436" name="Freihand 169435">
                  <a:extLst>
                    <a:ext uri="{FF2B5EF4-FFF2-40B4-BE49-F238E27FC236}">
                      <a16:creationId xmlns:a16="http://schemas.microsoft.com/office/drawing/2014/main" id="{8D56F512-9248-43B0-A891-77E20202E11D}"/>
                    </a:ext>
                  </a:extLst>
                </p14:cNvPr>
                <p14:cNvContentPartPr/>
                <p14:nvPr/>
              </p14:nvContentPartPr>
              <p14:xfrm>
                <a:off x="2403373" y="5093832"/>
                <a:ext cx="88560" cy="147600"/>
              </p14:xfrm>
            </p:contentPart>
          </mc:Choice>
          <mc:Fallback>
            <p:pic>
              <p:nvPicPr>
                <p:cNvPr id="169436" name="Freihand 169435">
                  <a:extLst>
                    <a:ext uri="{FF2B5EF4-FFF2-40B4-BE49-F238E27FC236}">
                      <a16:creationId xmlns:a16="http://schemas.microsoft.com/office/drawing/2014/main" id="{8D56F512-9248-43B0-A891-77E20202E11D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2399053" y="5089512"/>
                  <a:ext cx="97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169437" name="Freihand 169436">
                  <a:extLst>
                    <a:ext uri="{FF2B5EF4-FFF2-40B4-BE49-F238E27FC236}">
                      <a16:creationId xmlns:a16="http://schemas.microsoft.com/office/drawing/2014/main" id="{E69B44A6-B246-4E8E-9167-71EAC08EB7A6}"/>
                    </a:ext>
                  </a:extLst>
                </p14:cNvPr>
                <p14:cNvContentPartPr/>
                <p14:nvPr/>
              </p14:nvContentPartPr>
              <p14:xfrm>
                <a:off x="2511373" y="5042352"/>
                <a:ext cx="68040" cy="53280"/>
              </p14:xfrm>
            </p:contentPart>
          </mc:Choice>
          <mc:Fallback>
            <p:pic>
              <p:nvPicPr>
                <p:cNvPr id="169437" name="Freihand 169436">
                  <a:extLst>
                    <a:ext uri="{FF2B5EF4-FFF2-40B4-BE49-F238E27FC236}">
                      <a16:creationId xmlns:a16="http://schemas.microsoft.com/office/drawing/2014/main" id="{E69B44A6-B246-4E8E-9167-71EAC08EB7A6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2507053" y="5038032"/>
                  <a:ext cx="76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169438" name="Freihand 169437">
                  <a:extLst>
                    <a:ext uri="{FF2B5EF4-FFF2-40B4-BE49-F238E27FC236}">
                      <a16:creationId xmlns:a16="http://schemas.microsoft.com/office/drawing/2014/main" id="{488F22B6-1983-4536-9A98-E3A2D030EB2C}"/>
                    </a:ext>
                  </a:extLst>
                </p14:cNvPr>
                <p14:cNvContentPartPr/>
                <p14:nvPr/>
              </p14:nvContentPartPr>
              <p14:xfrm>
                <a:off x="2719813" y="5106072"/>
                <a:ext cx="15840" cy="105840"/>
              </p14:xfrm>
            </p:contentPart>
          </mc:Choice>
          <mc:Fallback>
            <p:pic>
              <p:nvPicPr>
                <p:cNvPr id="169438" name="Freihand 169437">
                  <a:extLst>
                    <a:ext uri="{FF2B5EF4-FFF2-40B4-BE49-F238E27FC236}">
                      <a16:creationId xmlns:a16="http://schemas.microsoft.com/office/drawing/2014/main" id="{488F22B6-1983-4536-9A98-E3A2D030EB2C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2715493" y="5101752"/>
                  <a:ext cx="24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169439" name="Freihand 169438">
                  <a:extLst>
                    <a:ext uri="{FF2B5EF4-FFF2-40B4-BE49-F238E27FC236}">
                      <a16:creationId xmlns:a16="http://schemas.microsoft.com/office/drawing/2014/main" id="{92AA2DF4-3CF5-4494-87E1-CF5F45AB836D}"/>
                    </a:ext>
                  </a:extLst>
                </p14:cNvPr>
                <p14:cNvContentPartPr/>
                <p14:nvPr/>
              </p14:nvContentPartPr>
              <p14:xfrm>
                <a:off x="2677693" y="5151792"/>
                <a:ext cx="135720" cy="7200"/>
              </p14:xfrm>
            </p:contentPart>
          </mc:Choice>
          <mc:Fallback>
            <p:pic>
              <p:nvPicPr>
                <p:cNvPr id="169439" name="Freihand 169438">
                  <a:extLst>
                    <a:ext uri="{FF2B5EF4-FFF2-40B4-BE49-F238E27FC236}">
                      <a16:creationId xmlns:a16="http://schemas.microsoft.com/office/drawing/2014/main" id="{92AA2DF4-3CF5-4494-87E1-CF5F45AB836D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2673373" y="5147472"/>
                  <a:ext cx="1443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169440" name="Freihand 169439">
                  <a:extLst>
                    <a:ext uri="{FF2B5EF4-FFF2-40B4-BE49-F238E27FC236}">
                      <a16:creationId xmlns:a16="http://schemas.microsoft.com/office/drawing/2014/main" id="{58990317-2467-48D5-80E8-D7C8AF607A68}"/>
                    </a:ext>
                  </a:extLst>
                </p14:cNvPr>
                <p14:cNvContentPartPr/>
                <p14:nvPr/>
              </p14:nvContentPartPr>
              <p14:xfrm>
                <a:off x="2899453" y="5091312"/>
                <a:ext cx="125280" cy="87840"/>
              </p14:xfrm>
            </p:contentPart>
          </mc:Choice>
          <mc:Fallback>
            <p:pic>
              <p:nvPicPr>
                <p:cNvPr id="169440" name="Freihand 169439">
                  <a:extLst>
                    <a:ext uri="{FF2B5EF4-FFF2-40B4-BE49-F238E27FC236}">
                      <a16:creationId xmlns:a16="http://schemas.microsoft.com/office/drawing/2014/main" id="{58990317-2467-48D5-80E8-D7C8AF607A68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2895133" y="5086992"/>
                  <a:ext cx="133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169441" name="Freihand 169440">
                  <a:extLst>
                    <a:ext uri="{FF2B5EF4-FFF2-40B4-BE49-F238E27FC236}">
                      <a16:creationId xmlns:a16="http://schemas.microsoft.com/office/drawing/2014/main" id="{3FFB49E1-0A2D-47A9-B343-0B248D068CB6}"/>
                    </a:ext>
                  </a:extLst>
                </p14:cNvPr>
                <p14:cNvContentPartPr/>
                <p14:nvPr/>
              </p14:nvContentPartPr>
              <p14:xfrm>
                <a:off x="3054613" y="5158632"/>
                <a:ext cx="26280" cy="99720"/>
              </p14:xfrm>
            </p:contentPart>
          </mc:Choice>
          <mc:Fallback>
            <p:pic>
              <p:nvPicPr>
                <p:cNvPr id="169441" name="Freihand 169440">
                  <a:extLst>
                    <a:ext uri="{FF2B5EF4-FFF2-40B4-BE49-F238E27FC236}">
                      <a16:creationId xmlns:a16="http://schemas.microsoft.com/office/drawing/2014/main" id="{3FFB49E1-0A2D-47A9-B343-0B248D068CB6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3050293" y="5154312"/>
                  <a:ext cx="34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169442" name="Freihand 169441">
                  <a:extLst>
                    <a:ext uri="{FF2B5EF4-FFF2-40B4-BE49-F238E27FC236}">
                      <a16:creationId xmlns:a16="http://schemas.microsoft.com/office/drawing/2014/main" id="{DB794ADD-9556-4A99-B467-2B2E0C609C39}"/>
                    </a:ext>
                  </a:extLst>
                </p14:cNvPr>
                <p14:cNvContentPartPr/>
                <p14:nvPr/>
              </p14:nvContentPartPr>
              <p14:xfrm>
                <a:off x="3146053" y="5065752"/>
                <a:ext cx="106560" cy="128520"/>
              </p14:xfrm>
            </p:contentPart>
          </mc:Choice>
          <mc:Fallback>
            <p:pic>
              <p:nvPicPr>
                <p:cNvPr id="169442" name="Freihand 169441">
                  <a:extLst>
                    <a:ext uri="{FF2B5EF4-FFF2-40B4-BE49-F238E27FC236}">
                      <a16:creationId xmlns:a16="http://schemas.microsoft.com/office/drawing/2014/main" id="{DB794ADD-9556-4A99-B467-2B2E0C609C39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3141733" y="5061432"/>
                  <a:ext cx="115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169443" name="Freihand 169442">
                  <a:extLst>
                    <a:ext uri="{FF2B5EF4-FFF2-40B4-BE49-F238E27FC236}">
                      <a16:creationId xmlns:a16="http://schemas.microsoft.com/office/drawing/2014/main" id="{1C0F5D72-A27E-4766-B3C5-5D722BF01742}"/>
                    </a:ext>
                  </a:extLst>
                </p14:cNvPr>
                <p14:cNvContentPartPr/>
                <p14:nvPr/>
              </p14:nvContentPartPr>
              <p14:xfrm>
                <a:off x="3303733" y="4964952"/>
                <a:ext cx="115920" cy="107280"/>
              </p14:xfrm>
            </p:contentPart>
          </mc:Choice>
          <mc:Fallback>
            <p:pic>
              <p:nvPicPr>
                <p:cNvPr id="169443" name="Freihand 169442">
                  <a:extLst>
                    <a:ext uri="{FF2B5EF4-FFF2-40B4-BE49-F238E27FC236}">
                      <a16:creationId xmlns:a16="http://schemas.microsoft.com/office/drawing/2014/main" id="{1C0F5D72-A27E-4766-B3C5-5D722BF01742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3299413" y="4960632"/>
                  <a:ext cx="124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169444" name="Freihand 169443">
                  <a:extLst>
                    <a:ext uri="{FF2B5EF4-FFF2-40B4-BE49-F238E27FC236}">
                      <a16:creationId xmlns:a16="http://schemas.microsoft.com/office/drawing/2014/main" id="{EFDD0DA9-56A0-4739-BC64-3B7F312E9558}"/>
                    </a:ext>
                  </a:extLst>
                </p14:cNvPr>
                <p14:cNvContentPartPr/>
                <p14:nvPr/>
              </p14:nvContentPartPr>
              <p14:xfrm>
                <a:off x="3593893" y="5091312"/>
                <a:ext cx="11160" cy="116280"/>
              </p14:xfrm>
            </p:contentPart>
          </mc:Choice>
          <mc:Fallback>
            <p:pic>
              <p:nvPicPr>
                <p:cNvPr id="169444" name="Freihand 169443">
                  <a:extLst>
                    <a:ext uri="{FF2B5EF4-FFF2-40B4-BE49-F238E27FC236}">
                      <a16:creationId xmlns:a16="http://schemas.microsoft.com/office/drawing/2014/main" id="{EFDD0DA9-56A0-4739-BC64-3B7F312E9558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3589573" y="5086992"/>
                  <a:ext cx="19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169445" name="Freihand 169444">
                  <a:extLst>
                    <a:ext uri="{FF2B5EF4-FFF2-40B4-BE49-F238E27FC236}">
                      <a16:creationId xmlns:a16="http://schemas.microsoft.com/office/drawing/2014/main" id="{1CCCE8CB-BF9A-48D8-8CCD-DA16E99970FF}"/>
                    </a:ext>
                  </a:extLst>
                </p14:cNvPr>
                <p14:cNvContentPartPr/>
                <p14:nvPr/>
              </p14:nvContentPartPr>
              <p14:xfrm>
                <a:off x="3526933" y="5130912"/>
                <a:ext cx="150840" cy="17640"/>
              </p14:xfrm>
            </p:contentPart>
          </mc:Choice>
          <mc:Fallback>
            <p:pic>
              <p:nvPicPr>
                <p:cNvPr id="169445" name="Freihand 169444">
                  <a:extLst>
                    <a:ext uri="{FF2B5EF4-FFF2-40B4-BE49-F238E27FC236}">
                      <a16:creationId xmlns:a16="http://schemas.microsoft.com/office/drawing/2014/main" id="{1CCCE8CB-BF9A-48D8-8CCD-DA16E99970FF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3522613" y="5126592"/>
                  <a:ext cx="159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169446" name="Freihand 169445">
                  <a:extLst>
                    <a:ext uri="{FF2B5EF4-FFF2-40B4-BE49-F238E27FC236}">
                      <a16:creationId xmlns:a16="http://schemas.microsoft.com/office/drawing/2014/main" id="{CF456101-8047-4A14-8E38-1D3D438BEE3B}"/>
                    </a:ext>
                  </a:extLst>
                </p14:cNvPr>
                <p14:cNvContentPartPr/>
                <p14:nvPr/>
              </p14:nvContentPartPr>
              <p14:xfrm>
                <a:off x="3751213" y="5072232"/>
                <a:ext cx="110520" cy="91800"/>
              </p14:xfrm>
            </p:contentPart>
          </mc:Choice>
          <mc:Fallback>
            <p:pic>
              <p:nvPicPr>
                <p:cNvPr id="169446" name="Freihand 169445">
                  <a:extLst>
                    <a:ext uri="{FF2B5EF4-FFF2-40B4-BE49-F238E27FC236}">
                      <a16:creationId xmlns:a16="http://schemas.microsoft.com/office/drawing/2014/main" id="{CF456101-8047-4A14-8E38-1D3D438BEE3B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3746893" y="5067912"/>
                  <a:ext cx="119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169447" name="Freihand 169446">
                  <a:extLst>
                    <a:ext uri="{FF2B5EF4-FFF2-40B4-BE49-F238E27FC236}">
                      <a16:creationId xmlns:a16="http://schemas.microsoft.com/office/drawing/2014/main" id="{61879717-1FAF-4ACD-8D2C-3A58D6326C15}"/>
                    </a:ext>
                  </a:extLst>
                </p14:cNvPr>
                <p14:cNvContentPartPr/>
                <p14:nvPr/>
              </p14:nvContentPartPr>
              <p14:xfrm>
                <a:off x="3913933" y="5139552"/>
                <a:ext cx="33120" cy="99720"/>
              </p14:xfrm>
            </p:contentPart>
          </mc:Choice>
          <mc:Fallback>
            <p:pic>
              <p:nvPicPr>
                <p:cNvPr id="169447" name="Freihand 169446">
                  <a:extLst>
                    <a:ext uri="{FF2B5EF4-FFF2-40B4-BE49-F238E27FC236}">
                      <a16:creationId xmlns:a16="http://schemas.microsoft.com/office/drawing/2014/main" id="{61879717-1FAF-4ACD-8D2C-3A58D6326C15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3909613" y="5135232"/>
                  <a:ext cx="41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169448" name="Freihand 169447">
                  <a:extLst>
                    <a:ext uri="{FF2B5EF4-FFF2-40B4-BE49-F238E27FC236}">
                      <a16:creationId xmlns:a16="http://schemas.microsoft.com/office/drawing/2014/main" id="{1F1F914F-4298-4900-B320-298584BBF220}"/>
                    </a:ext>
                  </a:extLst>
                </p14:cNvPr>
                <p14:cNvContentPartPr/>
                <p14:nvPr/>
              </p14:nvContentPartPr>
              <p14:xfrm>
                <a:off x="4005373" y="5053152"/>
                <a:ext cx="91440" cy="135720"/>
              </p14:xfrm>
            </p:contentPart>
          </mc:Choice>
          <mc:Fallback>
            <p:pic>
              <p:nvPicPr>
                <p:cNvPr id="169448" name="Freihand 169447">
                  <a:extLst>
                    <a:ext uri="{FF2B5EF4-FFF2-40B4-BE49-F238E27FC236}">
                      <a16:creationId xmlns:a16="http://schemas.microsoft.com/office/drawing/2014/main" id="{1F1F914F-4298-4900-B320-298584BBF220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4001053" y="5048832"/>
                  <a:ext cx="100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169449" name="Freihand 169448">
                  <a:extLst>
                    <a:ext uri="{FF2B5EF4-FFF2-40B4-BE49-F238E27FC236}">
                      <a16:creationId xmlns:a16="http://schemas.microsoft.com/office/drawing/2014/main" id="{653E90BA-FD6F-4F18-A31A-B488D59937AD}"/>
                    </a:ext>
                  </a:extLst>
                </p14:cNvPr>
                <p14:cNvContentPartPr/>
                <p14:nvPr/>
              </p14:nvContentPartPr>
              <p14:xfrm>
                <a:off x="4120933" y="4967112"/>
                <a:ext cx="101520" cy="91080"/>
              </p14:xfrm>
            </p:contentPart>
          </mc:Choice>
          <mc:Fallback>
            <p:pic>
              <p:nvPicPr>
                <p:cNvPr id="169449" name="Freihand 169448">
                  <a:extLst>
                    <a:ext uri="{FF2B5EF4-FFF2-40B4-BE49-F238E27FC236}">
                      <a16:creationId xmlns:a16="http://schemas.microsoft.com/office/drawing/2014/main" id="{653E90BA-FD6F-4F18-A31A-B488D59937AD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4116613" y="4962792"/>
                  <a:ext cx="110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169450" name="Freihand 169449">
                  <a:extLst>
                    <a:ext uri="{FF2B5EF4-FFF2-40B4-BE49-F238E27FC236}">
                      <a16:creationId xmlns:a16="http://schemas.microsoft.com/office/drawing/2014/main" id="{CAA58435-90E8-467B-8BF6-D5842067AB93}"/>
                    </a:ext>
                  </a:extLst>
                </p14:cNvPr>
                <p14:cNvContentPartPr/>
                <p14:nvPr/>
              </p14:nvContentPartPr>
              <p14:xfrm>
                <a:off x="4447093" y="5068992"/>
                <a:ext cx="14400" cy="114480"/>
              </p14:xfrm>
            </p:contentPart>
          </mc:Choice>
          <mc:Fallback>
            <p:pic>
              <p:nvPicPr>
                <p:cNvPr id="169450" name="Freihand 169449">
                  <a:extLst>
                    <a:ext uri="{FF2B5EF4-FFF2-40B4-BE49-F238E27FC236}">
                      <a16:creationId xmlns:a16="http://schemas.microsoft.com/office/drawing/2014/main" id="{CAA58435-90E8-467B-8BF6-D5842067AB93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4442773" y="5064672"/>
                  <a:ext cx="23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169451" name="Freihand 169450">
                  <a:extLst>
                    <a:ext uri="{FF2B5EF4-FFF2-40B4-BE49-F238E27FC236}">
                      <a16:creationId xmlns:a16="http://schemas.microsoft.com/office/drawing/2014/main" id="{5F2ECDFB-AB38-44DE-9B7C-FBA2AF854F62}"/>
                    </a:ext>
                  </a:extLst>
                </p14:cNvPr>
                <p14:cNvContentPartPr/>
                <p14:nvPr/>
              </p14:nvContentPartPr>
              <p14:xfrm>
                <a:off x="4400293" y="5115792"/>
                <a:ext cx="134640" cy="7920"/>
              </p14:xfrm>
            </p:contentPart>
          </mc:Choice>
          <mc:Fallback>
            <p:pic>
              <p:nvPicPr>
                <p:cNvPr id="169451" name="Freihand 169450">
                  <a:extLst>
                    <a:ext uri="{FF2B5EF4-FFF2-40B4-BE49-F238E27FC236}">
                      <a16:creationId xmlns:a16="http://schemas.microsoft.com/office/drawing/2014/main" id="{5F2ECDFB-AB38-44DE-9B7C-FBA2AF854F62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4395973" y="5111472"/>
                  <a:ext cx="143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169452" name="Freihand 169451">
                  <a:extLst>
                    <a:ext uri="{FF2B5EF4-FFF2-40B4-BE49-F238E27FC236}">
                      <a16:creationId xmlns:a16="http://schemas.microsoft.com/office/drawing/2014/main" id="{AE550225-7512-46BE-B410-DB75980FD3D8}"/>
                    </a:ext>
                  </a:extLst>
                </p14:cNvPr>
                <p14:cNvContentPartPr/>
                <p14:nvPr/>
              </p14:nvContentPartPr>
              <p14:xfrm>
                <a:off x="4666693" y="5122632"/>
                <a:ext cx="272880" cy="39600"/>
              </p14:xfrm>
            </p:contentPart>
          </mc:Choice>
          <mc:Fallback>
            <p:pic>
              <p:nvPicPr>
                <p:cNvPr id="169452" name="Freihand 169451">
                  <a:extLst>
                    <a:ext uri="{FF2B5EF4-FFF2-40B4-BE49-F238E27FC236}">
                      <a16:creationId xmlns:a16="http://schemas.microsoft.com/office/drawing/2014/main" id="{AE550225-7512-46BE-B410-DB75980FD3D8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4662373" y="5118312"/>
                  <a:ext cx="281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169453" name="Freihand 169452">
                  <a:extLst>
                    <a:ext uri="{FF2B5EF4-FFF2-40B4-BE49-F238E27FC236}">
                      <a16:creationId xmlns:a16="http://schemas.microsoft.com/office/drawing/2014/main" id="{24400AC9-F607-4E4A-90BD-56BFC1044E67}"/>
                    </a:ext>
                  </a:extLst>
                </p14:cNvPr>
                <p14:cNvContentPartPr/>
                <p14:nvPr/>
              </p14:nvContentPartPr>
              <p14:xfrm>
                <a:off x="5048653" y="5112192"/>
                <a:ext cx="104040" cy="16200"/>
              </p14:xfrm>
            </p:contentPart>
          </mc:Choice>
          <mc:Fallback>
            <p:pic>
              <p:nvPicPr>
                <p:cNvPr id="169453" name="Freihand 169452">
                  <a:extLst>
                    <a:ext uri="{FF2B5EF4-FFF2-40B4-BE49-F238E27FC236}">
                      <a16:creationId xmlns:a16="http://schemas.microsoft.com/office/drawing/2014/main" id="{24400AC9-F607-4E4A-90BD-56BFC1044E67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5044333" y="5107872"/>
                  <a:ext cx="112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169458" name="Freihand 169457">
                  <a:extLst>
                    <a:ext uri="{FF2B5EF4-FFF2-40B4-BE49-F238E27FC236}">
                      <a16:creationId xmlns:a16="http://schemas.microsoft.com/office/drawing/2014/main" id="{44C4BF3B-A008-4473-BC37-B20A5379CA70}"/>
                    </a:ext>
                  </a:extLst>
                </p14:cNvPr>
                <p14:cNvContentPartPr/>
                <p14:nvPr/>
              </p14:nvContentPartPr>
              <p14:xfrm>
                <a:off x="2165053" y="5290032"/>
                <a:ext cx="1620360" cy="132120"/>
              </p14:xfrm>
            </p:contentPart>
          </mc:Choice>
          <mc:Fallback>
            <p:pic>
              <p:nvPicPr>
                <p:cNvPr id="169458" name="Freihand 169457">
                  <a:extLst>
                    <a:ext uri="{FF2B5EF4-FFF2-40B4-BE49-F238E27FC236}">
                      <a16:creationId xmlns:a16="http://schemas.microsoft.com/office/drawing/2014/main" id="{44C4BF3B-A008-4473-BC37-B20A5379CA70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160733" y="5285712"/>
                  <a:ext cx="1629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169459" name="Freihand 169458">
                  <a:extLst>
                    <a:ext uri="{FF2B5EF4-FFF2-40B4-BE49-F238E27FC236}">
                      <a16:creationId xmlns:a16="http://schemas.microsoft.com/office/drawing/2014/main" id="{B152010E-15E8-444C-A56E-6D1B70E738EB}"/>
                    </a:ext>
                  </a:extLst>
                </p14:cNvPr>
                <p14:cNvContentPartPr/>
                <p14:nvPr/>
              </p14:nvContentPartPr>
              <p14:xfrm>
                <a:off x="3773173" y="5252952"/>
                <a:ext cx="1441440" cy="230400"/>
              </p14:xfrm>
            </p:contentPart>
          </mc:Choice>
          <mc:Fallback>
            <p:pic>
              <p:nvPicPr>
                <p:cNvPr id="169459" name="Freihand 169458">
                  <a:extLst>
                    <a:ext uri="{FF2B5EF4-FFF2-40B4-BE49-F238E27FC236}">
                      <a16:creationId xmlns:a16="http://schemas.microsoft.com/office/drawing/2014/main" id="{B152010E-15E8-444C-A56E-6D1B70E738EB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3768853" y="5248632"/>
                  <a:ext cx="1450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169461" name="Freihand 169460">
                  <a:extLst>
                    <a:ext uri="{FF2B5EF4-FFF2-40B4-BE49-F238E27FC236}">
                      <a16:creationId xmlns:a16="http://schemas.microsoft.com/office/drawing/2014/main" id="{17D9E07E-29B0-4C72-AA9E-2575EA07900F}"/>
                    </a:ext>
                  </a:extLst>
                </p14:cNvPr>
                <p14:cNvContentPartPr/>
                <p14:nvPr/>
              </p14:nvContentPartPr>
              <p14:xfrm>
                <a:off x="3330733" y="5479032"/>
                <a:ext cx="170280" cy="182520"/>
              </p14:xfrm>
            </p:contentPart>
          </mc:Choice>
          <mc:Fallback>
            <p:pic>
              <p:nvPicPr>
                <p:cNvPr id="169461" name="Freihand 169460">
                  <a:extLst>
                    <a:ext uri="{FF2B5EF4-FFF2-40B4-BE49-F238E27FC236}">
                      <a16:creationId xmlns:a16="http://schemas.microsoft.com/office/drawing/2014/main" id="{17D9E07E-29B0-4C72-AA9E-2575EA07900F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3326413" y="5474712"/>
                  <a:ext cx="178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169462" name="Freihand 169461">
                  <a:extLst>
                    <a:ext uri="{FF2B5EF4-FFF2-40B4-BE49-F238E27FC236}">
                      <a16:creationId xmlns:a16="http://schemas.microsoft.com/office/drawing/2014/main" id="{A741BC65-F685-48AD-92DD-A3BF1BF4A4AB}"/>
                    </a:ext>
                  </a:extLst>
                </p14:cNvPr>
                <p14:cNvContentPartPr/>
                <p14:nvPr/>
              </p14:nvContentPartPr>
              <p14:xfrm>
                <a:off x="3118693" y="5664792"/>
                <a:ext cx="673920" cy="66600"/>
              </p14:xfrm>
            </p:contentPart>
          </mc:Choice>
          <mc:Fallback>
            <p:pic>
              <p:nvPicPr>
                <p:cNvPr id="169462" name="Freihand 169461">
                  <a:extLst>
                    <a:ext uri="{FF2B5EF4-FFF2-40B4-BE49-F238E27FC236}">
                      <a16:creationId xmlns:a16="http://schemas.microsoft.com/office/drawing/2014/main" id="{A741BC65-F685-48AD-92DD-A3BF1BF4A4AB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3114373" y="5660472"/>
                  <a:ext cx="682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169464" name="Freihand 169463">
                  <a:extLst>
                    <a:ext uri="{FF2B5EF4-FFF2-40B4-BE49-F238E27FC236}">
                      <a16:creationId xmlns:a16="http://schemas.microsoft.com/office/drawing/2014/main" id="{4A14C34A-5D42-42EF-BC71-9557A6ED7978}"/>
                    </a:ext>
                  </a:extLst>
                </p14:cNvPr>
                <p14:cNvContentPartPr/>
                <p14:nvPr/>
              </p14:nvContentPartPr>
              <p14:xfrm>
                <a:off x="3119413" y="5762352"/>
                <a:ext cx="124920" cy="150120"/>
              </p14:xfrm>
            </p:contentPart>
          </mc:Choice>
          <mc:Fallback>
            <p:pic>
              <p:nvPicPr>
                <p:cNvPr id="169464" name="Freihand 169463">
                  <a:extLst>
                    <a:ext uri="{FF2B5EF4-FFF2-40B4-BE49-F238E27FC236}">
                      <a16:creationId xmlns:a16="http://schemas.microsoft.com/office/drawing/2014/main" id="{4A14C34A-5D42-42EF-BC71-9557A6ED7978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3115093" y="5758032"/>
                  <a:ext cx="133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169465" name="Freihand 169464">
                  <a:extLst>
                    <a:ext uri="{FF2B5EF4-FFF2-40B4-BE49-F238E27FC236}">
                      <a16:creationId xmlns:a16="http://schemas.microsoft.com/office/drawing/2014/main" id="{E6DBDF9B-AED7-48E5-9035-63C01859CD5E}"/>
                    </a:ext>
                  </a:extLst>
                </p14:cNvPr>
                <p14:cNvContentPartPr/>
                <p14:nvPr/>
              </p14:nvContentPartPr>
              <p14:xfrm>
                <a:off x="3322813" y="5831832"/>
                <a:ext cx="104040" cy="21240"/>
              </p14:xfrm>
            </p:contentPart>
          </mc:Choice>
          <mc:Fallback>
            <p:pic>
              <p:nvPicPr>
                <p:cNvPr id="169465" name="Freihand 169464">
                  <a:extLst>
                    <a:ext uri="{FF2B5EF4-FFF2-40B4-BE49-F238E27FC236}">
                      <a16:creationId xmlns:a16="http://schemas.microsoft.com/office/drawing/2014/main" id="{E6DBDF9B-AED7-48E5-9035-63C01859CD5E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3318493" y="5827512"/>
                  <a:ext cx="112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169467" name="Freihand 169466">
                  <a:extLst>
                    <a:ext uri="{FF2B5EF4-FFF2-40B4-BE49-F238E27FC236}">
                      <a16:creationId xmlns:a16="http://schemas.microsoft.com/office/drawing/2014/main" id="{9BE1DF53-6254-4F14-850A-CA5B0C14D711}"/>
                    </a:ext>
                  </a:extLst>
                </p14:cNvPr>
                <p14:cNvContentPartPr/>
                <p14:nvPr/>
              </p14:nvContentPartPr>
              <p14:xfrm>
                <a:off x="3508213" y="5752272"/>
                <a:ext cx="105840" cy="109800"/>
              </p14:xfrm>
            </p:contentPart>
          </mc:Choice>
          <mc:Fallback>
            <p:pic>
              <p:nvPicPr>
                <p:cNvPr id="169467" name="Freihand 169466">
                  <a:extLst>
                    <a:ext uri="{FF2B5EF4-FFF2-40B4-BE49-F238E27FC236}">
                      <a16:creationId xmlns:a16="http://schemas.microsoft.com/office/drawing/2014/main" id="{9BE1DF53-6254-4F14-850A-CA5B0C14D711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3503893" y="5747952"/>
                  <a:ext cx="114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169468" name="Freihand 169467">
                  <a:extLst>
                    <a:ext uri="{FF2B5EF4-FFF2-40B4-BE49-F238E27FC236}">
                      <a16:creationId xmlns:a16="http://schemas.microsoft.com/office/drawing/2014/main" id="{0E90D5F1-1BBE-4E06-B7A2-8514CB5A8B8F}"/>
                    </a:ext>
                  </a:extLst>
                </p14:cNvPr>
                <p14:cNvContentPartPr/>
                <p14:nvPr/>
              </p14:nvContentPartPr>
              <p14:xfrm>
                <a:off x="3608653" y="5826792"/>
                <a:ext cx="18720" cy="105480"/>
              </p14:xfrm>
            </p:contentPart>
          </mc:Choice>
          <mc:Fallback>
            <p:pic>
              <p:nvPicPr>
                <p:cNvPr id="169468" name="Freihand 169467">
                  <a:extLst>
                    <a:ext uri="{FF2B5EF4-FFF2-40B4-BE49-F238E27FC236}">
                      <a16:creationId xmlns:a16="http://schemas.microsoft.com/office/drawing/2014/main" id="{0E90D5F1-1BBE-4E06-B7A2-8514CB5A8B8F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3604333" y="5822472"/>
                  <a:ext cx="27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169469" name="Freihand 169468">
                  <a:extLst>
                    <a:ext uri="{FF2B5EF4-FFF2-40B4-BE49-F238E27FC236}">
                      <a16:creationId xmlns:a16="http://schemas.microsoft.com/office/drawing/2014/main" id="{29198344-F73C-44FF-883B-2BDDD229CE54}"/>
                    </a:ext>
                  </a:extLst>
                </p14:cNvPr>
                <p14:cNvContentPartPr/>
                <p14:nvPr/>
              </p14:nvContentPartPr>
              <p14:xfrm>
                <a:off x="3672013" y="5755152"/>
                <a:ext cx="102600" cy="132120"/>
              </p14:xfrm>
            </p:contentPart>
          </mc:Choice>
          <mc:Fallback>
            <p:pic>
              <p:nvPicPr>
                <p:cNvPr id="169469" name="Freihand 169468">
                  <a:extLst>
                    <a:ext uri="{FF2B5EF4-FFF2-40B4-BE49-F238E27FC236}">
                      <a16:creationId xmlns:a16="http://schemas.microsoft.com/office/drawing/2014/main" id="{29198344-F73C-44FF-883B-2BDDD229CE54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3667693" y="5750832"/>
                  <a:ext cx="111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169471" name="Freihand 169470">
                  <a:extLst>
                    <a:ext uri="{FF2B5EF4-FFF2-40B4-BE49-F238E27FC236}">
                      <a16:creationId xmlns:a16="http://schemas.microsoft.com/office/drawing/2014/main" id="{E4998452-A00D-45B9-B782-7B20CF717DA7}"/>
                    </a:ext>
                  </a:extLst>
                </p14:cNvPr>
                <p14:cNvContentPartPr/>
                <p14:nvPr/>
              </p14:nvContentPartPr>
              <p14:xfrm>
                <a:off x="4074493" y="5449152"/>
                <a:ext cx="73800" cy="154800"/>
              </p14:xfrm>
            </p:contentPart>
          </mc:Choice>
          <mc:Fallback>
            <p:pic>
              <p:nvPicPr>
                <p:cNvPr id="169471" name="Freihand 169470">
                  <a:extLst>
                    <a:ext uri="{FF2B5EF4-FFF2-40B4-BE49-F238E27FC236}">
                      <a16:creationId xmlns:a16="http://schemas.microsoft.com/office/drawing/2014/main" id="{E4998452-A00D-45B9-B782-7B20CF717DA7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4070173" y="5444832"/>
                  <a:ext cx="82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169472" name="Freihand 169471">
                  <a:extLst>
                    <a:ext uri="{FF2B5EF4-FFF2-40B4-BE49-F238E27FC236}">
                      <a16:creationId xmlns:a16="http://schemas.microsoft.com/office/drawing/2014/main" id="{32331DF3-479E-40CC-B83F-05A95D2B3DD9}"/>
                    </a:ext>
                  </a:extLst>
                </p14:cNvPr>
                <p14:cNvContentPartPr/>
                <p14:nvPr/>
              </p14:nvContentPartPr>
              <p14:xfrm>
                <a:off x="4182853" y="5436552"/>
                <a:ext cx="72000" cy="65520"/>
              </p14:xfrm>
            </p:contentPart>
          </mc:Choice>
          <mc:Fallback>
            <p:pic>
              <p:nvPicPr>
                <p:cNvPr id="169472" name="Freihand 169471">
                  <a:extLst>
                    <a:ext uri="{FF2B5EF4-FFF2-40B4-BE49-F238E27FC236}">
                      <a16:creationId xmlns:a16="http://schemas.microsoft.com/office/drawing/2014/main" id="{32331DF3-479E-40CC-B83F-05A95D2B3DD9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4178533" y="5432232"/>
                  <a:ext cx="80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169474" name="Freihand 169473">
                  <a:extLst>
                    <a:ext uri="{FF2B5EF4-FFF2-40B4-BE49-F238E27FC236}">
                      <a16:creationId xmlns:a16="http://schemas.microsoft.com/office/drawing/2014/main" id="{9E1DDE8D-81EA-4E5E-842B-02FE625D2F03}"/>
                    </a:ext>
                  </a:extLst>
                </p14:cNvPr>
                <p14:cNvContentPartPr/>
                <p14:nvPr/>
              </p14:nvContentPartPr>
              <p14:xfrm>
                <a:off x="4277533" y="5450592"/>
                <a:ext cx="253440" cy="45720"/>
              </p14:xfrm>
            </p:contentPart>
          </mc:Choice>
          <mc:Fallback>
            <p:pic>
              <p:nvPicPr>
                <p:cNvPr id="169474" name="Freihand 169473">
                  <a:extLst>
                    <a:ext uri="{FF2B5EF4-FFF2-40B4-BE49-F238E27FC236}">
                      <a16:creationId xmlns:a16="http://schemas.microsoft.com/office/drawing/2014/main" id="{9E1DDE8D-81EA-4E5E-842B-02FE625D2F03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4273213" y="5446272"/>
                  <a:ext cx="262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169475" name="Freihand 169474">
                  <a:extLst>
                    <a:ext uri="{FF2B5EF4-FFF2-40B4-BE49-F238E27FC236}">
                      <a16:creationId xmlns:a16="http://schemas.microsoft.com/office/drawing/2014/main" id="{6DD35715-7EA7-457F-A0E8-951ECB91CEA8}"/>
                    </a:ext>
                  </a:extLst>
                </p14:cNvPr>
                <p14:cNvContentPartPr/>
                <p14:nvPr/>
              </p14:nvContentPartPr>
              <p14:xfrm>
                <a:off x="4591093" y="5441232"/>
                <a:ext cx="118080" cy="79920"/>
              </p14:xfrm>
            </p:contentPart>
          </mc:Choice>
          <mc:Fallback>
            <p:pic>
              <p:nvPicPr>
                <p:cNvPr id="169475" name="Freihand 169474">
                  <a:extLst>
                    <a:ext uri="{FF2B5EF4-FFF2-40B4-BE49-F238E27FC236}">
                      <a16:creationId xmlns:a16="http://schemas.microsoft.com/office/drawing/2014/main" id="{6DD35715-7EA7-457F-A0E8-951ECB91CEA8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4586773" y="5436912"/>
                  <a:ext cx="126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169476" name="Freihand 169475">
                  <a:extLst>
                    <a:ext uri="{FF2B5EF4-FFF2-40B4-BE49-F238E27FC236}">
                      <a16:creationId xmlns:a16="http://schemas.microsoft.com/office/drawing/2014/main" id="{C2474535-7DDF-46E4-A15A-BB05E73F707E}"/>
                    </a:ext>
                  </a:extLst>
                </p14:cNvPr>
                <p14:cNvContentPartPr/>
                <p14:nvPr/>
              </p14:nvContentPartPr>
              <p14:xfrm>
                <a:off x="4700533" y="5360952"/>
                <a:ext cx="164880" cy="139320"/>
              </p14:xfrm>
            </p:contentPart>
          </mc:Choice>
          <mc:Fallback>
            <p:pic>
              <p:nvPicPr>
                <p:cNvPr id="169476" name="Freihand 169475">
                  <a:extLst>
                    <a:ext uri="{FF2B5EF4-FFF2-40B4-BE49-F238E27FC236}">
                      <a16:creationId xmlns:a16="http://schemas.microsoft.com/office/drawing/2014/main" id="{C2474535-7DDF-46E4-A15A-BB05E73F707E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4696213" y="5356632"/>
                  <a:ext cx="173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169477" name="Freihand 169476">
                  <a:extLst>
                    <a:ext uri="{FF2B5EF4-FFF2-40B4-BE49-F238E27FC236}">
                      <a16:creationId xmlns:a16="http://schemas.microsoft.com/office/drawing/2014/main" id="{C56E3452-2E89-466E-94F5-44A5CF0558FB}"/>
                    </a:ext>
                  </a:extLst>
                </p14:cNvPr>
                <p14:cNvContentPartPr/>
                <p14:nvPr/>
              </p14:nvContentPartPr>
              <p14:xfrm>
                <a:off x="4855693" y="5388672"/>
                <a:ext cx="54360" cy="41400"/>
              </p14:xfrm>
            </p:contentPart>
          </mc:Choice>
          <mc:Fallback>
            <p:pic>
              <p:nvPicPr>
                <p:cNvPr id="169477" name="Freihand 169476">
                  <a:extLst>
                    <a:ext uri="{FF2B5EF4-FFF2-40B4-BE49-F238E27FC236}">
                      <a16:creationId xmlns:a16="http://schemas.microsoft.com/office/drawing/2014/main" id="{C56E3452-2E89-466E-94F5-44A5CF0558FB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4851373" y="5384352"/>
                  <a:ext cx="63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169478" name="Freihand 169477">
                  <a:extLst>
                    <a:ext uri="{FF2B5EF4-FFF2-40B4-BE49-F238E27FC236}">
                      <a16:creationId xmlns:a16="http://schemas.microsoft.com/office/drawing/2014/main" id="{F642D996-D476-4D02-87DD-B70FC751F6BE}"/>
                    </a:ext>
                  </a:extLst>
                </p14:cNvPr>
                <p14:cNvContentPartPr/>
                <p14:nvPr/>
              </p14:nvContentPartPr>
              <p14:xfrm>
                <a:off x="4899973" y="5435112"/>
                <a:ext cx="68040" cy="67680"/>
              </p14:xfrm>
            </p:contentPart>
          </mc:Choice>
          <mc:Fallback>
            <p:pic>
              <p:nvPicPr>
                <p:cNvPr id="169478" name="Freihand 169477">
                  <a:extLst>
                    <a:ext uri="{FF2B5EF4-FFF2-40B4-BE49-F238E27FC236}">
                      <a16:creationId xmlns:a16="http://schemas.microsoft.com/office/drawing/2014/main" id="{F642D996-D476-4D02-87DD-B70FC751F6BE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4895653" y="5430792"/>
                  <a:ext cx="76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169479" name="Freihand 169478">
                  <a:extLst>
                    <a:ext uri="{FF2B5EF4-FFF2-40B4-BE49-F238E27FC236}">
                      <a16:creationId xmlns:a16="http://schemas.microsoft.com/office/drawing/2014/main" id="{765AF202-936E-46A6-A72D-CDC611BE68E2}"/>
                    </a:ext>
                  </a:extLst>
                </p14:cNvPr>
                <p14:cNvContentPartPr/>
                <p14:nvPr/>
              </p14:nvContentPartPr>
              <p14:xfrm>
                <a:off x="4987813" y="5383272"/>
                <a:ext cx="196560" cy="114120"/>
              </p14:xfrm>
            </p:contentPart>
          </mc:Choice>
          <mc:Fallback>
            <p:pic>
              <p:nvPicPr>
                <p:cNvPr id="169479" name="Freihand 169478">
                  <a:extLst>
                    <a:ext uri="{FF2B5EF4-FFF2-40B4-BE49-F238E27FC236}">
                      <a16:creationId xmlns:a16="http://schemas.microsoft.com/office/drawing/2014/main" id="{765AF202-936E-46A6-A72D-CDC611BE68E2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4983493" y="5378952"/>
                  <a:ext cx="205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169481" name="Freihand 169480">
                  <a:extLst>
                    <a:ext uri="{FF2B5EF4-FFF2-40B4-BE49-F238E27FC236}">
                      <a16:creationId xmlns:a16="http://schemas.microsoft.com/office/drawing/2014/main" id="{29C744B7-86DE-4AA0-A8B3-D0D71C7A6111}"/>
                    </a:ext>
                  </a:extLst>
                </p14:cNvPr>
                <p14:cNvContentPartPr/>
                <p14:nvPr/>
              </p14:nvContentPartPr>
              <p14:xfrm>
                <a:off x="5246293" y="5317752"/>
                <a:ext cx="163080" cy="138960"/>
              </p14:xfrm>
            </p:contentPart>
          </mc:Choice>
          <mc:Fallback>
            <p:pic>
              <p:nvPicPr>
                <p:cNvPr id="169481" name="Freihand 169480">
                  <a:extLst>
                    <a:ext uri="{FF2B5EF4-FFF2-40B4-BE49-F238E27FC236}">
                      <a16:creationId xmlns:a16="http://schemas.microsoft.com/office/drawing/2014/main" id="{29C744B7-86DE-4AA0-A8B3-D0D71C7A6111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5241973" y="5313432"/>
                  <a:ext cx="171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169482" name="Freihand 169481">
                  <a:extLst>
                    <a:ext uri="{FF2B5EF4-FFF2-40B4-BE49-F238E27FC236}">
                      <a16:creationId xmlns:a16="http://schemas.microsoft.com/office/drawing/2014/main" id="{77CDB6F2-819D-4BC2-ADC8-3578EFC4E34F}"/>
                    </a:ext>
                  </a:extLst>
                </p14:cNvPr>
                <p14:cNvContentPartPr/>
                <p14:nvPr/>
              </p14:nvContentPartPr>
              <p14:xfrm>
                <a:off x="5394613" y="5361312"/>
                <a:ext cx="147960" cy="79920"/>
              </p14:xfrm>
            </p:contentPart>
          </mc:Choice>
          <mc:Fallback>
            <p:pic>
              <p:nvPicPr>
                <p:cNvPr id="169482" name="Freihand 169481">
                  <a:extLst>
                    <a:ext uri="{FF2B5EF4-FFF2-40B4-BE49-F238E27FC236}">
                      <a16:creationId xmlns:a16="http://schemas.microsoft.com/office/drawing/2014/main" id="{77CDB6F2-819D-4BC2-ADC8-3578EFC4E34F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5390293" y="5356992"/>
                  <a:ext cx="156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169483" name="Freihand 169482">
                  <a:extLst>
                    <a:ext uri="{FF2B5EF4-FFF2-40B4-BE49-F238E27FC236}">
                      <a16:creationId xmlns:a16="http://schemas.microsoft.com/office/drawing/2014/main" id="{BF918304-228F-406B-B1C0-76608E3B03F3}"/>
                    </a:ext>
                  </a:extLst>
                </p14:cNvPr>
                <p14:cNvContentPartPr/>
                <p14:nvPr/>
              </p14:nvContentPartPr>
              <p14:xfrm>
                <a:off x="5537173" y="5269152"/>
                <a:ext cx="360" cy="360"/>
              </p14:xfrm>
            </p:contentPart>
          </mc:Choice>
          <mc:Fallback>
            <p:pic>
              <p:nvPicPr>
                <p:cNvPr id="169483" name="Freihand 169482">
                  <a:extLst>
                    <a:ext uri="{FF2B5EF4-FFF2-40B4-BE49-F238E27FC236}">
                      <a16:creationId xmlns:a16="http://schemas.microsoft.com/office/drawing/2014/main" id="{BF918304-228F-406B-B1C0-76608E3B03F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32853" y="52648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169484" name="Freihand 169483">
                  <a:extLst>
                    <a:ext uri="{FF2B5EF4-FFF2-40B4-BE49-F238E27FC236}">
                      <a16:creationId xmlns:a16="http://schemas.microsoft.com/office/drawing/2014/main" id="{7EC310C8-A3D9-40A2-B270-1D3A74BB98FA}"/>
                    </a:ext>
                  </a:extLst>
                </p14:cNvPr>
                <p14:cNvContentPartPr/>
                <p14:nvPr/>
              </p14:nvContentPartPr>
              <p14:xfrm>
                <a:off x="5553373" y="5240712"/>
                <a:ext cx="74880" cy="196560"/>
              </p14:xfrm>
            </p:contentPart>
          </mc:Choice>
          <mc:Fallback>
            <p:pic>
              <p:nvPicPr>
                <p:cNvPr id="169484" name="Freihand 169483">
                  <a:extLst>
                    <a:ext uri="{FF2B5EF4-FFF2-40B4-BE49-F238E27FC236}">
                      <a16:creationId xmlns:a16="http://schemas.microsoft.com/office/drawing/2014/main" id="{7EC310C8-A3D9-40A2-B270-1D3A74BB98FA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5549053" y="5236392"/>
                  <a:ext cx="83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169485" name="Freihand 169484">
                  <a:extLst>
                    <a:ext uri="{FF2B5EF4-FFF2-40B4-BE49-F238E27FC236}">
                      <a16:creationId xmlns:a16="http://schemas.microsoft.com/office/drawing/2014/main" id="{3E97B6DD-2256-412B-835F-3FAE9A7A642A}"/>
                    </a:ext>
                  </a:extLst>
                </p14:cNvPr>
                <p14:cNvContentPartPr/>
                <p14:nvPr/>
              </p14:nvContentPartPr>
              <p14:xfrm>
                <a:off x="5634733" y="5321712"/>
                <a:ext cx="103320" cy="119880"/>
              </p14:xfrm>
            </p:contentPart>
          </mc:Choice>
          <mc:Fallback>
            <p:pic>
              <p:nvPicPr>
                <p:cNvPr id="169485" name="Freihand 169484">
                  <a:extLst>
                    <a:ext uri="{FF2B5EF4-FFF2-40B4-BE49-F238E27FC236}">
                      <a16:creationId xmlns:a16="http://schemas.microsoft.com/office/drawing/2014/main" id="{3E97B6DD-2256-412B-835F-3FAE9A7A642A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5630413" y="5317392"/>
                  <a:ext cx="111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169487" name="Freihand 169486">
                  <a:extLst>
                    <a:ext uri="{FF2B5EF4-FFF2-40B4-BE49-F238E27FC236}">
                      <a16:creationId xmlns:a16="http://schemas.microsoft.com/office/drawing/2014/main" id="{04242468-6CD4-468C-ADC3-EE59D9784593}"/>
                    </a:ext>
                  </a:extLst>
                </p14:cNvPr>
                <p14:cNvContentPartPr/>
                <p14:nvPr/>
              </p14:nvContentPartPr>
              <p14:xfrm>
                <a:off x="1289533" y="6240072"/>
                <a:ext cx="184320" cy="14400"/>
              </p14:xfrm>
            </p:contentPart>
          </mc:Choice>
          <mc:Fallback>
            <p:pic>
              <p:nvPicPr>
                <p:cNvPr id="169487" name="Freihand 169486">
                  <a:extLst>
                    <a:ext uri="{FF2B5EF4-FFF2-40B4-BE49-F238E27FC236}">
                      <a16:creationId xmlns:a16="http://schemas.microsoft.com/office/drawing/2014/main" id="{04242468-6CD4-468C-ADC3-EE59D9784593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285213" y="6235752"/>
                  <a:ext cx="192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169488" name="Freihand 169487">
                  <a:extLst>
                    <a:ext uri="{FF2B5EF4-FFF2-40B4-BE49-F238E27FC236}">
                      <a16:creationId xmlns:a16="http://schemas.microsoft.com/office/drawing/2014/main" id="{63FC27F3-462B-4BB3-BD0B-BD9476A0DCDC}"/>
                    </a:ext>
                  </a:extLst>
                </p14:cNvPr>
                <p14:cNvContentPartPr/>
                <p14:nvPr/>
              </p14:nvContentPartPr>
              <p14:xfrm>
                <a:off x="1314733" y="6274272"/>
                <a:ext cx="230760" cy="31680"/>
              </p14:xfrm>
            </p:contentPart>
          </mc:Choice>
          <mc:Fallback>
            <p:pic>
              <p:nvPicPr>
                <p:cNvPr id="169488" name="Freihand 169487">
                  <a:extLst>
                    <a:ext uri="{FF2B5EF4-FFF2-40B4-BE49-F238E27FC236}">
                      <a16:creationId xmlns:a16="http://schemas.microsoft.com/office/drawing/2014/main" id="{63FC27F3-462B-4BB3-BD0B-BD9476A0DCDC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1310413" y="6269952"/>
                  <a:ext cx="239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169490" name="Freihand 169489">
                  <a:extLst>
                    <a:ext uri="{FF2B5EF4-FFF2-40B4-BE49-F238E27FC236}">
                      <a16:creationId xmlns:a16="http://schemas.microsoft.com/office/drawing/2014/main" id="{EEF8DC88-D460-4124-A45B-AFA26C05B96B}"/>
                    </a:ext>
                  </a:extLst>
                </p14:cNvPr>
                <p14:cNvContentPartPr/>
                <p14:nvPr/>
              </p14:nvContentPartPr>
              <p14:xfrm>
                <a:off x="1718653" y="6137112"/>
                <a:ext cx="128160" cy="182880"/>
              </p14:xfrm>
            </p:contentPart>
          </mc:Choice>
          <mc:Fallback>
            <p:pic>
              <p:nvPicPr>
                <p:cNvPr id="169490" name="Freihand 169489">
                  <a:extLst>
                    <a:ext uri="{FF2B5EF4-FFF2-40B4-BE49-F238E27FC236}">
                      <a16:creationId xmlns:a16="http://schemas.microsoft.com/office/drawing/2014/main" id="{EEF8DC88-D460-4124-A45B-AFA26C05B96B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1714333" y="6132792"/>
                  <a:ext cx="136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169491" name="Freihand 169490">
                  <a:extLst>
                    <a:ext uri="{FF2B5EF4-FFF2-40B4-BE49-F238E27FC236}">
                      <a16:creationId xmlns:a16="http://schemas.microsoft.com/office/drawing/2014/main" id="{8135B6CE-D998-4CF8-9ED0-6692B0F107AC}"/>
                    </a:ext>
                  </a:extLst>
                </p14:cNvPr>
                <p14:cNvContentPartPr/>
                <p14:nvPr/>
              </p14:nvContentPartPr>
              <p14:xfrm>
                <a:off x="1764373" y="6119472"/>
                <a:ext cx="165960" cy="16200"/>
              </p14:xfrm>
            </p:contentPart>
          </mc:Choice>
          <mc:Fallback>
            <p:pic>
              <p:nvPicPr>
                <p:cNvPr id="169491" name="Freihand 169490">
                  <a:extLst>
                    <a:ext uri="{FF2B5EF4-FFF2-40B4-BE49-F238E27FC236}">
                      <a16:creationId xmlns:a16="http://schemas.microsoft.com/office/drawing/2014/main" id="{8135B6CE-D998-4CF8-9ED0-6692B0F107AC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1760053" y="6115152"/>
                  <a:ext cx="174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169492" name="Freihand 169491">
                  <a:extLst>
                    <a:ext uri="{FF2B5EF4-FFF2-40B4-BE49-F238E27FC236}">
                      <a16:creationId xmlns:a16="http://schemas.microsoft.com/office/drawing/2014/main" id="{67FF1733-A766-4799-AB94-5E7B22B94EDF}"/>
                    </a:ext>
                  </a:extLst>
                </p14:cNvPr>
                <p14:cNvContentPartPr/>
                <p14:nvPr/>
              </p14:nvContentPartPr>
              <p14:xfrm>
                <a:off x="2014213" y="6195792"/>
                <a:ext cx="23760" cy="23400"/>
              </p14:xfrm>
            </p:contentPart>
          </mc:Choice>
          <mc:Fallback>
            <p:pic>
              <p:nvPicPr>
                <p:cNvPr id="169492" name="Freihand 169491">
                  <a:extLst>
                    <a:ext uri="{FF2B5EF4-FFF2-40B4-BE49-F238E27FC236}">
                      <a16:creationId xmlns:a16="http://schemas.microsoft.com/office/drawing/2014/main" id="{67FF1733-A766-4799-AB94-5E7B22B94EDF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2009893" y="6191472"/>
                  <a:ext cx="32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169493" name="Freihand 169492">
                  <a:extLst>
                    <a:ext uri="{FF2B5EF4-FFF2-40B4-BE49-F238E27FC236}">
                      <a16:creationId xmlns:a16="http://schemas.microsoft.com/office/drawing/2014/main" id="{F2766FB5-4F92-4991-906B-11440AD538BB}"/>
                    </a:ext>
                  </a:extLst>
                </p14:cNvPr>
                <p14:cNvContentPartPr/>
                <p14:nvPr/>
              </p14:nvContentPartPr>
              <p14:xfrm>
                <a:off x="2344693" y="6005712"/>
                <a:ext cx="193320" cy="153000"/>
              </p14:xfrm>
            </p:contentPart>
          </mc:Choice>
          <mc:Fallback>
            <p:pic>
              <p:nvPicPr>
                <p:cNvPr id="169493" name="Freihand 169492">
                  <a:extLst>
                    <a:ext uri="{FF2B5EF4-FFF2-40B4-BE49-F238E27FC236}">
                      <a16:creationId xmlns:a16="http://schemas.microsoft.com/office/drawing/2014/main" id="{F2766FB5-4F92-4991-906B-11440AD538BB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2340373" y="6001392"/>
                  <a:ext cx="201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169494" name="Freihand 169493">
                  <a:extLst>
                    <a:ext uri="{FF2B5EF4-FFF2-40B4-BE49-F238E27FC236}">
                      <a16:creationId xmlns:a16="http://schemas.microsoft.com/office/drawing/2014/main" id="{EC8B61B2-48BB-42DF-814C-9CC6ADE3168E}"/>
                    </a:ext>
                  </a:extLst>
                </p14:cNvPr>
                <p14:cNvContentPartPr/>
                <p14:nvPr/>
              </p14:nvContentPartPr>
              <p14:xfrm>
                <a:off x="2287453" y="6171672"/>
                <a:ext cx="470880" cy="32760"/>
              </p14:xfrm>
            </p:contentPart>
          </mc:Choice>
          <mc:Fallback>
            <p:pic>
              <p:nvPicPr>
                <p:cNvPr id="169494" name="Freihand 169493">
                  <a:extLst>
                    <a:ext uri="{FF2B5EF4-FFF2-40B4-BE49-F238E27FC236}">
                      <a16:creationId xmlns:a16="http://schemas.microsoft.com/office/drawing/2014/main" id="{EC8B61B2-48BB-42DF-814C-9CC6ADE3168E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2283133" y="6167352"/>
                  <a:ext cx="479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169495" name="Freihand 169494">
                  <a:extLst>
                    <a:ext uri="{FF2B5EF4-FFF2-40B4-BE49-F238E27FC236}">
                      <a16:creationId xmlns:a16="http://schemas.microsoft.com/office/drawing/2014/main" id="{94357541-6849-4505-A347-102E6D6A521E}"/>
                    </a:ext>
                  </a:extLst>
                </p14:cNvPr>
                <p14:cNvContentPartPr/>
                <p14:nvPr/>
              </p14:nvContentPartPr>
              <p14:xfrm>
                <a:off x="2240653" y="6331872"/>
                <a:ext cx="89280" cy="92160"/>
              </p14:xfrm>
            </p:contentPart>
          </mc:Choice>
          <mc:Fallback>
            <p:pic>
              <p:nvPicPr>
                <p:cNvPr id="169495" name="Freihand 169494">
                  <a:extLst>
                    <a:ext uri="{FF2B5EF4-FFF2-40B4-BE49-F238E27FC236}">
                      <a16:creationId xmlns:a16="http://schemas.microsoft.com/office/drawing/2014/main" id="{94357541-6849-4505-A347-102E6D6A521E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2236333" y="6327552"/>
                  <a:ext cx="97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169496" name="Freihand 169495">
                  <a:extLst>
                    <a:ext uri="{FF2B5EF4-FFF2-40B4-BE49-F238E27FC236}">
                      <a16:creationId xmlns:a16="http://schemas.microsoft.com/office/drawing/2014/main" id="{949118AA-2AEF-45A6-AD92-1A6DDDC1CD6A}"/>
                    </a:ext>
                  </a:extLst>
                </p14:cNvPr>
                <p14:cNvContentPartPr/>
                <p14:nvPr/>
              </p14:nvContentPartPr>
              <p14:xfrm>
                <a:off x="2396173" y="6357432"/>
                <a:ext cx="72720" cy="11520"/>
              </p14:xfrm>
            </p:contentPart>
          </mc:Choice>
          <mc:Fallback>
            <p:pic>
              <p:nvPicPr>
                <p:cNvPr id="169496" name="Freihand 169495">
                  <a:extLst>
                    <a:ext uri="{FF2B5EF4-FFF2-40B4-BE49-F238E27FC236}">
                      <a16:creationId xmlns:a16="http://schemas.microsoft.com/office/drawing/2014/main" id="{949118AA-2AEF-45A6-AD92-1A6DDDC1CD6A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2391853" y="6353112"/>
                  <a:ext cx="81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169497" name="Freihand 169496">
                  <a:extLst>
                    <a:ext uri="{FF2B5EF4-FFF2-40B4-BE49-F238E27FC236}">
                      <a16:creationId xmlns:a16="http://schemas.microsoft.com/office/drawing/2014/main" id="{B6660F24-F942-46FE-9845-43E18A033134}"/>
                    </a:ext>
                  </a:extLst>
                </p14:cNvPr>
                <p14:cNvContentPartPr/>
                <p14:nvPr/>
              </p14:nvContentPartPr>
              <p14:xfrm>
                <a:off x="2502733" y="6323592"/>
                <a:ext cx="80640" cy="88920"/>
              </p14:xfrm>
            </p:contentPart>
          </mc:Choice>
          <mc:Fallback>
            <p:pic>
              <p:nvPicPr>
                <p:cNvPr id="169497" name="Freihand 169496">
                  <a:extLst>
                    <a:ext uri="{FF2B5EF4-FFF2-40B4-BE49-F238E27FC236}">
                      <a16:creationId xmlns:a16="http://schemas.microsoft.com/office/drawing/2014/main" id="{B6660F24-F942-46FE-9845-43E18A033134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2498413" y="6319272"/>
                  <a:ext cx="89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169498" name="Freihand 169497">
                  <a:extLst>
                    <a:ext uri="{FF2B5EF4-FFF2-40B4-BE49-F238E27FC236}">
                      <a16:creationId xmlns:a16="http://schemas.microsoft.com/office/drawing/2014/main" id="{8783B51C-5E2A-4613-B8EF-5D037BD13807}"/>
                    </a:ext>
                  </a:extLst>
                </p14:cNvPr>
                <p14:cNvContentPartPr/>
                <p14:nvPr/>
              </p14:nvContentPartPr>
              <p14:xfrm>
                <a:off x="2596333" y="6394872"/>
                <a:ext cx="14040" cy="65880"/>
              </p14:xfrm>
            </p:contentPart>
          </mc:Choice>
          <mc:Fallback>
            <p:pic>
              <p:nvPicPr>
                <p:cNvPr id="169498" name="Freihand 169497">
                  <a:extLst>
                    <a:ext uri="{FF2B5EF4-FFF2-40B4-BE49-F238E27FC236}">
                      <a16:creationId xmlns:a16="http://schemas.microsoft.com/office/drawing/2014/main" id="{8783B51C-5E2A-4613-B8EF-5D037BD13807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2592013" y="6390552"/>
                  <a:ext cx="22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169499" name="Freihand 169498">
                  <a:extLst>
                    <a:ext uri="{FF2B5EF4-FFF2-40B4-BE49-F238E27FC236}">
                      <a16:creationId xmlns:a16="http://schemas.microsoft.com/office/drawing/2014/main" id="{F6BA0835-E1F9-4215-BD55-58D9B4E1250B}"/>
                    </a:ext>
                  </a:extLst>
                </p14:cNvPr>
                <p14:cNvContentPartPr/>
                <p14:nvPr/>
              </p14:nvContentPartPr>
              <p14:xfrm>
                <a:off x="2642773" y="6331152"/>
                <a:ext cx="96480" cy="122400"/>
              </p14:xfrm>
            </p:contentPart>
          </mc:Choice>
          <mc:Fallback>
            <p:pic>
              <p:nvPicPr>
                <p:cNvPr id="169499" name="Freihand 169498">
                  <a:extLst>
                    <a:ext uri="{FF2B5EF4-FFF2-40B4-BE49-F238E27FC236}">
                      <a16:creationId xmlns:a16="http://schemas.microsoft.com/office/drawing/2014/main" id="{F6BA0835-E1F9-4215-BD55-58D9B4E1250B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2638453" y="6326832"/>
                  <a:ext cx="105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169503" name="Freihand 169502">
                  <a:extLst>
                    <a:ext uri="{FF2B5EF4-FFF2-40B4-BE49-F238E27FC236}">
                      <a16:creationId xmlns:a16="http://schemas.microsoft.com/office/drawing/2014/main" id="{05A7A2DD-CCFA-45DE-8ADF-5A3D4B210ECD}"/>
                    </a:ext>
                  </a:extLst>
                </p14:cNvPr>
                <p14:cNvContentPartPr/>
                <p14:nvPr/>
              </p14:nvContentPartPr>
              <p14:xfrm>
                <a:off x="3080173" y="6239712"/>
                <a:ext cx="217080" cy="25560"/>
              </p14:xfrm>
            </p:contentPart>
          </mc:Choice>
          <mc:Fallback>
            <p:pic>
              <p:nvPicPr>
                <p:cNvPr id="169503" name="Freihand 169502">
                  <a:extLst>
                    <a:ext uri="{FF2B5EF4-FFF2-40B4-BE49-F238E27FC236}">
                      <a16:creationId xmlns:a16="http://schemas.microsoft.com/office/drawing/2014/main" id="{05A7A2DD-CCFA-45DE-8ADF-5A3D4B210ECD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3075853" y="6235392"/>
                  <a:ext cx="225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169504" name="Freihand 169503">
                  <a:extLst>
                    <a:ext uri="{FF2B5EF4-FFF2-40B4-BE49-F238E27FC236}">
                      <a16:creationId xmlns:a16="http://schemas.microsoft.com/office/drawing/2014/main" id="{3BDC486E-604F-45D7-8700-826D0917065F}"/>
                    </a:ext>
                  </a:extLst>
                </p14:cNvPr>
                <p14:cNvContentPartPr/>
                <p14:nvPr/>
              </p14:nvContentPartPr>
              <p14:xfrm>
                <a:off x="3103933" y="6286152"/>
                <a:ext cx="225360" cy="23760"/>
              </p14:xfrm>
            </p:contentPart>
          </mc:Choice>
          <mc:Fallback>
            <p:pic>
              <p:nvPicPr>
                <p:cNvPr id="169504" name="Freihand 169503">
                  <a:extLst>
                    <a:ext uri="{FF2B5EF4-FFF2-40B4-BE49-F238E27FC236}">
                      <a16:creationId xmlns:a16="http://schemas.microsoft.com/office/drawing/2014/main" id="{3BDC486E-604F-45D7-8700-826D0917065F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3099613" y="6281832"/>
                  <a:ext cx="234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169506" name="Freihand 169505">
                  <a:extLst>
                    <a:ext uri="{FF2B5EF4-FFF2-40B4-BE49-F238E27FC236}">
                      <a16:creationId xmlns:a16="http://schemas.microsoft.com/office/drawing/2014/main" id="{436E458B-89DF-4E3A-AB3F-FAC011250E69}"/>
                    </a:ext>
                  </a:extLst>
                </p14:cNvPr>
                <p14:cNvContentPartPr/>
                <p14:nvPr/>
              </p14:nvContentPartPr>
              <p14:xfrm>
                <a:off x="3498133" y="6130992"/>
                <a:ext cx="110880" cy="148680"/>
              </p14:xfrm>
            </p:contentPart>
          </mc:Choice>
          <mc:Fallback>
            <p:pic>
              <p:nvPicPr>
                <p:cNvPr id="169506" name="Freihand 169505">
                  <a:extLst>
                    <a:ext uri="{FF2B5EF4-FFF2-40B4-BE49-F238E27FC236}">
                      <a16:creationId xmlns:a16="http://schemas.microsoft.com/office/drawing/2014/main" id="{436E458B-89DF-4E3A-AB3F-FAC011250E69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3493813" y="6126672"/>
                  <a:ext cx="119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169507" name="Freihand 169506">
                  <a:extLst>
                    <a:ext uri="{FF2B5EF4-FFF2-40B4-BE49-F238E27FC236}">
                      <a16:creationId xmlns:a16="http://schemas.microsoft.com/office/drawing/2014/main" id="{D7188DB3-811F-4BF6-B281-BA311F452FBA}"/>
                    </a:ext>
                  </a:extLst>
                </p14:cNvPr>
                <p14:cNvContentPartPr/>
                <p14:nvPr/>
              </p14:nvContentPartPr>
              <p14:xfrm>
                <a:off x="3550333" y="6131712"/>
                <a:ext cx="100800" cy="11160"/>
              </p14:xfrm>
            </p:contentPart>
          </mc:Choice>
          <mc:Fallback>
            <p:pic>
              <p:nvPicPr>
                <p:cNvPr id="169507" name="Freihand 169506">
                  <a:extLst>
                    <a:ext uri="{FF2B5EF4-FFF2-40B4-BE49-F238E27FC236}">
                      <a16:creationId xmlns:a16="http://schemas.microsoft.com/office/drawing/2014/main" id="{D7188DB3-811F-4BF6-B281-BA311F452FBA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3546013" y="6127392"/>
                  <a:ext cx="109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169508" name="Freihand 169507">
                  <a:extLst>
                    <a:ext uri="{FF2B5EF4-FFF2-40B4-BE49-F238E27FC236}">
                      <a16:creationId xmlns:a16="http://schemas.microsoft.com/office/drawing/2014/main" id="{9D09EC91-5305-4CEE-A5B5-5EDE8DF365A1}"/>
                    </a:ext>
                  </a:extLst>
                </p14:cNvPr>
                <p14:cNvContentPartPr/>
                <p14:nvPr/>
              </p14:nvContentPartPr>
              <p14:xfrm>
                <a:off x="3746173" y="6178512"/>
                <a:ext cx="21240" cy="21960"/>
              </p14:xfrm>
            </p:contentPart>
          </mc:Choice>
          <mc:Fallback>
            <p:pic>
              <p:nvPicPr>
                <p:cNvPr id="169508" name="Freihand 169507">
                  <a:extLst>
                    <a:ext uri="{FF2B5EF4-FFF2-40B4-BE49-F238E27FC236}">
                      <a16:creationId xmlns:a16="http://schemas.microsoft.com/office/drawing/2014/main" id="{9D09EC91-5305-4CEE-A5B5-5EDE8DF365A1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3741853" y="6174192"/>
                  <a:ext cx="29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169509" name="Freihand 169508">
                  <a:extLst>
                    <a:ext uri="{FF2B5EF4-FFF2-40B4-BE49-F238E27FC236}">
                      <a16:creationId xmlns:a16="http://schemas.microsoft.com/office/drawing/2014/main" id="{6BCEFAC8-B31F-4E53-B286-32297BAAA15A}"/>
                    </a:ext>
                  </a:extLst>
                </p14:cNvPr>
                <p14:cNvContentPartPr/>
                <p14:nvPr/>
              </p14:nvContentPartPr>
              <p14:xfrm>
                <a:off x="3930493" y="5998872"/>
                <a:ext cx="144000" cy="161640"/>
              </p14:xfrm>
            </p:contentPart>
          </mc:Choice>
          <mc:Fallback>
            <p:pic>
              <p:nvPicPr>
                <p:cNvPr id="169509" name="Freihand 169508">
                  <a:extLst>
                    <a:ext uri="{FF2B5EF4-FFF2-40B4-BE49-F238E27FC236}">
                      <a16:creationId xmlns:a16="http://schemas.microsoft.com/office/drawing/2014/main" id="{6BCEFAC8-B31F-4E53-B286-32297BAAA15A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3926173" y="5994552"/>
                  <a:ext cx="152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169510" name="Freihand 169509">
                  <a:extLst>
                    <a:ext uri="{FF2B5EF4-FFF2-40B4-BE49-F238E27FC236}">
                      <a16:creationId xmlns:a16="http://schemas.microsoft.com/office/drawing/2014/main" id="{359BF3CF-BAA1-40CF-BA8E-5697C1C40C72}"/>
                    </a:ext>
                  </a:extLst>
                </p14:cNvPr>
                <p14:cNvContentPartPr/>
                <p14:nvPr/>
              </p14:nvContentPartPr>
              <p14:xfrm>
                <a:off x="3899533" y="6165912"/>
                <a:ext cx="333000" cy="18000"/>
              </p14:xfrm>
            </p:contentPart>
          </mc:Choice>
          <mc:Fallback>
            <p:pic>
              <p:nvPicPr>
                <p:cNvPr id="169510" name="Freihand 169509">
                  <a:extLst>
                    <a:ext uri="{FF2B5EF4-FFF2-40B4-BE49-F238E27FC236}">
                      <a16:creationId xmlns:a16="http://schemas.microsoft.com/office/drawing/2014/main" id="{359BF3CF-BAA1-40CF-BA8E-5697C1C40C72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3895213" y="6161592"/>
                  <a:ext cx="341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169511" name="Freihand 169510">
                  <a:extLst>
                    <a:ext uri="{FF2B5EF4-FFF2-40B4-BE49-F238E27FC236}">
                      <a16:creationId xmlns:a16="http://schemas.microsoft.com/office/drawing/2014/main" id="{F884E302-D740-44EB-842C-910FD96D5D0D}"/>
                    </a:ext>
                  </a:extLst>
                </p14:cNvPr>
                <p14:cNvContentPartPr/>
                <p14:nvPr/>
              </p14:nvContentPartPr>
              <p14:xfrm>
                <a:off x="3911413" y="6271392"/>
                <a:ext cx="110160" cy="87480"/>
              </p14:xfrm>
            </p:contentPart>
          </mc:Choice>
          <mc:Fallback>
            <p:pic>
              <p:nvPicPr>
                <p:cNvPr id="169511" name="Freihand 169510">
                  <a:extLst>
                    <a:ext uri="{FF2B5EF4-FFF2-40B4-BE49-F238E27FC236}">
                      <a16:creationId xmlns:a16="http://schemas.microsoft.com/office/drawing/2014/main" id="{F884E302-D740-44EB-842C-910FD96D5D0D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3907093" y="6267072"/>
                  <a:ext cx="118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169512" name="Freihand 169511">
                  <a:extLst>
                    <a:ext uri="{FF2B5EF4-FFF2-40B4-BE49-F238E27FC236}">
                      <a16:creationId xmlns:a16="http://schemas.microsoft.com/office/drawing/2014/main" id="{0876706A-7867-4199-B6CA-4DEEBCA6FDFE}"/>
                    </a:ext>
                  </a:extLst>
                </p14:cNvPr>
                <p14:cNvContentPartPr/>
                <p14:nvPr/>
              </p14:nvContentPartPr>
              <p14:xfrm>
                <a:off x="4021933" y="6338352"/>
                <a:ext cx="28080" cy="72720"/>
              </p14:xfrm>
            </p:contentPart>
          </mc:Choice>
          <mc:Fallback>
            <p:pic>
              <p:nvPicPr>
                <p:cNvPr id="169512" name="Freihand 169511">
                  <a:extLst>
                    <a:ext uri="{FF2B5EF4-FFF2-40B4-BE49-F238E27FC236}">
                      <a16:creationId xmlns:a16="http://schemas.microsoft.com/office/drawing/2014/main" id="{0876706A-7867-4199-B6CA-4DEEBCA6FDFE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4017613" y="6334032"/>
                  <a:ext cx="36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169513" name="Freihand 169512">
                  <a:extLst>
                    <a:ext uri="{FF2B5EF4-FFF2-40B4-BE49-F238E27FC236}">
                      <a16:creationId xmlns:a16="http://schemas.microsoft.com/office/drawing/2014/main" id="{C0FD3812-DD80-4B87-8ED6-002B4A6FD147}"/>
                    </a:ext>
                  </a:extLst>
                </p14:cNvPr>
                <p14:cNvContentPartPr/>
                <p14:nvPr/>
              </p14:nvContentPartPr>
              <p14:xfrm>
                <a:off x="4101493" y="6259512"/>
                <a:ext cx="104400" cy="114840"/>
              </p14:xfrm>
            </p:contentPart>
          </mc:Choice>
          <mc:Fallback>
            <p:pic>
              <p:nvPicPr>
                <p:cNvPr id="169513" name="Freihand 169512">
                  <a:extLst>
                    <a:ext uri="{FF2B5EF4-FFF2-40B4-BE49-F238E27FC236}">
                      <a16:creationId xmlns:a16="http://schemas.microsoft.com/office/drawing/2014/main" id="{C0FD3812-DD80-4B87-8ED6-002B4A6FD147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4097173" y="6255192"/>
                  <a:ext cx="113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169514" name="Freihand 169513">
                  <a:extLst>
                    <a:ext uri="{FF2B5EF4-FFF2-40B4-BE49-F238E27FC236}">
                      <a16:creationId xmlns:a16="http://schemas.microsoft.com/office/drawing/2014/main" id="{70E130D4-34E7-4711-8104-CDE21A7480B3}"/>
                    </a:ext>
                  </a:extLst>
                </p14:cNvPr>
                <p14:cNvContentPartPr/>
                <p14:nvPr/>
              </p14:nvContentPartPr>
              <p14:xfrm>
                <a:off x="4428373" y="6177432"/>
                <a:ext cx="251280" cy="23400"/>
              </p14:xfrm>
            </p:contentPart>
          </mc:Choice>
          <mc:Fallback>
            <p:pic>
              <p:nvPicPr>
                <p:cNvPr id="169514" name="Freihand 169513">
                  <a:extLst>
                    <a:ext uri="{FF2B5EF4-FFF2-40B4-BE49-F238E27FC236}">
                      <a16:creationId xmlns:a16="http://schemas.microsoft.com/office/drawing/2014/main" id="{70E130D4-34E7-4711-8104-CDE21A7480B3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4424053" y="6173112"/>
                  <a:ext cx="259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169515" name="Freihand 169514">
                  <a:extLst>
                    <a:ext uri="{FF2B5EF4-FFF2-40B4-BE49-F238E27FC236}">
                      <a16:creationId xmlns:a16="http://schemas.microsoft.com/office/drawing/2014/main" id="{6CE79ECE-2CC6-45D7-B6D9-4B8EB9512461}"/>
                    </a:ext>
                  </a:extLst>
                </p14:cNvPr>
                <p14:cNvContentPartPr/>
                <p14:nvPr/>
              </p14:nvContentPartPr>
              <p14:xfrm>
                <a:off x="4486693" y="6220632"/>
                <a:ext cx="216720" cy="16200"/>
              </p14:xfrm>
            </p:contentPart>
          </mc:Choice>
          <mc:Fallback>
            <p:pic>
              <p:nvPicPr>
                <p:cNvPr id="169515" name="Freihand 169514">
                  <a:extLst>
                    <a:ext uri="{FF2B5EF4-FFF2-40B4-BE49-F238E27FC236}">
                      <a16:creationId xmlns:a16="http://schemas.microsoft.com/office/drawing/2014/main" id="{6CE79ECE-2CC6-45D7-B6D9-4B8EB9512461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4482373" y="6216312"/>
                  <a:ext cx="225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169516" name="Freihand 169515">
                  <a:extLst>
                    <a:ext uri="{FF2B5EF4-FFF2-40B4-BE49-F238E27FC236}">
                      <a16:creationId xmlns:a16="http://schemas.microsoft.com/office/drawing/2014/main" id="{1508EE47-5095-4AB3-AD1F-5AA1670D1BA2}"/>
                    </a:ext>
                  </a:extLst>
                </p14:cNvPr>
                <p14:cNvContentPartPr/>
                <p14:nvPr/>
              </p14:nvContentPartPr>
              <p14:xfrm>
                <a:off x="4838053" y="6126672"/>
                <a:ext cx="135000" cy="114120"/>
              </p14:xfrm>
            </p:contentPart>
          </mc:Choice>
          <mc:Fallback>
            <p:pic>
              <p:nvPicPr>
                <p:cNvPr id="169516" name="Freihand 169515">
                  <a:extLst>
                    <a:ext uri="{FF2B5EF4-FFF2-40B4-BE49-F238E27FC236}">
                      <a16:creationId xmlns:a16="http://schemas.microsoft.com/office/drawing/2014/main" id="{1508EE47-5095-4AB3-AD1F-5AA1670D1BA2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4833733" y="6122352"/>
                  <a:ext cx="143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169517" name="Freihand 169516">
                  <a:extLst>
                    <a:ext uri="{FF2B5EF4-FFF2-40B4-BE49-F238E27FC236}">
                      <a16:creationId xmlns:a16="http://schemas.microsoft.com/office/drawing/2014/main" id="{EFCD4E40-1BAC-41CD-AFAD-E5634B4CDD12}"/>
                    </a:ext>
                  </a:extLst>
                </p14:cNvPr>
                <p14:cNvContentPartPr/>
                <p14:nvPr/>
              </p14:nvContentPartPr>
              <p14:xfrm>
                <a:off x="4888093" y="6087792"/>
                <a:ext cx="274680" cy="66600"/>
              </p14:xfrm>
            </p:contentPart>
          </mc:Choice>
          <mc:Fallback>
            <p:pic>
              <p:nvPicPr>
                <p:cNvPr id="169517" name="Freihand 169516">
                  <a:extLst>
                    <a:ext uri="{FF2B5EF4-FFF2-40B4-BE49-F238E27FC236}">
                      <a16:creationId xmlns:a16="http://schemas.microsoft.com/office/drawing/2014/main" id="{EFCD4E40-1BAC-41CD-AFAD-E5634B4CDD12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4883773" y="6083472"/>
                  <a:ext cx="283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169518" name="Freihand 169517">
                  <a:extLst>
                    <a:ext uri="{FF2B5EF4-FFF2-40B4-BE49-F238E27FC236}">
                      <a16:creationId xmlns:a16="http://schemas.microsoft.com/office/drawing/2014/main" id="{726D50F6-A2DF-4443-898A-B9236276C2A1}"/>
                    </a:ext>
                  </a:extLst>
                </p14:cNvPr>
                <p14:cNvContentPartPr/>
                <p14:nvPr/>
              </p14:nvContentPartPr>
              <p14:xfrm>
                <a:off x="5240893" y="6103992"/>
                <a:ext cx="130680" cy="122040"/>
              </p14:xfrm>
            </p:contentPart>
          </mc:Choice>
          <mc:Fallback>
            <p:pic>
              <p:nvPicPr>
                <p:cNvPr id="169518" name="Freihand 169517">
                  <a:extLst>
                    <a:ext uri="{FF2B5EF4-FFF2-40B4-BE49-F238E27FC236}">
                      <a16:creationId xmlns:a16="http://schemas.microsoft.com/office/drawing/2014/main" id="{726D50F6-A2DF-4443-898A-B9236276C2A1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5236573" y="6099672"/>
                  <a:ext cx="139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169519" name="Freihand 169518">
                  <a:extLst>
                    <a:ext uri="{FF2B5EF4-FFF2-40B4-BE49-F238E27FC236}">
                      <a16:creationId xmlns:a16="http://schemas.microsoft.com/office/drawing/2014/main" id="{CBCC8061-EBC7-4BAA-9A22-39CF301D106E}"/>
                    </a:ext>
                  </a:extLst>
                </p14:cNvPr>
                <p14:cNvContentPartPr/>
                <p14:nvPr/>
              </p14:nvContentPartPr>
              <p14:xfrm>
                <a:off x="5441413" y="6097872"/>
                <a:ext cx="148320" cy="123840"/>
              </p14:xfrm>
            </p:contentPart>
          </mc:Choice>
          <mc:Fallback>
            <p:pic>
              <p:nvPicPr>
                <p:cNvPr id="169519" name="Freihand 169518">
                  <a:extLst>
                    <a:ext uri="{FF2B5EF4-FFF2-40B4-BE49-F238E27FC236}">
                      <a16:creationId xmlns:a16="http://schemas.microsoft.com/office/drawing/2014/main" id="{CBCC8061-EBC7-4BAA-9A22-39CF301D106E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5437093" y="6093552"/>
                  <a:ext cx="156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169522" name="Freihand 169521">
                  <a:extLst>
                    <a:ext uri="{FF2B5EF4-FFF2-40B4-BE49-F238E27FC236}">
                      <a16:creationId xmlns:a16="http://schemas.microsoft.com/office/drawing/2014/main" id="{5E5773AB-6DC4-4849-90F3-E8198C20FCAC}"/>
                    </a:ext>
                  </a:extLst>
                </p14:cNvPr>
                <p14:cNvContentPartPr/>
                <p14:nvPr/>
              </p14:nvContentPartPr>
              <p14:xfrm>
                <a:off x="5753893" y="6129552"/>
                <a:ext cx="245520" cy="29520"/>
              </p14:xfrm>
            </p:contentPart>
          </mc:Choice>
          <mc:Fallback>
            <p:pic>
              <p:nvPicPr>
                <p:cNvPr id="169522" name="Freihand 169521">
                  <a:extLst>
                    <a:ext uri="{FF2B5EF4-FFF2-40B4-BE49-F238E27FC236}">
                      <a16:creationId xmlns:a16="http://schemas.microsoft.com/office/drawing/2014/main" id="{5E5773AB-6DC4-4849-90F3-E8198C20FCAC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5749573" y="6125232"/>
                  <a:ext cx="254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169523" name="Freihand 169522">
                  <a:extLst>
                    <a:ext uri="{FF2B5EF4-FFF2-40B4-BE49-F238E27FC236}">
                      <a16:creationId xmlns:a16="http://schemas.microsoft.com/office/drawing/2014/main" id="{145939B1-56E1-46D4-B6BB-777D07F46E05}"/>
                    </a:ext>
                  </a:extLst>
                </p14:cNvPr>
                <p14:cNvContentPartPr/>
                <p14:nvPr/>
              </p14:nvContentPartPr>
              <p14:xfrm>
                <a:off x="5773693" y="6163032"/>
                <a:ext cx="252000" cy="34200"/>
              </p14:xfrm>
            </p:contentPart>
          </mc:Choice>
          <mc:Fallback>
            <p:pic>
              <p:nvPicPr>
                <p:cNvPr id="169523" name="Freihand 169522">
                  <a:extLst>
                    <a:ext uri="{FF2B5EF4-FFF2-40B4-BE49-F238E27FC236}">
                      <a16:creationId xmlns:a16="http://schemas.microsoft.com/office/drawing/2014/main" id="{145939B1-56E1-46D4-B6BB-777D07F46E05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5769373" y="6158712"/>
                  <a:ext cx="260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169524" name="Freihand 169523">
                  <a:extLst>
                    <a:ext uri="{FF2B5EF4-FFF2-40B4-BE49-F238E27FC236}">
                      <a16:creationId xmlns:a16="http://schemas.microsoft.com/office/drawing/2014/main" id="{A8F65A63-4883-4CBF-AEA5-F09D4CD1E80F}"/>
                    </a:ext>
                  </a:extLst>
                </p14:cNvPr>
                <p14:cNvContentPartPr/>
                <p14:nvPr/>
              </p14:nvContentPartPr>
              <p14:xfrm>
                <a:off x="6104533" y="6067272"/>
                <a:ext cx="153000" cy="140040"/>
              </p14:xfrm>
            </p:contentPart>
          </mc:Choice>
          <mc:Fallback>
            <p:pic>
              <p:nvPicPr>
                <p:cNvPr id="169524" name="Freihand 169523">
                  <a:extLst>
                    <a:ext uri="{FF2B5EF4-FFF2-40B4-BE49-F238E27FC236}">
                      <a16:creationId xmlns:a16="http://schemas.microsoft.com/office/drawing/2014/main" id="{A8F65A63-4883-4CBF-AEA5-F09D4CD1E80F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6100213" y="6062952"/>
                  <a:ext cx="161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169525" name="Freihand 169524">
                  <a:extLst>
                    <a:ext uri="{FF2B5EF4-FFF2-40B4-BE49-F238E27FC236}">
                      <a16:creationId xmlns:a16="http://schemas.microsoft.com/office/drawing/2014/main" id="{5D487197-5967-4B2B-82CB-DC48A7C09219}"/>
                    </a:ext>
                  </a:extLst>
                </p14:cNvPr>
                <p14:cNvContentPartPr/>
                <p14:nvPr/>
              </p14:nvContentPartPr>
              <p14:xfrm>
                <a:off x="6159973" y="6039552"/>
                <a:ext cx="187560" cy="6840"/>
              </p14:xfrm>
            </p:contentPart>
          </mc:Choice>
          <mc:Fallback>
            <p:pic>
              <p:nvPicPr>
                <p:cNvPr id="169525" name="Freihand 169524">
                  <a:extLst>
                    <a:ext uri="{FF2B5EF4-FFF2-40B4-BE49-F238E27FC236}">
                      <a16:creationId xmlns:a16="http://schemas.microsoft.com/office/drawing/2014/main" id="{5D487197-5967-4B2B-82CB-DC48A7C09219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6155653" y="6035232"/>
                  <a:ext cx="1962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169526" name="Freihand 169525">
                  <a:extLst>
                    <a:ext uri="{FF2B5EF4-FFF2-40B4-BE49-F238E27FC236}">
                      <a16:creationId xmlns:a16="http://schemas.microsoft.com/office/drawing/2014/main" id="{AD990C78-0B97-4C2F-B0B9-35F856B3FDBF}"/>
                    </a:ext>
                  </a:extLst>
                </p14:cNvPr>
                <p14:cNvContentPartPr/>
                <p14:nvPr/>
              </p14:nvContentPartPr>
              <p14:xfrm>
                <a:off x="6355093" y="6047832"/>
                <a:ext cx="239040" cy="152280"/>
              </p14:xfrm>
            </p:contentPart>
          </mc:Choice>
          <mc:Fallback>
            <p:pic>
              <p:nvPicPr>
                <p:cNvPr id="169526" name="Freihand 169525">
                  <a:extLst>
                    <a:ext uri="{FF2B5EF4-FFF2-40B4-BE49-F238E27FC236}">
                      <a16:creationId xmlns:a16="http://schemas.microsoft.com/office/drawing/2014/main" id="{AD990C78-0B97-4C2F-B0B9-35F856B3FDBF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6350773" y="6043512"/>
                  <a:ext cx="247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169532" name="Freihand 169531">
                  <a:extLst>
                    <a:ext uri="{FF2B5EF4-FFF2-40B4-BE49-F238E27FC236}">
                      <a16:creationId xmlns:a16="http://schemas.microsoft.com/office/drawing/2014/main" id="{897C681E-9CF5-42C3-B2D6-79A1778DD90D}"/>
                    </a:ext>
                  </a:extLst>
                </p14:cNvPr>
                <p14:cNvContentPartPr/>
                <p14:nvPr/>
              </p14:nvContentPartPr>
              <p14:xfrm>
                <a:off x="6126853" y="5093472"/>
                <a:ext cx="230040" cy="220680"/>
              </p14:xfrm>
            </p:contentPart>
          </mc:Choice>
          <mc:Fallback>
            <p:pic>
              <p:nvPicPr>
                <p:cNvPr id="169532" name="Freihand 169531">
                  <a:extLst>
                    <a:ext uri="{FF2B5EF4-FFF2-40B4-BE49-F238E27FC236}">
                      <a16:creationId xmlns:a16="http://schemas.microsoft.com/office/drawing/2014/main" id="{897C681E-9CF5-42C3-B2D6-79A1778DD90D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6122533" y="5089152"/>
                  <a:ext cx="238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169533" name="Freihand 169532">
                  <a:extLst>
                    <a:ext uri="{FF2B5EF4-FFF2-40B4-BE49-F238E27FC236}">
                      <a16:creationId xmlns:a16="http://schemas.microsoft.com/office/drawing/2014/main" id="{5EEB57DE-DFCC-4EFD-8A69-AA0F53B6362C}"/>
                    </a:ext>
                  </a:extLst>
                </p14:cNvPr>
                <p14:cNvContentPartPr/>
                <p14:nvPr/>
              </p14:nvContentPartPr>
              <p14:xfrm>
                <a:off x="6321253" y="4907352"/>
                <a:ext cx="166320" cy="195840"/>
              </p14:xfrm>
            </p:contentPart>
          </mc:Choice>
          <mc:Fallback>
            <p:pic>
              <p:nvPicPr>
                <p:cNvPr id="169533" name="Freihand 169532">
                  <a:extLst>
                    <a:ext uri="{FF2B5EF4-FFF2-40B4-BE49-F238E27FC236}">
                      <a16:creationId xmlns:a16="http://schemas.microsoft.com/office/drawing/2014/main" id="{5EEB57DE-DFCC-4EFD-8A69-AA0F53B6362C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6316933" y="4903032"/>
                  <a:ext cx="174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169535" name="Freihand 169534">
                  <a:extLst>
                    <a:ext uri="{FF2B5EF4-FFF2-40B4-BE49-F238E27FC236}">
                      <a16:creationId xmlns:a16="http://schemas.microsoft.com/office/drawing/2014/main" id="{5E15F3CD-34BB-47AA-A219-1DBEFAD49BF5}"/>
                    </a:ext>
                  </a:extLst>
                </p14:cNvPr>
                <p14:cNvContentPartPr/>
                <p14:nvPr/>
              </p14:nvContentPartPr>
              <p14:xfrm>
                <a:off x="6625453" y="4528632"/>
                <a:ext cx="363960" cy="226800"/>
              </p14:xfrm>
            </p:contentPart>
          </mc:Choice>
          <mc:Fallback>
            <p:pic>
              <p:nvPicPr>
                <p:cNvPr id="169535" name="Freihand 169534">
                  <a:extLst>
                    <a:ext uri="{FF2B5EF4-FFF2-40B4-BE49-F238E27FC236}">
                      <a16:creationId xmlns:a16="http://schemas.microsoft.com/office/drawing/2014/main" id="{5E15F3CD-34BB-47AA-A219-1DBEFAD49BF5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6621133" y="4524312"/>
                  <a:ext cx="372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169536" name="Freihand 169535">
                  <a:extLst>
                    <a:ext uri="{FF2B5EF4-FFF2-40B4-BE49-F238E27FC236}">
                      <a16:creationId xmlns:a16="http://schemas.microsoft.com/office/drawing/2014/main" id="{F0E9C248-0AB4-42B0-A82B-7481C555285E}"/>
                    </a:ext>
                  </a:extLst>
                </p14:cNvPr>
                <p14:cNvContentPartPr/>
                <p14:nvPr/>
              </p14:nvContentPartPr>
              <p14:xfrm>
                <a:off x="6953773" y="4500552"/>
                <a:ext cx="12240" cy="23760"/>
              </p14:xfrm>
            </p:contentPart>
          </mc:Choice>
          <mc:Fallback>
            <p:pic>
              <p:nvPicPr>
                <p:cNvPr id="169536" name="Freihand 169535">
                  <a:extLst>
                    <a:ext uri="{FF2B5EF4-FFF2-40B4-BE49-F238E27FC236}">
                      <a16:creationId xmlns:a16="http://schemas.microsoft.com/office/drawing/2014/main" id="{F0E9C248-0AB4-42B0-A82B-7481C555285E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6949453" y="4496232"/>
                  <a:ext cx="20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169537" name="Freihand 169536">
                  <a:extLst>
                    <a:ext uri="{FF2B5EF4-FFF2-40B4-BE49-F238E27FC236}">
                      <a16:creationId xmlns:a16="http://schemas.microsoft.com/office/drawing/2014/main" id="{58FD9780-3769-4A34-8758-6CC1B7AC745B}"/>
                    </a:ext>
                  </a:extLst>
                </p14:cNvPr>
                <p14:cNvContentPartPr/>
                <p14:nvPr/>
              </p14:nvContentPartPr>
              <p14:xfrm>
                <a:off x="6997693" y="4517472"/>
                <a:ext cx="67320" cy="221760"/>
              </p14:xfrm>
            </p:contentPart>
          </mc:Choice>
          <mc:Fallback>
            <p:pic>
              <p:nvPicPr>
                <p:cNvPr id="169537" name="Freihand 169536">
                  <a:extLst>
                    <a:ext uri="{FF2B5EF4-FFF2-40B4-BE49-F238E27FC236}">
                      <a16:creationId xmlns:a16="http://schemas.microsoft.com/office/drawing/2014/main" id="{58FD9780-3769-4A34-8758-6CC1B7AC745B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6993373" y="4513152"/>
                  <a:ext cx="75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169538" name="Freihand 169537">
                  <a:extLst>
                    <a:ext uri="{FF2B5EF4-FFF2-40B4-BE49-F238E27FC236}">
                      <a16:creationId xmlns:a16="http://schemas.microsoft.com/office/drawing/2014/main" id="{36F201D6-DDD0-4358-8F18-F0E9623E90C8}"/>
                    </a:ext>
                  </a:extLst>
                </p14:cNvPr>
                <p14:cNvContentPartPr/>
                <p14:nvPr/>
              </p14:nvContentPartPr>
              <p14:xfrm>
                <a:off x="7062133" y="4477512"/>
                <a:ext cx="113040" cy="92880"/>
              </p14:xfrm>
            </p:contentPart>
          </mc:Choice>
          <mc:Fallback>
            <p:pic>
              <p:nvPicPr>
                <p:cNvPr id="169538" name="Freihand 169537">
                  <a:extLst>
                    <a:ext uri="{FF2B5EF4-FFF2-40B4-BE49-F238E27FC236}">
                      <a16:creationId xmlns:a16="http://schemas.microsoft.com/office/drawing/2014/main" id="{36F201D6-DDD0-4358-8F18-F0E9623E90C8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7057813" y="4473192"/>
                  <a:ext cx="121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169539" name="Freihand 169538">
                  <a:extLst>
                    <a:ext uri="{FF2B5EF4-FFF2-40B4-BE49-F238E27FC236}">
                      <a16:creationId xmlns:a16="http://schemas.microsoft.com/office/drawing/2014/main" id="{FA8A653B-6D98-45C6-8544-BFEC02C1340C}"/>
                    </a:ext>
                  </a:extLst>
                </p14:cNvPr>
                <p14:cNvContentPartPr/>
                <p14:nvPr/>
              </p14:nvContentPartPr>
              <p14:xfrm>
                <a:off x="7140973" y="4444392"/>
                <a:ext cx="34920" cy="18360"/>
              </p14:xfrm>
            </p:contentPart>
          </mc:Choice>
          <mc:Fallback>
            <p:pic>
              <p:nvPicPr>
                <p:cNvPr id="169539" name="Freihand 169538">
                  <a:extLst>
                    <a:ext uri="{FF2B5EF4-FFF2-40B4-BE49-F238E27FC236}">
                      <a16:creationId xmlns:a16="http://schemas.microsoft.com/office/drawing/2014/main" id="{FA8A653B-6D98-45C6-8544-BFEC02C1340C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7136653" y="4440072"/>
                  <a:ext cx="43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169540" name="Freihand 169539">
                  <a:extLst>
                    <a:ext uri="{FF2B5EF4-FFF2-40B4-BE49-F238E27FC236}">
                      <a16:creationId xmlns:a16="http://schemas.microsoft.com/office/drawing/2014/main" id="{F7DBFF5A-7D80-487B-B914-4EAAE0C21082}"/>
                    </a:ext>
                  </a:extLst>
                </p14:cNvPr>
                <p14:cNvContentPartPr/>
                <p14:nvPr/>
              </p14:nvContentPartPr>
              <p14:xfrm>
                <a:off x="7182373" y="4405152"/>
                <a:ext cx="133560" cy="138240"/>
              </p14:xfrm>
            </p:contentPart>
          </mc:Choice>
          <mc:Fallback>
            <p:pic>
              <p:nvPicPr>
                <p:cNvPr id="169540" name="Freihand 169539">
                  <a:extLst>
                    <a:ext uri="{FF2B5EF4-FFF2-40B4-BE49-F238E27FC236}">
                      <a16:creationId xmlns:a16="http://schemas.microsoft.com/office/drawing/2014/main" id="{F7DBFF5A-7D80-487B-B914-4EAAE0C21082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7178053" y="4400832"/>
                  <a:ext cx="142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169541" name="Freihand 169540">
                  <a:extLst>
                    <a:ext uri="{FF2B5EF4-FFF2-40B4-BE49-F238E27FC236}">
                      <a16:creationId xmlns:a16="http://schemas.microsoft.com/office/drawing/2014/main" id="{9565CECC-0124-41B5-A8F2-5735B61B0C7B}"/>
                    </a:ext>
                  </a:extLst>
                </p14:cNvPr>
                <p14:cNvContentPartPr/>
                <p14:nvPr/>
              </p14:nvContentPartPr>
              <p14:xfrm>
                <a:off x="7292533" y="4371312"/>
                <a:ext cx="187920" cy="142920"/>
              </p14:xfrm>
            </p:contentPart>
          </mc:Choice>
          <mc:Fallback>
            <p:pic>
              <p:nvPicPr>
                <p:cNvPr id="169541" name="Freihand 169540">
                  <a:extLst>
                    <a:ext uri="{FF2B5EF4-FFF2-40B4-BE49-F238E27FC236}">
                      <a16:creationId xmlns:a16="http://schemas.microsoft.com/office/drawing/2014/main" id="{9565CECC-0124-41B5-A8F2-5735B61B0C7B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7288213" y="4366992"/>
                  <a:ext cx="196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169542" name="Freihand 169541">
                  <a:extLst>
                    <a:ext uri="{FF2B5EF4-FFF2-40B4-BE49-F238E27FC236}">
                      <a16:creationId xmlns:a16="http://schemas.microsoft.com/office/drawing/2014/main" id="{D4AC49C7-7DF5-4618-A619-F90AC737C490}"/>
                    </a:ext>
                  </a:extLst>
                </p14:cNvPr>
                <p14:cNvContentPartPr/>
                <p14:nvPr/>
              </p14:nvContentPartPr>
              <p14:xfrm>
                <a:off x="7486213" y="4392192"/>
                <a:ext cx="171360" cy="86040"/>
              </p14:xfrm>
            </p:contentPart>
          </mc:Choice>
          <mc:Fallback>
            <p:pic>
              <p:nvPicPr>
                <p:cNvPr id="169542" name="Freihand 169541">
                  <a:extLst>
                    <a:ext uri="{FF2B5EF4-FFF2-40B4-BE49-F238E27FC236}">
                      <a16:creationId xmlns:a16="http://schemas.microsoft.com/office/drawing/2014/main" id="{D4AC49C7-7DF5-4618-A619-F90AC737C490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7481893" y="4387872"/>
                  <a:ext cx="180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169543" name="Freihand 169542">
                  <a:extLst>
                    <a:ext uri="{FF2B5EF4-FFF2-40B4-BE49-F238E27FC236}">
                      <a16:creationId xmlns:a16="http://schemas.microsoft.com/office/drawing/2014/main" id="{02FDC711-A226-4F6C-99AC-D05EAE6D6A0E}"/>
                    </a:ext>
                  </a:extLst>
                </p14:cNvPr>
                <p14:cNvContentPartPr/>
                <p14:nvPr/>
              </p14:nvContentPartPr>
              <p14:xfrm>
                <a:off x="6896533" y="4828512"/>
                <a:ext cx="81360" cy="170640"/>
              </p14:xfrm>
            </p:contentPart>
          </mc:Choice>
          <mc:Fallback>
            <p:pic>
              <p:nvPicPr>
                <p:cNvPr id="169543" name="Freihand 169542">
                  <a:extLst>
                    <a:ext uri="{FF2B5EF4-FFF2-40B4-BE49-F238E27FC236}">
                      <a16:creationId xmlns:a16="http://schemas.microsoft.com/office/drawing/2014/main" id="{02FDC711-A226-4F6C-99AC-D05EAE6D6A0E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6892213" y="4824192"/>
                  <a:ext cx="90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169544" name="Freihand 169543">
                  <a:extLst>
                    <a:ext uri="{FF2B5EF4-FFF2-40B4-BE49-F238E27FC236}">
                      <a16:creationId xmlns:a16="http://schemas.microsoft.com/office/drawing/2014/main" id="{83EE6D62-F395-4B48-8F16-F3B970BF4941}"/>
                    </a:ext>
                  </a:extLst>
                </p14:cNvPr>
                <p14:cNvContentPartPr/>
                <p14:nvPr/>
              </p14:nvContentPartPr>
              <p14:xfrm>
                <a:off x="6971053" y="4856592"/>
                <a:ext cx="46800" cy="143280"/>
              </p14:xfrm>
            </p:contentPart>
          </mc:Choice>
          <mc:Fallback>
            <p:pic>
              <p:nvPicPr>
                <p:cNvPr id="169544" name="Freihand 169543">
                  <a:extLst>
                    <a:ext uri="{FF2B5EF4-FFF2-40B4-BE49-F238E27FC236}">
                      <a16:creationId xmlns:a16="http://schemas.microsoft.com/office/drawing/2014/main" id="{83EE6D62-F395-4B48-8F16-F3B970BF4941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6966733" y="4852272"/>
                  <a:ext cx="55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169545" name="Freihand 169544">
                  <a:extLst>
                    <a:ext uri="{FF2B5EF4-FFF2-40B4-BE49-F238E27FC236}">
                      <a16:creationId xmlns:a16="http://schemas.microsoft.com/office/drawing/2014/main" id="{B2E0DA46-3ED8-48E1-BD12-DE86D0F75B45}"/>
                    </a:ext>
                  </a:extLst>
                </p14:cNvPr>
                <p14:cNvContentPartPr/>
                <p14:nvPr/>
              </p14:nvContentPartPr>
              <p14:xfrm>
                <a:off x="6859453" y="4952352"/>
                <a:ext cx="207360" cy="58680"/>
              </p14:xfrm>
            </p:contentPart>
          </mc:Choice>
          <mc:Fallback>
            <p:pic>
              <p:nvPicPr>
                <p:cNvPr id="169545" name="Freihand 169544">
                  <a:extLst>
                    <a:ext uri="{FF2B5EF4-FFF2-40B4-BE49-F238E27FC236}">
                      <a16:creationId xmlns:a16="http://schemas.microsoft.com/office/drawing/2014/main" id="{B2E0DA46-3ED8-48E1-BD12-DE86D0F75B45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6855133" y="4948032"/>
                  <a:ext cx="216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169546" name="Freihand 169545">
                  <a:extLst>
                    <a:ext uri="{FF2B5EF4-FFF2-40B4-BE49-F238E27FC236}">
                      <a16:creationId xmlns:a16="http://schemas.microsoft.com/office/drawing/2014/main" id="{35339C3D-5601-41AC-9F12-E2F899DBDCD1}"/>
                    </a:ext>
                  </a:extLst>
                </p14:cNvPr>
                <p14:cNvContentPartPr/>
                <p14:nvPr/>
              </p14:nvContentPartPr>
              <p14:xfrm>
                <a:off x="7039453" y="4844352"/>
                <a:ext cx="125280" cy="115560"/>
              </p14:xfrm>
            </p:contentPart>
          </mc:Choice>
          <mc:Fallback>
            <p:pic>
              <p:nvPicPr>
                <p:cNvPr id="169546" name="Freihand 169545">
                  <a:extLst>
                    <a:ext uri="{FF2B5EF4-FFF2-40B4-BE49-F238E27FC236}">
                      <a16:creationId xmlns:a16="http://schemas.microsoft.com/office/drawing/2014/main" id="{35339C3D-5601-41AC-9F12-E2F899DBDCD1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7035133" y="4840032"/>
                  <a:ext cx="133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169547" name="Freihand 169546">
                  <a:extLst>
                    <a:ext uri="{FF2B5EF4-FFF2-40B4-BE49-F238E27FC236}">
                      <a16:creationId xmlns:a16="http://schemas.microsoft.com/office/drawing/2014/main" id="{AC998876-672B-4F94-965B-FCCD22A7CC55}"/>
                    </a:ext>
                  </a:extLst>
                </p14:cNvPr>
                <p14:cNvContentPartPr/>
                <p14:nvPr/>
              </p14:nvContentPartPr>
              <p14:xfrm>
                <a:off x="6752893" y="4905912"/>
                <a:ext cx="614160" cy="261360"/>
              </p14:xfrm>
            </p:contentPart>
          </mc:Choice>
          <mc:Fallback>
            <p:pic>
              <p:nvPicPr>
                <p:cNvPr id="169547" name="Freihand 169546">
                  <a:extLst>
                    <a:ext uri="{FF2B5EF4-FFF2-40B4-BE49-F238E27FC236}">
                      <a16:creationId xmlns:a16="http://schemas.microsoft.com/office/drawing/2014/main" id="{AC998876-672B-4F94-965B-FCCD22A7CC55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6748573" y="4901592"/>
                  <a:ext cx="6228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169548" name="Freihand 169547">
                  <a:extLst>
                    <a:ext uri="{FF2B5EF4-FFF2-40B4-BE49-F238E27FC236}">
                      <a16:creationId xmlns:a16="http://schemas.microsoft.com/office/drawing/2014/main" id="{57DCC265-BC4A-44FA-90A4-32DB47D361B7}"/>
                    </a:ext>
                  </a:extLst>
                </p14:cNvPr>
                <p14:cNvContentPartPr/>
                <p14:nvPr/>
              </p14:nvContentPartPr>
              <p14:xfrm>
                <a:off x="6988693" y="5130552"/>
                <a:ext cx="54360" cy="148680"/>
              </p14:xfrm>
            </p:contentPart>
          </mc:Choice>
          <mc:Fallback>
            <p:pic>
              <p:nvPicPr>
                <p:cNvPr id="169548" name="Freihand 169547">
                  <a:extLst>
                    <a:ext uri="{FF2B5EF4-FFF2-40B4-BE49-F238E27FC236}">
                      <a16:creationId xmlns:a16="http://schemas.microsoft.com/office/drawing/2014/main" id="{57DCC265-BC4A-44FA-90A4-32DB47D361B7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6984373" y="5126232"/>
                  <a:ext cx="63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169549" name="Freihand 169548">
                  <a:extLst>
                    <a:ext uri="{FF2B5EF4-FFF2-40B4-BE49-F238E27FC236}">
                      <a16:creationId xmlns:a16="http://schemas.microsoft.com/office/drawing/2014/main" id="{E2A34B2A-CF51-4B53-940E-B93B6A54726D}"/>
                    </a:ext>
                  </a:extLst>
                </p14:cNvPr>
                <p14:cNvContentPartPr/>
                <p14:nvPr/>
              </p14:nvContentPartPr>
              <p14:xfrm>
                <a:off x="7017853" y="5124432"/>
                <a:ext cx="111600" cy="136800"/>
              </p14:xfrm>
            </p:contentPart>
          </mc:Choice>
          <mc:Fallback>
            <p:pic>
              <p:nvPicPr>
                <p:cNvPr id="169549" name="Freihand 169548">
                  <a:extLst>
                    <a:ext uri="{FF2B5EF4-FFF2-40B4-BE49-F238E27FC236}">
                      <a16:creationId xmlns:a16="http://schemas.microsoft.com/office/drawing/2014/main" id="{E2A34B2A-CF51-4B53-940E-B93B6A54726D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7013533" y="5120112"/>
                  <a:ext cx="120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169550" name="Freihand 169549">
                  <a:extLst>
                    <a:ext uri="{FF2B5EF4-FFF2-40B4-BE49-F238E27FC236}">
                      <a16:creationId xmlns:a16="http://schemas.microsoft.com/office/drawing/2014/main" id="{FCD4C00A-38D9-4026-90A0-F65388570A5F}"/>
                    </a:ext>
                  </a:extLst>
                </p14:cNvPr>
                <p14:cNvContentPartPr/>
                <p14:nvPr/>
              </p14:nvContentPartPr>
              <p14:xfrm>
                <a:off x="6989773" y="5237112"/>
                <a:ext cx="158040" cy="50040"/>
              </p14:xfrm>
            </p:contentPart>
          </mc:Choice>
          <mc:Fallback>
            <p:pic>
              <p:nvPicPr>
                <p:cNvPr id="169550" name="Freihand 169549">
                  <a:extLst>
                    <a:ext uri="{FF2B5EF4-FFF2-40B4-BE49-F238E27FC236}">
                      <a16:creationId xmlns:a16="http://schemas.microsoft.com/office/drawing/2014/main" id="{FCD4C00A-38D9-4026-90A0-F65388570A5F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6985453" y="5232792"/>
                  <a:ext cx="166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169553" name="Freihand 169552">
                  <a:extLst>
                    <a:ext uri="{FF2B5EF4-FFF2-40B4-BE49-F238E27FC236}">
                      <a16:creationId xmlns:a16="http://schemas.microsoft.com/office/drawing/2014/main" id="{1716E1FA-8E74-4696-9E4D-E30A6B4D1F4C}"/>
                    </a:ext>
                  </a:extLst>
                </p14:cNvPr>
                <p14:cNvContentPartPr/>
                <p14:nvPr/>
              </p14:nvContentPartPr>
              <p14:xfrm>
                <a:off x="7141333" y="5078352"/>
                <a:ext cx="161640" cy="158760"/>
              </p14:xfrm>
            </p:contentPart>
          </mc:Choice>
          <mc:Fallback>
            <p:pic>
              <p:nvPicPr>
                <p:cNvPr id="169553" name="Freihand 169552">
                  <a:extLst>
                    <a:ext uri="{FF2B5EF4-FFF2-40B4-BE49-F238E27FC236}">
                      <a16:creationId xmlns:a16="http://schemas.microsoft.com/office/drawing/2014/main" id="{1716E1FA-8E74-4696-9E4D-E30A6B4D1F4C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7137013" y="5074032"/>
                  <a:ext cx="170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169555" name="Freihand 169554">
                  <a:extLst>
                    <a:ext uri="{FF2B5EF4-FFF2-40B4-BE49-F238E27FC236}">
                      <a16:creationId xmlns:a16="http://schemas.microsoft.com/office/drawing/2014/main" id="{BA017AA6-3B05-49DB-9089-722B838909D1}"/>
                    </a:ext>
                  </a:extLst>
                </p14:cNvPr>
                <p14:cNvContentPartPr/>
                <p14:nvPr/>
              </p14:nvContentPartPr>
              <p14:xfrm>
                <a:off x="7446973" y="4802232"/>
                <a:ext cx="164160" cy="77400"/>
              </p14:xfrm>
            </p:contentPart>
          </mc:Choice>
          <mc:Fallback>
            <p:pic>
              <p:nvPicPr>
                <p:cNvPr id="169555" name="Freihand 169554">
                  <a:extLst>
                    <a:ext uri="{FF2B5EF4-FFF2-40B4-BE49-F238E27FC236}">
                      <a16:creationId xmlns:a16="http://schemas.microsoft.com/office/drawing/2014/main" id="{BA017AA6-3B05-49DB-9089-722B838909D1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7442653" y="4797912"/>
                  <a:ext cx="172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169556" name="Freihand 169555">
                  <a:extLst>
                    <a:ext uri="{FF2B5EF4-FFF2-40B4-BE49-F238E27FC236}">
                      <a16:creationId xmlns:a16="http://schemas.microsoft.com/office/drawing/2014/main" id="{E1A8AB81-24FF-4F51-A72D-BFA02A18B87E}"/>
                    </a:ext>
                  </a:extLst>
                </p14:cNvPr>
                <p14:cNvContentPartPr/>
                <p14:nvPr/>
              </p14:nvContentPartPr>
              <p14:xfrm>
                <a:off x="7449133" y="4839312"/>
                <a:ext cx="198360" cy="81000"/>
              </p14:xfrm>
            </p:contentPart>
          </mc:Choice>
          <mc:Fallback>
            <p:pic>
              <p:nvPicPr>
                <p:cNvPr id="169556" name="Freihand 169555">
                  <a:extLst>
                    <a:ext uri="{FF2B5EF4-FFF2-40B4-BE49-F238E27FC236}">
                      <a16:creationId xmlns:a16="http://schemas.microsoft.com/office/drawing/2014/main" id="{E1A8AB81-24FF-4F51-A72D-BFA02A18B87E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7444813" y="4834992"/>
                  <a:ext cx="207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169558" name="Freihand 169557">
                  <a:extLst>
                    <a:ext uri="{FF2B5EF4-FFF2-40B4-BE49-F238E27FC236}">
                      <a16:creationId xmlns:a16="http://schemas.microsoft.com/office/drawing/2014/main" id="{EE6FC05F-0A27-4F8E-95EA-D65242AC1CCF}"/>
                    </a:ext>
                  </a:extLst>
                </p14:cNvPr>
                <p14:cNvContentPartPr/>
                <p14:nvPr/>
              </p14:nvContentPartPr>
              <p14:xfrm>
                <a:off x="7674493" y="4607472"/>
                <a:ext cx="98640" cy="134280"/>
              </p14:xfrm>
            </p:contentPart>
          </mc:Choice>
          <mc:Fallback>
            <p:pic>
              <p:nvPicPr>
                <p:cNvPr id="169558" name="Freihand 169557">
                  <a:extLst>
                    <a:ext uri="{FF2B5EF4-FFF2-40B4-BE49-F238E27FC236}">
                      <a16:creationId xmlns:a16="http://schemas.microsoft.com/office/drawing/2014/main" id="{EE6FC05F-0A27-4F8E-95EA-D65242AC1CCF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7670173" y="4603152"/>
                  <a:ext cx="107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169559" name="Freihand 169558">
                  <a:extLst>
                    <a:ext uri="{FF2B5EF4-FFF2-40B4-BE49-F238E27FC236}">
                      <a16:creationId xmlns:a16="http://schemas.microsoft.com/office/drawing/2014/main" id="{57C75973-974D-4D9D-890F-8C7FC604C10F}"/>
                    </a:ext>
                  </a:extLst>
                </p14:cNvPr>
                <p14:cNvContentPartPr/>
                <p14:nvPr/>
              </p14:nvContentPartPr>
              <p14:xfrm>
                <a:off x="7696093" y="4551312"/>
                <a:ext cx="105480" cy="51120"/>
              </p14:xfrm>
            </p:contentPart>
          </mc:Choice>
          <mc:Fallback>
            <p:pic>
              <p:nvPicPr>
                <p:cNvPr id="169559" name="Freihand 169558">
                  <a:extLst>
                    <a:ext uri="{FF2B5EF4-FFF2-40B4-BE49-F238E27FC236}">
                      <a16:creationId xmlns:a16="http://schemas.microsoft.com/office/drawing/2014/main" id="{57C75973-974D-4D9D-890F-8C7FC604C10F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7691773" y="4546992"/>
                  <a:ext cx="114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169560" name="Freihand 169559">
                  <a:extLst>
                    <a:ext uri="{FF2B5EF4-FFF2-40B4-BE49-F238E27FC236}">
                      <a16:creationId xmlns:a16="http://schemas.microsoft.com/office/drawing/2014/main" id="{E3FA265B-8D77-4865-B623-B8960990E3D7}"/>
                    </a:ext>
                  </a:extLst>
                </p14:cNvPr>
                <p14:cNvContentPartPr/>
                <p14:nvPr/>
              </p14:nvContentPartPr>
              <p14:xfrm>
                <a:off x="7781053" y="4514592"/>
                <a:ext cx="127440" cy="136080"/>
              </p14:xfrm>
            </p:contentPart>
          </mc:Choice>
          <mc:Fallback>
            <p:pic>
              <p:nvPicPr>
                <p:cNvPr id="169560" name="Freihand 169559">
                  <a:extLst>
                    <a:ext uri="{FF2B5EF4-FFF2-40B4-BE49-F238E27FC236}">
                      <a16:creationId xmlns:a16="http://schemas.microsoft.com/office/drawing/2014/main" id="{E3FA265B-8D77-4865-B623-B8960990E3D7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7776733" y="4509912"/>
                  <a:ext cx="136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169561" name="Freihand 169560">
                  <a:extLst>
                    <a:ext uri="{FF2B5EF4-FFF2-40B4-BE49-F238E27FC236}">
                      <a16:creationId xmlns:a16="http://schemas.microsoft.com/office/drawing/2014/main" id="{F19A5B98-033F-4CAE-B897-328460EC24F3}"/>
                    </a:ext>
                  </a:extLst>
                </p14:cNvPr>
                <p14:cNvContentPartPr/>
                <p14:nvPr/>
              </p14:nvContentPartPr>
              <p14:xfrm>
                <a:off x="7646413" y="4600632"/>
                <a:ext cx="369000" cy="202320"/>
              </p14:xfrm>
            </p:contentPart>
          </mc:Choice>
          <mc:Fallback>
            <p:pic>
              <p:nvPicPr>
                <p:cNvPr id="169561" name="Freihand 169560">
                  <a:extLst>
                    <a:ext uri="{FF2B5EF4-FFF2-40B4-BE49-F238E27FC236}">
                      <a16:creationId xmlns:a16="http://schemas.microsoft.com/office/drawing/2014/main" id="{F19A5B98-033F-4CAE-B897-328460EC24F3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7642093" y="4596312"/>
                  <a:ext cx="377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169562" name="Freihand 169561">
                  <a:extLst>
                    <a:ext uri="{FF2B5EF4-FFF2-40B4-BE49-F238E27FC236}">
                      <a16:creationId xmlns:a16="http://schemas.microsoft.com/office/drawing/2014/main" id="{D267568A-D83B-4898-A459-B84235683D21}"/>
                    </a:ext>
                  </a:extLst>
                </p14:cNvPr>
                <p14:cNvContentPartPr/>
                <p14:nvPr/>
              </p14:nvContentPartPr>
              <p14:xfrm>
                <a:off x="7782133" y="4772352"/>
                <a:ext cx="127080" cy="169200"/>
              </p14:xfrm>
            </p:contentPart>
          </mc:Choice>
          <mc:Fallback>
            <p:pic>
              <p:nvPicPr>
                <p:cNvPr id="169562" name="Freihand 169561">
                  <a:extLst>
                    <a:ext uri="{FF2B5EF4-FFF2-40B4-BE49-F238E27FC236}">
                      <a16:creationId xmlns:a16="http://schemas.microsoft.com/office/drawing/2014/main" id="{D267568A-D83B-4898-A459-B84235683D21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7777813" y="4768032"/>
                  <a:ext cx="135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169563" name="Freihand 169562">
                  <a:extLst>
                    <a:ext uri="{FF2B5EF4-FFF2-40B4-BE49-F238E27FC236}">
                      <a16:creationId xmlns:a16="http://schemas.microsoft.com/office/drawing/2014/main" id="{1D23178D-16F1-4605-B42B-DE58844F88AA}"/>
                    </a:ext>
                  </a:extLst>
                </p14:cNvPr>
                <p14:cNvContentPartPr/>
                <p14:nvPr/>
              </p14:nvContentPartPr>
              <p14:xfrm>
                <a:off x="7813813" y="4716552"/>
                <a:ext cx="150840" cy="72000"/>
              </p14:xfrm>
            </p:contentPart>
          </mc:Choice>
          <mc:Fallback>
            <p:pic>
              <p:nvPicPr>
                <p:cNvPr id="169563" name="Freihand 169562">
                  <a:extLst>
                    <a:ext uri="{FF2B5EF4-FFF2-40B4-BE49-F238E27FC236}">
                      <a16:creationId xmlns:a16="http://schemas.microsoft.com/office/drawing/2014/main" id="{1D23178D-16F1-4605-B42B-DE58844F88AA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7809493" y="4712232"/>
                  <a:ext cx="159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169564" name="Freihand 169563">
                  <a:extLst>
                    <a:ext uri="{FF2B5EF4-FFF2-40B4-BE49-F238E27FC236}">
                      <a16:creationId xmlns:a16="http://schemas.microsoft.com/office/drawing/2014/main" id="{31961383-84E0-41CB-B905-4FEB43963003}"/>
                    </a:ext>
                  </a:extLst>
                </p14:cNvPr>
                <p14:cNvContentPartPr/>
                <p14:nvPr/>
              </p14:nvContentPartPr>
              <p14:xfrm>
                <a:off x="8103973" y="4481472"/>
                <a:ext cx="195120" cy="117000"/>
              </p14:xfrm>
            </p:contentPart>
          </mc:Choice>
          <mc:Fallback>
            <p:pic>
              <p:nvPicPr>
                <p:cNvPr id="169564" name="Freihand 169563">
                  <a:extLst>
                    <a:ext uri="{FF2B5EF4-FFF2-40B4-BE49-F238E27FC236}">
                      <a16:creationId xmlns:a16="http://schemas.microsoft.com/office/drawing/2014/main" id="{31961383-84E0-41CB-B905-4FEB43963003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8099653" y="4477152"/>
                  <a:ext cx="203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169565" name="Freihand 169564">
                  <a:extLst>
                    <a:ext uri="{FF2B5EF4-FFF2-40B4-BE49-F238E27FC236}">
                      <a16:creationId xmlns:a16="http://schemas.microsoft.com/office/drawing/2014/main" id="{45F6D672-730A-4D99-B344-2FF00A60EC18}"/>
                    </a:ext>
                  </a:extLst>
                </p14:cNvPr>
                <p14:cNvContentPartPr/>
                <p14:nvPr/>
              </p14:nvContentPartPr>
              <p14:xfrm>
                <a:off x="8371453" y="4349712"/>
                <a:ext cx="49680" cy="159840"/>
              </p14:xfrm>
            </p:contentPart>
          </mc:Choice>
          <mc:Fallback>
            <p:pic>
              <p:nvPicPr>
                <p:cNvPr id="169565" name="Freihand 169564">
                  <a:extLst>
                    <a:ext uri="{FF2B5EF4-FFF2-40B4-BE49-F238E27FC236}">
                      <a16:creationId xmlns:a16="http://schemas.microsoft.com/office/drawing/2014/main" id="{45F6D672-730A-4D99-B344-2FF00A60EC18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8367133" y="4345392"/>
                  <a:ext cx="58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169566" name="Freihand 169565">
                  <a:extLst>
                    <a:ext uri="{FF2B5EF4-FFF2-40B4-BE49-F238E27FC236}">
                      <a16:creationId xmlns:a16="http://schemas.microsoft.com/office/drawing/2014/main" id="{AA8063CD-787E-4C53-9599-611E1681077D}"/>
                    </a:ext>
                  </a:extLst>
                </p14:cNvPr>
                <p14:cNvContentPartPr/>
                <p14:nvPr/>
              </p14:nvContentPartPr>
              <p14:xfrm>
                <a:off x="8415013" y="4301112"/>
                <a:ext cx="124200" cy="154440"/>
              </p14:xfrm>
            </p:contentPart>
          </mc:Choice>
          <mc:Fallback>
            <p:pic>
              <p:nvPicPr>
                <p:cNvPr id="169566" name="Freihand 169565">
                  <a:extLst>
                    <a:ext uri="{FF2B5EF4-FFF2-40B4-BE49-F238E27FC236}">
                      <a16:creationId xmlns:a16="http://schemas.microsoft.com/office/drawing/2014/main" id="{AA8063CD-787E-4C53-9599-611E1681077D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8410693" y="4296792"/>
                  <a:ext cx="132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169568" name="Freihand 169567">
                  <a:extLst>
                    <a:ext uri="{FF2B5EF4-FFF2-40B4-BE49-F238E27FC236}">
                      <a16:creationId xmlns:a16="http://schemas.microsoft.com/office/drawing/2014/main" id="{B4B3AD99-80C1-449F-8151-3DA129285AD9}"/>
                    </a:ext>
                  </a:extLst>
                </p14:cNvPr>
                <p14:cNvContentPartPr/>
                <p14:nvPr/>
              </p14:nvContentPartPr>
              <p14:xfrm>
                <a:off x="2151733" y="5824272"/>
                <a:ext cx="829080" cy="847440"/>
              </p14:xfrm>
            </p:contentPart>
          </mc:Choice>
          <mc:Fallback>
            <p:pic>
              <p:nvPicPr>
                <p:cNvPr id="169568" name="Freihand 169567">
                  <a:extLst>
                    <a:ext uri="{FF2B5EF4-FFF2-40B4-BE49-F238E27FC236}">
                      <a16:creationId xmlns:a16="http://schemas.microsoft.com/office/drawing/2014/main" id="{B4B3AD99-80C1-449F-8151-3DA129285AD9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2147413" y="5819952"/>
                  <a:ext cx="837720" cy="8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169569" name="Freihand 169568">
                  <a:extLst>
                    <a:ext uri="{FF2B5EF4-FFF2-40B4-BE49-F238E27FC236}">
                      <a16:creationId xmlns:a16="http://schemas.microsoft.com/office/drawing/2014/main" id="{437CA345-24DD-4E57-AA6C-42C0BFE362AA}"/>
                    </a:ext>
                  </a:extLst>
                </p14:cNvPr>
                <p14:cNvContentPartPr/>
                <p14:nvPr/>
              </p14:nvContentPartPr>
              <p14:xfrm>
                <a:off x="2987653" y="5275632"/>
                <a:ext cx="3768120" cy="896400"/>
              </p14:xfrm>
            </p:contentPart>
          </mc:Choice>
          <mc:Fallback>
            <p:pic>
              <p:nvPicPr>
                <p:cNvPr id="169569" name="Freihand 169568">
                  <a:extLst>
                    <a:ext uri="{FF2B5EF4-FFF2-40B4-BE49-F238E27FC236}">
                      <a16:creationId xmlns:a16="http://schemas.microsoft.com/office/drawing/2014/main" id="{437CA345-24DD-4E57-AA6C-42C0BFE362AA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2983333" y="5271312"/>
                  <a:ext cx="3776760" cy="90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169570" name="Freihand 169569">
                  <a:extLst>
                    <a:ext uri="{FF2B5EF4-FFF2-40B4-BE49-F238E27FC236}">
                      <a16:creationId xmlns:a16="http://schemas.microsoft.com/office/drawing/2014/main" id="{6E4E0821-F6DB-4AE5-97C2-68A7C40D4790}"/>
                    </a:ext>
                  </a:extLst>
                </p14:cNvPr>
                <p14:cNvContentPartPr/>
                <p14:nvPr/>
              </p14:nvContentPartPr>
              <p14:xfrm>
                <a:off x="6635533" y="5193552"/>
                <a:ext cx="317880" cy="229320"/>
              </p14:xfrm>
            </p:contentPart>
          </mc:Choice>
          <mc:Fallback>
            <p:pic>
              <p:nvPicPr>
                <p:cNvPr id="169570" name="Freihand 169569">
                  <a:extLst>
                    <a:ext uri="{FF2B5EF4-FFF2-40B4-BE49-F238E27FC236}">
                      <a16:creationId xmlns:a16="http://schemas.microsoft.com/office/drawing/2014/main" id="{6E4E0821-F6DB-4AE5-97C2-68A7C40D4790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6631213" y="5189232"/>
                  <a:ext cx="326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169572" name="Freihand 169571">
                  <a:extLst>
                    <a:ext uri="{FF2B5EF4-FFF2-40B4-BE49-F238E27FC236}">
                      <a16:creationId xmlns:a16="http://schemas.microsoft.com/office/drawing/2014/main" id="{8A4BE921-83A6-4FF4-A51D-128692D5058A}"/>
                    </a:ext>
                  </a:extLst>
                </p14:cNvPr>
                <p14:cNvContentPartPr/>
                <p14:nvPr/>
              </p14:nvContentPartPr>
              <p14:xfrm>
                <a:off x="2934733" y="6557232"/>
                <a:ext cx="238680" cy="86040"/>
              </p14:xfrm>
            </p:contentPart>
          </mc:Choice>
          <mc:Fallback>
            <p:pic>
              <p:nvPicPr>
                <p:cNvPr id="169572" name="Freihand 169571">
                  <a:extLst>
                    <a:ext uri="{FF2B5EF4-FFF2-40B4-BE49-F238E27FC236}">
                      <a16:creationId xmlns:a16="http://schemas.microsoft.com/office/drawing/2014/main" id="{8A4BE921-83A6-4FF4-A51D-128692D5058A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2930413" y="6552912"/>
                  <a:ext cx="247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169573" name="Freihand 169572">
                  <a:extLst>
                    <a:ext uri="{FF2B5EF4-FFF2-40B4-BE49-F238E27FC236}">
                      <a16:creationId xmlns:a16="http://schemas.microsoft.com/office/drawing/2014/main" id="{4CF0AD45-F8D4-49A4-B9C4-744AB8C70A29}"/>
                    </a:ext>
                  </a:extLst>
                </p14:cNvPr>
                <p14:cNvContentPartPr/>
                <p14:nvPr/>
              </p14:nvContentPartPr>
              <p14:xfrm>
                <a:off x="2834653" y="6484872"/>
                <a:ext cx="212040" cy="150480"/>
              </p14:xfrm>
            </p:contentPart>
          </mc:Choice>
          <mc:Fallback>
            <p:pic>
              <p:nvPicPr>
                <p:cNvPr id="169573" name="Freihand 169572">
                  <a:extLst>
                    <a:ext uri="{FF2B5EF4-FFF2-40B4-BE49-F238E27FC236}">
                      <a16:creationId xmlns:a16="http://schemas.microsoft.com/office/drawing/2014/main" id="{4CF0AD45-F8D4-49A4-B9C4-744AB8C70A29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2830333" y="6480552"/>
                  <a:ext cx="220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169575" name="Freihand 169574">
                  <a:extLst>
                    <a:ext uri="{FF2B5EF4-FFF2-40B4-BE49-F238E27FC236}">
                      <a16:creationId xmlns:a16="http://schemas.microsoft.com/office/drawing/2014/main" id="{77EA0B55-B0A0-47D4-885B-34F68A06FEB9}"/>
                    </a:ext>
                  </a:extLst>
                </p14:cNvPr>
                <p14:cNvContentPartPr/>
                <p14:nvPr/>
              </p14:nvContentPartPr>
              <p14:xfrm>
                <a:off x="2407333" y="6249792"/>
                <a:ext cx="458280" cy="284040"/>
              </p14:xfrm>
            </p:contentPart>
          </mc:Choice>
          <mc:Fallback>
            <p:pic>
              <p:nvPicPr>
                <p:cNvPr id="169575" name="Freihand 169574">
                  <a:extLst>
                    <a:ext uri="{FF2B5EF4-FFF2-40B4-BE49-F238E27FC236}">
                      <a16:creationId xmlns:a16="http://schemas.microsoft.com/office/drawing/2014/main" id="{77EA0B55-B0A0-47D4-885B-34F68A06FEB9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2403013" y="6245472"/>
                  <a:ext cx="4669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169579" name="Freihand 169578">
                  <a:extLst>
                    <a:ext uri="{FF2B5EF4-FFF2-40B4-BE49-F238E27FC236}">
                      <a16:creationId xmlns:a16="http://schemas.microsoft.com/office/drawing/2014/main" id="{DE781BEC-4528-4B1C-8268-8B370E15E91C}"/>
                    </a:ext>
                  </a:extLst>
                </p14:cNvPr>
                <p14:cNvContentPartPr/>
                <p14:nvPr/>
              </p14:nvContentPartPr>
              <p14:xfrm>
                <a:off x="3318853" y="6518712"/>
                <a:ext cx="105480" cy="148320"/>
              </p14:xfrm>
            </p:contentPart>
          </mc:Choice>
          <mc:Fallback>
            <p:pic>
              <p:nvPicPr>
                <p:cNvPr id="169579" name="Freihand 169578">
                  <a:extLst>
                    <a:ext uri="{FF2B5EF4-FFF2-40B4-BE49-F238E27FC236}">
                      <a16:creationId xmlns:a16="http://schemas.microsoft.com/office/drawing/2014/main" id="{DE781BEC-4528-4B1C-8268-8B370E15E91C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3314533" y="6514392"/>
                  <a:ext cx="114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169580" name="Freihand 169579">
                  <a:extLst>
                    <a:ext uri="{FF2B5EF4-FFF2-40B4-BE49-F238E27FC236}">
                      <a16:creationId xmlns:a16="http://schemas.microsoft.com/office/drawing/2014/main" id="{537DCDDB-1BFC-4E7C-97E7-AF99973A0703}"/>
                    </a:ext>
                  </a:extLst>
                </p14:cNvPr>
                <p14:cNvContentPartPr/>
                <p14:nvPr/>
              </p14:nvContentPartPr>
              <p14:xfrm>
                <a:off x="3434053" y="6508992"/>
                <a:ext cx="67320" cy="153000"/>
              </p14:xfrm>
            </p:contentPart>
          </mc:Choice>
          <mc:Fallback>
            <p:pic>
              <p:nvPicPr>
                <p:cNvPr id="169580" name="Freihand 169579">
                  <a:extLst>
                    <a:ext uri="{FF2B5EF4-FFF2-40B4-BE49-F238E27FC236}">
                      <a16:creationId xmlns:a16="http://schemas.microsoft.com/office/drawing/2014/main" id="{537DCDDB-1BFC-4E7C-97E7-AF99973A0703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3429733" y="6504672"/>
                  <a:ext cx="75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169581" name="Freihand 169580">
                  <a:extLst>
                    <a:ext uri="{FF2B5EF4-FFF2-40B4-BE49-F238E27FC236}">
                      <a16:creationId xmlns:a16="http://schemas.microsoft.com/office/drawing/2014/main" id="{D8C715CF-FFC7-4827-B4E9-D4FE283CC37B}"/>
                    </a:ext>
                  </a:extLst>
                </p14:cNvPr>
                <p14:cNvContentPartPr/>
                <p14:nvPr/>
              </p14:nvContentPartPr>
              <p14:xfrm>
                <a:off x="3499933" y="6577752"/>
                <a:ext cx="110160" cy="72000"/>
              </p14:xfrm>
            </p:contentPart>
          </mc:Choice>
          <mc:Fallback>
            <p:pic>
              <p:nvPicPr>
                <p:cNvPr id="169581" name="Freihand 169580">
                  <a:extLst>
                    <a:ext uri="{FF2B5EF4-FFF2-40B4-BE49-F238E27FC236}">
                      <a16:creationId xmlns:a16="http://schemas.microsoft.com/office/drawing/2014/main" id="{D8C715CF-FFC7-4827-B4E9-D4FE283CC37B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3495613" y="6573432"/>
                  <a:ext cx="118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169582" name="Freihand 169581">
                  <a:extLst>
                    <a:ext uri="{FF2B5EF4-FFF2-40B4-BE49-F238E27FC236}">
                      <a16:creationId xmlns:a16="http://schemas.microsoft.com/office/drawing/2014/main" id="{0CBF18E2-699E-46FF-AF19-C5004BAE6660}"/>
                    </a:ext>
                  </a:extLst>
                </p14:cNvPr>
                <p14:cNvContentPartPr/>
                <p14:nvPr/>
              </p14:nvContentPartPr>
              <p14:xfrm>
                <a:off x="3618733" y="6565152"/>
                <a:ext cx="88200" cy="66240"/>
              </p14:xfrm>
            </p:contentPart>
          </mc:Choice>
          <mc:Fallback>
            <p:pic>
              <p:nvPicPr>
                <p:cNvPr id="169582" name="Freihand 169581">
                  <a:extLst>
                    <a:ext uri="{FF2B5EF4-FFF2-40B4-BE49-F238E27FC236}">
                      <a16:creationId xmlns:a16="http://schemas.microsoft.com/office/drawing/2014/main" id="{0CBF18E2-699E-46FF-AF19-C5004BAE6660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3614413" y="6560832"/>
                  <a:ext cx="96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169583" name="Freihand 169582">
                  <a:extLst>
                    <a:ext uri="{FF2B5EF4-FFF2-40B4-BE49-F238E27FC236}">
                      <a16:creationId xmlns:a16="http://schemas.microsoft.com/office/drawing/2014/main" id="{A94D4F5D-57AE-4DA8-870D-AB155B1312ED}"/>
                    </a:ext>
                  </a:extLst>
                </p14:cNvPr>
                <p14:cNvContentPartPr/>
                <p14:nvPr/>
              </p14:nvContentPartPr>
              <p14:xfrm>
                <a:off x="3724573" y="6495672"/>
                <a:ext cx="48240" cy="162000"/>
              </p14:xfrm>
            </p:contentPart>
          </mc:Choice>
          <mc:Fallback>
            <p:pic>
              <p:nvPicPr>
                <p:cNvPr id="169583" name="Freihand 169582">
                  <a:extLst>
                    <a:ext uri="{FF2B5EF4-FFF2-40B4-BE49-F238E27FC236}">
                      <a16:creationId xmlns:a16="http://schemas.microsoft.com/office/drawing/2014/main" id="{A94D4F5D-57AE-4DA8-870D-AB155B1312ED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3720253" y="6491352"/>
                  <a:ext cx="56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169584" name="Freihand 169583">
                  <a:extLst>
                    <a:ext uri="{FF2B5EF4-FFF2-40B4-BE49-F238E27FC236}">
                      <a16:creationId xmlns:a16="http://schemas.microsoft.com/office/drawing/2014/main" id="{C506DE8D-EB5B-46A4-8521-60C438FB9100}"/>
                    </a:ext>
                  </a:extLst>
                </p14:cNvPr>
                <p14:cNvContentPartPr/>
                <p14:nvPr/>
              </p14:nvContentPartPr>
              <p14:xfrm>
                <a:off x="3773173" y="6553272"/>
                <a:ext cx="78120" cy="75960"/>
              </p14:xfrm>
            </p:contentPart>
          </mc:Choice>
          <mc:Fallback>
            <p:pic>
              <p:nvPicPr>
                <p:cNvPr id="169584" name="Freihand 169583">
                  <a:extLst>
                    <a:ext uri="{FF2B5EF4-FFF2-40B4-BE49-F238E27FC236}">
                      <a16:creationId xmlns:a16="http://schemas.microsoft.com/office/drawing/2014/main" id="{C506DE8D-EB5B-46A4-8521-60C438FB9100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3768853" y="6548952"/>
                  <a:ext cx="8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169586" name="Freihand 169585">
                  <a:extLst>
                    <a:ext uri="{FF2B5EF4-FFF2-40B4-BE49-F238E27FC236}">
                      <a16:creationId xmlns:a16="http://schemas.microsoft.com/office/drawing/2014/main" id="{59483334-A401-4EC4-8A08-3D470F7D9FAC}"/>
                    </a:ext>
                  </a:extLst>
                </p14:cNvPr>
                <p14:cNvContentPartPr/>
                <p14:nvPr/>
              </p14:nvContentPartPr>
              <p14:xfrm>
                <a:off x="3863893" y="6564792"/>
                <a:ext cx="239040" cy="70920"/>
              </p14:xfrm>
            </p:contentPart>
          </mc:Choice>
          <mc:Fallback>
            <p:pic>
              <p:nvPicPr>
                <p:cNvPr id="169586" name="Freihand 169585">
                  <a:extLst>
                    <a:ext uri="{FF2B5EF4-FFF2-40B4-BE49-F238E27FC236}">
                      <a16:creationId xmlns:a16="http://schemas.microsoft.com/office/drawing/2014/main" id="{59483334-A401-4EC4-8A08-3D470F7D9FAC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3859573" y="6560472"/>
                  <a:ext cx="247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169587" name="Freihand 169586">
                  <a:extLst>
                    <a:ext uri="{FF2B5EF4-FFF2-40B4-BE49-F238E27FC236}">
                      <a16:creationId xmlns:a16="http://schemas.microsoft.com/office/drawing/2014/main" id="{748A3F6E-7373-4AC9-8BE7-624B47DB55BE}"/>
                    </a:ext>
                  </a:extLst>
                </p14:cNvPr>
                <p14:cNvContentPartPr/>
                <p14:nvPr/>
              </p14:nvContentPartPr>
              <p14:xfrm>
                <a:off x="4102933" y="6553272"/>
                <a:ext cx="72720" cy="85320"/>
              </p14:xfrm>
            </p:contentPart>
          </mc:Choice>
          <mc:Fallback>
            <p:pic>
              <p:nvPicPr>
                <p:cNvPr id="169587" name="Freihand 169586">
                  <a:extLst>
                    <a:ext uri="{FF2B5EF4-FFF2-40B4-BE49-F238E27FC236}">
                      <a16:creationId xmlns:a16="http://schemas.microsoft.com/office/drawing/2014/main" id="{748A3F6E-7373-4AC9-8BE7-624B47DB55BE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4098613" y="6548952"/>
                  <a:ext cx="81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169588" name="Freihand 169587">
                  <a:extLst>
                    <a:ext uri="{FF2B5EF4-FFF2-40B4-BE49-F238E27FC236}">
                      <a16:creationId xmlns:a16="http://schemas.microsoft.com/office/drawing/2014/main" id="{BA64D804-A817-4163-97EB-EABC75C42731}"/>
                    </a:ext>
                  </a:extLst>
                </p14:cNvPr>
                <p14:cNvContentPartPr/>
                <p14:nvPr/>
              </p14:nvContentPartPr>
              <p14:xfrm>
                <a:off x="4172413" y="6565152"/>
                <a:ext cx="69120" cy="170280"/>
              </p14:xfrm>
            </p:contentPart>
          </mc:Choice>
          <mc:Fallback>
            <p:pic>
              <p:nvPicPr>
                <p:cNvPr id="169588" name="Freihand 169587">
                  <a:extLst>
                    <a:ext uri="{FF2B5EF4-FFF2-40B4-BE49-F238E27FC236}">
                      <a16:creationId xmlns:a16="http://schemas.microsoft.com/office/drawing/2014/main" id="{BA64D804-A817-4163-97EB-EABC75C42731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4168093" y="6560832"/>
                  <a:ext cx="77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169589" name="Freihand 169588">
                  <a:extLst>
                    <a:ext uri="{FF2B5EF4-FFF2-40B4-BE49-F238E27FC236}">
                      <a16:creationId xmlns:a16="http://schemas.microsoft.com/office/drawing/2014/main" id="{A3E4E87F-001E-4B4B-A0AC-CF441563679A}"/>
                    </a:ext>
                  </a:extLst>
                </p14:cNvPr>
                <p14:cNvContentPartPr/>
                <p14:nvPr/>
              </p14:nvContentPartPr>
              <p14:xfrm>
                <a:off x="4267813" y="6506112"/>
                <a:ext cx="164520" cy="114120"/>
              </p14:xfrm>
            </p:contentPart>
          </mc:Choice>
          <mc:Fallback>
            <p:pic>
              <p:nvPicPr>
                <p:cNvPr id="169589" name="Freihand 169588">
                  <a:extLst>
                    <a:ext uri="{FF2B5EF4-FFF2-40B4-BE49-F238E27FC236}">
                      <a16:creationId xmlns:a16="http://schemas.microsoft.com/office/drawing/2014/main" id="{A3E4E87F-001E-4B4B-A0AC-CF441563679A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4263493" y="6501792"/>
                  <a:ext cx="173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169590" name="Freihand 169589">
                  <a:extLst>
                    <a:ext uri="{FF2B5EF4-FFF2-40B4-BE49-F238E27FC236}">
                      <a16:creationId xmlns:a16="http://schemas.microsoft.com/office/drawing/2014/main" id="{C87C576E-5C90-4DF3-AF70-A1199A14B97E}"/>
                    </a:ext>
                  </a:extLst>
                </p14:cNvPr>
                <p14:cNvContentPartPr/>
                <p14:nvPr/>
              </p14:nvContentPartPr>
              <p14:xfrm>
                <a:off x="4449253" y="6553632"/>
                <a:ext cx="196560" cy="43920"/>
              </p14:xfrm>
            </p:contentPart>
          </mc:Choice>
          <mc:Fallback>
            <p:pic>
              <p:nvPicPr>
                <p:cNvPr id="169590" name="Freihand 169589">
                  <a:extLst>
                    <a:ext uri="{FF2B5EF4-FFF2-40B4-BE49-F238E27FC236}">
                      <a16:creationId xmlns:a16="http://schemas.microsoft.com/office/drawing/2014/main" id="{C87C576E-5C90-4DF3-AF70-A1199A14B97E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4444933" y="6549312"/>
                  <a:ext cx="205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169591" name="Freihand 169590">
                  <a:extLst>
                    <a:ext uri="{FF2B5EF4-FFF2-40B4-BE49-F238E27FC236}">
                      <a16:creationId xmlns:a16="http://schemas.microsoft.com/office/drawing/2014/main" id="{C7D371B6-B946-4A2F-95DC-2F319845D661}"/>
                    </a:ext>
                  </a:extLst>
                </p14:cNvPr>
                <p14:cNvContentPartPr/>
                <p14:nvPr/>
              </p14:nvContentPartPr>
              <p14:xfrm>
                <a:off x="4692253" y="6472992"/>
                <a:ext cx="462240" cy="169920"/>
              </p14:xfrm>
            </p:contentPart>
          </mc:Choice>
          <mc:Fallback>
            <p:pic>
              <p:nvPicPr>
                <p:cNvPr id="169591" name="Freihand 169590">
                  <a:extLst>
                    <a:ext uri="{FF2B5EF4-FFF2-40B4-BE49-F238E27FC236}">
                      <a16:creationId xmlns:a16="http://schemas.microsoft.com/office/drawing/2014/main" id="{C7D371B6-B946-4A2F-95DC-2F319845D661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4687933" y="6468672"/>
                  <a:ext cx="470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169592" name="Freihand 169591">
                  <a:extLst>
                    <a:ext uri="{FF2B5EF4-FFF2-40B4-BE49-F238E27FC236}">
                      <a16:creationId xmlns:a16="http://schemas.microsoft.com/office/drawing/2014/main" id="{A4032637-D945-430A-8B03-05A5B49BCA46}"/>
                    </a:ext>
                  </a:extLst>
                </p14:cNvPr>
                <p14:cNvContentPartPr/>
                <p14:nvPr/>
              </p14:nvContentPartPr>
              <p14:xfrm>
                <a:off x="5164933" y="6472272"/>
                <a:ext cx="4680" cy="360"/>
              </p14:xfrm>
            </p:contentPart>
          </mc:Choice>
          <mc:Fallback>
            <p:pic>
              <p:nvPicPr>
                <p:cNvPr id="169592" name="Freihand 169591">
                  <a:extLst>
                    <a:ext uri="{FF2B5EF4-FFF2-40B4-BE49-F238E27FC236}">
                      <a16:creationId xmlns:a16="http://schemas.microsoft.com/office/drawing/2014/main" id="{A4032637-D945-430A-8B03-05A5B49BCA46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5160613" y="6467952"/>
                  <a:ext cx="133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169593" name="Freihand 169592">
                  <a:extLst>
                    <a:ext uri="{FF2B5EF4-FFF2-40B4-BE49-F238E27FC236}">
                      <a16:creationId xmlns:a16="http://schemas.microsoft.com/office/drawing/2014/main" id="{55278AF3-D22B-428E-BABE-0320E2662234}"/>
                    </a:ext>
                  </a:extLst>
                </p14:cNvPr>
                <p14:cNvContentPartPr/>
                <p14:nvPr/>
              </p14:nvContentPartPr>
              <p14:xfrm>
                <a:off x="5187253" y="6520152"/>
                <a:ext cx="110160" cy="149760"/>
              </p14:xfrm>
            </p:contentPart>
          </mc:Choice>
          <mc:Fallback>
            <p:pic>
              <p:nvPicPr>
                <p:cNvPr id="169593" name="Freihand 169592">
                  <a:extLst>
                    <a:ext uri="{FF2B5EF4-FFF2-40B4-BE49-F238E27FC236}">
                      <a16:creationId xmlns:a16="http://schemas.microsoft.com/office/drawing/2014/main" id="{55278AF3-D22B-428E-BABE-0320E2662234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5182933" y="6515832"/>
                  <a:ext cx="118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169594" name="Freihand 169593">
                  <a:extLst>
                    <a:ext uri="{FF2B5EF4-FFF2-40B4-BE49-F238E27FC236}">
                      <a16:creationId xmlns:a16="http://schemas.microsoft.com/office/drawing/2014/main" id="{26F3E6E9-ED60-4362-ACF8-8018FBCAC6BD}"/>
                    </a:ext>
                  </a:extLst>
                </p14:cNvPr>
                <p14:cNvContentPartPr/>
                <p14:nvPr/>
              </p14:nvContentPartPr>
              <p14:xfrm>
                <a:off x="5317933" y="6494592"/>
                <a:ext cx="99720" cy="102240"/>
              </p14:xfrm>
            </p:contentPart>
          </mc:Choice>
          <mc:Fallback>
            <p:pic>
              <p:nvPicPr>
                <p:cNvPr id="169594" name="Freihand 169593">
                  <a:extLst>
                    <a:ext uri="{FF2B5EF4-FFF2-40B4-BE49-F238E27FC236}">
                      <a16:creationId xmlns:a16="http://schemas.microsoft.com/office/drawing/2014/main" id="{26F3E6E9-ED60-4362-ACF8-8018FBCAC6BD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5313613" y="6490272"/>
                  <a:ext cx="108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169595" name="Freihand 169594">
                  <a:extLst>
                    <a:ext uri="{FF2B5EF4-FFF2-40B4-BE49-F238E27FC236}">
                      <a16:creationId xmlns:a16="http://schemas.microsoft.com/office/drawing/2014/main" id="{3BDA3623-37EE-4E96-B7BC-F5EFA6931CAB}"/>
                    </a:ext>
                  </a:extLst>
                </p14:cNvPr>
                <p14:cNvContentPartPr/>
                <p14:nvPr/>
              </p14:nvContentPartPr>
              <p14:xfrm>
                <a:off x="5439613" y="6429792"/>
                <a:ext cx="87120" cy="143280"/>
              </p14:xfrm>
            </p:contentPart>
          </mc:Choice>
          <mc:Fallback>
            <p:pic>
              <p:nvPicPr>
                <p:cNvPr id="169595" name="Freihand 169594">
                  <a:extLst>
                    <a:ext uri="{FF2B5EF4-FFF2-40B4-BE49-F238E27FC236}">
                      <a16:creationId xmlns:a16="http://schemas.microsoft.com/office/drawing/2014/main" id="{3BDA3623-37EE-4E96-B7BC-F5EFA6931CAB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5435293" y="6425472"/>
                  <a:ext cx="95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169596" name="Freihand 169595">
                  <a:extLst>
                    <a:ext uri="{FF2B5EF4-FFF2-40B4-BE49-F238E27FC236}">
                      <a16:creationId xmlns:a16="http://schemas.microsoft.com/office/drawing/2014/main" id="{3F842EC9-47B9-483D-93F2-7E207BB241FE}"/>
                    </a:ext>
                  </a:extLst>
                </p14:cNvPr>
                <p14:cNvContentPartPr/>
                <p14:nvPr/>
              </p14:nvContentPartPr>
              <p14:xfrm>
                <a:off x="5483893" y="6528792"/>
                <a:ext cx="62640" cy="42840"/>
              </p14:xfrm>
            </p:contentPart>
          </mc:Choice>
          <mc:Fallback>
            <p:pic>
              <p:nvPicPr>
                <p:cNvPr id="169596" name="Freihand 169595">
                  <a:extLst>
                    <a:ext uri="{FF2B5EF4-FFF2-40B4-BE49-F238E27FC236}">
                      <a16:creationId xmlns:a16="http://schemas.microsoft.com/office/drawing/2014/main" id="{3F842EC9-47B9-483D-93F2-7E207BB241FE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5479573" y="6524472"/>
                  <a:ext cx="71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169597" name="Freihand 169596">
                  <a:extLst>
                    <a:ext uri="{FF2B5EF4-FFF2-40B4-BE49-F238E27FC236}">
                      <a16:creationId xmlns:a16="http://schemas.microsoft.com/office/drawing/2014/main" id="{22FE5AAE-872D-49AD-946E-10970CE5B8F1}"/>
                    </a:ext>
                  </a:extLst>
                </p14:cNvPr>
                <p14:cNvContentPartPr/>
                <p14:nvPr/>
              </p14:nvContentPartPr>
              <p14:xfrm>
                <a:off x="5538973" y="6445632"/>
                <a:ext cx="354240" cy="135000"/>
              </p14:xfrm>
            </p:contentPart>
          </mc:Choice>
          <mc:Fallback>
            <p:pic>
              <p:nvPicPr>
                <p:cNvPr id="169597" name="Freihand 169596">
                  <a:extLst>
                    <a:ext uri="{FF2B5EF4-FFF2-40B4-BE49-F238E27FC236}">
                      <a16:creationId xmlns:a16="http://schemas.microsoft.com/office/drawing/2014/main" id="{22FE5AAE-872D-49AD-946E-10970CE5B8F1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5534653" y="6441312"/>
                  <a:ext cx="362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169598" name="Freihand 169597">
                  <a:extLst>
                    <a:ext uri="{FF2B5EF4-FFF2-40B4-BE49-F238E27FC236}">
                      <a16:creationId xmlns:a16="http://schemas.microsoft.com/office/drawing/2014/main" id="{594D11C0-2449-469F-873D-43795E6D1570}"/>
                    </a:ext>
                  </a:extLst>
                </p14:cNvPr>
                <p14:cNvContentPartPr/>
                <p14:nvPr/>
              </p14:nvContentPartPr>
              <p14:xfrm>
                <a:off x="6021733" y="6505032"/>
                <a:ext cx="246960" cy="14400"/>
              </p14:xfrm>
            </p:contentPart>
          </mc:Choice>
          <mc:Fallback>
            <p:pic>
              <p:nvPicPr>
                <p:cNvPr id="169598" name="Freihand 169597">
                  <a:extLst>
                    <a:ext uri="{FF2B5EF4-FFF2-40B4-BE49-F238E27FC236}">
                      <a16:creationId xmlns:a16="http://schemas.microsoft.com/office/drawing/2014/main" id="{594D11C0-2449-469F-873D-43795E6D1570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6017413" y="6500712"/>
                  <a:ext cx="255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169599" name="Freihand 169598">
                  <a:extLst>
                    <a:ext uri="{FF2B5EF4-FFF2-40B4-BE49-F238E27FC236}">
                      <a16:creationId xmlns:a16="http://schemas.microsoft.com/office/drawing/2014/main" id="{E4CD3330-968E-4BEA-9E91-D28336875645}"/>
                    </a:ext>
                  </a:extLst>
                </p14:cNvPr>
                <p14:cNvContentPartPr/>
                <p14:nvPr/>
              </p14:nvContentPartPr>
              <p14:xfrm>
                <a:off x="6055573" y="6539592"/>
                <a:ext cx="233640" cy="22320"/>
              </p14:xfrm>
            </p:contentPart>
          </mc:Choice>
          <mc:Fallback>
            <p:pic>
              <p:nvPicPr>
                <p:cNvPr id="169599" name="Freihand 169598">
                  <a:extLst>
                    <a:ext uri="{FF2B5EF4-FFF2-40B4-BE49-F238E27FC236}">
                      <a16:creationId xmlns:a16="http://schemas.microsoft.com/office/drawing/2014/main" id="{E4CD3330-968E-4BEA-9E91-D28336875645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6051253" y="6535272"/>
                  <a:ext cx="242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169600" name="Freihand 169599">
                  <a:extLst>
                    <a:ext uri="{FF2B5EF4-FFF2-40B4-BE49-F238E27FC236}">
                      <a16:creationId xmlns:a16="http://schemas.microsoft.com/office/drawing/2014/main" id="{6F204475-BAB0-4C31-82E9-19E50C3DCC36}"/>
                    </a:ext>
                  </a:extLst>
                </p14:cNvPr>
                <p14:cNvContentPartPr/>
                <p14:nvPr/>
              </p14:nvContentPartPr>
              <p14:xfrm>
                <a:off x="6477493" y="6325392"/>
                <a:ext cx="228240" cy="162720"/>
              </p14:xfrm>
            </p:contentPart>
          </mc:Choice>
          <mc:Fallback>
            <p:pic>
              <p:nvPicPr>
                <p:cNvPr id="169600" name="Freihand 169599">
                  <a:extLst>
                    <a:ext uri="{FF2B5EF4-FFF2-40B4-BE49-F238E27FC236}">
                      <a16:creationId xmlns:a16="http://schemas.microsoft.com/office/drawing/2014/main" id="{6F204475-BAB0-4C31-82E9-19E50C3DCC36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6473173" y="6321072"/>
                  <a:ext cx="236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169601" name="Freihand 169600">
                  <a:extLst>
                    <a:ext uri="{FF2B5EF4-FFF2-40B4-BE49-F238E27FC236}">
                      <a16:creationId xmlns:a16="http://schemas.microsoft.com/office/drawing/2014/main" id="{42E31411-5283-4066-A97D-AB2949D99D17}"/>
                    </a:ext>
                  </a:extLst>
                </p14:cNvPr>
                <p14:cNvContentPartPr/>
                <p14:nvPr/>
              </p14:nvContentPartPr>
              <p14:xfrm>
                <a:off x="6346453" y="6451032"/>
                <a:ext cx="719640" cy="76680"/>
              </p14:xfrm>
            </p:contentPart>
          </mc:Choice>
          <mc:Fallback>
            <p:pic>
              <p:nvPicPr>
                <p:cNvPr id="169601" name="Freihand 169600">
                  <a:extLst>
                    <a:ext uri="{FF2B5EF4-FFF2-40B4-BE49-F238E27FC236}">
                      <a16:creationId xmlns:a16="http://schemas.microsoft.com/office/drawing/2014/main" id="{42E31411-5283-4066-A97D-AB2949D99D17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6342133" y="6446712"/>
                  <a:ext cx="728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169602" name="Freihand 169601">
                  <a:extLst>
                    <a:ext uri="{FF2B5EF4-FFF2-40B4-BE49-F238E27FC236}">
                      <a16:creationId xmlns:a16="http://schemas.microsoft.com/office/drawing/2014/main" id="{66F4D9E7-316D-4CCC-B0C8-ED67526941E6}"/>
                    </a:ext>
                  </a:extLst>
                </p14:cNvPr>
                <p14:cNvContentPartPr/>
                <p14:nvPr/>
              </p14:nvContentPartPr>
              <p14:xfrm>
                <a:off x="6379933" y="6595032"/>
                <a:ext cx="148680" cy="132840"/>
              </p14:xfrm>
            </p:contentPart>
          </mc:Choice>
          <mc:Fallback>
            <p:pic>
              <p:nvPicPr>
                <p:cNvPr id="169602" name="Freihand 169601">
                  <a:extLst>
                    <a:ext uri="{FF2B5EF4-FFF2-40B4-BE49-F238E27FC236}">
                      <a16:creationId xmlns:a16="http://schemas.microsoft.com/office/drawing/2014/main" id="{66F4D9E7-316D-4CCC-B0C8-ED67526941E6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6375613" y="6590712"/>
                  <a:ext cx="157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169603" name="Freihand 169602">
                  <a:extLst>
                    <a:ext uri="{FF2B5EF4-FFF2-40B4-BE49-F238E27FC236}">
                      <a16:creationId xmlns:a16="http://schemas.microsoft.com/office/drawing/2014/main" id="{4CC06746-0582-4084-A698-8F490797A89A}"/>
                    </a:ext>
                  </a:extLst>
                </p14:cNvPr>
                <p14:cNvContentPartPr/>
                <p14:nvPr/>
              </p14:nvContentPartPr>
              <p14:xfrm>
                <a:off x="6579373" y="6648672"/>
                <a:ext cx="159840" cy="30960"/>
              </p14:xfrm>
            </p:contentPart>
          </mc:Choice>
          <mc:Fallback>
            <p:pic>
              <p:nvPicPr>
                <p:cNvPr id="169603" name="Freihand 169602">
                  <a:extLst>
                    <a:ext uri="{FF2B5EF4-FFF2-40B4-BE49-F238E27FC236}">
                      <a16:creationId xmlns:a16="http://schemas.microsoft.com/office/drawing/2014/main" id="{4CC06746-0582-4084-A698-8F490797A89A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6575053" y="6644352"/>
                  <a:ext cx="168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169604" name="Freihand 169603">
                  <a:extLst>
                    <a:ext uri="{FF2B5EF4-FFF2-40B4-BE49-F238E27FC236}">
                      <a16:creationId xmlns:a16="http://schemas.microsoft.com/office/drawing/2014/main" id="{8956AA24-D494-4804-83A2-8117F20AC6C0}"/>
                    </a:ext>
                  </a:extLst>
                </p14:cNvPr>
                <p14:cNvContentPartPr/>
                <p14:nvPr/>
              </p14:nvContentPartPr>
              <p14:xfrm>
                <a:off x="6794293" y="6598272"/>
                <a:ext cx="118800" cy="94320"/>
              </p14:xfrm>
            </p:contentPart>
          </mc:Choice>
          <mc:Fallback>
            <p:pic>
              <p:nvPicPr>
                <p:cNvPr id="169604" name="Freihand 169603">
                  <a:extLst>
                    <a:ext uri="{FF2B5EF4-FFF2-40B4-BE49-F238E27FC236}">
                      <a16:creationId xmlns:a16="http://schemas.microsoft.com/office/drawing/2014/main" id="{8956AA24-D494-4804-83A2-8117F20AC6C0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6789973" y="6593952"/>
                  <a:ext cx="127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169605" name="Freihand 169604">
                  <a:extLst>
                    <a:ext uri="{FF2B5EF4-FFF2-40B4-BE49-F238E27FC236}">
                      <a16:creationId xmlns:a16="http://schemas.microsoft.com/office/drawing/2014/main" id="{69E156A1-97A1-4FA7-AB03-DEE2ACA2C7E8}"/>
                    </a:ext>
                  </a:extLst>
                </p14:cNvPr>
                <p14:cNvContentPartPr/>
                <p14:nvPr/>
              </p14:nvContentPartPr>
              <p14:xfrm>
                <a:off x="6913093" y="6667392"/>
                <a:ext cx="76320" cy="27720"/>
              </p14:xfrm>
            </p:contentPart>
          </mc:Choice>
          <mc:Fallback>
            <p:pic>
              <p:nvPicPr>
                <p:cNvPr id="169605" name="Freihand 169604">
                  <a:extLst>
                    <a:ext uri="{FF2B5EF4-FFF2-40B4-BE49-F238E27FC236}">
                      <a16:creationId xmlns:a16="http://schemas.microsoft.com/office/drawing/2014/main" id="{69E156A1-97A1-4FA7-AB03-DEE2ACA2C7E8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6908773" y="6663072"/>
                  <a:ext cx="84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169606" name="Freihand 169605">
                  <a:extLst>
                    <a:ext uri="{FF2B5EF4-FFF2-40B4-BE49-F238E27FC236}">
                      <a16:creationId xmlns:a16="http://schemas.microsoft.com/office/drawing/2014/main" id="{1C5E1DC6-EA14-44AF-A694-CA4C37EF5C48}"/>
                    </a:ext>
                  </a:extLst>
                </p14:cNvPr>
                <p14:cNvContentPartPr/>
                <p14:nvPr/>
              </p14:nvContentPartPr>
              <p14:xfrm>
                <a:off x="6910213" y="6660912"/>
                <a:ext cx="85680" cy="100440"/>
              </p14:xfrm>
            </p:contentPart>
          </mc:Choice>
          <mc:Fallback>
            <p:pic>
              <p:nvPicPr>
                <p:cNvPr id="169606" name="Freihand 169605">
                  <a:extLst>
                    <a:ext uri="{FF2B5EF4-FFF2-40B4-BE49-F238E27FC236}">
                      <a16:creationId xmlns:a16="http://schemas.microsoft.com/office/drawing/2014/main" id="{1C5E1DC6-EA14-44AF-A694-CA4C37EF5C48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6905893" y="6656592"/>
                  <a:ext cx="9432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2">
            <p14:nvContentPartPr>
              <p14:cNvPr id="169608" name="Freihand 169607">
                <a:extLst>
                  <a:ext uri="{FF2B5EF4-FFF2-40B4-BE49-F238E27FC236}">
                    <a16:creationId xmlns:a16="http://schemas.microsoft.com/office/drawing/2014/main" id="{32D0C095-6606-412C-978F-7B70652A93E7}"/>
                  </a:ext>
                </a:extLst>
              </p14:cNvPr>
              <p14:cNvContentPartPr/>
              <p14:nvPr/>
            </p14:nvContentPartPr>
            <p14:xfrm>
              <a:off x="2017813" y="5774232"/>
              <a:ext cx="1046160" cy="958680"/>
            </p14:xfrm>
          </p:contentPart>
        </mc:Choice>
        <mc:Fallback>
          <p:pic>
            <p:nvPicPr>
              <p:cNvPr id="169608" name="Freihand 169607">
                <a:extLst>
                  <a:ext uri="{FF2B5EF4-FFF2-40B4-BE49-F238E27FC236}">
                    <a16:creationId xmlns:a16="http://schemas.microsoft.com/office/drawing/2014/main" id="{32D0C095-6606-412C-978F-7B70652A93E7}"/>
                  </a:ext>
                </a:extLst>
              </p:cNvPr>
              <p:cNvPicPr/>
              <p:nvPr/>
            </p:nvPicPr>
            <p:blipFill>
              <a:blip r:embed="rId1223"/>
              <a:stretch>
                <a:fillRect/>
              </a:stretch>
            </p:blipFill>
            <p:spPr>
              <a:xfrm>
                <a:off x="2013493" y="5769912"/>
                <a:ext cx="105480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4">
            <p14:nvContentPartPr>
              <p14:cNvPr id="169609" name="Freihand 169608">
                <a:extLst>
                  <a:ext uri="{FF2B5EF4-FFF2-40B4-BE49-F238E27FC236}">
                    <a16:creationId xmlns:a16="http://schemas.microsoft.com/office/drawing/2014/main" id="{785360E7-B317-4039-9ABC-54C5D3DCCE1C}"/>
                  </a:ext>
                </a:extLst>
              </p14:cNvPr>
              <p14:cNvContentPartPr/>
              <p14:nvPr/>
            </p14:nvContentPartPr>
            <p14:xfrm>
              <a:off x="6209293" y="6132792"/>
              <a:ext cx="1109160" cy="747000"/>
            </p14:xfrm>
          </p:contentPart>
        </mc:Choice>
        <mc:Fallback>
          <p:pic>
            <p:nvPicPr>
              <p:cNvPr id="169609" name="Freihand 169608">
                <a:extLst>
                  <a:ext uri="{FF2B5EF4-FFF2-40B4-BE49-F238E27FC236}">
                    <a16:creationId xmlns:a16="http://schemas.microsoft.com/office/drawing/2014/main" id="{785360E7-B317-4039-9ABC-54C5D3DCCE1C}"/>
                  </a:ext>
                </a:extLst>
              </p:cNvPr>
              <p:cNvPicPr/>
              <p:nvPr/>
            </p:nvPicPr>
            <p:blipFill>
              <a:blip r:embed="rId1225"/>
              <a:stretch>
                <a:fillRect/>
              </a:stretch>
            </p:blipFill>
            <p:spPr>
              <a:xfrm>
                <a:off x="6204973" y="6128472"/>
                <a:ext cx="1117800" cy="75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(Staatsausgaben-)Multiplikator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 Multiplikator in der VWL gibt an, um wie viel sich eine 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abhängige Größe ändert, wenn eine unabhängige Größe um eine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Einheit zunimmt. 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 dirty="0">
                <a:solidFill>
                  <a:srgbClr val="000000"/>
                </a:solidFill>
              </a:rPr>
              <a:t>Staatsausgabenmultiplikator: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ändert sich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eine Einheit erhöht werden.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2338920-F8CE-43FE-8096-411544C80BFB}"/>
              </a:ext>
            </a:extLst>
          </p:cNvPr>
          <p:cNvGrpSpPr/>
          <p:nvPr/>
        </p:nvGrpSpPr>
        <p:grpSpPr>
          <a:xfrm>
            <a:off x="1538293" y="1861752"/>
            <a:ext cx="7224120" cy="131400"/>
            <a:chOff x="1538293" y="1861752"/>
            <a:chExt cx="722412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3C5C4A9-2BD9-481B-9859-669F0565E20B}"/>
                    </a:ext>
                  </a:extLst>
                </p14:cNvPr>
                <p14:cNvContentPartPr/>
                <p14:nvPr/>
              </p14:nvContentPartPr>
              <p14:xfrm>
                <a:off x="1538293" y="1918272"/>
                <a:ext cx="2390400" cy="680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3C5C4A9-2BD9-481B-9859-669F0565E20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33973" y="1913952"/>
                  <a:ext cx="2399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C177CE4-B1D6-4ECC-91F6-348F219161DD}"/>
                    </a:ext>
                  </a:extLst>
                </p14:cNvPr>
                <p14:cNvContentPartPr/>
                <p14:nvPr/>
              </p14:nvContentPartPr>
              <p14:xfrm>
                <a:off x="6243493" y="1861752"/>
                <a:ext cx="2518920" cy="131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C177CE4-B1D6-4ECC-91F6-348F219161D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39173" y="1857432"/>
                  <a:ext cx="252756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117796B-8D4E-429F-A8AD-966A900D1216}"/>
                  </a:ext>
                </a:extLst>
              </p14:cNvPr>
              <p14:cNvContentPartPr/>
              <p14:nvPr/>
            </p14:nvContentPartPr>
            <p14:xfrm>
              <a:off x="1262893" y="2921952"/>
              <a:ext cx="4081680" cy="683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117796B-8D4E-429F-A8AD-966A900D12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8573" y="2917632"/>
                <a:ext cx="40903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9CEBAFD-7E9C-460D-BA6F-967C25D44DD7}"/>
                  </a:ext>
                </a:extLst>
              </p14:cNvPr>
              <p14:cNvContentPartPr/>
              <p14:nvPr/>
            </p14:nvContentPartPr>
            <p14:xfrm>
              <a:off x="4908973" y="4073592"/>
              <a:ext cx="3513960" cy="1036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9CEBAFD-7E9C-460D-BA6F-967C25D44D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04653" y="4069272"/>
                <a:ext cx="35226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3DE5546-1DBA-472C-8BCB-85857799B85E}"/>
                  </a:ext>
                </a:extLst>
              </p14:cNvPr>
              <p14:cNvContentPartPr/>
              <p14:nvPr/>
            </p14:nvContentPartPr>
            <p14:xfrm>
              <a:off x="1551973" y="4472112"/>
              <a:ext cx="3219120" cy="1033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3DE5546-1DBA-472C-8BCB-85857799B85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47653" y="4467792"/>
                <a:ext cx="3227760" cy="1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(Beispiel)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3495" y="246384"/>
            <a:ext cx="9144000" cy="36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1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400" dirty="0">
                <a:solidFill>
                  <a:srgbClr val="000000"/>
                </a:solidFill>
              </a:rPr>
              <a:t>Wie hoch ist das gleichgewichtige Einkommen?</a:t>
            </a:r>
          </a:p>
          <a:p>
            <a:pPr eaLnBrk="1" hangingPunct="1">
              <a:buClrTx/>
              <a:buFontTx/>
              <a:buNone/>
            </a:pPr>
            <a:endParaRPr lang="de-DE" sz="1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400" dirty="0">
                <a:solidFill>
                  <a:srgbClr val="000000"/>
                </a:solidFill>
              </a:rPr>
              <a:t>Um wie viel steigt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1400" dirty="0">
                <a:solidFill>
                  <a:srgbClr val="000000"/>
                </a:solidFill>
              </a:rPr>
              <a:t>Staatsausgaben um 100 steigen?</a:t>
            </a:r>
          </a:p>
          <a:p>
            <a:pPr eaLnBrk="1" hangingPunct="1">
              <a:buClrTx/>
              <a:buFontTx/>
              <a:buNone/>
            </a:pPr>
            <a:endParaRPr lang="de-DE" sz="1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400" dirty="0">
                <a:solidFill>
                  <a:srgbClr val="000000"/>
                </a:solidFill>
              </a:rPr>
              <a:t>Wie hoch ist der Staatsausgabenmultiplikator?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A66B41B-2D31-4567-B18F-75508DB7D995}"/>
              </a:ext>
            </a:extLst>
          </p:cNvPr>
          <p:cNvGrpSpPr/>
          <p:nvPr/>
        </p:nvGrpSpPr>
        <p:grpSpPr>
          <a:xfrm>
            <a:off x="155893" y="1057152"/>
            <a:ext cx="114120" cy="220680"/>
            <a:chOff x="155893" y="1057152"/>
            <a:chExt cx="11412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4A4E877-2113-40C3-A3C2-9F03EA329DC1}"/>
                    </a:ext>
                  </a:extLst>
                </p14:cNvPr>
                <p14:cNvContentPartPr/>
                <p14:nvPr/>
              </p14:nvContentPartPr>
              <p14:xfrm>
                <a:off x="155893" y="1137792"/>
                <a:ext cx="64800" cy="104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4A4E877-2113-40C3-A3C2-9F03EA329DC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1573" y="1133472"/>
                  <a:ext cx="73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46B6E97-6D97-430E-A39D-A3E8B3FD51B9}"/>
                    </a:ext>
                  </a:extLst>
                </p14:cNvPr>
                <p14:cNvContentPartPr/>
                <p14:nvPr/>
              </p14:nvContentPartPr>
              <p14:xfrm>
                <a:off x="222853" y="1057152"/>
                <a:ext cx="47160" cy="220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46B6E97-6D97-430E-A39D-A3E8B3FD51B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8533" y="1052832"/>
                  <a:ext cx="5580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8084689-FF86-47F8-9020-53B0A06CDB53}"/>
              </a:ext>
            </a:extLst>
          </p:cNvPr>
          <p:cNvGrpSpPr/>
          <p:nvPr/>
        </p:nvGrpSpPr>
        <p:grpSpPr>
          <a:xfrm>
            <a:off x="158773" y="1548192"/>
            <a:ext cx="113400" cy="195480"/>
            <a:chOff x="158773" y="1548192"/>
            <a:chExt cx="11340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3D08162-D94E-4F5A-9C61-4BC6DE14CDC9}"/>
                    </a:ext>
                  </a:extLst>
                </p14:cNvPr>
                <p14:cNvContentPartPr/>
                <p14:nvPr/>
              </p14:nvContentPartPr>
              <p14:xfrm>
                <a:off x="158773" y="1555032"/>
                <a:ext cx="90000" cy="170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3D08162-D94E-4F5A-9C61-4BC6DE14CDC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4453" y="1550712"/>
                  <a:ext cx="98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7154703-F0A7-4D66-A500-51BB7E34AFED}"/>
                    </a:ext>
                  </a:extLst>
                </p14:cNvPr>
                <p14:cNvContentPartPr/>
                <p14:nvPr/>
              </p14:nvContentPartPr>
              <p14:xfrm>
                <a:off x="231493" y="1548192"/>
                <a:ext cx="40680" cy="195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7154703-F0A7-4D66-A500-51BB7E34AFE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7173" y="1543872"/>
                  <a:ext cx="4932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CF4E305-D684-448F-B1A9-90FE5A0A7A02}"/>
              </a:ext>
            </a:extLst>
          </p:cNvPr>
          <p:cNvGrpSpPr/>
          <p:nvPr/>
        </p:nvGrpSpPr>
        <p:grpSpPr>
          <a:xfrm>
            <a:off x="169933" y="2097192"/>
            <a:ext cx="133200" cy="358560"/>
            <a:chOff x="169933" y="2097192"/>
            <a:chExt cx="13320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A3CD320-2B16-4848-92A5-6C2520B70E74}"/>
                    </a:ext>
                  </a:extLst>
                </p14:cNvPr>
                <p14:cNvContentPartPr/>
                <p14:nvPr/>
              </p14:nvContentPartPr>
              <p14:xfrm>
                <a:off x="169933" y="2175312"/>
                <a:ext cx="70200" cy="171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A3CD320-2B16-4848-92A5-6C2520B70E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5613" y="2170992"/>
                  <a:ext cx="78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9AE5E7B-4407-4B3A-BB4A-F39E91661DD8}"/>
                    </a:ext>
                  </a:extLst>
                </p14:cNvPr>
                <p14:cNvContentPartPr/>
                <p14:nvPr/>
              </p14:nvContentPartPr>
              <p14:xfrm>
                <a:off x="198733" y="2097192"/>
                <a:ext cx="104400" cy="358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9AE5E7B-4407-4B3A-BB4A-F39E91661DD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4413" y="2092872"/>
                  <a:ext cx="113040" cy="36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C945BA6-4265-41BC-8744-E3E8A88C6E02}"/>
                  </a:ext>
                </a:extLst>
              </p14:cNvPr>
              <p14:cNvContentPartPr/>
              <p14:nvPr/>
            </p14:nvContentPartPr>
            <p14:xfrm>
              <a:off x="205933" y="827112"/>
              <a:ext cx="2991240" cy="1069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C945BA6-4265-41BC-8744-E3E8A88C6E0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1613" y="822792"/>
                <a:ext cx="29998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608ABE2-EA0A-4867-9CBF-A4448210688F}"/>
                  </a:ext>
                </a:extLst>
              </p14:cNvPr>
              <p14:cNvContentPartPr/>
              <p14:nvPr/>
            </p14:nvContentPartPr>
            <p14:xfrm>
              <a:off x="145453" y="2676072"/>
              <a:ext cx="181440" cy="1800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608ABE2-EA0A-4867-9CBF-A4448210688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1133" y="2671752"/>
                <a:ext cx="1900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51B35F9-B5E9-438F-86A2-1931B1DB27AA}"/>
                  </a:ext>
                </a:extLst>
              </p14:cNvPr>
              <p14:cNvContentPartPr/>
              <p14:nvPr/>
            </p14:nvContentPartPr>
            <p14:xfrm>
              <a:off x="249493" y="2623872"/>
              <a:ext cx="154440" cy="3909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51B35F9-B5E9-438F-86A2-1931B1DB27A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5173" y="2619552"/>
                <a:ext cx="1630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1039" name="Freihand 171038">
                <a:extLst>
                  <a:ext uri="{FF2B5EF4-FFF2-40B4-BE49-F238E27FC236}">
                    <a16:creationId xmlns:a16="http://schemas.microsoft.com/office/drawing/2014/main" id="{C424DB9C-FEB5-4E0E-B068-FB9D72728AF3}"/>
                  </a:ext>
                </a:extLst>
              </p14:cNvPr>
              <p14:cNvContentPartPr/>
              <p14:nvPr/>
            </p14:nvContentPartPr>
            <p14:xfrm>
              <a:off x="2305813" y="2600112"/>
              <a:ext cx="291600" cy="315000"/>
            </p14:xfrm>
          </p:contentPart>
        </mc:Choice>
        <mc:Fallback>
          <p:pic>
            <p:nvPicPr>
              <p:cNvPr id="171039" name="Freihand 171038">
                <a:extLst>
                  <a:ext uri="{FF2B5EF4-FFF2-40B4-BE49-F238E27FC236}">
                    <a16:creationId xmlns:a16="http://schemas.microsoft.com/office/drawing/2014/main" id="{C424DB9C-FEB5-4E0E-B068-FB9D72728AF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01493" y="2595792"/>
                <a:ext cx="3002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1041" name="Freihand 171040">
                <a:extLst>
                  <a:ext uri="{FF2B5EF4-FFF2-40B4-BE49-F238E27FC236}">
                    <a16:creationId xmlns:a16="http://schemas.microsoft.com/office/drawing/2014/main" id="{14ADAD31-1EDB-47A3-A4F5-9CE2A1B148F9}"/>
                  </a:ext>
                </a:extLst>
              </p14:cNvPr>
              <p14:cNvContentPartPr/>
              <p14:nvPr/>
            </p14:nvContentPartPr>
            <p14:xfrm>
              <a:off x="2259013" y="3236592"/>
              <a:ext cx="261720" cy="18360"/>
            </p14:xfrm>
          </p:contentPart>
        </mc:Choice>
        <mc:Fallback>
          <p:pic>
            <p:nvPicPr>
              <p:cNvPr id="171041" name="Freihand 171040">
                <a:extLst>
                  <a:ext uri="{FF2B5EF4-FFF2-40B4-BE49-F238E27FC236}">
                    <a16:creationId xmlns:a16="http://schemas.microsoft.com/office/drawing/2014/main" id="{14ADAD31-1EDB-47A3-A4F5-9CE2A1B148F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54693" y="3232272"/>
                <a:ext cx="27036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076" name="Gruppieren 171075">
            <a:extLst>
              <a:ext uri="{FF2B5EF4-FFF2-40B4-BE49-F238E27FC236}">
                <a16:creationId xmlns:a16="http://schemas.microsoft.com/office/drawing/2014/main" id="{0DA51662-420A-4E8A-8B5D-F5EA0CE81827}"/>
              </a:ext>
            </a:extLst>
          </p:cNvPr>
          <p:cNvGrpSpPr/>
          <p:nvPr/>
        </p:nvGrpSpPr>
        <p:grpSpPr>
          <a:xfrm>
            <a:off x="559813" y="2330472"/>
            <a:ext cx="4524120" cy="895320"/>
            <a:chOff x="559813" y="2330472"/>
            <a:chExt cx="4524120" cy="89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1014" name="Freihand 171013">
                  <a:extLst>
                    <a:ext uri="{FF2B5EF4-FFF2-40B4-BE49-F238E27FC236}">
                      <a16:creationId xmlns:a16="http://schemas.microsoft.com/office/drawing/2014/main" id="{BCD2AB9A-4FC9-4EAD-98D0-2F40E51F1E94}"/>
                    </a:ext>
                  </a:extLst>
                </p14:cNvPr>
                <p14:cNvContentPartPr/>
                <p14:nvPr/>
              </p14:nvContentPartPr>
              <p14:xfrm>
                <a:off x="1194853" y="3111312"/>
                <a:ext cx="150120" cy="15480"/>
              </p14:xfrm>
            </p:contentPart>
          </mc:Choice>
          <mc:Fallback>
            <p:pic>
              <p:nvPicPr>
                <p:cNvPr id="171014" name="Freihand 171013">
                  <a:extLst>
                    <a:ext uri="{FF2B5EF4-FFF2-40B4-BE49-F238E27FC236}">
                      <a16:creationId xmlns:a16="http://schemas.microsoft.com/office/drawing/2014/main" id="{BCD2AB9A-4FC9-4EAD-98D0-2F40E51F1E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90533" y="3106992"/>
                  <a:ext cx="158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1015" name="Freihand 171014">
                  <a:extLst>
                    <a:ext uri="{FF2B5EF4-FFF2-40B4-BE49-F238E27FC236}">
                      <a16:creationId xmlns:a16="http://schemas.microsoft.com/office/drawing/2014/main" id="{B7239B3C-8133-4397-9818-5D17327062E9}"/>
                    </a:ext>
                  </a:extLst>
                </p14:cNvPr>
                <p14:cNvContentPartPr/>
                <p14:nvPr/>
              </p14:nvContentPartPr>
              <p14:xfrm>
                <a:off x="1214653" y="3170712"/>
                <a:ext cx="164160" cy="7560"/>
              </p14:xfrm>
            </p:contentPart>
          </mc:Choice>
          <mc:Fallback>
            <p:pic>
              <p:nvPicPr>
                <p:cNvPr id="171015" name="Freihand 171014">
                  <a:extLst>
                    <a:ext uri="{FF2B5EF4-FFF2-40B4-BE49-F238E27FC236}">
                      <a16:creationId xmlns:a16="http://schemas.microsoft.com/office/drawing/2014/main" id="{B7239B3C-8133-4397-9818-5D17327062E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10333" y="3166392"/>
                  <a:ext cx="172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1C17FC9-1C93-4010-9843-E0F3E1DA4AB5}"/>
                    </a:ext>
                  </a:extLst>
                </p14:cNvPr>
                <p14:cNvContentPartPr/>
                <p14:nvPr/>
              </p14:nvContentPartPr>
              <p14:xfrm>
                <a:off x="559813" y="2769672"/>
                <a:ext cx="142920" cy="11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1C17FC9-1C93-4010-9843-E0F3E1DA4AB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5493" y="2765352"/>
                  <a:ext cx="151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DB8ED72-96B4-43FE-A212-3940B6A3FABA}"/>
                    </a:ext>
                  </a:extLst>
                </p14:cNvPr>
                <p14:cNvContentPartPr/>
                <p14:nvPr/>
              </p14:nvContentPartPr>
              <p14:xfrm>
                <a:off x="671413" y="2699472"/>
                <a:ext cx="111960" cy="212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DB8ED72-96B4-43FE-A212-3940B6A3FAB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7093" y="2695152"/>
                  <a:ext cx="120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0523A69-5A9F-4593-A5AA-9089861E1F27}"/>
                    </a:ext>
                  </a:extLst>
                </p14:cNvPr>
                <p14:cNvContentPartPr/>
                <p14:nvPr/>
              </p14:nvContentPartPr>
              <p14:xfrm>
                <a:off x="885613" y="2606952"/>
                <a:ext cx="30600" cy="124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0523A69-5A9F-4593-A5AA-9089861E1F2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1293" y="2602632"/>
                  <a:ext cx="39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C76680D-CB5C-4C8E-806D-F5B28245EEAC}"/>
                    </a:ext>
                  </a:extLst>
                </p14:cNvPr>
                <p14:cNvContentPartPr/>
                <p14:nvPr/>
              </p14:nvContentPartPr>
              <p14:xfrm>
                <a:off x="815413" y="2587152"/>
                <a:ext cx="196560" cy="154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C76680D-CB5C-4C8E-806D-F5B28245EEA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1093" y="2582832"/>
                  <a:ext cx="205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6B33D1A-5745-4ED2-AC23-F77AB113E9F9}"/>
                    </a:ext>
                  </a:extLst>
                </p14:cNvPr>
                <p14:cNvContentPartPr/>
                <p14:nvPr/>
              </p14:nvContentPartPr>
              <p14:xfrm>
                <a:off x="1204573" y="2769672"/>
                <a:ext cx="178920" cy="12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6B33D1A-5745-4ED2-AC23-F77AB113E9F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00253" y="2765352"/>
                  <a:ext cx="187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A2939FC-D703-4D36-9043-2D0F23CFB35A}"/>
                    </a:ext>
                  </a:extLst>
                </p14:cNvPr>
                <p14:cNvContentPartPr/>
                <p14:nvPr/>
              </p14:nvContentPartPr>
              <p14:xfrm>
                <a:off x="1183693" y="2829432"/>
                <a:ext cx="210600" cy="5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A2939FC-D703-4D36-9043-2D0F23CFB35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79373" y="2825112"/>
                  <a:ext cx="219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8DF0690-D51B-42A1-9A12-B0E723194E90}"/>
                    </a:ext>
                  </a:extLst>
                </p14:cNvPr>
                <p14:cNvContentPartPr/>
                <p14:nvPr/>
              </p14:nvContentPartPr>
              <p14:xfrm>
                <a:off x="1542613" y="2744832"/>
                <a:ext cx="107640" cy="92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8DF0690-D51B-42A1-9A12-B0E723194E9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38293" y="2740512"/>
                  <a:ext cx="116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AA6809-7324-4E45-A96F-FE2015EF55D0}"/>
                    </a:ext>
                  </a:extLst>
                </p14:cNvPr>
                <p14:cNvContentPartPr/>
                <p14:nvPr/>
              </p14:nvContentPartPr>
              <p14:xfrm>
                <a:off x="1720093" y="2740512"/>
                <a:ext cx="86760" cy="54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AA6809-7324-4E45-A96F-FE2015EF55D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15773" y="2736192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7697AE0-90BD-4A0B-8A85-8A8B23F92E00}"/>
                    </a:ext>
                  </a:extLst>
                </p14:cNvPr>
                <p14:cNvContentPartPr/>
                <p14:nvPr/>
              </p14:nvContentPartPr>
              <p14:xfrm>
                <a:off x="1899373" y="2734392"/>
                <a:ext cx="83520" cy="61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7697AE0-90BD-4A0B-8A85-8A8B23F92E0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95053" y="2730072"/>
                  <a:ext cx="92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E81EC45-9B3A-4B8A-8643-B2A89517B268}"/>
                    </a:ext>
                  </a:extLst>
                </p14:cNvPr>
                <p14:cNvContentPartPr/>
                <p14:nvPr/>
              </p14:nvContentPartPr>
              <p14:xfrm>
                <a:off x="2163973" y="2733672"/>
                <a:ext cx="18720" cy="98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E81EC45-9B3A-4B8A-8643-B2A89517B26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59653" y="2729352"/>
                  <a:ext cx="27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BEDF78A-F932-4469-BC64-866CFBD9DA8F}"/>
                    </a:ext>
                  </a:extLst>
                </p14:cNvPr>
                <p14:cNvContentPartPr/>
                <p14:nvPr/>
              </p14:nvContentPartPr>
              <p14:xfrm>
                <a:off x="2118253" y="2763552"/>
                <a:ext cx="123120" cy="10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BEDF78A-F932-4469-BC64-866CFBD9DA8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13933" y="2759232"/>
                  <a:ext cx="131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766E80D-24C5-44B7-B789-EB4B24BCCD3E}"/>
                    </a:ext>
                  </a:extLst>
                </p14:cNvPr>
                <p14:cNvContentPartPr/>
                <p14:nvPr/>
              </p14:nvContentPartPr>
              <p14:xfrm>
                <a:off x="2334973" y="2706672"/>
                <a:ext cx="91080" cy="96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766E80D-24C5-44B7-B789-EB4B24BCCD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30653" y="2702352"/>
                  <a:ext cx="99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2D7836F-EE47-4F3B-BF22-9AE74301D48C}"/>
                    </a:ext>
                  </a:extLst>
                </p14:cNvPr>
                <p14:cNvContentPartPr/>
                <p14:nvPr/>
              </p14:nvContentPartPr>
              <p14:xfrm>
                <a:off x="2427493" y="2784072"/>
                <a:ext cx="20520" cy="76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2D7836F-EE47-4F3B-BF22-9AE74301D48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23173" y="2779752"/>
                  <a:ext cx="29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926814F-8121-454D-ACA1-09372874876C}"/>
                    </a:ext>
                  </a:extLst>
                </p14:cNvPr>
                <p14:cNvContentPartPr/>
                <p14:nvPr/>
              </p14:nvContentPartPr>
              <p14:xfrm>
                <a:off x="2496253" y="2672112"/>
                <a:ext cx="73080" cy="140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926814F-8121-454D-ACA1-09372874876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91933" y="2667792"/>
                  <a:ext cx="81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2ACD6EF-9452-4FF8-9C91-62AF8FA0CB35}"/>
                    </a:ext>
                  </a:extLst>
                </p14:cNvPr>
                <p14:cNvContentPartPr/>
                <p14:nvPr/>
              </p14:nvContentPartPr>
              <p14:xfrm>
                <a:off x="2621173" y="2735112"/>
                <a:ext cx="68400" cy="40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2ACD6EF-9452-4FF8-9C91-62AF8FA0CB3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16853" y="2730792"/>
                  <a:ext cx="77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2CD6DD8-6733-4116-B8B1-F740BEB9294B}"/>
                    </a:ext>
                  </a:extLst>
                </p14:cNvPr>
                <p14:cNvContentPartPr/>
                <p14:nvPr/>
              </p14:nvContentPartPr>
              <p14:xfrm>
                <a:off x="2658613" y="2743392"/>
                <a:ext cx="36000" cy="105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2CD6DD8-6733-4116-B8B1-F740BEB9294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54293" y="2739072"/>
                  <a:ext cx="44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C41A77A-F154-4935-981B-5DB8947AA990}"/>
                    </a:ext>
                  </a:extLst>
                </p14:cNvPr>
                <p14:cNvContentPartPr/>
                <p14:nvPr/>
              </p14:nvContentPartPr>
              <p14:xfrm>
                <a:off x="2867053" y="2740152"/>
                <a:ext cx="6120" cy="83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C41A77A-F154-4935-981B-5DB8947AA99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62733" y="2735832"/>
                  <a:ext cx="14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FA1A174-8C8B-46D9-BDE3-06E3993DACC8}"/>
                    </a:ext>
                  </a:extLst>
                </p14:cNvPr>
                <p14:cNvContentPartPr/>
                <p14:nvPr/>
              </p14:nvContentPartPr>
              <p14:xfrm>
                <a:off x="2828893" y="2758872"/>
                <a:ext cx="110880" cy="10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FA1A174-8C8B-46D9-BDE3-06E3993DACC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824573" y="2754552"/>
                  <a:ext cx="119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12EA549-6F71-4303-92F2-3F3B7C5EF677}"/>
                    </a:ext>
                  </a:extLst>
                </p14:cNvPr>
                <p14:cNvContentPartPr/>
                <p14:nvPr/>
              </p14:nvContentPartPr>
              <p14:xfrm>
                <a:off x="3078733" y="2676072"/>
                <a:ext cx="70560" cy="97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12EA549-6F71-4303-92F2-3F3B7C5EF6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74413" y="2671752"/>
                  <a:ext cx="79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C739FE8-9039-4388-A242-54841D1E5F42}"/>
                    </a:ext>
                  </a:extLst>
                </p14:cNvPr>
                <p14:cNvContentPartPr/>
                <p14:nvPr/>
              </p14:nvContentPartPr>
              <p14:xfrm>
                <a:off x="3124093" y="2752392"/>
                <a:ext cx="43560" cy="615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C739FE8-9039-4388-A242-54841D1E5F4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19773" y="2748072"/>
                  <a:ext cx="52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29A6BF7-34E5-4553-8C07-54C1135C0E41}"/>
                    </a:ext>
                  </a:extLst>
                </p14:cNvPr>
                <p14:cNvContentPartPr/>
                <p14:nvPr/>
              </p14:nvContentPartPr>
              <p14:xfrm>
                <a:off x="3205453" y="2721792"/>
                <a:ext cx="70920" cy="54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29A6BF7-34E5-4553-8C07-54C1135C0E4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01133" y="2717472"/>
                  <a:ext cx="79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18C58F9-9BCA-44C8-A214-B17ECBFAA90B}"/>
                    </a:ext>
                  </a:extLst>
                </p14:cNvPr>
                <p14:cNvContentPartPr/>
                <p14:nvPr/>
              </p14:nvContentPartPr>
              <p14:xfrm>
                <a:off x="3318493" y="2709192"/>
                <a:ext cx="54720" cy="74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18C58F9-9BCA-44C8-A214-B17ECBFAA90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14173" y="2704872"/>
                  <a:ext cx="63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70CAA92-38BD-4468-9684-14331EED27C0}"/>
                    </a:ext>
                  </a:extLst>
                </p14:cNvPr>
                <p14:cNvContentPartPr/>
                <p14:nvPr/>
              </p14:nvContentPartPr>
              <p14:xfrm>
                <a:off x="3480853" y="2717472"/>
                <a:ext cx="79560" cy="91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70CAA92-38BD-4468-9684-14331EED27C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76533" y="2713152"/>
                  <a:ext cx="88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F1CAFAC-CC28-4CDC-938B-94D091B7DDAF}"/>
                    </a:ext>
                  </a:extLst>
                </p14:cNvPr>
                <p14:cNvContentPartPr/>
                <p14:nvPr/>
              </p14:nvContentPartPr>
              <p14:xfrm>
                <a:off x="3695413" y="2709912"/>
                <a:ext cx="160920" cy="73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F1CAFAC-CC28-4CDC-938B-94D091B7DDA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91093" y="2705592"/>
                  <a:ext cx="169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FF46B13-BB00-43A0-B218-F53BA33D40AB}"/>
                    </a:ext>
                  </a:extLst>
                </p14:cNvPr>
                <p14:cNvContentPartPr/>
                <p14:nvPr/>
              </p14:nvContentPartPr>
              <p14:xfrm>
                <a:off x="3839773" y="2710272"/>
                <a:ext cx="131400" cy="66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FF46B13-BB00-43A0-B218-F53BA33D40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35453" y="2705952"/>
                  <a:ext cx="140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EEFD63E-FAB8-45BC-A2AC-24BCC07322AD}"/>
                    </a:ext>
                  </a:extLst>
                </p14:cNvPr>
                <p14:cNvContentPartPr/>
                <p14:nvPr/>
              </p14:nvContentPartPr>
              <p14:xfrm>
                <a:off x="3996373" y="2685432"/>
                <a:ext cx="105480" cy="82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EEFD63E-FAB8-45BC-A2AC-24BCC07322A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92053" y="2681112"/>
                  <a:ext cx="114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0EB324B-5F53-47DD-B763-84DD10E224A2}"/>
                    </a:ext>
                  </a:extLst>
                </p14:cNvPr>
                <p14:cNvContentPartPr/>
                <p14:nvPr/>
              </p14:nvContentPartPr>
              <p14:xfrm>
                <a:off x="1632613" y="2568792"/>
                <a:ext cx="776880" cy="53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0EB324B-5F53-47DD-B763-84DD10E224A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28293" y="2564472"/>
                  <a:ext cx="785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7E425FC-B571-48C4-993A-5FBEEE4C29A6}"/>
                    </a:ext>
                  </a:extLst>
                </p14:cNvPr>
                <p14:cNvContentPartPr/>
                <p14:nvPr/>
              </p14:nvContentPartPr>
              <p14:xfrm>
                <a:off x="1977493" y="2392032"/>
                <a:ext cx="170640" cy="94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7E425FC-B571-48C4-993A-5FBEEE4C29A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73173" y="2387712"/>
                  <a:ext cx="179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793B1B4-1F63-40C0-A377-B0A66B741AEB}"/>
                    </a:ext>
                  </a:extLst>
                </p14:cNvPr>
                <p14:cNvContentPartPr/>
                <p14:nvPr/>
              </p14:nvContentPartPr>
              <p14:xfrm>
                <a:off x="3078013" y="2533512"/>
                <a:ext cx="325800" cy="11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793B1B4-1F63-40C0-A377-B0A66B741AE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73693" y="2529192"/>
                  <a:ext cx="334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9CDC3D4-F813-4355-B95A-81ABB3D8642D}"/>
                    </a:ext>
                  </a:extLst>
                </p14:cNvPr>
                <p14:cNvContentPartPr/>
                <p14:nvPr/>
              </p14:nvContentPartPr>
              <p14:xfrm>
                <a:off x="3200413" y="2379432"/>
                <a:ext cx="30960" cy="110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9CDC3D4-F813-4355-B95A-81ABB3D864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96093" y="2375112"/>
                  <a:ext cx="39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F2D3140-35EB-4362-8E60-9F61140D775D}"/>
                    </a:ext>
                  </a:extLst>
                </p14:cNvPr>
                <p14:cNvContentPartPr/>
                <p14:nvPr/>
              </p14:nvContentPartPr>
              <p14:xfrm>
                <a:off x="3134173" y="2456472"/>
                <a:ext cx="153000" cy="39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F2D3140-35EB-4362-8E60-9F61140D775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29853" y="2452152"/>
                  <a:ext cx="161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63EFFFD-0E84-4C64-8D71-4ED852C49D23}"/>
                    </a:ext>
                  </a:extLst>
                </p14:cNvPr>
                <p14:cNvContentPartPr/>
                <p14:nvPr/>
              </p14:nvContentPartPr>
              <p14:xfrm>
                <a:off x="3138493" y="2362872"/>
                <a:ext cx="173160" cy="18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63EFFFD-0E84-4C64-8D71-4ED852C49D2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34173" y="2358552"/>
                  <a:ext cx="181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1008" name="Freihand 171007">
                  <a:extLst>
                    <a:ext uri="{FF2B5EF4-FFF2-40B4-BE49-F238E27FC236}">
                      <a16:creationId xmlns:a16="http://schemas.microsoft.com/office/drawing/2014/main" id="{5BDA7052-BEA1-41AA-A1CC-3C23405B7FCD}"/>
                    </a:ext>
                  </a:extLst>
                </p14:cNvPr>
                <p14:cNvContentPartPr/>
                <p14:nvPr/>
              </p14:nvContentPartPr>
              <p14:xfrm>
                <a:off x="3716653" y="2548272"/>
                <a:ext cx="377280" cy="38880"/>
              </p14:xfrm>
            </p:contentPart>
          </mc:Choice>
          <mc:Fallback>
            <p:pic>
              <p:nvPicPr>
                <p:cNvPr id="171008" name="Freihand 171007">
                  <a:extLst>
                    <a:ext uri="{FF2B5EF4-FFF2-40B4-BE49-F238E27FC236}">
                      <a16:creationId xmlns:a16="http://schemas.microsoft.com/office/drawing/2014/main" id="{5BDA7052-BEA1-41AA-A1CC-3C23405B7FC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712333" y="2543952"/>
                  <a:ext cx="385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71009" name="Freihand 171008">
                  <a:extLst>
                    <a:ext uri="{FF2B5EF4-FFF2-40B4-BE49-F238E27FC236}">
                      <a16:creationId xmlns:a16="http://schemas.microsoft.com/office/drawing/2014/main" id="{B5B08794-0087-4193-8417-4E39BCD7D79F}"/>
                    </a:ext>
                  </a:extLst>
                </p14:cNvPr>
                <p14:cNvContentPartPr/>
                <p14:nvPr/>
              </p14:nvContentPartPr>
              <p14:xfrm>
                <a:off x="3845173" y="2330472"/>
                <a:ext cx="137520" cy="205920"/>
              </p14:xfrm>
            </p:contentPart>
          </mc:Choice>
          <mc:Fallback>
            <p:pic>
              <p:nvPicPr>
                <p:cNvPr id="171009" name="Freihand 171008">
                  <a:extLst>
                    <a:ext uri="{FF2B5EF4-FFF2-40B4-BE49-F238E27FC236}">
                      <a16:creationId xmlns:a16="http://schemas.microsoft.com/office/drawing/2014/main" id="{B5B08794-0087-4193-8417-4E39BCD7D79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40853" y="2326152"/>
                  <a:ext cx="146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71017" name="Freihand 171016">
                  <a:extLst>
                    <a:ext uri="{FF2B5EF4-FFF2-40B4-BE49-F238E27FC236}">
                      <a16:creationId xmlns:a16="http://schemas.microsoft.com/office/drawing/2014/main" id="{0A4A3A7E-3E03-4A60-87FD-F2789952B1CB}"/>
                    </a:ext>
                  </a:extLst>
                </p14:cNvPr>
                <p14:cNvContentPartPr/>
                <p14:nvPr/>
              </p14:nvContentPartPr>
              <p14:xfrm>
                <a:off x="1551973" y="2857152"/>
                <a:ext cx="410760" cy="39240"/>
              </p14:xfrm>
            </p:contentPart>
          </mc:Choice>
          <mc:Fallback>
            <p:pic>
              <p:nvPicPr>
                <p:cNvPr id="171017" name="Freihand 171016">
                  <a:extLst>
                    <a:ext uri="{FF2B5EF4-FFF2-40B4-BE49-F238E27FC236}">
                      <a16:creationId xmlns:a16="http://schemas.microsoft.com/office/drawing/2014/main" id="{0A4A3A7E-3E03-4A60-87FD-F2789952B1C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47653" y="2852832"/>
                  <a:ext cx="419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71019" name="Freihand 171018">
                  <a:extLst>
                    <a:ext uri="{FF2B5EF4-FFF2-40B4-BE49-F238E27FC236}">
                      <a16:creationId xmlns:a16="http://schemas.microsoft.com/office/drawing/2014/main" id="{376097B9-62B4-4C81-A225-0D4490893F64}"/>
                    </a:ext>
                  </a:extLst>
                </p14:cNvPr>
                <p14:cNvContentPartPr/>
                <p14:nvPr/>
              </p14:nvContentPartPr>
              <p14:xfrm>
                <a:off x="2995573" y="2847072"/>
                <a:ext cx="378360" cy="40680"/>
              </p14:xfrm>
            </p:contentPart>
          </mc:Choice>
          <mc:Fallback>
            <p:pic>
              <p:nvPicPr>
                <p:cNvPr id="171019" name="Freihand 171018">
                  <a:extLst>
                    <a:ext uri="{FF2B5EF4-FFF2-40B4-BE49-F238E27FC236}">
                      <a16:creationId xmlns:a16="http://schemas.microsoft.com/office/drawing/2014/main" id="{376097B9-62B4-4C81-A225-0D4490893F6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91253" y="2842752"/>
                  <a:ext cx="387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71020" name="Freihand 171019">
                  <a:extLst>
                    <a:ext uri="{FF2B5EF4-FFF2-40B4-BE49-F238E27FC236}">
                      <a16:creationId xmlns:a16="http://schemas.microsoft.com/office/drawing/2014/main" id="{31EEB767-4900-4DE8-B7C7-AA3BF1A6BFDF}"/>
                    </a:ext>
                  </a:extLst>
                </p14:cNvPr>
                <p14:cNvContentPartPr/>
                <p14:nvPr/>
              </p14:nvContentPartPr>
              <p14:xfrm>
                <a:off x="3708733" y="2857152"/>
                <a:ext cx="362160" cy="33480"/>
              </p14:xfrm>
            </p:contentPart>
          </mc:Choice>
          <mc:Fallback>
            <p:pic>
              <p:nvPicPr>
                <p:cNvPr id="171020" name="Freihand 171019">
                  <a:extLst>
                    <a:ext uri="{FF2B5EF4-FFF2-40B4-BE49-F238E27FC236}">
                      <a16:creationId xmlns:a16="http://schemas.microsoft.com/office/drawing/2014/main" id="{31EEB767-4900-4DE8-B7C7-AA3BF1A6BFD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04413" y="2852832"/>
                  <a:ext cx="370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71022" name="Freihand 171021">
                  <a:extLst>
                    <a:ext uri="{FF2B5EF4-FFF2-40B4-BE49-F238E27FC236}">
                      <a16:creationId xmlns:a16="http://schemas.microsoft.com/office/drawing/2014/main" id="{8891FF7D-1167-437E-9E8E-24A51C81A069}"/>
                    </a:ext>
                  </a:extLst>
                </p14:cNvPr>
                <p14:cNvContentPartPr/>
                <p14:nvPr/>
              </p14:nvContentPartPr>
              <p14:xfrm>
                <a:off x="1584733" y="3101592"/>
                <a:ext cx="87480" cy="102600"/>
              </p14:xfrm>
            </p:contentPart>
          </mc:Choice>
          <mc:Fallback>
            <p:pic>
              <p:nvPicPr>
                <p:cNvPr id="171022" name="Freihand 171021">
                  <a:extLst>
                    <a:ext uri="{FF2B5EF4-FFF2-40B4-BE49-F238E27FC236}">
                      <a16:creationId xmlns:a16="http://schemas.microsoft.com/office/drawing/2014/main" id="{8891FF7D-1167-437E-9E8E-24A51C81A06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80413" y="3097272"/>
                  <a:ext cx="96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1023" name="Freihand 171022">
                  <a:extLst>
                    <a:ext uri="{FF2B5EF4-FFF2-40B4-BE49-F238E27FC236}">
                      <a16:creationId xmlns:a16="http://schemas.microsoft.com/office/drawing/2014/main" id="{8E49129C-88C1-414E-AFB5-71FDD1E4FD4E}"/>
                    </a:ext>
                  </a:extLst>
                </p14:cNvPr>
                <p14:cNvContentPartPr/>
                <p14:nvPr/>
              </p14:nvContentPartPr>
              <p14:xfrm>
                <a:off x="1588693" y="3151272"/>
                <a:ext cx="133920" cy="6480"/>
              </p14:xfrm>
            </p:contentPart>
          </mc:Choice>
          <mc:Fallback>
            <p:pic>
              <p:nvPicPr>
                <p:cNvPr id="171023" name="Freihand 171022">
                  <a:extLst>
                    <a:ext uri="{FF2B5EF4-FFF2-40B4-BE49-F238E27FC236}">
                      <a16:creationId xmlns:a16="http://schemas.microsoft.com/office/drawing/2014/main" id="{8E49129C-88C1-414E-AFB5-71FDD1E4FD4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84373" y="3146952"/>
                  <a:ext cx="1425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71024" name="Freihand 171023">
                  <a:extLst>
                    <a:ext uri="{FF2B5EF4-FFF2-40B4-BE49-F238E27FC236}">
                      <a16:creationId xmlns:a16="http://schemas.microsoft.com/office/drawing/2014/main" id="{D0A14F75-F094-4FAF-B82D-43CA949B0CE5}"/>
                    </a:ext>
                  </a:extLst>
                </p14:cNvPr>
                <p14:cNvContentPartPr/>
                <p14:nvPr/>
              </p14:nvContentPartPr>
              <p14:xfrm>
                <a:off x="1747453" y="3101232"/>
                <a:ext cx="92160" cy="84600"/>
              </p14:xfrm>
            </p:contentPart>
          </mc:Choice>
          <mc:Fallback>
            <p:pic>
              <p:nvPicPr>
                <p:cNvPr id="171024" name="Freihand 171023">
                  <a:extLst>
                    <a:ext uri="{FF2B5EF4-FFF2-40B4-BE49-F238E27FC236}">
                      <a16:creationId xmlns:a16="http://schemas.microsoft.com/office/drawing/2014/main" id="{D0A14F75-F094-4FAF-B82D-43CA949B0CE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43133" y="3096912"/>
                  <a:ext cx="100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71025" name="Freihand 171024">
                  <a:extLst>
                    <a:ext uri="{FF2B5EF4-FFF2-40B4-BE49-F238E27FC236}">
                      <a16:creationId xmlns:a16="http://schemas.microsoft.com/office/drawing/2014/main" id="{FB27F799-9014-4B74-A702-DD27E61AE808}"/>
                    </a:ext>
                  </a:extLst>
                </p14:cNvPr>
                <p14:cNvContentPartPr/>
                <p14:nvPr/>
              </p14:nvContentPartPr>
              <p14:xfrm>
                <a:off x="1908013" y="3111672"/>
                <a:ext cx="80640" cy="60120"/>
              </p14:xfrm>
            </p:contentPart>
          </mc:Choice>
          <mc:Fallback>
            <p:pic>
              <p:nvPicPr>
                <p:cNvPr id="171025" name="Freihand 171024">
                  <a:extLst>
                    <a:ext uri="{FF2B5EF4-FFF2-40B4-BE49-F238E27FC236}">
                      <a16:creationId xmlns:a16="http://schemas.microsoft.com/office/drawing/2014/main" id="{FB27F799-9014-4B74-A702-DD27E61AE80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03693" y="3107352"/>
                  <a:ext cx="89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71026" name="Freihand 171025">
                  <a:extLst>
                    <a:ext uri="{FF2B5EF4-FFF2-40B4-BE49-F238E27FC236}">
                      <a16:creationId xmlns:a16="http://schemas.microsoft.com/office/drawing/2014/main" id="{43EF6492-8FD1-40E8-8237-AFE9E3C56A31}"/>
                    </a:ext>
                  </a:extLst>
                </p14:cNvPr>
                <p14:cNvContentPartPr/>
                <p14:nvPr/>
              </p14:nvContentPartPr>
              <p14:xfrm>
                <a:off x="2185933" y="3082872"/>
                <a:ext cx="4680" cy="85680"/>
              </p14:xfrm>
            </p:contentPart>
          </mc:Choice>
          <mc:Fallback>
            <p:pic>
              <p:nvPicPr>
                <p:cNvPr id="171026" name="Freihand 171025">
                  <a:extLst>
                    <a:ext uri="{FF2B5EF4-FFF2-40B4-BE49-F238E27FC236}">
                      <a16:creationId xmlns:a16="http://schemas.microsoft.com/office/drawing/2014/main" id="{43EF6492-8FD1-40E8-8237-AFE9E3C56A3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181613" y="3078552"/>
                  <a:ext cx="13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1027" name="Freihand 171026">
                  <a:extLst>
                    <a:ext uri="{FF2B5EF4-FFF2-40B4-BE49-F238E27FC236}">
                      <a16:creationId xmlns:a16="http://schemas.microsoft.com/office/drawing/2014/main" id="{D4FA5C9E-0D9C-495B-87C3-4A941A0EBD3A}"/>
                    </a:ext>
                  </a:extLst>
                </p14:cNvPr>
                <p14:cNvContentPartPr/>
                <p14:nvPr/>
              </p14:nvContentPartPr>
              <p14:xfrm>
                <a:off x="2128333" y="3126792"/>
                <a:ext cx="135000" cy="12960"/>
              </p14:xfrm>
            </p:contentPart>
          </mc:Choice>
          <mc:Fallback>
            <p:pic>
              <p:nvPicPr>
                <p:cNvPr id="171027" name="Freihand 171026">
                  <a:extLst>
                    <a:ext uri="{FF2B5EF4-FFF2-40B4-BE49-F238E27FC236}">
                      <a16:creationId xmlns:a16="http://schemas.microsoft.com/office/drawing/2014/main" id="{D4FA5C9E-0D9C-495B-87C3-4A941A0EBD3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24013" y="3122472"/>
                  <a:ext cx="143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71028" name="Freihand 171027">
                  <a:extLst>
                    <a:ext uri="{FF2B5EF4-FFF2-40B4-BE49-F238E27FC236}">
                      <a16:creationId xmlns:a16="http://schemas.microsoft.com/office/drawing/2014/main" id="{0C3EEBDF-42FF-4116-A032-8DBC07CE1AFB}"/>
                    </a:ext>
                  </a:extLst>
                </p14:cNvPr>
                <p14:cNvContentPartPr/>
                <p14:nvPr/>
              </p14:nvContentPartPr>
              <p14:xfrm>
                <a:off x="2297533" y="3072072"/>
                <a:ext cx="133920" cy="102240"/>
              </p14:xfrm>
            </p:contentPart>
          </mc:Choice>
          <mc:Fallback>
            <p:pic>
              <p:nvPicPr>
                <p:cNvPr id="171028" name="Freihand 171027">
                  <a:extLst>
                    <a:ext uri="{FF2B5EF4-FFF2-40B4-BE49-F238E27FC236}">
                      <a16:creationId xmlns:a16="http://schemas.microsoft.com/office/drawing/2014/main" id="{0C3EEBDF-42FF-4116-A032-8DBC07CE1AF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93213" y="3067752"/>
                  <a:ext cx="142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71029" name="Freihand 171028">
                  <a:extLst>
                    <a:ext uri="{FF2B5EF4-FFF2-40B4-BE49-F238E27FC236}">
                      <a16:creationId xmlns:a16="http://schemas.microsoft.com/office/drawing/2014/main" id="{DC08BE4E-D4BD-42E0-9F08-2F6BD2E23F6A}"/>
                    </a:ext>
                  </a:extLst>
                </p14:cNvPr>
                <p14:cNvContentPartPr/>
                <p14:nvPr/>
              </p14:nvContentPartPr>
              <p14:xfrm>
                <a:off x="2468173" y="3040032"/>
                <a:ext cx="107640" cy="124560"/>
              </p14:xfrm>
            </p:contentPart>
          </mc:Choice>
          <mc:Fallback>
            <p:pic>
              <p:nvPicPr>
                <p:cNvPr id="171029" name="Freihand 171028">
                  <a:extLst>
                    <a:ext uri="{FF2B5EF4-FFF2-40B4-BE49-F238E27FC236}">
                      <a16:creationId xmlns:a16="http://schemas.microsoft.com/office/drawing/2014/main" id="{DC08BE4E-D4BD-42E0-9F08-2F6BD2E23F6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63853" y="3035712"/>
                  <a:ext cx="116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71030" name="Freihand 171029">
                  <a:extLst>
                    <a:ext uri="{FF2B5EF4-FFF2-40B4-BE49-F238E27FC236}">
                      <a16:creationId xmlns:a16="http://schemas.microsoft.com/office/drawing/2014/main" id="{92D69C7B-6DB8-4901-86D2-5E5E36B94724}"/>
                    </a:ext>
                  </a:extLst>
                </p14:cNvPr>
                <p14:cNvContentPartPr/>
                <p14:nvPr/>
              </p14:nvContentPartPr>
              <p14:xfrm>
                <a:off x="2638453" y="3101232"/>
                <a:ext cx="64440" cy="24840"/>
              </p14:xfrm>
            </p:contentPart>
          </mc:Choice>
          <mc:Fallback>
            <p:pic>
              <p:nvPicPr>
                <p:cNvPr id="171030" name="Freihand 171029">
                  <a:extLst>
                    <a:ext uri="{FF2B5EF4-FFF2-40B4-BE49-F238E27FC236}">
                      <a16:creationId xmlns:a16="http://schemas.microsoft.com/office/drawing/2014/main" id="{92D69C7B-6DB8-4901-86D2-5E5E36B9472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34133" y="3096912"/>
                  <a:ext cx="73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1031" name="Freihand 171030">
                  <a:extLst>
                    <a:ext uri="{FF2B5EF4-FFF2-40B4-BE49-F238E27FC236}">
                      <a16:creationId xmlns:a16="http://schemas.microsoft.com/office/drawing/2014/main" id="{D47DE46E-6BB5-464F-91B4-982937CCDC09}"/>
                    </a:ext>
                  </a:extLst>
                </p14:cNvPr>
                <p14:cNvContentPartPr/>
                <p14:nvPr/>
              </p14:nvContentPartPr>
              <p14:xfrm>
                <a:off x="2652133" y="3096552"/>
                <a:ext cx="67320" cy="129240"/>
              </p14:xfrm>
            </p:contentPart>
          </mc:Choice>
          <mc:Fallback>
            <p:pic>
              <p:nvPicPr>
                <p:cNvPr id="171031" name="Freihand 171030">
                  <a:extLst>
                    <a:ext uri="{FF2B5EF4-FFF2-40B4-BE49-F238E27FC236}">
                      <a16:creationId xmlns:a16="http://schemas.microsoft.com/office/drawing/2014/main" id="{D47DE46E-6BB5-464F-91B4-982937CCDC0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47813" y="3092232"/>
                  <a:ext cx="75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71061" name="Freihand 171060">
                  <a:extLst>
                    <a:ext uri="{FF2B5EF4-FFF2-40B4-BE49-F238E27FC236}">
                      <a16:creationId xmlns:a16="http://schemas.microsoft.com/office/drawing/2014/main" id="{0CDE49F9-F3E3-4C2D-B430-CE6C0DA820B7}"/>
                    </a:ext>
                  </a:extLst>
                </p14:cNvPr>
                <p14:cNvContentPartPr/>
                <p14:nvPr/>
              </p14:nvContentPartPr>
              <p14:xfrm>
                <a:off x="3258733" y="3038592"/>
                <a:ext cx="123480" cy="148680"/>
              </p14:xfrm>
            </p:contentPart>
          </mc:Choice>
          <mc:Fallback>
            <p:pic>
              <p:nvPicPr>
                <p:cNvPr id="171061" name="Freihand 171060">
                  <a:extLst>
                    <a:ext uri="{FF2B5EF4-FFF2-40B4-BE49-F238E27FC236}">
                      <a16:creationId xmlns:a16="http://schemas.microsoft.com/office/drawing/2014/main" id="{0CDE49F9-F3E3-4C2D-B430-CE6C0DA820B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54413" y="3034272"/>
                  <a:ext cx="132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71062" name="Freihand 171061">
                  <a:extLst>
                    <a:ext uri="{FF2B5EF4-FFF2-40B4-BE49-F238E27FC236}">
                      <a16:creationId xmlns:a16="http://schemas.microsoft.com/office/drawing/2014/main" id="{9F161CA0-5190-4B5A-A345-CB59048D89F1}"/>
                    </a:ext>
                  </a:extLst>
                </p14:cNvPr>
                <p14:cNvContentPartPr/>
                <p14:nvPr/>
              </p14:nvContentPartPr>
              <p14:xfrm>
                <a:off x="3430813" y="3025632"/>
                <a:ext cx="105480" cy="142200"/>
              </p14:xfrm>
            </p:contentPart>
          </mc:Choice>
          <mc:Fallback>
            <p:pic>
              <p:nvPicPr>
                <p:cNvPr id="171062" name="Freihand 171061">
                  <a:extLst>
                    <a:ext uri="{FF2B5EF4-FFF2-40B4-BE49-F238E27FC236}">
                      <a16:creationId xmlns:a16="http://schemas.microsoft.com/office/drawing/2014/main" id="{9F161CA0-5190-4B5A-A345-CB59048D89F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26493" y="3021312"/>
                  <a:ext cx="114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1063" name="Freihand 171062">
                  <a:extLst>
                    <a:ext uri="{FF2B5EF4-FFF2-40B4-BE49-F238E27FC236}">
                      <a16:creationId xmlns:a16="http://schemas.microsoft.com/office/drawing/2014/main" id="{C4768B7C-81EC-4B86-92A1-609CFC6A1571}"/>
                    </a:ext>
                  </a:extLst>
                </p14:cNvPr>
                <p14:cNvContentPartPr/>
                <p14:nvPr/>
              </p14:nvContentPartPr>
              <p14:xfrm>
                <a:off x="3574813" y="3092952"/>
                <a:ext cx="88200" cy="13320"/>
              </p14:xfrm>
            </p:contentPart>
          </mc:Choice>
          <mc:Fallback>
            <p:pic>
              <p:nvPicPr>
                <p:cNvPr id="171063" name="Freihand 171062">
                  <a:extLst>
                    <a:ext uri="{FF2B5EF4-FFF2-40B4-BE49-F238E27FC236}">
                      <a16:creationId xmlns:a16="http://schemas.microsoft.com/office/drawing/2014/main" id="{C4768B7C-81EC-4B86-92A1-609CFC6A157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70493" y="3088632"/>
                  <a:ext cx="96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1064" name="Freihand 171063">
                  <a:extLst>
                    <a:ext uri="{FF2B5EF4-FFF2-40B4-BE49-F238E27FC236}">
                      <a16:creationId xmlns:a16="http://schemas.microsoft.com/office/drawing/2014/main" id="{0BFE320B-535A-4DF4-837A-D055D61934EB}"/>
                    </a:ext>
                  </a:extLst>
                </p14:cNvPr>
                <p14:cNvContentPartPr/>
                <p14:nvPr/>
              </p14:nvContentPartPr>
              <p14:xfrm>
                <a:off x="3756613" y="3042192"/>
                <a:ext cx="7560" cy="66240"/>
              </p14:xfrm>
            </p:contentPart>
          </mc:Choice>
          <mc:Fallback>
            <p:pic>
              <p:nvPicPr>
                <p:cNvPr id="171064" name="Freihand 171063">
                  <a:extLst>
                    <a:ext uri="{FF2B5EF4-FFF2-40B4-BE49-F238E27FC236}">
                      <a16:creationId xmlns:a16="http://schemas.microsoft.com/office/drawing/2014/main" id="{0BFE320B-535A-4DF4-837A-D055D61934E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52293" y="3037872"/>
                  <a:ext cx="16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71065" name="Freihand 171064">
                  <a:extLst>
                    <a:ext uri="{FF2B5EF4-FFF2-40B4-BE49-F238E27FC236}">
                      <a16:creationId xmlns:a16="http://schemas.microsoft.com/office/drawing/2014/main" id="{229CCE2E-2525-48CE-B81F-E0909F566EB7}"/>
                    </a:ext>
                  </a:extLst>
                </p14:cNvPr>
                <p14:cNvContentPartPr/>
                <p14:nvPr/>
              </p14:nvContentPartPr>
              <p14:xfrm>
                <a:off x="3695413" y="3013392"/>
                <a:ext cx="123480" cy="131400"/>
              </p14:xfrm>
            </p:contentPart>
          </mc:Choice>
          <mc:Fallback>
            <p:pic>
              <p:nvPicPr>
                <p:cNvPr id="171065" name="Freihand 171064">
                  <a:extLst>
                    <a:ext uri="{FF2B5EF4-FFF2-40B4-BE49-F238E27FC236}">
                      <a16:creationId xmlns:a16="http://schemas.microsoft.com/office/drawing/2014/main" id="{229CCE2E-2525-48CE-B81F-E0909F566EB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91093" y="3009072"/>
                  <a:ext cx="132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71066" name="Freihand 171065">
                  <a:extLst>
                    <a:ext uri="{FF2B5EF4-FFF2-40B4-BE49-F238E27FC236}">
                      <a16:creationId xmlns:a16="http://schemas.microsoft.com/office/drawing/2014/main" id="{59887D89-38C0-4C78-A0CA-E84D6E927447}"/>
                    </a:ext>
                  </a:extLst>
                </p14:cNvPr>
                <p14:cNvContentPartPr/>
                <p14:nvPr/>
              </p14:nvContentPartPr>
              <p14:xfrm>
                <a:off x="3852013" y="3063432"/>
                <a:ext cx="70560" cy="61560"/>
              </p14:xfrm>
            </p:contentPart>
          </mc:Choice>
          <mc:Fallback>
            <p:pic>
              <p:nvPicPr>
                <p:cNvPr id="171066" name="Freihand 171065">
                  <a:extLst>
                    <a:ext uri="{FF2B5EF4-FFF2-40B4-BE49-F238E27FC236}">
                      <a16:creationId xmlns:a16="http://schemas.microsoft.com/office/drawing/2014/main" id="{59887D89-38C0-4C78-A0CA-E84D6E92744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47693" y="3059112"/>
                  <a:ext cx="79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71067" name="Freihand 171066">
                  <a:extLst>
                    <a:ext uri="{FF2B5EF4-FFF2-40B4-BE49-F238E27FC236}">
                      <a16:creationId xmlns:a16="http://schemas.microsoft.com/office/drawing/2014/main" id="{A8609390-0252-446D-9F7F-6FC82C86043A}"/>
                    </a:ext>
                  </a:extLst>
                </p14:cNvPr>
                <p14:cNvContentPartPr/>
                <p14:nvPr/>
              </p14:nvContentPartPr>
              <p14:xfrm>
                <a:off x="3969733" y="3012312"/>
                <a:ext cx="108360" cy="110880"/>
              </p14:xfrm>
            </p:contentPart>
          </mc:Choice>
          <mc:Fallback>
            <p:pic>
              <p:nvPicPr>
                <p:cNvPr id="171067" name="Freihand 171066">
                  <a:extLst>
                    <a:ext uri="{FF2B5EF4-FFF2-40B4-BE49-F238E27FC236}">
                      <a16:creationId xmlns:a16="http://schemas.microsoft.com/office/drawing/2014/main" id="{A8609390-0252-446D-9F7F-6FC82C86043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65413" y="3007992"/>
                  <a:ext cx="11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71068" name="Freihand 171067">
                  <a:extLst>
                    <a:ext uri="{FF2B5EF4-FFF2-40B4-BE49-F238E27FC236}">
                      <a16:creationId xmlns:a16="http://schemas.microsoft.com/office/drawing/2014/main" id="{B0A58729-3C94-433B-BA7B-F7D8B26E1342}"/>
                    </a:ext>
                  </a:extLst>
                </p14:cNvPr>
                <p14:cNvContentPartPr/>
                <p14:nvPr/>
              </p14:nvContentPartPr>
              <p14:xfrm>
                <a:off x="4157293" y="3094392"/>
                <a:ext cx="22680" cy="2520"/>
              </p14:xfrm>
            </p:contentPart>
          </mc:Choice>
          <mc:Fallback>
            <p:pic>
              <p:nvPicPr>
                <p:cNvPr id="171068" name="Freihand 171067">
                  <a:extLst>
                    <a:ext uri="{FF2B5EF4-FFF2-40B4-BE49-F238E27FC236}">
                      <a16:creationId xmlns:a16="http://schemas.microsoft.com/office/drawing/2014/main" id="{B0A58729-3C94-433B-BA7B-F7D8B26E134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52973" y="3090072"/>
                  <a:ext cx="31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71069" name="Freihand 171068">
                  <a:extLst>
                    <a:ext uri="{FF2B5EF4-FFF2-40B4-BE49-F238E27FC236}">
                      <a16:creationId xmlns:a16="http://schemas.microsoft.com/office/drawing/2014/main" id="{B189A8E1-7C5E-4048-B16F-4B0C4C208A65}"/>
                    </a:ext>
                  </a:extLst>
                </p14:cNvPr>
                <p14:cNvContentPartPr/>
                <p14:nvPr/>
              </p14:nvContentPartPr>
              <p14:xfrm>
                <a:off x="4345213" y="3051552"/>
                <a:ext cx="99360" cy="42480"/>
              </p14:xfrm>
            </p:contentPart>
          </mc:Choice>
          <mc:Fallback>
            <p:pic>
              <p:nvPicPr>
                <p:cNvPr id="171069" name="Freihand 171068">
                  <a:extLst>
                    <a:ext uri="{FF2B5EF4-FFF2-40B4-BE49-F238E27FC236}">
                      <a16:creationId xmlns:a16="http://schemas.microsoft.com/office/drawing/2014/main" id="{B189A8E1-7C5E-4048-B16F-4B0C4C208A6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40893" y="3047232"/>
                  <a:ext cx="108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71070" name="Freihand 171069">
                  <a:extLst>
                    <a:ext uri="{FF2B5EF4-FFF2-40B4-BE49-F238E27FC236}">
                      <a16:creationId xmlns:a16="http://schemas.microsoft.com/office/drawing/2014/main" id="{64ED7615-C739-49BA-9B2D-ACC9FE6A281C}"/>
                    </a:ext>
                  </a:extLst>
                </p14:cNvPr>
                <p14:cNvContentPartPr/>
                <p14:nvPr/>
              </p14:nvContentPartPr>
              <p14:xfrm>
                <a:off x="4381213" y="3068832"/>
                <a:ext cx="63360" cy="100440"/>
              </p14:xfrm>
            </p:contentPart>
          </mc:Choice>
          <mc:Fallback>
            <p:pic>
              <p:nvPicPr>
                <p:cNvPr id="171070" name="Freihand 171069">
                  <a:extLst>
                    <a:ext uri="{FF2B5EF4-FFF2-40B4-BE49-F238E27FC236}">
                      <a16:creationId xmlns:a16="http://schemas.microsoft.com/office/drawing/2014/main" id="{64ED7615-C739-49BA-9B2D-ACC9FE6A281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376893" y="3064512"/>
                  <a:ext cx="72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71071" name="Freihand 171070">
                  <a:extLst>
                    <a:ext uri="{FF2B5EF4-FFF2-40B4-BE49-F238E27FC236}">
                      <a16:creationId xmlns:a16="http://schemas.microsoft.com/office/drawing/2014/main" id="{405A3D90-D404-4DD2-B7A0-6AB9D2CCA549}"/>
                    </a:ext>
                  </a:extLst>
                </p14:cNvPr>
                <p14:cNvContentPartPr/>
                <p14:nvPr/>
              </p14:nvContentPartPr>
              <p14:xfrm>
                <a:off x="4549693" y="3065592"/>
                <a:ext cx="161640" cy="38160"/>
              </p14:xfrm>
            </p:contentPart>
          </mc:Choice>
          <mc:Fallback>
            <p:pic>
              <p:nvPicPr>
                <p:cNvPr id="171071" name="Freihand 171070">
                  <a:extLst>
                    <a:ext uri="{FF2B5EF4-FFF2-40B4-BE49-F238E27FC236}">
                      <a16:creationId xmlns:a16="http://schemas.microsoft.com/office/drawing/2014/main" id="{405A3D90-D404-4DD2-B7A0-6AB9D2CCA54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45373" y="3061272"/>
                  <a:ext cx="170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71072" name="Freihand 171071">
                  <a:extLst>
                    <a:ext uri="{FF2B5EF4-FFF2-40B4-BE49-F238E27FC236}">
                      <a16:creationId xmlns:a16="http://schemas.microsoft.com/office/drawing/2014/main" id="{8EF670BD-A1FC-4D82-BBE8-AAC08EFBCE92}"/>
                    </a:ext>
                  </a:extLst>
                </p14:cNvPr>
                <p14:cNvContentPartPr/>
                <p14:nvPr/>
              </p14:nvContentPartPr>
              <p14:xfrm>
                <a:off x="4783333" y="3049392"/>
                <a:ext cx="75960" cy="42480"/>
              </p14:xfrm>
            </p:contentPart>
          </mc:Choice>
          <mc:Fallback>
            <p:pic>
              <p:nvPicPr>
                <p:cNvPr id="171072" name="Freihand 171071">
                  <a:extLst>
                    <a:ext uri="{FF2B5EF4-FFF2-40B4-BE49-F238E27FC236}">
                      <a16:creationId xmlns:a16="http://schemas.microsoft.com/office/drawing/2014/main" id="{8EF670BD-A1FC-4D82-BBE8-AAC08EFBCE9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779013" y="3045072"/>
                  <a:ext cx="84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71073" name="Freihand 171072">
                  <a:extLst>
                    <a:ext uri="{FF2B5EF4-FFF2-40B4-BE49-F238E27FC236}">
                      <a16:creationId xmlns:a16="http://schemas.microsoft.com/office/drawing/2014/main" id="{19D3C644-3CBB-4203-918D-933C2E8DF9AD}"/>
                    </a:ext>
                  </a:extLst>
                </p14:cNvPr>
                <p14:cNvContentPartPr/>
                <p14:nvPr/>
              </p14:nvContentPartPr>
              <p14:xfrm>
                <a:off x="4822213" y="3067392"/>
                <a:ext cx="56160" cy="118080"/>
              </p14:xfrm>
            </p:contentPart>
          </mc:Choice>
          <mc:Fallback>
            <p:pic>
              <p:nvPicPr>
                <p:cNvPr id="171073" name="Freihand 171072">
                  <a:extLst>
                    <a:ext uri="{FF2B5EF4-FFF2-40B4-BE49-F238E27FC236}">
                      <a16:creationId xmlns:a16="http://schemas.microsoft.com/office/drawing/2014/main" id="{19D3C644-3CBB-4203-918D-933C2E8DF9A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17893" y="3063072"/>
                  <a:ext cx="64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71074" name="Freihand 171073">
                  <a:extLst>
                    <a:ext uri="{FF2B5EF4-FFF2-40B4-BE49-F238E27FC236}">
                      <a16:creationId xmlns:a16="http://schemas.microsoft.com/office/drawing/2014/main" id="{4C70BC88-FCCC-4D62-9ABC-33E55AD67EFF}"/>
                    </a:ext>
                  </a:extLst>
                </p14:cNvPr>
                <p14:cNvContentPartPr/>
                <p14:nvPr/>
              </p14:nvContentPartPr>
              <p14:xfrm>
                <a:off x="4974493" y="2959392"/>
                <a:ext cx="36360" cy="104760"/>
              </p14:xfrm>
            </p:contentPart>
          </mc:Choice>
          <mc:Fallback>
            <p:pic>
              <p:nvPicPr>
                <p:cNvPr id="171074" name="Freihand 171073">
                  <a:extLst>
                    <a:ext uri="{FF2B5EF4-FFF2-40B4-BE49-F238E27FC236}">
                      <a16:creationId xmlns:a16="http://schemas.microsoft.com/office/drawing/2014/main" id="{4C70BC88-FCCC-4D62-9ABC-33E55AD67EF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70173" y="2955072"/>
                  <a:ext cx="45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71075" name="Freihand 171074">
                  <a:extLst>
                    <a:ext uri="{FF2B5EF4-FFF2-40B4-BE49-F238E27FC236}">
                      <a16:creationId xmlns:a16="http://schemas.microsoft.com/office/drawing/2014/main" id="{96850A0D-79A6-48F0-8534-2864E19CB48C}"/>
                    </a:ext>
                  </a:extLst>
                </p14:cNvPr>
                <p14:cNvContentPartPr/>
                <p14:nvPr/>
              </p14:nvContentPartPr>
              <p14:xfrm>
                <a:off x="4903213" y="2953632"/>
                <a:ext cx="180720" cy="134640"/>
              </p14:xfrm>
            </p:contentPart>
          </mc:Choice>
          <mc:Fallback>
            <p:pic>
              <p:nvPicPr>
                <p:cNvPr id="171075" name="Freihand 171074">
                  <a:extLst>
                    <a:ext uri="{FF2B5EF4-FFF2-40B4-BE49-F238E27FC236}">
                      <a16:creationId xmlns:a16="http://schemas.microsoft.com/office/drawing/2014/main" id="{96850A0D-79A6-48F0-8534-2864E19CB48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898893" y="2949312"/>
                  <a:ext cx="1893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86" name="Gruppieren 171085">
            <a:extLst>
              <a:ext uri="{FF2B5EF4-FFF2-40B4-BE49-F238E27FC236}">
                <a16:creationId xmlns:a16="http://schemas.microsoft.com/office/drawing/2014/main" id="{E9C00D8B-BE00-4165-9BE3-9A48F4ED23B8}"/>
              </a:ext>
            </a:extLst>
          </p:cNvPr>
          <p:cNvGrpSpPr/>
          <p:nvPr/>
        </p:nvGrpSpPr>
        <p:grpSpPr>
          <a:xfrm>
            <a:off x="8100733" y="46272"/>
            <a:ext cx="3961080" cy="3165120"/>
            <a:chOff x="8100733" y="46272"/>
            <a:chExt cx="3961080" cy="31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1A4B0E7-0964-4F44-B2A1-5279C0C46462}"/>
                    </a:ext>
                  </a:extLst>
                </p14:cNvPr>
                <p14:cNvContentPartPr/>
                <p14:nvPr/>
              </p14:nvContentPartPr>
              <p14:xfrm>
                <a:off x="8502493" y="732072"/>
                <a:ext cx="200520" cy="22086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1A4B0E7-0964-4F44-B2A1-5279C0C4646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98173" y="727752"/>
                  <a:ext cx="209160" cy="22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73A39B7-5BB6-4725-B257-58C1EF1077CF}"/>
                    </a:ext>
                  </a:extLst>
                </p14:cNvPr>
                <p14:cNvContentPartPr/>
                <p14:nvPr/>
              </p14:nvContentPartPr>
              <p14:xfrm>
                <a:off x="8322493" y="2763552"/>
                <a:ext cx="3255480" cy="936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73A39B7-5BB6-4725-B257-58C1EF1077C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318173" y="2759232"/>
                  <a:ext cx="3264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294761B-66C8-4790-830D-80DC5177E98A}"/>
                    </a:ext>
                  </a:extLst>
                </p14:cNvPr>
                <p14:cNvContentPartPr/>
                <p14:nvPr/>
              </p14:nvContentPartPr>
              <p14:xfrm>
                <a:off x="11571493" y="2711352"/>
                <a:ext cx="153360" cy="1832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294761B-66C8-4790-830D-80DC5177E98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567173" y="2706672"/>
                  <a:ext cx="162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232CAF5-3B1F-4EEC-B044-989DBF48AC0E}"/>
                    </a:ext>
                  </a:extLst>
                </p14:cNvPr>
                <p14:cNvContentPartPr/>
                <p14:nvPr/>
              </p14:nvContentPartPr>
              <p14:xfrm>
                <a:off x="8584573" y="559272"/>
                <a:ext cx="225360" cy="2001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232CAF5-3B1F-4EEC-B044-989DBF48AC0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80253" y="554952"/>
                  <a:ext cx="234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06B4D45-B239-4832-B915-98E4538DE087}"/>
                    </a:ext>
                  </a:extLst>
                </p14:cNvPr>
                <p14:cNvContentPartPr/>
                <p14:nvPr/>
              </p14:nvContentPartPr>
              <p14:xfrm>
                <a:off x="8342293" y="560352"/>
                <a:ext cx="113760" cy="644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06B4D45-B239-4832-B915-98E4538DE08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337973" y="556032"/>
                  <a:ext cx="122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5B5EA9B-D829-4FEC-8960-20E88DA8BFCC}"/>
                    </a:ext>
                  </a:extLst>
                </p14:cNvPr>
                <p14:cNvContentPartPr/>
                <p14:nvPr/>
              </p14:nvContentPartPr>
              <p14:xfrm>
                <a:off x="8403853" y="558912"/>
                <a:ext cx="52200" cy="159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5B5EA9B-D829-4FEC-8960-20E88DA8BFC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399533" y="554592"/>
                  <a:ext cx="60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0C412C2-336F-4552-9D22-8A5944551E9F}"/>
                    </a:ext>
                  </a:extLst>
                </p14:cNvPr>
                <p14:cNvContentPartPr/>
                <p14:nvPr/>
              </p14:nvContentPartPr>
              <p14:xfrm>
                <a:off x="8488813" y="445872"/>
                <a:ext cx="20160" cy="1278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0C412C2-336F-4552-9D22-8A5944551E9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84493" y="441552"/>
                  <a:ext cx="28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E0D6B03-71F1-44B0-A26E-71BFD435FE5A}"/>
                    </a:ext>
                  </a:extLst>
                </p14:cNvPr>
                <p14:cNvContentPartPr/>
                <p14:nvPr/>
              </p14:nvContentPartPr>
              <p14:xfrm>
                <a:off x="8401333" y="431472"/>
                <a:ext cx="186480" cy="142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E0D6B03-71F1-44B0-A26E-71BFD435FE5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97013" y="427152"/>
                  <a:ext cx="195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A6EDC1A-7162-45F1-AFB3-BB07E07D14CF}"/>
                    </a:ext>
                  </a:extLst>
                </p14:cNvPr>
                <p14:cNvContentPartPr/>
                <p14:nvPr/>
              </p14:nvContentPartPr>
              <p14:xfrm>
                <a:off x="11515333" y="2971632"/>
                <a:ext cx="122400" cy="69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A6EDC1A-7162-45F1-AFB3-BB07E07D14C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511013" y="2967312"/>
                  <a:ext cx="131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932D2C-AB98-43E5-B134-5BE20C6D139C}"/>
                    </a:ext>
                  </a:extLst>
                </p14:cNvPr>
                <p14:cNvContentPartPr/>
                <p14:nvPr/>
              </p14:nvContentPartPr>
              <p14:xfrm>
                <a:off x="11530093" y="2978832"/>
                <a:ext cx="109800" cy="232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932D2C-AB98-43E5-B134-5BE20C6D139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525773" y="2974512"/>
                  <a:ext cx="118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1033" name="Freihand 171032">
                  <a:extLst>
                    <a:ext uri="{FF2B5EF4-FFF2-40B4-BE49-F238E27FC236}">
                      <a16:creationId xmlns:a16="http://schemas.microsoft.com/office/drawing/2014/main" id="{4A5D61BC-9709-47AF-94BA-ED2DC5C46693}"/>
                    </a:ext>
                  </a:extLst>
                </p14:cNvPr>
                <p14:cNvContentPartPr/>
                <p14:nvPr/>
              </p14:nvContentPartPr>
              <p14:xfrm>
                <a:off x="8476933" y="2235072"/>
                <a:ext cx="208080" cy="14760"/>
              </p14:xfrm>
            </p:contentPart>
          </mc:Choice>
          <mc:Fallback>
            <p:pic>
              <p:nvPicPr>
                <p:cNvPr id="171033" name="Freihand 171032">
                  <a:extLst>
                    <a:ext uri="{FF2B5EF4-FFF2-40B4-BE49-F238E27FC236}">
                      <a16:creationId xmlns:a16="http://schemas.microsoft.com/office/drawing/2014/main" id="{4A5D61BC-9709-47AF-94BA-ED2DC5C4669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72613" y="2230752"/>
                  <a:ext cx="216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1034" name="Freihand 171033">
                  <a:extLst>
                    <a:ext uri="{FF2B5EF4-FFF2-40B4-BE49-F238E27FC236}">
                      <a16:creationId xmlns:a16="http://schemas.microsoft.com/office/drawing/2014/main" id="{A618C0ED-DEBA-4E4C-8480-9383E4641992}"/>
                    </a:ext>
                  </a:extLst>
                </p14:cNvPr>
                <p14:cNvContentPartPr/>
                <p14:nvPr/>
              </p14:nvContentPartPr>
              <p14:xfrm>
                <a:off x="8100733" y="2178912"/>
                <a:ext cx="120240" cy="150480"/>
              </p14:xfrm>
            </p:contentPart>
          </mc:Choice>
          <mc:Fallback>
            <p:pic>
              <p:nvPicPr>
                <p:cNvPr id="171034" name="Freihand 171033">
                  <a:extLst>
                    <a:ext uri="{FF2B5EF4-FFF2-40B4-BE49-F238E27FC236}">
                      <a16:creationId xmlns:a16="http://schemas.microsoft.com/office/drawing/2014/main" id="{A618C0ED-DEBA-4E4C-8480-9383E464199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096413" y="2174592"/>
                  <a:ext cx="128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1035" name="Freihand 171034">
                  <a:extLst>
                    <a:ext uri="{FF2B5EF4-FFF2-40B4-BE49-F238E27FC236}">
                      <a16:creationId xmlns:a16="http://schemas.microsoft.com/office/drawing/2014/main" id="{02ABB0F8-5FB8-4DB0-9019-9815C84D7103}"/>
                    </a:ext>
                  </a:extLst>
                </p14:cNvPr>
                <p14:cNvContentPartPr/>
                <p14:nvPr/>
              </p14:nvContentPartPr>
              <p14:xfrm>
                <a:off x="8108293" y="2246232"/>
                <a:ext cx="125640" cy="11880"/>
              </p14:xfrm>
            </p:contentPart>
          </mc:Choice>
          <mc:Fallback>
            <p:pic>
              <p:nvPicPr>
                <p:cNvPr id="171035" name="Freihand 171034">
                  <a:extLst>
                    <a:ext uri="{FF2B5EF4-FFF2-40B4-BE49-F238E27FC236}">
                      <a16:creationId xmlns:a16="http://schemas.microsoft.com/office/drawing/2014/main" id="{02ABB0F8-5FB8-4DB0-9019-9815C84D710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103973" y="2241912"/>
                  <a:ext cx="134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1036" name="Freihand 171035">
                  <a:extLst>
                    <a:ext uri="{FF2B5EF4-FFF2-40B4-BE49-F238E27FC236}">
                      <a16:creationId xmlns:a16="http://schemas.microsoft.com/office/drawing/2014/main" id="{933E7ED7-B3D9-43CC-9CB4-67FA915BFF51}"/>
                    </a:ext>
                  </a:extLst>
                </p14:cNvPr>
                <p14:cNvContentPartPr/>
                <p14:nvPr/>
              </p14:nvContentPartPr>
              <p14:xfrm>
                <a:off x="8218813" y="2187192"/>
                <a:ext cx="105120" cy="108360"/>
              </p14:xfrm>
            </p:contentPart>
          </mc:Choice>
          <mc:Fallback>
            <p:pic>
              <p:nvPicPr>
                <p:cNvPr id="171036" name="Freihand 171035">
                  <a:extLst>
                    <a:ext uri="{FF2B5EF4-FFF2-40B4-BE49-F238E27FC236}">
                      <a16:creationId xmlns:a16="http://schemas.microsoft.com/office/drawing/2014/main" id="{933E7ED7-B3D9-43CC-9CB4-67FA915BFF5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214493" y="2182872"/>
                  <a:ext cx="113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71037" name="Freihand 171036">
                  <a:extLst>
                    <a:ext uri="{FF2B5EF4-FFF2-40B4-BE49-F238E27FC236}">
                      <a16:creationId xmlns:a16="http://schemas.microsoft.com/office/drawing/2014/main" id="{A850923A-7E4B-4AA7-B8AF-C82B0817E922}"/>
                    </a:ext>
                  </a:extLst>
                </p14:cNvPr>
                <p14:cNvContentPartPr/>
                <p14:nvPr/>
              </p14:nvContentPartPr>
              <p14:xfrm>
                <a:off x="8309173" y="2173512"/>
                <a:ext cx="94680" cy="104400"/>
              </p14:xfrm>
            </p:contentPart>
          </mc:Choice>
          <mc:Fallback>
            <p:pic>
              <p:nvPicPr>
                <p:cNvPr id="171037" name="Freihand 171036">
                  <a:extLst>
                    <a:ext uri="{FF2B5EF4-FFF2-40B4-BE49-F238E27FC236}">
                      <a16:creationId xmlns:a16="http://schemas.microsoft.com/office/drawing/2014/main" id="{A850923A-7E4B-4AA7-B8AF-C82B0817E92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04853" y="2169192"/>
                  <a:ext cx="103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71043" name="Freihand 171042">
                  <a:extLst>
                    <a:ext uri="{FF2B5EF4-FFF2-40B4-BE49-F238E27FC236}">
                      <a16:creationId xmlns:a16="http://schemas.microsoft.com/office/drawing/2014/main" id="{5F4ABC97-B41C-44D7-935D-499F7B10D2FB}"/>
                    </a:ext>
                  </a:extLst>
                </p14:cNvPr>
                <p14:cNvContentPartPr/>
                <p14:nvPr/>
              </p14:nvContentPartPr>
              <p14:xfrm>
                <a:off x="8578813" y="701472"/>
                <a:ext cx="2363400" cy="1526400"/>
              </p14:xfrm>
            </p:contentPart>
          </mc:Choice>
          <mc:Fallback>
            <p:pic>
              <p:nvPicPr>
                <p:cNvPr id="171043" name="Freihand 171042">
                  <a:extLst>
                    <a:ext uri="{FF2B5EF4-FFF2-40B4-BE49-F238E27FC236}">
                      <a16:creationId xmlns:a16="http://schemas.microsoft.com/office/drawing/2014/main" id="{5F4ABC97-B41C-44D7-935D-499F7B10D2F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574493" y="697152"/>
                  <a:ext cx="2372040" cy="15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1045" name="Freihand 171044">
                  <a:extLst>
                    <a:ext uri="{FF2B5EF4-FFF2-40B4-BE49-F238E27FC236}">
                      <a16:creationId xmlns:a16="http://schemas.microsoft.com/office/drawing/2014/main" id="{643F879C-BB54-4CA6-912F-87D5022BE99C}"/>
                    </a:ext>
                  </a:extLst>
                </p14:cNvPr>
                <p14:cNvContentPartPr/>
                <p14:nvPr/>
              </p14:nvContentPartPr>
              <p14:xfrm>
                <a:off x="11066413" y="630552"/>
                <a:ext cx="73800" cy="50040"/>
              </p14:xfrm>
            </p:contentPart>
          </mc:Choice>
          <mc:Fallback>
            <p:pic>
              <p:nvPicPr>
                <p:cNvPr id="171045" name="Freihand 171044">
                  <a:extLst>
                    <a:ext uri="{FF2B5EF4-FFF2-40B4-BE49-F238E27FC236}">
                      <a16:creationId xmlns:a16="http://schemas.microsoft.com/office/drawing/2014/main" id="{643F879C-BB54-4CA6-912F-87D5022BE99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062093" y="626232"/>
                  <a:ext cx="82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1046" name="Freihand 171045">
                  <a:extLst>
                    <a:ext uri="{FF2B5EF4-FFF2-40B4-BE49-F238E27FC236}">
                      <a16:creationId xmlns:a16="http://schemas.microsoft.com/office/drawing/2014/main" id="{191CDF53-BB6F-48F7-AEED-EE1D407519F4}"/>
                    </a:ext>
                  </a:extLst>
                </p14:cNvPr>
                <p14:cNvContentPartPr/>
                <p14:nvPr/>
              </p14:nvContentPartPr>
              <p14:xfrm>
                <a:off x="11116093" y="640632"/>
                <a:ext cx="47880" cy="101520"/>
              </p14:xfrm>
            </p:contentPart>
          </mc:Choice>
          <mc:Fallback>
            <p:pic>
              <p:nvPicPr>
                <p:cNvPr id="171046" name="Freihand 171045">
                  <a:extLst>
                    <a:ext uri="{FF2B5EF4-FFF2-40B4-BE49-F238E27FC236}">
                      <a16:creationId xmlns:a16="http://schemas.microsoft.com/office/drawing/2014/main" id="{191CDF53-BB6F-48F7-AEED-EE1D407519F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111773" y="636312"/>
                  <a:ext cx="56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71047" name="Freihand 171046">
                  <a:extLst>
                    <a:ext uri="{FF2B5EF4-FFF2-40B4-BE49-F238E27FC236}">
                      <a16:creationId xmlns:a16="http://schemas.microsoft.com/office/drawing/2014/main" id="{F91E9158-D787-4528-8DC0-3A3EDE15ADA0}"/>
                    </a:ext>
                  </a:extLst>
                </p14:cNvPr>
                <p14:cNvContentPartPr/>
                <p14:nvPr/>
              </p14:nvContentPartPr>
              <p14:xfrm>
                <a:off x="11250013" y="571872"/>
                <a:ext cx="8640" cy="74160"/>
              </p14:xfrm>
            </p:contentPart>
          </mc:Choice>
          <mc:Fallback>
            <p:pic>
              <p:nvPicPr>
                <p:cNvPr id="171047" name="Freihand 171046">
                  <a:extLst>
                    <a:ext uri="{FF2B5EF4-FFF2-40B4-BE49-F238E27FC236}">
                      <a16:creationId xmlns:a16="http://schemas.microsoft.com/office/drawing/2014/main" id="{F91E9158-D787-4528-8DC0-3A3EDE15ADA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245693" y="567552"/>
                  <a:ext cx="17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71048" name="Freihand 171047">
                  <a:extLst>
                    <a:ext uri="{FF2B5EF4-FFF2-40B4-BE49-F238E27FC236}">
                      <a16:creationId xmlns:a16="http://schemas.microsoft.com/office/drawing/2014/main" id="{CE5AF100-3BE5-4192-B5C6-51AEB05273D6}"/>
                    </a:ext>
                  </a:extLst>
                </p14:cNvPr>
                <p14:cNvContentPartPr/>
                <p14:nvPr/>
              </p14:nvContentPartPr>
              <p14:xfrm>
                <a:off x="11179093" y="548832"/>
                <a:ext cx="111600" cy="90720"/>
              </p14:xfrm>
            </p:contentPart>
          </mc:Choice>
          <mc:Fallback>
            <p:pic>
              <p:nvPicPr>
                <p:cNvPr id="171048" name="Freihand 171047">
                  <a:extLst>
                    <a:ext uri="{FF2B5EF4-FFF2-40B4-BE49-F238E27FC236}">
                      <a16:creationId xmlns:a16="http://schemas.microsoft.com/office/drawing/2014/main" id="{CE5AF100-3BE5-4192-B5C6-51AEB05273D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74773" y="544512"/>
                  <a:ext cx="120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1049" name="Freihand 171048">
                  <a:extLst>
                    <a:ext uri="{FF2B5EF4-FFF2-40B4-BE49-F238E27FC236}">
                      <a16:creationId xmlns:a16="http://schemas.microsoft.com/office/drawing/2014/main" id="{C6A78B6D-97D8-4A91-BBD7-AA0C42C1B9A0}"/>
                    </a:ext>
                  </a:extLst>
                </p14:cNvPr>
                <p14:cNvContentPartPr/>
                <p14:nvPr/>
              </p14:nvContentPartPr>
              <p14:xfrm>
                <a:off x="11325973" y="648912"/>
                <a:ext cx="122400" cy="37440"/>
              </p14:xfrm>
            </p:contentPart>
          </mc:Choice>
          <mc:Fallback>
            <p:pic>
              <p:nvPicPr>
                <p:cNvPr id="171049" name="Freihand 171048">
                  <a:extLst>
                    <a:ext uri="{FF2B5EF4-FFF2-40B4-BE49-F238E27FC236}">
                      <a16:creationId xmlns:a16="http://schemas.microsoft.com/office/drawing/2014/main" id="{C6A78B6D-97D8-4A91-BBD7-AA0C42C1B9A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321653" y="644592"/>
                  <a:ext cx="131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1051" name="Freihand 171050">
                  <a:extLst>
                    <a:ext uri="{FF2B5EF4-FFF2-40B4-BE49-F238E27FC236}">
                      <a16:creationId xmlns:a16="http://schemas.microsoft.com/office/drawing/2014/main" id="{6ADD1888-704B-48D7-862E-DDAF70268411}"/>
                    </a:ext>
                  </a:extLst>
                </p14:cNvPr>
                <p14:cNvContentPartPr/>
                <p14:nvPr/>
              </p14:nvContentPartPr>
              <p14:xfrm>
                <a:off x="11453413" y="588792"/>
                <a:ext cx="61200" cy="138240"/>
              </p14:xfrm>
            </p:contentPart>
          </mc:Choice>
          <mc:Fallback>
            <p:pic>
              <p:nvPicPr>
                <p:cNvPr id="171051" name="Freihand 171050">
                  <a:extLst>
                    <a:ext uri="{FF2B5EF4-FFF2-40B4-BE49-F238E27FC236}">
                      <a16:creationId xmlns:a16="http://schemas.microsoft.com/office/drawing/2014/main" id="{6ADD1888-704B-48D7-862E-DDAF7026841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449093" y="584472"/>
                  <a:ext cx="69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1052" name="Freihand 171051">
                  <a:extLst>
                    <a:ext uri="{FF2B5EF4-FFF2-40B4-BE49-F238E27FC236}">
                      <a16:creationId xmlns:a16="http://schemas.microsoft.com/office/drawing/2014/main" id="{74E570A9-2F7C-4CB5-8D1F-97EFE148C1FA}"/>
                    </a:ext>
                  </a:extLst>
                </p14:cNvPr>
                <p14:cNvContentPartPr/>
                <p14:nvPr/>
              </p14:nvContentPartPr>
              <p14:xfrm>
                <a:off x="11467093" y="644952"/>
                <a:ext cx="31320" cy="21600"/>
              </p14:xfrm>
            </p:contentPart>
          </mc:Choice>
          <mc:Fallback>
            <p:pic>
              <p:nvPicPr>
                <p:cNvPr id="171052" name="Freihand 171051">
                  <a:extLst>
                    <a:ext uri="{FF2B5EF4-FFF2-40B4-BE49-F238E27FC236}">
                      <a16:creationId xmlns:a16="http://schemas.microsoft.com/office/drawing/2014/main" id="{74E570A9-2F7C-4CB5-8D1F-97EFE148C1F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462773" y="640632"/>
                  <a:ext cx="39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71053" name="Freihand 171052">
                  <a:extLst>
                    <a:ext uri="{FF2B5EF4-FFF2-40B4-BE49-F238E27FC236}">
                      <a16:creationId xmlns:a16="http://schemas.microsoft.com/office/drawing/2014/main" id="{9990EAA0-C3AE-48EA-B5BB-E06BC8478D6C}"/>
                    </a:ext>
                  </a:extLst>
                </p14:cNvPr>
                <p14:cNvContentPartPr/>
                <p14:nvPr/>
              </p14:nvContentPartPr>
              <p14:xfrm>
                <a:off x="11542693" y="616872"/>
                <a:ext cx="73080" cy="79200"/>
              </p14:xfrm>
            </p:contentPart>
          </mc:Choice>
          <mc:Fallback>
            <p:pic>
              <p:nvPicPr>
                <p:cNvPr id="171053" name="Freihand 171052">
                  <a:extLst>
                    <a:ext uri="{FF2B5EF4-FFF2-40B4-BE49-F238E27FC236}">
                      <a16:creationId xmlns:a16="http://schemas.microsoft.com/office/drawing/2014/main" id="{9990EAA0-C3AE-48EA-B5BB-E06BC8478D6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538373" y="612552"/>
                  <a:ext cx="81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1054" name="Freihand 171053">
                  <a:extLst>
                    <a:ext uri="{FF2B5EF4-FFF2-40B4-BE49-F238E27FC236}">
                      <a16:creationId xmlns:a16="http://schemas.microsoft.com/office/drawing/2014/main" id="{8EB8183A-1CA3-40DD-AC6E-34901ABF1999}"/>
                    </a:ext>
                  </a:extLst>
                </p14:cNvPr>
                <p14:cNvContentPartPr/>
                <p14:nvPr/>
              </p14:nvContentPartPr>
              <p14:xfrm>
                <a:off x="11608573" y="618672"/>
                <a:ext cx="140760" cy="73800"/>
              </p14:xfrm>
            </p:contentPart>
          </mc:Choice>
          <mc:Fallback>
            <p:pic>
              <p:nvPicPr>
                <p:cNvPr id="171054" name="Freihand 171053">
                  <a:extLst>
                    <a:ext uri="{FF2B5EF4-FFF2-40B4-BE49-F238E27FC236}">
                      <a16:creationId xmlns:a16="http://schemas.microsoft.com/office/drawing/2014/main" id="{8EB8183A-1CA3-40DD-AC6E-34901ABF199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604253" y="614352"/>
                  <a:ext cx="149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1055" name="Freihand 171054">
                  <a:extLst>
                    <a:ext uri="{FF2B5EF4-FFF2-40B4-BE49-F238E27FC236}">
                      <a16:creationId xmlns:a16="http://schemas.microsoft.com/office/drawing/2014/main" id="{C7E46672-02E8-421F-AEFA-104B2990E854}"/>
                    </a:ext>
                  </a:extLst>
                </p14:cNvPr>
                <p14:cNvContentPartPr/>
                <p14:nvPr/>
              </p14:nvContentPartPr>
              <p14:xfrm>
                <a:off x="11702173" y="647112"/>
                <a:ext cx="59760" cy="3600"/>
              </p14:xfrm>
            </p:contentPart>
          </mc:Choice>
          <mc:Fallback>
            <p:pic>
              <p:nvPicPr>
                <p:cNvPr id="171055" name="Freihand 171054">
                  <a:extLst>
                    <a:ext uri="{FF2B5EF4-FFF2-40B4-BE49-F238E27FC236}">
                      <a16:creationId xmlns:a16="http://schemas.microsoft.com/office/drawing/2014/main" id="{C7E46672-02E8-421F-AEFA-104B2990E85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697853" y="642792"/>
                  <a:ext cx="684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1056" name="Freihand 171055">
                  <a:extLst>
                    <a:ext uri="{FF2B5EF4-FFF2-40B4-BE49-F238E27FC236}">
                      <a16:creationId xmlns:a16="http://schemas.microsoft.com/office/drawing/2014/main" id="{657826EE-808D-43F2-8456-07C275093455}"/>
                    </a:ext>
                  </a:extLst>
                </p14:cNvPr>
                <p14:cNvContentPartPr/>
                <p14:nvPr/>
              </p14:nvContentPartPr>
              <p14:xfrm>
                <a:off x="11777053" y="609672"/>
                <a:ext cx="87480" cy="122400"/>
              </p14:xfrm>
            </p:contentPart>
          </mc:Choice>
          <mc:Fallback>
            <p:pic>
              <p:nvPicPr>
                <p:cNvPr id="171056" name="Freihand 171055">
                  <a:extLst>
                    <a:ext uri="{FF2B5EF4-FFF2-40B4-BE49-F238E27FC236}">
                      <a16:creationId xmlns:a16="http://schemas.microsoft.com/office/drawing/2014/main" id="{657826EE-808D-43F2-8456-07C27509345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772733" y="605352"/>
                  <a:ext cx="96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1057" name="Freihand 171056">
                  <a:extLst>
                    <a:ext uri="{FF2B5EF4-FFF2-40B4-BE49-F238E27FC236}">
                      <a16:creationId xmlns:a16="http://schemas.microsoft.com/office/drawing/2014/main" id="{CC97D4D7-3C89-4218-8EE2-10C0E799C6E6}"/>
                    </a:ext>
                  </a:extLst>
                </p14:cNvPr>
                <p14:cNvContentPartPr/>
                <p14:nvPr/>
              </p14:nvContentPartPr>
              <p14:xfrm>
                <a:off x="11893693" y="579072"/>
                <a:ext cx="75240" cy="106560"/>
              </p14:xfrm>
            </p:contentPart>
          </mc:Choice>
          <mc:Fallback>
            <p:pic>
              <p:nvPicPr>
                <p:cNvPr id="171057" name="Freihand 171056">
                  <a:extLst>
                    <a:ext uri="{FF2B5EF4-FFF2-40B4-BE49-F238E27FC236}">
                      <a16:creationId xmlns:a16="http://schemas.microsoft.com/office/drawing/2014/main" id="{CC97D4D7-3C89-4218-8EE2-10C0E799C6E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889373" y="574752"/>
                  <a:ext cx="83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1058" name="Freihand 171057">
                  <a:extLst>
                    <a:ext uri="{FF2B5EF4-FFF2-40B4-BE49-F238E27FC236}">
                      <a16:creationId xmlns:a16="http://schemas.microsoft.com/office/drawing/2014/main" id="{8B9C3288-9BB2-48D3-8F45-60CD6E389E47}"/>
                    </a:ext>
                  </a:extLst>
                </p14:cNvPr>
                <p14:cNvContentPartPr/>
                <p14:nvPr/>
              </p14:nvContentPartPr>
              <p14:xfrm>
                <a:off x="12005653" y="605352"/>
                <a:ext cx="38880" cy="23760"/>
              </p14:xfrm>
            </p:contentPart>
          </mc:Choice>
          <mc:Fallback>
            <p:pic>
              <p:nvPicPr>
                <p:cNvPr id="171058" name="Freihand 171057">
                  <a:extLst>
                    <a:ext uri="{FF2B5EF4-FFF2-40B4-BE49-F238E27FC236}">
                      <a16:creationId xmlns:a16="http://schemas.microsoft.com/office/drawing/2014/main" id="{8B9C3288-9BB2-48D3-8F45-60CD6E389E4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2001333" y="601032"/>
                  <a:ext cx="47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1059" name="Freihand 171058">
                  <a:extLst>
                    <a:ext uri="{FF2B5EF4-FFF2-40B4-BE49-F238E27FC236}">
                      <a16:creationId xmlns:a16="http://schemas.microsoft.com/office/drawing/2014/main" id="{BA2B02BE-4B4C-44D9-B549-B2555EB12613}"/>
                    </a:ext>
                  </a:extLst>
                </p14:cNvPr>
                <p14:cNvContentPartPr/>
                <p14:nvPr/>
              </p14:nvContentPartPr>
              <p14:xfrm>
                <a:off x="11997733" y="603912"/>
                <a:ext cx="64080" cy="137880"/>
              </p14:xfrm>
            </p:contentPart>
          </mc:Choice>
          <mc:Fallback>
            <p:pic>
              <p:nvPicPr>
                <p:cNvPr id="171059" name="Freihand 171058">
                  <a:extLst>
                    <a:ext uri="{FF2B5EF4-FFF2-40B4-BE49-F238E27FC236}">
                      <a16:creationId xmlns:a16="http://schemas.microsoft.com/office/drawing/2014/main" id="{BA2B02BE-4B4C-44D9-B549-B2555EB1261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993413" y="599592"/>
                  <a:ext cx="72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1077" name="Freihand 171076">
                  <a:extLst>
                    <a:ext uri="{FF2B5EF4-FFF2-40B4-BE49-F238E27FC236}">
                      <a16:creationId xmlns:a16="http://schemas.microsoft.com/office/drawing/2014/main" id="{DB440867-651A-4FA7-96BF-F42417B2F6D1}"/>
                    </a:ext>
                  </a:extLst>
                </p14:cNvPr>
                <p14:cNvContentPartPr/>
                <p14:nvPr/>
              </p14:nvContentPartPr>
              <p14:xfrm>
                <a:off x="8537773" y="258672"/>
                <a:ext cx="2169360" cy="2588040"/>
              </p14:xfrm>
            </p:contentPart>
          </mc:Choice>
          <mc:Fallback>
            <p:pic>
              <p:nvPicPr>
                <p:cNvPr id="171077" name="Freihand 171076">
                  <a:extLst>
                    <a:ext uri="{FF2B5EF4-FFF2-40B4-BE49-F238E27FC236}">
                      <a16:creationId xmlns:a16="http://schemas.microsoft.com/office/drawing/2014/main" id="{DB440867-651A-4FA7-96BF-F42417B2F6D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533453" y="254352"/>
                  <a:ext cx="2178000" cy="259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1079" name="Freihand 171078">
                  <a:extLst>
                    <a:ext uri="{FF2B5EF4-FFF2-40B4-BE49-F238E27FC236}">
                      <a16:creationId xmlns:a16="http://schemas.microsoft.com/office/drawing/2014/main" id="{D4D7C3D4-8A29-4573-B581-0B97502A555D}"/>
                    </a:ext>
                  </a:extLst>
                </p14:cNvPr>
                <p14:cNvContentPartPr/>
                <p14:nvPr/>
              </p14:nvContentPartPr>
              <p14:xfrm>
                <a:off x="10559893" y="103872"/>
                <a:ext cx="101880" cy="50040"/>
              </p14:xfrm>
            </p:contentPart>
          </mc:Choice>
          <mc:Fallback>
            <p:pic>
              <p:nvPicPr>
                <p:cNvPr id="171079" name="Freihand 171078">
                  <a:extLst>
                    <a:ext uri="{FF2B5EF4-FFF2-40B4-BE49-F238E27FC236}">
                      <a16:creationId xmlns:a16="http://schemas.microsoft.com/office/drawing/2014/main" id="{D4D7C3D4-8A29-4573-B581-0B97502A555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55573" y="99552"/>
                  <a:ext cx="110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1080" name="Freihand 171079">
                  <a:extLst>
                    <a:ext uri="{FF2B5EF4-FFF2-40B4-BE49-F238E27FC236}">
                      <a16:creationId xmlns:a16="http://schemas.microsoft.com/office/drawing/2014/main" id="{C825BF96-84FE-4ADB-9B33-898C5829DAA7}"/>
                    </a:ext>
                  </a:extLst>
                </p14:cNvPr>
                <p14:cNvContentPartPr/>
                <p14:nvPr/>
              </p14:nvContentPartPr>
              <p14:xfrm>
                <a:off x="10609933" y="112872"/>
                <a:ext cx="81000" cy="97200"/>
              </p14:xfrm>
            </p:contentPart>
          </mc:Choice>
          <mc:Fallback>
            <p:pic>
              <p:nvPicPr>
                <p:cNvPr id="171080" name="Freihand 171079">
                  <a:extLst>
                    <a:ext uri="{FF2B5EF4-FFF2-40B4-BE49-F238E27FC236}">
                      <a16:creationId xmlns:a16="http://schemas.microsoft.com/office/drawing/2014/main" id="{C825BF96-84FE-4ADB-9B33-898C5829DAA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05613" y="108552"/>
                  <a:ext cx="89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1081" name="Freihand 171080">
                  <a:extLst>
                    <a:ext uri="{FF2B5EF4-FFF2-40B4-BE49-F238E27FC236}">
                      <a16:creationId xmlns:a16="http://schemas.microsoft.com/office/drawing/2014/main" id="{B229DDCC-923F-4F06-BED5-A0A1CC39A821}"/>
                    </a:ext>
                  </a:extLst>
                </p14:cNvPr>
                <p14:cNvContentPartPr/>
                <p14:nvPr/>
              </p14:nvContentPartPr>
              <p14:xfrm>
                <a:off x="10761853" y="120432"/>
                <a:ext cx="111240" cy="1800"/>
              </p14:xfrm>
            </p:contentPart>
          </mc:Choice>
          <mc:Fallback>
            <p:pic>
              <p:nvPicPr>
                <p:cNvPr id="171081" name="Freihand 171080">
                  <a:extLst>
                    <a:ext uri="{FF2B5EF4-FFF2-40B4-BE49-F238E27FC236}">
                      <a16:creationId xmlns:a16="http://schemas.microsoft.com/office/drawing/2014/main" id="{B229DDCC-923F-4F06-BED5-A0A1CC39A82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757533" y="116112"/>
                  <a:ext cx="1198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1082" name="Freihand 171081">
                  <a:extLst>
                    <a:ext uri="{FF2B5EF4-FFF2-40B4-BE49-F238E27FC236}">
                      <a16:creationId xmlns:a16="http://schemas.microsoft.com/office/drawing/2014/main" id="{4C23F80B-8D8E-41B3-995F-7EF8952C202D}"/>
                    </a:ext>
                  </a:extLst>
                </p14:cNvPr>
                <p14:cNvContentPartPr/>
                <p14:nvPr/>
              </p14:nvContentPartPr>
              <p14:xfrm>
                <a:off x="10765453" y="144192"/>
                <a:ext cx="122040" cy="9720"/>
              </p14:xfrm>
            </p:contentPart>
          </mc:Choice>
          <mc:Fallback>
            <p:pic>
              <p:nvPicPr>
                <p:cNvPr id="171082" name="Freihand 171081">
                  <a:extLst>
                    <a:ext uri="{FF2B5EF4-FFF2-40B4-BE49-F238E27FC236}">
                      <a16:creationId xmlns:a16="http://schemas.microsoft.com/office/drawing/2014/main" id="{4C23F80B-8D8E-41B3-995F-7EF8952C202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761133" y="139872"/>
                  <a:ext cx="130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1083" name="Freihand 171082">
                  <a:extLst>
                    <a:ext uri="{FF2B5EF4-FFF2-40B4-BE49-F238E27FC236}">
                      <a16:creationId xmlns:a16="http://schemas.microsoft.com/office/drawing/2014/main" id="{663466D7-F447-4F8D-A964-EA62428A6C37}"/>
                    </a:ext>
                  </a:extLst>
                </p14:cNvPr>
                <p14:cNvContentPartPr/>
                <p14:nvPr/>
              </p14:nvContentPartPr>
              <p14:xfrm>
                <a:off x="10937893" y="111432"/>
                <a:ext cx="108720" cy="83880"/>
              </p14:xfrm>
            </p:contentPart>
          </mc:Choice>
          <mc:Fallback>
            <p:pic>
              <p:nvPicPr>
                <p:cNvPr id="171083" name="Freihand 171082">
                  <a:extLst>
                    <a:ext uri="{FF2B5EF4-FFF2-40B4-BE49-F238E27FC236}">
                      <a16:creationId xmlns:a16="http://schemas.microsoft.com/office/drawing/2014/main" id="{663466D7-F447-4F8D-A964-EA62428A6C3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33573" y="107112"/>
                  <a:ext cx="117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1084" name="Freihand 171083">
                  <a:extLst>
                    <a:ext uri="{FF2B5EF4-FFF2-40B4-BE49-F238E27FC236}">
                      <a16:creationId xmlns:a16="http://schemas.microsoft.com/office/drawing/2014/main" id="{CE11FFD0-B7F3-4607-933A-EA468439F231}"/>
                    </a:ext>
                  </a:extLst>
                </p14:cNvPr>
                <p14:cNvContentPartPr/>
                <p14:nvPr/>
              </p14:nvContentPartPr>
              <p14:xfrm>
                <a:off x="11116093" y="68952"/>
                <a:ext cx="25200" cy="70920"/>
              </p14:xfrm>
            </p:contentPart>
          </mc:Choice>
          <mc:Fallback>
            <p:pic>
              <p:nvPicPr>
                <p:cNvPr id="171084" name="Freihand 171083">
                  <a:extLst>
                    <a:ext uri="{FF2B5EF4-FFF2-40B4-BE49-F238E27FC236}">
                      <a16:creationId xmlns:a16="http://schemas.microsoft.com/office/drawing/2014/main" id="{CE11FFD0-B7F3-4607-933A-EA468439F23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11773" y="64632"/>
                  <a:ext cx="33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1085" name="Freihand 171084">
                  <a:extLst>
                    <a:ext uri="{FF2B5EF4-FFF2-40B4-BE49-F238E27FC236}">
                      <a16:creationId xmlns:a16="http://schemas.microsoft.com/office/drawing/2014/main" id="{C21D7977-B994-42D5-8E7A-DBDED195AB66}"/>
                    </a:ext>
                  </a:extLst>
                </p14:cNvPr>
                <p14:cNvContentPartPr/>
                <p14:nvPr/>
              </p14:nvContentPartPr>
              <p14:xfrm>
                <a:off x="11041933" y="46272"/>
                <a:ext cx="162360" cy="80280"/>
              </p14:xfrm>
            </p:contentPart>
          </mc:Choice>
          <mc:Fallback>
            <p:pic>
              <p:nvPicPr>
                <p:cNvPr id="171085" name="Freihand 171084">
                  <a:extLst>
                    <a:ext uri="{FF2B5EF4-FFF2-40B4-BE49-F238E27FC236}">
                      <a16:creationId xmlns:a16="http://schemas.microsoft.com/office/drawing/2014/main" id="{C21D7977-B994-42D5-8E7A-DBDED195AB6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37613" y="41952"/>
                  <a:ext cx="17100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91" name="Gruppieren 171090">
            <a:extLst>
              <a:ext uri="{FF2B5EF4-FFF2-40B4-BE49-F238E27FC236}">
                <a16:creationId xmlns:a16="http://schemas.microsoft.com/office/drawing/2014/main" id="{D79EA0F5-D56E-4D16-AC79-1B334AF16FC5}"/>
              </a:ext>
            </a:extLst>
          </p:cNvPr>
          <p:cNvGrpSpPr/>
          <p:nvPr/>
        </p:nvGrpSpPr>
        <p:grpSpPr>
          <a:xfrm>
            <a:off x="489613" y="3381312"/>
            <a:ext cx="269640" cy="109800"/>
            <a:chOff x="489613" y="3381312"/>
            <a:chExt cx="269640" cy="1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1087" name="Freihand 171086">
                  <a:extLst>
                    <a:ext uri="{FF2B5EF4-FFF2-40B4-BE49-F238E27FC236}">
                      <a16:creationId xmlns:a16="http://schemas.microsoft.com/office/drawing/2014/main" id="{5455A870-6EC2-4596-8A0D-E8E039097BE0}"/>
                    </a:ext>
                  </a:extLst>
                </p14:cNvPr>
                <p14:cNvContentPartPr/>
                <p14:nvPr/>
              </p14:nvContentPartPr>
              <p14:xfrm>
                <a:off x="489613" y="3403992"/>
                <a:ext cx="128160" cy="16200"/>
              </p14:xfrm>
            </p:contentPart>
          </mc:Choice>
          <mc:Fallback>
            <p:pic>
              <p:nvPicPr>
                <p:cNvPr id="171087" name="Freihand 171086">
                  <a:extLst>
                    <a:ext uri="{FF2B5EF4-FFF2-40B4-BE49-F238E27FC236}">
                      <a16:creationId xmlns:a16="http://schemas.microsoft.com/office/drawing/2014/main" id="{5455A870-6EC2-4596-8A0D-E8E039097BE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85293" y="3399672"/>
                  <a:ext cx="136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1088" name="Freihand 171087">
                  <a:extLst>
                    <a:ext uri="{FF2B5EF4-FFF2-40B4-BE49-F238E27FC236}">
                      <a16:creationId xmlns:a16="http://schemas.microsoft.com/office/drawing/2014/main" id="{D47D7EB5-5EB0-4C00-9915-5C02A282DEAB}"/>
                    </a:ext>
                  </a:extLst>
                </p14:cNvPr>
                <p14:cNvContentPartPr/>
                <p14:nvPr/>
              </p14:nvContentPartPr>
              <p14:xfrm>
                <a:off x="497533" y="3448632"/>
                <a:ext cx="111600" cy="15120"/>
              </p14:xfrm>
            </p:contentPart>
          </mc:Choice>
          <mc:Fallback>
            <p:pic>
              <p:nvPicPr>
                <p:cNvPr id="171088" name="Freihand 171087">
                  <a:extLst>
                    <a:ext uri="{FF2B5EF4-FFF2-40B4-BE49-F238E27FC236}">
                      <a16:creationId xmlns:a16="http://schemas.microsoft.com/office/drawing/2014/main" id="{D47D7EB5-5EB0-4C00-9915-5C02A282DEA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93213" y="3444312"/>
                  <a:ext cx="120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1089" name="Freihand 171088">
                  <a:extLst>
                    <a:ext uri="{FF2B5EF4-FFF2-40B4-BE49-F238E27FC236}">
                      <a16:creationId xmlns:a16="http://schemas.microsoft.com/office/drawing/2014/main" id="{6D694452-6255-4A06-B343-020385649F65}"/>
                    </a:ext>
                  </a:extLst>
                </p14:cNvPr>
                <p14:cNvContentPartPr/>
                <p14:nvPr/>
              </p14:nvContentPartPr>
              <p14:xfrm>
                <a:off x="671773" y="3381312"/>
                <a:ext cx="87480" cy="109800"/>
              </p14:xfrm>
            </p:contentPart>
          </mc:Choice>
          <mc:Fallback>
            <p:pic>
              <p:nvPicPr>
                <p:cNvPr id="171089" name="Freihand 171088">
                  <a:extLst>
                    <a:ext uri="{FF2B5EF4-FFF2-40B4-BE49-F238E27FC236}">
                      <a16:creationId xmlns:a16="http://schemas.microsoft.com/office/drawing/2014/main" id="{6D694452-6255-4A06-B343-020385649F6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67453" y="3376992"/>
                  <a:ext cx="9612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71108" name="Freihand 171107">
                <a:extLst>
                  <a:ext uri="{FF2B5EF4-FFF2-40B4-BE49-F238E27FC236}">
                    <a16:creationId xmlns:a16="http://schemas.microsoft.com/office/drawing/2014/main" id="{2FB8C996-E139-4BF3-8F22-1847B34E3A82}"/>
                  </a:ext>
                </a:extLst>
              </p14:cNvPr>
              <p14:cNvContentPartPr/>
              <p14:nvPr/>
            </p14:nvContentPartPr>
            <p14:xfrm>
              <a:off x="9711373" y="2194392"/>
              <a:ext cx="360" cy="63360"/>
            </p14:xfrm>
          </p:contentPart>
        </mc:Choice>
        <mc:Fallback>
          <p:pic>
            <p:nvPicPr>
              <p:cNvPr id="171108" name="Freihand 171107">
                <a:extLst>
                  <a:ext uri="{FF2B5EF4-FFF2-40B4-BE49-F238E27FC236}">
                    <a16:creationId xmlns:a16="http://schemas.microsoft.com/office/drawing/2014/main" id="{2FB8C996-E139-4BF3-8F22-1847B34E3A82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9707053" y="2190072"/>
                <a:ext cx="9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71109" name="Freihand 171108">
                <a:extLst>
                  <a:ext uri="{FF2B5EF4-FFF2-40B4-BE49-F238E27FC236}">
                    <a16:creationId xmlns:a16="http://schemas.microsoft.com/office/drawing/2014/main" id="{22D56A25-E276-48EB-98B8-8EA20EE3D57C}"/>
                  </a:ext>
                </a:extLst>
              </p14:cNvPr>
              <p14:cNvContentPartPr/>
              <p14:nvPr/>
            </p14:nvContentPartPr>
            <p14:xfrm>
              <a:off x="9707773" y="2624232"/>
              <a:ext cx="21600" cy="176400"/>
            </p14:xfrm>
          </p:contentPart>
        </mc:Choice>
        <mc:Fallback>
          <p:pic>
            <p:nvPicPr>
              <p:cNvPr id="171109" name="Freihand 171108">
                <a:extLst>
                  <a:ext uri="{FF2B5EF4-FFF2-40B4-BE49-F238E27FC236}">
                    <a16:creationId xmlns:a16="http://schemas.microsoft.com/office/drawing/2014/main" id="{22D56A25-E276-48EB-98B8-8EA20EE3D57C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9703453" y="2619912"/>
                <a:ext cx="30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71110" name="Freihand 171109">
                <a:extLst>
                  <a:ext uri="{FF2B5EF4-FFF2-40B4-BE49-F238E27FC236}">
                    <a16:creationId xmlns:a16="http://schemas.microsoft.com/office/drawing/2014/main" id="{1767ADAF-B028-41FC-AF6B-D9A5924FC706}"/>
                  </a:ext>
                </a:extLst>
              </p14:cNvPr>
              <p14:cNvContentPartPr/>
              <p14:nvPr/>
            </p14:nvContentPartPr>
            <p14:xfrm>
              <a:off x="8656213" y="1520112"/>
              <a:ext cx="169920" cy="3600"/>
            </p14:xfrm>
          </p:contentPart>
        </mc:Choice>
        <mc:Fallback>
          <p:pic>
            <p:nvPicPr>
              <p:cNvPr id="171110" name="Freihand 171109">
                <a:extLst>
                  <a:ext uri="{FF2B5EF4-FFF2-40B4-BE49-F238E27FC236}">
                    <a16:creationId xmlns:a16="http://schemas.microsoft.com/office/drawing/2014/main" id="{1767ADAF-B028-41FC-AF6B-D9A5924FC706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651893" y="1515792"/>
                <a:ext cx="178560" cy="1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116" name="Gruppieren 171115">
            <a:extLst>
              <a:ext uri="{FF2B5EF4-FFF2-40B4-BE49-F238E27FC236}">
                <a16:creationId xmlns:a16="http://schemas.microsoft.com/office/drawing/2014/main" id="{B810E881-0745-4DB9-813F-ECD68E998CE8}"/>
              </a:ext>
            </a:extLst>
          </p:cNvPr>
          <p:cNvGrpSpPr/>
          <p:nvPr/>
        </p:nvGrpSpPr>
        <p:grpSpPr>
          <a:xfrm>
            <a:off x="9291613" y="1510032"/>
            <a:ext cx="436680" cy="307800"/>
            <a:chOff x="9291613" y="1510032"/>
            <a:chExt cx="436680" cy="3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1107" name="Freihand 171106">
                  <a:extLst>
                    <a:ext uri="{FF2B5EF4-FFF2-40B4-BE49-F238E27FC236}">
                      <a16:creationId xmlns:a16="http://schemas.microsoft.com/office/drawing/2014/main" id="{B84D0A39-089A-4A05-BD7D-E9F58C5B10C8}"/>
                    </a:ext>
                  </a:extLst>
                </p14:cNvPr>
                <p14:cNvContentPartPr/>
                <p14:nvPr/>
              </p14:nvContentPartPr>
              <p14:xfrm>
                <a:off x="9703093" y="1564752"/>
                <a:ext cx="3240" cy="253080"/>
              </p14:xfrm>
            </p:contentPart>
          </mc:Choice>
          <mc:Fallback>
            <p:pic>
              <p:nvPicPr>
                <p:cNvPr id="171107" name="Freihand 171106">
                  <a:extLst>
                    <a:ext uri="{FF2B5EF4-FFF2-40B4-BE49-F238E27FC236}">
                      <a16:creationId xmlns:a16="http://schemas.microsoft.com/office/drawing/2014/main" id="{B84D0A39-089A-4A05-BD7D-E9F58C5B10C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698773" y="1560432"/>
                  <a:ext cx="11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1111" name="Freihand 171110">
                  <a:extLst>
                    <a:ext uri="{FF2B5EF4-FFF2-40B4-BE49-F238E27FC236}">
                      <a16:creationId xmlns:a16="http://schemas.microsoft.com/office/drawing/2014/main" id="{CCA37B62-3C05-4BF7-8C61-B5E555B2C3F4}"/>
                    </a:ext>
                  </a:extLst>
                </p14:cNvPr>
                <p14:cNvContentPartPr/>
                <p14:nvPr/>
              </p14:nvContentPartPr>
              <p14:xfrm>
                <a:off x="9291613" y="1510032"/>
                <a:ext cx="436680" cy="32400"/>
              </p14:xfrm>
            </p:contentPart>
          </mc:Choice>
          <mc:Fallback>
            <p:pic>
              <p:nvPicPr>
                <p:cNvPr id="171111" name="Freihand 171110">
                  <a:extLst>
                    <a:ext uri="{FF2B5EF4-FFF2-40B4-BE49-F238E27FC236}">
                      <a16:creationId xmlns:a16="http://schemas.microsoft.com/office/drawing/2014/main" id="{CCA37B62-3C05-4BF7-8C61-B5E555B2C3F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287293" y="1505712"/>
                  <a:ext cx="4453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15" name="Gruppieren 171114">
            <a:extLst>
              <a:ext uri="{FF2B5EF4-FFF2-40B4-BE49-F238E27FC236}">
                <a16:creationId xmlns:a16="http://schemas.microsoft.com/office/drawing/2014/main" id="{9DA17556-EB1F-4DF5-B57E-B7C5D6D10DE6}"/>
              </a:ext>
            </a:extLst>
          </p:cNvPr>
          <p:cNvGrpSpPr/>
          <p:nvPr/>
        </p:nvGrpSpPr>
        <p:grpSpPr>
          <a:xfrm>
            <a:off x="9607693" y="2945712"/>
            <a:ext cx="342360" cy="211680"/>
            <a:chOff x="9607693" y="2945712"/>
            <a:chExt cx="34236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1112" name="Freihand 171111">
                  <a:extLst>
                    <a:ext uri="{FF2B5EF4-FFF2-40B4-BE49-F238E27FC236}">
                      <a16:creationId xmlns:a16="http://schemas.microsoft.com/office/drawing/2014/main" id="{DFC3F558-1170-4023-871C-B5E952803CB8}"/>
                    </a:ext>
                  </a:extLst>
                </p14:cNvPr>
                <p14:cNvContentPartPr/>
                <p14:nvPr/>
              </p14:nvContentPartPr>
              <p14:xfrm>
                <a:off x="9607693" y="3013032"/>
                <a:ext cx="78480" cy="72720"/>
              </p14:xfrm>
            </p:contentPart>
          </mc:Choice>
          <mc:Fallback>
            <p:pic>
              <p:nvPicPr>
                <p:cNvPr id="171112" name="Freihand 171111">
                  <a:extLst>
                    <a:ext uri="{FF2B5EF4-FFF2-40B4-BE49-F238E27FC236}">
                      <a16:creationId xmlns:a16="http://schemas.microsoft.com/office/drawing/2014/main" id="{DFC3F558-1170-4023-871C-B5E952803CB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603373" y="3008712"/>
                  <a:ext cx="87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1113" name="Freihand 171112">
                  <a:extLst>
                    <a:ext uri="{FF2B5EF4-FFF2-40B4-BE49-F238E27FC236}">
                      <a16:creationId xmlns:a16="http://schemas.microsoft.com/office/drawing/2014/main" id="{5244B45A-F157-4160-B3FB-6B59FDFC80F1}"/>
                    </a:ext>
                  </a:extLst>
                </p14:cNvPr>
                <p14:cNvContentPartPr/>
                <p14:nvPr/>
              </p14:nvContentPartPr>
              <p14:xfrm>
                <a:off x="9669613" y="3055152"/>
                <a:ext cx="62280" cy="102240"/>
              </p14:xfrm>
            </p:contentPart>
          </mc:Choice>
          <mc:Fallback>
            <p:pic>
              <p:nvPicPr>
                <p:cNvPr id="171113" name="Freihand 171112">
                  <a:extLst>
                    <a:ext uri="{FF2B5EF4-FFF2-40B4-BE49-F238E27FC236}">
                      <a16:creationId xmlns:a16="http://schemas.microsoft.com/office/drawing/2014/main" id="{5244B45A-F157-4160-B3FB-6B59FDFC80F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65293" y="3050832"/>
                  <a:ext cx="70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1114" name="Freihand 171113">
                  <a:extLst>
                    <a:ext uri="{FF2B5EF4-FFF2-40B4-BE49-F238E27FC236}">
                      <a16:creationId xmlns:a16="http://schemas.microsoft.com/office/drawing/2014/main" id="{5F27F7FB-A64B-4199-9697-A2D74E623AC7}"/>
                    </a:ext>
                  </a:extLst>
                </p14:cNvPr>
                <p14:cNvContentPartPr/>
                <p14:nvPr/>
              </p14:nvContentPartPr>
              <p14:xfrm>
                <a:off x="9771853" y="2945712"/>
                <a:ext cx="178200" cy="125640"/>
              </p14:xfrm>
            </p:contentPart>
          </mc:Choice>
          <mc:Fallback>
            <p:pic>
              <p:nvPicPr>
                <p:cNvPr id="171114" name="Freihand 171113">
                  <a:extLst>
                    <a:ext uri="{FF2B5EF4-FFF2-40B4-BE49-F238E27FC236}">
                      <a16:creationId xmlns:a16="http://schemas.microsoft.com/office/drawing/2014/main" id="{5F27F7FB-A64B-4199-9697-A2D74E623AC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767533" y="2941392"/>
                  <a:ext cx="18684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71142" name="Freihand 171141">
                <a:extLst>
                  <a:ext uri="{FF2B5EF4-FFF2-40B4-BE49-F238E27FC236}">
                    <a16:creationId xmlns:a16="http://schemas.microsoft.com/office/drawing/2014/main" id="{CEBE624B-D519-40F6-A0D7-2F28B37578F5}"/>
                  </a:ext>
                </a:extLst>
              </p14:cNvPr>
              <p14:cNvContentPartPr/>
              <p14:nvPr/>
            </p14:nvContentPartPr>
            <p14:xfrm>
              <a:off x="4138933" y="3689832"/>
              <a:ext cx="23040" cy="304920"/>
            </p14:xfrm>
          </p:contentPart>
        </mc:Choice>
        <mc:Fallback>
          <p:pic>
            <p:nvPicPr>
              <p:cNvPr id="171142" name="Freihand 171141">
                <a:extLst>
                  <a:ext uri="{FF2B5EF4-FFF2-40B4-BE49-F238E27FC236}">
                    <a16:creationId xmlns:a16="http://schemas.microsoft.com/office/drawing/2014/main" id="{CEBE624B-D519-40F6-A0D7-2F28B37578F5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134613" y="3685512"/>
                <a:ext cx="3168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147" name="Gruppieren 171146">
            <a:extLst>
              <a:ext uri="{FF2B5EF4-FFF2-40B4-BE49-F238E27FC236}">
                <a16:creationId xmlns:a16="http://schemas.microsoft.com/office/drawing/2014/main" id="{146BD0BB-9DFC-4641-880C-599B68F657CA}"/>
              </a:ext>
            </a:extLst>
          </p:cNvPr>
          <p:cNvGrpSpPr/>
          <p:nvPr/>
        </p:nvGrpSpPr>
        <p:grpSpPr>
          <a:xfrm>
            <a:off x="1072093" y="3345672"/>
            <a:ext cx="3201480" cy="615240"/>
            <a:chOff x="1072093" y="3345672"/>
            <a:chExt cx="3201480" cy="61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1092" name="Freihand 171091">
                  <a:extLst>
                    <a:ext uri="{FF2B5EF4-FFF2-40B4-BE49-F238E27FC236}">
                      <a16:creationId xmlns:a16="http://schemas.microsoft.com/office/drawing/2014/main" id="{A5A19898-C8DB-47E6-8D65-92E920D346AA}"/>
                    </a:ext>
                  </a:extLst>
                </p14:cNvPr>
                <p14:cNvContentPartPr/>
                <p14:nvPr/>
              </p14:nvContentPartPr>
              <p14:xfrm>
                <a:off x="1072093" y="3345672"/>
                <a:ext cx="105120" cy="154080"/>
              </p14:xfrm>
            </p:contentPart>
          </mc:Choice>
          <mc:Fallback>
            <p:pic>
              <p:nvPicPr>
                <p:cNvPr id="171092" name="Freihand 171091">
                  <a:extLst>
                    <a:ext uri="{FF2B5EF4-FFF2-40B4-BE49-F238E27FC236}">
                      <a16:creationId xmlns:a16="http://schemas.microsoft.com/office/drawing/2014/main" id="{A5A19898-C8DB-47E6-8D65-92E920D346A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7773" y="3341352"/>
                  <a:ext cx="113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1093" name="Freihand 171092">
                  <a:extLst>
                    <a:ext uri="{FF2B5EF4-FFF2-40B4-BE49-F238E27FC236}">
                      <a16:creationId xmlns:a16="http://schemas.microsoft.com/office/drawing/2014/main" id="{A5BF2522-7196-454A-B6E5-21666DB3D17A}"/>
                    </a:ext>
                  </a:extLst>
                </p14:cNvPr>
                <p14:cNvContentPartPr/>
                <p14:nvPr/>
              </p14:nvContentPartPr>
              <p14:xfrm>
                <a:off x="1078573" y="3446832"/>
                <a:ext cx="85320" cy="19440"/>
              </p14:xfrm>
            </p:contentPart>
          </mc:Choice>
          <mc:Fallback>
            <p:pic>
              <p:nvPicPr>
                <p:cNvPr id="171093" name="Freihand 171092">
                  <a:extLst>
                    <a:ext uri="{FF2B5EF4-FFF2-40B4-BE49-F238E27FC236}">
                      <a16:creationId xmlns:a16="http://schemas.microsoft.com/office/drawing/2014/main" id="{A5BF2522-7196-454A-B6E5-21666DB3D17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74253" y="3442512"/>
                  <a:ext cx="93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1094" name="Freihand 171093">
                  <a:extLst>
                    <a:ext uri="{FF2B5EF4-FFF2-40B4-BE49-F238E27FC236}">
                      <a16:creationId xmlns:a16="http://schemas.microsoft.com/office/drawing/2014/main" id="{6959E24B-EB49-4F83-9349-71C17C09E2A4}"/>
                    </a:ext>
                  </a:extLst>
                </p14:cNvPr>
                <p14:cNvContentPartPr/>
                <p14:nvPr/>
              </p14:nvContentPartPr>
              <p14:xfrm>
                <a:off x="1202413" y="3429552"/>
                <a:ext cx="109800" cy="83880"/>
              </p14:xfrm>
            </p:contentPart>
          </mc:Choice>
          <mc:Fallback>
            <p:pic>
              <p:nvPicPr>
                <p:cNvPr id="171094" name="Freihand 171093">
                  <a:extLst>
                    <a:ext uri="{FF2B5EF4-FFF2-40B4-BE49-F238E27FC236}">
                      <a16:creationId xmlns:a16="http://schemas.microsoft.com/office/drawing/2014/main" id="{6959E24B-EB49-4F83-9349-71C17C09E2A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98093" y="3425232"/>
                  <a:ext cx="118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1095" name="Freihand 171094">
                  <a:extLst>
                    <a:ext uri="{FF2B5EF4-FFF2-40B4-BE49-F238E27FC236}">
                      <a16:creationId xmlns:a16="http://schemas.microsoft.com/office/drawing/2014/main" id="{5F39C7A8-47B2-4527-B2DA-9F0F0FA8BF85}"/>
                    </a:ext>
                  </a:extLst>
                </p14:cNvPr>
                <p14:cNvContentPartPr/>
                <p14:nvPr/>
              </p14:nvContentPartPr>
              <p14:xfrm>
                <a:off x="1355053" y="3424512"/>
                <a:ext cx="124920" cy="71280"/>
              </p14:xfrm>
            </p:contentPart>
          </mc:Choice>
          <mc:Fallback>
            <p:pic>
              <p:nvPicPr>
                <p:cNvPr id="171095" name="Freihand 171094">
                  <a:extLst>
                    <a:ext uri="{FF2B5EF4-FFF2-40B4-BE49-F238E27FC236}">
                      <a16:creationId xmlns:a16="http://schemas.microsoft.com/office/drawing/2014/main" id="{5F39C7A8-47B2-4527-B2DA-9F0F0FA8BF8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350733" y="3420192"/>
                  <a:ext cx="133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1097" name="Freihand 171096">
                  <a:extLst>
                    <a:ext uri="{FF2B5EF4-FFF2-40B4-BE49-F238E27FC236}">
                      <a16:creationId xmlns:a16="http://schemas.microsoft.com/office/drawing/2014/main" id="{EC9369B6-D6CF-4DC7-B7CE-6E3FF6AED4F1}"/>
                    </a:ext>
                  </a:extLst>
                </p14:cNvPr>
                <p14:cNvContentPartPr/>
                <p14:nvPr/>
              </p14:nvContentPartPr>
              <p14:xfrm>
                <a:off x="1662133" y="3452952"/>
                <a:ext cx="4680" cy="68400"/>
              </p14:xfrm>
            </p:contentPart>
          </mc:Choice>
          <mc:Fallback>
            <p:pic>
              <p:nvPicPr>
                <p:cNvPr id="171097" name="Freihand 171096">
                  <a:extLst>
                    <a:ext uri="{FF2B5EF4-FFF2-40B4-BE49-F238E27FC236}">
                      <a16:creationId xmlns:a16="http://schemas.microsoft.com/office/drawing/2014/main" id="{EC9369B6-D6CF-4DC7-B7CE-6E3FF6AED4F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657813" y="3448632"/>
                  <a:ext cx="13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1098" name="Freihand 171097">
                  <a:extLst>
                    <a:ext uri="{FF2B5EF4-FFF2-40B4-BE49-F238E27FC236}">
                      <a16:creationId xmlns:a16="http://schemas.microsoft.com/office/drawing/2014/main" id="{18537C76-1D65-47BC-8C75-163EFF67EB94}"/>
                    </a:ext>
                  </a:extLst>
                </p14:cNvPr>
                <p14:cNvContentPartPr/>
                <p14:nvPr/>
              </p14:nvContentPartPr>
              <p14:xfrm>
                <a:off x="1625413" y="3474552"/>
                <a:ext cx="157320" cy="9720"/>
              </p14:xfrm>
            </p:contentPart>
          </mc:Choice>
          <mc:Fallback>
            <p:pic>
              <p:nvPicPr>
                <p:cNvPr id="171098" name="Freihand 171097">
                  <a:extLst>
                    <a:ext uri="{FF2B5EF4-FFF2-40B4-BE49-F238E27FC236}">
                      <a16:creationId xmlns:a16="http://schemas.microsoft.com/office/drawing/2014/main" id="{18537C76-1D65-47BC-8C75-163EFF67EB9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621093" y="3470232"/>
                  <a:ext cx="165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099" name="Freihand 171098">
                  <a:extLst>
                    <a:ext uri="{FF2B5EF4-FFF2-40B4-BE49-F238E27FC236}">
                      <a16:creationId xmlns:a16="http://schemas.microsoft.com/office/drawing/2014/main" id="{4EE0094D-3ACB-4FD6-B1E6-3E6EF542B5B9}"/>
                    </a:ext>
                  </a:extLst>
                </p14:cNvPr>
                <p14:cNvContentPartPr/>
                <p14:nvPr/>
              </p14:nvContentPartPr>
              <p14:xfrm>
                <a:off x="1798213" y="3448992"/>
                <a:ext cx="178920" cy="139320"/>
              </p14:xfrm>
            </p:contentPart>
          </mc:Choice>
          <mc:Fallback>
            <p:pic>
              <p:nvPicPr>
                <p:cNvPr id="171099" name="Freihand 171098">
                  <a:extLst>
                    <a:ext uri="{FF2B5EF4-FFF2-40B4-BE49-F238E27FC236}">
                      <a16:creationId xmlns:a16="http://schemas.microsoft.com/office/drawing/2014/main" id="{4EE0094D-3ACB-4FD6-B1E6-3E6EF542B5B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793893" y="3444672"/>
                  <a:ext cx="187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1100" name="Freihand 171099">
                  <a:extLst>
                    <a:ext uri="{FF2B5EF4-FFF2-40B4-BE49-F238E27FC236}">
                      <a16:creationId xmlns:a16="http://schemas.microsoft.com/office/drawing/2014/main" id="{0A913BCE-4CD5-4D6A-8625-F20CE09DBB18}"/>
                    </a:ext>
                  </a:extLst>
                </p14:cNvPr>
                <p14:cNvContentPartPr/>
                <p14:nvPr/>
              </p14:nvContentPartPr>
              <p14:xfrm>
                <a:off x="2032573" y="3425952"/>
                <a:ext cx="96480" cy="126000"/>
              </p14:xfrm>
            </p:contentPart>
          </mc:Choice>
          <mc:Fallback>
            <p:pic>
              <p:nvPicPr>
                <p:cNvPr id="171100" name="Freihand 171099">
                  <a:extLst>
                    <a:ext uri="{FF2B5EF4-FFF2-40B4-BE49-F238E27FC236}">
                      <a16:creationId xmlns:a16="http://schemas.microsoft.com/office/drawing/2014/main" id="{0A913BCE-4CD5-4D6A-8625-F20CE09DBB1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028253" y="3421632"/>
                  <a:ext cx="105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1101" name="Freihand 171100">
                  <a:extLst>
                    <a:ext uri="{FF2B5EF4-FFF2-40B4-BE49-F238E27FC236}">
                      <a16:creationId xmlns:a16="http://schemas.microsoft.com/office/drawing/2014/main" id="{CB148CA7-B643-4011-A563-0CB100372E14}"/>
                    </a:ext>
                  </a:extLst>
                </p14:cNvPr>
                <p14:cNvContentPartPr/>
                <p14:nvPr/>
              </p14:nvContentPartPr>
              <p14:xfrm>
                <a:off x="2235253" y="3448992"/>
                <a:ext cx="59040" cy="44640"/>
              </p14:xfrm>
            </p:contentPart>
          </mc:Choice>
          <mc:Fallback>
            <p:pic>
              <p:nvPicPr>
                <p:cNvPr id="171101" name="Freihand 171100">
                  <a:extLst>
                    <a:ext uri="{FF2B5EF4-FFF2-40B4-BE49-F238E27FC236}">
                      <a16:creationId xmlns:a16="http://schemas.microsoft.com/office/drawing/2014/main" id="{CB148CA7-B643-4011-A563-0CB100372E1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230933" y="3444672"/>
                  <a:ext cx="67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102" name="Freihand 171101">
                  <a:extLst>
                    <a:ext uri="{FF2B5EF4-FFF2-40B4-BE49-F238E27FC236}">
                      <a16:creationId xmlns:a16="http://schemas.microsoft.com/office/drawing/2014/main" id="{C806C76C-5409-488B-85E6-CB3603B9A2E1}"/>
                    </a:ext>
                  </a:extLst>
                </p14:cNvPr>
                <p14:cNvContentPartPr/>
                <p14:nvPr/>
              </p14:nvContentPartPr>
              <p14:xfrm>
                <a:off x="2271613" y="3450432"/>
                <a:ext cx="43920" cy="128880"/>
              </p14:xfrm>
            </p:contentPart>
          </mc:Choice>
          <mc:Fallback>
            <p:pic>
              <p:nvPicPr>
                <p:cNvPr id="171102" name="Freihand 171101">
                  <a:extLst>
                    <a:ext uri="{FF2B5EF4-FFF2-40B4-BE49-F238E27FC236}">
                      <a16:creationId xmlns:a16="http://schemas.microsoft.com/office/drawing/2014/main" id="{C806C76C-5409-488B-85E6-CB3603B9A2E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67293" y="3446112"/>
                  <a:ext cx="52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1103" name="Freihand 171102">
                  <a:extLst>
                    <a:ext uri="{FF2B5EF4-FFF2-40B4-BE49-F238E27FC236}">
                      <a16:creationId xmlns:a16="http://schemas.microsoft.com/office/drawing/2014/main" id="{246EF068-FE50-4657-97C6-64E85B9DB48A}"/>
                    </a:ext>
                  </a:extLst>
                </p14:cNvPr>
                <p14:cNvContentPartPr/>
                <p14:nvPr/>
              </p14:nvContentPartPr>
              <p14:xfrm>
                <a:off x="2480773" y="3473112"/>
                <a:ext cx="189360" cy="5760"/>
              </p14:xfrm>
            </p:contentPart>
          </mc:Choice>
          <mc:Fallback>
            <p:pic>
              <p:nvPicPr>
                <p:cNvPr id="171103" name="Freihand 171102">
                  <a:extLst>
                    <a:ext uri="{FF2B5EF4-FFF2-40B4-BE49-F238E27FC236}">
                      <a16:creationId xmlns:a16="http://schemas.microsoft.com/office/drawing/2014/main" id="{246EF068-FE50-4657-97C6-64E85B9DB48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76453" y="3468792"/>
                  <a:ext cx="198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1104" name="Freihand 171103">
                  <a:extLst>
                    <a:ext uri="{FF2B5EF4-FFF2-40B4-BE49-F238E27FC236}">
                      <a16:creationId xmlns:a16="http://schemas.microsoft.com/office/drawing/2014/main" id="{1BF7D46A-8161-4468-92B5-91074CF89ACE}"/>
                    </a:ext>
                  </a:extLst>
                </p14:cNvPr>
                <p14:cNvContentPartPr/>
                <p14:nvPr/>
              </p14:nvContentPartPr>
              <p14:xfrm>
                <a:off x="2513893" y="3504432"/>
                <a:ext cx="176760" cy="3240"/>
              </p14:xfrm>
            </p:contentPart>
          </mc:Choice>
          <mc:Fallback>
            <p:pic>
              <p:nvPicPr>
                <p:cNvPr id="171104" name="Freihand 171103">
                  <a:extLst>
                    <a:ext uri="{FF2B5EF4-FFF2-40B4-BE49-F238E27FC236}">
                      <a16:creationId xmlns:a16="http://schemas.microsoft.com/office/drawing/2014/main" id="{1BF7D46A-8161-4468-92B5-91074CF89AC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09573" y="3500112"/>
                  <a:ext cx="185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1105" name="Freihand 171104">
                  <a:extLst>
                    <a:ext uri="{FF2B5EF4-FFF2-40B4-BE49-F238E27FC236}">
                      <a16:creationId xmlns:a16="http://schemas.microsoft.com/office/drawing/2014/main" id="{AAE72875-DA23-4DFF-8CC8-E53E185A77B4}"/>
                    </a:ext>
                  </a:extLst>
                </p14:cNvPr>
                <p14:cNvContentPartPr/>
                <p14:nvPr/>
              </p14:nvContentPartPr>
              <p14:xfrm>
                <a:off x="2831773" y="3442152"/>
                <a:ext cx="141480" cy="165960"/>
              </p14:xfrm>
            </p:contentPart>
          </mc:Choice>
          <mc:Fallback>
            <p:pic>
              <p:nvPicPr>
                <p:cNvPr id="171105" name="Freihand 171104">
                  <a:extLst>
                    <a:ext uri="{FF2B5EF4-FFF2-40B4-BE49-F238E27FC236}">
                      <a16:creationId xmlns:a16="http://schemas.microsoft.com/office/drawing/2014/main" id="{AAE72875-DA23-4DFF-8CC8-E53E185A77B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27453" y="3437832"/>
                  <a:ext cx="150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117" name="Freihand 171116">
                  <a:extLst>
                    <a:ext uri="{FF2B5EF4-FFF2-40B4-BE49-F238E27FC236}">
                      <a16:creationId xmlns:a16="http://schemas.microsoft.com/office/drawing/2014/main" id="{A6DD03A2-9EAF-4AB0-A00E-9A55A5CCED82}"/>
                    </a:ext>
                  </a:extLst>
                </p14:cNvPr>
                <p14:cNvContentPartPr/>
                <p14:nvPr/>
              </p14:nvContentPartPr>
              <p14:xfrm>
                <a:off x="3457093" y="3380952"/>
                <a:ext cx="18360" cy="151920"/>
              </p14:xfrm>
            </p:contentPart>
          </mc:Choice>
          <mc:Fallback>
            <p:pic>
              <p:nvPicPr>
                <p:cNvPr id="171117" name="Freihand 171116">
                  <a:extLst>
                    <a:ext uri="{FF2B5EF4-FFF2-40B4-BE49-F238E27FC236}">
                      <a16:creationId xmlns:a16="http://schemas.microsoft.com/office/drawing/2014/main" id="{A6DD03A2-9EAF-4AB0-A00E-9A55A5CCED8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452773" y="3376632"/>
                  <a:ext cx="27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1118" name="Freihand 171117">
                  <a:extLst>
                    <a:ext uri="{FF2B5EF4-FFF2-40B4-BE49-F238E27FC236}">
                      <a16:creationId xmlns:a16="http://schemas.microsoft.com/office/drawing/2014/main" id="{A394EB3E-6949-4960-B145-042609B9ED67}"/>
                    </a:ext>
                  </a:extLst>
                </p14:cNvPr>
                <p14:cNvContentPartPr/>
                <p14:nvPr/>
              </p14:nvContentPartPr>
              <p14:xfrm>
                <a:off x="3619453" y="3455112"/>
                <a:ext cx="117360" cy="6120"/>
              </p14:xfrm>
            </p:contentPart>
          </mc:Choice>
          <mc:Fallback>
            <p:pic>
              <p:nvPicPr>
                <p:cNvPr id="171118" name="Freihand 171117">
                  <a:extLst>
                    <a:ext uri="{FF2B5EF4-FFF2-40B4-BE49-F238E27FC236}">
                      <a16:creationId xmlns:a16="http://schemas.microsoft.com/office/drawing/2014/main" id="{A394EB3E-6949-4960-B145-042609B9ED6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615133" y="3450792"/>
                  <a:ext cx="126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1119" name="Freihand 171118">
                  <a:extLst>
                    <a:ext uri="{FF2B5EF4-FFF2-40B4-BE49-F238E27FC236}">
                      <a16:creationId xmlns:a16="http://schemas.microsoft.com/office/drawing/2014/main" id="{EDDBB7CA-7D24-4FC2-94B9-E44FA877F1BC}"/>
                    </a:ext>
                  </a:extLst>
                </p14:cNvPr>
                <p14:cNvContentPartPr/>
                <p14:nvPr/>
              </p14:nvContentPartPr>
              <p14:xfrm>
                <a:off x="3819973" y="3401112"/>
                <a:ext cx="96480" cy="79200"/>
              </p14:xfrm>
            </p:contentPart>
          </mc:Choice>
          <mc:Fallback>
            <p:pic>
              <p:nvPicPr>
                <p:cNvPr id="171119" name="Freihand 171118">
                  <a:extLst>
                    <a:ext uri="{FF2B5EF4-FFF2-40B4-BE49-F238E27FC236}">
                      <a16:creationId xmlns:a16="http://schemas.microsoft.com/office/drawing/2014/main" id="{EDDBB7CA-7D24-4FC2-94B9-E44FA877F1B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815653" y="3396792"/>
                  <a:ext cx="105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1120" name="Freihand 171119">
                  <a:extLst>
                    <a:ext uri="{FF2B5EF4-FFF2-40B4-BE49-F238E27FC236}">
                      <a16:creationId xmlns:a16="http://schemas.microsoft.com/office/drawing/2014/main" id="{451CAA70-4AF4-4534-A931-A902C9DB15EE}"/>
                    </a:ext>
                  </a:extLst>
                </p14:cNvPr>
                <p14:cNvContentPartPr/>
                <p14:nvPr/>
              </p14:nvContentPartPr>
              <p14:xfrm>
                <a:off x="3951733" y="3468072"/>
                <a:ext cx="11160" cy="42120"/>
              </p14:xfrm>
            </p:contentPart>
          </mc:Choice>
          <mc:Fallback>
            <p:pic>
              <p:nvPicPr>
                <p:cNvPr id="171120" name="Freihand 171119">
                  <a:extLst>
                    <a:ext uri="{FF2B5EF4-FFF2-40B4-BE49-F238E27FC236}">
                      <a16:creationId xmlns:a16="http://schemas.microsoft.com/office/drawing/2014/main" id="{451CAA70-4AF4-4534-A931-A902C9DB15E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947413" y="3463752"/>
                  <a:ext cx="19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1121" name="Freihand 171120">
                  <a:extLst>
                    <a:ext uri="{FF2B5EF4-FFF2-40B4-BE49-F238E27FC236}">
                      <a16:creationId xmlns:a16="http://schemas.microsoft.com/office/drawing/2014/main" id="{A1DB6004-8C69-4CFA-BA67-7DD5B5B5E8F1}"/>
                    </a:ext>
                  </a:extLst>
                </p14:cNvPr>
                <p14:cNvContentPartPr/>
                <p14:nvPr/>
              </p14:nvContentPartPr>
              <p14:xfrm>
                <a:off x="4029493" y="3382752"/>
                <a:ext cx="90720" cy="103320"/>
              </p14:xfrm>
            </p:contentPart>
          </mc:Choice>
          <mc:Fallback>
            <p:pic>
              <p:nvPicPr>
                <p:cNvPr id="171121" name="Freihand 171120">
                  <a:extLst>
                    <a:ext uri="{FF2B5EF4-FFF2-40B4-BE49-F238E27FC236}">
                      <a16:creationId xmlns:a16="http://schemas.microsoft.com/office/drawing/2014/main" id="{A1DB6004-8C69-4CFA-BA67-7DD5B5B5E8F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025173" y="3378432"/>
                  <a:ext cx="99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1122" name="Freihand 171121">
                  <a:extLst>
                    <a:ext uri="{FF2B5EF4-FFF2-40B4-BE49-F238E27FC236}">
                      <a16:creationId xmlns:a16="http://schemas.microsoft.com/office/drawing/2014/main" id="{043B2107-81BB-4D6F-9F45-FC8AC2CE655F}"/>
                    </a:ext>
                  </a:extLst>
                </p14:cNvPr>
                <p14:cNvContentPartPr/>
                <p14:nvPr/>
              </p14:nvContentPartPr>
              <p14:xfrm>
                <a:off x="4186813" y="3395712"/>
                <a:ext cx="86760" cy="127080"/>
              </p14:xfrm>
            </p:contentPart>
          </mc:Choice>
          <mc:Fallback>
            <p:pic>
              <p:nvPicPr>
                <p:cNvPr id="171122" name="Freihand 171121">
                  <a:extLst>
                    <a:ext uri="{FF2B5EF4-FFF2-40B4-BE49-F238E27FC236}">
                      <a16:creationId xmlns:a16="http://schemas.microsoft.com/office/drawing/2014/main" id="{043B2107-81BB-4D6F-9F45-FC8AC2CE655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82493" y="3391392"/>
                  <a:ext cx="95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1123" name="Freihand 171122">
                  <a:extLst>
                    <a:ext uri="{FF2B5EF4-FFF2-40B4-BE49-F238E27FC236}">
                      <a16:creationId xmlns:a16="http://schemas.microsoft.com/office/drawing/2014/main" id="{F9E74917-BA56-40C6-AE79-75A82C1AE910}"/>
                    </a:ext>
                  </a:extLst>
                </p14:cNvPr>
                <p14:cNvContentPartPr/>
                <p14:nvPr/>
              </p14:nvContentPartPr>
              <p14:xfrm>
                <a:off x="1120333" y="3805392"/>
                <a:ext cx="134280" cy="155520"/>
              </p14:xfrm>
            </p:contentPart>
          </mc:Choice>
          <mc:Fallback>
            <p:pic>
              <p:nvPicPr>
                <p:cNvPr id="171123" name="Freihand 171122">
                  <a:extLst>
                    <a:ext uri="{FF2B5EF4-FFF2-40B4-BE49-F238E27FC236}">
                      <a16:creationId xmlns:a16="http://schemas.microsoft.com/office/drawing/2014/main" id="{F9E74917-BA56-40C6-AE79-75A82C1AE91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16013" y="3801072"/>
                  <a:ext cx="142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1124" name="Freihand 171123">
                  <a:extLst>
                    <a:ext uri="{FF2B5EF4-FFF2-40B4-BE49-F238E27FC236}">
                      <a16:creationId xmlns:a16="http://schemas.microsoft.com/office/drawing/2014/main" id="{87572ED5-E63A-461B-A7E3-272123E1A2D4}"/>
                    </a:ext>
                  </a:extLst>
                </p14:cNvPr>
                <p14:cNvContentPartPr/>
                <p14:nvPr/>
              </p14:nvContentPartPr>
              <p14:xfrm>
                <a:off x="1178293" y="3874872"/>
                <a:ext cx="131760" cy="11880"/>
              </p14:xfrm>
            </p:contentPart>
          </mc:Choice>
          <mc:Fallback>
            <p:pic>
              <p:nvPicPr>
                <p:cNvPr id="171124" name="Freihand 171123">
                  <a:extLst>
                    <a:ext uri="{FF2B5EF4-FFF2-40B4-BE49-F238E27FC236}">
                      <a16:creationId xmlns:a16="http://schemas.microsoft.com/office/drawing/2014/main" id="{87572ED5-E63A-461B-A7E3-272123E1A2D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73973" y="3870552"/>
                  <a:ext cx="140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1125" name="Freihand 171124">
                  <a:extLst>
                    <a:ext uri="{FF2B5EF4-FFF2-40B4-BE49-F238E27FC236}">
                      <a16:creationId xmlns:a16="http://schemas.microsoft.com/office/drawing/2014/main" id="{C50A6670-DDF7-4CED-A83D-246F02EAB3BF}"/>
                    </a:ext>
                  </a:extLst>
                </p14:cNvPr>
                <p14:cNvContentPartPr/>
                <p14:nvPr/>
              </p14:nvContentPartPr>
              <p14:xfrm>
                <a:off x="1337053" y="3826992"/>
                <a:ext cx="118080" cy="92160"/>
              </p14:xfrm>
            </p:contentPart>
          </mc:Choice>
          <mc:Fallback>
            <p:pic>
              <p:nvPicPr>
                <p:cNvPr id="171125" name="Freihand 171124">
                  <a:extLst>
                    <a:ext uri="{FF2B5EF4-FFF2-40B4-BE49-F238E27FC236}">
                      <a16:creationId xmlns:a16="http://schemas.microsoft.com/office/drawing/2014/main" id="{C50A6670-DDF7-4CED-A83D-246F02EAB3B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32733" y="3822672"/>
                  <a:ext cx="126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1126" name="Freihand 171125">
                  <a:extLst>
                    <a:ext uri="{FF2B5EF4-FFF2-40B4-BE49-F238E27FC236}">
                      <a16:creationId xmlns:a16="http://schemas.microsoft.com/office/drawing/2014/main" id="{90A6BEC2-EEB6-4B31-AE6E-188A2D63CEDC}"/>
                    </a:ext>
                  </a:extLst>
                </p14:cNvPr>
                <p14:cNvContentPartPr/>
                <p14:nvPr/>
              </p14:nvContentPartPr>
              <p14:xfrm>
                <a:off x="1523173" y="3833112"/>
                <a:ext cx="100080" cy="80640"/>
              </p14:xfrm>
            </p:contentPart>
          </mc:Choice>
          <mc:Fallback>
            <p:pic>
              <p:nvPicPr>
                <p:cNvPr id="171126" name="Freihand 171125">
                  <a:extLst>
                    <a:ext uri="{FF2B5EF4-FFF2-40B4-BE49-F238E27FC236}">
                      <a16:creationId xmlns:a16="http://schemas.microsoft.com/office/drawing/2014/main" id="{90A6BEC2-EEB6-4B31-AE6E-188A2D63CED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518853" y="3828792"/>
                  <a:ext cx="108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1127" name="Freihand 171126">
                  <a:extLst>
                    <a:ext uri="{FF2B5EF4-FFF2-40B4-BE49-F238E27FC236}">
                      <a16:creationId xmlns:a16="http://schemas.microsoft.com/office/drawing/2014/main" id="{0F9C0CBB-9A04-4546-A191-260C542569DA}"/>
                    </a:ext>
                  </a:extLst>
                </p14:cNvPr>
                <p14:cNvContentPartPr/>
                <p14:nvPr/>
              </p14:nvContentPartPr>
              <p14:xfrm>
                <a:off x="2074693" y="3839232"/>
                <a:ext cx="195480" cy="14040"/>
              </p14:xfrm>
            </p:contentPart>
          </mc:Choice>
          <mc:Fallback>
            <p:pic>
              <p:nvPicPr>
                <p:cNvPr id="171127" name="Freihand 171126">
                  <a:extLst>
                    <a:ext uri="{FF2B5EF4-FFF2-40B4-BE49-F238E27FC236}">
                      <a16:creationId xmlns:a16="http://schemas.microsoft.com/office/drawing/2014/main" id="{0F9C0CBB-9A04-4546-A191-260C542569D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70373" y="3834912"/>
                  <a:ext cx="204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1128" name="Freihand 171127">
                  <a:extLst>
                    <a:ext uri="{FF2B5EF4-FFF2-40B4-BE49-F238E27FC236}">
                      <a16:creationId xmlns:a16="http://schemas.microsoft.com/office/drawing/2014/main" id="{B26F5100-F86F-42B5-B404-7CAA8A1E3F5A}"/>
                    </a:ext>
                  </a:extLst>
                </p14:cNvPr>
                <p14:cNvContentPartPr/>
                <p14:nvPr/>
              </p14:nvContentPartPr>
              <p14:xfrm>
                <a:off x="2121493" y="3867312"/>
                <a:ext cx="180000" cy="21240"/>
              </p14:xfrm>
            </p:contentPart>
          </mc:Choice>
          <mc:Fallback>
            <p:pic>
              <p:nvPicPr>
                <p:cNvPr id="171128" name="Freihand 171127">
                  <a:extLst>
                    <a:ext uri="{FF2B5EF4-FFF2-40B4-BE49-F238E27FC236}">
                      <a16:creationId xmlns:a16="http://schemas.microsoft.com/office/drawing/2014/main" id="{B26F5100-F86F-42B5-B404-7CAA8A1E3F5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117173" y="3862992"/>
                  <a:ext cx="188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1132" name="Freihand 171131">
                  <a:extLst>
                    <a:ext uri="{FF2B5EF4-FFF2-40B4-BE49-F238E27FC236}">
                      <a16:creationId xmlns:a16="http://schemas.microsoft.com/office/drawing/2014/main" id="{D6AE633B-3322-45DA-BFA9-3A6E8282AFD7}"/>
                    </a:ext>
                  </a:extLst>
                </p14:cNvPr>
                <p14:cNvContentPartPr/>
                <p14:nvPr/>
              </p14:nvContentPartPr>
              <p14:xfrm>
                <a:off x="2542333" y="3810432"/>
                <a:ext cx="121680" cy="45360"/>
              </p14:xfrm>
            </p:contentPart>
          </mc:Choice>
          <mc:Fallback>
            <p:pic>
              <p:nvPicPr>
                <p:cNvPr id="171132" name="Freihand 171131">
                  <a:extLst>
                    <a:ext uri="{FF2B5EF4-FFF2-40B4-BE49-F238E27FC236}">
                      <a16:creationId xmlns:a16="http://schemas.microsoft.com/office/drawing/2014/main" id="{D6AE633B-3322-45DA-BFA9-3A6E8282AFD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538013" y="3806112"/>
                  <a:ext cx="130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1133" name="Freihand 171132">
                  <a:extLst>
                    <a:ext uri="{FF2B5EF4-FFF2-40B4-BE49-F238E27FC236}">
                      <a16:creationId xmlns:a16="http://schemas.microsoft.com/office/drawing/2014/main" id="{C767EA45-072F-4092-8347-08C869D77666}"/>
                    </a:ext>
                  </a:extLst>
                </p14:cNvPr>
                <p14:cNvContentPartPr/>
                <p14:nvPr/>
              </p14:nvContentPartPr>
              <p14:xfrm>
                <a:off x="2621533" y="3813672"/>
                <a:ext cx="48960" cy="145800"/>
              </p14:xfrm>
            </p:contentPart>
          </mc:Choice>
          <mc:Fallback>
            <p:pic>
              <p:nvPicPr>
                <p:cNvPr id="171133" name="Freihand 171132">
                  <a:extLst>
                    <a:ext uri="{FF2B5EF4-FFF2-40B4-BE49-F238E27FC236}">
                      <a16:creationId xmlns:a16="http://schemas.microsoft.com/office/drawing/2014/main" id="{C767EA45-072F-4092-8347-08C869D7766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617213" y="3809352"/>
                  <a:ext cx="57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1134" name="Freihand 171133">
                  <a:extLst>
                    <a:ext uri="{FF2B5EF4-FFF2-40B4-BE49-F238E27FC236}">
                      <a16:creationId xmlns:a16="http://schemas.microsoft.com/office/drawing/2014/main" id="{BB48BC96-15A2-47CF-AB94-90D59A74444B}"/>
                    </a:ext>
                  </a:extLst>
                </p14:cNvPr>
                <p14:cNvContentPartPr/>
                <p14:nvPr/>
              </p14:nvContentPartPr>
              <p14:xfrm>
                <a:off x="2742133" y="3753912"/>
                <a:ext cx="58680" cy="161280"/>
              </p14:xfrm>
            </p:contentPart>
          </mc:Choice>
          <mc:Fallback>
            <p:pic>
              <p:nvPicPr>
                <p:cNvPr id="171134" name="Freihand 171133">
                  <a:extLst>
                    <a:ext uri="{FF2B5EF4-FFF2-40B4-BE49-F238E27FC236}">
                      <a16:creationId xmlns:a16="http://schemas.microsoft.com/office/drawing/2014/main" id="{BB48BC96-15A2-47CF-AB94-90D59A74444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737813" y="3749592"/>
                  <a:ext cx="67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1135" name="Freihand 171134">
                  <a:extLst>
                    <a:ext uri="{FF2B5EF4-FFF2-40B4-BE49-F238E27FC236}">
                      <a16:creationId xmlns:a16="http://schemas.microsoft.com/office/drawing/2014/main" id="{B3D07CAD-B42B-4D4D-A690-2BD258AF17F0}"/>
                    </a:ext>
                  </a:extLst>
                </p14:cNvPr>
                <p14:cNvContentPartPr/>
                <p14:nvPr/>
              </p14:nvContentPartPr>
              <p14:xfrm>
                <a:off x="2921773" y="3794232"/>
                <a:ext cx="86400" cy="88560"/>
              </p14:xfrm>
            </p:contentPart>
          </mc:Choice>
          <mc:Fallback>
            <p:pic>
              <p:nvPicPr>
                <p:cNvPr id="171135" name="Freihand 171134">
                  <a:extLst>
                    <a:ext uri="{FF2B5EF4-FFF2-40B4-BE49-F238E27FC236}">
                      <a16:creationId xmlns:a16="http://schemas.microsoft.com/office/drawing/2014/main" id="{B3D07CAD-B42B-4D4D-A690-2BD258AF17F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917453" y="3789912"/>
                  <a:ext cx="95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1136" name="Freihand 171135">
                  <a:extLst>
                    <a:ext uri="{FF2B5EF4-FFF2-40B4-BE49-F238E27FC236}">
                      <a16:creationId xmlns:a16="http://schemas.microsoft.com/office/drawing/2014/main" id="{0890E117-A277-4FC5-8F11-C70CECB4FBEC}"/>
                    </a:ext>
                  </a:extLst>
                </p14:cNvPr>
                <p14:cNvContentPartPr/>
                <p14:nvPr/>
              </p14:nvContentPartPr>
              <p14:xfrm>
                <a:off x="3134173" y="3852912"/>
                <a:ext cx="119160" cy="3600"/>
              </p14:xfrm>
            </p:contentPart>
          </mc:Choice>
          <mc:Fallback>
            <p:pic>
              <p:nvPicPr>
                <p:cNvPr id="171136" name="Freihand 171135">
                  <a:extLst>
                    <a:ext uri="{FF2B5EF4-FFF2-40B4-BE49-F238E27FC236}">
                      <a16:creationId xmlns:a16="http://schemas.microsoft.com/office/drawing/2014/main" id="{0890E117-A277-4FC5-8F11-C70CECB4FBE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129853" y="3848592"/>
                  <a:ext cx="1278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1137" name="Freihand 171136">
                  <a:extLst>
                    <a:ext uri="{FF2B5EF4-FFF2-40B4-BE49-F238E27FC236}">
                      <a16:creationId xmlns:a16="http://schemas.microsoft.com/office/drawing/2014/main" id="{BF75D464-ADC9-4424-9F93-134914D3128B}"/>
                    </a:ext>
                  </a:extLst>
                </p14:cNvPr>
                <p14:cNvContentPartPr/>
                <p14:nvPr/>
              </p14:nvContentPartPr>
              <p14:xfrm>
                <a:off x="3349453" y="3798552"/>
                <a:ext cx="100440" cy="78480"/>
              </p14:xfrm>
            </p:contentPart>
          </mc:Choice>
          <mc:Fallback>
            <p:pic>
              <p:nvPicPr>
                <p:cNvPr id="171137" name="Freihand 171136">
                  <a:extLst>
                    <a:ext uri="{FF2B5EF4-FFF2-40B4-BE49-F238E27FC236}">
                      <a16:creationId xmlns:a16="http://schemas.microsoft.com/office/drawing/2014/main" id="{BF75D464-ADC9-4424-9F93-134914D3128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345133" y="3794232"/>
                  <a:ext cx="109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1138" name="Freihand 171137">
                  <a:extLst>
                    <a:ext uri="{FF2B5EF4-FFF2-40B4-BE49-F238E27FC236}">
                      <a16:creationId xmlns:a16="http://schemas.microsoft.com/office/drawing/2014/main" id="{A27008DE-DFF3-407E-9155-F79916A25EBF}"/>
                    </a:ext>
                  </a:extLst>
                </p14:cNvPr>
                <p14:cNvContentPartPr/>
                <p14:nvPr/>
              </p14:nvContentPartPr>
              <p14:xfrm>
                <a:off x="3466093" y="3855432"/>
                <a:ext cx="18720" cy="65520"/>
              </p14:xfrm>
            </p:contentPart>
          </mc:Choice>
          <mc:Fallback>
            <p:pic>
              <p:nvPicPr>
                <p:cNvPr id="171138" name="Freihand 171137">
                  <a:extLst>
                    <a:ext uri="{FF2B5EF4-FFF2-40B4-BE49-F238E27FC236}">
                      <a16:creationId xmlns:a16="http://schemas.microsoft.com/office/drawing/2014/main" id="{A27008DE-DFF3-407E-9155-F79916A25EB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461773" y="3851112"/>
                  <a:ext cx="27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1139" name="Freihand 171138">
                  <a:extLst>
                    <a:ext uri="{FF2B5EF4-FFF2-40B4-BE49-F238E27FC236}">
                      <a16:creationId xmlns:a16="http://schemas.microsoft.com/office/drawing/2014/main" id="{FD0A8B45-8B1F-4DD6-8EC5-B563A19C1564}"/>
                    </a:ext>
                  </a:extLst>
                </p14:cNvPr>
                <p14:cNvContentPartPr/>
                <p14:nvPr/>
              </p14:nvContentPartPr>
              <p14:xfrm>
                <a:off x="3537733" y="3752832"/>
                <a:ext cx="130320" cy="128520"/>
              </p14:xfrm>
            </p:contentPart>
          </mc:Choice>
          <mc:Fallback>
            <p:pic>
              <p:nvPicPr>
                <p:cNvPr id="171139" name="Freihand 171138">
                  <a:extLst>
                    <a:ext uri="{FF2B5EF4-FFF2-40B4-BE49-F238E27FC236}">
                      <a16:creationId xmlns:a16="http://schemas.microsoft.com/office/drawing/2014/main" id="{FD0A8B45-8B1F-4DD6-8EC5-B563A19C156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533413" y="3748512"/>
                  <a:ext cx="138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71140" name="Freihand 171139">
                  <a:extLst>
                    <a:ext uri="{FF2B5EF4-FFF2-40B4-BE49-F238E27FC236}">
                      <a16:creationId xmlns:a16="http://schemas.microsoft.com/office/drawing/2014/main" id="{2386DD5C-3D91-4FB1-907D-2C7DE4BF5CCF}"/>
                    </a:ext>
                  </a:extLst>
                </p14:cNvPr>
                <p14:cNvContentPartPr/>
                <p14:nvPr/>
              </p14:nvContentPartPr>
              <p14:xfrm>
                <a:off x="3629893" y="3700992"/>
                <a:ext cx="119880" cy="237600"/>
              </p14:xfrm>
            </p:contentPart>
          </mc:Choice>
          <mc:Fallback>
            <p:pic>
              <p:nvPicPr>
                <p:cNvPr id="171140" name="Freihand 171139">
                  <a:extLst>
                    <a:ext uri="{FF2B5EF4-FFF2-40B4-BE49-F238E27FC236}">
                      <a16:creationId xmlns:a16="http://schemas.microsoft.com/office/drawing/2014/main" id="{2386DD5C-3D91-4FB1-907D-2C7DE4BF5CC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625573" y="3696672"/>
                  <a:ext cx="128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71143" name="Freihand 171142">
                  <a:extLst>
                    <a:ext uri="{FF2B5EF4-FFF2-40B4-BE49-F238E27FC236}">
                      <a16:creationId xmlns:a16="http://schemas.microsoft.com/office/drawing/2014/main" id="{A8C999E9-F5B2-4840-AFC7-BBE548D78978}"/>
                    </a:ext>
                  </a:extLst>
                </p14:cNvPr>
                <p14:cNvContentPartPr/>
                <p14:nvPr/>
              </p14:nvContentPartPr>
              <p14:xfrm>
                <a:off x="2847253" y="3667512"/>
                <a:ext cx="608400" cy="38160"/>
              </p14:xfrm>
            </p:contentPart>
          </mc:Choice>
          <mc:Fallback>
            <p:pic>
              <p:nvPicPr>
                <p:cNvPr id="171143" name="Freihand 171142">
                  <a:extLst>
                    <a:ext uri="{FF2B5EF4-FFF2-40B4-BE49-F238E27FC236}">
                      <a16:creationId xmlns:a16="http://schemas.microsoft.com/office/drawing/2014/main" id="{A8C999E9-F5B2-4840-AFC7-BBE548D7897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842933" y="3663192"/>
                  <a:ext cx="617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71144" name="Freihand 171143">
                  <a:extLst>
                    <a:ext uri="{FF2B5EF4-FFF2-40B4-BE49-F238E27FC236}">
                      <a16:creationId xmlns:a16="http://schemas.microsoft.com/office/drawing/2014/main" id="{148B11F7-730A-4F7C-87E3-4D3D717C15AA}"/>
                    </a:ext>
                  </a:extLst>
                </p14:cNvPr>
                <p14:cNvContentPartPr/>
                <p14:nvPr/>
              </p14:nvContentPartPr>
              <p14:xfrm>
                <a:off x="3115813" y="3557352"/>
                <a:ext cx="76680" cy="56520"/>
              </p14:xfrm>
            </p:contentPart>
          </mc:Choice>
          <mc:Fallback>
            <p:pic>
              <p:nvPicPr>
                <p:cNvPr id="171144" name="Freihand 171143">
                  <a:extLst>
                    <a:ext uri="{FF2B5EF4-FFF2-40B4-BE49-F238E27FC236}">
                      <a16:creationId xmlns:a16="http://schemas.microsoft.com/office/drawing/2014/main" id="{148B11F7-730A-4F7C-87E3-4D3D717C15A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111493" y="3553032"/>
                  <a:ext cx="85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71145" name="Freihand 171144">
                  <a:extLst>
                    <a:ext uri="{FF2B5EF4-FFF2-40B4-BE49-F238E27FC236}">
                      <a16:creationId xmlns:a16="http://schemas.microsoft.com/office/drawing/2014/main" id="{2BE770F2-70AE-459C-9CA2-CE3A0E59B6BD}"/>
                    </a:ext>
                  </a:extLst>
                </p14:cNvPr>
                <p14:cNvContentPartPr/>
                <p14:nvPr/>
              </p14:nvContentPartPr>
              <p14:xfrm>
                <a:off x="3206533" y="3581832"/>
                <a:ext cx="16560" cy="82800"/>
              </p14:xfrm>
            </p:contentPart>
          </mc:Choice>
          <mc:Fallback>
            <p:pic>
              <p:nvPicPr>
                <p:cNvPr id="171145" name="Freihand 171144">
                  <a:extLst>
                    <a:ext uri="{FF2B5EF4-FFF2-40B4-BE49-F238E27FC236}">
                      <a16:creationId xmlns:a16="http://schemas.microsoft.com/office/drawing/2014/main" id="{2BE770F2-70AE-459C-9CA2-CE3A0E59B6B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202213" y="3577512"/>
                  <a:ext cx="25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71146" name="Freihand 171145">
                  <a:extLst>
                    <a:ext uri="{FF2B5EF4-FFF2-40B4-BE49-F238E27FC236}">
                      <a16:creationId xmlns:a16="http://schemas.microsoft.com/office/drawing/2014/main" id="{E6578C03-1476-49DB-86E3-429B21B3FC7D}"/>
                    </a:ext>
                  </a:extLst>
                </p14:cNvPr>
                <p14:cNvContentPartPr/>
                <p14:nvPr/>
              </p14:nvContentPartPr>
              <p14:xfrm>
                <a:off x="3255493" y="3528192"/>
                <a:ext cx="113400" cy="78480"/>
              </p14:xfrm>
            </p:contentPart>
          </mc:Choice>
          <mc:Fallback>
            <p:pic>
              <p:nvPicPr>
                <p:cNvPr id="171146" name="Freihand 171145">
                  <a:extLst>
                    <a:ext uri="{FF2B5EF4-FFF2-40B4-BE49-F238E27FC236}">
                      <a16:creationId xmlns:a16="http://schemas.microsoft.com/office/drawing/2014/main" id="{E6578C03-1476-49DB-86E3-429B21B3FC7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251173" y="3523872"/>
                  <a:ext cx="12204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50" name="Gruppieren 171149">
            <a:extLst>
              <a:ext uri="{FF2B5EF4-FFF2-40B4-BE49-F238E27FC236}">
                <a16:creationId xmlns:a16="http://schemas.microsoft.com/office/drawing/2014/main" id="{44EEC3DC-AB5A-4C06-8D3C-C86E25EB4C5F}"/>
              </a:ext>
            </a:extLst>
          </p:cNvPr>
          <p:cNvGrpSpPr/>
          <p:nvPr/>
        </p:nvGrpSpPr>
        <p:grpSpPr>
          <a:xfrm>
            <a:off x="4341253" y="3808272"/>
            <a:ext cx="43200" cy="69840"/>
            <a:chOff x="4341253" y="3808272"/>
            <a:chExt cx="43200" cy="6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71148" name="Freihand 171147">
                  <a:extLst>
                    <a:ext uri="{FF2B5EF4-FFF2-40B4-BE49-F238E27FC236}">
                      <a16:creationId xmlns:a16="http://schemas.microsoft.com/office/drawing/2014/main" id="{33D59F01-ABAA-47E8-BF31-D32FA477D17E}"/>
                    </a:ext>
                  </a:extLst>
                </p14:cNvPr>
                <p14:cNvContentPartPr/>
                <p14:nvPr/>
              </p14:nvContentPartPr>
              <p14:xfrm>
                <a:off x="4341253" y="3808272"/>
                <a:ext cx="37440" cy="5040"/>
              </p14:xfrm>
            </p:contentPart>
          </mc:Choice>
          <mc:Fallback>
            <p:pic>
              <p:nvPicPr>
                <p:cNvPr id="171148" name="Freihand 171147">
                  <a:extLst>
                    <a:ext uri="{FF2B5EF4-FFF2-40B4-BE49-F238E27FC236}">
                      <a16:creationId xmlns:a16="http://schemas.microsoft.com/office/drawing/2014/main" id="{33D59F01-ABAA-47E8-BF31-D32FA477D17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336933" y="3803952"/>
                  <a:ext cx="460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71149" name="Freihand 171148">
                  <a:extLst>
                    <a:ext uri="{FF2B5EF4-FFF2-40B4-BE49-F238E27FC236}">
                      <a16:creationId xmlns:a16="http://schemas.microsoft.com/office/drawing/2014/main" id="{48EAAEFC-818E-4CA3-8078-725C90D2413F}"/>
                    </a:ext>
                  </a:extLst>
                </p14:cNvPr>
                <p14:cNvContentPartPr/>
                <p14:nvPr/>
              </p14:nvContentPartPr>
              <p14:xfrm>
                <a:off x="4364653" y="3873072"/>
                <a:ext cx="19800" cy="5040"/>
              </p14:xfrm>
            </p:contentPart>
          </mc:Choice>
          <mc:Fallback>
            <p:pic>
              <p:nvPicPr>
                <p:cNvPr id="171149" name="Freihand 171148">
                  <a:extLst>
                    <a:ext uri="{FF2B5EF4-FFF2-40B4-BE49-F238E27FC236}">
                      <a16:creationId xmlns:a16="http://schemas.microsoft.com/office/drawing/2014/main" id="{48EAAEFC-818E-4CA3-8078-725C90D2413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360333" y="3868752"/>
                  <a:ext cx="28440" cy="1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61" name="Gruppieren 171160">
            <a:extLst>
              <a:ext uri="{FF2B5EF4-FFF2-40B4-BE49-F238E27FC236}">
                <a16:creationId xmlns:a16="http://schemas.microsoft.com/office/drawing/2014/main" id="{5CF4277B-20DF-4126-A5A3-C13B6FA36BE4}"/>
              </a:ext>
            </a:extLst>
          </p:cNvPr>
          <p:cNvGrpSpPr/>
          <p:nvPr/>
        </p:nvGrpSpPr>
        <p:grpSpPr>
          <a:xfrm>
            <a:off x="4577053" y="3413352"/>
            <a:ext cx="875880" cy="482400"/>
            <a:chOff x="4577053" y="3413352"/>
            <a:chExt cx="87588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71151" name="Freihand 171150">
                  <a:extLst>
                    <a:ext uri="{FF2B5EF4-FFF2-40B4-BE49-F238E27FC236}">
                      <a16:creationId xmlns:a16="http://schemas.microsoft.com/office/drawing/2014/main" id="{EF63FAD9-8C7E-472C-8B95-4CFDCC22C102}"/>
                    </a:ext>
                  </a:extLst>
                </p14:cNvPr>
                <p14:cNvContentPartPr/>
                <p14:nvPr/>
              </p14:nvContentPartPr>
              <p14:xfrm>
                <a:off x="4577053" y="3698832"/>
                <a:ext cx="66960" cy="195120"/>
              </p14:xfrm>
            </p:contentPart>
          </mc:Choice>
          <mc:Fallback>
            <p:pic>
              <p:nvPicPr>
                <p:cNvPr id="171151" name="Freihand 171150">
                  <a:extLst>
                    <a:ext uri="{FF2B5EF4-FFF2-40B4-BE49-F238E27FC236}">
                      <a16:creationId xmlns:a16="http://schemas.microsoft.com/office/drawing/2014/main" id="{EF63FAD9-8C7E-472C-8B95-4CFDCC22C10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572733" y="3694512"/>
                  <a:ext cx="75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71152" name="Freihand 171151">
                  <a:extLst>
                    <a:ext uri="{FF2B5EF4-FFF2-40B4-BE49-F238E27FC236}">
                      <a16:creationId xmlns:a16="http://schemas.microsoft.com/office/drawing/2014/main" id="{512A04A7-4B2B-46F8-9105-8775C321C853}"/>
                    </a:ext>
                  </a:extLst>
                </p14:cNvPr>
                <p14:cNvContentPartPr/>
                <p14:nvPr/>
              </p14:nvContentPartPr>
              <p14:xfrm>
                <a:off x="4718173" y="3737352"/>
                <a:ext cx="119520" cy="104400"/>
              </p14:xfrm>
            </p:contentPart>
          </mc:Choice>
          <mc:Fallback>
            <p:pic>
              <p:nvPicPr>
                <p:cNvPr id="171152" name="Freihand 171151">
                  <a:extLst>
                    <a:ext uri="{FF2B5EF4-FFF2-40B4-BE49-F238E27FC236}">
                      <a16:creationId xmlns:a16="http://schemas.microsoft.com/office/drawing/2014/main" id="{512A04A7-4B2B-46F8-9105-8775C321C85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713853" y="3733032"/>
                  <a:ext cx="128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71153" name="Freihand 171152">
                  <a:extLst>
                    <a:ext uri="{FF2B5EF4-FFF2-40B4-BE49-F238E27FC236}">
                      <a16:creationId xmlns:a16="http://schemas.microsoft.com/office/drawing/2014/main" id="{B98B3614-2BDF-462E-9038-8411FB34EE61}"/>
                    </a:ext>
                  </a:extLst>
                </p14:cNvPr>
                <p14:cNvContentPartPr/>
                <p14:nvPr/>
              </p14:nvContentPartPr>
              <p14:xfrm>
                <a:off x="4906093" y="3794232"/>
                <a:ext cx="99360" cy="14760"/>
              </p14:xfrm>
            </p:contentPart>
          </mc:Choice>
          <mc:Fallback>
            <p:pic>
              <p:nvPicPr>
                <p:cNvPr id="171153" name="Freihand 171152">
                  <a:extLst>
                    <a:ext uri="{FF2B5EF4-FFF2-40B4-BE49-F238E27FC236}">
                      <a16:creationId xmlns:a16="http://schemas.microsoft.com/office/drawing/2014/main" id="{B98B3614-2BDF-462E-9038-8411FB34EE6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901773" y="3789912"/>
                  <a:ext cx="108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71154" name="Freihand 171153">
                  <a:extLst>
                    <a:ext uri="{FF2B5EF4-FFF2-40B4-BE49-F238E27FC236}">
                      <a16:creationId xmlns:a16="http://schemas.microsoft.com/office/drawing/2014/main" id="{73186175-D947-4AEE-B01D-7AE0C423EB36}"/>
                    </a:ext>
                  </a:extLst>
                </p14:cNvPr>
                <p14:cNvContentPartPr/>
                <p14:nvPr/>
              </p14:nvContentPartPr>
              <p14:xfrm>
                <a:off x="5054773" y="3745992"/>
                <a:ext cx="126360" cy="149760"/>
              </p14:xfrm>
            </p:contentPart>
          </mc:Choice>
          <mc:Fallback>
            <p:pic>
              <p:nvPicPr>
                <p:cNvPr id="171154" name="Freihand 171153">
                  <a:extLst>
                    <a:ext uri="{FF2B5EF4-FFF2-40B4-BE49-F238E27FC236}">
                      <a16:creationId xmlns:a16="http://schemas.microsoft.com/office/drawing/2014/main" id="{73186175-D947-4AEE-B01D-7AE0C423EB3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050453" y="3741672"/>
                  <a:ext cx="135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71155" name="Freihand 171154">
                  <a:extLst>
                    <a:ext uri="{FF2B5EF4-FFF2-40B4-BE49-F238E27FC236}">
                      <a16:creationId xmlns:a16="http://schemas.microsoft.com/office/drawing/2014/main" id="{E329DAEC-99C1-4073-83CE-8785C9EEA7AC}"/>
                    </a:ext>
                  </a:extLst>
                </p14:cNvPr>
                <p14:cNvContentPartPr/>
                <p14:nvPr/>
              </p14:nvContentPartPr>
              <p14:xfrm>
                <a:off x="5250973" y="3727272"/>
                <a:ext cx="100440" cy="127080"/>
              </p14:xfrm>
            </p:contentPart>
          </mc:Choice>
          <mc:Fallback>
            <p:pic>
              <p:nvPicPr>
                <p:cNvPr id="171155" name="Freihand 171154">
                  <a:extLst>
                    <a:ext uri="{FF2B5EF4-FFF2-40B4-BE49-F238E27FC236}">
                      <a16:creationId xmlns:a16="http://schemas.microsoft.com/office/drawing/2014/main" id="{E329DAEC-99C1-4073-83CE-8785C9EEA7A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246653" y="3722952"/>
                  <a:ext cx="109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71156" name="Freihand 171155">
                  <a:extLst>
                    <a:ext uri="{FF2B5EF4-FFF2-40B4-BE49-F238E27FC236}">
                      <a16:creationId xmlns:a16="http://schemas.microsoft.com/office/drawing/2014/main" id="{BCA192CC-B727-42F0-B895-7BB6B7BE1E29}"/>
                    </a:ext>
                  </a:extLst>
                </p14:cNvPr>
                <p14:cNvContentPartPr/>
                <p14:nvPr/>
              </p14:nvContentPartPr>
              <p14:xfrm>
                <a:off x="5332693" y="3675432"/>
                <a:ext cx="120240" cy="191880"/>
              </p14:xfrm>
            </p:contentPart>
          </mc:Choice>
          <mc:Fallback>
            <p:pic>
              <p:nvPicPr>
                <p:cNvPr id="171156" name="Freihand 171155">
                  <a:extLst>
                    <a:ext uri="{FF2B5EF4-FFF2-40B4-BE49-F238E27FC236}">
                      <a16:creationId xmlns:a16="http://schemas.microsoft.com/office/drawing/2014/main" id="{BCA192CC-B727-42F0-B895-7BB6B7BE1E2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28373" y="3671112"/>
                  <a:ext cx="128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71157" name="Freihand 171156">
                  <a:extLst>
                    <a:ext uri="{FF2B5EF4-FFF2-40B4-BE49-F238E27FC236}">
                      <a16:creationId xmlns:a16="http://schemas.microsoft.com/office/drawing/2014/main" id="{CD042A33-6868-4DC7-AB1A-484B6928C878}"/>
                    </a:ext>
                  </a:extLst>
                </p14:cNvPr>
                <p14:cNvContentPartPr/>
                <p14:nvPr/>
              </p14:nvContentPartPr>
              <p14:xfrm>
                <a:off x="4658773" y="3577512"/>
                <a:ext cx="671400" cy="55080"/>
              </p14:xfrm>
            </p:contentPart>
          </mc:Choice>
          <mc:Fallback>
            <p:pic>
              <p:nvPicPr>
                <p:cNvPr id="171157" name="Freihand 171156">
                  <a:extLst>
                    <a:ext uri="{FF2B5EF4-FFF2-40B4-BE49-F238E27FC236}">
                      <a16:creationId xmlns:a16="http://schemas.microsoft.com/office/drawing/2014/main" id="{CD042A33-6868-4DC7-AB1A-484B6928C87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654453" y="3573192"/>
                  <a:ext cx="680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71158" name="Freihand 171157">
                  <a:extLst>
                    <a:ext uri="{FF2B5EF4-FFF2-40B4-BE49-F238E27FC236}">
                      <a16:creationId xmlns:a16="http://schemas.microsoft.com/office/drawing/2014/main" id="{9ADDDFE6-600D-4682-9F51-F8236453260D}"/>
                    </a:ext>
                  </a:extLst>
                </p14:cNvPr>
                <p14:cNvContentPartPr/>
                <p14:nvPr/>
              </p14:nvContentPartPr>
              <p14:xfrm>
                <a:off x="4917973" y="3426312"/>
                <a:ext cx="86400" cy="55800"/>
              </p14:xfrm>
            </p:contentPart>
          </mc:Choice>
          <mc:Fallback>
            <p:pic>
              <p:nvPicPr>
                <p:cNvPr id="171158" name="Freihand 171157">
                  <a:extLst>
                    <a:ext uri="{FF2B5EF4-FFF2-40B4-BE49-F238E27FC236}">
                      <a16:creationId xmlns:a16="http://schemas.microsoft.com/office/drawing/2014/main" id="{9ADDDFE6-600D-4682-9F51-F8236453260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913653" y="3421992"/>
                  <a:ext cx="95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71159" name="Freihand 171158">
                  <a:extLst>
                    <a:ext uri="{FF2B5EF4-FFF2-40B4-BE49-F238E27FC236}">
                      <a16:creationId xmlns:a16="http://schemas.microsoft.com/office/drawing/2014/main" id="{50201F2C-4D64-48AD-BE6C-BD94CB0E4A8F}"/>
                    </a:ext>
                  </a:extLst>
                </p14:cNvPr>
                <p14:cNvContentPartPr/>
                <p14:nvPr/>
              </p14:nvContentPartPr>
              <p14:xfrm>
                <a:off x="5032453" y="3476352"/>
                <a:ext cx="28080" cy="72360"/>
              </p14:xfrm>
            </p:contentPart>
          </mc:Choice>
          <mc:Fallback>
            <p:pic>
              <p:nvPicPr>
                <p:cNvPr id="171159" name="Freihand 171158">
                  <a:extLst>
                    <a:ext uri="{FF2B5EF4-FFF2-40B4-BE49-F238E27FC236}">
                      <a16:creationId xmlns:a16="http://schemas.microsoft.com/office/drawing/2014/main" id="{50201F2C-4D64-48AD-BE6C-BD94CB0E4A8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028133" y="3472032"/>
                  <a:ext cx="36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71160" name="Freihand 171159">
                  <a:extLst>
                    <a:ext uri="{FF2B5EF4-FFF2-40B4-BE49-F238E27FC236}">
                      <a16:creationId xmlns:a16="http://schemas.microsoft.com/office/drawing/2014/main" id="{435FB9D1-E21C-45A4-9FCE-961FB8763BA8}"/>
                    </a:ext>
                  </a:extLst>
                </p14:cNvPr>
                <p14:cNvContentPartPr/>
                <p14:nvPr/>
              </p14:nvContentPartPr>
              <p14:xfrm>
                <a:off x="5095453" y="3413352"/>
                <a:ext cx="84240" cy="111960"/>
              </p14:xfrm>
            </p:contentPart>
          </mc:Choice>
          <mc:Fallback>
            <p:pic>
              <p:nvPicPr>
                <p:cNvPr id="171160" name="Freihand 171159">
                  <a:extLst>
                    <a:ext uri="{FF2B5EF4-FFF2-40B4-BE49-F238E27FC236}">
                      <a16:creationId xmlns:a16="http://schemas.microsoft.com/office/drawing/2014/main" id="{435FB9D1-E21C-45A4-9FCE-961FB8763BA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091133" y="3409032"/>
                  <a:ext cx="928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72" name="Gruppieren 171171">
            <a:extLst>
              <a:ext uri="{FF2B5EF4-FFF2-40B4-BE49-F238E27FC236}">
                <a16:creationId xmlns:a16="http://schemas.microsoft.com/office/drawing/2014/main" id="{7DF903D3-3529-4DEE-ADD5-E510C3284A17}"/>
              </a:ext>
            </a:extLst>
          </p:cNvPr>
          <p:cNvGrpSpPr/>
          <p:nvPr/>
        </p:nvGrpSpPr>
        <p:grpSpPr>
          <a:xfrm>
            <a:off x="950413" y="4214712"/>
            <a:ext cx="897840" cy="465480"/>
            <a:chOff x="950413" y="4214712"/>
            <a:chExt cx="897840" cy="4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71162" name="Freihand 171161">
                  <a:extLst>
                    <a:ext uri="{FF2B5EF4-FFF2-40B4-BE49-F238E27FC236}">
                      <a16:creationId xmlns:a16="http://schemas.microsoft.com/office/drawing/2014/main" id="{F7AAC58E-C40B-4B84-8F86-F609AD95CBAD}"/>
                    </a:ext>
                  </a:extLst>
                </p14:cNvPr>
                <p14:cNvContentPartPr/>
                <p14:nvPr/>
              </p14:nvContentPartPr>
              <p14:xfrm>
                <a:off x="1086853" y="4216152"/>
                <a:ext cx="164520" cy="141120"/>
              </p14:xfrm>
            </p:contentPart>
          </mc:Choice>
          <mc:Fallback>
            <p:pic>
              <p:nvPicPr>
                <p:cNvPr id="171162" name="Freihand 171161">
                  <a:extLst>
                    <a:ext uri="{FF2B5EF4-FFF2-40B4-BE49-F238E27FC236}">
                      <a16:creationId xmlns:a16="http://schemas.microsoft.com/office/drawing/2014/main" id="{F7AAC58E-C40B-4B84-8F86-F609AD95CBA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82533" y="4211832"/>
                  <a:ext cx="173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71163" name="Freihand 171162">
                  <a:extLst>
                    <a:ext uri="{FF2B5EF4-FFF2-40B4-BE49-F238E27FC236}">
                      <a16:creationId xmlns:a16="http://schemas.microsoft.com/office/drawing/2014/main" id="{750CE62C-7DB0-41E0-94DC-F46EBFD2A4B8}"/>
                    </a:ext>
                  </a:extLst>
                </p14:cNvPr>
                <p14:cNvContentPartPr/>
                <p14:nvPr/>
              </p14:nvContentPartPr>
              <p14:xfrm>
                <a:off x="1125373" y="4268352"/>
                <a:ext cx="158400" cy="17280"/>
              </p14:xfrm>
            </p:contentPart>
          </mc:Choice>
          <mc:Fallback>
            <p:pic>
              <p:nvPicPr>
                <p:cNvPr id="171163" name="Freihand 171162">
                  <a:extLst>
                    <a:ext uri="{FF2B5EF4-FFF2-40B4-BE49-F238E27FC236}">
                      <a16:creationId xmlns:a16="http://schemas.microsoft.com/office/drawing/2014/main" id="{750CE62C-7DB0-41E0-94DC-F46EBFD2A4B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21053" y="4264032"/>
                  <a:ext cx="167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71164" name="Freihand 171163">
                  <a:extLst>
                    <a:ext uri="{FF2B5EF4-FFF2-40B4-BE49-F238E27FC236}">
                      <a16:creationId xmlns:a16="http://schemas.microsoft.com/office/drawing/2014/main" id="{1613732C-2C05-4E94-987B-F2EBB5F6A6B4}"/>
                    </a:ext>
                  </a:extLst>
                </p14:cNvPr>
                <p14:cNvContentPartPr/>
                <p14:nvPr/>
              </p14:nvContentPartPr>
              <p14:xfrm>
                <a:off x="1336333" y="4226592"/>
                <a:ext cx="120600" cy="79560"/>
              </p14:xfrm>
            </p:contentPart>
          </mc:Choice>
          <mc:Fallback>
            <p:pic>
              <p:nvPicPr>
                <p:cNvPr id="171164" name="Freihand 171163">
                  <a:extLst>
                    <a:ext uri="{FF2B5EF4-FFF2-40B4-BE49-F238E27FC236}">
                      <a16:creationId xmlns:a16="http://schemas.microsoft.com/office/drawing/2014/main" id="{1613732C-2C05-4E94-987B-F2EBB5F6A6B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332013" y="4222272"/>
                  <a:ext cx="129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71165" name="Freihand 171164">
                  <a:extLst>
                    <a:ext uri="{FF2B5EF4-FFF2-40B4-BE49-F238E27FC236}">
                      <a16:creationId xmlns:a16="http://schemas.microsoft.com/office/drawing/2014/main" id="{1BE6A999-0E7F-4FBA-AED1-DE178A94E9DD}"/>
                    </a:ext>
                  </a:extLst>
                </p14:cNvPr>
                <p14:cNvContentPartPr/>
                <p14:nvPr/>
              </p14:nvContentPartPr>
              <p14:xfrm>
                <a:off x="1562413" y="4214712"/>
                <a:ext cx="117720" cy="72000"/>
              </p14:xfrm>
            </p:contentPart>
          </mc:Choice>
          <mc:Fallback>
            <p:pic>
              <p:nvPicPr>
                <p:cNvPr id="171165" name="Freihand 171164">
                  <a:extLst>
                    <a:ext uri="{FF2B5EF4-FFF2-40B4-BE49-F238E27FC236}">
                      <a16:creationId xmlns:a16="http://schemas.microsoft.com/office/drawing/2014/main" id="{1BE6A999-0E7F-4FBA-AED1-DE178A94E9D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558093" y="4210392"/>
                  <a:ext cx="126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71166" name="Freihand 171165">
                  <a:extLst>
                    <a:ext uri="{FF2B5EF4-FFF2-40B4-BE49-F238E27FC236}">
                      <a16:creationId xmlns:a16="http://schemas.microsoft.com/office/drawing/2014/main" id="{C6D4B8DD-0C63-4DBE-A0F0-10726CA624D0}"/>
                    </a:ext>
                  </a:extLst>
                </p14:cNvPr>
                <p14:cNvContentPartPr/>
                <p14:nvPr/>
              </p14:nvContentPartPr>
              <p14:xfrm>
                <a:off x="950413" y="4401552"/>
                <a:ext cx="897840" cy="40680"/>
              </p14:xfrm>
            </p:contentPart>
          </mc:Choice>
          <mc:Fallback>
            <p:pic>
              <p:nvPicPr>
                <p:cNvPr id="171166" name="Freihand 171165">
                  <a:extLst>
                    <a:ext uri="{FF2B5EF4-FFF2-40B4-BE49-F238E27FC236}">
                      <a16:creationId xmlns:a16="http://schemas.microsoft.com/office/drawing/2014/main" id="{C6D4B8DD-0C63-4DBE-A0F0-10726CA624D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46093" y="4397232"/>
                  <a:ext cx="906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71167" name="Freihand 171166">
                  <a:extLst>
                    <a:ext uri="{FF2B5EF4-FFF2-40B4-BE49-F238E27FC236}">
                      <a16:creationId xmlns:a16="http://schemas.microsoft.com/office/drawing/2014/main" id="{F5EBC52B-C4F7-402A-8A89-E5AA1A46973D}"/>
                    </a:ext>
                  </a:extLst>
                </p14:cNvPr>
                <p14:cNvContentPartPr/>
                <p14:nvPr/>
              </p14:nvContentPartPr>
              <p14:xfrm>
                <a:off x="1050493" y="4533672"/>
                <a:ext cx="162360" cy="116280"/>
              </p14:xfrm>
            </p:contentPart>
          </mc:Choice>
          <mc:Fallback>
            <p:pic>
              <p:nvPicPr>
                <p:cNvPr id="171167" name="Freihand 171166">
                  <a:extLst>
                    <a:ext uri="{FF2B5EF4-FFF2-40B4-BE49-F238E27FC236}">
                      <a16:creationId xmlns:a16="http://schemas.microsoft.com/office/drawing/2014/main" id="{F5EBC52B-C4F7-402A-8A89-E5AA1A46973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46173" y="4529352"/>
                  <a:ext cx="171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71168" name="Freihand 171167">
                  <a:extLst>
                    <a:ext uri="{FF2B5EF4-FFF2-40B4-BE49-F238E27FC236}">
                      <a16:creationId xmlns:a16="http://schemas.microsoft.com/office/drawing/2014/main" id="{B26869CA-0F0B-412D-9499-B951D2232972}"/>
                    </a:ext>
                  </a:extLst>
                </p14:cNvPr>
                <p14:cNvContentPartPr/>
                <p14:nvPr/>
              </p14:nvContentPartPr>
              <p14:xfrm>
                <a:off x="1295293" y="4589472"/>
                <a:ext cx="135360" cy="7200"/>
              </p14:xfrm>
            </p:contentPart>
          </mc:Choice>
          <mc:Fallback>
            <p:pic>
              <p:nvPicPr>
                <p:cNvPr id="171168" name="Freihand 171167">
                  <a:extLst>
                    <a:ext uri="{FF2B5EF4-FFF2-40B4-BE49-F238E27FC236}">
                      <a16:creationId xmlns:a16="http://schemas.microsoft.com/office/drawing/2014/main" id="{B26869CA-0F0B-412D-9499-B951D223297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290973" y="4585152"/>
                  <a:ext cx="144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71169" name="Freihand 171168">
                  <a:extLst>
                    <a:ext uri="{FF2B5EF4-FFF2-40B4-BE49-F238E27FC236}">
                      <a16:creationId xmlns:a16="http://schemas.microsoft.com/office/drawing/2014/main" id="{B0934E06-C979-4724-BB9E-0AAAE8A6D16C}"/>
                    </a:ext>
                  </a:extLst>
                </p14:cNvPr>
                <p14:cNvContentPartPr/>
                <p14:nvPr/>
              </p14:nvContentPartPr>
              <p14:xfrm>
                <a:off x="1504813" y="4562112"/>
                <a:ext cx="103680" cy="69480"/>
              </p14:xfrm>
            </p:contentPart>
          </mc:Choice>
          <mc:Fallback>
            <p:pic>
              <p:nvPicPr>
                <p:cNvPr id="171169" name="Freihand 171168">
                  <a:extLst>
                    <a:ext uri="{FF2B5EF4-FFF2-40B4-BE49-F238E27FC236}">
                      <a16:creationId xmlns:a16="http://schemas.microsoft.com/office/drawing/2014/main" id="{B0934E06-C979-4724-BB9E-0AAAE8A6D16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500493" y="4557792"/>
                  <a:ext cx="112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71170" name="Freihand 171169">
                  <a:extLst>
                    <a:ext uri="{FF2B5EF4-FFF2-40B4-BE49-F238E27FC236}">
                      <a16:creationId xmlns:a16="http://schemas.microsoft.com/office/drawing/2014/main" id="{E6A5A112-CA35-440D-8D4B-D04962AFD0BA}"/>
                    </a:ext>
                  </a:extLst>
                </p14:cNvPr>
                <p14:cNvContentPartPr/>
                <p14:nvPr/>
              </p14:nvContentPartPr>
              <p14:xfrm>
                <a:off x="1616413" y="4602792"/>
                <a:ext cx="26280" cy="77400"/>
              </p14:xfrm>
            </p:contentPart>
          </mc:Choice>
          <mc:Fallback>
            <p:pic>
              <p:nvPicPr>
                <p:cNvPr id="171170" name="Freihand 171169">
                  <a:extLst>
                    <a:ext uri="{FF2B5EF4-FFF2-40B4-BE49-F238E27FC236}">
                      <a16:creationId xmlns:a16="http://schemas.microsoft.com/office/drawing/2014/main" id="{E6A5A112-CA35-440D-8D4B-D04962AFD0B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612093" y="4598472"/>
                  <a:ext cx="34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71171" name="Freihand 171170">
                  <a:extLst>
                    <a:ext uri="{FF2B5EF4-FFF2-40B4-BE49-F238E27FC236}">
                      <a16:creationId xmlns:a16="http://schemas.microsoft.com/office/drawing/2014/main" id="{ABF1E368-C86D-4933-A817-ED2F2FB695DB}"/>
                    </a:ext>
                  </a:extLst>
                </p14:cNvPr>
                <p14:cNvContentPartPr/>
                <p14:nvPr/>
              </p14:nvContentPartPr>
              <p14:xfrm>
                <a:off x="1690213" y="4516752"/>
                <a:ext cx="130680" cy="117360"/>
              </p14:xfrm>
            </p:contentPart>
          </mc:Choice>
          <mc:Fallback>
            <p:pic>
              <p:nvPicPr>
                <p:cNvPr id="171171" name="Freihand 171170">
                  <a:extLst>
                    <a:ext uri="{FF2B5EF4-FFF2-40B4-BE49-F238E27FC236}">
                      <a16:creationId xmlns:a16="http://schemas.microsoft.com/office/drawing/2014/main" id="{ABF1E368-C86D-4933-A817-ED2F2FB695D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685893" y="4512432"/>
                  <a:ext cx="13932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86" name="Gruppieren 171185">
            <a:extLst>
              <a:ext uri="{FF2B5EF4-FFF2-40B4-BE49-F238E27FC236}">
                <a16:creationId xmlns:a16="http://schemas.microsoft.com/office/drawing/2014/main" id="{C83BA834-74E6-4EFB-88F6-583A01C4A86B}"/>
              </a:ext>
            </a:extLst>
          </p:cNvPr>
          <p:cNvGrpSpPr/>
          <p:nvPr/>
        </p:nvGrpSpPr>
        <p:grpSpPr>
          <a:xfrm>
            <a:off x="2111053" y="4231992"/>
            <a:ext cx="1021680" cy="461160"/>
            <a:chOff x="2111053" y="4231992"/>
            <a:chExt cx="102168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71173" name="Freihand 171172">
                  <a:extLst>
                    <a:ext uri="{FF2B5EF4-FFF2-40B4-BE49-F238E27FC236}">
                      <a16:creationId xmlns:a16="http://schemas.microsoft.com/office/drawing/2014/main" id="{30453812-456F-4B6A-9F29-1B7BF2A5F63C}"/>
                    </a:ext>
                  </a:extLst>
                </p14:cNvPr>
                <p14:cNvContentPartPr/>
                <p14:nvPr/>
              </p14:nvContentPartPr>
              <p14:xfrm>
                <a:off x="2111053" y="4401552"/>
                <a:ext cx="160920" cy="7200"/>
              </p14:xfrm>
            </p:contentPart>
          </mc:Choice>
          <mc:Fallback>
            <p:pic>
              <p:nvPicPr>
                <p:cNvPr id="171173" name="Freihand 171172">
                  <a:extLst>
                    <a:ext uri="{FF2B5EF4-FFF2-40B4-BE49-F238E27FC236}">
                      <a16:creationId xmlns:a16="http://schemas.microsoft.com/office/drawing/2014/main" id="{30453812-456F-4B6A-9F29-1B7BF2A5F63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106733" y="4397232"/>
                  <a:ext cx="169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71174" name="Freihand 171173">
                  <a:extLst>
                    <a:ext uri="{FF2B5EF4-FFF2-40B4-BE49-F238E27FC236}">
                      <a16:creationId xmlns:a16="http://schemas.microsoft.com/office/drawing/2014/main" id="{AED1822A-3801-411B-8862-D175C9A5CCF0}"/>
                    </a:ext>
                  </a:extLst>
                </p14:cNvPr>
                <p14:cNvContentPartPr/>
                <p14:nvPr/>
              </p14:nvContentPartPr>
              <p14:xfrm>
                <a:off x="2143813" y="4437192"/>
                <a:ext cx="167760" cy="16560"/>
              </p14:xfrm>
            </p:contentPart>
          </mc:Choice>
          <mc:Fallback>
            <p:pic>
              <p:nvPicPr>
                <p:cNvPr id="171174" name="Freihand 171173">
                  <a:extLst>
                    <a:ext uri="{FF2B5EF4-FFF2-40B4-BE49-F238E27FC236}">
                      <a16:creationId xmlns:a16="http://schemas.microsoft.com/office/drawing/2014/main" id="{AED1822A-3801-411B-8862-D175C9A5CCF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139493" y="4432872"/>
                  <a:ext cx="176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71175" name="Freihand 171174">
                  <a:extLst>
                    <a:ext uri="{FF2B5EF4-FFF2-40B4-BE49-F238E27FC236}">
                      <a16:creationId xmlns:a16="http://schemas.microsoft.com/office/drawing/2014/main" id="{A605541C-A5B1-43C2-A0D1-1B3B89CE48D3}"/>
                    </a:ext>
                  </a:extLst>
                </p14:cNvPr>
                <p14:cNvContentPartPr/>
                <p14:nvPr/>
              </p14:nvContentPartPr>
              <p14:xfrm>
                <a:off x="2520013" y="4246752"/>
                <a:ext cx="145440" cy="148680"/>
              </p14:xfrm>
            </p:contentPart>
          </mc:Choice>
          <mc:Fallback>
            <p:pic>
              <p:nvPicPr>
                <p:cNvPr id="171175" name="Freihand 171174">
                  <a:extLst>
                    <a:ext uri="{FF2B5EF4-FFF2-40B4-BE49-F238E27FC236}">
                      <a16:creationId xmlns:a16="http://schemas.microsoft.com/office/drawing/2014/main" id="{A605541C-A5B1-43C2-A0D1-1B3B89CE48D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515693" y="4242432"/>
                  <a:ext cx="154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71176" name="Freihand 171175">
                  <a:extLst>
                    <a:ext uri="{FF2B5EF4-FFF2-40B4-BE49-F238E27FC236}">
                      <a16:creationId xmlns:a16="http://schemas.microsoft.com/office/drawing/2014/main" id="{AAF03F67-80E1-4DAB-8F69-A3782F5A1029}"/>
                    </a:ext>
                  </a:extLst>
                </p14:cNvPr>
                <p14:cNvContentPartPr/>
                <p14:nvPr/>
              </p14:nvContentPartPr>
              <p14:xfrm>
                <a:off x="2570053" y="4295712"/>
                <a:ext cx="159840" cy="9360"/>
              </p14:xfrm>
            </p:contentPart>
          </mc:Choice>
          <mc:Fallback>
            <p:pic>
              <p:nvPicPr>
                <p:cNvPr id="171176" name="Freihand 171175">
                  <a:extLst>
                    <a:ext uri="{FF2B5EF4-FFF2-40B4-BE49-F238E27FC236}">
                      <a16:creationId xmlns:a16="http://schemas.microsoft.com/office/drawing/2014/main" id="{AAF03F67-80E1-4DAB-8F69-A3782F5A102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565733" y="4291392"/>
                  <a:ext cx="168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71177" name="Freihand 171176">
                  <a:extLst>
                    <a:ext uri="{FF2B5EF4-FFF2-40B4-BE49-F238E27FC236}">
                      <a16:creationId xmlns:a16="http://schemas.microsoft.com/office/drawing/2014/main" id="{A1970D60-F7CF-4619-999E-B25107D7613C}"/>
                    </a:ext>
                  </a:extLst>
                </p14:cNvPr>
                <p14:cNvContentPartPr/>
                <p14:nvPr/>
              </p14:nvContentPartPr>
              <p14:xfrm>
                <a:off x="2724853" y="4264032"/>
                <a:ext cx="109440" cy="79560"/>
              </p14:xfrm>
            </p:contentPart>
          </mc:Choice>
          <mc:Fallback>
            <p:pic>
              <p:nvPicPr>
                <p:cNvPr id="171177" name="Freihand 171176">
                  <a:extLst>
                    <a:ext uri="{FF2B5EF4-FFF2-40B4-BE49-F238E27FC236}">
                      <a16:creationId xmlns:a16="http://schemas.microsoft.com/office/drawing/2014/main" id="{A1970D60-F7CF-4619-999E-B25107D7613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720533" y="4259712"/>
                  <a:ext cx="118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71178" name="Freihand 171177">
                  <a:extLst>
                    <a:ext uri="{FF2B5EF4-FFF2-40B4-BE49-F238E27FC236}">
                      <a16:creationId xmlns:a16="http://schemas.microsoft.com/office/drawing/2014/main" id="{D43C765B-C990-4AB4-A7FE-076F80213BD5}"/>
                    </a:ext>
                  </a:extLst>
                </p14:cNvPr>
                <p14:cNvContentPartPr/>
                <p14:nvPr/>
              </p14:nvContentPartPr>
              <p14:xfrm>
                <a:off x="2937613" y="4231992"/>
                <a:ext cx="138600" cy="122400"/>
              </p14:xfrm>
            </p:contentPart>
          </mc:Choice>
          <mc:Fallback>
            <p:pic>
              <p:nvPicPr>
                <p:cNvPr id="171178" name="Freihand 171177">
                  <a:extLst>
                    <a:ext uri="{FF2B5EF4-FFF2-40B4-BE49-F238E27FC236}">
                      <a16:creationId xmlns:a16="http://schemas.microsoft.com/office/drawing/2014/main" id="{D43C765B-C990-4AB4-A7FE-076F80213BD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933293" y="4227672"/>
                  <a:ext cx="147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71179" name="Freihand 171178">
                  <a:extLst>
                    <a:ext uri="{FF2B5EF4-FFF2-40B4-BE49-F238E27FC236}">
                      <a16:creationId xmlns:a16="http://schemas.microsoft.com/office/drawing/2014/main" id="{91CA10E3-45F2-438C-BD16-A8FB4CEBAF3A}"/>
                    </a:ext>
                  </a:extLst>
                </p14:cNvPr>
                <p14:cNvContentPartPr/>
                <p14:nvPr/>
              </p14:nvContentPartPr>
              <p14:xfrm>
                <a:off x="2487253" y="4459152"/>
                <a:ext cx="645480" cy="20160"/>
              </p14:xfrm>
            </p:contentPart>
          </mc:Choice>
          <mc:Fallback>
            <p:pic>
              <p:nvPicPr>
                <p:cNvPr id="171179" name="Freihand 171178">
                  <a:extLst>
                    <a:ext uri="{FF2B5EF4-FFF2-40B4-BE49-F238E27FC236}">
                      <a16:creationId xmlns:a16="http://schemas.microsoft.com/office/drawing/2014/main" id="{91CA10E3-45F2-438C-BD16-A8FB4CEBAF3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482933" y="4454832"/>
                  <a:ext cx="654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71180" name="Freihand 171179">
                  <a:extLst>
                    <a:ext uri="{FF2B5EF4-FFF2-40B4-BE49-F238E27FC236}">
                      <a16:creationId xmlns:a16="http://schemas.microsoft.com/office/drawing/2014/main" id="{CD6BDBC0-87FA-4A2D-85A1-D891426110E2}"/>
                    </a:ext>
                  </a:extLst>
                </p14:cNvPr>
                <p14:cNvContentPartPr/>
                <p14:nvPr/>
              </p14:nvContentPartPr>
              <p14:xfrm>
                <a:off x="2671213" y="4567152"/>
                <a:ext cx="112320" cy="76680"/>
              </p14:xfrm>
            </p:contentPart>
          </mc:Choice>
          <mc:Fallback>
            <p:pic>
              <p:nvPicPr>
                <p:cNvPr id="171180" name="Freihand 171179">
                  <a:extLst>
                    <a:ext uri="{FF2B5EF4-FFF2-40B4-BE49-F238E27FC236}">
                      <a16:creationId xmlns:a16="http://schemas.microsoft.com/office/drawing/2014/main" id="{CD6BDBC0-87FA-4A2D-85A1-D891426110E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666893" y="4562832"/>
                  <a:ext cx="120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71181" name="Freihand 171180">
                  <a:extLst>
                    <a:ext uri="{FF2B5EF4-FFF2-40B4-BE49-F238E27FC236}">
                      <a16:creationId xmlns:a16="http://schemas.microsoft.com/office/drawing/2014/main" id="{801E2DAB-87EC-40D6-AD73-F8C52FAF7888}"/>
                    </a:ext>
                  </a:extLst>
                </p14:cNvPr>
                <p14:cNvContentPartPr/>
                <p14:nvPr/>
              </p14:nvContentPartPr>
              <p14:xfrm>
                <a:off x="2838253" y="4641312"/>
                <a:ext cx="23760" cy="51840"/>
              </p14:xfrm>
            </p:contentPart>
          </mc:Choice>
          <mc:Fallback>
            <p:pic>
              <p:nvPicPr>
                <p:cNvPr id="171181" name="Freihand 171180">
                  <a:extLst>
                    <a:ext uri="{FF2B5EF4-FFF2-40B4-BE49-F238E27FC236}">
                      <a16:creationId xmlns:a16="http://schemas.microsoft.com/office/drawing/2014/main" id="{801E2DAB-87EC-40D6-AD73-F8C52FAF788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833933" y="4636992"/>
                  <a:ext cx="32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71182" name="Freihand 171181">
                  <a:extLst>
                    <a:ext uri="{FF2B5EF4-FFF2-40B4-BE49-F238E27FC236}">
                      <a16:creationId xmlns:a16="http://schemas.microsoft.com/office/drawing/2014/main" id="{0CAF7819-3CD9-4703-9A6C-34C7075EB694}"/>
                    </a:ext>
                  </a:extLst>
                </p14:cNvPr>
                <p14:cNvContentPartPr/>
                <p14:nvPr/>
              </p14:nvContentPartPr>
              <p14:xfrm>
                <a:off x="2919973" y="4544472"/>
                <a:ext cx="139680" cy="96120"/>
              </p14:xfrm>
            </p:contentPart>
          </mc:Choice>
          <mc:Fallback>
            <p:pic>
              <p:nvPicPr>
                <p:cNvPr id="171182" name="Freihand 171181">
                  <a:extLst>
                    <a:ext uri="{FF2B5EF4-FFF2-40B4-BE49-F238E27FC236}">
                      <a16:creationId xmlns:a16="http://schemas.microsoft.com/office/drawing/2014/main" id="{0CAF7819-3CD9-4703-9A6C-34C7075EB69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915653" y="4540152"/>
                  <a:ext cx="14832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01" name="Gruppieren 171200">
            <a:extLst>
              <a:ext uri="{FF2B5EF4-FFF2-40B4-BE49-F238E27FC236}">
                <a16:creationId xmlns:a16="http://schemas.microsoft.com/office/drawing/2014/main" id="{8315CB4D-E16D-4C0C-9CCB-2C0376276415}"/>
              </a:ext>
            </a:extLst>
          </p:cNvPr>
          <p:cNvGrpSpPr/>
          <p:nvPr/>
        </p:nvGrpSpPr>
        <p:grpSpPr>
          <a:xfrm>
            <a:off x="3430093" y="4283832"/>
            <a:ext cx="1152720" cy="258120"/>
            <a:chOff x="3430093" y="4283832"/>
            <a:chExt cx="115272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71183" name="Freihand 171182">
                  <a:extLst>
                    <a:ext uri="{FF2B5EF4-FFF2-40B4-BE49-F238E27FC236}">
                      <a16:creationId xmlns:a16="http://schemas.microsoft.com/office/drawing/2014/main" id="{95ADE023-FDE7-4CAA-B872-A4916E21EE0E}"/>
                    </a:ext>
                  </a:extLst>
                </p14:cNvPr>
                <p14:cNvContentPartPr/>
                <p14:nvPr/>
              </p14:nvContentPartPr>
              <p14:xfrm>
                <a:off x="3430093" y="4448352"/>
                <a:ext cx="182520" cy="12600"/>
              </p14:xfrm>
            </p:contentPart>
          </mc:Choice>
          <mc:Fallback>
            <p:pic>
              <p:nvPicPr>
                <p:cNvPr id="171183" name="Freihand 171182">
                  <a:extLst>
                    <a:ext uri="{FF2B5EF4-FFF2-40B4-BE49-F238E27FC236}">
                      <a16:creationId xmlns:a16="http://schemas.microsoft.com/office/drawing/2014/main" id="{95ADE023-FDE7-4CAA-B872-A4916E21EE0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425773" y="4444032"/>
                  <a:ext cx="191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71184" name="Freihand 171183">
                  <a:extLst>
                    <a:ext uri="{FF2B5EF4-FFF2-40B4-BE49-F238E27FC236}">
                      <a16:creationId xmlns:a16="http://schemas.microsoft.com/office/drawing/2014/main" id="{6FF7EE6E-110E-4B73-B4A8-75BD9F433FFC}"/>
                    </a:ext>
                  </a:extLst>
                </p14:cNvPr>
                <p14:cNvContentPartPr/>
                <p14:nvPr/>
              </p14:nvContentPartPr>
              <p14:xfrm>
                <a:off x="3447013" y="4500912"/>
                <a:ext cx="240120" cy="11520"/>
              </p14:xfrm>
            </p:contentPart>
          </mc:Choice>
          <mc:Fallback>
            <p:pic>
              <p:nvPicPr>
                <p:cNvPr id="171184" name="Freihand 171183">
                  <a:extLst>
                    <a:ext uri="{FF2B5EF4-FFF2-40B4-BE49-F238E27FC236}">
                      <a16:creationId xmlns:a16="http://schemas.microsoft.com/office/drawing/2014/main" id="{6FF7EE6E-110E-4B73-B4A8-75BD9F433FF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442693" y="4496592"/>
                  <a:ext cx="248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71187" name="Freihand 171186">
                  <a:extLst>
                    <a:ext uri="{FF2B5EF4-FFF2-40B4-BE49-F238E27FC236}">
                      <a16:creationId xmlns:a16="http://schemas.microsoft.com/office/drawing/2014/main" id="{9DC2120D-72C4-4A64-9C22-2470FBB5E42E}"/>
                    </a:ext>
                  </a:extLst>
                </p14:cNvPr>
                <p14:cNvContentPartPr/>
                <p14:nvPr/>
              </p14:nvContentPartPr>
              <p14:xfrm>
                <a:off x="3816373" y="4331352"/>
                <a:ext cx="131760" cy="210600"/>
              </p14:xfrm>
            </p:contentPart>
          </mc:Choice>
          <mc:Fallback>
            <p:pic>
              <p:nvPicPr>
                <p:cNvPr id="171187" name="Freihand 171186">
                  <a:extLst>
                    <a:ext uri="{FF2B5EF4-FFF2-40B4-BE49-F238E27FC236}">
                      <a16:creationId xmlns:a16="http://schemas.microsoft.com/office/drawing/2014/main" id="{9DC2120D-72C4-4A64-9C22-2470FBB5E42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812053" y="4327032"/>
                  <a:ext cx="140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71188" name="Freihand 171187">
                  <a:extLst>
                    <a:ext uri="{FF2B5EF4-FFF2-40B4-BE49-F238E27FC236}">
                      <a16:creationId xmlns:a16="http://schemas.microsoft.com/office/drawing/2014/main" id="{BCB1FDA5-E316-4B1D-ADCF-944BE3E4D796}"/>
                    </a:ext>
                  </a:extLst>
                </p14:cNvPr>
                <p14:cNvContentPartPr/>
                <p14:nvPr/>
              </p14:nvContentPartPr>
              <p14:xfrm>
                <a:off x="3857413" y="4426032"/>
                <a:ext cx="107280" cy="9360"/>
              </p14:xfrm>
            </p:contentPart>
          </mc:Choice>
          <mc:Fallback>
            <p:pic>
              <p:nvPicPr>
                <p:cNvPr id="171188" name="Freihand 171187">
                  <a:extLst>
                    <a:ext uri="{FF2B5EF4-FFF2-40B4-BE49-F238E27FC236}">
                      <a16:creationId xmlns:a16="http://schemas.microsoft.com/office/drawing/2014/main" id="{BCB1FDA5-E316-4B1D-ADCF-944BE3E4D79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853093" y="4421712"/>
                  <a:ext cx="115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71189" name="Freihand 171188">
                  <a:extLst>
                    <a:ext uri="{FF2B5EF4-FFF2-40B4-BE49-F238E27FC236}">
                      <a16:creationId xmlns:a16="http://schemas.microsoft.com/office/drawing/2014/main" id="{7E9DB703-2E43-4513-A8E7-F3C024B5C09A}"/>
                    </a:ext>
                  </a:extLst>
                </p14:cNvPr>
                <p14:cNvContentPartPr/>
                <p14:nvPr/>
              </p14:nvContentPartPr>
              <p14:xfrm>
                <a:off x="3990973" y="4357632"/>
                <a:ext cx="113400" cy="121320"/>
              </p14:xfrm>
            </p:contentPart>
          </mc:Choice>
          <mc:Fallback>
            <p:pic>
              <p:nvPicPr>
                <p:cNvPr id="171189" name="Freihand 171188">
                  <a:extLst>
                    <a:ext uri="{FF2B5EF4-FFF2-40B4-BE49-F238E27FC236}">
                      <a16:creationId xmlns:a16="http://schemas.microsoft.com/office/drawing/2014/main" id="{7E9DB703-2E43-4513-A8E7-F3C024B5C09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986653" y="4353312"/>
                  <a:ext cx="122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71190" name="Freihand 171189">
                  <a:extLst>
                    <a:ext uri="{FF2B5EF4-FFF2-40B4-BE49-F238E27FC236}">
                      <a16:creationId xmlns:a16="http://schemas.microsoft.com/office/drawing/2014/main" id="{17331970-EF50-412E-8639-E141F3F65716}"/>
                    </a:ext>
                  </a:extLst>
                </p14:cNvPr>
                <p14:cNvContentPartPr/>
                <p14:nvPr/>
              </p14:nvContentPartPr>
              <p14:xfrm>
                <a:off x="4134973" y="4342872"/>
                <a:ext cx="231120" cy="111960"/>
              </p14:xfrm>
            </p:contentPart>
          </mc:Choice>
          <mc:Fallback>
            <p:pic>
              <p:nvPicPr>
                <p:cNvPr id="171190" name="Freihand 171189">
                  <a:extLst>
                    <a:ext uri="{FF2B5EF4-FFF2-40B4-BE49-F238E27FC236}">
                      <a16:creationId xmlns:a16="http://schemas.microsoft.com/office/drawing/2014/main" id="{17331970-EF50-412E-8639-E141F3F6571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130653" y="4338552"/>
                  <a:ext cx="239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71191" name="Freihand 171190">
                  <a:extLst>
                    <a:ext uri="{FF2B5EF4-FFF2-40B4-BE49-F238E27FC236}">
                      <a16:creationId xmlns:a16="http://schemas.microsoft.com/office/drawing/2014/main" id="{D16CE196-BCE8-4A78-9078-2DE55FA7F8DE}"/>
                    </a:ext>
                  </a:extLst>
                </p14:cNvPr>
                <p14:cNvContentPartPr/>
                <p14:nvPr/>
              </p14:nvContentPartPr>
              <p14:xfrm>
                <a:off x="4436293" y="4297152"/>
                <a:ext cx="104040" cy="142560"/>
              </p14:xfrm>
            </p:contentPart>
          </mc:Choice>
          <mc:Fallback>
            <p:pic>
              <p:nvPicPr>
                <p:cNvPr id="171191" name="Freihand 171190">
                  <a:extLst>
                    <a:ext uri="{FF2B5EF4-FFF2-40B4-BE49-F238E27FC236}">
                      <a16:creationId xmlns:a16="http://schemas.microsoft.com/office/drawing/2014/main" id="{D16CE196-BCE8-4A78-9078-2DE55FA7F8D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431973" y="4292832"/>
                  <a:ext cx="112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71192" name="Freihand 171191">
                  <a:extLst>
                    <a:ext uri="{FF2B5EF4-FFF2-40B4-BE49-F238E27FC236}">
                      <a16:creationId xmlns:a16="http://schemas.microsoft.com/office/drawing/2014/main" id="{A799B82F-6F0D-4061-8B21-7F55A5E1D842}"/>
                    </a:ext>
                  </a:extLst>
                </p14:cNvPr>
                <p14:cNvContentPartPr/>
                <p14:nvPr/>
              </p14:nvContentPartPr>
              <p14:xfrm>
                <a:off x="4477333" y="4283832"/>
                <a:ext cx="105480" cy="10800"/>
              </p14:xfrm>
            </p:contentPart>
          </mc:Choice>
          <mc:Fallback>
            <p:pic>
              <p:nvPicPr>
                <p:cNvPr id="171192" name="Freihand 171191">
                  <a:extLst>
                    <a:ext uri="{FF2B5EF4-FFF2-40B4-BE49-F238E27FC236}">
                      <a16:creationId xmlns:a16="http://schemas.microsoft.com/office/drawing/2014/main" id="{A799B82F-6F0D-4061-8B21-7F55A5E1D84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473013" y="4279512"/>
                  <a:ext cx="11412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00" name="Gruppieren 171199">
            <a:extLst>
              <a:ext uri="{FF2B5EF4-FFF2-40B4-BE49-F238E27FC236}">
                <a16:creationId xmlns:a16="http://schemas.microsoft.com/office/drawing/2014/main" id="{EA1D37D5-482F-46D0-BD2C-8F2C8BABB639}"/>
              </a:ext>
            </a:extLst>
          </p:cNvPr>
          <p:cNvGrpSpPr/>
          <p:nvPr/>
        </p:nvGrpSpPr>
        <p:grpSpPr>
          <a:xfrm>
            <a:off x="4800253" y="4205352"/>
            <a:ext cx="1276200" cy="201240"/>
            <a:chOff x="4800253" y="4205352"/>
            <a:chExt cx="127620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71193" name="Freihand 171192">
                  <a:extLst>
                    <a:ext uri="{FF2B5EF4-FFF2-40B4-BE49-F238E27FC236}">
                      <a16:creationId xmlns:a16="http://schemas.microsoft.com/office/drawing/2014/main" id="{BB6AAFF2-19C9-4110-8088-267A3DC9543D}"/>
                    </a:ext>
                  </a:extLst>
                </p14:cNvPr>
                <p14:cNvContentPartPr/>
                <p14:nvPr/>
              </p14:nvContentPartPr>
              <p14:xfrm>
                <a:off x="4800253" y="4342152"/>
                <a:ext cx="221040" cy="16560"/>
              </p14:xfrm>
            </p:contentPart>
          </mc:Choice>
          <mc:Fallback>
            <p:pic>
              <p:nvPicPr>
                <p:cNvPr id="171193" name="Freihand 171192">
                  <a:extLst>
                    <a:ext uri="{FF2B5EF4-FFF2-40B4-BE49-F238E27FC236}">
                      <a16:creationId xmlns:a16="http://schemas.microsoft.com/office/drawing/2014/main" id="{BB6AAFF2-19C9-4110-8088-267A3DC9543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795933" y="4337832"/>
                  <a:ext cx="229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71194" name="Freihand 171193">
                  <a:extLst>
                    <a:ext uri="{FF2B5EF4-FFF2-40B4-BE49-F238E27FC236}">
                      <a16:creationId xmlns:a16="http://schemas.microsoft.com/office/drawing/2014/main" id="{63AA66F1-88E4-4817-9D36-6BEB2CBA3162}"/>
                    </a:ext>
                  </a:extLst>
                </p14:cNvPr>
                <p14:cNvContentPartPr/>
                <p14:nvPr/>
              </p14:nvContentPartPr>
              <p14:xfrm>
                <a:off x="4862173" y="4374192"/>
                <a:ext cx="237240" cy="24840"/>
              </p14:xfrm>
            </p:contentPart>
          </mc:Choice>
          <mc:Fallback>
            <p:pic>
              <p:nvPicPr>
                <p:cNvPr id="171194" name="Freihand 171193">
                  <a:extLst>
                    <a:ext uri="{FF2B5EF4-FFF2-40B4-BE49-F238E27FC236}">
                      <a16:creationId xmlns:a16="http://schemas.microsoft.com/office/drawing/2014/main" id="{63AA66F1-88E4-4817-9D36-6BEB2CBA316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857853" y="4369872"/>
                  <a:ext cx="245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71195" name="Freihand 171194">
                  <a:extLst>
                    <a:ext uri="{FF2B5EF4-FFF2-40B4-BE49-F238E27FC236}">
                      <a16:creationId xmlns:a16="http://schemas.microsoft.com/office/drawing/2014/main" id="{19D2CACC-A1A5-4C90-89B3-34D9DF535A8F}"/>
                    </a:ext>
                  </a:extLst>
                </p14:cNvPr>
                <p14:cNvContentPartPr/>
                <p14:nvPr/>
              </p14:nvContentPartPr>
              <p14:xfrm>
                <a:off x="5203453" y="4258272"/>
                <a:ext cx="172440" cy="148320"/>
              </p14:xfrm>
            </p:contentPart>
          </mc:Choice>
          <mc:Fallback>
            <p:pic>
              <p:nvPicPr>
                <p:cNvPr id="171195" name="Freihand 171194">
                  <a:extLst>
                    <a:ext uri="{FF2B5EF4-FFF2-40B4-BE49-F238E27FC236}">
                      <a16:creationId xmlns:a16="http://schemas.microsoft.com/office/drawing/2014/main" id="{19D2CACC-A1A5-4C90-89B3-34D9DF535A8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199133" y="4253952"/>
                  <a:ext cx="181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71196" name="Freihand 171195">
                  <a:extLst>
                    <a:ext uri="{FF2B5EF4-FFF2-40B4-BE49-F238E27FC236}">
                      <a16:creationId xmlns:a16="http://schemas.microsoft.com/office/drawing/2014/main" id="{CE97BE87-6800-44A7-849E-93602EDAFF12}"/>
                    </a:ext>
                  </a:extLst>
                </p14:cNvPr>
                <p14:cNvContentPartPr/>
                <p14:nvPr/>
              </p14:nvContentPartPr>
              <p14:xfrm>
                <a:off x="5418013" y="4246752"/>
                <a:ext cx="106200" cy="125640"/>
              </p14:xfrm>
            </p:contentPart>
          </mc:Choice>
          <mc:Fallback>
            <p:pic>
              <p:nvPicPr>
                <p:cNvPr id="171196" name="Freihand 171195">
                  <a:extLst>
                    <a:ext uri="{FF2B5EF4-FFF2-40B4-BE49-F238E27FC236}">
                      <a16:creationId xmlns:a16="http://schemas.microsoft.com/office/drawing/2014/main" id="{CE97BE87-6800-44A7-849E-93602EDAFF1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13693" y="4242432"/>
                  <a:ext cx="114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71197" name="Freihand 171196">
                  <a:extLst>
                    <a:ext uri="{FF2B5EF4-FFF2-40B4-BE49-F238E27FC236}">
                      <a16:creationId xmlns:a16="http://schemas.microsoft.com/office/drawing/2014/main" id="{3B0FDD21-9590-478D-9066-939A27B9B1FA}"/>
                    </a:ext>
                  </a:extLst>
                </p14:cNvPr>
                <p14:cNvContentPartPr/>
                <p14:nvPr/>
              </p14:nvContentPartPr>
              <p14:xfrm>
                <a:off x="5490373" y="4220112"/>
                <a:ext cx="133200" cy="2160"/>
              </p14:xfrm>
            </p:contentPart>
          </mc:Choice>
          <mc:Fallback>
            <p:pic>
              <p:nvPicPr>
                <p:cNvPr id="171197" name="Freihand 171196">
                  <a:extLst>
                    <a:ext uri="{FF2B5EF4-FFF2-40B4-BE49-F238E27FC236}">
                      <a16:creationId xmlns:a16="http://schemas.microsoft.com/office/drawing/2014/main" id="{3B0FDD21-9590-478D-9066-939A27B9B1F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486053" y="4215792"/>
                  <a:ext cx="1418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71198" name="Freihand 171197">
                  <a:extLst>
                    <a:ext uri="{FF2B5EF4-FFF2-40B4-BE49-F238E27FC236}">
                      <a16:creationId xmlns:a16="http://schemas.microsoft.com/office/drawing/2014/main" id="{9F3D5829-043C-4EAD-8558-8B5A27CA8CA8}"/>
                    </a:ext>
                  </a:extLst>
                </p14:cNvPr>
                <p14:cNvContentPartPr/>
                <p14:nvPr/>
              </p14:nvContentPartPr>
              <p14:xfrm>
                <a:off x="5632933" y="4205712"/>
                <a:ext cx="179640" cy="109800"/>
              </p14:xfrm>
            </p:contentPart>
          </mc:Choice>
          <mc:Fallback>
            <p:pic>
              <p:nvPicPr>
                <p:cNvPr id="171198" name="Freihand 171197">
                  <a:extLst>
                    <a:ext uri="{FF2B5EF4-FFF2-40B4-BE49-F238E27FC236}">
                      <a16:creationId xmlns:a16="http://schemas.microsoft.com/office/drawing/2014/main" id="{9F3D5829-043C-4EAD-8558-8B5A27CA8CA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628613" y="4201392"/>
                  <a:ext cx="188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71199" name="Freihand 171198">
                  <a:extLst>
                    <a:ext uri="{FF2B5EF4-FFF2-40B4-BE49-F238E27FC236}">
                      <a16:creationId xmlns:a16="http://schemas.microsoft.com/office/drawing/2014/main" id="{7225629A-EB75-4075-B10F-D8D7E88AC9F1}"/>
                    </a:ext>
                  </a:extLst>
                </p14:cNvPr>
                <p14:cNvContentPartPr/>
                <p14:nvPr/>
              </p14:nvContentPartPr>
              <p14:xfrm>
                <a:off x="5885293" y="4205352"/>
                <a:ext cx="191160" cy="128520"/>
              </p14:xfrm>
            </p:contentPart>
          </mc:Choice>
          <mc:Fallback>
            <p:pic>
              <p:nvPicPr>
                <p:cNvPr id="171199" name="Freihand 171198">
                  <a:extLst>
                    <a:ext uri="{FF2B5EF4-FFF2-40B4-BE49-F238E27FC236}">
                      <a16:creationId xmlns:a16="http://schemas.microsoft.com/office/drawing/2014/main" id="{7225629A-EB75-4075-B10F-D8D7E88AC9F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880973" y="4201032"/>
                  <a:ext cx="1998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08" name="Gruppieren 171207">
            <a:extLst>
              <a:ext uri="{FF2B5EF4-FFF2-40B4-BE49-F238E27FC236}">
                <a16:creationId xmlns:a16="http://schemas.microsoft.com/office/drawing/2014/main" id="{9328C634-D481-4F64-81FB-0723AF5FF08C}"/>
              </a:ext>
            </a:extLst>
          </p:cNvPr>
          <p:cNvGrpSpPr/>
          <p:nvPr/>
        </p:nvGrpSpPr>
        <p:grpSpPr>
          <a:xfrm>
            <a:off x="6259333" y="4113912"/>
            <a:ext cx="815040" cy="354960"/>
            <a:chOff x="6259333" y="4113912"/>
            <a:chExt cx="81504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71202" name="Freihand 171201">
                  <a:extLst>
                    <a:ext uri="{FF2B5EF4-FFF2-40B4-BE49-F238E27FC236}">
                      <a16:creationId xmlns:a16="http://schemas.microsoft.com/office/drawing/2014/main" id="{A660CF29-755B-49CE-BE1D-AAC743896286}"/>
                    </a:ext>
                  </a:extLst>
                </p14:cNvPr>
                <p14:cNvContentPartPr/>
                <p14:nvPr/>
              </p14:nvContentPartPr>
              <p14:xfrm>
                <a:off x="6259333" y="4258272"/>
                <a:ext cx="175680" cy="14760"/>
              </p14:xfrm>
            </p:contentPart>
          </mc:Choice>
          <mc:Fallback>
            <p:pic>
              <p:nvPicPr>
                <p:cNvPr id="171202" name="Freihand 171201">
                  <a:extLst>
                    <a:ext uri="{FF2B5EF4-FFF2-40B4-BE49-F238E27FC236}">
                      <a16:creationId xmlns:a16="http://schemas.microsoft.com/office/drawing/2014/main" id="{A660CF29-755B-49CE-BE1D-AAC74389628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255013" y="4253952"/>
                  <a:ext cx="184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71203" name="Freihand 171202">
                  <a:extLst>
                    <a:ext uri="{FF2B5EF4-FFF2-40B4-BE49-F238E27FC236}">
                      <a16:creationId xmlns:a16="http://schemas.microsoft.com/office/drawing/2014/main" id="{BB5BC9C7-6CCB-4123-8F6D-29CA927F2066}"/>
                    </a:ext>
                  </a:extLst>
                </p14:cNvPr>
                <p14:cNvContentPartPr/>
                <p14:nvPr/>
              </p14:nvContentPartPr>
              <p14:xfrm>
                <a:off x="6288493" y="4313712"/>
                <a:ext cx="164880" cy="10080"/>
              </p14:xfrm>
            </p:contentPart>
          </mc:Choice>
          <mc:Fallback>
            <p:pic>
              <p:nvPicPr>
                <p:cNvPr id="171203" name="Freihand 171202">
                  <a:extLst>
                    <a:ext uri="{FF2B5EF4-FFF2-40B4-BE49-F238E27FC236}">
                      <a16:creationId xmlns:a16="http://schemas.microsoft.com/office/drawing/2014/main" id="{BB5BC9C7-6CCB-4123-8F6D-29CA927F206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284173" y="4309392"/>
                  <a:ext cx="173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71205" name="Freihand 171204">
                  <a:extLst>
                    <a:ext uri="{FF2B5EF4-FFF2-40B4-BE49-F238E27FC236}">
                      <a16:creationId xmlns:a16="http://schemas.microsoft.com/office/drawing/2014/main" id="{16C75BE1-ACA0-456C-99EF-AA203C571D4B}"/>
                    </a:ext>
                  </a:extLst>
                </p14:cNvPr>
                <p14:cNvContentPartPr/>
                <p14:nvPr/>
              </p14:nvContentPartPr>
              <p14:xfrm>
                <a:off x="6590173" y="4285632"/>
                <a:ext cx="138960" cy="44280"/>
              </p14:xfrm>
            </p:contentPart>
          </mc:Choice>
          <mc:Fallback>
            <p:pic>
              <p:nvPicPr>
                <p:cNvPr id="171205" name="Freihand 171204">
                  <a:extLst>
                    <a:ext uri="{FF2B5EF4-FFF2-40B4-BE49-F238E27FC236}">
                      <a16:creationId xmlns:a16="http://schemas.microsoft.com/office/drawing/2014/main" id="{16C75BE1-ACA0-456C-99EF-AA203C571D4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585853" y="4281312"/>
                  <a:ext cx="147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71206" name="Freihand 171205">
                  <a:extLst>
                    <a:ext uri="{FF2B5EF4-FFF2-40B4-BE49-F238E27FC236}">
                      <a16:creationId xmlns:a16="http://schemas.microsoft.com/office/drawing/2014/main" id="{A69070E7-C2E3-49B2-B87D-B78E45A1A966}"/>
                    </a:ext>
                  </a:extLst>
                </p14:cNvPr>
                <p14:cNvContentPartPr/>
                <p14:nvPr/>
              </p14:nvContentPartPr>
              <p14:xfrm>
                <a:off x="6672973" y="4255752"/>
                <a:ext cx="86760" cy="213120"/>
              </p14:xfrm>
            </p:contentPart>
          </mc:Choice>
          <mc:Fallback>
            <p:pic>
              <p:nvPicPr>
                <p:cNvPr id="171206" name="Freihand 171205">
                  <a:extLst>
                    <a:ext uri="{FF2B5EF4-FFF2-40B4-BE49-F238E27FC236}">
                      <a16:creationId xmlns:a16="http://schemas.microsoft.com/office/drawing/2014/main" id="{A69070E7-C2E3-49B2-B87D-B78E45A1A96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668653" y="4251432"/>
                  <a:ext cx="95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71207" name="Freihand 171206">
                  <a:extLst>
                    <a:ext uri="{FF2B5EF4-FFF2-40B4-BE49-F238E27FC236}">
                      <a16:creationId xmlns:a16="http://schemas.microsoft.com/office/drawing/2014/main" id="{93667944-632D-479C-B875-E697BA05CE6F}"/>
                    </a:ext>
                  </a:extLst>
                </p14:cNvPr>
                <p14:cNvContentPartPr/>
                <p14:nvPr/>
              </p14:nvContentPartPr>
              <p14:xfrm>
                <a:off x="6792133" y="4113912"/>
                <a:ext cx="282240" cy="161640"/>
              </p14:xfrm>
            </p:contentPart>
          </mc:Choice>
          <mc:Fallback>
            <p:pic>
              <p:nvPicPr>
                <p:cNvPr id="171207" name="Freihand 171206">
                  <a:extLst>
                    <a:ext uri="{FF2B5EF4-FFF2-40B4-BE49-F238E27FC236}">
                      <a16:creationId xmlns:a16="http://schemas.microsoft.com/office/drawing/2014/main" id="{93667944-632D-479C-B875-E697BA05CE6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787813" y="4109592"/>
                  <a:ext cx="2908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14" name="Gruppieren 171213">
            <a:extLst>
              <a:ext uri="{FF2B5EF4-FFF2-40B4-BE49-F238E27FC236}">
                <a16:creationId xmlns:a16="http://schemas.microsoft.com/office/drawing/2014/main" id="{635C6728-ED31-4040-9E36-82611254CEDD}"/>
              </a:ext>
            </a:extLst>
          </p:cNvPr>
          <p:cNvGrpSpPr/>
          <p:nvPr/>
        </p:nvGrpSpPr>
        <p:grpSpPr>
          <a:xfrm>
            <a:off x="9462253" y="3216792"/>
            <a:ext cx="474840" cy="163800"/>
            <a:chOff x="9462253" y="3216792"/>
            <a:chExt cx="47484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71209" name="Freihand 171208">
                  <a:extLst>
                    <a:ext uri="{FF2B5EF4-FFF2-40B4-BE49-F238E27FC236}">
                      <a16:creationId xmlns:a16="http://schemas.microsoft.com/office/drawing/2014/main" id="{161AB045-0913-409C-865E-D5010A24FE4E}"/>
                    </a:ext>
                  </a:extLst>
                </p14:cNvPr>
                <p14:cNvContentPartPr/>
                <p14:nvPr/>
              </p14:nvContentPartPr>
              <p14:xfrm>
                <a:off x="9462253" y="3216792"/>
                <a:ext cx="86040" cy="163800"/>
              </p14:xfrm>
            </p:contentPart>
          </mc:Choice>
          <mc:Fallback>
            <p:pic>
              <p:nvPicPr>
                <p:cNvPr id="171209" name="Freihand 171208">
                  <a:extLst>
                    <a:ext uri="{FF2B5EF4-FFF2-40B4-BE49-F238E27FC236}">
                      <a16:creationId xmlns:a16="http://schemas.microsoft.com/office/drawing/2014/main" id="{161AB045-0913-409C-865E-D5010A24FE4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457933" y="3212472"/>
                  <a:ext cx="94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71210" name="Freihand 171209">
                  <a:extLst>
                    <a:ext uri="{FF2B5EF4-FFF2-40B4-BE49-F238E27FC236}">
                      <a16:creationId xmlns:a16="http://schemas.microsoft.com/office/drawing/2014/main" id="{65C7C15F-D5A4-4D17-AEEF-8BA1E4B71E67}"/>
                    </a:ext>
                  </a:extLst>
                </p14:cNvPr>
                <p14:cNvContentPartPr/>
                <p14:nvPr/>
              </p14:nvContentPartPr>
              <p14:xfrm>
                <a:off x="9565573" y="3242352"/>
                <a:ext cx="86400" cy="127080"/>
              </p14:xfrm>
            </p:contentPart>
          </mc:Choice>
          <mc:Fallback>
            <p:pic>
              <p:nvPicPr>
                <p:cNvPr id="171210" name="Freihand 171209">
                  <a:extLst>
                    <a:ext uri="{FF2B5EF4-FFF2-40B4-BE49-F238E27FC236}">
                      <a16:creationId xmlns:a16="http://schemas.microsoft.com/office/drawing/2014/main" id="{65C7C15F-D5A4-4D17-AEEF-8BA1E4B71E6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561253" y="3238032"/>
                  <a:ext cx="95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71211" name="Freihand 171210">
                  <a:extLst>
                    <a:ext uri="{FF2B5EF4-FFF2-40B4-BE49-F238E27FC236}">
                      <a16:creationId xmlns:a16="http://schemas.microsoft.com/office/drawing/2014/main" id="{C36E71C4-98AB-4EB0-BC73-4B4745A47E7F}"/>
                    </a:ext>
                  </a:extLst>
                </p14:cNvPr>
                <p14:cNvContentPartPr/>
                <p14:nvPr/>
              </p14:nvContentPartPr>
              <p14:xfrm>
                <a:off x="9599413" y="3236592"/>
                <a:ext cx="113040" cy="4320"/>
              </p14:xfrm>
            </p:contentPart>
          </mc:Choice>
          <mc:Fallback>
            <p:pic>
              <p:nvPicPr>
                <p:cNvPr id="171211" name="Freihand 171210">
                  <a:extLst>
                    <a:ext uri="{FF2B5EF4-FFF2-40B4-BE49-F238E27FC236}">
                      <a16:creationId xmlns:a16="http://schemas.microsoft.com/office/drawing/2014/main" id="{C36E71C4-98AB-4EB0-BC73-4B4745A47E7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595093" y="3232272"/>
                  <a:ext cx="121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71212" name="Freihand 171211">
                  <a:extLst>
                    <a:ext uri="{FF2B5EF4-FFF2-40B4-BE49-F238E27FC236}">
                      <a16:creationId xmlns:a16="http://schemas.microsoft.com/office/drawing/2014/main" id="{198564C2-7FAE-43DE-B06A-18F01E6A2B09}"/>
                    </a:ext>
                  </a:extLst>
                </p14:cNvPr>
                <p14:cNvContentPartPr/>
                <p14:nvPr/>
              </p14:nvContentPartPr>
              <p14:xfrm>
                <a:off x="9696253" y="3226872"/>
                <a:ext cx="110520" cy="93960"/>
              </p14:xfrm>
            </p:contentPart>
          </mc:Choice>
          <mc:Fallback>
            <p:pic>
              <p:nvPicPr>
                <p:cNvPr id="171212" name="Freihand 171211">
                  <a:extLst>
                    <a:ext uri="{FF2B5EF4-FFF2-40B4-BE49-F238E27FC236}">
                      <a16:creationId xmlns:a16="http://schemas.microsoft.com/office/drawing/2014/main" id="{198564C2-7FAE-43DE-B06A-18F01E6A2B0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691933" y="3222552"/>
                  <a:ext cx="119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71213" name="Freihand 171212">
                  <a:extLst>
                    <a:ext uri="{FF2B5EF4-FFF2-40B4-BE49-F238E27FC236}">
                      <a16:creationId xmlns:a16="http://schemas.microsoft.com/office/drawing/2014/main" id="{E2C18078-48CC-424E-98C5-3FA02EC9B262}"/>
                    </a:ext>
                  </a:extLst>
                </p14:cNvPr>
                <p14:cNvContentPartPr/>
                <p14:nvPr/>
              </p14:nvContentPartPr>
              <p14:xfrm>
                <a:off x="9802813" y="3243072"/>
                <a:ext cx="134280" cy="99000"/>
              </p14:xfrm>
            </p:contentPart>
          </mc:Choice>
          <mc:Fallback>
            <p:pic>
              <p:nvPicPr>
                <p:cNvPr id="171213" name="Freihand 171212">
                  <a:extLst>
                    <a:ext uri="{FF2B5EF4-FFF2-40B4-BE49-F238E27FC236}">
                      <a16:creationId xmlns:a16="http://schemas.microsoft.com/office/drawing/2014/main" id="{E2C18078-48CC-424E-98C5-3FA02EC9B26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798493" y="3238752"/>
                  <a:ext cx="14292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171216" name="Freihand 171215">
                <a:extLst>
                  <a:ext uri="{FF2B5EF4-FFF2-40B4-BE49-F238E27FC236}">
                    <a16:creationId xmlns:a16="http://schemas.microsoft.com/office/drawing/2014/main" id="{8F7FB49D-D168-4836-A5F1-F9695F1E7CCC}"/>
                  </a:ext>
                </a:extLst>
              </p14:cNvPr>
              <p14:cNvContentPartPr/>
              <p14:nvPr/>
            </p14:nvContentPartPr>
            <p14:xfrm>
              <a:off x="64093" y="1476912"/>
              <a:ext cx="258120" cy="321480"/>
            </p14:xfrm>
          </p:contentPart>
        </mc:Choice>
        <mc:Fallback>
          <p:pic>
            <p:nvPicPr>
              <p:cNvPr id="171216" name="Freihand 171215">
                <a:extLst>
                  <a:ext uri="{FF2B5EF4-FFF2-40B4-BE49-F238E27FC236}">
                    <a16:creationId xmlns:a16="http://schemas.microsoft.com/office/drawing/2014/main" id="{8F7FB49D-D168-4836-A5F1-F9695F1E7CCC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59773" y="1472592"/>
                <a:ext cx="26676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258" name="Gruppieren 171257">
            <a:extLst>
              <a:ext uri="{FF2B5EF4-FFF2-40B4-BE49-F238E27FC236}">
                <a16:creationId xmlns:a16="http://schemas.microsoft.com/office/drawing/2014/main" id="{0F27F0E4-240D-4AAF-8F4A-E6BB8BE67313}"/>
              </a:ext>
            </a:extLst>
          </p:cNvPr>
          <p:cNvGrpSpPr/>
          <p:nvPr/>
        </p:nvGrpSpPr>
        <p:grpSpPr>
          <a:xfrm>
            <a:off x="7054213" y="289992"/>
            <a:ext cx="5024880" cy="1946160"/>
            <a:chOff x="7054213" y="289992"/>
            <a:chExt cx="5024880" cy="19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71227" name="Freihand 171226">
                  <a:extLst>
                    <a:ext uri="{FF2B5EF4-FFF2-40B4-BE49-F238E27FC236}">
                      <a16:creationId xmlns:a16="http://schemas.microsoft.com/office/drawing/2014/main" id="{54EF8068-3CFC-4D6E-BBAD-891F55355C89}"/>
                    </a:ext>
                  </a:extLst>
                </p14:cNvPr>
                <p14:cNvContentPartPr/>
                <p14:nvPr/>
              </p14:nvContentPartPr>
              <p14:xfrm>
                <a:off x="8510053" y="2017272"/>
                <a:ext cx="141480" cy="41040"/>
              </p14:xfrm>
            </p:contentPart>
          </mc:Choice>
          <mc:Fallback>
            <p:pic>
              <p:nvPicPr>
                <p:cNvPr id="171227" name="Freihand 171226">
                  <a:extLst>
                    <a:ext uri="{FF2B5EF4-FFF2-40B4-BE49-F238E27FC236}">
                      <a16:creationId xmlns:a16="http://schemas.microsoft.com/office/drawing/2014/main" id="{54EF8068-3CFC-4D6E-BBAD-891F55355C8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505733" y="2012952"/>
                  <a:ext cx="150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71228" name="Freihand 171227">
                  <a:extLst>
                    <a:ext uri="{FF2B5EF4-FFF2-40B4-BE49-F238E27FC236}">
                      <a16:creationId xmlns:a16="http://schemas.microsoft.com/office/drawing/2014/main" id="{DBFCF954-CB7E-4F56-B769-8F0BDA57AC06}"/>
                    </a:ext>
                  </a:extLst>
                </p14:cNvPr>
                <p14:cNvContentPartPr/>
                <p14:nvPr/>
              </p14:nvContentPartPr>
              <p14:xfrm>
                <a:off x="8147893" y="1961832"/>
                <a:ext cx="121320" cy="118080"/>
              </p14:xfrm>
            </p:contentPart>
          </mc:Choice>
          <mc:Fallback>
            <p:pic>
              <p:nvPicPr>
                <p:cNvPr id="171228" name="Freihand 171227">
                  <a:extLst>
                    <a:ext uri="{FF2B5EF4-FFF2-40B4-BE49-F238E27FC236}">
                      <a16:creationId xmlns:a16="http://schemas.microsoft.com/office/drawing/2014/main" id="{DBFCF954-CB7E-4F56-B769-8F0BDA57AC0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143573" y="1957512"/>
                  <a:ext cx="129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71229" name="Freihand 171228">
                  <a:extLst>
                    <a:ext uri="{FF2B5EF4-FFF2-40B4-BE49-F238E27FC236}">
                      <a16:creationId xmlns:a16="http://schemas.microsoft.com/office/drawing/2014/main" id="{96A8463D-D334-4934-AE5F-BA1A9C988A0C}"/>
                    </a:ext>
                  </a:extLst>
                </p14:cNvPr>
                <p14:cNvContentPartPr/>
                <p14:nvPr/>
              </p14:nvContentPartPr>
              <p14:xfrm>
                <a:off x="8262013" y="1990632"/>
                <a:ext cx="96480" cy="60840"/>
              </p14:xfrm>
            </p:contentPart>
          </mc:Choice>
          <mc:Fallback>
            <p:pic>
              <p:nvPicPr>
                <p:cNvPr id="171229" name="Freihand 171228">
                  <a:extLst>
                    <a:ext uri="{FF2B5EF4-FFF2-40B4-BE49-F238E27FC236}">
                      <a16:creationId xmlns:a16="http://schemas.microsoft.com/office/drawing/2014/main" id="{96A8463D-D334-4934-AE5F-BA1A9C988A0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257693" y="1986312"/>
                  <a:ext cx="105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71230" name="Freihand 171229">
                  <a:extLst>
                    <a:ext uri="{FF2B5EF4-FFF2-40B4-BE49-F238E27FC236}">
                      <a16:creationId xmlns:a16="http://schemas.microsoft.com/office/drawing/2014/main" id="{7726083B-F6A0-4F89-AF9B-5B0AEFB09704}"/>
                    </a:ext>
                  </a:extLst>
                </p14:cNvPr>
                <p14:cNvContentPartPr/>
                <p14:nvPr/>
              </p14:nvContentPartPr>
              <p14:xfrm>
                <a:off x="8353453" y="1997832"/>
                <a:ext cx="53640" cy="56520"/>
              </p14:xfrm>
            </p:contentPart>
          </mc:Choice>
          <mc:Fallback>
            <p:pic>
              <p:nvPicPr>
                <p:cNvPr id="171230" name="Freihand 171229">
                  <a:extLst>
                    <a:ext uri="{FF2B5EF4-FFF2-40B4-BE49-F238E27FC236}">
                      <a16:creationId xmlns:a16="http://schemas.microsoft.com/office/drawing/2014/main" id="{7726083B-F6A0-4F89-AF9B-5B0AEFB0970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349133" y="1993512"/>
                  <a:ext cx="62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71231" name="Freihand 171230">
                  <a:extLst>
                    <a:ext uri="{FF2B5EF4-FFF2-40B4-BE49-F238E27FC236}">
                      <a16:creationId xmlns:a16="http://schemas.microsoft.com/office/drawing/2014/main" id="{9B5634A5-BB0A-473F-A876-97CE5EBD081E}"/>
                    </a:ext>
                  </a:extLst>
                </p14:cNvPr>
                <p14:cNvContentPartPr/>
                <p14:nvPr/>
              </p14:nvContentPartPr>
              <p14:xfrm>
                <a:off x="7944853" y="2064792"/>
                <a:ext cx="60840" cy="171360"/>
              </p14:xfrm>
            </p:contentPart>
          </mc:Choice>
          <mc:Fallback>
            <p:pic>
              <p:nvPicPr>
                <p:cNvPr id="171231" name="Freihand 171230">
                  <a:extLst>
                    <a:ext uri="{FF2B5EF4-FFF2-40B4-BE49-F238E27FC236}">
                      <a16:creationId xmlns:a16="http://schemas.microsoft.com/office/drawing/2014/main" id="{9B5634A5-BB0A-473F-A876-97CE5EBD081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940533" y="2060472"/>
                  <a:ext cx="69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71232" name="Freihand 171231">
                  <a:extLst>
                    <a:ext uri="{FF2B5EF4-FFF2-40B4-BE49-F238E27FC236}">
                      <a16:creationId xmlns:a16="http://schemas.microsoft.com/office/drawing/2014/main" id="{0D5CEBC2-EB88-4B63-987B-1D1D7D00F413}"/>
                    </a:ext>
                  </a:extLst>
                </p14:cNvPr>
                <p14:cNvContentPartPr/>
                <p14:nvPr/>
              </p14:nvContentPartPr>
              <p14:xfrm>
                <a:off x="7522573" y="2107632"/>
                <a:ext cx="103320" cy="78480"/>
              </p14:xfrm>
            </p:contentPart>
          </mc:Choice>
          <mc:Fallback>
            <p:pic>
              <p:nvPicPr>
                <p:cNvPr id="171232" name="Freihand 171231">
                  <a:extLst>
                    <a:ext uri="{FF2B5EF4-FFF2-40B4-BE49-F238E27FC236}">
                      <a16:creationId xmlns:a16="http://schemas.microsoft.com/office/drawing/2014/main" id="{0D5CEBC2-EB88-4B63-987B-1D1D7D00F41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18253" y="2103312"/>
                  <a:ext cx="111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71233" name="Freihand 171232">
                  <a:extLst>
                    <a:ext uri="{FF2B5EF4-FFF2-40B4-BE49-F238E27FC236}">
                      <a16:creationId xmlns:a16="http://schemas.microsoft.com/office/drawing/2014/main" id="{78CF7211-99A2-43C7-B5A0-734B21F336C7}"/>
                    </a:ext>
                  </a:extLst>
                </p14:cNvPr>
                <p14:cNvContentPartPr/>
                <p14:nvPr/>
              </p14:nvContentPartPr>
              <p14:xfrm>
                <a:off x="7637773" y="2113032"/>
                <a:ext cx="68760" cy="67680"/>
              </p14:xfrm>
            </p:contentPart>
          </mc:Choice>
          <mc:Fallback>
            <p:pic>
              <p:nvPicPr>
                <p:cNvPr id="171233" name="Freihand 171232">
                  <a:extLst>
                    <a:ext uri="{FF2B5EF4-FFF2-40B4-BE49-F238E27FC236}">
                      <a16:creationId xmlns:a16="http://schemas.microsoft.com/office/drawing/2014/main" id="{78CF7211-99A2-43C7-B5A0-734B21F336C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633453" y="2108712"/>
                  <a:ext cx="77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71234" name="Freihand 171233">
                  <a:extLst>
                    <a:ext uri="{FF2B5EF4-FFF2-40B4-BE49-F238E27FC236}">
                      <a16:creationId xmlns:a16="http://schemas.microsoft.com/office/drawing/2014/main" id="{214048CC-56A2-4780-9AE1-B722A2E3F2E7}"/>
                    </a:ext>
                  </a:extLst>
                </p14:cNvPr>
                <p14:cNvContentPartPr/>
                <p14:nvPr/>
              </p14:nvContentPartPr>
              <p14:xfrm>
                <a:off x="7686013" y="2125992"/>
                <a:ext cx="105480" cy="46080"/>
              </p14:xfrm>
            </p:contentPart>
          </mc:Choice>
          <mc:Fallback>
            <p:pic>
              <p:nvPicPr>
                <p:cNvPr id="171234" name="Freihand 171233">
                  <a:extLst>
                    <a:ext uri="{FF2B5EF4-FFF2-40B4-BE49-F238E27FC236}">
                      <a16:creationId xmlns:a16="http://schemas.microsoft.com/office/drawing/2014/main" id="{214048CC-56A2-4780-9AE1-B722A2E3F2E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681693" y="2121672"/>
                  <a:ext cx="114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71235" name="Freihand 171234">
                  <a:extLst>
                    <a:ext uri="{FF2B5EF4-FFF2-40B4-BE49-F238E27FC236}">
                      <a16:creationId xmlns:a16="http://schemas.microsoft.com/office/drawing/2014/main" id="{087A0EC7-B1D3-43DF-B5EF-745DC51EE896}"/>
                    </a:ext>
                  </a:extLst>
                </p14:cNvPr>
                <p14:cNvContentPartPr/>
                <p14:nvPr/>
              </p14:nvContentPartPr>
              <p14:xfrm>
                <a:off x="7322773" y="2125992"/>
                <a:ext cx="113760" cy="51840"/>
              </p14:xfrm>
            </p:contentPart>
          </mc:Choice>
          <mc:Fallback>
            <p:pic>
              <p:nvPicPr>
                <p:cNvPr id="171235" name="Freihand 171234">
                  <a:extLst>
                    <a:ext uri="{FF2B5EF4-FFF2-40B4-BE49-F238E27FC236}">
                      <a16:creationId xmlns:a16="http://schemas.microsoft.com/office/drawing/2014/main" id="{087A0EC7-B1D3-43DF-B5EF-745DC51EE89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318453" y="2121672"/>
                  <a:ext cx="122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71236" name="Freihand 171235">
                  <a:extLst>
                    <a:ext uri="{FF2B5EF4-FFF2-40B4-BE49-F238E27FC236}">
                      <a16:creationId xmlns:a16="http://schemas.microsoft.com/office/drawing/2014/main" id="{DE4A8403-B41C-48BF-8A07-B2F862D68E3D}"/>
                    </a:ext>
                  </a:extLst>
                </p14:cNvPr>
                <p14:cNvContentPartPr/>
                <p14:nvPr/>
              </p14:nvContentPartPr>
              <p14:xfrm>
                <a:off x="7054213" y="2057232"/>
                <a:ext cx="115560" cy="118080"/>
              </p14:xfrm>
            </p:contentPart>
          </mc:Choice>
          <mc:Fallback>
            <p:pic>
              <p:nvPicPr>
                <p:cNvPr id="171236" name="Freihand 171235">
                  <a:extLst>
                    <a:ext uri="{FF2B5EF4-FFF2-40B4-BE49-F238E27FC236}">
                      <a16:creationId xmlns:a16="http://schemas.microsoft.com/office/drawing/2014/main" id="{DE4A8403-B41C-48BF-8A07-B2F862D68E3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049893" y="2052912"/>
                  <a:ext cx="124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71237" name="Freihand 171236">
                  <a:extLst>
                    <a:ext uri="{FF2B5EF4-FFF2-40B4-BE49-F238E27FC236}">
                      <a16:creationId xmlns:a16="http://schemas.microsoft.com/office/drawing/2014/main" id="{4DA6B58D-1016-4D28-B689-45D3F29064F5}"/>
                    </a:ext>
                  </a:extLst>
                </p14:cNvPr>
                <p14:cNvContentPartPr/>
                <p14:nvPr/>
              </p14:nvContentPartPr>
              <p14:xfrm>
                <a:off x="7135573" y="2080992"/>
                <a:ext cx="31680" cy="120600"/>
              </p14:xfrm>
            </p:contentPart>
          </mc:Choice>
          <mc:Fallback>
            <p:pic>
              <p:nvPicPr>
                <p:cNvPr id="171237" name="Freihand 171236">
                  <a:extLst>
                    <a:ext uri="{FF2B5EF4-FFF2-40B4-BE49-F238E27FC236}">
                      <a16:creationId xmlns:a16="http://schemas.microsoft.com/office/drawing/2014/main" id="{4DA6B58D-1016-4D28-B689-45D3F29064F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131253" y="2076672"/>
                  <a:ext cx="40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71238" name="Freihand 171237">
                  <a:extLst>
                    <a:ext uri="{FF2B5EF4-FFF2-40B4-BE49-F238E27FC236}">
                      <a16:creationId xmlns:a16="http://schemas.microsoft.com/office/drawing/2014/main" id="{A95896B0-7063-47D2-A87E-A4AEED7E9B8A}"/>
                    </a:ext>
                  </a:extLst>
                </p14:cNvPr>
                <p14:cNvContentPartPr/>
                <p14:nvPr/>
              </p14:nvContentPartPr>
              <p14:xfrm>
                <a:off x="7080133" y="2171352"/>
                <a:ext cx="106920" cy="9000"/>
              </p14:xfrm>
            </p:contentPart>
          </mc:Choice>
          <mc:Fallback>
            <p:pic>
              <p:nvPicPr>
                <p:cNvPr id="171238" name="Freihand 171237">
                  <a:extLst>
                    <a:ext uri="{FF2B5EF4-FFF2-40B4-BE49-F238E27FC236}">
                      <a16:creationId xmlns:a16="http://schemas.microsoft.com/office/drawing/2014/main" id="{A95896B0-7063-47D2-A87E-A4AEED7E9B8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075813" y="2167032"/>
                  <a:ext cx="115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71239" name="Freihand 171238">
                  <a:extLst>
                    <a:ext uri="{FF2B5EF4-FFF2-40B4-BE49-F238E27FC236}">
                      <a16:creationId xmlns:a16="http://schemas.microsoft.com/office/drawing/2014/main" id="{99C60139-A351-45BB-8586-CE9018142A1C}"/>
                    </a:ext>
                  </a:extLst>
                </p14:cNvPr>
                <p14:cNvContentPartPr/>
                <p14:nvPr/>
              </p14:nvContentPartPr>
              <p14:xfrm>
                <a:off x="7180933" y="2046432"/>
                <a:ext cx="109080" cy="166680"/>
              </p14:xfrm>
            </p:contentPart>
          </mc:Choice>
          <mc:Fallback>
            <p:pic>
              <p:nvPicPr>
                <p:cNvPr id="171239" name="Freihand 171238">
                  <a:extLst>
                    <a:ext uri="{FF2B5EF4-FFF2-40B4-BE49-F238E27FC236}">
                      <a16:creationId xmlns:a16="http://schemas.microsoft.com/office/drawing/2014/main" id="{99C60139-A351-45BB-8586-CE9018142A1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176613" y="2042112"/>
                  <a:ext cx="117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71241" name="Freihand 171240">
                  <a:extLst>
                    <a:ext uri="{FF2B5EF4-FFF2-40B4-BE49-F238E27FC236}">
                      <a16:creationId xmlns:a16="http://schemas.microsoft.com/office/drawing/2014/main" id="{BB90A7EB-7A74-4D60-970F-9B3600D5D2E8}"/>
                    </a:ext>
                  </a:extLst>
                </p14:cNvPr>
                <p14:cNvContentPartPr/>
                <p14:nvPr/>
              </p14:nvContentPartPr>
              <p14:xfrm>
                <a:off x="8565133" y="439752"/>
                <a:ext cx="2350800" cy="1599840"/>
              </p14:xfrm>
            </p:contentPart>
          </mc:Choice>
          <mc:Fallback>
            <p:pic>
              <p:nvPicPr>
                <p:cNvPr id="171241" name="Freihand 171240">
                  <a:extLst>
                    <a:ext uri="{FF2B5EF4-FFF2-40B4-BE49-F238E27FC236}">
                      <a16:creationId xmlns:a16="http://schemas.microsoft.com/office/drawing/2014/main" id="{BB90A7EB-7A74-4D60-970F-9B3600D5D2E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560813" y="435432"/>
                  <a:ext cx="2359440" cy="16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71243" name="Freihand 171242">
                  <a:extLst>
                    <a:ext uri="{FF2B5EF4-FFF2-40B4-BE49-F238E27FC236}">
                      <a16:creationId xmlns:a16="http://schemas.microsoft.com/office/drawing/2014/main" id="{D415C20B-90EC-4608-A2FF-F2D2053C6175}"/>
                    </a:ext>
                  </a:extLst>
                </p14:cNvPr>
                <p14:cNvContentPartPr/>
                <p14:nvPr/>
              </p14:nvContentPartPr>
              <p14:xfrm>
                <a:off x="10976053" y="358032"/>
                <a:ext cx="94680" cy="38520"/>
              </p14:xfrm>
            </p:contentPart>
          </mc:Choice>
          <mc:Fallback>
            <p:pic>
              <p:nvPicPr>
                <p:cNvPr id="171243" name="Freihand 171242">
                  <a:extLst>
                    <a:ext uri="{FF2B5EF4-FFF2-40B4-BE49-F238E27FC236}">
                      <a16:creationId xmlns:a16="http://schemas.microsoft.com/office/drawing/2014/main" id="{D415C20B-90EC-4608-A2FF-F2D2053C617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971733" y="353712"/>
                  <a:ext cx="103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71244" name="Freihand 171243">
                  <a:extLst>
                    <a:ext uri="{FF2B5EF4-FFF2-40B4-BE49-F238E27FC236}">
                      <a16:creationId xmlns:a16="http://schemas.microsoft.com/office/drawing/2014/main" id="{92AE4AC0-06B3-4C1F-B6F7-D64A7B2BD7DC}"/>
                    </a:ext>
                  </a:extLst>
                </p14:cNvPr>
                <p14:cNvContentPartPr/>
                <p14:nvPr/>
              </p14:nvContentPartPr>
              <p14:xfrm>
                <a:off x="11043733" y="371712"/>
                <a:ext cx="46080" cy="115560"/>
              </p14:xfrm>
            </p:contentPart>
          </mc:Choice>
          <mc:Fallback>
            <p:pic>
              <p:nvPicPr>
                <p:cNvPr id="171244" name="Freihand 171243">
                  <a:extLst>
                    <a:ext uri="{FF2B5EF4-FFF2-40B4-BE49-F238E27FC236}">
                      <a16:creationId xmlns:a16="http://schemas.microsoft.com/office/drawing/2014/main" id="{92AE4AC0-06B3-4C1F-B6F7-D64A7B2BD7D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039413" y="367392"/>
                  <a:ext cx="54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71245" name="Freihand 171244">
                  <a:extLst>
                    <a:ext uri="{FF2B5EF4-FFF2-40B4-BE49-F238E27FC236}">
                      <a16:creationId xmlns:a16="http://schemas.microsoft.com/office/drawing/2014/main" id="{E8447D8A-1740-4E52-BB4F-E3C031107914}"/>
                    </a:ext>
                  </a:extLst>
                </p14:cNvPr>
                <p14:cNvContentPartPr/>
                <p14:nvPr/>
              </p14:nvContentPartPr>
              <p14:xfrm>
                <a:off x="11117533" y="289992"/>
                <a:ext cx="14040" cy="68760"/>
              </p14:xfrm>
            </p:contentPart>
          </mc:Choice>
          <mc:Fallback>
            <p:pic>
              <p:nvPicPr>
                <p:cNvPr id="171245" name="Freihand 171244">
                  <a:extLst>
                    <a:ext uri="{FF2B5EF4-FFF2-40B4-BE49-F238E27FC236}">
                      <a16:creationId xmlns:a16="http://schemas.microsoft.com/office/drawing/2014/main" id="{E8447D8A-1740-4E52-BB4F-E3C03110791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113213" y="285672"/>
                  <a:ext cx="22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71246" name="Freihand 171245">
                  <a:extLst>
                    <a:ext uri="{FF2B5EF4-FFF2-40B4-BE49-F238E27FC236}">
                      <a16:creationId xmlns:a16="http://schemas.microsoft.com/office/drawing/2014/main" id="{8DD45831-E88F-4026-B07C-B52EAC2A4540}"/>
                    </a:ext>
                  </a:extLst>
                </p14:cNvPr>
                <p14:cNvContentPartPr/>
                <p14:nvPr/>
              </p14:nvContentPartPr>
              <p14:xfrm>
                <a:off x="11196013" y="352272"/>
                <a:ext cx="116280" cy="6480"/>
              </p14:xfrm>
            </p:contentPart>
          </mc:Choice>
          <mc:Fallback>
            <p:pic>
              <p:nvPicPr>
                <p:cNvPr id="171246" name="Freihand 171245">
                  <a:extLst>
                    <a:ext uri="{FF2B5EF4-FFF2-40B4-BE49-F238E27FC236}">
                      <a16:creationId xmlns:a16="http://schemas.microsoft.com/office/drawing/2014/main" id="{8DD45831-E88F-4026-B07C-B52EAC2A454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191693" y="347952"/>
                  <a:ext cx="1249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71247" name="Freihand 171246">
                  <a:extLst>
                    <a:ext uri="{FF2B5EF4-FFF2-40B4-BE49-F238E27FC236}">
                      <a16:creationId xmlns:a16="http://schemas.microsoft.com/office/drawing/2014/main" id="{A2421245-FDAA-4939-8950-880CB6C45FAB}"/>
                    </a:ext>
                  </a:extLst>
                </p14:cNvPr>
                <p14:cNvContentPartPr/>
                <p14:nvPr/>
              </p14:nvContentPartPr>
              <p14:xfrm>
                <a:off x="11220133" y="396552"/>
                <a:ext cx="91800" cy="3600"/>
              </p14:xfrm>
            </p:contentPart>
          </mc:Choice>
          <mc:Fallback>
            <p:pic>
              <p:nvPicPr>
                <p:cNvPr id="171247" name="Freihand 171246">
                  <a:extLst>
                    <a:ext uri="{FF2B5EF4-FFF2-40B4-BE49-F238E27FC236}">
                      <a16:creationId xmlns:a16="http://schemas.microsoft.com/office/drawing/2014/main" id="{A2421245-FDAA-4939-8950-880CB6C45FA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215813" y="392232"/>
                  <a:ext cx="100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71249" name="Freihand 171248">
                  <a:extLst>
                    <a:ext uri="{FF2B5EF4-FFF2-40B4-BE49-F238E27FC236}">
                      <a16:creationId xmlns:a16="http://schemas.microsoft.com/office/drawing/2014/main" id="{13E4BF4D-D1DB-4D88-AC31-8572BC1B56C7}"/>
                    </a:ext>
                  </a:extLst>
                </p14:cNvPr>
                <p14:cNvContentPartPr/>
                <p14:nvPr/>
              </p14:nvContentPartPr>
              <p14:xfrm>
                <a:off x="11368813" y="331032"/>
                <a:ext cx="124560" cy="124920"/>
              </p14:xfrm>
            </p:contentPart>
          </mc:Choice>
          <mc:Fallback>
            <p:pic>
              <p:nvPicPr>
                <p:cNvPr id="171249" name="Freihand 171248">
                  <a:extLst>
                    <a:ext uri="{FF2B5EF4-FFF2-40B4-BE49-F238E27FC236}">
                      <a16:creationId xmlns:a16="http://schemas.microsoft.com/office/drawing/2014/main" id="{13E4BF4D-D1DB-4D88-AC31-8572BC1B56C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364493" y="326712"/>
                  <a:ext cx="133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71250" name="Freihand 171249">
                  <a:extLst>
                    <a:ext uri="{FF2B5EF4-FFF2-40B4-BE49-F238E27FC236}">
                      <a16:creationId xmlns:a16="http://schemas.microsoft.com/office/drawing/2014/main" id="{BE97133A-4C45-41D7-9723-A9EABD42C026}"/>
                    </a:ext>
                  </a:extLst>
                </p14:cNvPr>
                <p14:cNvContentPartPr/>
                <p14:nvPr/>
              </p14:nvContentPartPr>
              <p14:xfrm>
                <a:off x="11515333" y="319512"/>
                <a:ext cx="76680" cy="64800"/>
              </p14:xfrm>
            </p:contentPart>
          </mc:Choice>
          <mc:Fallback>
            <p:pic>
              <p:nvPicPr>
                <p:cNvPr id="171250" name="Freihand 171249">
                  <a:extLst>
                    <a:ext uri="{FF2B5EF4-FFF2-40B4-BE49-F238E27FC236}">
                      <a16:creationId xmlns:a16="http://schemas.microsoft.com/office/drawing/2014/main" id="{BE97133A-4C45-41D7-9723-A9EABD42C02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511013" y="315192"/>
                  <a:ext cx="85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71251" name="Freihand 171250">
                  <a:extLst>
                    <a:ext uri="{FF2B5EF4-FFF2-40B4-BE49-F238E27FC236}">
                      <a16:creationId xmlns:a16="http://schemas.microsoft.com/office/drawing/2014/main" id="{DD556E91-2095-4A08-B785-15800FBF6988}"/>
                    </a:ext>
                  </a:extLst>
                </p14:cNvPr>
                <p14:cNvContentPartPr/>
                <p14:nvPr/>
              </p14:nvContentPartPr>
              <p14:xfrm>
                <a:off x="11592733" y="333912"/>
                <a:ext cx="60120" cy="56880"/>
              </p14:xfrm>
            </p:contentPart>
          </mc:Choice>
          <mc:Fallback>
            <p:pic>
              <p:nvPicPr>
                <p:cNvPr id="171251" name="Freihand 171250">
                  <a:extLst>
                    <a:ext uri="{FF2B5EF4-FFF2-40B4-BE49-F238E27FC236}">
                      <a16:creationId xmlns:a16="http://schemas.microsoft.com/office/drawing/2014/main" id="{DD556E91-2095-4A08-B785-15800FBF698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588413" y="329592"/>
                  <a:ext cx="68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71252" name="Freihand 171251">
                  <a:extLst>
                    <a:ext uri="{FF2B5EF4-FFF2-40B4-BE49-F238E27FC236}">
                      <a16:creationId xmlns:a16="http://schemas.microsoft.com/office/drawing/2014/main" id="{DC7B7E33-B8C4-4AA3-8EC1-EA07D2F2B907}"/>
                    </a:ext>
                  </a:extLst>
                </p14:cNvPr>
                <p14:cNvContentPartPr/>
                <p14:nvPr/>
              </p14:nvContentPartPr>
              <p14:xfrm>
                <a:off x="11698933" y="337512"/>
                <a:ext cx="38160" cy="90000"/>
              </p14:xfrm>
            </p:contentPart>
          </mc:Choice>
          <mc:Fallback>
            <p:pic>
              <p:nvPicPr>
                <p:cNvPr id="171252" name="Freihand 171251">
                  <a:extLst>
                    <a:ext uri="{FF2B5EF4-FFF2-40B4-BE49-F238E27FC236}">
                      <a16:creationId xmlns:a16="http://schemas.microsoft.com/office/drawing/2014/main" id="{DC7B7E33-B8C4-4AA3-8EC1-EA07D2F2B90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694613" y="333192"/>
                  <a:ext cx="46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71253" name="Freihand 171252">
                  <a:extLst>
                    <a:ext uri="{FF2B5EF4-FFF2-40B4-BE49-F238E27FC236}">
                      <a16:creationId xmlns:a16="http://schemas.microsoft.com/office/drawing/2014/main" id="{7000DBC0-08C0-412E-AE0E-37FE726CC8C2}"/>
                    </a:ext>
                  </a:extLst>
                </p14:cNvPr>
                <p14:cNvContentPartPr/>
                <p14:nvPr/>
              </p14:nvContentPartPr>
              <p14:xfrm>
                <a:off x="11671213" y="376752"/>
                <a:ext cx="102600" cy="7560"/>
              </p14:xfrm>
            </p:contentPart>
          </mc:Choice>
          <mc:Fallback>
            <p:pic>
              <p:nvPicPr>
                <p:cNvPr id="171253" name="Freihand 171252">
                  <a:extLst>
                    <a:ext uri="{FF2B5EF4-FFF2-40B4-BE49-F238E27FC236}">
                      <a16:creationId xmlns:a16="http://schemas.microsoft.com/office/drawing/2014/main" id="{7000DBC0-08C0-412E-AE0E-37FE726CC8C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666893" y="372432"/>
                  <a:ext cx="111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71254" name="Freihand 171253">
                  <a:extLst>
                    <a:ext uri="{FF2B5EF4-FFF2-40B4-BE49-F238E27FC236}">
                      <a16:creationId xmlns:a16="http://schemas.microsoft.com/office/drawing/2014/main" id="{ECF51150-2E03-40F4-B2FF-15B6098D8DDD}"/>
                    </a:ext>
                  </a:extLst>
                </p14:cNvPr>
                <p14:cNvContentPartPr/>
                <p14:nvPr/>
              </p14:nvContentPartPr>
              <p14:xfrm>
                <a:off x="11802613" y="302952"/>
                <a:ext cx="87120" cy="85680"/>
              </p14:xfrm>
            </p:contentPart>
          </mc:Choice>
          <mc:Fallback>
            <p:pic>
              <p:nvPicPr>
                <p:cNvPr id="171254" name="Freihand 171253">
                  <a:extLst>
                    <a:ext uri="{FF2B5EF4-FFF2-40B4-BE49-F238E27FC236}">
                      <a16:creationId xmlns:a16="http://schemas.microsoft.com/office/drawing/2014/main" id="{ECF51150-2E03-40F4-B2FF-15B6098D8DD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798293" y="298632"/>
                  <a:ext cx="95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71255" name="Freihand 171254">
                  <a:extLst>
                    <a:ext uri="{FF2B5EF4-FFF2-40B4-BE49-F238E27FC236}">
                      <a16:creationId xmlns:a16="http://schemas.microsoft.com/office/drawing/2014/main" id="{D627B0CD-10FF-40A6-8151-0841619E5966}"/>
                    </a:ext>
                  </a:extLst>
                </p14:cNvPr>
                <p14:cNvContentPartPr/>
                <p14:nvPr/>
              </p14:nvContentPartPr>
              <p14:xfrm>
                <a:off x="11875693" y="405552"/>
                <a:ext cx="25920" cy="63720"/>
              </p14:xfrm>
            </p:contentPart>
          </mc:Choice>
          <mc:Fallback>
            <p:pic>
              <p:nvPicPr>
                <p:cNvPr id="171255" name="Freihand 171254">
                  <a:extLst>
                    <a:ext uri="{FF2B5EF4-FFF2-40B4-BE49-F238E27FC236}">
                      <a16:creationId xmlns:a16="http://schemas.microsoft.com/office/drawing/2014/main" id="{D627B0CD-10FF-40A6-8151-0841619E596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871373" y="401232"/>
                  <a:ext cx="34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71256" name="Freihand 171255">
                  <a:extLst>
                    <a:ext uri="{FF2B5EF4-FFF2-40B4-BE49-F238E27FC236}">
                      <a16:creationId xmlns:a16="http://schemas.microsoft.com/office/drawing/2014/main" id="{4B0595BF-5107-4541-8562-506C52B8F23C}"/>
                    </a:ext>
                  </a:extLst>
                </p14:cNvPr>
                <p14:cNvContentPartPr/>
                <p14:nvPr/>
              </p14:nvContentPartPr>
              <p14:xfrm>
                <a:off x="11923213" y="308352"/>
                <a:ext cx="81720" cy="135360"/>
              </p14:xfrm>
            </p:contentPart>
          </mc:Choice>
          <mc:Fallback>
            <p:pic>
              <p:nvPicPr>
                <p:cNvPr id="171256" name="Freihand 171255">
                  <a:extLst>
                    <a:ext uri="{FF2B5EF4-FFF2-40B4-BE49-F238E27FC236}">
                      <a16:creationId xmlns:a16="http://schemas.microsoft.com/office/drawing/2014/main" id="{4B0595BF-5107-4541-8562-506C52B8F23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918893" y="304032"/>
                  <a:ext cx="90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71257" name="Freihand 171256">
                  <a:extLst>
                    <a:ext uri="{FF2B5EF4-FFF2-40B4-BE49-F238E27FC236}">
                      <a16:creationId xmlns:a16="http://schemas.microsoft.com/office/drawing/2014/main" id="{468EFF74-1CB5-4C45-B99E-FF1793C713A9}"/>
                    </a:ext>
                  </a:extLst>
                </p14:cNvPr>
                <p14:cNvContentPartPr/>
                <p14:nvPr/>
              </p14:nvContentPartPr>
              <p14:xfrm>
                <a:off x="12013213" y="343272"/>
                <a:ext cx="65880" cy="111600"/>
              </p14:xfrm>
            </p:contentPart>
          </mc:Choice>
          <mc:Fallback>
            <p:pic>
              <p:nvPicPr>
                <p:cNvPr id="171257" name="Freihand 171256">
                  <a:extLst>
                    <a:ext uri="{FF2B5EF4-FFF2-40B4-BE49-F238E27FC236}">
                      <a16:creationId xmlns:a16="http://schemas.microsoft.com/office/drawing/2014/main" id="{468EFF74-1CB5-4C45-B99E-FF1793C713A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2008893" y="338952"/>
                  <a:ext cx="7452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171259" name="Freihand 171258">
                <a:extLst>
                  <a:ext uri="{FF2B5EF4-FFF2-40B4-BE49-F238E27FC236}">
                    <a16:creationId xmlns:a16="http://schemas.microsoft.com/office/drawing/2014/main" id="{C9D2CB69-D6FC-4B57-ABF9-366953520BA1}"/>
                  </a:ext>
                </a:extLst>
              </p14:cNvPr>
              <p14:cNvContentPartPr/>
              <p14:nvPr/>
            </p14:nvContentPartPr>
            <p14:xfrm>
              <a:off x="10033213" y="1102512"/>
              <a:ext cx="12240" cy="374760"/>
            </p14:xfrm>
          </p:contentPart>
        </mc:Choice>
        <mc:Fallback>
          <p:pic>
            <p:nvPicPr>
              <p:cNvPr id="171259" name="Freihand 171258">
                <a:extLst>
                  <a:ext uri="{FF2B5EF4-FFF2-40B4-BE49-F238E27FC236}">
                    <a16:creationId xmlns:a16="http://schemas.microsoft.com/office/drawing/2014/main" id="{C9D2CB69-D6FC-4B57-ABF9-366953520BA1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10028893" y="1098192"/>
                <a:ext cx="2088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171260" name="Freihand 171259">
                <a:extLst>
                  <a:ext uri="{FF2B5EF4-FFF2-40B4-BE49-F238E27FC236}">
                    <a16:creationId xmlns:a16="http://schemas.microsoft.com/office/drawing/2014/main" id="{AAEC94B3-74D5-43A6-8EA0-C153499C6AC9}"/>
                  </a:ext>
                </a:extLst>
              </p14:cNvPr>
              <p14:cNvContentPartPr/>
              <p14:nvPr/>
            </p14:nvContentPartPr>
            <p14:xfrm>
              <a:off x="10032133" y="1979112"/>
              <a:ext cx="17280" cy="435240"/>
            </p14:xfrm>
          </p:contentPart>
        </mc:Choice>
        <mc:Fallback>
          <p:pic>
            <p:nvPicPr>
              <p:cNvPr id="171260" name="Freihand 171259">
                <a:extLst>
                  <a:ext uri="{FF2B5EF4-FFF2-40B4-BE49-F238E27FC236}">
                    <a16:creationId xmlns:a16="http://schemas.microsoft.com/office/drawing/2014/main" id="{AAEC94B3-74D5-43A6-8EA0-C153499C6AC9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0027813" y="1974792"/>
                <a:ext cx="25920" cy="44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324" name="Gruppieren 171323">
            <a:extLst>
              <a:ext uri="{FF2B5EF4-FFF2-40B4-BE49-F238E27FC236}">
                <a16:creationId xmlns:a16="http://schemas.microsoft.com/office/drawing/2014/main" id="{576046DF-1FFB-4684-84C4-AC566DB5F161}"/>
              </a:ext>
            </a:extLst>
          </p:cNvPr>
          <p:cNvGrpSpPr/>
          <p:nvPr/>
        </p:nvGrpSpPr>
        <p:grpSpPr>
          <a:xfrm>
            <a:off x="1614253" y="2946432"/>
            <a:ext cx="388440" cy="117000"/>
            <a:chOff x="1614253" y="2946432"/>
            <a:chExt cx="38844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71317" name="Freihand 171316">
                  <a:extLst>
                    <a:ext uri="{FF2B5EF4-FFF2-40B4-BE49-F238E27FC236}">
                      <a16:creationId xmlns:a16="http://schemas.microsoft.com/office/drawing/2014/main" id="{7E8D1E9C-3655-4E5E-AFA0-88BBFAAD8D25}"/>
                    </a:ext>
                  </a:extLst>
                </p14:cNvPr>
                <p14:cNvContentPartPr/>
                <p14:nvPr/>
              </p14:nvContentPartPr>
              <p14:xfrm>
                <a:off x="1614253" y="2946432"/>
                <a:ext cx="142560" cy="117000"/>
              </p14:xfrm>
            </p:contentPart>
          </mc:Choice>
          <mc:Fallback>
            <p:pic>
              <p:nvPicPr>
                <p:cNvPr id="171317" name="Freihand 171316">
                  <a:extLst>
                    <a:ext uri="{FF2B5EF4-FFF2-40B4-BE49-F238E27FC236}">
                      <a16:creationId xmlns:a16="http://schemas.microsoft.com/office/drawing/2014/main" id="{7E8D1E9C-3655-4E5E-AFA0-88BBFAAD8D2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609933" y="2942112"/>
                  <a:ext cx="151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71318" name="Freihand 171317">
                  <a:extLst>
                    <a:ext uri="{FF2B5EF4-FFF2-40B4-BE49-F238E27FC236}">
                      <a16:creationId xmlns:a16="http://schemas.microsoft.com/office/drawing/2014/main" id="{40EADA58-FAF3-44CC-850E-FE1C7125BE20}"/>
                    </a:ext>
                  </a:extLst>
                </p14:cNvPr>
                <p14:cNvContentPartPr/>
                <p14:nvPr/>
              </p14:nvContentPartPr>
              <p14:xfrm>
                <a:off x="1754293" y="2948232"/>
                <a:ext cx="113040" cy="83520"/>
              </p14:xfrm>
            </p:contentPart>
          </mc:Choice>
          <mc:Fallback>
            <p:pic>
              <p:nvPicPr>
                <p:cNvPr id="171318" name="Freihand 171317">
                  <a:extLst>
                    <a:ext uri="{FF2B5EF4-FFF2-40B4-BE49-F238E27FC236}">
                      <a16:creationId xmlns:a16="http://schemas.microsoft.com/office/drawing/2014/main" id="{40EADA58-FAF3-44CC-850E-FE1C7125BE2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749973" y="2943912"/>
                  <a:ext cx="121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71319" name="Freihand 171318">
                  <a:extLst>
                    <a:ext uri="{FF2B5EF4-FFF2-40B4-BE49-F238E27FC236}">
                      <a16:creationId xmlns:a16="http://schemas.microsoft.com/office/drawing/2014/main" id="{942F2E03-2740-4A05-9787-5D9E77299C2B}"/>
                    </a:ext>
                  </a:extLst>
                </p14:cNvPr>
                <p14:cNvContentPartPr/>
                <p14:nvPr/>
              </p14:nvContentPartPr>
              <p14:xfrm>
                <a:off x="1913773" y="2950032"/>
                <a:ext cx="88920" cy="93960"/>
              </p14:xfrm>
            </p:contentPart>
          </mc:Choice>
          <mc:Fallback>
            <p:pic>
              <p:nvPicPr>
                <p:cNvPr id="171319" name="Freihand 171318">
                  <a:extLst>
                    <a:ext uri="{FF2B5EF4-FFF2-40B4-BE49-F238E27FC236}">
                      <a16:creationId xmlns:a16="http://schemas.microsoft.com/office/drawing/2014/main" id="{942F2E03-2740-4A05-9787-5D9E77299C2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909453" y="2945712"/>
                  <a:ext cx="97560" cy="10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171383" name="Freihand 171382">
                <a:extLst>
                  <a:ext uri="{FF2B5EF4-FFF2-40B4-BE49-F238E27FC236}">
                    <a16:creationId xmlns:a16="http://schemas.microsoft.com/office/drawing/2014/main" id="{9F9E8939-501B-4AEE-A886-6F4FF4160EF1}"/>
                  </a:ext>
                </a:extLst>
              </p14:cNvPr>
              <p14:cNvContentPartPr/>
              <p14:nvPr/>
            </p14:nvContentPartPr>
            <p14:xfrm>
              <a:off x="43213" y="2017992"/>
              <a:ext cx="330480" cy="412200"/>
            </p14:xfrm>
          </p:contentPart>
        </mc:Choice>
        <mc:Fallback>
          <p:pic>
            <p:nvPicPr>
              <p:cNvPr id="171383" name="Freihand 171382">
                <a:extLst>
                  <a:ext uri="{FF2B5EF4-FFF2-40B4-BE49-F238E27FC236}">
                    <a16:creationId xmlns:a16="http://schemas.microsoft.com/office/drawing/2014/main" id="{9F9E8939-501B-4AEE-A886-6F4FF4160EF1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8893" y="2013672"/>
                <a:ext cx="3391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171450" name="Freihand 171449">
                <a:extLst>
                  <a:ext uri="{FF2B5EF4-FFF2-40B4-BE49-F238E27FC236}">
                    <a16:creationId xmlns:a16="http://schemas.microsoft.com/office/drawing/2014/main" id="{1FDCC5E2-1DE7-4611-9D81-4CF0917C013C}"/>
                  </a:ext>
                </a:extLst>
              </p14:cNvPr>
              <p14:cNvContentPartPr/>
              <p14:nvPr/>
            </p14:nvContentPartPr>
            <p14:xfrm>
              <a:off x="1028533" y="5331432"/>
              <a:ext cx="1901520" cy="699480"/>
            </p14:xfrm>
          </p:contentPart>
        </mc:Choice>
        <mc:Fallback>
          <p:pic>
            <p:nvPicPr>
              <p:cNvPr id="171450" name="Freihand 171449">
                <a:extLst>
                  <a:ext uri="{FF2B5EF4-FFF2-40B4-BE49-F238E27FC236}">
                    <a16:creationId xmlns:a16="http://schemas.microsoft.com/office/drawing/2014/main" id="{1FDCC5E2-1DE7-4611-9D81-4CF0917C013C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024213" y="5327112"/>
                <a:ext cx="19101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171452" name="Freihand 171451">
                <a:extLst>
                  <a:ext uri="{FF2B5EF4-FFF2-40B4-BE49-F238E27FC236}">
                    <a16:creationId xmlns:a16="http://schemas.microsoft.com/office/drawing/2014/main" id="{6A7F323D-652C-4F3E-BD9B-AC66E0D302EC}"/>
                  </a:ext>
                </a:extLst>
              </p14:cNvPr>
              <p14:cNvContentPartPr/>
              <p14:nvPr/>
            </p14:nvContentPartPr>
            <p14:xfrm>
              <a:off x="735853" y="3901872"/>
              <a:ext cx="2525040" cy="842760"/>
            </p14:xfrm>
          </p:contentPart>
        </mc:Choice>
        <mc:Fallback>
          <p:pic>
            <p:nvPicPr>
              <p:cNvPr id="171452" name="Freihand 171451">
                <a:extLst>
                  <a:ext uri="{FF2B5EF4-FFF2-40B4-BE49-F238E27FC236}">
                    <a16:creationId xmlns:a16="http://schemas.microsoft.com/office/drawing/2014/main" id="{6A7F323D-652C-4F3E-BD9B-AC66E0D302EC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731533" y="3897552"/>
                <a:ext cx="2533680" cy="8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171454" name="Freihand 171453">
                <a:extLst>
                  <a:ext uri="{FF2B5EF4-FFF2-40B4-BE49-F238E27FC236}">
                    <a16:creationId xmlns:a16="http://schemas.microsoft.com/office/drawing/2014/main" id="{642800BD-1F8F-44E2-9966-51A56CC2F87B}"/>
                  </a:ext>
                </a:extLst>
              </p14:cNvPr>
              <p14:cNvContentPartPr/>
              <p14:nvPr/>
            </p14:nvContentPartPr>
            <p14:xfrm>
              <a:off x="796333" y="4035792"/>
              <a:ext cx="2626560" cy="753480"/>
            </p14:xfrm>
          </p:contentPart>
        </mc:Choice>
        <mc:Fallback>
          <p:pic>
            <p:nvPicPr>
              <p:cNvPr id="171454" name="Freihand 171453">
                <a:extLst>
                  <a:ext uri="{FF2B5EF4-FFF2-40B4-BE49-F238E27FC236}">
                    <a16:creationId xmlns:a16="http://schemas.microsoft.com/office/drawing/2014/main" id="{642800BD-1F8F-44E2-9966-51A56CC2F87B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792013" y="4031472"/>
                <a:ext cx="263520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171511" name="Freihand 171510">
                <a:extLst>
                  <a:ext uri="{FF2B5EF4-FFF2-40B4-BE49-F238E27FC236}">
                    <a16:creationId xmlns:a16="http://schemas.microsoft.com/office/drawing/2014/main" id="{A3D0BEB1-F1A2-45AD-93BE-64D2EA4F69A3}"/>
                  </a:ext>
                </a:extLst>
              </p14:cNvPr>
              <p14:cNvContentPartPr/>
              <p14:nvPr/>
            </p14:nvContentPartPr>
            <p14:xfrm>
              <a:off x="5127493" y="6189312"/>
              <a:ext cx="332280" cy="42120"/>
            </p14:xfrm>
          </p:contentPart>
        </mc:Choice>
        <mc:Fallback>
          <p:pic>
            <p:nvPicPr>
              <p:cNvPr id="171511" name="Freihand 171510">
                <a:extLst>
                  <a:ext uri="{FF2B5EF4-FFF2-40B4-BE49-F238E27FC236}">
                    <a16:creationId xmlns:a16="http://schemas.microsoft.com/office/drawing/2014/main" id="{A3D0BEB1-F1A2-45AD-93BE-64D2EA4F69A3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5123173" y="6184992"/>
                <a:ext cx="340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171513" name="Freihand 171512">
                <a:extLst>
                  <a:ext uri="{FF2B5EF4-FFF2-40B4-BE49-F238E27FC236}">
                    <a16:creationId xmlns:a16="http://schemas.microsoft.com/office/drawing/2014/main" id="{721EA45F-7449-4CFF-B542-0486990ADD91}"/>
                  </a:ext>
                </a:extLst>
              </p14:cNvPr>
              <p14:cNvContentPartPr/>
              <p14:nvPr/>
            </p14:nvContentPartPr>
            <p14:xfrm>
              <a:off x="6804013" y="5875752"/>
              <a:ext cx="223560" cy="36720"/>
            </p14:xfrm>
          </p:contentPart>
        </mc:Choice>
        <mc:Fallback>
          <p:pic>
            <p:nvPicPr>
              <p:cNvPr id="171513" name="Freihand 171512">
                <a:extLst>
                  <a:ext uri="{FF2B5EF4-FFF2-40B4-BE49-F238E27FC236}">
                    <a16:creationId xmlns:a16="http://schemas.microsoft.com/office/drawing/2014/main" id="{721EA45F-7449-4CFF-B542-0486990ADD91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6799693" y="5871432"/>
                <a:ext cx="232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171594" name="Freihand 171593">
                <a:extLst>
                  <a:ext uri="{FF2B5EF4-FFF2-40B4-BE49-F238E27FC236}">
                    <a16:creationId xmlns:a16="http://schemas.microsoft.com/office/drawing/2014/main" id="{3272378C-9D8D-4AD3-BB4C-0CFE4C59049F}"/>
                  </a:ext>
                </a:extLst>
              </p14:cNvPr>
              <p14:cNvContentPartPr/>
              <p14:nvPr/>
            </p14:nvContentPartPr>
            <p14:xfrm>
              <a:off x="7848373" y="5445912"/>
              <a:ext cx="398160" cy="746640"/>
            </p14:xfrm>
          </p:contentPart>
        </mc:Choice>
        <mc:Fallback>
          <p:pic>
            <p:nvPicPr>
              <p:cNvPr id="171594" name="Freihand 171593">
                <a:extLst>
                  <a:ext uri="{FF2B5EF4-FFF2-40B4-BE49-F238E27FC236}">
                    <a16:creationId xmlns:a16="http://schemas.microsoft.com/office/drawing/2014/main" id="{3272378C-9D8D-4AD3-BB4C-0CFE4C59049F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7844053" y="5441592"/>
                <a:ext cx="40680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171215" name="Freihand 171214">
                <a:extLst>
                  <a:ext uri="{FF2B5EF4-FFF2-40B4-BE49-F238E27FC236}">
                    <a16:creationId xmlns:a16="http://schemas.microsoft.com/office/drawing/2014/main" id="{5CA9ABC7-D3B3-4283-A438-47CDC15C673F}"/>
                  </a:ext>
                </a:extLst>
              </p14:cNvPr>
              <p14:cNvContentPartPr/>
              <p14:nvPr/>
            </p14:nvContentPartPr>
            <p14:xfrm>
              <a:off x="204853" y="4858392"/>
              <a:ext cx="100440" cy="109440"/>
            </p14:xfrm>
          </p:contentPart>
        </mc:Choice>
        <mc:Fallback>
          <p:pic>
            <p:nvPicPr>
              <p:cNvPr id="171215" name="Freihand 171214">
                <a:extLst>
                  <a:ext uri="{FF2B5EF4-FFF2-40B4-BE49-F238E27FC236}">
                    <a16:creationId xmlns:a16="http://schemas.microsoft.com/office/drawing/2014/main" id="{5CA9ABC7-D3B3-4283-A438-47CDC15C673F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200533" y="4854072"/>
                <a:ext cx="1090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171217" name="Freihand 171216">
                <a:extLst>
                  <a:ext uri="{FF2B5EF4-FFF2-40B4-BE49-F238E27FC236}">
                    <a16:creationId xmlns:a16="http://schemas.microsoft.com/office/drawing/2014/main" id="{E865B8F9-2D59-445F-9B8C-1295751B741A}"/>
                  </a:ext>
                </a:extLst>
              </p14:cNvPr>
              <p14:cNvContentPartPr/>
              <p14:nvPr/>
            </p14:nvContentPartPr>
            <p14:xfrm>
              <a:off x="262813" y="4811592"/>
              <a:ext cx="115560" cy="317880"/>
            </p14:xfrm>
          </p:contentPart>
        </mc:Choice>
        <mc:Fallback>
          <p:pic>
            <p:nvPicPr>
              <p:cNvPr id="171217" name="Freihand 171216">
                <a:extLst>
                  <a:ext uri="{FF2B5EF4-FFF2-40B4-BE49-F238E27FC236}">
                    <a16:creationId xmlns:a16="http://schemas.microsoft.com/office/drawing/2014/main" id="{E865B8F9-2D59-445F-9B8C-1295751B741A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258493" y="4807272"/>
                <a:ext cx="1242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171384" name="Freihand 171383">
                <a:extLst>
                  <a:ext uri="{FF2B5EF4-FFF2-40B4-BE49-F238E27FC236}">
                    <a16:creationId xmlns:a16="http://schemas.microsoft.com/office/drawing/2014/main" id="{ADBCB6A5-AEA0-496B-8199-11244E732DDF}"/>
                  </a:ext>
                </a:extLst>
              </p14:cNvPr>
              <p14:cNvContentPartPr/>
              <p14:nvPr/>
            </p14:nvContentPartPr>
            <p14:xfrm>
              <a:off x="200173" y="5528712"/>
              <a:ext cx="103320" cy="149400"/>
            </p14:xfrm>
          </p:contentPart>
        </mc:Choice>
        <mc:Fallback>
          <p:pic>
            <p:nvPicPr>
              <p:cNvPr id="171384" name="Freihand 171383">
                <a:extLst>
                  <a:ext uri="{FF2B5EF4-FFF2-40B4-BE49-F238E27FC236}">
                    <a16:creationId xmlns:a16="http://schemas.microsoft.com/office/drawing/2014/main" id="{ADBCB6A5-AEA0-496B-8199-11244E732DDF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195853" y="5524392"/>
                <a:ext cx="1119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171385" name="Freihand 171384">
                <a:extLst>
                  <a:ext uri="{FF2B5EF4-FFF2-40B4-BE49-F238E27FC236}">
                    <a16:creationId xmlns:a16="http://schemas.microsoft.com/office/drawing/2014/main" id="{7F3777F6-FD14-426F-872E-6A724BC9CE64}"/>
                  </a:ext>
                </a:extLst>
              </p14:cNvPr>
              <p14:cNvContentPartPr/>
              <p14:nvPr/>
            </p14:nvContentPartPr>
            <p14:xfrm>
              <a:off x="267493" y="5483352"/>
              <a:ext cx="112320" cy="265680"/>
            </p14:xfrm>
          </p:contentPart>
        </mc:Choice>
        <mc:Fallback>
          <p:pic>
            <p:nvPicPr>
              <p:cNvPr id="171385" name="Freihand 171384">
                <a:extLst>
                  <a:ext uri="{FF2B5EF4-FFF2-40B4-BE49-F238E27FC236}">
                    <a16:creationId xmlns:a16="http://schemas.microsoft.com/office/drawing/2014/main" id="{7F3777F6-FD14-426F-872E-6A724BC9CE64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63173" y="5479032"/>
                <a:ext cx="1209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171219" name="Freihand 171218">
                <a:extLst>
                  <a:ext uri="{FF2B5EF4-FFF2-40B4-BE49-F238E27FC236}">
                    <a16:creationId xmlns:a16="http://schemas.microsoft.com/office/drawing/2014/main" id="{9D204679-31E7-4F73-8E9C-33726208D843}"/>
                  </a:ext>
                </a:extLst>
              </p14:cNvPr>
              <p14:cNvContentPartPr/>
              <p14:nvPr/>
            </p14:nvContentPartPr>
            <p14:xfrm>
              <a:off x="575293" y="4919232"/>
              <a:ext cx="99000" cy="43920"/>
            </p14:xfrm>
          </p:contentPart>
        </mc:Choice>
        <mc:Fallback>
          <p:pic>
            <p:nvPicPr>
              <p:cNvPr id="171219" name="Freihand 171218">
                <a:extLst>
                  <a:ext uri="{FF2B5EF4-FFF2-40B4-BE49-F238E27FC236}">
                    <a16:creationId xmlns:a16="http://schemas.microsoft.com/office/drawing/2014/main" id="{9D204679-31E7-4F73-8E9C-33726208D843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570973" y="4914912"/>
                <a:ext cx="107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171220" name="Freihand 171219">
                <a:extLst>
                  <a:ext uri="{FF2B5EF4-FFF2-40B4-BE49-F238E27FC236}">
                    <a16:creationId xmlns:a16="http://schemas.microsoft.com/office/drawing/2014/main" id="{71205540-0851-41DC-A3FD-BD6D4FF6A1C9}"/>
                  </a:ext>
                </a:extLst>
              </p14:cNvPr>
              <p14:cNvContentPartPr/>
              <p14:nvPr/>
            </p14:nvContentPartPr>
            <p14:xfrm>
              <a:off x="628933" y="4913112"/>
              <a:ext cx="84240" cy="157320"/>
            </p14:xfrm>
          </p:contentPart>
        </mc:Choice>
        <mc:Fallback>
          <p:pic>
            <p:nvPicPr>
              <p:cNvPr id="171220" name="Freihand 171219">
                <a:extLst>
                  <a:ext uri="{FF2B5EF4-FFF2-40B4-BE49-F238E27FC236}">
                    <a16:creationId xmlns:a16="http://schemas.microsoft.com/office/drawing/2014/main" id="{71205540-0851-41DC-A3FD-BD6D4FF6A1C9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624613" y="4908792"/>
                <a:ext cx="928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171221" name="Freihand 171220">
                <a:extLst>
                  <a:ext uri="{FF2B5EF4-FFF2-40B4-BE49-F238E27FC236}">
                    <a16:creationId xmlns:a16="http://schemas.microsoft.com/office/drawing/2014/main" id="{F9B85846-9473-474B-8C3C-277FC9611FC4}"/>
                  </a:ext>
                </a:extLst>
              </p14:cNvPr>
              <p14:cNvContentPartPr/>
              <p14:nvPr/>
            </p14:nvContentPartPr>
            <p14:xfrm>
              <a:off x="777613" y="4811952"/>
              <a:ext cx="51840" cy="110880"/>
            </p14:xfrm>
          </p:contentPart>
        </mc:Choice>
        <mc:Fallback>
          <p:pic>
            <p:nvPicPr>
              <p:cNvPr id="171221" name="Freihand 171220">
                <a:extLst>
                  <a:ext uri="{FF2B5EF4-FFF2-40B4-BE49-F238E27FC236}">
                    <a16:creationId xmlns:a16="http://schemas.microsoft.com/office/drawing/2014/main" id="{F9B85846-9473-474B-8C3C-277FC9611FC4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773293" y="4807632"/>
                <a:ext cx="60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171222" name="Freihand 171221">
                <a:extLst>
                  <a:ext uri="{FF2B5EF4-FFF2-40B4-BE49-F238E27FC236}">
                    <a16:creationId xmlns:a16="http://schemas.microsoft.com/office/drawing/2014/main" id="{2DC27754-3CF0-4C5C-972E-10D67FDB1654}"/>
                  </a:ext>
                </a:extLst>
              </p14:cNvPr>
              <p14:cNvContentPartPr/>
              <p14:nvPr/>
            </p14:nvContentPartPr>
            <p14:xfrm>
              <a:off x="718573" y="4743552"/>
              <a:ext cx="219240" cy="168120"/>
            </p14:xfrm>
          </p:contentPart>
        </mc:Choice>
        <mc:Fallback>
          <p:pic>
            <p:nvPicPr>
              <p:cNvPr id="171222" name="Freihand 171221">
                <a:extLst>
                  <a:ext uri="{FF2B5EF4-FFF2-40B4-BE49-F238E27FC236}">
                    <a16:creationId xmlns:a16="http://schemas.microsoft.com/office/drawing/2014/main" id="{2DC27754-3CF0-4C5C-972E-10D67FDB1654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714253" y="4739232"/>
                <a:ext cx="2278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171224" name="Freihand 171223">
                <a:extLst>
                  <a:ext uri="{FF2B5EF4-FFF2-40B4-BE49-F238E27FC236}">
                    <a16:creationId xmlns:a16="http://schemas.microsoft.com/office/drawing/2014/main" id="{843B3EFD-CB2B-4049-91A6-30C7B9BCDBE9}"/>
                  </a:ext>
                </a:extLst>
              </p14:cNvPr>
              <p14:cNvContentPartPr/>
              <p14:nvPr/>
            </p14:nvContentPartPr>
            <p14:xfrm>
              <a:off x="972373" y="4948392"/>
              <a:ext cx="166320" cy="8280"/>
            </p14:xfrm>
          </p:contentPart>
        </mc:Choice>
        <mc:Fallback>
          <p:pic>
            <p:nvPicPr>
              <p:cNvPr id="171224" name="Freihand 171223">
                <a:extLst>
                  <a:ext uri="{FF2B5EF4-FFF2-40B4-BE49-F238E27FC236}">
                    <a16:creationId xmlns:a16="http://schemas.microsoft.com/office/drawing/2014/main" id="{843B3EFD-CB2B-4049-91A6-30C7B9BCDBE9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968053" y="4944072"/>
                <a:ext cx="1749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171225" name="Freihand 171224">
                <a:extLst>
                  <a:ext uri="{FF2B5EF4-FFF2-40B4-BE49-F238E27FC236}">
                    <a16:creationId xmlns:a16="http://schemas.microsoft.com/office/drawing/2014/main" id="{2CD06B66-6B6D-4ADD-93D7-9273C4A46E4F}"/>
                  </a:ext>
                </a:extLst>
              </p14:cNvPr>
              <p14:cNvContentPartPr/>
              <p14:nvPr/>
            </p14:nvContentPartPr>
            <p14:xfrm>
              <a:off x="983173" y="5002392"/>
              <a:ext cx="152280" cy="4680"/>
            </p14:xfrm>
          </p:contentPart>
        </mc:Choice>
        <mc:Fallback>
          <p:pic>
            <p:nvPicPr>
              <p:cNvPr id="171225" name="Freihand 171224">
                <a:extLst>
                  <a:ext uri="{FF2B5EF4-FFF2-40B4-BE49-F238E27FC236}">
                    <a16:creationId xmlns:a16="http://schemas.microsoft.com/office/drawing/2014/main" id="{2CD06B66-6B6D-4ADD-93D7-9273C4A46E4F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978853" y="4998072"/>
                <a:ext cx="1609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171266" name="Freihand 171265">
                <a:extLst>
                  <a:ext uri="{FF2B5EF4-FFF2-40B4-BE49-F238E27FC236}">
                    <a16:creationId xmlns:a16="http://schemas.microsoft.com/office/drawing/2014/main" id="{E1100800-8312-42C5-B62E-62488FB22570}"/>
                  </a:ext>
                </a:extLst>
              </p14:cNvPr>
              <p14:cNvContentPartPr/>
              <p14:nvPr/>
            </p14:nvContentPartPr>
            <p14:xfrm>
              <a:off x="1253893" y="4897632"/>
              <a:ext cx="117720" cy="106560"/>
            </p14:xfrm>
          </p:contentPart>
        </mc:Choice>
        <mc:Fallback>
          <p:pic>
            <p:nvPicPr>
              <p:cNvPr id="171266" name="Freihand 171265">
                <a:extLst>
                  <a:ext uri="{FF2B5EF4-FFF2-40B4-BE49-F238E27FC236}">
                    <a16:creationId xmlns:a16="http://schemas.microsoft.com/office/drawing/2014/main" id="{E1100800-8312-42C5-B62E-62488FB22570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249573" y="4893312"/>
                <a:ext cx="1263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171267" name="Freihand 171266">
                <a:extLst>
                  <a:ext uri="{FF2B5EF4-FFF2-40B4-BE49-F238E27FC236}">
                    <a16:creationId xmlns:a16="http://schemas.microsoft.com/office/drawing/2014/main" id="{4A5A4375-5CF9-4279-A17A-84AB72EE76C9}"/>
                  </a:ext>
                </a:extLst>
              </p14:cNvPr>
              <p14:cNvContentPartPr/>
              <p14:nvPr/>
            </p14:nvContentPartPr>
            <p14:xfrm>
              <a:off x="1411573" y="4904832"/>
              <a:ext cx="97200" cy="61920"/>
            </p14:xfrm>
          </p:contentPart>
        </mc:Choice>
        <mc:Fallback>
          <p:pic>
            <p:nvPicPr>
              <p:cNvPr id="171267" name="Freihand 171266">
                <a:extLst>
                  <a:ext uri="{FF2B5EF4-FFF2-40B4-BE49-F238E27FC236}">
                    <a16:creationId xmlns:a16="http://schemas.microsoft.com/office/drawing/2014/main" id="{4A5A4375-5CF9-4279-A17A-84AB72EE76C9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407253" y="4900512"/>
                <a:ext cx="1058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171268" name="Freihand 171267">
                <a:extLst>
                  <a:ext uri="{FF2B5EF4-FFF2-40B4-BE49-F238E27FC236}">
                    <a16:creationId xmlns:a16="http://schemas.microsoft.com/office/drawing/2014/main" id="{FE285428-2906-407E-83B9-03D0082DF29B}"/>
                  </a:ext>
                </a:extLst>
              </p14:cNvPr>
              <p14:cNvContentPartPr/>
              <p14:nvPr/>
            </p14:nvContentPartPr>
            <p14:xfrm>
              <a:off x="1544413" y="4907712"/>
              <a:ext cx="80640" cy="71640"/>
            </p14:xfrm>
          </p:contentPart>
        </mc:Choice>
        <mc:Fallback>
          <p:pic>
            <p:nvPicPr>
              <p:cNvPr id="171268" name="Freihand 171267">
                <a:extLst>
                  <a:ext uri="{FF2B5EF4-FFF2-40B4-BE49-F238E27FC236}">
                    <a16:creationId xmlns:a16="http://schemas.microsoft.com/office/drawing/2014/main" id="{FE285428-2906-407E-83B9-03D0082DF29B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540093" y="4903392"/>
                <a:ext cx="89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171269" name="Freihand 171268">
                <a:extLst>
                  <a:ext uri="{FF2B5EF4-FFF2-40B4-BE49-F238E27FC236}">
                    <a16:creationId xmlns:a16="http://schemas.microsoft.com/office/drawing/2014/main" id="{92715408-3586-4F70-A536-A0B3F32EA0DF}"/>
                  </a:ext>
                </a:extLst>
              </p14:cNvPr>
              <p14:cNvContentPartPr/>
              <p14:nvPr/>
            </p14:nvContentPartPr>
            <p14:xfrm>
              <a:off x="1674013" y="4908792"/>
              <a:ext cx="106560" cy="82080"/>
            </p14:xfrm>
          </p:contentPart>
        </mc:Choice>
        <mc:Fallback>
          <p:pic>
            <p:nvPicPr>
              <p:cNvPr id="171269" name="Freihand 171268">
                <a:extLst>
                  <a:ext uri="{FF2B5EF4-FFF2-40B4-BE49-F238E27FC236}">
                    <a16:creationId xmlns:a16="http://schemas.microsoft.com/office/drawing/2014/main" id="{92715408-3586-4F70-A536-A0B3F32EA0DF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669693" y="4904472"/>
                <a:ext cx="1152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171271" name="Freihand 171270">
                <a:extLst>
                  <a:ext uri="{FF2B5EF4-FFF2-40B4-BE49-F238E27FC236}">
                    <a16:creationId xmlns:a16="http://schemas.microsoft.com/office/drawing/2014/main" id="{56571FE9-419F-4972-A0EB-D6AEC6F8BE9A}"/>
                  </a:ext>
                </a:extLst>
              </p14:cNvPr>
              <p14:cNvContentPartPr/>
              <p14:nvPr/>
            </p14:nvContentPartPr>
            <p14:xfrm>
              <a:off x="1859413" y="4904472"/>
              <a:ext cx="95400" cy="59400"/>
            </p14:xfrm>
          </p:contentPart>
        </mc:Choice>
        <mc:Fallback>
          <p:pic>
            <p:nvPicPr>
              <p:cNvPr id="171271" name="Freihand 171270">
                <a:extLst>
                  <a:ext uri="{FF2B5EF4-FFF2-40B4-BE49-F238E27FC236}">
                    <a16:creationId xmlns:a16="http://schemas.microsoft.com/office/drawing/2014/main" id="{56571FE9-419F-4972-A0EB-D6AEC6F8BE9A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855093" y="4900152"/>
                <a:ext cx="1040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171272" name="Freihand 171271">
                <a:extLst>
                  <a:ext uri="{FF2B5EF4-FFF2-40B4-BE49-F238E27FC236}">
                    <a16:creationId xmlns:a16="http://schemas.microsoft.com/office/drawing/2014/main" id="{565A990F-669B-41C2-A684-2F54C0E6170E}"/>
                  </a:ext>
                </a:extLst>
              </p14:cNvPr>
              <p14:cNvContentPartPr/>
              <p14:nvPr/>
            </p14:nvContentPartPr>
            <p14:xfrm>
              <a:off x="1951933" y="4960992"/>
              <a:ext cx="24120" cy="66600"/>
            </p14:xfrm>
          </p:contentPart>
        </mc:Choice>
        <mc:Fallback>
          <p:pic>
            <p:nvPicPr>
              <p:cNvPr id="171272" name="Freihand 171271">
                <a:extLst>
                  <a:ext uri="{FF2B5EF4-FFF2-40B4-BE49-F238E27FC236}">
                    <a16:creationId xmlns:a16="http://schemas.microsoft.com/office/drawing/2014/main" id="{565A990F-669B-41C2-A684-2F54C0E6170E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1947613" y="4956672"/>
                <a:ext cx="327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171273" name="Freihand 171272">
                <a:extLst>
                  <a:ext uri="{FF2B5EF4-FFF2-40B4-BE49-F238E27FC236}">
                    <a16:creationId xmlns:a16="http://schemas.microsoft.com/office/drawing/2014/main" id="{BC370D6F-B21C-4C68-BDC3-5BBDBB4662B7}"/>
                  </a:ext>
                </a:extLst>
              </p14:cNvPr>
              <p14:cNvContentPartPr/>
              <p14:nvPr/>
            </p14:nvContentPartPr>
            <p14:xfrm>
              <a:off x="2033653" y="4882152"/>
              <a:ext cx="103680" cy="131400"/>
            </p14:xfrm>
          </p:contentPart>
        </mc:Choice>
        <mc:Fallback>
          <p:pic>
            <p:nvPicPr>
              <p:cNvPr id="171273" name="Freihand 171272">
                <a:extLst>
                  <a:ext uri="{FF2B5EF4-FFF2-40B4-BE49-F238E27FC236}">
                    <a16:creationId xmlns:a16="http://schemas.microsoft.com/office/drawing/2014/main" id="{BC370D6F-B21C-4C68-BDC3-5BBDBB4662B7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2029333" y="4877832"/>
                <a:ext cx="1123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171274" name="Freihand 171273">
                <a:extLst>
                  <a:ext uri="{FF2B5EF4-FFF2-40B4-BE49-F238E27FC236}">
                    <a16:creationId xmlns:a16="http://schemas.microsoft.com/office/drawing/2014/main" id="{E3F8AB56-19A1-4802-BFCA-2BDBCF4B505D}"/>
                  </a:ext>
                </a:extLst>
              </p14:cNvPr>
              <p14:cNvContentPartPr/>
              <p14:nvPr/>
            </p14:nvContentPartPr>
            <p14:xfrm>
              <a:off x="2197093" y="4925712"/>
              <a:ext cx="81360" cy="109800"/>
            </p14:xfrm>
          </p:contentPart>
        </mc:Choice>
        <mc:Fallback>
          <p:pic>
            <p:nvPicPr>
              <p:cNvPr id="171274" name="Freihand 171273">
                <a:extLst>
                  <a:ext uri="{FF2B5EF4-FFF2-40B4-BE49-F238E27FC236}">
                    <a16:creationId xmlns:a16="http://schemas.microsoft.com/office/drawing/2014/main" id="{E3F8AB56-19A1-4802-BFCA-2BDBCF4B505D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192773" y="4921392"/>
                <a:ext cx="900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171276" name="Freihand 171275">
                <a:extLst>
                  <a:ext uri="{FF2B5EF4-FFF2-40B4-BE49-F238E27FC236}">
                    <a16:creationId xmlns:a16="http://schemas.microsoft.com/office/drawing/2014/main" id="{D5F73534-E71A-4D87-829A-8DA149F3459F}"/>
                  </a:ext>
                </a:extLst>
              </p14:cNvPr>
              <p14:cNvContentPartPr/>
              <p14:nvPr/>
            </p14:nvContentPartPr>
            <p14:xfrm>
              <a:off x="2427493" y="4908072"/>
              <a:ext cx="25200" cy="104400"/>
            </p14:xfrm>
          </p:contentPart>
        </mc:Choice>
        <mc:Fallback>
          <p:pic>
            <p:nvPicPr>
              <p:cNvPr id="171276" name="Freihand 171275">
                <a:extLst>
                  <a:ext uri="{FF2B5EF4-FFF2-40B4-BE49-F238E27FC236}">
                    <a16:creationId xmlns:a16="http://schemas.microsoft.com/office/drawing/2014/main" id="{D5F73534-E71A-4D87-829A-8DA149F3459F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2423173" y="4903752"/>
                <a:ext cx="338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171277" name="Freihand 171276">
                <a:extLst>
                  <a:ext uri="{FF2B5EF4-FFF2-40B4-BE49-F238E27FC236}">
                    <a16:creationId xmlns:a16="http://schemas.microsoft.com/office/drawing/2014/main" id="{0EF7578A-AED2-41FB-BAF0-60B2611F0A8C}"/>
                  </a:ext>
                </a:extLst>
              </p14:cNvPr>
              <p14:cNvContentPartPr/>
              <p14:nvPr/>
            </p14:nvContentPartPr>
            <p14:xfrm>
              <a:off x="2392573" y="4950192"/>
              <a:ext cx="146880" cy="19440"/>
            </p14:xfrm>
          </p:contentPart>
        </mc:Choice>
        <mc:Fallback>
          <p:pic>
            <p:nvPicPr>
              <p:cNvPr id="171277" name="Freihand 171276">
                <a:extLst>
                  <a:ext uri="{FF2B5EF4-FFF2-40B4-BE49-F238E27FC236}">
                    <a16:creationId xmlns:a16="http://schemas.microsoft.com/office/drawing/2014/main" id="{0EF7578A-AED2-41FB-BAF0-60B2611F0A8C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2388253" y="4945872"/>
                <a:ext cx="155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171278" name="Freihand 171277">
                <a:extLst>
                  <a:ext uri="{FF2B5EF4-FFF2-40B4-BE49-F238E27FC236}">
                    <a16:creationId xmlns:a16="http://schemas.microsoft.com/office/drawing/2014/main" id="{8955F3A5-A613-4D00-97AC-5BC02F16ECFD}"/>
                  </a:ext>
                </a:extLst>
              </p14:cNvPr>
              <p14:cNvContentPartPr/>
              <p14:nvPr/>
            </p14:nvContentPartPr>
            <p14:xfrm>
              <a:off x="2574373" y="4876752"/>
              <a:ext cx="100440" cy="116640"/>
            </p14:xfrm>
          </p:contentPart>
        </mc:Choice>
        <mc:Fallback>
          <p:pic>
            <p:nvPicPr>
              <p:cNvPr id="171278" name="Freihand 171277">
                <a:extLst>
                  <a:ext uri="{FF2B5EF4-FFF2-40B4-BE49-F238E27FC236}">
                    <a16:creationId xmlns:a16="http://schemas.microsoft.com/office/drawing/2014/main" id="{8955F3A5-A613-4D00-97AC-5BC02F16ECFD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2570053" y="4872432"/>
                <a:ext cx="1090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171279" name="Freihand 171278">
                <a:extLst>
                  <a:ext uri="{FF2B5EF4-FFF2-40B4-BE49-F238E27FC236}">
                    <a16:creationId xmlns:a16="http://schemas.microsoft.com/office/drawing/2014/main" id="{A0E9DDA2-4708-4557-89D5-B62FCF87ADA2}"/>
                  </a:ext>
                </a:extLst>
              </p14:cNvPr>
              <p14:cNvContentPartPr/>
              <p14:nvPr/>
            </p14:nvContentPartPr>
            <p14:xfrm>
              <a:off x="2725933" y="4890432"/>
              <a:ext cx="86400" cy="77040"/>
            </p14:xfrm>
          </p:contentPart>
        </mc:Choice>
        <mc:Fallback>
          <p:pic>
            <p:nvPicPr>
              <p:cNvPr id="171279" name="Freihand 171278">
                <a:extLst>
                  <a:ext uri="{FF2B5EF4-FFF2-40B4-BE49-F238E27FC236}">
                    <a16:creationId xmlns:a16="http://schemas.microsoft.com/office/drawing/2014/main" id="{A0E9DDA2-4708-4557-89D5-B62FCF87ADA2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2721613" y="4886112"/>
                <a:ext cx="950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171280" name="Freihand 171279">
                <a:extLst>
                  <a:ext uri="{FF2B5EF4-FFF2-40B4-BE49-F238E27FC236}">
                    <a16:creationId xmlns:a16="http://schemas.microsoft.com/office/drawing/2014/main" id="{D5435B66-6F57-4B2B-98FE-D3BDAC1A8CBE}"/>
                  </a:ext>
                </a:extLst>
              </p14:cNvPr>
              <p14:cNvContentPartPr/>
              <p14:nvPr/>
            </p14:nvContentPartPr>
            <p14:xfrm>
              <a:off x="2852653" y="4901232"/>
              <a:ext cx="114120" cy="77040"/>
            </p14:xfrm>
          </p:contentPart>
        </mc:Choice>
        <mc:Fallback>
          <p:pic>
            <p:nvPicPr>
              <p:cNvPr id="171280" name="Freihand 171279">
                <a:extLst>
                  <a:ext uri="{FF2B5EF4-FFF2-40B4-BE49-F238E27FC236}">
                    <a16:creationId xmlns:a16="http://schemas.microsoft.com/office/drawing/2014/main" id="{D5435B66-6F57-4B2B-98FE-D3BDAC1A8CBE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2848333" y="4896912"/>
                <a:ext cx="1227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171281" name="Freihand 171280">
                <a:extLst>
                  <a:ext uri="{FF2B5EF4-FFF2-40B4-BE49-F238E27FC236}">
                    <a16:creationId xmlns:a16="http://schemas.microsoft.com/office/drawing/2014/main" id="{A1AAD128-7E74-4D64-B7C3-D7C90B8AD026}"/>
                  </a:ext>
                </a:extLst>
              </p14:cNvPr>
              <p14:cNvContentPartPr/>
              <p14:nvPr/>
            </p14:nvContentPartPr>
            <p14:xfrm>
              <a:off x="3089173" y="4878192"/>
              <a:ext cx="111960" cy="100080"/>
            </p14:xfrm>
          </p:contentPart>
        </mc:Choice>
        <mc:Fallback>
          <p:pic>
            <p:nvPicPr>
              <p:cNvPr id="171281" name="Freihand 171280">
                <a:extLst>
                  <a:ext uri="{FF2B5EF4-FFF2-40B4-BE49-F238E27FC236}">
                    <a16:creationId xmlns:a16="http://schemas.microsoft.com/office/drawing/2014/main" id="{A1AAD128-7E74-4D64-B7C3-D7C90B8AD026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3084853" y="4873872"/>
                <a:ext cx="1206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171282" name="Freihand 171281">
                <a:extLst>
                  <a:ext uri="{FF2B5EF4-FFF2-40B4-BE49-F238E27FC236}">
                    <a16:creationId xmlns:a16="http://schemas.microsoft.com/office/drawing/2014/main" id="{F49BF830-DCAB-437C-A195-AF298EFEEE1A}"/>
                  </a:ext>
                </a:extLst>
              </p14:cNvPr>
              <p14:cNvContentPartPr/>
              <p14:nvPr/>
            </p14:nvContentPartPr>
            <p14:xfrm>
              <a:off x="3262333" y="4857312"/>
              <a:ext cx="101160" cy="100800"/>
            </p14:xfrm>
          </p:contentPart>
        </mc:Choice>
        <mc:Fallback>
          <p:pic>
            <p:nvPicPr>
              <p:cNvPr id="171282" name="Freihand 171281">
                <a:extLst>
                  <a:ext uri="{FF2B5EF4-FFF2-40B4-BE49-F238E27FC236}">
                    <a16:creationId xmlns:a16="http://schemas.microsoft.com/office/drawing/2014/main" id="{F49BF830-DCAB-437C-A195-AF298EFEEE1A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3258013" y="4852992"/>
                <a:ext cx="1098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171283" name="Freihand 171282">
                <a:extLst>
                  <a:ext uri="{FF2B5EF4-FFF2-40B4-BE49-F238E27FC236}">
                    <a16:creationId xmlns:a16="http://schemas.microsoft.com/office/drawing/2014/main" id="{804BAD13-3A6C-4403-A853-B57C988F81E7}"/>
                  </a:ext>
                </a:extLst>
              </p14:cNvPr>
              <p14:cNvContentPartPr/>
              <p14:nvPr/>
            </p14:nvContentPartPr>
            <p14:xfrm>
              <a:off x="3380053" y="4887192"/>
              <a:ext cx="113760" cy="67320"/>
            </p14:xfrm>
          </p:contentPart>
        </mc:Choice>
        <mc:Fallback>
          <p:pic>
            <p:nvPicPr>
              <p:cNvPr id="171283" name="Freihand 171282">
                <a:extLst>
                  <a:ext uri="{FF2B5EF4-FFF2-40B4-BE49-F238E27FC236}">
                    <a16:creationId xmlns:a16="http://schemas.microsoft.com/office/drawing/2014/main" id="{804BAD13-3A6C-4403-A853-B57C988F81E7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3375733" y="4882872"/>
                <a:ext cx="1224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171284" name="Freihand 171283">
                <a:extLst>
                  <a:ext uri="{FF2B5EF4-FFF2-40B4-BE49-F238E27FC236}">
                    <a16:creationId xmlns:a16="http://schemas.microsoft.com/office/drawing/2014/main" id="{51FE7FFA-ECDA-4876-BDF9-7999A0662748}"/>
                  </a:ext>
                </a:extLst>
              </p14:cNvPr>
              <p14:cNvContentPartPr/>
              <p14:nvPr/>
            </p14:nvContentPartPr>
            <p14:xfrm>
              <a:off x="3542053" y="4895112"/>
              <a:ext cx="86400" cy="60840"/>
            </p14:xfrm>
          </p:contentPart>
        </mc:Choice>
        <mc:Fallback>
          <p:pic>
            <p:nvPicPr>
              <p:cNvPr id="171284" name="Freihand 171283">
                <a:extLst>
                  <a:ext uri="{FF2B5EF4-FFF2-40B4-BE49-F238E27FC236}">
                    <a16:creationId xmlns:a16="http://schemas.microsoft.com/office/drawing/2014/main" id="{51FE7FFA-ECDA-4876-BDF9-7999A0662748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3537733" y="4890792"/>
                <a:ext cx="950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171285" name="Freihand 171284">
                <a:extLst>
                  <a:ext uri="{FF2B5EF4-FFF2-40B4-BE49-F238E27FC236}">
                    <a16:creationId xmlns:a16="http://schemas.microsoft.com/office/drawing/2014/main" id="{1E3DA9C6-2127-4FF3-A564-6A9F9444951C}"/>
                  </a:ext>
                </a:extLst>
              </p14:cNvPr>
              <p14:cNvContentPartPr/>
              <p14:nvPr/>
            </p14:nvContentPartPr>
            <p14:xfrm>
              <a:off x="3781093" y="4879992"/>
              <a:ext cx="17640" cy="88920"/>
            </p14:xfrm>
          </p:contentPart>
        </mc:Choice>
        <mc:Fallback>
          <p:pic>
            <p:nvPicPr>
              <p:cNvPr id="171285" name="Freihand 171284">
                <a:extLst>
                  <a:ext uri="{FF2B5EF4-FFF2-40B4-BE49-F238E27FC236}">
                    <a16:creationId xmlns:a16="http://schemas.microsoft.com/office/drawing/2014/main" id="{1E3DA9C6-2127-4FF3-A564-6A9F9444951C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3776773" y="4875672"/>
                <a:ext cx="26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171286" name="Freihand 171285">
                <a:extLst>
                  <a:ext uri="{FF2B5EF4-FFF2-40B4-BE49-F238E27FC236}">
                    <a16:creationId xmlns:a16="http://schemas.microsoft.com/office/drawing/2014/main" id="{9022A17E-18E8-497D-943A-2662DE8BAA14}"/>
                  </a:ext>
                </a:extLst>
              </p14:cNvPr>
              <p14:cNvContentPartPr/>
              <p14:nvPr/>
            </p14:nvContentPartPr>
            <p14:xfrm>
              <a:off x="3738613" y="4903392"/>
              <a:ext cx="137160" cy="18000"/>
            </p14:xfrm>
          </p:contentPart>
        </mc:Choice>
        <mc:Fallback>
          <p:pic>
            <p:nvPicPr>
              <p:cNvPr id="171286" name="Freihand 171285">
                <a:extLst>
                  <a:ext uri="{FF2B5EF4-FFF2-40B4-BE49-F238E27FC236}">
                    <a16:creationId xmlns:a16="http://schemas.microsoft.com/office/drawing/2014/main" id="{9022A17E-18E8-497D-943A-2662DE8BAA14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3734293" y="4899072"/>
                <a:ext cx="1458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171287" name="Freihand 171286">
                <a:extLst>
                  <a:ext uri="{FF2B5EF4-FFF2-40B4-BE49-F238E27FC236}">
                    <a16:creationId xmlns:a16="http://schemas.microsoft.com/office/drawing/2014/main" id="{227E784E-351F-43A8-83DF-322E62BEC62F}"/>
                  </a:ext>
                </a:extLst>
              </p14:cNvPr>
              <p14:cNvContentPartPr/>
              <p14:nvPr/>
            </p14:nvContentPartPr>
            <p14:xfrm>
              <a:off x="3936973" y="4852992"/>
              <a:ext cx="123120" cy="95400"/>
            </p14:xfrm>
          </p:contentPart>
        </mc:Choice>
        <mc:Fallback>
          <p:pic>
            <p:nvPicPr>
              <p:cNvPr id="171287" name="Freihand 171286">
                <a:extLst>
                  <a:ext uri="{FF2B5EF4-FFF2-40B4-BE49-F238E27FC236}">
                    <a16:creationId xmlns:a16="http://schemas.microsoft.com/office/drawing/2014/main" id="{227E784E-351F-43A8-83DF-322E62BEC62F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3932653" y="4848672"/>
                <a:ext cx="1317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171288" name="Freihand 171287">
                <a:extLst>
                  <a:ext uri="{FF2B5EF4-FFF2-40B4-BE49-F238E27FC236}">
                    <a16:creationId xmlns:a16="http://schemas.microsoft.com/office/drawing/2014/main" id="{C853A95E-5BC3-481F-9140-16C5565363CC}"/>
                  </a:ext>
                </a:extLst>
              </p14:cNvPr>
              <p14:cNvContentPartPr/>
              <p14:nvPr/>
            </p14:nvContentPartPr>
            <p14:xfrm>
              <a:off x="4097533" y="4851552"/>
              <a:ext cx="112320" cy="84240"/>
            </p14:xfrm>
          </p:contentPart>
        </mc:Choice>
        <mc:Fallback>
          <p:pic>
            <p:nvPicPr>
              <p:cNvPr id="171288" name="Freihand 171287">
                <a:extLst>
                  <a:ext uri="{FF2B5EF4-FFF2-40B4-BE49-F238E27FC236}">
                    <a16:creationId xmlns:a16="http://schemas.microsoft.com/office/drawing/2014/main" id="{C853A95E-5BC3-481F-9140-16C5565363CC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4093213" y="4847232"/>
                <a:ext cx="1209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171289" name="Freihand 171288">
                <a:extLst>
                  <a:ext uri="{FF2B5EF4-FFF2-40B4-BE49-F238E27FC236}">
                    <a16:creationId xmlns:a16="http://schemas.microsoft.com/office/drawing/2014/main" id="{C3989E4D-CE96-4675-86EA-502B1C87DDEC}"/>
                  </a:ext>
                </a:extLst>
              </p14:cNvPr>
              <p14:cNvContentPartPr/>
              <p14:nvPr/>
            </p14:nvContentPartPr>
            <p14:xfrm>
              <a:off x="4254133" y="4872432"/>
              <a:ext cx="123120" cy="80280"/>
            </p14:xfrm>
          </p:contentPart>
        </mc:Choice>
        <mc:Fallback>
          <p:pic>
            <p:nvPicPr>
              <p:cNvPr id="171289" name="Freihand 171288">
                <a:extLst>
                  <a:ext uri="{FF2B5EF4-FFF2-40B4-BE49-F238E27FC236}">
                    <a16:creationId xmlns:a16="http://schemas.microsoft.com/office/drawing/2014/main" id="{C3989E4D-CE96-4675-86EA-502B1C87DDEC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4249813" y="4868112"/>
                <a:ext cx="1317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171290" name="Freihand 171289">
                <a:extLst>
                  <a:ext uri="{FF2B5EF4-FFF2-40B4-BE49-F238E27FC236}">
                    <a16:creationId xmlns:a16="http://schemas.microsoft.com/office/drawing/2014/main" id="{54705452-0478-4F96-A7DE-15F25938F03B}"/>
                  </a:ext>
                </a:extLst>
              </p14:cNvPr>
              <p14:cNvContentPartPr/>
              <p14:nvPr/>
            </p14:nvContentPartPr>
            <p14:xfrm>
              <a:off x="1350013" y="4780992"/>
              <a:ext cx="831240" cy="40320"/>
            </p14:xfrm>
          </p:contentPart>
        </mc:Choice>
        <mc:Fallback>
          <p:pic>
            <p:nvPicPr>
              <p:cNvPr id="171290" name="Freihand 171289">
                <a:extLst>
                  <a:ext uri="{FF2B5EF4-FFF2-40B4-BE49-F238E27FC236}">
                    <a16:creationId xmlns:a16="http://schemas.microsoft.com/office/drawing/2014/main" id="{54705452-0478-4F96-A7DE-15F25938F03B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1345693" y="4776672"/>
                <a:ext cx="8398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171291" name="Freihand 171290">
                <a:extLst>
                  <a:ext uri="{FF2B5EF4-FFF2-40B4-BE49-F238E27FC236}">
                    <a16:creationId xmlns:a16="http://schemas.microsoft.com/office/drawing/2014/main" id="{CF3F7C97-C714-4482-A60E-B329B1BF0B56}"/>
                  </a:ext>
                </a:extLst>
              </p14:cNvPr>
              <p14:cNvContentPartPr/>
              <p14:nvPr/>
            </p14:nvContentPartPr>
            <p14:xfrm>
              <a:off x="1759693" y="4683432"/>
              <a:ext cx="133920" cy="74880"/>
            </p14:xfrm>
          </p:contentPart>
        </mc:Choice>
        <mc:Fallback>
          <p:pic>
            <p:nvPicPr>
              <p:cNvPr id="171291" name="Freihand 171290">
                <a:extLst>
                  <a:ext uri="{FF2B5EF4-FFF2-40B4-BE49-F238E27FC236}">
                    <a16:creationId xmlns:a16="http://schemas.microsoft.com/office/drawing/2014/main" id="{CF3F7C97-C714-4482-A60E-B329B1BF0B56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1755373" y="4679112"/>
                <a:ext cx="1425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171292" name="Freihand 171291">
                <a:extLst>
                  <a:ext uri="{FF2B5EF4-FFF2-40B4-BE49-F238E27FC236}">
                    <a16:creationId xmlns:a16="http://schemas.microsoft.com/office/drawing/2014/main" id="{575339EE-8E37-4771-882C-4A75B47FD414}"/>
                  </a:ext>
                </a:extLst>
              </p14:cNvPr>
              <p14:cNvContentPartPr/>
              <p14:nvPr/>
            </p14:nvContentPartPr>
            <p14:xfrm>
              <a:off x="2561413" y="4779192"/>
              <a:ext cx="406800" cy="21240"/>
            </p14:xfrm>
          </p:contentPart>
        </mc:Choice>
        <mc:Fallback>
          <p:pic>
            <p:nvPicPr>
              <p:cNvPr id="171292" name="Freihand 171291">
                <a:extLst>
                  <a:ext uri="{FF2B5EF4-FFF2-40B4-BE49-F238E27FC236}">
                    <a16:creationId xmlns:a16="http://schemas.microsoft.com/office/drawing/2014/main" id="{575339EE-8E37-4771-882C-4A75B47FD414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2557093" y="4774872"/>
                <a:ext cx="415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171293" name="Freihand 171292">
                <a:extLst>
                  <a:ext uri="{FF2B5EF4-FFF2-40B4-BE49-F238E27FC236}">
                    <a16:creationId xmlns:a16="http://schemas.microsoft.com/office/drawing/2014/main" id="{DC246689-2BB6-46B8-A569-6B4EAF21C964}"/>
                  </a:ext>
                </a:extLst>
              </p14:cNvPr>
              <p14:cNvContentPartPr/>
              <p14:nvPr/>
            </p14:nvContentPartPr>
            <p14:xfrm>
              <a:off x="2726653" y="4671552"/>
              <a:ext cx="12960" cy="75960"/>
            </p14:xfrm>
          </p:contentPart>
        </mc:Choice>
        <mc:Fallback>
          <p:pic>
            <p:nvPicPr>
              <p:cNvPr id="171293" name="Freihand 171292">
                <a:extLst>
                  <a:ext uri="{FF2B5EF4-FFF2-40B4-BE49-F238E27FC236}">
                    <a16:creationId xmlns:a16="http://schemas.microsoft.com/office/drawing/2014/main" id="{DC246689-2BB6-46B8-A569-6B4EAF21C964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2722333" y="4667232"/>
                <a:ext cx="216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171294" name="Freihand 171293">
                <a:extLst>
                  <a:ext uri="{FF2B5EF4-FFF2-40B4-BE49-F238E27FC236}">
                    <a16:creationId xmlns:a16="http://schemas.microsoft.com/office/drawing/2014/main" id="{B6814AFD-A3F4-465D-BDDC-0A813A505197}"/>
                  </a:ext>
                </a:extLst>
              </p14:cNvPr>
              <p14:cNvContentPartPr/>
              <p14:nvPr/>
            </p14:nvContentPartPr>
            <p14:xfrm>
              <a:off x="2673013" y="4739232"/>
              <a:ext cx="126720" cy="7920"/>
            </p14:xfrm>
          </p:contentPart>
        </mc:Choice>
        <mc:Fallback>
          <p:pic>
            <p:nvPicPr>
              <p:cNvPr id="171294" name="Freihand 171293">
                <a:extLst>
                  <a:ext uri="{FF2B5EF4-FFF2-40B4-BE49-F238E27FC236}">
                    <a16:creationId xmlns:a16="http://schemas.microsoft.com/office/drawing/2014/main" id="{B6814AFD-A3F4-465D-BDDC-0A813A505197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2668693" y="4734912"/>
                <a:ext cx="1353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171295" name="Freihand 171294">
                <a:extLst>
                  <a:ext uri="{FF2B5EF4-FFF2-40B4-BE49-F238E27FC236}">
                    <a16:creationId xmlns:a16="http://schemas.microsoft.com/office/drawing/2014/main" id="{C6B1A4A2-7A07-4B55-8F6D-3E8B47EFCB31}"/>
                  </a:ext>
                </a:extLst>
              </p14:cNvPr>
              <p14:cNvContentPartPr/>
              <p14:nvPr/>
            </p14:nvContentPartPr>
            <p14:xfrm>
              <a:off x="2666173" y="4676592"/>
              <a:ext cx="169560" cy="33840"/>
            </p14:xfrm>
          </p:contentPart>
        </mc:Choice>
        <mc:Fallback>
          <p:pic>
            <p:nvPicPr>
              <p:cNvPr id="171295" name="Freihand 171294">
                <a:extLst>
                  <a:ext uri="{FF2B5EF4-FFF2-40B4-BE49-F238E27FC236}">
                    <a16:creationId xmlns:a16="http://schemas.microsoft.com/office/drawing/2014/main" id="{C6B1A4A2-7A07-4B55-8F6D-3E8B47EFCB31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2661853" y="4672272"/>
                <a:ext cx="178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171296" name="Freihand 171295">
                <a:extLst>
                  <a:ext uri="{FF2B5EF4-FFF2-40B4-BE49-F238E27FC236}">
                    <a16:creationId xmlns:a16="http://schemas.microsoft.com/office/drawing/2014/main" id="{8E32C8B4-B909-4BE9-A465-98A219D7AB21}"/>
                  </a:ext>
                </a:extLst>
              </p14:cNvPr>
              <p14:cNvContentPartPr/>
              <p14:nvPr/>
            </p14:nvContentPartPr>
            <p14:xfrm>
              <a:off x="3259453" y="4782792"/>
              <a:ext cx="349200" cy="25560"/>
            </p14:xfrm>
          </p:contentPart>
        </mc:Choice>
        <mc:Fallback>
          <p:pic>
            <p:nvPicPr>
              <p:cNvPr id="171296" name="Freihand 171295">
                <a:extLst>
                  <a:ext uri="{FF2B5EF4-FFF2-40B4-BE49-F238E27FC236}">
                    <a16:creationId xmlns:a16="http://schemas.microsoft.com/office/drawing/2014/main" id="{8E32C8B4-B909-4BE9-A465-98A219D7AB21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3255133" y="4778472"/>
                <a:ext cx="3578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171297" name="Freihand 171296">
                <a:extLst>
                  <a:ext uri="{FF2B5EF4-FFF2-40B4-BE49-F238E27FC236}">
                    <a16:creationId xmlns:a16="http://schemas.microsoft.com/office/drawing/2014/main" id="{F7367A49-69C9-46D8-AE64-0F97D2D15DBE}"/>
                  </a:ext>
                </a:extLst>
              </p14:cNvPr>
              <p14:cNvContentPartPr/>
              <p14:nvPr/>
            </p14:nvContentPartPr>
            <p14:xfrm>
              <a:off x="3360253" y="4663272"/>
              <a:ext cx="137880" cy="108000"/>
            </p14:xfrm>
          </p:contentPart>
        </mc:Choice>
        <mc:Fallback>
          <p:pic>
            <p:nvPicPr>
              <p:cNvPr id="171297" name="Freihand 171296">
                <a:extLst>
                  <a:ext uri="{FF2B5EF4-FFF2-40B4-BE49-F238E27FC236}">
                    <a16:creationId xmlns:a16="http://schemas.microsoft.com/office/drawing/2014/main" id="{F7367A49-69C9-46D8-AE64-0F97D2D15DBE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3355933" y="4658952"/>
                <a:ext cx="1465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171298" name="Freihand 171297">
                <a:extLst>
                  <a:ext uri="{FF2B5EF4-FFF2-40B4-BE49-F238E27FC236}">
                    <a16:creationId xmlns:a16="http://schemas.microsoft.com/office/drawing/2014/main" id="{72335442-E19E-4ADC-8B4D-41AEDC8A2ADA}"/>
                  </a:ext>
                </a:extLst>
              </p14:cNvPr>
              <p14:cNvContentPartPr/>
              <p14:nvPr/>
            </p14:nvContentPartPr>
            <p14:xfrm>
              <a:off x="3951733" y="4748952"/>
              <a:ext cx="426240" cy="37440"/>
            </p14:xfrm>
          </p:contentPart>
        </mc:Choice>
        <mc:Fallback>
          <p:pic>
            <p:nvPicPr>
              <p:cNvPr id="171298" name="Freihand 171297">
                <a:extLst>
                  <a:ext uri="{FF2B5EF4-FFF2-40B4-BE49-F238E27FC236}">
                    <a16:creationId xmlns:a16="http://schemas.microsoft.com/office/drawing/2014/main" id="{72335442-E19E-4ADC-8B4D-41AEDC8A2ADA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3947413" y="4744632"/>
                <a:ext cx="434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171299" name="Freihand 171298">
                <a:extLst>
                  <a:ext uri="{FF2B5EF4-FFF2-40B4-BE49-F238E27FC236}">
                    <a16:creationId xmlns:a16="http://schemas.microsoft.com/office/drawing/2014/main" id="{D6A74C88-91DC-4E04-B9C9-A2D484CC0B50}"/>
                  </a:ext>
                </a:extLst>
              </p14:cNvPr>
              <p14:cNvContentPartPr/>
              <p14:nvPr/>
            </p14:nvContentPartPr>
            <p14:xfrm>
              <a:off x="4025533" y="4612872"/>
              <a:ext cx="117000" cy="83880"/>
            </p14:xfrm>
          </p:contentPart>
        </mc:Choice>
        <mc:Fallback>
          <p:pic>
            <p:nvPicPr>
              <p:cNvPr id="171299" name="Freihand 171298">
                <a:extLst>
                  <a:ext uri="{FF2B5EF4-FFF2-40B4-BE49-F238E27FC236}">
                    <a16:creationId xmlns:a16="http://schemas.microsoft.com/office/drawing/2014/main" id="{D6A74C88-91DC-4E04-B9C9-A2D484CC0B50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4021213" y="4608552"/>
                <a:ext cx="1256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171300" name="Freihand 171299">
                <a:extLst>
                  <a:ext uri="{FF2B5EF4-FFF2-40B4-BE49-F238E27FC236}">
                    <a16:creationId xmlns:a16="http://schemas.microsoft.com/office/drawing/2014/main" id="{FA16CD82-D887-4702-AA09-63BC3B6493A8}"/>
                  </a:ext>
                </a:extLst>
              </p14:cNvPr>
              <p14:cNvContentPartPr/>
              <p14:nvPr/>
            </p14:nvContentPartPr>
            <p14:xfrm>
              <a:off x="4061173" y="4609272"/>
              <a:ext cx="48600" cy="107280"/>
            </p14:xfrm>
          </p:contentPart>
        </mc:Choice>
        <mc:Fallback>
          <p:pic>
            <p:nvPicPr>
              <p:cNvPr id="171300" name="Freihand 171299">
                <a:extLst>
                  <a:ext uri="{FF2B5EF4-FFF2-40B4-BE49-F238E27FC236}">
                    <a16:creationId xmlns:a16="http://schemas.microsoft.com/office/drawing/2014/main" id="{FA16CD82-D887-4702-AA09-63BC3B6493A8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4056853" y="4604952"/>
                <a:ext cx="572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171301" name="Freihand 171300">
                <a:extLst>
                  <a:ext uri="{FF2B5EF4-FFF2-40B4-BE49-F238E27FC236}">
                    <a16:creationId xmlns:a16="http://schemas.microsoft.com/office/drawing/2014/main" id="{180CDA9C-0FEC-4F9C-89FF-5766CB808203}"/>
                  </a:ext>
                </a:extLst>
              </p14:cNvPr>
              <p14:cNvContentPartPr/>
              <p14:nvPr/>
            </p14:nvContentPartPr>
            <p14:xfrm>
              <a:off x="4025533" y="4683072"/>
              <a:ext cx="146520" cy="10440"/>
            </p14:xfrm>
          </p:contentPart>
        </mc:Choice>
        <mc:Fallback>
          <p:pic>
            <p:nvPicPr>
              <p:cNvPr id="171301" name="Freihand 171300">
                <a:extLst>
                  <a:ext uri="{FF2B5EF4-FFF2-40B4-BE49-F238E27FC236}">
                    <a16:creationId xmlns:a16="http://schemas.microsoft.com/office/drawing/2014/main" id="{180CDA9C-0FEC-4F9C-89FF-5766CB808203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4021213" y="4678752"/>
                <a:ext cx="1551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171302" name="Freihand 171301">
                <a:extLst>
                  <a:ext uri="{FF2B5EF4-FFF2-40B4-BE49-F238E27FC236}">
                    <a16:creationId xmlns:a16="http://schemas.microsoft.com/office/drawing/2014/main" id="{A20081B0-C5BD-4B1A-A062-40B90999D4F1}"/>
                  </a:ext>
                </a:extLst>
              </p14:cNvPr>
              <p14:cNvContentPartPr/>
              <p14:nvPr/>
            </p14:nvContentPartPr>
            <p14:xfrm>
              <a:off x="4151893" y="4589472"/>
              <a:ext cx="142560" cy="137880"/>
            </p14:xfrm>
          </p:contentPart>
        </mc:Choice>
        <mc:Fallback>
          <p:pic>
            <p:nvPicPr>
              <p:cNvPr id="171302" name="Freihand 171301">
                <a:extLst>
                  <a:ext uri="{FF2B5EF4-FFF2-40B4-BE49-F238E27FC236}">
                    <a16:creationId xmlns:a16="http://schemas.microsoft.com/office/drawing/2014/main" id="{A20081B0-C5BD-4B1A-A062-40B90999D4F1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4147573" y="4585152"/>
                <a:ext cx="1512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171303" name="Freihand 171302">
                <a:extLst>
                  <a:ext uri="{FF2B5EF4-FFF2-40B4-BE49-F238E27FC236}">
                    <a16:creationId xmlns:a16="http://schemas.microsoft.com/office/drawing/2014/main" id="{296F48C8-4942-42AB-BA78-D5069EC84972}"/>
                  </a:ext>
                </a:extLst>
              </p14:cNvPr>
              <p14:cNvContentPartPr/>
              <p14:nvPr/>
            </p14:nvContentPartPr>
            <p14:xfrm>
              <a:off x="4572733" y="4816632"/>
              <a:ext cx="225720" cy="10080"/>
            </p14:xfrm>
          </p:contentPart>
        </mc:Choice>
        <mc:Fallback>
          <p:pic>
            <p:nvPicPr>
              <p:cNvPr id="171303" name="Freihand 171302">
                <a:extLst>
                  <a:ext uri="{FF2B5EF4-FFF2-40B4-BE49-F238E27FC236}">
                    <a16:creationId xmlns:a16="http://schemas.microsoft.com/office/drawing/2014/main" id="{296F48C8-4942-42AB-BA78-D5069EC84972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4568413" y="4812312"/>
                <a:ext cx="2343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171304" name="Freihand 171303">
                <a:extLst>
                  <a:ext uri="{FF2B5EF4-FFF2-40B4-BE49-F238E27FC236}">
                    <a16:creationId xmlns:a16="http://schemas.microsoft.com/office/drawing/2014/main" id="{980CDF90-FFE5-4AE8-9D19-4D76A0D1C29D}"/>
                  </a:ext>
                </a:extLst>
              </p14:cNvPr>
              <p14:cNvContentPartPr/>
              <p14:nvPr/>
            </p14:nvContentPartPr>
            <p14:xfrm>
              <a:off x="4632133" y="4842192"/>
              <a:ext cx="211320" cy="17280"/>
            </p14:xfrm>
          </p:contentPart>
        </mc:Choice>
        <mc:Fallback>
          <p:pic>
            <p:nvPicPr>
              <p:cNvPr id="171304" name="Freihand 171303">
                <a:extLst>
                  <a:ext uri="{FF2B5EF4-FFF2-40B4-BE49-F238E27FC236}">
                    <a16:creationId xmlns:a16="http://schemas.microsoft.com/office/drawing/2014/main" id="{980CDF90-FFE5-4AE8-9D19-4D76A0D1C29D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4627813" y="4837872"/>
                <a:ext cx="219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171305" name="Freihand 171304">
                <a:extLst>
                  <a:ext uri="{FF2B5EF4-FFF2-40B4-BE49-F238E27FC236}">
                    <a16:creationId xmlns:a16="http://schemas.microsoft.com/office/drawing/2014/main" id="{4CF931F2-16EB-4FBA-86DA-2B930C907268}"/>
                  </a:ext>
                </a:extLst>
              </p14:cNvPr>
              <p14:cNvContentPartPr/>
              <p14:nvPr/>
            </p14:nvContentPartPr>
            <p14:xfrm>
              <a:off x="4985293" y="4732032"/>
              <a:ext cx="216000" cy="174960"/>
            </p14:xfrm>
          </p:contentPart>
        </mc:Choice>
        <mc:Fallback>
          <p:pic>
            <p:nvPicPr>
              <p:cNvPr id="171305" name="Freihand 171304">
                <a:extLst>
                  <a:ext uri="{FF2B5EF4-FFF2-40B4-BE49-F238E27FC236}">
                    <a16:creationId xmlns:a16="http://schemas.microsoft.com/office/drawing/2014/main" id="{4CF931F2-16EB-4FBA-86DA-2B930C907268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4980973" y="4727712"/>
                <a:ext cx="224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171306" name="Freihand 171305">
                <a:extLst>
                  <a:ext uri="{FF2B5EF4-FFF2-40B4-BE49-F238E27FC236}">
                    <a16:creationId xmlns:a16="http://schemas.microsoft.com/office/drawing/2014/main" id="{DA48B685-FFCB-45EC-AE5A-69E5E1153000}"/>
                  </a:ext>
                </a:extLst>
              </p14:cNvPr>
              <p14:cNvContentPartPr/>
              <p14:nvPr/>
            </p14:nvContentPartPr>
            <p14:xfrm>
              <a:off x="5223253" y="4732392"/>
              <a:ext cx="156600" cy="96840"/>
            </p14:xfrm>
          </p:contentPart>
        </mc:Choice>
        <mc:Fallback>
          <p:pic>
            <p:nvPicPr>
              <p:cNvPr id="171306" name="Freihand 171305">
                <a:extLst>
                  <a:ext uri="{FF2B5EF4-FFF2-40B4-BE49-F238E27FC236}">
                    <a16:creationId xmlns:a16="http://schemas.microsoft.com/office/drawing/2014/main" id="{DA48B685-FFCB-45EC-AE5A-69E5E1153000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5218933" y="4728072"/>
                <a:ext cx="1652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171307" name="Freihand 171306">
                <a:extLst>
                  <a:ext uri="{FF2B5EF4-FFF2-40B4-BE49-F238E27FC236}">
                    <a16:creationId xmlns:a16="http://schemas.microsoft.com/office/drawing/2014/main" id="{5863C16B-C93D-4C45-89B8-D31B39F3ED6D}"/>
                  </a:ext>
                </a:extLst>
              </p14:cNvPr>
              <p14:cNvContentPartPr/>
              <p14:nvPr/>
            </p14:nvContentPartPr>
            <p14:xfrm>
              <a:off x="5415853" y="4737432"/>
              <a:ext cx="111240" cy="89280"/>
            </p14:xfrm>
          </p:contentPart>
        </mc:Choice>
        <mc:Fallback>
          <p:pic>
            <p:nvPicPr>
              <p:cNvPr id="171307" name="Freihand 171306">
                <a:extLst>
                  <a:ext uri="{FF2B5EF4-FFF2-40B4-BE49-F238E27FC236}">
                    <a16:creationId xmlns:a16="http://schemas.microsoft.com/office/drawing/2014/main" id="{5863C16B-C93D-4C45-89B8-D31B39F3ED6D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5411533" y="4733112"/>
                <a:ext cx="1198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171308" name="Freihand 171307">
                <a:extLst>
                  <a:ext uri="{FF2B5EF4-FFF2-40B4-BE49-F238E27FC236}">
                    <a16:creationId xmlns:a16="http://schemas.microsoft.com/office/drawing/2014/main" id="{63D0441B-DB9B-429E-9FD1-ABE5F2902143}"/>
                  </a:ext>
                </a:extLst>
              </p14:cNvPr>
              <p14:cNvContentPartPr/>
              <p14:nvPr/>
            </p14:nvContentPartPr>
            <p14:xfrm>
              <a:off x="5576053" y="4754712"/>
              <a:ext cx="118800" cy="99360"/>
            </p14:xfrm>
          </p:contentPart>
        </mc:Choice>
        <mc:Fallback>
          <p:pic>
            <p:nvPicPr>
              <p:cNvPr id="171308" name="Freihand 171307">
                <a:extLst>
                  <a:ext uri="{FF2B5EF4-FFF2-40B4-BE49-F238E27FC236}">
                    <a16:creationId xmlns:a16="http://schemas.microsoft.com/office/drawing/2014/main" id="{63D0441B-DB9B-429E-9FD1-ABE5F2902143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5571733" y="4750392"/>
                <a:ext cx="127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171309" name="Freihand 171308">
                <a:extLst>
                  <a:ext uri="{FF2B5EF4-FFF2-40B4-BE49-F238E27FC236}">
                    <a16:creationId xmlns:a16="http://schemas.microsoft.com/office/drawing/2014/main" id="{C015A57E-87A0-4671-9D03-38E427DA5C58}"/>
                  </a:ext>
                </a:extLst>
              </p14:cNvPr>
              <p14:cNvContentPartPr/>
              <p14:nvPr/>
            </p14:nvContentPartPr>
            <p14:xfrm>
              <a:off x="5855413" y="4802232"/>
              <a:ext cx="360" cy="360"/>
            </p14:xfrm>
          </p:contentPart>
        </mc:Choice>
        <mc:Fallback>
          <p:pic>
            <p:nvPicPr>
              <p:cNvPr id="171309" name="Freihand 171308">
                <a:extLst>
                  <a:ext uri="{FF2B5EF4-FFF2-40B4-BE49-F238E27FC236}">
                    <a16:creationId xmlns:a16="http://schemas.microsoft.com/office/drawing/2014/main" id="{C015A57E-87A0-4671-9D03-38E427DA5C58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851093" y="479791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171310" name="Freihand 171309">
                <a:extLst>
                  <a:ext uri="{FF2B5EF4-FFF2-40B4-BE49-F238E27FC236}">
                    <a16:creationId xmlns:a16="http://schemas.microsoft.com/office/drawing/2014/main" id="{E823110E-D2C5-4896-95E2-6EF80BC2EC27}"/>
                  </a:ext>
                </a:extLst>
              </p14:cNvPr>
              <p14:cNvContentPartPr/>
              <p14:nvPr/>
            </p14:nvContentPartPr>
            <p14:xfrm>
              <a:off x="5823373" y="4744272"/>
              <a:ext cx="148320" cy="150480"/>
            </p14:xfrm>
          </p:contentPart>
        </mc:Choice>
        <mc:Fallback>
          <p:pic>
            <p:nvPicPr>
              <p:cNvPr id="171310" name="Freihand 171309">
                <a:extLst>
                  <a:ext uri="{FF2B5EF4-FFF2-40B4-BE49-F238E27FC236}">
                    <a16:creationId xmlns:a16="http://schemas.microsoft.com/office/drawing/2014/main" id="{E823110E-D2C5-4896-95E2-6EF80BC2EC27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5819053" y="4739952"/>
                <a:ext cx="1569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171313" name="Freihand 171312">
                <a:extLst>
                  <a:ext uri="{FF2B5EF4-FFF2-40B4-BE49-F238E27FC236}">
                    <a16:creationId xmlns:a16="http://schemas.microsoft.com/office/drawing/2014/main" id="{102598AE-7319-4443-A28E-D8CFE291C2A2}"/>
                  </a:ext>
                </a:extLst>
              </p14:cNvPr>
              <p14:cNvContentPartPr/>
              <p14:nvPr/>
            </p14:nvContentPartPr>
            <p14:xfrm>
              <a:off x="6024973" y="4711872"/>
              <a:ext cx="140760" cy="138240"/>
            </p14:xfrm>
          </p:contentPart>
        </mc:Choice>
        <mc:Fallback>
          <p:pic>
            <p:nvPicPr>
              <p:cNvPr id="171313" name="Freihand 171312">
                <a:extLst>
                  <a:ext uri="{FF2B5EF4-FFF2-40B4-BE49-F238E27FC236}">
                    <a16:creationId xmlns:a16="http://schemas.microsoft.com/office/drawing/2014/main" id="{102598AE-7319-4443-A28E-D8CFE291C2A2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6020653" y="4707552"/>
                <a:ext cx="1494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171314" name="Freihand 171313">
                <a:extLst>
                  <a:ext uri="{FF2B5EF4-FFF2-40B4-BE49-F238E27FC236}">
                    <a16:creationId xmlns:a16="http://schemas.microsoft.com/office/drawing/2014/main" id="{313773B2-4794-4CB6-A909-6408CB930011}"/>
                  </a:ext>
                </a:extLst>
              </p14:cNvPr>
              <p14:cNvContentPartPr/>
              <p14:nvPr/>
            </p14:nvContentPartPr>
            <p14:xfrm>
              <a:off x="6215773" y="4745712"/>
              <a:ext cx="78120" cy="50400"/>
            </p14:xfrm>
          </p:contentPart>
        </mc:Choice>
        <mc:Fallback>
          <p:pic>
            <p:nvPicPr>
              <p:cNvPr id="171314" name="Freihand 171313">
                <a:extLst>
                  <a:ext uri="{FF2B5EF4-FFF2-40B4-BE49-F238E27FC236}">
                    <a16:creationId xmlns:a16="http://schemas.microsoft.com/office/drawing/2014/main" id="{313773B2-4794-4CB6-A909-6408CB930011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6211453" y="4741392"/>
                <a:ext cx="867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171315" name="Freihand 171314">
                <a:extLst>
                  <a:ext uri="{FF2B5EF4-FFF2-40B4-BE49-F238E27FC236}">
                    <a16:creationId xmlns:a16="http://schemas.microsoft.com/office/drawing/2014/main" id="{817D2A3C-3A96-45FB-892A-527367E1AE4D}"/>
                  </a:ext>
                </a:extLst>
              </p14:cNvPr>
              <p14:cNvContentPartPr/>
              <p14:nvPr/>
            </p14:nvContentPartPr>
            <p14:xfrm>
              <a:off x="6237373" y="4760112"/>
              <a:ext cx="88560" cy="165240"/>
            </p14:xfrm>
          </p:contentPart>
        </mc:Choice>
        <mc:Fallback>
          <p:pic>
            <p:nvPicPr>
              <p:cNvPr id="171315" name="Freihand 171314">
                <a:extLst>
                  <a:ext uri="{FF2B5EF4-FFF2-40B4-BE49-F238E27FC236}">
                    <a16:creationId xmlns:a16="http://schemas.microsoft.com/office/drawing/2014/main" id="{817D2A3C-3A96-45FB-892A-527367E1AE4D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6233053" y="4755792"/>
                <a:ext cx="972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171329" name="Freihand 171328">
                <a:extLst>
                  <a:ext uri="{FF2B5EF4-FFF2-40B4-BE49-F238E27FC236}">
                    <a16:creationId xmlns:a16="http://schemas.microsoft.com/office/drawing/2014/main" id="{C6C35D3C-3765-40D9-AADC-4685E8E90E2F}"/>
                  </a:ext>
                </a:extLst>
              </p14:cNvPr>
              <p14:cNvContentPartPr/>
              <p14:nvPr/>
            </p14:nvContentPartPr>
            <p14:xfrm>
              <a:off x="1218253" y="4008792"/>
              <a:ext cx="104400" cy="124200"/>
            </p14:xfrm>
          </p:contentPart>
        </mc:Choice>
        <mc:Fallback>
          <p:pic>
            <p:nvPicPr>
              <p:cNvPr id="171329" name="Freihand 171328">
                <a:extLst>
                  <a:ext uri="{FF2B5EF4-FFF2-40B4-BE49-F238E27FC236}">
                    <a16:creationId xmlns:a16="http://schemas.microsoft.com/office/drawing/2014/main" id="{C6C35D3C-3765-40D9-AADC-4685E8E90E2F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1213933" y="4004472"/>
                <a:ext cx="1130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171330" name="Freihand 171329">
                <a:extLst>
                  <a:ext uri="{FF2B5EF4-FFF2-40B4-BE49-F238E27FC236}">
                    <a16:creationId xmlns:a16="http://schemas.microsoft.com/office/drawing/2014/main" id="{11102A37-1071-4EA8-B8DB-444B511F4EC2}"/>
                  </a:ext>
                </a:extLst>
              </p14:cNvPr>
              <p14:cNvContentPartPr/>
              <p14:nvPr/>
            </p14:nvContentPartPr>
            <p14:xfrm>
              <a:off x="1350373" y="4025712"/>
              <a:ext cx="111600" cy="64800"/>
            </p14:xfrm>
          </p:contentPart>
        </mc:Choice>
        <mc:Fallback>
          <p:pic>
            <p:nvPicPr>
              <p:cNvPr id="171330" name="Freihand 171329">
                <a:extLst>
                  <a:ext uri="{FF2B5EF4-FFF2-40B4-BE49-F238E27FC236}">
                    <a16:creationId xmlns:a16="http://schemas.microsoft.com/office/drawing/2014/main" id="{11102A37-1071-4EA8-B8DB-444B511F4EC2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346053" y="4021392"/>
                <a:ext cx="120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171331" name="Freihand 171330">
                <a:extLst>
                  <a:ext uri="{FF2B5EF4-FFF2-40B4-BE49-F238E27FC236}">
                    <a16:creationId xmlns:a16="http://schemas.microsoft.com/office/drawing/2014/main" id="{79EFF838-9C2B-45F4-8DB2-ACC68B95BB4B}"/>
                  </a:ext>
                </a:extLst>
              </p14:cNvPr>
              <p14:cNvContentPartPr/>
              <p14:nvPr/>
            </p14:nvContentPartPr>
            <p14:xfrm>
              <a:off x="1518853" y="4031112"/>
              <a:ext cx="81360" cy="57600"/>
            </p14:xfrm>
          </p:contentPart>
        </mc:Choice>
        <mc:Fallback>
          <p:pic>
            <p:nvPicPr>
              <p:cNvPr id="171331" name="Freihand 171330">
                <a:extLst>
                  <a:ext uri="{FF2B5EF4-FFF2-40B4-BE49-F238E27FC236}">
                    <a16:creationId xmlns:a16="http://schemas.microsoft.com/office/drawing/2014/main" id="{79EFF838-9C2B-45F4-8DB2-ACC68B95BB4B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1514533" y="4026792"/>
                <a:ext cx="900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171332" name="Freihand 171331">
                <a:extLst>
                  <a:ext uri="{FF2B5EF4-FFF2-40B4-BE49-F238E27FC236}">
                    <a16:creationId xmlns:a16="http://schemas.microsoft.com/office/drawing/2014/main" id="{BA43E8C5-4964-4279-9D24-5E3ECF019BB9}"/>
                  </a:ext>
                </a:extLst>
              </p14:cNvPr>
              <p14:cNvContentPartPr/>
              <p14:nvPr/>
            </p14:nvContentPartPr>
            <p14:xfrm>
              <a:off x="2617213" y="4052352"/>
              <a:ext cx="106200" cy="130680"/>
            </p14:xfrm>
          </p:contentPart>
        </mc:Choice>
        <mc:Fallback>
          <p:pic>
            <p:nvPicPr>
              <p:cNvPr id="171332" name="Freihand 171331">
                <a:extLst>
                  <a:ext uri="{FF2B5EF4-FFF2-40B4-BE49-F238E27FC236}">
                    <a16:creationId xmlns:a16="http://schemas.microsoft.com/office/drawing/2014/main" id="{BA43E8C5-4964-4279-9D24-5E3ECF019BB9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2612893" y="4048032"/>
                <a:ext cx="114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171333" name="Freihand 171332">
                <a:extLst>
                  <a:ext uri="{FF2B5EF4-FFF2-40B4-BE49-F238E27FC236}">
                    <a16:creationId xmlns:a16="http://schemas.microsoft.com/office/drawing/2014/main" id="{519CC84F-44D0-44C9-BC85-D5BC4829AE36}"/>
                  </a:ext>
                </a:extLst>
              </p14:cNvPr>
              <p14:cNvContentPartPr/>
              <p14:nvPr/>
            </p14:nvContentPartPr>
            <p14:xfrm>
              <a:off x="2761933" y="4048752"/>
              <a:ext cx="101520" cy="69840"/>
            </p14:xfrm>
          </p:contentPart>
        </mc:Choice>
        <mc:Fallback>
          <p:pic>
            <p:nvPicPr>
              <p:cNvPr id="171333" name="Freihand 171332">
                <a:extLst>
                  <a:ext uri="{FF2B5EF4-FFF2-40B4-BE49-F238E27FC236}">
                    <a16:creationId xmlns:a16="http://schemas.microsoft.com/office/drawing/2014/main" id="{519CC84F-44D0-44C9-BC85-D5BC4829AE36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2757613" y="4044432"/>
                <a:ext cx="1101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171334" name="Freihand 171333">
                <a:extLst>
                  <a:ext uri="{FF2B5EF4-FFF2-40B4-BE49-F238E27FC236}">
                    <a16:creationId xmlns:a16="http://schemas.microsoft.com/office/drawing/2014/main" id="{9DCAA6DD-48E8-4C0F-87FA-6E41E0C7740A}"/>
                  </a:ext>
                </a:extLst>
              </p14:cNvPr>
              <p14:cNvContentPartPr/>
              <p14:nvPr/>
            </p14:nvContentPartPr>
            <p14:xfrm>
              <a:off x="2943373" y="4053072"/>
              <a:ext cx="122040" cy="74520"/>
            </p14:xfrm>
          </p:contentPart>
        </mc:Choice>
        <mc:Fallback>
          <p:pic>
            <p:nvPicPr>
              <p:cNvPr id="171334" name="Freihand 171333">
                <a:extLst>
                  <a:ext uri="{FF2B5EF4-FFF2-40B4-BE49-F238E27FC236}">
                    <a16:creationId xmlns:a16="http://schemas.microsoft.com/office/drawing/2014/main" id="{9DCAA6DD-48E8-4C0F-87FA-6E41E0C7740A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2939053" y="4048752"/>
                <a:ext cx="130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171335" name="Freihand 171334">
                <a:extLst>
                  <a:ext uri="{FF2B5EF4-FFF2-40B4-BE49-F238E27FC236}">
                    <a16:creationId xmlns:a16="http://schemas.microsoft.com/office/drawing/2014/main" id="{601D07DC-02BF-4AFB-B48B-34C71651C6C9}"/>
                  </a:ext>
                </a:extLst>
              </p14:cNvPr>
              <p14:cNvContentPartPr/>
              <p14:nvPr/>
            </p14:nvContentPartPr>
            <p14:xfrm>
              <a:off x="3929413" y="4134432"/>
              <a:ext cx="122040" cy="159120"/>
            </p14:xfrm>
          </p:contentPart>
        </mc:Choice>
        <mc:Fallback>
          <p:pic>
            <p:nvPicPr>
              <p:cNvPr id="171335" name="Freihand 171334">
                <a:extLst>
                  <a:ext uri="{FF2B5EF4-FFF2-40B4-BE49-F238E27FC236}">
                    <a16:creationId xmlns:a16="http://schemas.microsoft.com/office/drawing/2014/main" id="{601D07DC-02BF-4AFB-B48B-34C71651C6C9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3925093" y="4130112"/>
                <a:ext cx="1306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171336" name="Freihand 171335">
                <a:extLst>
                  <a:ext uri="{FF2B5EF4-FFF2-40B4-BE49-F238E27FC236}">
                    <a16:creationId xmlns:a16="http://schemas.microsoft.com/office/drawing/2014/main" id="{75EC13A6-4B5A-4984-ABE3-5979CC9417F2}"/>
                  </a:ext>
                </a:extLst>
              </p14:cNvPr>
              <p14:cNvContentPartPr/>
              <p14:nvPr/>
            </p14:nvContentPartPr>
            <p14:xfrm>
              <a:off x="4098973" y="4139112"/>
              <a:ext cx="96840" cy="55440"/>
            </p14:xfrm>
          </p:contentPart>
        </mc:Choice>
        <mc:Fallback>
          <p:pic>
            <p:nvPicPr>
              <p:cNvPr id="171336" name="Freihand 171335">
                <a:extLst>
                  <a:ext uri="{FF2B5EF4-FFF2-40B4-BE49-F238E27FC236}">
                    <a16:creationId xmlns:a16="http://schemas.microsoft.com/office/drawing/2014/main" id="{75EC13A6-4B5A-4984-ABE3-5979CC9417F2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4094653" y="4134792"/>
                <a:ext cx="1054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171337" name="Freihand 171336">
                <a:extLst>
                  <a:ext uri="{FF2B5EF4-FFF2-40B4-BE49-F238E27FC236}">
                    <a16:creationId xmlns:a16="http://schemas.microsoft.com/office/drawing/2014/main" id="{97E5654D-210D-4E91-BC5E-EB99AA3E4153}"/>
                  </a:ext>
                </a:extLst>
              </p14:cNvPr>
              <p14:cNvContentPartPr/>
              <p14:nvPr/>
            </p14:nvContentPartPr>
            <p14:xfrm>
              <a:off x="4251973" y="4143792"/>
              <a:ext cx="96480" cy="66240"/>
            </p14:xfrm>
          </p:contentPart>
        </mc:Choice>
        <mc:Fallback>
          <p:pic>
            <p:nvPicPr>
              <p:cNvPr id="171337" name="Freihand 171336">
                <a:extLst>
                  <a:ext uri="{FF2B5EF4-FFF2-40B4-BE49-F238E27FC236}">
                    <a16:creationId xmlns:a16="http://schemas.microsoft.com/office/drawing/2014/main" id="{97E5654D-210D-4E91-BC5E-EB99AA3E4153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4247653" y="4139472"/>
                <a:ext cx="1051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171338" name="Freihand 171337">
                <a:extLst>
                  <a:ext uri="{FF2B5EF4-FFF2-40B4-BE49-F238E27FC236}">
                    <a16:creationId xmlns:a16="http://schemas.microsoft.com/office/drawing/2014/main" id="{4D4A3C8B-8A0E-4EA5-AF10-46B7E327F2B6}"/>
                  </a:ext>
                </a:extLst>
              </p14:cNvPr>
              <p14:cNvContentPartPr/>
              <p14:nvPr/>
            </p14:nvContentPartPr>
            <p14:xfrm>
              <a:off x="5313973" y="4040112"/>
              <a:ext cx="141120" cy="108360"/>
            </p14:xfrm>
          </p:contentPart>
        </mc:Choice>
        <mc:Fallback>
          <p:pic>
            <p:nvPicPr>
              <p:cNvPr id="171338" name="Freihand 171337">
                <a:extLst>
                  <a:ext uri="{FF2B5EF4-FFF2-40B4-BE49-F238E27FC236}">
                    <a16:creationId xmlns:a16="http://schemas.microsoft.com/office/drawing/2014/main" id="{4D4A3C8B-8A0E-4EA5-AF10-46B7E327F2B6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5309653" y="4035792"/>
                <a:ext cx="1497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171339" name="Freihand 171338">
                <a:extLst>
                  <a:ext uri="{FF2B5EF4-FFF2-40B4-BE49-F238E27FC236}">
                    <a16:creationId xmlns:a16="http://schemas.microsoft.com/office/drawing/2014/main" id="{926AC693-2935-4291-8A2D-7FE000DE53FF}"/>
                  </a:ext>
                </a:extLst>
              </p14:cNvPr>
              <p14:cNvContentPartPr/>
              <p14:nvPr/>
            </p14:nvContentPartPr>
            <p14:xfrm>
              <a:off x="5480293" y="4033992"/>
              <a:ext cx="117720" cy="83880"/>
            </p14:xfrm>
          </p:contentPart>
        </mc:Choice>
        <mc:Fallback>
          <p:pic>
            <p:nvPicPr>
              <p:cNvPr id="171339" name="Freihand 171338">
                <a:extLst>
                  <a:ext uri="{FF2B5EF4-FFF2-40B4-BE49-F238E27FC236}">
                    <a16:creationId xmlns:a16="http://schemas.microsoft.com/office/drawing/2014/main" id="{926AC693-2935-4291-8A2D-7FE000DE53FF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5475973" y="4029672"/>
                <a:ext cx="1263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171340" name="Freihand 171339">
                <a:extLst>
                  <a:ext uri="{FF2B5EF4-FFF2-40B4-BE49-F238E27FC236}">
                    <a16:creationId xmlns:a16="http://schemas.microsoft.com/office/drawing/2014/main" id="{DFE4127E-53CD-4ADA-89AB-4F14CC6C2E7E}"/>
                  </a:ext>
                </a:extLst>
              </p14:cNvPr>
              <p14:cNvContentPartPr/>
              <p14:nvPr/>
            </p14:nvContentPartPr>
            <p14:xfrm>
              <a:off x="5618173" y="4001232"/>
              <a:ext cx="155880" cy="87480"/>
            </p14:xfrm>
          </p:contentPart>
        </mc:Choice>
        <mc:Fallback>
          <p:pic>
            <p:nvPicPr>
              <p:cNvPr id="171340" name="Freihand 171339">
                <a:extLst>
                  <a:ext uri="{FF2B5EF4-FFF2-40B4-BE49-F238E27FC236}">
                    <a16:creationId xmlns:a16="http://schemas.microsoft.com/office/drawing/2014/main" id="{DFE4127E-53CD-4ADA-89AB-4F14CC6C2E7E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5613853" y="3996912"/>
                <a:ext cx="1645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171345" name="Freihand 171344">
                <a:extLst>
                  <a:ext uri="{FF2B5EF4-FFF2-40B4-BE49-F238E27FC236}">
                    <a16:creationId xmlns:a16="http://schemas.microsoft.com/office/drawing/2014/main" id="{74A52C1A-EF03-4A81-A2F1-3376D8894AA8}"/>
                  </a:ext>
                </a:extLst>
              </p14:cNvPr>
              <p14:cNvContentPartPr/>
              <p14:nvPr/>
            </p14:nvContentPartPr>
            <p14:xfrm>
              <a:off x="5844613" y="4015632"/>
              <a:ext cx="147240" cy="89640"/>
            </p14:xfrm>
          </p:contentPart>
        </mc:Choice>
        <mc:Fallback>
          <p:pic>
            <p:nvPicPr>
              <p:cNvPr id="171345" name="Freihand 171344">
                <a:extLst>
                  <a:ext uri="{FF2B5EF4-FFF2-40B4-BE49-F238E27FC236}">
                    <a16:creationId xmlns:a16="http://schemas.microsoft.com/office/drawing/2014/main" id="{74A52C1A-EF03-4A81-A2F1-3376D8894AA8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5840293" y="4011312"/>
                <a:ext cx="1558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171347" name="Freihand 171346">
                <a:extLst>
                  <a:ext uri="{FF2B5EF4-FFF2-40B4-BE49-F238E27FC236}">
                    <a16:creationId xmlns:a16="http://schemas.microsoft.com/office/drawing/2014/main" id="{743349D9-B276-4211-8B28-69BB248862B3}"/>
                  </a:ext>
                </a:extLst>
              </p14:cNvPr>
              <p14:cNvContentPartPr/>
              <p14:nvPr/>
            </p14:nvContentPartPr>
            <p14:xfrm>
              <a:off x="953293" y="5258712"/>
              <a:ext cx="198000" cy="7200"/>
            </p14:xfrm>
          </p:contentPart>
        </mc:Choice>
        <mc:Fallback>
          <p:pic>
            <p:nvPicPr>
              <p:cNvPr id="171347" name="Freihand 171346">
                <a:extLst>
                  <a:ext uri="{FF2B5EF4-FFF2-40B4-BE49-F238E27FC236}">
                    <a16:creationId xmlns:a16="http://schemas.microsoft.com/office/drawing/2014/main" id="{743349D9-B276-4211-8B28-69BB248862B3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948973" y="5254392"/>
                <a:ext cx="2066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171348" name="Freihand 171347">
                <a:extLst>
                  <a:ext uri="{FF2B5EF4-FFF2-40B4-BE49-F238E27FC236}">
                    <a16:creationId xmlns:a16="http://schemas.microsoft.com/office/drawing/2014/main" id="{F25F527A-620B-46DB-911A-8680FE111F14}"/>
                  </a:ext>
                </a:extLst>
              </p14:cNvPr>
              <p14:cNvContentPartPr/>
              <p14:nvPr/>
            </p14:nvContentPartPr>
            <p14:xfrm>
              <a:off x="988213" y="5286072"/>
              <a:ext cx="179280" cy="14760"/>
            </p14:xfrm>
          </p:contentPart>
        </mc:Choice>
        <mc:Fallback>
          <p:pic>
            <p:nvPicPr>
              <p:cNvPr id="171348" name="Freihand 171347">
                <a:extLst>
                  <a:ext uri="{FF2B5EF4-FFF2-40B4-BE49-F238E27FC236}">
                    <a16:creationId xmlns:a16="http://schemas.microsoft.com/office/drawing/2014/main" id="{F25F527A-620B-46DB-911A-8680FE111F14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983893" y="5281752"/>
                <a:ext cx="1879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171349" name="Freihand 171348">
                <a:extLst>
                  <a:ext uri="{FF2B5EF4-FFF2-40B4-BE49-F238E27FC236}">
                    <a16:creationId xmlns:a16="http://schemas.microsoft.com/office/drawing/2014/main" id="{D75B4A80-AC99-46CF-8F8A-BD65F0F51A07}"/>
                  </a:ext>
                </a:extLst>
              </p14:cNvPr>
              <p14:cNvContentPartPr/>
              <p14:nvPr/>
            </p14:nvContentPartPr>
            <p14:xfrm>
              <a:off x="1185493" y="5212632"/>
              <a:ext cx="125280" cy="142560"/>
            </p14:xfrm>
          </p:contentPart>
        </mc:Choice>
        <mc:Fallback>
          <p:pic>
            <p:nvPicPr>
              <p:cNvPr id="171349" name="Freihand 171348">
                <a:extLst>
                  <a:ext uri="{FF2B5EF4-FFF2-40B4-BE49-F238E27FC236}">
                    <a16:creationId xmlns:a16="http://schemas.microsoft.com/office/drawing/2014/main" id="{D75B4A80-AC99-46CF-8F8A-BD65F0F51A07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1181173" y="5208312"/>
                <a:ext cx="1339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171350" name="Freihand 171349">
                <a:extLst>
                  <a:ext uri="{FF2B5EF4-FFF2-40B4-BE49-F238E27FC236}">
                    <a16:creationId xmlns:a16="http://schemas.microsoft.com/office/drawing/2014/main" id="{6F5C0C55-5E0F-4A65-A57A-C3AB4E9301FD}"/>
                  </a:ext>
                </a:extLst>
              </p14:cNvPr>
              <p14:cNvContentPartPr/>
              <p14:nvPr/>
            </p14:nvContentPartPr>
            <p14:xfrm>
              <a:off x="1491853" y="5193912"/>
              <a:ext cx="155160" cy="171000"/>
            </p14:xfrm>
          </p:contentPart>
        </mc:Choice>
        <mc:Fallback>
          <p:pic>
            <p:nvPicPr>
              <p:cNvPr id="171350" name="Freihand 171349">
                <a:extLst>
                  <a:ext uri="{FF2B5EF4-FFF2-40B4-BE49-F238E27FC236}">
                    <a16:creationId xmlns:a16="http://schemas.microsoft.com/office/drawing/2014/main" id="{6F5C0C55-5E0F-4A65-A57A-C3AB4E9301FD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1487533" y="5189592"/>
                <a:ext cx="163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171351" name="Freihand 171350">
                <a:extLst>
                  <a:ext uri="{FF2B5EF4-FFF2-40B4-BE49-F238E27FC236}">
                    <a16:creationId xmlns:a16="http://schemas.microsoft.com/office/drawing/2014/main" id="{BE176295-C9A6-471A-B81E-8106AFC67D47}"/>
                  </a:ext>
                </a:extLst>
              </p14:cNvPr>
              <p14:cNvContentPartPr/>
              <p14:nvPr/>
            </p14:nvContentPartPr>
            <p14:xfrm>
              <a:off x="1672933" y="5195712"/>
              <a:ext cx="143640" cy="109080"/>
            </p14:xfrm>
          </p:contentPart>
        </mc:Choice>
        <mc:Fallback>
          <p:pic>
            <p:nvPicPr>
              <p:cNvPr id="171351" name="Freihand 171350">
                <a:extLst>
                  <a:ext uri="{FF2B5EF4-FFF2-40B4-BE49-F238E27FC236}">
                    <a16:creationId xmlns:a16="http://schemas.microsoft.com/office/drawing/2014/main" id="{BE176295-C9A6-471A-B81E-8106AFC67D47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1668613" y="5191392"/>
                <a:ext cx="1522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171352" name="Freihand 171351">
                <a:extLst>
                  <a:ext uri="{FF2B5EF4-FFF2-40B4-BE49-F238E27FC236}">
                    <a16:creationId xmlns:a16="http://schemas.microsoft.com/office/drawing/2014/main" id="{6155A14E-8C81-4D1F-9838-427EB7FFDAC8}"/>
                  </a:ext>
                </a:extLst>
              </p14:cNvPr>
              <p14:cNvContentPartPr/>
              <p14:nvPr/>
            </p14:nvContentPartPr>
            <p14:xfrm>
              <a:off x="1865893" y="5218032"/>
              <a:ext cx="85320" cy="77760"/>
            </p14:xfrm>
          </p:contentPart>
        </mc:Choice>
        <mc:Fallback>
          <p:pic>
            <p:nvPicPr>
              <p:cNvPr id="171352" name="Freihand 171351">
                <a:extLst>
                  <a:ext uri="{FF2B5EF4-FFF2-40B4-BE49-F238E27FC236}">
                    <a16:creationId xmlns:a16="http://schemas.microsoft.com/office/drawing/2014/main" id="{6155A14E-8C81-4D1F-9838-427EB7FFDAC8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1861573" y="5213712"/>
                <a:ext cx="939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171353" name="Freihand 171352">
                <a:extLst>
                  <a:ext uri="{FF2B5EF4-FFF2-40B4-BE49-F238E27FC236}">
                    <a16:creationId xmlns:a16="http://schemas.microsoft.com/office/drawing/2014/main" id="{0EEB1768-D5D4-49BF-97CE-A8796E111003}"/>
                  </a:ext>
                </a:extLst>
              </p14:cNvPr>
              <p14:cNvContentPartPr/>
              <p14:nvPr/>
            </p14:nvContentPartPr>
            <p14:xfrm>
              <a:off x="2075773" y="5224152"/>
              <a:ext cx="36360" cy="84240"/>
            </p14:xfrm>
          </p:contentPart>
        </mc:Choice>
        <mc:Fallback>
          <p:pic>
            <p:nvPicPr>
              <p:cNvPr id="171353" name="Freihand 171352">
                <a:extLst>
                  <a:ext uri="{FF2B5EF4-FFF2-40B4-BE49-F238E27FC236}">
                    <a16:creationId xmlns:a16="http://schemas.microsoft.com/office/drawing/2014/main" id="{0EEB1768-D5D4-49BF-97CE-A8796E111003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2071453" y="5219832"/>
                <a:ext cx="450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171354" name="Freihand 171353">
                <a:extLst>
                  <a:ext uri="{FF2B5EF4-FFF2-40B4-BE49-F238E27FC236}">
                    <a16:creationId xmlns:a16="http://schemas.microsoft.com/office/drawing/2014/main" id="{938F4F21-EC13-49F2-977F-BDD1DB8E035E}"/>
                  </a:ext>
                </a:extLst>
              </p14:cNvPr>
              <p14:cNvContentPartPr/>
              <p14:nvPr/>
            </p14:nvContentPartPr>
            <p14:xfrm>
              <a:off x="2037613" y="5256192"/>
              <a:ext cx="120240" cy="16920"/>
            </p14:xfrm>
          </p:contentPart>
        </mc:Choice>
        <mc:Fallback>
          <p:pic>
            <p:nvPicPr>
              <p:cNvPr id="171354" name="Freihand 171353">
                <a:extLst>
                  <a:ext uri="{FF2B5EF4-FFF2-40B4-BE49-F238E27FC236}">
                    <a16:creationId xmlns:a16="http://schemas.microsoft.com/office/drawing/2014/main" id="{938F4F21-EC13-49F2-977F-BDD1DB8E035E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2033293" y="5251872"/>
                <a:ext cx="1288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171355" name="Freihand 171354">
                <a:extLst>
                  <a:ext uri="{FF2B5EF4-FFF2-40B4-BE49-F238E27FC236}">
                    <a16:creationId xmlns:a16="http://schemas.microsoft.com/office/drawing/2014/main" id="{23123A03-0511-4BEF-A273-50DFB3014115}"/>
                  </a:ext>
                </a:extLst>
              </p14:cNvPr>
              <p14:cNvContentPartPr/>
              <p14:nvPr/>
            </p14:nvContentPartPr>
            <p14:xfrm>
              <a:off x="2262973" y="5201472"/>
              <a:ext cx="94320" cy="72000"/>
            </p14:xfrm>
          </p:contentPart>
        </mc:Choice>
        <mc:Fallback>
          <p:pic>
            <p:nvPicPr>
              <p:cNvPr id="171355" name="Freihand 171354">
                <a:extLst>
                  <a:ext uri="{FF2B5EF4-FFF2-40B4-BE49-F238E27FC236}">
                    <a16:creationId xmlns:a16="http://schemas.microsoft.com/office/drawing/2014/main" id="{23123A03-0511-4BEF-A273-50DFB3014115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2258653" y="5197152"/>
                <a:ext cx="1029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171356" name="Freihand 171355">
                <a:extLst>
                  <a:ext uri="{FF2B5EF4-FFF2-40B4-BE49-F238E27FC236}">
                    <a16:creationId xmlns:a16="http://schemas.microsoft.com/office/drawing/2014/main" id="{1F977330-7976-4F08-A49A-FF5E378BDE87}"/>
                  </a:ext>
                </a:extLst>
              </p14:cNvPr>
              <p14:cNvContentPartPr/>
              <p14:nvPr/>
            </p14:nvContentPartPr>
            <p14:xfrm>
              <a:off x="2397973" y="5277792"/>
              <a:ext cx="19440" cy="63720"/>
            </p14:xfrm>
          </p:contentPart>
        </mc:Choice>
        <mc:Fallback>
          <p:pic>
            <p:nvPicPr>
              <p:cNvPr id="171356" name="Freihand 171355">
                <a:extLst>
                  <a:ext uri="{FF2B5EF4-FFF2-40B4-BE49-F238E27FC236}">
                    <a16:creationId xmlns:a16="http://schemas.microsoft.com/office/drawing/2014/main" id="{1F977330-7976-4F08-A49A-FF5E378BDE87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2393653" y="5273472"/>
                <a:ext cx="280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171357" name="Freihand 171356">
                <a:extLst>
                  <a:ext uri="{FF2B5EF4-FFF2-40B4-BE49-F238E27FC236}">
                    <a16:creationId xmlns:a16="http://schemas.microsoft.com/office/drawing/2014/main" id="{66F450B9-C2E9-4CE2-9F68-51ACD05D0094}"/>
                  </a:ext>
                </a:extLst>
              </p14:cNvPr>
              <p14:cNvContentPartPr/>
              <p14:nvPr/>
            </p14:nvContentPartPr>
            <p14:xfrm>
              <a:off x="2491213" y="5155032"/>
              <a:ext cx="110880" cy="156240"/>
            </p14:xfrm>
          </p:contentPart>
        </mc:Choice>
        <mc:Fallback>
          <p:pic>
            <p:nvPicPr>
              <p:cNvPr id="171357" name="Freihand 171356">
                <a:extLst>
                  <a:ext uri="{FF2B5EF4-FFF2-40B4-BE49-F238E27FC236}">
                    <a16:creationId xmlns:a16="http://schemas.microsoft.com/office/drawing/2014/main" id="{66F450B9-C2E9-4CE2-9F68-51ACD05D0094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2486893" y="5150712"/>
                <a:ext cx="119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171358" name="Freihand 171357">
                <a:extLst>
                  <a:ext uri="{FF2B5EF4-FFF2-40B4-BE49-F238E27FC236}">
                    <a16:creationId xmlns:a16="http://schemas.microsoft.com/office/drawing/2014/main" id="{02269D4E-5415-4E7E-9F9C-EB8E59998D6E}"/>
                  </a:ext>
                </a:extLst>
              </p14:cNvPr>
              <p14:cNvContentPartPr/>
              <p14:nvPr/>
            </p14:nvContentPartPr>
            <p14:xfrm>
              <a:off x="2650693" y="5211552"/>
              <a:ext cx="122760" cy="43560"/>
            </p14:xfrm>
          </p:contentPart>
        </mc:Choice>
        <mc:Fallback>
          <p:pic>
            <p:nvPicPr>
              <p:cNvPr id="171358" name="Freihand 171357">
                <a:extLst>
                  <a:ext uri="{FF2B5EF4-FFF2-40B4-BE49-F238E27FC236}">
                    <a16:creationId xmlns:a16="http://schemas.microsoft.com/office/drawing/2014/main" id="{02269D4E-5415-4E7E-9F9C-EB8E59998D6E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2646373" y="5207232"/>
                <a:ext cx="1314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171359" name="Freihand 171358">
                <a:extLst>
                  <a:ext uri="{FF2B5EF4-FFF2-40B4-BE49-F238E27FC236}">
                    <a16:creationId xmlns:a16="http://schemas.microsoft.com/office/drawing/2014/main" id="{4BFAF2D0-F4C6-4D6D-9E43-7867F9B68464}"/>
                  </a:ext>
                </a:extLst>
              </p14:cNvPr>
              <p14:cNvContentPartPr/>
              <p14:nvPr/>
            </p14:nvContentPartPr>
            <p14:xfrm>
              <a:off x="2725213" y="5234232"/>
              <a:ext cx="66600" cy="128160"/>
            </p14:xfrm>
          </p:contentPart>
        </mc:Choice>
        <mc:Fallback>
          <p:pic>
            <p:nvPicPr>
              <p:cNvPr id="171359" name="Freihand 171358">
                <a:extLst>
                  <a:ext uri="{FF2B5EF4-FFF2-40B4-BE49-F238E27FC236}">
                    <a16:creationId xmlns:a16="http://schemas.microsoft.com/office/drawing/2014/main" id="{4BFAF2D0-F4C6-4D6D-9E43-7867F9B68464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2720893" y="5229912"/>
                <a:ext cx="75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171360" name="Freihand 171359">
                <a:extLst>
                  <a:ext uri="{FF2B5EF4-FFF2-40B4-BE49-F238E27FC236}">
                    <a16:creationId xmlns:a16="http://schemas.microsoft.com/office/drawing/2014/main" id="{3E12F28E-0C74-4EA6-B60D-98DB144B7E4B}"/>
                  </a:ext>
                </a:extLst>
              </p14:cNvPr>
              <p14:cNvContentPartPr/>
              <p14:nvPr/>
            </p14:nvContentPartPr>
            <p14:xfrm>
              <a:off x="2919253" y="5210112"/>
              <a:ext cx="183960" cy="14400"/>
            </p14:xfrm>
          </p:contentPart>
        </mc:Choice>
        <mc:Fallback>
          <p:pic>
            <p:nvPicPr>
              <p:cNvPr id="171360" name="Freihand 171359">
                <a:extLst>
                  <a:ext uri="{FF2B5EF4-FFF2-40B4-BE49-F238E27FC236}">
                    <a16:creationId xmlns:a16="http://schemas.microsoft.com/office/drawing/2014/main" id="{3E12F28E-0C74-4EA6-B60D-98DB144B7E4B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2914933" y="5205792"/>
                <a:ext cx="1926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171361" name="Freihand 171360">
                <a:extLst>
                  <a:ext uri="{FF2B5EF4-FFF2-40B4-BE49-F238E27FC236}">
                    <a16:creationId xmlns:a16="http://schemas.microsoft.com/office/drawing/2014/main" id="{ABDEE1FF-9293-4E4C-A5BC-21FA66361CF6}"/>
                  </a:ext>
                </a:extLst>
              </p14:cNvPr>
              <p14:cNvContentPartPr/>
              <p14:nvPr/>
            </p14:nvContentPartPr>
            <p14:xfrm>
              <a:off x="2952733" y="5233872"/>
              <a:ext cx="193680" cy="23400"/>
            </p14:xfrm>
          </p:contentPart>
        </mc:Choice>
        <mc:Fallback>
          <p:pic>
            <p:nvPicPr>
              <p:cNvPr id="171361" name="Freihand 171360">
                <a:extLst>
                  <a:ext uri="{FF2B5EF4-FFF2-40B4-BE49-F238E27FC236}">
                    <a16:creationId xmlns:a16="http://schemas.microsoft.com/office/drawing/2014/main" id="{ABDEE1FF-9293-4E4C-A5BC-21FA66361CF6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2948413" y="5229552"/>
                <a:ext cx="2023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171362" name="Freihand 171361">
                <a:extLst>
                  <a:ext uri="{FF2B5EF4-FFF2-40B4-BE49-F238E27FC236}">
                    <a16:creationId xmlns:a16="http://schemas.microsoft.com/office/drawing/2014/main" id="{CB05C9D0-0BF4-4FBC-AA7F-853E8DB49531}"/>
                  </a:ext>
                </a:extLst>
              </p14:cNvPr>
              <p14:cNvContentPartPr/>
              <p14:nvPr/>
            </p14:nvContentPartPr>
            <p14:xfrm>
              <a:off x="3196093" y="5194992"/>
              <a:ext cx="129240" cy="117000"/>
            </p14:xfrm>
          </p:contentPart>
        </mc:Choice>
        <mc:Fallback>
          <p:pic>
            <p:nvPicPr>
              <p:cNvPr id="171362" name="Freihand 171361">
                <a:extLst>
                  <a:ext uri="{FF2B5EF4-FFF2-40B4-BE49-F238E27FC236}">
                    <a16:creationId xmlns:a16="http://schemas.microsoft.com/office/drawing/2014/main" id="{CB05C9D0-0BF4-4FBC-AA7F-853E8DB49531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3191773" y="5190672"/>
                <a:ext cx="1378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171363" name="Freihand 171362">
                <a:extLst>
                  <a:ext uri="{FF2B5EF4-FFF2-40B4-BE49-F238E27FC236}">
                    <a16:creationId xmlns:a16="http://schemas.microsoft.com/office/drawing/2014/main" id="{D525F13C-00FD-4743-B17C-289A1CB63817}"/>
                  </a:ext>
                </a:extLst>
              </p14:cNvPr>
              <p14:cNvContentPartPr/>
              <p14:nvPr/>
            </p14:nvContentPartPr>
            <p14:xfrm>
              <a:off x="3634213" y="5173392"/>
              <a:ext cx="240480" cy="38520"/>
            </p14:xfrm>
          </p:contentPart>
        </mc:Choice>
        <mc:Fallback>
          <p:pic>
            <p:nvPicPr>
              <p:cNvPr id="171363" name="Freihand 171362">
                <a:extLst>
                  <a:ext uri="{FF2B5EF4-FFF2-40B4-BE49-F238E27FC236}">
                    <a16:creationId xmlns:a16="http://schemas.microsoft.com/office/drawing/2014/main" id="{D525F13C-00FD-4743-B17C-289A1CB63817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3629893" y="5169072"/>
                <a:ext cx="249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171364" name="Freihand 171363">
                <a:extLst>
                  <a:ext uri="{FF2B5EF4-FFF2-40B4-BE49-F238E27FC236}">
                    <a16:creationId xmlns:a16="http://schemas.microsoft.com/office/drawing/2014/main" id="{63DE01B0-B441-414C-8D1C-E24879121CBA}"/>
                  </a:ext>
                </a:extLst>
              </p14:cNvPr>
              <p14:cNvContentPartPr/>
              <p14:nvPr/>
            </p14:nvContentPartPr>
            <p14:xfrm>
              <a:off x="3681733" y="5215872"/>
              <a:ext cx="180360" cy="23760"/>
            </p14:xfrm>
          </p:contentPart>
        </mc:Choice>
        <mc:Fallback>
          <p:pic>
            <p:nvPicPr>
              <p:cNvPr id="171364" name="Freihand 171363">
                <a:extLst>
                  <a:ext uri="{FF2B5EF4-FFF2-40B4-BE49-F238E27FC236}">
                    <a16:creationId xmlns:a16="http://schemas.microsoft.com/office/drawing/2014/main" id="{63DE01B0-B441-414C-8D1C-E24879121CBA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3677413" y="5211552"/>
                <a:ext cx="189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171365" name="Freihand 171364">
                <a:extLst>
                  <a:ext uri="{FF2B5EF4-FFF2-40B4-BE49-F238E27FC236}">
                    <a16:creationId xmlns:a16="http://schemas.microsoft.com/office/drawing/2014/main" id="{F51F77B2-4654-4E19-8B5F-FBCD7FD4EA34}"/>
                  </a:ext>
                </a:extLst>
              </p14:cNvPr>
              <p14:cNvContentPartPr/>
              <p14:nvPr/>
            </p14:nvContentPartPr>
            <p14:xfrm>
              <a:off x="3858493" y="5138832"/>
              <a:ext cx="121320" cy="144360"/>
            </p14:xfrm>
          </p:contentPart>
        </mc:Choice>
        <mc:Fallback>
          <p:pic>
            <p:nvPicPr>
              <p:cNvPr id="171365" name="Freihand 171364">
                <a:extLst>
                  <a:ext uri="{FF2B5EF4-FFF2-40B4-BE49-F238E27FC236}">
                    <a16:creationId xmlns:a16="http://schemas.microsoft.com/office/drawing/2014/main" id="{F51F77B2-4654-4E19-8B5F-FBCD7FD4EA34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3854173" y="5134512"/>
                <a:ext cx="129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171366" name="Freihand 171365">
                <a:extLst>
                  <a:ext uri="{FF2B5EF4-FFF2-40B4-BE49-F238E27FC236}">
                    <a16:creationId xmlns:a16="http://schemas.microsoft.com/office/drawing/2014/main" id="{2B2C024F-E5FA-4886-A262-645E88FF57F8}"/>
                  </a:ext>
                </a:extLst>
              </p14:cNvPr>
              <p14:cNvContentPartPr/>
              <p14:nvPr/>
            </p14:nvContentPartPr>
            <p14:xfrm>
              <a:off x="4282933" y="5165112"/>
              <a:ext cx="144360" cy="150120"/>
            </p14:xfrm>
          </p:contentPart>
        </mc:Choice>
        <mc:Fallback>
          <p:pic>
            <p:nvPicPr>
              <p:cNvPr id="171366" name="Freihand 171365">
                <a:extLst>
                  <a:ext uri="{FF2B5EF4-FFF2-40B4-BE49-F238E27FC236}">
                    <a16:creationId xmlns:a16="http://schemas.microsoft.com/office/drawing/2014/main" id="{2B2C024F-E5FA-4886-A262-645E88FF57F8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4278613" y="5160792"/>
                <a:ext cx="153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171367" name="Freihand 171366">
                <a:extLst>
                  <a:ext uri="{FF2B5EF4-FFF2-40B4-BE49-F238E27FC236}">
                    <a16:creationId xmlns:a16="http://schemas.microsoft.com/office/drawing/2014/main" id="{8FA3D59A-62F3-47A6-95CC-B461FC86F866}"/>
                  </a:ext>
                </a:extLst>
              </p14:cNvPr>
              <p14:cNvContentPartPr/>
              <p14:nvPr/>
            </p14:nvContentPartPr>
            <p14:xfrm>
              <a:off x="4437013" y="5083392"/>
              <a:ext cx="215640" cy="148320"/>
            </p14:xfrm>
          </p:contentPart>
        </mc:Choice>
        <mc:Fallback>
          <p:pic>
            <p:nvPicPr>
              <p:cNvPr id="171367" name="Freihand 171366">
                <a:extLst>
                  <a:ext uri="{FF2B5EF4-FFF2-40B4-BE49-F238E27FC236}">
                    <a16:creationId xmlns:a16="http://schemas.microsoft.com/office/drawing/2014/main" id="{8FA3D59A-62F3-47A6-95CC-B461FC86F866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4432693" y="5079072"/>
                <a:ext cx="2242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171368" name="Freihand 171367">
                <a:extLst>
                  <a:ext uri="{FF2B5EF4-FFF2-40B4-BE49-F238E27FC236}">
                    <a16:creationId xmlns:a16="http://schemas.microsoft.com/office/drawing/2014/main" id="{ACE5E0F5-E229-42E6-87C2-BA3FEC37A607}"/>
                  </a:ext>
                </a:extLst>
              </p14:cNvPr>
              <p14:cNvContentPartPr/>
              <p14:nvPr/>
            </p14:nvContentPartPr>
            <p14:xfrm>
              <a:off x="4678573" y="5190312"/>
              <a:ext cx="192240" cy="5040"/>
            </p14:xfrm>
          </p:contentPart>
        </mc:Choice>
        <mc:Fallback>
          <p:pic>
            <p:nvPicPr>
              <p:cNvPr id="171368" name="Freihand 171367">
                <a:extLst>
                  <a:ext uri="{FF2B5EF4-FFF2-40B4-BE49-F238E27FC236}">
                    <a16:creationId xmlns:a16="http://schemas.microsoft.com/office/drawing/2014/main" id="{ACE5E0F5-E229-42E6-87C2-BA3FEC37A607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4674253" y="5185992"/>
                <a:ext cx="20088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171369" name="Freihand 171368">
                <a:extLst>
                  <a:ext uri="{FF2B5EF4-FFF2-40B4-BE49-F238E27FC236}">
                    <a16:creationId xmlns:a16="http://schemas.microsoft.com/office/drawing/2014/main" id="{71FCB177-CC77-4D73-8BA7-469591176458}"/>
                  </a:ext>
                </a:extLst>
              </p14:cNvPr>
              <p14:cNvContentPartPr/>
              <p14:nvPr/>
            </p14:nvContentPartPr>
            <p14:xfrm>
              <a:off x="4695853" y="5222712"/>
              <a:ext cx="222840" cy="19800"/>
            </p14:xfrm>
          </p:contentPart>
        </mc:Choice>
        <mc:Fallback>
          <p:pic>
            <p:nvPicPr>
              <p:cNvPr id="171369" name="Freihand 171368">
                <a:extLst>
                  <a:ext uri="{FF2B5EF4-FFF2-40B4-BE49-F238E27FC236}">
                    <a16:creationId xmlns:a16="http://schemas.microsoft.com/office/drawing/2014/main" id="{71FCB177-CC77-4D73-8BA7-469591176458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4691533" y="5218392"/>
                <a:ext cx="231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171370" name="Freihand 171369">
                <a:extLst>
                  <a:ext uri="{FF2B5EF4-FFF2-40B4-BE49-F238E27FC236}">
                    <a16:creationId xmlns:a16="http://schemas.microsoft.com/office/drawing/2014/main" id="{7394F3AE-5472-452E-8B24-78CABBDCCBD0}"/>
                  </a:ext>
                </a:extLst>
              </p14:cNvPr>
              <p14:cNvContentPartPr/>
              <p14:nvPr/>
            </p14:nvContentPartPr>
            <p14:xfrm>
              <a:off x="5032813" y="5118672"/>
              <a:ext cx="119520" cy="84240"/>
            </p14:xfrm>
          </p:contentPart>
        </mc:Choice>
        <mc:Fallback>
          <p:pic>
            <p:nvPicPr>
              <p:cNvPr id="171370" name="Freihand 171369">
                <a:extLst>
                  <a:ext uri="{FF2B5EF4-FFF2-40B4-BE49-F238E27FC236}">
                    <a16:creationId xmlns:a16="http://schemas.microsoft.com/office/drawing/2014/main" id="{7394F3AE-5472-452E-8B24-78CABBDCCBD0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5028493" y="5114352"/>
                <a:ext cx="1281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171371" name="Freihand 171370">
                <a:extLst>
                  <a:ext uri="{FF2B5EF4-FFF2-40B4-BE49-F238E27FC236}">
                    <a16:creationId xmlns:a16="http://schemas.microsoft.com/office/drawing/2014/main" id="{E5054A32-51E4-44EC-8D66-B65D4C791D83}"/>
                  </a:ext>
                </a:extLst>
              </p14:cNvPr>
              <p14:cNvContentPartPr/>
              <p14:nvPr/>
            </p14:nvContentPartPr>
            <p14:xfrm>
              <a:off x="5113093" y="5157552"/>
              <a:ext cx="54000" cy="87840"/>
            </p14:xfrm>
          </p:contentPart>
        </mc:Choice>
        <mc:Fallback>
          <p:pic>
            <p:nvPicPr>
              <p:cNvPr id="171371" name="Freihand 171370">
                <a:extLst>
                  <a:ext uri="{FF2B5EF4-FFF2-40B4-BE49-F238E27FC236}">
                    <a16:creationId xmlns:a16="http://schemas.microsoft.com/office/drawing/2014/main" id="{E5054A32-51E4-44EC-8D66-B65D4C791D83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5108773" y="5153232"/>
                <a:ext cx="626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2">
            <p14:nvContentPartPr>
              <p14:cNvPr id="171372" name="Freihand 171371">
                <a:extLst>
                  <a:ext uri="{FF2B5EF4-FFF2-40B4-BE49-F238E27FC236}">
                    <a16:creationId xmlns:a16="http://schemas.microsoft.com/office/drawing/2014/main" id="{9C1D8E79-1A1F-4A0D-AB66-1947E8C2E517}"/>
                  </a:ext>
                </a:extLst>
              </p14:cNvPr>
              <p14:cNvContentPartPr/>
              <p14:nvPr/>
            </p14:nvContentPartPr>
            <p14:xfrm>
              <a:off x="5239453" y="5106432"/>
              <a:ext cx="321120" cy="111240"/>
            </p14:xfrm>
          </p:contentPart>
        </mc:Choice>
        <mc:Fallback>
          <p:pic>
            <p:nvPicPr>
              <p:cNvPr id="171372" name="Freihand 171371">
                <a:extLst>
                  <a:ext uri="{FF2B5EF4-FFF2-40B4-BE49-F238E27FC236}">
                    <a16:creationId xmlns:a16="http://schemas.microsoft.com/office/drawing/2014/main" id="{9C1D8E79-1A1F-4A0D-AB66-1947E8C2E517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5235133" y="5102112"/>
                <a:ext cx="3297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171373" name="Freihand 171372">
                <a:extLst>
                  <a:ext uri="{FF2B5EF4-FFF2-40B4-BE49-F238E27FC236}">
                    <a16:creationId xmlns:a16="http://schemas.microsoft.com/office/drawing/2014/main" id="{7D266C34-BD88-4440-94D9-501A2AE44FD3}"/>
                  </a:ext>
                </a:extLst>
              </p14:cNvPr>
              <p14:cNvContentPartPr/>
              <p14:nvPr/>
            </p14:nvContentPartPr>
            <p14:xfrm>
              <a:off x="5573173" y="5098872"/>
              <a:ext cx="182880" cy="124560"/>
            </p14:xfrm>
          </p:contentPart>
        </mc:Choice>
        <mc:Fallback>
          <p:pic>
            <p:nvPicPr>
              <p:cNvPr id="171373" name="Freihand 171372">
                <a:extLst>
                  <a:ext uri="{FF2B5EF4-FFF2-40B4-BE49-F238E27FC236}">
                    <a16:creationId xmlns:a16="http://schemas.microsoft.com/office/drawing/2014/main" id="{7D266C34-BD88-4440-94D9-501A2AE44FD3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5568853" y="5094552"/>
                <a:ext cx="191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171387" name="Freihand 171386">
                <a:extLst>
                  <a:ext uri="{FF2B5EF4-FFF2-40B4-BE49-F238E27FC236}">
                    <a16:creationId xmlns:a16="http://schemas.microsoft.com/office/drawing/2014/main" id="{17A748B8-3656-4F57-AFC4-B2571230BA99}"/>
                  </a:ext>
                </a:extLst>
              </p14:cNvPr>
              <p14:cNvContentPartPr/>
              <p14:nvPr/>
            </p14:nvContentPartPr>
            <p14:xfrm>
              <a:off x="634333" y="5502072"/>
              <a:ext cx="98280" cy="118440"/>
            </p14:xfrm>
          </p:contentPart>
        </mc:Choice>
        <mc:Fallback>
          <p:pic>
            <p:nvPicPr>
              <p:cNvPr id="171387" name="Freihand 171386">
                <a:extLst>
                  <a:ext uri="{FF2B5EF4-FFF2-40B4-BE49-F238E27FC236}">
                    <a16:creationId xmlns:a16="http://schemas.microsoft.com/office/drawing/2014/main" id="{17A748B8-3656-4F57-AFC4-B2571230BA99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630013" y="5497752"/>
                <a:ext cx="1069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171388" name="Freihand 171387">
                <a:extLst>
                  <a:ext uri="{FF2B5EF4-FFF2-40B4-BE49-F238E27FC236}">
                    <a16:creationId xmlns:a16="http://schemas.microsoft.com/office/drawing/2014/main" id="{B13DD08A-586F-4B7F-A92D-ABDC00A0E8D5}"/>
                  </a:ext>
                </a:extLst>
              </p14:cNvPr>
              <p14:cNvContentPartPr/>
              <p14:nvPr/>
            </p14:nvContentPartPr>
            <p14:xfrm>
              <a:off x="711733" y="5489472"/>
              <a:ext cx="63360" cy="133920"/>
            </p14:xfrm>
          </p:contentPart>
        </mc:Choice>
        <mc:Fallback>
          <p:pic>
            <p:nvPicPr>
              <p:cNvPr id="171388" name="Freihand 171387">
                <a:extLst>
                  <a:ext uri="{FF2B5EF4-FFF2-40B4-BE49-F238E27FC236}">
                    <a16:creationId xmlns:a16="http://schemas.microsoft.com/office/drawing/2014/main" id="{B13DD08A-586F-4B7F-A92D-ABDC00A0E8D5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707413" y="5485152"/>
                <a:ext cx="720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171389" name="Freihand 171388">
                <a:extLst>
                  <a:ext uri="{FF2B5EF4-FFF2-40B4-BE49-F238E27FC236}">
                    <a16:creationId xmlns:a16="http://schemas.microsoft.com/office/drawing/2014/main" id="{8C211122-C562-4647-BAD8-A1D4EFC52D47}"/>
                  </a:ext>
                </a:extLst>
              </p14:cNvPr>
              <p14:cNvContentPartPr/>
              <p14:nvPr/>
            </p14:nvContentPartPr>
            <p14:xfrm>
              <a:off x="646933" y="5545992"/>
              <a:ext cx="246240" cy="86760"/>
            </p14:xfrm>
          </p:contentPart>
        </mc:Choice>
        <mc:Fallback>
          <p:pic>
            <p:nvPicPr>
              <p:cNvPr id="171389" name="Freihand 171388">
                <a:extLst>
                  <a:ext uri="{FF2B5EF4-FFF2-40B4-BE49-F238E27FC236}">
                    <a16:creationId xmlns:a16="http://schemas.microsoft.com/office/drawing/2014/main" id="{8C211122-C562-4647-BAD8-A1D4EFC52D47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642613" y="5541672"/>
                <a:ext cx="2548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171390" name="Freihand 171389">
                <a:extLst>
                  <a:ext uri="{FF2B5EF4-FFF2-40B4-BE49-F238E27FC236}">
                    <a16:creationId xmlns:a16="http://schemas.microsoft.com/office/drawing/2014/main" id="{ABCED799-E5FD-4A9D-BEDD-18482DD28A5C}"/>
                  </a:ext>
                </a:extLst>
              </p14:cNvPr>
              <p14:cNvContentPartPr/>
              <p14:nvPr/>
            </p14:nvContentPartPr>
            <p14:xfrm>
              <a:off x="867253" y="5542032"/>
              <a:ext cx="43560" cy="105480"/>
            </p14:xfrm>
          </p:contentPart>
        </mc:Choice>
        <mc:Fallback>
          <p:pic>
            <p:nvPicPr>
              <p:cNvPr id="171390" name="Freihand 171389">
                <a:extLst>
                  <a:ext uri="{FF2B5EF4-FFF2-40B4-BE49-F238E27FC236}">
                    <a16:creationId xmlns:a16="http://schemas.microsoft.com/office/drawing/2014/main" id="{ABCED799-E5FD-4A9D-BEDD-18482DD28A5C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862933" y="5537712"/>
                <a:ext cx="522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171391" name="Freihand 171390">
                <a:extLst>
                  <a:ext uri="{FF2B5EF4-FFF2-40B4-BE49-F238E27FC236}">
                    <a16:creationId xmlns:a16="http://schemas.microsoft.com/office/drawing/2014/main" id="{F4662598-22BF-4CAD-8905-798CBD12476B}"/>
                  </a:ext>
                </a:extLst>
              </p14:cNvPr>
              <p14:cNvContentPartPr/>
              <p14:nvPr/>
            </p14:nvContentPartPr>
            <p14:xfrm>
              <a:off x="559093" y="5659392"/>
              <a:ext cx="383400" cy="25560"/>
            </p14:xfrm>
          </p:contentPart>
        </mc:Choice>
        <mc:Fallback>
          <p:pic>
            <p:nvPicPr>
              <p:cNvPr id="171391" name="Freihand 171390">
                <a:extLst>
                  <a:ext uri="{FF2B5EF4-FFF2-40B4-BE49-F238E27FC236}">
                    <a16:creationId xmlns:a16="http://schemas.microsoft.com/office/drawing/2014/main" id="{F4662598-22BF-4CAD-8905-798CBD12476B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554773" y="5655072"/>
                <a:ext cx="3920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171392" name="Freihand 171391">
                <a:extLst>
                  <a:ext uri="{FF2B5EF4-FFF2-40B4-BE49-F238E27FC236}">
                    <a16:creationId xmlns:a16="http://schemas.microsoft.com/office/drawing/2014/main" id="{67B2D778-8CA5-41FE-9EE5-99DF324A6B32}"/>
                  </a:ext>
                </a:extLst>
              </p14:cNvPr>
              <p14:cNvContentPartPr/>
              <p14:nvPr/>
            </p14:nvContentPartPr>
            <p14:xfrm>
              <a:off x="635413" y="5704392"/>
              <a:ext cx="99000" cy="122040"/>
            </p14:xfrm>
          </p:contentPart>
        </mc:Choice>
        <mc:Fallback>
          <p:pic>
            <p:nvPicPr>
              <p:cNvPr id="171392" name="Freihand 171391">
                <a:extLst>
                  <a:ext uri="{FF2B5EF4-FFF2-40B4-BE49-F238E27FC236}">
                    <a16:creationId xmlns:a16="http://schemas.microsoft.com/office/drawing/2014/main" id="{67B2D778-8CA5-41FE-9EE5-99DF324A6B32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631093" y="5700072"/>
                <a:ext cx="1076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171393" name="Freihand 171392">
                <a:extLst>
                  <a:ext uri="{FF2B5EF4-FFF2-40B4-BE49-F238E27FC236}">
                    <a16:creationId xmlns:a16="http://schemas.microsoft.com/office/drawing/2014/main" id="{62400415-E697-4FF2-B607-3108AAEA356C}"/>
                  </a:ext>
                </a:extLst>
              </p14:cNvPr>
              <p14:cNvContentPartPr/>
              <p14:nvPr/>
            </p14:nvContentPartPr>
            <p14:xfrm>
              <a:off x="623173" y="5815272"/>
              <a:ext cx="131040" cy="6120"/>
            </p14:xfrm>
          </p:contentPart>
        </mc:Choice>
        <mc:Fallback>
          <p:pic>
            <p:nvPicPr>
              <p:cNvPr id="171393" name="Freihand 171392">
                <a:extLst>
                  <a:ext uri="{FF2B5EF4-FFF2-40B4-BE49-F238E27FC236}">
                    <a16:creationId xmlns:a16="http://schemas.microsoft.com/office/drawing/2014/main" id="{62400415-E697-4FF2-B607-3108AAEA356C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618853" y="5810952"/>
                <a:ext cx="13968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171394" name="Freihand 171393">
                <a:extLst>
                  <a:ext uri="{FF2B5EF4-FFF2-40B4-BE49-F238E27FC236}">
                    <a16:creationId xmlns:a16="http://schemas.microsoft.com/office/drawing/2014/main" id="{597531EE-7FD9-4809-BA9A-5666D3EB9810}"/>
                  </a:ext>
                </a:extLst>
              </p14:cNvPr>
              <p14:cNvContentPartPr/>
              <p14:nvPr/>
            </p14:nvContentPartPr>
            <p14:xfrm>
              <a:off x="773653" y="5728152"/>
              <a:ext cx="92880" cy="160560"/>
            </p14:xfrm>
          </p:contentPart>
        </mc:Choice>
        <mc:Fallback>
          <p:pic>
            <p:nvPicPr>
              <p:cNvPr id="171394" name="Freihand 171393">
                <a:extLst>
                  <a:ext uri="{FF2B5EF4-FFF2-40B4-BE49-F238E27FC236}">
                    <a16:creationId xmlns:a16="http://schemas.microsoft.com/office/drawing/2014/main" id="{597531EE-7FD9-4809-BA9A-5666D3EB9810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769333" y="5723832"/>
                <a:ext cx="101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171396" name="Freihand 171395">
                <a:extLst>
                  <a:ext uri="{FF2B5EF4-FFF2-40B4-BE49-F238E27FC236}">
                    <a16:creationId xmlns:a16="http://schemas.microsoft.com/office/drawing/2014/main" id="{163C30F4-6146-4064-B8CE-47DA096DE7DE}"/>
                  </a:ext>
                </a:extLst>
              </p14:cNvPr>
              <p14:cNvContentPartPr/>
              <p14:nvPr/>
            </p14:nvContentPartPr>
            <p14:xfrm>
              <a:off x="1104133" y="5644272"/>
              <a:ext cx="127440" cy="15480"/>
            </p14:xfrm>
          </p:contentPart>
        </mc:Choice>
        <mc:Fallback>
          <p:pic>
            <p:nvPicPr>
              <p:cNvPr id="171396" name="Freihand 171395">
                <a:extLst>
                  <a:ext uri="{FF2B5EF4-FFF2-40B4-BE49-F238E27FC236}">
                    <a16:creationId xmlns:a16="http://schemas.microsoft.com/office/drawing/2014/main" id="{163C30F4-6146-4064-B8CE-47DA096DE7DE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1099813" y="5639952"/>
                <a:ext cx="136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171397" name="Freihand 171396">
                <a:extLst>
                  <a:ext uri="{FF2B5EF4-FFF2-40B4-BE49-F238E27FC236}">
                    <a16:creationId xmlns:a16="http://schemas.microsoft.com/office/drawing/2014/main" id="{7838C3E9-DB53-4709-B338-B7E6FCDD8D20}"/>
                  </a:ext>
                </a:extLst>
              </p14:cNvPr>
              <p14:cNvContentPartPr/>
              <p14:nvPr/>
            </p14:nvContentPartPr>
            <p14:xfrm>
              <a:off x="1098013" y="5686752"/>
              <a:ext cx="161640" cy="19080"/>
            </p14:xfrm>
          </p:contentPart>
        </mc:Choice>
        <mc:Fallback>
          <p:pic>
            <p:nvPicPr>
              <p:cNvPr id="171397" name="Freihand 171396">
                <a:extLst>
                  <a:ext uri="{FF2B5EF4-FFF2-40B4-BE49-F238E27FC236}">
                    <a16:creationId xmlns:a16="http://schemas.microsoft.com/office/drawing/2014/main" id="{7838C3E9-DB53-4709-B338-B7E6FCDD8D20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1093693" y="5682432"/>
                <a:ext cx="1702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171398" name="Freihand 171397">
                <a:extLst>
                  <a:ext uri="{FF2B5EF4-FFF2-40B4-BE49-F238E27FC236}">
                    <a16:creationId xmlns:a16="http://schemas.microsoft.com/office/drawing/2014/main" id="{00F4A379-408C-4BF2-85B6-C90E16AF8D4B}"/>
                  </a:ext>
                </a:extLst>
              </p14:cNvPr>
              <p14:cNvContentPartPr/>
              <p14:nvPr/>
            </p14:nvContentPartPr>
            <p14:xfrm>
              <a:off x="1357573" y="5516472"/>
              <a:ext cx="99000" cy="106560"/>
            </p14:xfrm>
          </p:contentPart>
        </mc:Choice>
        <mc:Fallback>
          <p:pic>
            <p:nvPicPr>
              <p:cNvPr id="171398" name="Freihand 171397">
                <a:extLst>
                  <a:ext uri="{FF2B5EF4-FFF2-40B4-BE49-F238E27FC236}">
                    <a16:creationId xmlns:a16="http://schemas.microsoft.com/office/drawing/2014/main" id="{00F4A379-408C-4BF2-85B6-C90E16AF8D4B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1353253" y="5512152"/>
                <a:ext cx="1076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171399" name="Freihand 171398">
                <a:extLst>
                  <a:ext uri="{FF2B5EF4-FFF2-40B4-BE49-F238E27FC236}">
                    <a16:creationId xmlns:a16="http://schemas.microsoft.com/office/drawing/2014/main" id="{FD5502FC-35E8-41E4-9DE7-B51A62C1EC8E}"/>
                  </a:ext>
                </a:extLst>
              </p14:cNvPr>
              <p14:cNvContentPartPr/>
              <p14:nvPr/>
            </p14:nvContentPartPr>
            <p14:xfrm>
              <a:off x="1490053" y="5534472"/>
              <a:ext cx="81000" cy="59760"/>
            </p14:xfrm>
          </p:contentPart>
        </mc:Choice>
        <mc:Fallback>
          <p:pic>
            <p:nvPicPr>
              <p:cNvPr id="171399" name="Freihand 171398">
                <a:extLst>
                  <a:ext uri="{FF2B5EF4-FFF2-40B4-BE49-F238E27FC236}">
                    <a16:creationId xmlns:a16="http://schemas.microsoft.com/office/drawing/2014/main" id="{FD5502FC-35E8-41E4-9DE7-B51A62C1EC8E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1485733" y="5530152"/>
                <a:ext cx="896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171400" name="Freihand 171399">
                <a:extLst>
                  <a:ext uri="{FF2B5EF4-FFF2-40B4-BE49-F238E27FC236}">
                    <a16:creationId xmlns:a16="http://schemas.microsoft.com/office/drawing/2014/main" id="{FB34AC82-A562-4899-8ACF-4F1E99EEA652}"/>
                  </a:ext>
                </a:extLst>
              </p14:cNvPr>
              <p14:cNvContentPartPr/>
              <p14:nvPr/>
            </p14:nvContentPartPr>
            <p14:xfrm>
              <a:off x="1596253" y="5531952"/>
              <a:ext cx="110160" cy="60480"/>
            </p14:xfrm>
          </p:contentPart>
        </mc:Choice>
        <mc:Fallback>
          <p:pic>
            <p:nvPicPr>
              <p:cNvPr id="171400" name="Freihand 171399">
                <a:extLst>
                  <a:ext uri="{FF2B5EF4-FFF2-40B4-BE49-F238E27FC236}">
                    <a16:creationId xmlns:a16="http://schemas.microsoft.com/office/drawing/2014/main" id="{FB34AC82-A562-4899-8ACF-4F1E99EEA652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1591933" y="5527632"/>
                <a:ext cx="1188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171401" name="Freihand 171400">
                <a:extLst>
                  <a:ext uri="{FF2B5EF4-FFF2-40B4-BE49-F238E27FC236}">
                    <a16:creationId xmlns:a16="http://schemas.microsoft.com/office/drawing/2014/main" id="{A5E43BF8-3A67-4F41-AF9B-F1B82D2057B8}"/>
                  </a:ext>
                </a:extLst>
              </p14:cNvPr>
              <p14:cNvContentPartPr/>
              <p14:nvPr/>
            </p14:nvContentPartPr>
            <p14:xfrm>
              <a:off x="1724053" y="5532672"/>
              <a:ext cx="88560" cy="48600"/>
            </p14:xfrm>
          </p:contentPart>
        </mc:Choice>
        <mc:Fallback>
          <p:pic>
            <p:nvPicPr>
              <p:cNvPr id="171401" name="Freihand 171400">
                <a:extLst>
                  <a:ext uri="{FF2B5EF4-FFF2-40B4-BE49-F238E27FC236}">
                    <a16:creationId xmlns:a16="http://schemas.microsoft.com/office/drawing/2014/main" id="{A5E43BF8-3A67-4F41-AF9B-F1B82D2057B8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1719733" y="5528352"/>
                <a:ext cx="972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171402" name="Freihand 171401">
                <a:extLst>
                  <a:ext uri="{FF2B5EF4-FFF2-40B4-BE49-F238E27FC236}">
                    <a16:creationId xmlns:a16="http://schemas.microsoft.com/office/drawing/2014/main" id="{3D02A0C3-BBDD-454D-A0E6-3AF28E83D019}"/>
                  </a:ext>
                </a:extLst>
              </p14:cNvPr>
              <p14:cNvContentPartPr/>
              <p14:nvPr/>
            </p14:nvContentPartPr>
            <p14:xfrm>
              <a:off x="1893253" y="5547792"/>
              <a:ext cx="109440" cy="11160"/>
            </p14:xfrm>
          </p:contentPart>
        </mc:Choice>
        <mc:Fallback>
          <p:pic>
            <p:nvPicPr>
              <p:cNvPr id="171402" name="Freihand 171401">
                <a:extLst>
                  <a:ext uri="{FF2B5EF4-FFF2-40B4-BE49-F238E27FC236}">
                    <a16:creationId xmlns:a16="http://schemas.microsoft.com/office/drawing/2014/main" id="{3D02A0C3-BBDD-454D-A0E6-3AF28E83D019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1888933" y="5543472"/>
                <a:ext cx="118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171403" name="Freihand 171402">
                <a:extLst>
                  <a:ext uri="{FF2B5EF4-FFF2-40B4-BE49-F238E27FC236}">
                    <a16:creationId xmlns:a16="http://schemas.microsoft.com/office/drawing/2014/main" id="{E20437B7-4D72-43A7-9A37-DED9F3EAA8C9}"/>
                  </a:ext>
                </a:extLst>
              </p14:cNvPr>
              <p14:cNvContentPartPr/>
              <p14:nvPr/>
            </p14:nvContentPartPr>
            <p14:xfrm>
              <a:off x="2098453" y="5483712"/>
              <a:ext cx="104760" cy="129960"/>
            </p14:xfrm>
          </p:contentPart>
        </mc:Choice>
        <mc:Fallback>
          <p:pic>
            <p:nvPicPr>
              <p:cNvPr id="171403" name="Freihand 171402">
                <a:extLst>
                  <a:ext uri="{FF2B5EF4-FFF2-40B4-BE49-F238E27FC236}">
                    <a16:creationId xmlns:a16="http://schemas.microsoft.com/office/drawing/2014/main" id="{E20437B7-4D72-43A7-9A37-DED9F3EAA8C9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2094133" y="5479392"/>
                <a:ext cx="1134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171404" name="Freihand 171403">
                <a:extLst>
                  <a:ext uri="{FF2B5EF4-FFF2-40B4-BE49-F238E27FC236}">
                    <a16:creationId xmlns:a16="http://schemas.microsoft.com/office/drawing/2014/main" id="{BFC70370-ACC6-4B47-AA62-3928F58F2148}"/>
                  </a:ext>
                </a:extLst>
              </p14:cNvPr>
              <p14:cNvContentPartPr/>
              <p14:nvPr/>
            </p14:nvContentPartPr>
            <p14:xfrm>
              <a:off x="2232013" y="5490552"/>
              <a:ext cx="95760" cy="100440"/>
            </p14:xfrm>
          </p:contentPart>
        </mc:Choice>
        <mc:Fallback>
          <p:pic>
            <p:nvPicPr>
              <p:cNvPr id="171404" name="Freihand 171403">
                <a:extLst>
                  <a:ext uri="{FF2B5EF4-FFF2-40B4-BE49-F238E27FC236}">
                    <a16:creationId xmlns:a16="http://schemas.microsoft.com/office/drawing/2014/main" id="{BFC70370-ACC6-4B47-AA62-3928F58F2148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2227693" y="5486232"/>
                <a:ext cx="1044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171405" name="Freihand 171404">
                <a:extLst>
                  <a:ext uri="{FF2B5EF4-FFF2-40B4-BE49-F238E27FC236}">
                    <a16:creationId xmlns:a16="http://schemas.microsoft.com/office/drawing/2014/main" id="{A094E44C-8121-4C51-B2F6-C1397F46A869}"/>
                  </a:ext>
                </a:extLst>
              </p14:cNvPr>
              <p14:cNvContentPartPr/>
              <p14:nvPr/>
            </p14:nvContentPartPr>
            <p14:xfrm>
              <a:off x="2297533" y="5481192"/>
              <a:ext cx="63000" cy="5760"/>
            </p14:xfrm>
          </p:contentPart>
        </mc:Choice>
        <mc:Fallback>
          <p:pic>
            <p:nvPicPr>
              <p:cNvPr id="171405" name="Freihand 171404">
                <a:extLst>
                  <a:ext uri="{FF2B5EF4-FFF2-40B4-BE49-F238E27FC236}">
                    <a16:creationId xmlns:a16="http://schemas.microsoft.com/office/drawing/2014/main" id="{A094E44C-8121-4C51-B2F6-C1397F46A869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2293213" y="5476872"/>
                <a:ext cx="7164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171406" name="Freihand 171405">
                <a:extLst>
                  <a:ext uri="{FF2B5EF4-FFF2-40B4-BE49-F238E27FC236}">
                    <a16:creationId xmlns:a16="http://schemas.microsoft.com/office/drawing/2014/main" id="{8B94461F-211B-4DC1-B03E-C09E6B362458}"/>
                  </a:ext>
                </a:extLst>
              </p14:cNvPr>
              <p14:cNvContentPartPr/>
              <p14:nvPr/>
            </p14:nvContentPartPr>
            <p14:xfrm>
              <a:off x="2352973" y="5480112"/>
              <a:ext cx="98280" cy="84960"/>
            </p14:xfrm>
          </p:contentPart>
        </mc:Choice>
        <mc:Fallback>
          <p:pic>
            <p:nvPicPr>
              <p:cNvPr id="171406" name="Freihand 171405">
                <a:extLst>
                  <a:ext uri="{FF2B5EF4-FFF2-40B4-BE49-F238E27FC236}">
                    <a16:creationId xmlns:a16="http://schemas.microsoft.com/office/drawing/2014/main" id="{8B94461F-211B-4DC1-B03E-C09E6B362458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2348653" y="5475792"/>
                <a:ext cx="1069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171407" name="Freihand 171406">
                <a:extLst>
                  <a:ext uri="{FF2B5EF4-FFF2-40B4-BE49-F238E27FC236}">
                    <a16:creationId xmlns:a16="http://schemas.microsoft.com/office/drawing/2014/main" id="{E01D29FF-BF3B-4C3F-868D-0CBD7EAD6992}"/>
                  </a:ext>
                </a:extLst>
              </p14:cNvPr>
              <p14:cNvContentPartPr/>
              <p14:nvPr/>
            </p14:nvContentPartPr>
            <p14:xfrm>
              <a:off x="2470333" y="5491632"/>
              <a:ext cx="140040" cy="77760"/>
            </p14:xfrm>
          </p:contentPart>
        </mc:Choice>
        <mc:Fallback>
          <p:pic>
            <p:nvPicPr>
              <p:cNvPr id="171407" name="Freihand 171406">
                <a:extLst>
                  <a:ext uri="{FF2B5EF4-FFF2-40B4-BE49-F238E27FC236}">
                    <a16:creationId xmlns:a16="http://schemas.microsoft.com/office/drawing/2014/main" id="{E01D29FF-BF3B-4C3F-868D-0CBD7EAD6992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2466013" y="5487312"/>
                <a:ext cx="1486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171408" name="Freihand 171407">
                <a:extLst>
                  <a:ext uri="{FF2B5EF4-FFF2-40B4-BE49-F238E27FC236}">
                    <a16:creationId xmlns:a16="http://schemas.microsoft.com/office/drawing/2014/main" id="{5C97001A-0AE6-4708-81E3-A08F821F51BE}"/>
                  </a:ext>
                </a:extLst>
              </p14:cNvPr>
              <p14:cNvContentPartPr/>
              <p14:nvPr/>
            </p14:nvContentPartPr>
            <p14:xfrm>
              <a:off x="1392133" y="5634552"/>
              <a:ext cx="1296720" cy="42480"/>
            </p14:xfrm>
          </p:contentPart>
        </mc:Choice>
        <mc:Fallback>
          <p:pic>
            <p:nvPicPr>
              <p:cNvPr id="171408" name="Freihand 171407">
                <a:extLst>
                  <a:ext uri="{FF2B5EF4-FFF2-40B4-BE49-F238E27FC236}">
                    <a16:creationId xmlns:a16="http://schemas.microsoft.com/office/drawing/2014/main" id="{5C97001A-0AE6-4708-81E3-A08F821F51BE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1387813" y="5630232"/>
                <a:ext cx="13053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171410" name="Freihand 171409">
                <a:extLst>
                  <a:ext uri="{FF2B5EF4-FFF2-40B4-BE49-F238E27FC236}">
                    <a16:creationId xmlns:a16="http://schemas.microsoft.com/office/drawing/2014/main" id="{F35A08F1-6F9A-494E-B3BE-6A7D992E2323}"/>
                  </a:ext>
                </a:extLst>
              </p14:cNvPr>
              <p14:cNvContentPartPr/>
              <p14:nvPr/>
            </p14:nvContentPartPr>
            <p14:xfrm>
              <a:off x="1687333" y="5713752"/>
              <a:ext cx="194040" cy="118080"/>
            </p14:xfrm>
          </p:contentPart>
        </mc:Choice>
        <mc:Fallback>
          <p:pic>
            <p:nvPicPr>
              <p:cNvPr id="171410" name="Freihand 171409">
                <a:extLst>
                  <a:ext uri="{FF2B5EF4-FFF2-40B4-BE49-F238E27FC236}">
                    <a16:creationId xmlns:a16="http://schemas.microsoft.com/office/drawing/2014/main" id="{F35A08F1-6F9A-494E-B3BE-6A7D992E2323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1683013" y="5709432"/>
                <a:ext cx="2026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171411" name="Freihand 171410">
                <a:extLst>
                  <a:ext uri="{FF2B5EF4-FFF2-40B4-BE49-F238E27FC236}">
                    <a16:creationId xmlns:a16="http://schemas.microsoft.com/office/drawing/2014/main" id="{B052CDD8-637B-4CEA-BE45-C6BB193A1236}"/>
                  </a:ext>
                </a:extLst>
              </p14:cNvPr>
              <p14:cNvContentPartPr/>
              <p14:nvPr/>
            </p14:nvContentPartPr>
            <p14:xfrm>
              <a:off x="1914493" y="5710872"/>
              <a:ext cx="105120" cy="91080"/>
            </p14:xfrm>
          </p:contentPart>
        </mc:Choice>
        <mc:Fallback>
          <p:pic>
            <p:nvPicPr>
              <p:cNvPr id="171411" name="Freihand 171410">
                <a:extLst>
                  <a:ext uri="{FF2B5EF4-FFF2-40B4-BE49-F238E27FC236}">
                    <a16:creationId xmlns:a16="http://schemas.microsoft.com/office/drawing/2014/main" id="{B052CDD8-637B-4CEA-BE45-C6BB193A1236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1910173" y="5706552"/>
                <a:ext cx="1137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171412" name="Freihand 171411">
                <a:extLst>
                  <a:ext uri="{FF2B5EF4-FFF2-40B4-BE49-F238E27FC236}">
                    <a16:creationId xmlns:a16="http://schemas.microsoft.com/office/drawing/2014/main" id="{B0ED7554-747E-4F8C-8B70-F7602DC2DE55}"/>
                  </a:ext>
                </a:extLst>
              </p14:cNvPr>
              <p14:cNvContentPartPr/>
              <p14:nvPr/>
            </p14:nvContentPartPr>
            <p14:xfrm>
              <a:off x="2098093" y="5710152"/>
              <a:ext cx="112680" cy="93960"/>
            </p14:xfrm>
          </p:contentPart>
        </mc:Choice>
        <mc:Fallback>
          <p:pic>
            <p:nvPicPr>
              <p:cNvPr id="171412" name="Freihand 171411">
                <a:extLst>
                  <a:ext uri="{FF2B5EF4-FFF2-40B4-BE49-F238E27FC236}">
                    <a16:creationId xmlns:a16="http://schemas.microsoft.com/office/drawing/2014/main" id="{B0ED7554-747E-4F8C-8B70-F7602DC2DE55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2093773" y="5705832"/>
                <a:ext cx="1213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171413" name="Freihand 171412">
                <a:extLst>
                  <a:ext uri="{FF2B5EF4-FFF2-40B4-BE49-F238E27FC236}">
                    <a16:creationId xmlns:a16="http://schemas.microsoft.com/office/drawing/2014/main" id="{9BA2DD24-A44C-4BEF-BCB3-441A15C4CFED}"/>
                  </a:ext>
                </a:extLst>
              </p14:cNvPr>
              <p14:cNvContentPartPr/>
              <p14:nvPr/>
            </p14:nvContentPartPr>
            <p14:xfrm>
              <a:off x="2898733" y="5634552"/>
              <a:ext cx="181800" cy="17280"/>
            </p14:xfrm>
          </p:contentPart>
        </mc:Choice>
        <mc:Fallback>
          <p:pic>
            <p:nvPicPr>
              <p:cNvPr id="171413" name="Freihand 171412">
                <a:extLst>
                  <a:ext uri="{FF2B5EF4-FFF2-40B4-BE49-F238E27FC236}">
                    <a16:creationId xmlns:a16="http://schemas.microsoft.com/office/drawing/2014/main" id="{9BA2DD24-A44C-4BEF-BCB3-441A15C4CFED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2894413" y="5630232"/>
                <a:ext cx="1904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171414" name="Freihand 171413">
                <a:extLst>
                  <a:ext uri="{FF2B5EF4-FFF2-40B4-BE49-F238E27FC236}">
                    <a16:creationId xmlns:a16="http://schemas.microsoft.com/office/drawing/2014/main" id="{B0483FDC-2097-4A87-BB8B-F88A07A3C6B9}"/>
                  </a:ext>
                </a:extLst>
              </p14:cNvPr>
              <p14:cNvContentPartPr/>
              <p14:nvPr/>
            </p14:nvContentPartPr>
            <p14:xfrm>
              <a:off x="2915653" y="5680272"/>
              <a:ext cx="192240" cy="39600"/>
            </p14:xfrm>
          </p:contentPart>
        </mc:Choice>
        <mc:Fallback>
          <p:pic>
            <p:nvPicPr>
              <p:cNvPr id="171414" name="Freihand 171413">
                <a:extLst>
                  <a:ext uri="{FF2B5EF4-FFF2-40B4-BE49-F238E27FC236}">
                    <a16:creationId xmlns:a16="http://schemas.microsoft.com/office/drawing/2014/main" id="{B0483FDC-2097-4A87-BB8B-F88A07A3C6B9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2911333" y="5675952"/>
                <a:ext cx="200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171415" name="Freihand 171414">
                <a:extLst>
                  <a:ext uri="{FF2B5EF4-FFF2-40B4-BE49-F238E27FC236}">
                    <a16:creationId xmlns:a16="http://schemas.microsoft.com/office/drawing/2014/main" id="{5B254305-6937-4538-BD41-950FA86CD35E}"/>
                  </a:ext>
                </a:extLst>
              </p14:cNvPr>
              <p14:cNvContentPartPr/>
              <p14:nvPr/>
            </p14:nvContentPartPr>
            <p14:xfrm>
              <a:off x="3348373" y="5513952"/>
              <a:ext cx="132480" cy="114480"/>
            </p14:xfrm>
          </p:contentPart>
        </mc:Choice>
        <mc:Fallback>
          <p:pic>
            <p:nvPicPr>
              <p:cNvPr id="171415" name="Freihand 171414">
                <a:extLst>
                  <a:ext uri="{FF2B5EF4-FFF2-40B4-BE49-F238E27FC236}">
                    <a16:creationId xmlns:a16="http://schemas.microsoft.com/office/drawing/2014/main" id="{5B254305-6937-4538-BD41-950FA86CD35E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3344053" y="5509632"/>
                <a:ext cx="1411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171416" name="Freihand 171415">
                <a:extLst>
                  <a:ext uri="{FF2B5EF4-FFF2-40B4-BE49-F238E27FC236}">
                    <a16:creationId xmlns:a16="http://schemas.microsoft.com/office/drawing/2014/main" id="{C7BB1E7F-D428-4544-B9D0-4794703D8F5A}"/>
                  </a:ext>
                </a:extLst>
              </p14:cNvPr>
              <p14:cNvContentPartPr/>
              <p14:nvPr/>
            </p14:nvContentPartPr>
            <p14:xfrm>
              <a:off x="3430453" y="5502072"/>
              <a:ext cx="73440" cy="13320"/>
            </p14:xfrm>
          </p:contentPart>
        </mc:Choice>
        <mc:Fallback>
          <p:pic>
            <p:nvPicPr>
              <p:cNvPr id="171416" name="Freihand 171415">
                <a:extLst>
                  <a:ext uri="{FF2B5EF4-FFF2-40B4-BE49-F238E27FC236}">
                    <a16:creationId xmlns:a16="http://schemas.microsoft.com/office/drawing/2014/main" id="{C7BB1E7F-D428-4544-B9D0-4794703D8F5A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3426133" y="5497752"/>
                <a:ext cx="820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2">
            <p14:nvContentPartPr>
              <p14:cNvPr id="171417" name="Freihand 171416">
                <a:extLst>
                  <a:ext uri="{FF2B5EF4-FFF2-40B4-BE49-F238E27FC236}">
                    <a16:creationId xmlns:a16="http://schemas.microsoft.com/office/drawing/2014/main" id="{E0BDE4E1-1E89-4C4B-8801-11CC72E8332A}"/>
                  </a:ext>
                </a:extLst>
              </p14:cNvPr>
              <p14:cNvContentPartPr/>
              <p14:nvPr/>
            </p14:nvContentPartPr>
            <p14:xfrm>
              <a:off x="3544573" y="5497032"/>
              <a:ext cx="107640" cy="101520"/>
            </p14:xfrm>
          </p:contentPart>
        </mc:Choice>
        <mc:Fallback>
          <p:pic>
            <p:nvPicPr>
              <p:cNvPr id="171417" name="Freihand 171416">
                <a:extLst>
                  <a:ext uri="{FF2B5EF4-FFF2-40B4-BE49-F238E27FC236}">
                    <a16:creationId xmlns:a16="http://schemas.microsoft.com/office/drawing/2014/main" id="{E0BDE4E1-1E89-4C4B-8801-11CC72E8332A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3540253" y="5492712"/>
                <a:ext cx="1162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4">
            <p14:nvContentPartPr>
              <p14:cNvPr id="171418" name="Freihand 171417">
                <a:extLst>
                  <a:ext uri="{FF2B5EF4-FFF2-40B4-BE49-F238E27FC236}">
                    <a16:creationId xmlns:a16="http://schemas.microsoft.com/office/drawing/2014/main" id="{2E0B2D4E-0CF6-4104-801D-E2FAEC8FA94B}"/>
                  </a:ext>
                </a:extLst>
              </p14:cNvPr>
              <p14:cNvContentPartPr/>
              <p14:nvPr/>
            </p14:nvContentPartPr>
            <p14:xfrm>
              <a:off x="3674533" y="5490552"/>
              <a:ext cx="122760" cy="85320"/>
            </p14:xfrm>
          </p:contentPart>
        </mc:Choice>
        <mc:Fallback>
          <p:pic>
            <p:nvPicPr>
              <p:cNvPr id="171418" name="Freihand 171417">
                <a:extLst>
                  <a:ext uri="{FF2B5EF4-FFF2-40B4-BE49-F238E27FC236}">
                    <a16:creationId xmlns:a16="http://schemas.microsoft.com/office/drawing/2014/main" id="{2E0B2D4E-0CF6-4104-801D-E2FAEC8FA94B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3670213" y="5486232"/>
                <a:ext cx="1314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6">
            <p14:nvContentPartPr>
              <p14:cNvPr id="171419" name="Freihand 171418">
                <a:extLst>
                  <a:ext uri="{FF2B5EF4-FFF2-40B4-BE49-F238E27FC236}">
                    <a16:creationId xmlns:a16="http://schemas.microsoft.com/office/drawing/2014/main" id="{405CED7F-82B8-4E27-B396-4FEC69F7EF26}"/>
                  </a:ext>
                </a:extLst>
              </p14:cNvPr>
              <p14:cNvContentPartPr/>
              <p14:nvPr/>
            </p14:nvContentPartPr>
            <p14:xfrm>
              <a:off x="3337213" y="5605752"/>
              <a:ext cx="498600" cy="64800"/>
            </p14:xfrm>
          </p:contentPart>
        </mc:Choice>
        <mc:Fallback>
          <p:pic>
            <p:nvPicPr>
              <p:cNvPr id="171419" name="Freihand 171418">
                <a:extLst>
                  <a:ext uri="{FF2B5EF4-FFF2-40B4-BE49-F238E27FC236}">
                    <a16:creationId xmlns:a16="http://schemas.microsoft.com/office/drawing/2014/main" id="{405CED7F-82B8-4E27-B396-4FEC69F7EF26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3332893" y="5601432"/>
                <a:ext cx="507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8">
            <p14:nvContentPartPr>
              <p14:cNvPr id="171420" name="Freihand 171419">
                <a:extLst>
                  <a:ext uri="{FF2B5EF4-FFF2-40B4-BE49-F238E27FC236}">
                    <a16:creationId xmlns:a16="http://schemas.microsoft.com/office/drawing/2014/main" id="{C9609873-4FE2-4C0F-A230-9AA498CDD652}"/>
                  </a:ext>
                </a:extLst>
              </p14:cNvPr>
              <p14:cNvContentPartPr/>
              <p14:nvPr/>
            </p14:nvContentPartPr>
            <p14:xfrm>
              <a:off x="3387613" y="5687112"/>
              <a:ext cx="125280" cy="101880"/>
            </p14:xfrm>
          </p:contentPart>
        </mc:Choice>
        <mc:Fallback>
          <p:pic>
            <p:nvPicPr>
              <p:cNvPr id="171420" name="Freihand 171419">
                <a:extLst>
                  <a:ext uri="{FF2B5EF4-FFF2-40B4-BE49-F238E27FC236}">
                    <a16:creationId xmlns:a16="http://schemas.microsoft.com/office/drawing/2014/main" id="{C9609873-4FE2-4C0F-A230-9AA498CDD652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3383293" y="5682792"/>
                <a:ext cx="1339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0">
            <p14:nvContentPartPr>
              <p14:cNvPr id="171421" name="Freihand 171420">
                <a:extLst>
                  <a:ext uri="{FF2B5EF4-FFF2-40B4-BE49-F238E27FC236}">
                    <a16:creationId xmlns:a16="http://schemas.microsoft.com/office/drawing/2014/main" id="{D75335CC-3D49-47E0-8E2F-E0607294EAFA}"/>
                  </a:ext>
                </a:extLst>
              </p14:cNvPr>
              <p14:cNvContentPartPr/>
              <p14:nvPr/>
            </p14:nvContentPartPr>
            <p14:xfrm>
              <a:off x="3510733" y="5693952"/>
              <a:ext cx="105840" cy="92160"/>
            </p14:xfrm>
          </p:contentPart>
        </mc:Choice>
        <mc:Fallback>
          <p:pic>
            <p:nvPicPr>
              <p:cNvPr id="171421" name="Freihand 171420">
                <a:extLst>
                  <a:ext uri="{FF2B5EF4-FFF2-40B4-BE49-F238E27FC236}">
                    <a16:creationId xmlns:a16="http://schemas.microsoft.com/office/drawing/2014/main" id="{D75335CC-3D49-47E0-8E2F-E0607294EAFA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3506413" y="5689632"/>
                <a:ext cx="1144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2">
            <p14:nvContentPartPr>
              <p14:cNvPr id="171422" name="Freihand 171421">
                <a:extLst>
                  <a:ext uri="{FF2B5EF4-FFF2-40B4-BE49-F238E27FC236}">
                    <a16:creationId xmlns:a16="http://schemas.microsoft.com/office/drawing/2014/main" id="{40D51C48-769C-4DCB-8401-92149B911948}"/>
                  </a:ext>
                </a:extLst>
              </p14:cNvPr>
              <p14:cNvContentPartPr/>
              <p14:nvPr/>
            </p14:nvContentPartPr>
            <p14:xfrm>
              <a:off x="3621613" y="5709432"/>
              <a:ext cx="106200" cy="83880"/>
            </p14:xfrm>
          </p:contentPart>
        </mc:Choice>
        <mc:Fallback>
          <p:pic>
            <p:nvPicPr>
              <p:cNvPr id="171422" name="Freihand 171421">
                <a:extLst>
                  <a:ext uri="{FF2B5EF4-FFF2-40B4-BE49-F238E27FC236}">
                    <a16:creationId xmlns:a16="http://schemas.microsoft.com/office/drawing/2014/main" id="{40D51C48-769C-4DCB-8401-92149B911948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3617293" y="5705112"/>
                <a:ext cx="1148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4">
            <p14:nvContentPartPr>
              <p14:cNvPr id="171423" name="Freihand 171422">
                <a:extLst>
                  <a:ext uri="{FF2B5EF4-FFF2-40B4-BE49-F238E27FC236}">
                    <a16:creationId xmlns:a16="http://schemas.microsoft.com/office/drawing/2014/main" id="{734C188E-5293-463D-B382-395E8FAA2291}"/>
                  </a:ext>
                </a:extLst>
              </p14:cNvPr>
              <p14:cNvContentPartPr/>
              <p14:nvPr/>
            </p14:nvContentPartPr>
            <p14:xfrm>
              <a:off x="3948133" y="5614032"/>
              <a:ext cx="181800" cy="43560"/>
            </p14:xfrm>
          </p:contentPart>
        </mc:Choice>
        <mc:Fallback>
          <p:pic>
            <p:nvPicPr>
              <p:cNvPr id="171423" name="Freihand 171422">
                <a:extLst>
                  <a:ext uri="{FF2B5EF4-FFF2-40B4-BE49-F238E27FC236}">
                    <a16:creationId xmlns:a16="http://schemas.microsoft.com/office/drawing/2014/main" id="{734C188E-5293-463D-B382-395E8FAA2291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3943813" y="5609712"/>
                <a:ext cx="190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6">
            <p14:nvContentPartPr>
              <p14:cNvPr id="171424" name="Freihand 171423">
                <a:extLst>
                  <a:ext uri="{FF2B5EF4-FFF2-40B4-BE49-F238E27FC236}">
                    <a16:creationId xmlns:a16="http://schemas.microsoft.com/office/drawing/2014/main" id="{A7BE0C10-2751-47C2-AE12-FFBFCD9ACFBC}"/>
                  </a:ext>
                </a:extLst>
              </p14:cNvPr>
              <p14:cNvContentPartPr/>
              <p14:nvPr/>
            </p14:nvContentPartPr>
            <p14:xfrm>
              <a:off x="4271773" y="5550312"/>
              <a:ext cx="139680" cy="135720"/>
            </p14:xfrm>
          </p:contentPart>
        </mc:Choice>
        <mc:Fallback>
          <p:pic>
            <p:nvPicPr>
              <p:cNvPr id="171424" name="Freihand 171423">
                <a:extLst>
                  <a:ext uri="{FF2B5EF4-FFF2-40B4-BE49-F238E27FC236}">
                    <a16:creationId xmlns:a16="http://schemas.microsoft.com/office/drawing/2014/main" id="{A7BE0C10-2751-47C2-AE12-FFBFCD9ACFBC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4267453" y="5545992"/>
                <a:ext cx="1483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8">
            <p14:nvContentPartPr>
              <p14:cNvPr id="171425" name="Freihand 171424">
                <a:extLst>
                  <a:ext uri="{FF2B5EF4-FFF2-40B4-BE49-F238E27FC236}">
                    <a16:creationId xmlns:a16="http://schemas.microsoft.com/office/drawing/2014/main" id="{1DA72C79-A3BF-455B-BD4C-E40D33C870AF}"/>
                  </a:ext>
                </a:extLst>
              </p14:cNvPr>
              <p14:cNvContentPartPr/>
              <p14:nvPr/>
            </p14:nvContentPartPr>
            <p14:xfrm>
              <a:off x="4306333" y="5515032"/>
              <a:ext cx="201600" cy="33120"/>
            </p14:xfrm>
          </p:contentPart>
        </mc:Choice>
        <mc:Fallback>
          <p:pic>
            <p:nvPicPr>
              <p:cNvPr id="171425" name="Freihand 171424">
                <a:extLst>
                  <a:ext uri="{FF2B5EF4-FFF2-40B4-BE49-F238E27FC236}">
                    <a16:creationId xmlns:a16="http://schemas.microsoft.com/office/drawing/2014/main" id="{1DA72C79-A3BF-455B-BD4C-E40D33C870AF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4302013" y="5510712"/>
                <a:ext cx="2102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0">
            <p14:nvContentPartPr>
              <p14:cNvPr id="171429" name="Freihand 171428">
                <a:extLst>
                  <a:ext uri="{FF2B5EF4-FFF2-40B4-BE49-F238E27FC236}">
                    <a16:creationId xmlns:a16="http://schemas.microsoft.com/office/drawing/2014/main" id="{F4B343CD-B1F1-4591-BE92-1242092F4117}"/>
                  </a:ext>
                </a:extLst>
              </p14:cNvPr>
              <p14:cNvContentPartPr/>
              <p14:nvPr/>
            </p14:nvContentPartPr>
            <p14:xfrm>
              <a:off x="4167013" y="5428632"/>
              <a:ext cx="395640" cy="366480"/>
            </p14:xfrm>
          </p:contentPart>
        </mc:Choice>
        <mc:Fallback>
          <p:pic>
            <p:nvPicPr>
              <p:cNvPr id="171429" name="Freihand 171428">
                <a:extLst>
                  <a:ext uri="{FF2B5EF4-FFF2-40B4-BE49-F238E27FC236}">
                    <a16:creationId xmlns:a16="http://schemas.microsoft.com/office/drawing/2014/main" id="{F4B343CD-B1F1-4591-BE92-1242092F4117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4162693" y="5424312"/>
                <a:ext cx="40428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2">
            <p14:nvContentPartPr>
              <p14:cNvPr id="171430" name="Freihand 171429">
                <a:extLst>
                  <a:ext uri="{FF2B5EF4-FFF2-40B4-BE49-F238E27FC236}">
                    <a16:creationId xmlns:a16="http://schemas.microsoft.com/office/drawing/2014/main" id="{DDCA3AC7-5407-45B7-91AB-9DC49A04A029}"/>
                  </a:ext>
                </a:extLst>
              </p14:cNvPr>
              <p14:cNvContentPartPr/>
              <p14:nvPr/>
            </p14:nvContentPartPr>
            <p14:xfrm>
              <a:off x="4362853" y="4108872"/>
              <a:ext cx="349200" cy="462600"/>
            </p14:xfrm>
          </p:contentPart>
        </mc:Choice>
        <mc:Fallback>
          <p:pic>
            <p:nvPicPr>
              <p:cNvPr id="171430" name="Freihand 171429">
                <a:extLst>
                  <a:ext uri="{FF2B5EF4-FFF2-40B4-BE49-F238E27FC236}">
                    <a16:creationId xmlns:a16="http://schemas.microsoft.com/office/drawing/2014/main" id="{DDCA3AC7-5407-45B7-91AB-9DC49A04A029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4358533" y="4104552"/>
                <a:ext cx="35784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4">
            <p14:nvContentPartPr>
              <p14:cNvPr id="171432" name="Freihand 171431">
                <a:extLst>
                  <a:ext uri="{FF2B5EF4-FFF2-40B4-BE49-F238E27FC236}">
                    <a16:creationId xmlns:a16="http://schemas.microsoft.com/office/drawing/2014/main" id="{F1942E6B-4399-40B3-AECA-CC8424EB0B22}"/>
                  </a:ext>
                </a:extLst>
              </p14:cNvPr>
              <p14:cNvContentPartPr/>
              <p14:nvPr/>
            </p14:nvContentPartPr>
            <p14:xfrm>
              <a:off x="1734493" y="4227672"/>
              <a:ext cx="25920" cy="720"/>
            </p14:xfrm>
          </p:contentPart>
        </mc:Choice>
        <mc:Fallback>
          <p:pic>
            <p:nvPicPr>
              <p:cNvPr id="171432" name="Freihand 171431">
                <a:extLst>
                  <a:ext uri="{FF2B5EF4-FFF2-40B4-BE49-F238E27FC236}">
                    <a16:creationId xmlns:a16="http://schemas.microsoft.com/office/drawing/2014/main" id="{F1942E6B-4399-40B3-AECA-CC8424EB0B22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1730173" y="4223352"/>
                <a:ext cx="3456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6">
            <p14:nvContentPartPr>
              <p14:cNvPr id="171433" name="Freihand 171432">
                <a:extLst>
                  <a:ext uri="{FF2B5EF4-FFF2-40B4-BE49-F238E27FC236}">
                    <a16:creationId xmlns:a16="http://schemas.microsoft.com/office/drawing/2014/main" id="{40C00732-E778-4BFF-B522-BF41C3F4E34E}"/>
                  </a:ext>
                </a:extLst>
              </p14:cNvPr>
              <p14:cNvContentPartPr/>
              <p14:nvPr/>
            </p14:nvContentPartPr>
            <p14:xfrm>
              <a:off x="1794613" y="4155672"/>
              <a:ext cx="107280" cy="121320"/>
            </p14:xfrm>
          </p:contentPart>
        </mc:Choice>
        <mc:Fallback>
          <p:pic>
            <p:nvPicPr>
              <p:cNvPr id="171433" name="Freihand 171432">
                <a:extLst>
                  <a:ext uri="{FF2B5EF4-FFF2-40B4-BE49-F238E27FC236}">
                    <a16:creationId xmlns:a16="http://schemas.microsoft.com/office/drawing/2014/main" id="{40C00732-E778-4BFF-B522-BF41C3F4E34E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1790293" y="4151352"/>
                <a:ext cx="1159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8">
            <p14:nvContentPartPr>
              <p14:cNvPr id="171434" name="Freihand 171433">
                <a:extLst>
                  <a:ext uri="{FF2B5EF4-FFF2-40B4-BE49-F238E27FC236}">
                    <a16:creationId xmlns:a16="http://schemas.microsoft.com/office/drawing/2014/main" id="{AF81CA44-A02B-450C-A7AF-143CDE60A28E}"/>
                  </a:ext>
                </a:extLst>
              </p14:cNvPr>
              <p14:cNvContentPartPr/>
              <p14:nvPr/>
            </p14:nvContentPartPr>
            <p14:xfrm>
              <a:off x="1855813" y="4045152"/>
              <a:ext cx="118440" cy="27360"/>
            </p14:xfrm>
          </p:contentPart>
        </mc:Choice>
        <mc:Fallback>
          <p:pic>
            <p:nvPicPr>
              <p:cNvPr id="171434" name="Freihand 171433">
                <a:extLst>
                  <a:ext uri="{FF2B5EF4-FFF2-40B4-BE49-F238E27FC236}">
                    <a16:creationId xmlns:a16="http://schemas.microsoft.com/office/drawing/2014/main" id="{AF81CA44-A02B-450C-A7AF-143CDE60A28E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1851493" y="4040832"/>
                <a:ext cx="127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0">
            <p14:nvContentPartPr>
              <p14:cNvPr id="171435" name="Freihand 171434">
                <a:extLst>
                  <a:ext uri="{FF2B5EF4-FFF2-40B4-BE49-F238E27FC236}">
                    <a16:creationId xmlns:a16="http://schemas.microsoft.com/office/drawing/2014/main" id="{48760093-2E96-424E-BFED-213A6080830B}"/>
                  </a:ext>
                </a:extLst>
              </p14:cNvPr>
              <p14:cNvContentPartPr/>
              <p14:nvPr/>
            </p14:nvContentPartPr>
            <p14:xfrm>
              <a:off x="908653" y="4056312"/>
              <a:ext cx="1221480" cy="662040"/>
            </p14:xfrm>
          </p:contentPart>
        </mc:Choice>
        <mc:Fallback>
          <p:pic>
            <p:nvPicPr>
              <p:cNvPr id="171435" name="Freihand 171434">
                <a:extLst>
                  <a:ext uri="{FF2B5EF4-FFF2-40B4-BE49-F238E27FC236}">
                    <a16:creationId xmlns:a16="http://schemas.microsoft.com/office/drawing/2014/main" id="{48760093-2E96-424E-BFED-213A6080830B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904333" y="4051992"/>
                <a:ext cx="123012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2">
            <p14:nvContentPartPr>
              <p14:cNvPr id="171437" name="Freihand 171436">
                <a:extLst>
                  <a:ext uri="{FF2B5EF4-FFF2-40B4-BE49-F238E27FC236}">
                    <a16:creationId xmlns:a16="http://schemas.microsoft.com/office/drawing/2014/main" id="{C85E8B34-3FAD-4604-87DA-DD3D9034A0A0}"/>
                  </a:ext>
                </a:extLst>
              </p14:cNvPr>
              <p14:cNvContentPartPr/>
              <p14:nvPr/>
            </p14:nvContentPartPr>
            <p14:xfrm>
              <a:off x="2131933" y="4523952"/>
              <a:ext cx="2143800" cy="1046160"/>
            </p14:xfrm>
          </p:contentPart>
        </mc:Choice>
        <mc:Fallback>
          <p:pic>
            <p:nvPicPr>
              <p:cNvPr id="171437" name="Freihand 171436">
                <a:extLst>
                  <a:ext uri="{FF2B5EF4-FFF2-40B4-BE49-F238E27FC236}">
                    <a16:creationId xmlns:a16="http://schemas.microsoft.com/office/drawing/2014/main" id="{C85E8B34-3FAD-4604-87DA-DD3D9034A0A0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2127613" y="4519632"/>
                <a:ext cx="2152440" cy="10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4">
            <p14:nvContentPartPr>
              <p14:cNvPr id="171438" name="Freihand 171437">
                <a:extLst>
                  <a:ext uri="{FF2B5EF4-FFF2-40B4-BE49-F238E27FC236}">
                    <a16:creationId xmlns:a16="http://schemas.microsoft.com/office/drawing/2014/main" id="{2C261EE3-BC70-4635-8A1D-DF594A9F8DC4}"/>
                  </a:ext>
                </a:extLst>
              </p14:cNvPr>
              <p14:cNvContentPartPr/>
              <p14:nvPr/>
            </p14:nvContentPartPr>
            <p14:xfrm>
              <a:off x="2041573" y="4458072"/>
              <a:ext cx="257760" cy="192960"/>
            </p14:xfrm>
          </p:contentPart>
        </mc:Choice>
        <mc:Fallback>
          <p:pic>
            <p:nvPicPr>
              <p:cNvPr id="171438" name="Freihand 171437">
                <a:extLst>
                  <a:ext uri="{FF2B5EF4-FFF2-40B4-BE49-F238E27FC236}">
                    <a16:creationId xmlns:a16="http://schemas.microsoft.com/office/drawing/2014/main" id="{2C261EE3-BC70-4635-8A1D-DF594A9F8DC4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2037253" y="4453752"/>
                <a:ext cx="2664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6">
            <p14:nvContentPartPr>
              <p14:cNvPr id="171456" name="Freihand 171455">
                <a:extLst>
                  <a:ext uri="{FF2B5EF4-FFF2-40B4-BE49-F238E27FC236}">
                    <a16:creationId xmlns:a16="http://schemas.microsoft.com/office/drawing/2014/main" id="{14BD680B-31E7-4DAE-852B-B7FB69AA8F05}"/>
                  </a:ext>
                </a:extLst>
              </p14:cNvPr>
              <p14:cNvContentPartPr/>
              <p14:nvPr/>
            </p14:nvContentPartPr>
            <p14:xfrm>
              <a:off x="420493" y="6190032"/>
              <a:ext cx="105120" cy="161280"/>
            </p14:xfrm>
          </p:contentPart>
        </mc:Choice>
        <mc:Fallback>
          <p:pic>
            <p:nvPicPr>
              <p:cNvPr id="171456" name="Freihand 171455">
                <a:extLst>
                  <a:ext uri="{FF2B5EF4-FFF2-40B4-BE49-F238E27FC236}">
                    <a16:creationId xmlns:a16="http://schemas.microsoft.com/office/drawing/2014/main" id="{14BD680B-31E7-4DAE-852B-B7FB69AA8F05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416173" y="6185712"/>
                <a:ext cx="113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8">
            <p14:nvContentPartPr>
              <p14:cNvPr id="171457" name="Freihand 171456">
                <a:extLst>
                  <a:ext uri="{FF2B5EF4-FFF2-40B4-BE49-F238E27FC236}">
                    <a16:creationId xmlns:a16="http://schemas.microsoft.com/office/drawing/2014/main" id="{1CCC9977-9452-4186-A342-F50A50C70E41}"/>
                  </a:ext>
                </a:extLst>
              </p14:cNvPr>
              <p14:cNvContentPartPr/>
              <p14:nvPr/>
            </p14:nvContentPartPr>
            <p14:xfrm>
              <a:off x="499693" y="6198312"/>
              <a:ext cx="37080" cy="149760"/>
            </p14:xfrm>
          </p:contentPart>
        </mc:Choice>
        <mc:Fallback>
          <p:pic>
            <p:nvPicPr>
              <p:cNvPr id="171457" name="Freihand 171456">
                <a:extLst>
                  <a:ext uri="{FF2B5EF4-FFF2-40B4-BE49-F238E27FC236}">
                    <a16:creationId xmlns:a16="http://schemas.microsoft.com/office/drawing/2014/main" id="{1CCC9977-9452-4186-A342-F50A50C70E41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495373" y="6193992"/>
                <a:ext cx="457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0">
            <p14:nvContentPartPr>
              <p14:cNvPr id="171458" name="Freihand 171457">
                <a:extLst>
                  <a:ext uri="{FF2B5EF4-FFF2-40B4-BE49-F238E27FC236}">
                    <a16:creationId xmlns:a16="http://schemas.microsoft.com/office/drawing/2014/main" id="{011FE80B-478E-4E61-858D-F723A1D04935}"/>
                  </a:ext>
                </a:extLst>
              </p14:cNvPr>
              <p14:cNvContentPartPr/>
              <p14:nvPr/>
            </p14:nvContentPartPr>
            <p14:xfrm>
              <a:off x="433453" y="6185352"/>
              <a:ext cx="241920" cy="137520"/>
            </p14:xfrm>
          </p:contentPart>
        </mc:Choice>
        <mc:Fallback>
          <p:pic>
            <p:nvPicPr>
              <p:cNvPr id="171458" name="Freihand 171457">
                <a:extLst>
                  <a:ext uri="{FF2B5EF4-FFF2-40B4-BE49-F238E27FC236}">
                    <a16:creationId xmlns:a16="http://schemas.microsoft.com/office/drawing/2014/main" id="{011FE80B-478E-4E61-858D-F723A1D04935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429133" y="6181032"/>
                <a:ext cx="2505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2">
            <p14:nvContentPartPr>
              <p14:cNvPr id="171459" name="Freihand 171458">
                <a:extLst>
                  <a:ext uri="{FF2B5EF4-FFF2-40B4-BE49-F238E27FC236}">
                    <a16:creationId xmlns:a16="http://schemas.microsoft.com/office/drawing/2014/main" id="{E0CBC3A5-B9B5-41E5-9F3C-BF5B2596DE8B}"/>
                  </a:ext>
                </a:extLst>
              </p14:cNvPr>
              <p14:cNvContentPartPr/>
              <p14:nvPr/>
            </p14:nvContentPartPr>
            <p14:xfrm>
              <a:off x="693013" y="6185352"/>
              <a:ext cx="25560" cy="135360"/>
            </p14:xfrm>
          </p:contentPart>
        </mc:Choice>
        <mc:Fallback>
          <p:pic>
            <p:nvPicPr>
              <p:cNvPr id="171459" name="Freihand 171458">
                <a:extLst>
                  <a:ext uri="{FF2B5EF4-FFF2-40B4-BE49-F238E27FC236}">
                    <a16:creationId xmlns:a16="http://schemas.microsoft.com/office/drawing/2014/main" id="{E0CBC3A5-B9B5-41E5-9F3C-BF5B2596DE8B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688693" y="6181032"/>
                <a:ext cx="342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4">
            <p14:nvContentPartPr>
              <p14:cNvPr id="171460" name="Freihand 171459">
                <a:extLst>
                  <a:ext uri="{FF2B5EF4-FFF2-40B4-BE49-F238E27FC236}">
                    <a16:creationId xmlns:a16="http://schemas.microsoft.com/office/drawing/2014/main" id="{EAAB95D7-7FAE-4071-B111-CBDCDE36A7D5}"/>
                  </a:ext>
                </a:extLst>
              </p14:cNvPr>
              <p14:cNvContentPartPr/>
              <p14:nvPr/>
            </p14:nvContentPartPr>
            <p14:xfrm>
              <a:off x="760693" y="6265992"/>
              <a:ext cx="69480" cy="144720"/>
            </p14:xfrm>
          </p:contentPart>
        </mc:Choice>
        <mc:Fallback>
          <p:pic>
            <p:nvPicPr>
              <p:cNvPr id="171460" name="Freihand 171459">
                <a:extLst>
                  <a:ext uri="{FF2B5EF4-FFF2-40B4-BE49-F238E27FC236}">
                    <a16:creationId xmlns:a16="http://schemas.microsoft.com/office/drawing/2014/main" id="{EAAB95D7-7FAE-4071-B111-CBDCDE36A7D5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756373" y="6261672"/>
                <a:ext cx="781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6">
            <p14:nvContentPartPr>
              <p14:cNvPr id="171461" name="Freihand 171460">
                <a:extLst>
                  <a:ext uri="{FF2B5EF4-FFF2-40B4-BE49-F238E27FC236}">
                    <a16:creationId xmlns:a16="http://schemas.microsoft.com/office/drawing/2014/main" id="{1A93B013-3CB1-474D-84C0-A34271A8FDA6}"/>
                  </a:ext>
                </a:extLst>
              </p14:cNvPr>
              <p14:cNvContentPartPr/>
              <p14:nvPr/>
            </p14:nvContentPartPr>
            <p14:xfrm>
              <a:off x="864013" y="6247272"/>
              <a:ext cx="309240" cy="77400"/>
            </p14:xfrm>
          </p:contentPart>
        </mc:Choice>
        <mc:Fallback>
          <p:pic>
            <p:nvPicPr>
              <p:cNvPr id="171461" name="Freihand 171460">
                <a:extLst>
                  <a:ext uri="{FF2B5EF4-FFF2-40B4-BE49-F238E27FC236}">
                    <a16:creationId xmlns:a16="http://schemas.microsoft.com/office/drawing/2014/main" id="{1A93B013-3CB1-474D-84C0-A34271A8FDA6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859693" y="6242952"/>
                <a:ext cx="3178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8">
            <p14:nvContentPartPr>
              <p14:cNvPr id="171463" name="Freihand 171462">
                <a:extLst>
                  <a:ext uri="{FF2B5EF4-FFF2-40B4-BE49-F238E27FC236}">
                    <a16:creationId xmlns:a16="http://schemas.microsoft.com/office/drawing/2014/main" id="{D8738344-8C51-4FD6-A758-9AAF5FB647C7}"/>
                  </a:ext>
                </a:extLst>
              </p14:cNvPr>
              <p14:cNvContentPartPr/>
              <p14:nvPr/>
            </p14:nvContentPartPr>
            <p14:xfrm>
              <a:off x="1224733" y="6247632"/>
              <a:ext cx="276480" cy="66240"/>
            </p14:xfrm>
          </p:contentPart>
        </mc:Choice>
        <mc:Fallback>
          <p:pic>
            <p:nvPicPr>
              <p:cNvPr id="171463" name="Freihand 171462">
                <a:extLst>
                  <a:ext uri="{FF2B5EF4-FFF2-40B4-BE49-F238E27FC236}">
                    <a16:creationId xmlns:a16="http://schemas.microsoft.com/office/drawing/2014/main" id="{D8738344-8C51-4FD6-A758-9AAF5FB647C7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1220413" y="6243312"/>
                <a:ext cx="2851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0">
            <p14:nvContentPartPr>
              <p14:cNvPr id="171464" name="Freihand 171463">
                <a:extLst>
                  <a:ext uri="{FF2B5EF4-FFF2-40B4-BE49-F238E27FC236}">
                    <a16:creationId xmlns:a16="http://schemas.microsoft.com/office/drawing/2014/main" id="{B162E00F-080A-4F25-AEDC-58A0DC0FEBCE}"/>
                  </a:ext>
                </a:extLst>
              </p14:cNvPr>
              <p14:cNvContentPartPr/>
              <p14:nvPr/>
            </p14:nvContentPartPr>
            <p14:xfrm>
              <a:off x="1427053" y="6186792"/>
              <a:ext cx="27720" cy="9000"/>
            </p14:xfrm>
          </p:contentPart>
        </mc:Choice>
        <mc:Fallback>
          <p:pic>
            <p:nvPicPr>
              <p:cNvPr id="171464" name="Freihand 171463">
                <a:extLst>
                  <a:ext uri="{FF2B5EF4-FFF2-40B4-BE49-F238E27FC236}">
                    <a16:creationId xmlns:a16="http://schemas.microsoft.com/office/drawing/2014/main" id="{B162E00F-080A-4F25-AEDC-58A0DC0FEBCE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1422733" y="6182472"/>
                <a:ext cx="3636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2">
            <p14:nvContentPartPr>
              <p14:cNvPr id="171465" name="Freihand 171464">
                <a:extLst>
                  <a:ext uri="{FF2B5EF4-FFF2-40B4-BE49-F238E27FC236}">
                    <a16:creationId xmlns:a16="http://schemas.microsoft.com/office/drawing/2014/main" id="{4C184AFB-24C5-44D8-A4D6-F97D2B15F760}"/>
                  </a:ext>
                </a:extLst>
              </p14:cNvPr>
              <p14:cNvContentPartPr/>
              <p14:nvPr/>
            </p14:nvContentPartPr>
            <p14:xfrm>
              <a:off x="1621813" y="6247632"/>
              <a:ext cx="19440" cy="99720"/>
            </p14:xfrm>
          </p:contentPart>
        </mc:Choice>
        <mc:Fallback>
          <p:pic>
            <p:nvPicPr>
              <p:cNvPr id="171465" name="Freihand 171464">
                <a:extLst>
                  <a:ext uri="{FF2B5EF4-FFF2-40B4-BE49-F238E27FC236}">
                    <a16:creationId xmlns:a16="http://schemas.microsoft.com/office/drawing/2014/main" id="{4C184AFB-24C5-44D8-A4D6-F97D2B15F760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1617493" y="6243312"/>
                <a:ext cx="280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4">
            <p14:nvContentPartPr>
              <p14:cNvPr id="171467" name="Freihand 171466">
                <a:extLst>
                  <a:ext uri="{FF2B5EF4-FFF2-40B4-BE49-F238E27FC236}">
                    <a16:creationId xmlns:a16="http://schemas.microsoft.com/office/drawing/2014/main" id="{5DEA1A35-5AB9-4404-89C2-4BE96416A84D}"/>
                  </a:ext>
                </a:extLst>
              </p14:cNvPr>
              <p14:cNvContentPartPr/>
              <p14:nvPr/>
            </p14:nvContentPartPr>
            <p14:xfrm>
              <a:off x="2096293" y="6215952"/>
              <a:ext cx="88200" cy="98280"/>
            </p14:xfrm>
          </p:contentPart>
        </mc:Choice>
        <mc:Fallback>
          <p:pic>
            <p:nvPicPr>
              <p:cNvPr id="171467" name="Freihand 171466">
                <a:extLst>
                  <a:ext uri="{FF2B5EF4-FFF2-40B4-BE49-F238E27FC236}">
                    <a16:creationId xmlns:a16="http://schemas.microsoft.com/office/drawing/2014/main" id="{5DEA1A35-5AB9-4404-89C2-4BE96416A84D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2091973" y="6211632"/>
                <a:ext cx="968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6">
            <p14:nvContentPartPr>
              <p14:cNvPr id="171468" name="Freihand 171467">
                <a:extLst>
                  <a:ext uri="{FF2B5EF4-FFF2-40B4-BE49-F238E27FC236}">
                    <a16:creationId xmlns:a16="http://schemas.microsoft.com/office/drawing/2014/main" id="{1157210E-D445-4CE8-9B91-B4B46F9EC3B6}"/>
                  </a:ext>
                </a:extLst>
              </p14:cNvPr>
              <p14:cNvContentPartPr/>
              <p14:nvPr/>
            </p14:nvContentPartPr>
            <p14:xfrm>
              <a:off x="2217973" y="6283992"/>
              <a:ext cx="69840" cy="46800"/>
            </p14:xfrm>
          </p:contentPart>
        </mc:Choice>
        <mc:Fallback>
          <p:pic>
            <p:nvPicPr>
              <p:cNvPr id="171468" name="Freihand 171467">
                <a:extLst>
                  <a:ext uri="{FF2B5EF4-FFF2-40B4-BE49-F238E27FC236}">
                    <a16:creationId xmlns:a16="http://schemas.microsoft.com/office/drawing/2014/main" id="{1157210E-D445-4CE8-9B91-B4B46F9EC3B6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2213653" y="6279672"/>
                <a:ext cx="784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8">
            <p14:nvContentPartPr>
              <p14:cNvPr id="171469" name="Freihand 171468">
                <a:extLst>
                  <a:ext uri="{FF2B5EF4-FFF2-40B4-BE49-F238E27FC236}">
                    <a16:creationId xmlns:a16="http://schemas.microsoft.com/office/drawing/2014/main" id="{32DA6601-C226-4DAD-A5F5-8D2875370C42}"/>
                  </a:ext>
                </a:extLst>
              </p14:cNvPr>
              <p14:cNvContentPartPr/>
              <p14:nvPr/>
            </p14:nvContentPartPr>
            <p14:xfrm>
              <a:off x="2410573" y="6222792"/>
              <a:ext cx="5040" cy="85680"/>
            </p14:xfrm>
          </p:contentPart>
        </mc:Choice>
        <mc:Fallback>
          <p:pic>
            <p:nvPicPr>
              <p:cNvPr id="171469" name="Freihand 171468">
                <a:extLst>
                  <a:ext uri="{FF2B5EF4-FFF2-40B4-BE49-F238E27FC236}">
                    <a16:creationId xmlns:a16="http://schemas.microsoft.com/office/drawing/2014/main" id="{32DA6601-C226-4DAD-A5F5-8D2875370C42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2406253" y="6218472"/>
                <a:ext cx="136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0">
            <p14:nvContentPartPr>
              <p14:cNvPr id="171470" name="Freihand 171469">
                <a:extLst>
                  <a:ext uri="{FF2B5EF4-FFF2-40B4-BE49-F238E27FC236}">
                    <a16:creationId xmlns:a16="http://schemas.microsoft.com/office/drawing/2014/main" id="{FD6D1361-2A1D-40C3-9A83-AE1927D0DD1F}"/>
                  </a:ext>
                </a:extLst>
              </p14:cNvPr>
              <p14:cNvContentPartPr/>
              <p14:nvPr/>
            </p14:nvContentPartPr>
            <p14:xfrm>
              <a:off x="2368093" y="6218832"/>
              <a:ext cx="251640" cy="88200"/>
            </p14:xfrm>
          </p:contentPart>
        </mc:Choice>
        <mc:Fallback>
          <p:pic>
            <p:nvPicPr>
              <p:cNvPr id="171470" name="Freihand 171469">
                <a:extLst>
                  <a:ext uri="{FF2B5EF4-FFF2-40B4-BE49-F238E27FC236}">
                    <a16:creationId xmlns:a16="http://schemas.microsoft.com/office/drawing/2014/main" id="{FD6D1361-2A1D-40C3-9A83-AE1927D0DD1F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2363773" y="6214512"/>
                <a:ext cx="2602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2">
            <p14:nvContentPartPr>
              <p14:cNvPr id="171471" name="Freihand 171470">
                <a:extLst>
                  <a:ext uri="{FF2B5EF4-FFF2-40B4-BE49-F238E27FC236}">
                    <a16:creationId xmlns:a16="http://schemas.microsoft.com/office/drawing/2014/main" id="{F272EF04-3B3C-4AEB-80F3-559EE6041E3E}"/>
                  </a:ext>
                </a:extLst>
              </p14:cNvPr>
              <p14:cNvContentPartPr/>
              <p14:nvPr/>
            </p14:nvContentPartPr>
            <p14:xfrm>
              <a:off x="2533333" y="6277512"/>
              <a:ext cx="133920" cy="34200"/>
            </p14:xfrm>
          </p:contentPart>
        </mc:Choice>
        <mc:Fallback>
          <p:pic>
            <p:nvPicPr>
              <p:cNvPr id="171471" name="Freihand 171470">
                <a:extLst>
                  <a:ext uri="{FF2B5EF4-FFF2-40B4-BE49-F238E27FC236}">
                    <a16:creationId xmlns:a16="http://schemas.microsoft.com/office/drawing/2014/main" id="{F272EF04-3B3C-4AEB-80F3-559EE6041E3E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2529013" y="6273192"/>
                <a:ext cx="142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4">
            <p14:nvContentPartPr>
              <p14:cNvPr id="171472" name="Freihand 171471">
                <a:extLst>
                  <a:ext uri="{FF2B5EF4-FFF2-40B4-BE49-F238E27FC236}">
                    <a16:creationId xmlns:a16="http://schemas.microsoft.com/office/drawing/2014/main" id="{9033E2A0-8AA4-43FC-9AF4-3F5245116C6A}"/>
                  </a:ext>
                </a:extLst>
              </p14:cNvPr>
              <p14:cNvContentPartPr/>
              <p14:nvPr/>
            </p14:nvContentPartPr>
            <p14:xfrm>
              <a:off x="2545573" y="6173832"/>
              <a:ext cx="146880" cy="24480"/>
            </p14:xfrm>
          </p:contentPart>
        </mc:Choice>
        <mc:Fallback>
          <p:pic>
            <p:nvPicPr>
              <p:cNvPr id="171472" name="Freihand 171471">
                <a:extLst>
                  <a:ext uri="{FF2B5EF4-FFF2-40B4-BE49-F238E27FC236}">
                    <a16:creationId xmlns:a16="http://schemas.microsoft.com/office/drawing/2014/main" id="{9033E2A0-8AA4-43FC-9AF4-3F5245116C6A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2541253" y="6169512"/>
                <a:ext cx="1555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6">
            <p14:nvContentPartPr>
              <p14:cNvPr id="171473" name="Freihand 171472">
                <a:extLst>
                  <a:ext uri="{FF2B5EF4-FFF2-40B4-BE49-F238E27FC236}">
                    <a16:creationId xmlns:a16="http://schemas.microsoft.com/office/drawing/2014/main" id="{542D4D64-0884-4805-AFE0-34D33ABFC259}"/>
                  </a:ext>
                </a:extLst>
              </p14:cNvPr>
              <p14:cNvContentPartPr/>
              <p14:nvPr/>
            </p14:nvContentPartPr>
            <p14:xfrm>
              <a:off x="2865613" y="6209112"/>
              <a:ext cx="6840" cy="81360"/>
            </p14:xfrm>
          </p:contentPart>
        </mc:Choice>
        <mc:Fallback>
          <p:pic>
            <p:nvPicPr>
              <p:cNvPr id="171473" name="Freihand 171472">
                <a:extLst>
                  <a:ext uri="{FF2B5EF4-FFF2-40B4-BE49-F238E27FC236}">
                    <a16:creationId xmlns:a16="http://schemas.microsoft.com/office/drawing/2014/main" id="{542D4D64-0884-4805-AFE0-34D33ABFC259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2861293" y="6204792"/>
                <a:ext cx="154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8">
            <p14:nvContentPartPr>
              <p14:cNvPr id="171474" name="Freihand 171473">
                <a:extLst>
                  <a:ext uri="{FF2B5EF4-FFF2-40B4-BE49-F238E27FC236}">
                    <a16:creationId xmlns:a16="http://schemas.microsoft.com/office/drawing/2014/main" id="{5F1ECB67-117D-4EB0-A8EA-BBF233BDFF2D}"/>
                  </a:ext>
                </a:extLst>
              </p14:cNvPr>
              <p14:cNvContentPartPr/>
              <p14:nvPr/>
            </p14:nvContentPartPr>
            <p14:xfrm>
              <a:off x="2806213" y="6227832"/>
              <a:ext cx="124560" cy="9000"/>
            </p14:xfrm>
          </p:contentPart>
        </mc:Choice>
        <mc:Fallback>
          <p:pic>
            <p:nvPicPr>
              <p:cNvPr id="171474" name="Freihand 171473">
                <a:extLst>
                  <a:ext uri="{FF2B5EF4-FFF2-40B4-BE49-F238E27FC236}">
                    <a16:creationId xmlns:a16="http://schemas.microsoft.com/office/drawing/2014/main" id="{5F1ECB67-117D-4EB0-A8EA-BBF233BDFF2D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2801893" y="6223512"/>
                <a:ext cx="13320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171475" name="Freihand 171474">
                <a:extLst>
                  <a:ext uri="{FF2B5EF4-FFF2-40B4-BE49-F238E27FC236}">
                    <a16:creationId xmlns:a16="http://schemas.microsoft.com/office/drawing/2014/main" id="{7A1FB34F-6692-48D6-9E1E-3AC4242954ED}"/>
                  </a:ext>
                </a:extLst>
              </p14:cNvPr>
              <p14:cNvContentPartPr/>
              <p14:nvPr/>
            </p14:nvContentPartPr>
            <p14:xfrm>
              <a:off x="2989813" y="6151872"/>
              <a:ext cx="120960" cy="149040"/>
            </p14:xfrm>
          </p:contentPart>
        </mc:Choice>
        <mc:Fallback>
          <p:pic>
            <p:nvPicPr>
              <p:cNvPr id="171475" name="Freihand 171474">
                <a:extLst>
                  <a:ext uri="{FF2B5EF4-FFF2-40B4-BE49-F238E27FC236}">
                    <a16:creationId xmlns:a16="http://schemas.microsoft.com/office/drawing/2014/main" id="{7A1FB34F-6692-48D6-9E1E-3AC4242954ED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2985493" y="6147552"/>
                <a:ext cx="129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2">
            <p14:nvContentPartPr>
              <p14:cNvPr id="171476" name="Freihand 171475">
                <a:extLst>
                  <a:ext uri="{FF2B5EF4-FFF2-40B4-BE49-F238E27FC236}">
                    <a16:creationId xmlns:a16="http://schemas.microsoft.com/office/drawing/2014/main" id="{5822E0C5-96E8-4B58-B45D-00E9E5E44EEE}"/>
                  </a:ext>
                </a:extLst>
              </p14:cNvPr>
              <p14:cNvContentPartPr/>
              <p14:nvPr/>
            </p14:nvContentPartPr>
            <p14:xfrm>
              <a:off x="3300493" y="6182472"/>
              <a:ext cx="9000" cy="107640"/>
            </p14:xfrm>
          </p:contentPart>
        </mc:Choice>
        <mc:Fallback>
          <p:pic>
            <p:nvPicPr>
              <p:cNvPr id="171476" name="Freihand 171475">
                <a:extLst>
                  <a:ext uri="{FF2B5EF4-FFF2-40B4-BE49-F238E27FC236}">
                    <a16:creationId xmlns:a16="http://schemas.microsoft.com/office/drawing/2014/main" id="{5822E0C5-96E8-4B58-B45D-00E9E5E44EEE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3296173" y="6178152"/>
                <a:ext cx="176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171477" name="Freihand 171476">
                <a:extLst>
                  <a:ext uri="{FF2B5EF4-FFF2-40B4-BE49-F238E27FC236}">
                    <a16:creationId xmlns:a16="http://schemas.microsoft.com/office/drawing/2014/main" id="{A765C65A-439E-4770-B06C-78D590B0B4F4}"/>
                  </a:ext>
                </a:extLst>
              </p14:cNvPr>
              <p14:cNvContentPartPr/>
              <p14:nvPr/>
            </p14:nvContentPartPr>
            <p14:xfrm>
              <a:off x="3241093" y="6223512"/>
              <a:ext cx="170280" cy="5760"/>
            </p14:xfrm>
          </p:contentPart>
        </mc:Choice>
        <mc:Fallback>
          <p:pic>
            <p:nvPicPr>
              <p:cNvPr id="171477" name="Freihand 171476">
                <a:extLst>
                  <a:ext uri="{FF2B5EF4-FFF2-40B4-BE49-F238E27FC236}">
                    <a16:creationId xmlns:a16="http://schemas.microsoft.com/office/drawing/2014/main" id="{A765C65A-439E-4770-B06C-78D590B0B4F4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3236773" y="6219192"/>
                <a:ext cx="1789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171478" name="Freihand 171477">
                <a:extLst>
                  <a:ext uri="{FF2B5EF4-FFF2-40B4-BE49-F238E27FC236}">
                    <a16:creationId xmlns:a16="http://schemas.microsoft.com/office/drawing/2014/main" id="{F838D687-338E-4958-BAEE-2D2B71E2BA2C}"/>
                  </a:ext>
                </a:extLst>
              </p14:cNvPr>
              <p14:cNvContentPartPr/>
              <p14:nvPr/>
            </p14:nvContentPartPr>
            <p14:xfrm>
              <a:off x="3461053" y="6154752"/>
              <a:ext cx="92520" cy="99000"/>
            </p14:xfrm>
          </p:contentPart>
        </mc:Choice>
        <mc:Fallback>
          <p:pic>
            <p:nvPicPr>
              <p:cNvPr id="171478" name="Freihand 171477">
                <a:extLst>
                  <a:ext uri="{FF2B5EF4-FFF2-40B4-BE49-F238E27FC236}">
                    <a16:creationId xmlns:a16="http://schemas.microsoft.com/office/drawing/2014/main" id="{F838D687-338E-4958-BAEE-2D2B71E2BA2C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3456733" y="6150432"/>
                <a:ext cx="1011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8">
            <p14:nvContentPartPr>
              <p14:cNvPr id="171479" name="Freihand 171478">
                <a:extLst>
                  <a:ext uri="{FF2B5EF4-FFF2-40B4-BE49-F238E27FC236}">
                    <a16:creationId xmlns:a16="http://schemas.microsoft.com/office/drawing/2014/main" id="{E3BA0616-EE70-458D-8308-3DB843675DF9}"/>
                  </a:ext>
                </a:extLst>
              </p14:cNvPr>
              <p14:cNvContentPartPr/>
              <p14:nvPr/>
            </p14:nvContentPartPr>
            <p14:xfrm>
              <a:off x="3571933" y="6236832"/>
              <a:ext cx="78120" cy="81360"/>
            </p14:xfrm>
          </p:contentPart>
        </mc:Choice>
        <mc:Fallback>
          <p:pic>
            <p:nvPicPr>
              <p:cNvPr id="171479" name="Freihand 171478">
                <a:extLst>
                  <a:ext uri="{FF2B5EF4-FFF2-40B4-BE49-F238E27FC236}">
                    <a16:creationId xmlns:a16="http://schemas.microsoft.com/office/drawing/2014/main" id="{E3BA0616-EE70-458D-8308-3DB843675DF9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3567613" y="6232512"/>
                <a:ext cx="867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0">
            <p14:nvContentPartPr>
              <p14:cNvPr id="171480" name="Freihand 171479">
                <a:extLst>
                  <a:ext uri="{FF2B5EF4-FFF2-40B4-BE49-F238E27FC236}">
                    <a16:creationId xmlns:a16="http://schemas.microsoft.com/office/drawing/2014/main" id="{0361BA83-7ED7-4163-966B-1226E1ACF050}"/>
                  </a:ext>
                </a:extLst>
              </p14:cNvPr>
              <p14:cNvContentPartPr/>
              <p14:nvPr/>
            </p14:nvContentPartPr>
            <p14:xfrm>
              <a:off x="3723133" y="6217032"/>
              <a:ext cx="26280" cy="3960"/>
            </p14:xfrm>
          </p:contentPart>
        </mc:Choice>
        <mc:Fallback>
          <p:pic>
            <p:nvPicPr>
              <p:cNvPr id="171480" name="Freihand 171479">
                <a:extLst>
                  <a:ext uri="{FF2B5EF4-FFF2-40B4-BE49-F238E27FC236}">
                    <a16:creationId xmlns:a16="http://schemas.microsoft.com/office/drawing/2014/main" id="{0361BA83-7ED7-4163-966B-1226E1ACF050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3718813" y="6212712"/>
                <a:ext cx="3492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2">
            <p14:nvContentPartPr>
              <p14:cNvPr id="171481" name="Freihand 171480">
                <a:extLst>
                  <a:ext uri="{FF2B5EF4-FFF2-40B4-BE49-F238E27FC236}">
                    <a16:creationId xmlns:a16="http://schemas.microsoft.com/office/drawing/2014/main" id="{91EB26B1-BCB5-465D-B6DF-5F66CD68F749}"/>
                  </a:ext>
                </a:extLst>
              </p14:cNvPr>
              <p14:cNvContentPartPr/>
              <p14:nvPr/>
            </p14:nvContentPartPr>
            <p14:xfrm>
              <a:off x="3815293" y="6174552"/>
              <a:ext cx="94320" cy="145080"/>
            </p14:xfrm>
          </p:contentPart>
        </mc:Choice>
        <mc:Fallback>
          <p:pic>
            <p:nvPicPr>
              <p:cNvPr id="171481" name="Freihand 171480">
                <a:extLst>
                  <a:ext uri="{FF2B5EF4-FFF2-40B4-BE49-F238E27FC236}">
                    <a16:creationId xmlns:a16="http://schemas.microsoft.com/office/drawing/2014/main" id="{91EB26B1-BCB5-465D-B6DF-5F66CD68F749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3810973" y="6170232"/>
                <a:ext cx="1029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4">
            <p14:nvContentPartPr>
              <p14:cNvPr id="171482" name="Freihand 171481">
                <a:extLst>
                  <a:ext uri="{FF2B5EF4-FFF2-40B4-BE49-F238E27FC236}">
                    <a16:creationId xmlns:a16="http://schemas.microsoft.com/office/drawing/2014/main" id="{9E6E1FE1-FDF1-45A3-A75F-802A71E86353}"/>
                  </a:ext>
                </a:extLst>
              </p14:cNvPr>
              <p14:cNvContentPartPr/>
              <p14:nvPr/>
            </p14:nvContentPartPr>
            <p14:xfrm>
              <a:off x="4095373" y="6187152"/>
              <a:ext cx="193320" cy="33840"/>
            </p14:xfrm>
          </p:contentPart>
        </mc:Choice>
        <mc:Fallback>
          <p:pic>
            <p:nvPicPr>
              <p:cNvPr id="171482" name="Freihand 171481">
                <a:extLst>
                  <a:ext uri="{FF2B5EF4-FFF2-40B4-BE49-F238E27FC236}">
                    <a16:creationId xmlns:a16="http://schemas.microsoft.com/office/drawing/2014/main" id="{9E6E1FE1-FDF1-45A3-A75F-802A71E86353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4091053" y="6182832"/>
                <a:ext cx="201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6">
            <p14:nvContentPartPr>
              <p14:cNvPr id="171483" name="Freihand 171482">
                <a:extLst>
                  <a:ext uri="{FF2B5EF4-FFF2-40B4-BE49-F238E27FC236}">
                    <a16:creationId xmlns:a16="http://schemas.microsoft.com/office/drawing/2014/main" id="{8E736B88-82FB-4476-9EE5-A37CE04CC0E1}"/>
                  </a:ext>
                </a:extLst>
              </p14:cNvPr>
              <p14:cNvContentPartPr/>
              <p14:nvPr/>
            </p14:nvContentPartPr>
            <p14:xfrm>
              <a:off x="4118773" y="6220992"/>
              <a:ext cx="221400" cy="24480"/>
            </p14:xfrm>
          </p:contentPart>
        </mc:Choice>
        <mc:Fallback>
          <p:pic>
            <p:nvPicPr>
              <p:cNvPr id="171483" name="Freihand 171482">
                <a:extLst>
                  <a:ext uri="{FF2B5EF4-FFF2-40B4-BE49-F238E27FC236}">
                    <a16:creationId xmlns:a16="http://schemas.microsoft.com/office/drawing/2014/main" id="{8E736B88-82FB-4476-9EE5-A37CE04CC0E1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4114453" y="6216672"/>
                <a:ext cx="2300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8">
            <p14:nvContentPartPr>
              <p14:cNvPr id="171484" name="Freihand 171483">
                <a:extLst>
                  <a:ext uri="{FF2B5EF4-FFF2-40B4-BE49-F238E27FC236}">
                    <a16:creationId xmlns:a16="http://schemas.microsoft.com/office/drawing/2014/main" id="{6E1FFE10-6BE4-4C1F-87C8-3A262449811F}"/>
                  </a:ext>
                </a:extLst>
              </p14:cNvPr>
              <p14:cNvContentPartPr/>
              <p14:nvPr/>
            </p14:nvContentPartPr>
            <p14:xfrm>
              <a:off x="4410733" y="6147552"/>
              <a:ext cx="140040" cy="205560"/>
            </p14:xfrm>
          </p:contentPart>
        </mc:Choice>
        <mc:Fallback>
          <p:pic>
            <p:nvPicPr>
              <p:cNvPr id="171484" name="Freihand 171483">
                <a:extLst>
                  <a:ext uri="{FF2B5EF4-FFF2-40B4-BE49-F238E27FC236}">
                    <a16:creationId xmlns:a16="http://schemas.microsoft.com/office/drawing/2014/main" id="{6E1FFE10-6BE4-4C1F-87C8-3A262449811F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4406413" y="6143232"/>
                <a:ext cx="1486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0">
            <p14:nvContentPartPr>
              <p14:cNvPr id="171607" name="Freihand 171606">
                <a:extLst>
                  <a:ext uri="{FF2B5EF4-FFF2-40B4-BE49-F238E27FC236}">
                    <a16:creationId xmlns:a16="http://schemas.microsoft.com/office/drawing/2014/main" id="{BEA18D2B-ACAB-4AFE-A19C-3D5B53A51AF7}"/>
                  </a:ext>
                </a:extLst>
              </p14:cNvPr>
              <p14:cNvContentPartPr/>
              <p14:nvPr/>
            </p14:nvContentPartPr>
            <p14:xfrm>
              <a:off x="1950493" y="6018312"/>
              <a:ext cx="2667960" cy="531720"/>
            </p14:xfrm>
          </p:contentPart>
        </mc:Choice>
        <mc:Fallback>
          <p:pic>
            <p:nvPicPr>
              <p:cNvPr id="171607" name="Freihand 171606">
                <a:extLst>
                  <a:ext uri="{FF2B5EF4-FFF2-40B4-BE49-F238E27FC236}">
                    <a16:creationId xmlns:a16="http://schemas.microsoft.com/office/drawing/2014/main" id="{BEA18D2B-ACAB-4AFE-A19C-3D5B53A51AF7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1946173" y="6013992"/>
                <a:ext cx="2676600" cy="54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610" name="Gruppieren 171609">
            <a:extLst>
              <a:ext uri="{FF2B5EF4-FFF2-40B4-BE49-F238E27FC236}">
                <a16:creationId xmlns:a16="http://schemas.microsoft.com/office/drawing/2014/main" id="{0ED4C4CE-263A-485D-BFE2-EFE17D9A998D}"/>
              </a:ext>
            </a:extLst>
          </p:cNvPr>
          <p:cNvGrpSpPr/>
          <p:nvPr/>
        </p:nvGrpSpPr>
        <p:grpSpPr>
          <a:xfrm>
            <a:off x="10045813" y="2601912"/>
            <a:ext cx="2067840" cy="1564200"/>
            <a:chOff x="10045813" y="2601912"/>
            <a:chExt cx="2067840" cy="156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71261" name="Freihand 171260">
                  <a:extLst>
                    <a:ext uri="{FF2B5EF4-FFF2-40B4-BE49-F238E27FC236}">
                      <a16:creationId xmlns:a16="http://schemas.microsoft.com/office/drawing/2014/main" id="{6FA1E87E-4609-4A03-A23B-A6FF685A068E}"/>
                    </a:ext>
                  </a:extLst>
                </p14:cNvPr>
                <p14:cNvContentPartPr/>
                <p14:nvPr/>
              </p14:nvContentPartPr>
              <p14:xfrm>
                <a:off x="10045813" y="2601912"/>
                <a:ext cx="6480" cy="295200"/>
              </p14:xfrm>
            </p:contentPart>
          </mc:Choice>
          <mc:Fallback>
            <p:pic>
              <p:nvPicPr>
                <p:cNvPr id="171261" name="Freihand 171260">
                  <a:extLst>
                    <a:ext uri="{FF2B5EF4-FFF2-40B4-BE49-F238E27FC236}">
                      <a16:creationId xmlns:a16="http://schemas.microsoft.com/office/drawing/2014/main" id="{6FA1E87E-4609-4A03-A23B-A6FF685A068E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0041493" y="2597592"/>
                  <a:ext cx="151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71262" name="Freihand 171261">
                  <a:extLst>
                    <a:ext uri="{FF2B5EF4-FFF2-40B4-BE49-F238E27FC236}">
                      <a16:creationId xmlns:a16="http://schemas.microsoft.com/office/drawing/2014/main" id="{2ADC7A6B-AEC5-4C92-A546-65FC9A3B914D}"/>
                    </a:ext>
                  </a:extLst>
                </p14:cNvPr>
                <p14:cNvContentPartPr/>
                <p14:nvPr/>
              </p14:nvContentPartPr>
              <p14:xfrm>
                <a:off x="10056613" y="3026352"/>
                <a:ext cx="101160" cy="165240"/>
              </p14:xfrm>
            </p:contentPart>
          </mc:Choice>
          <mc:Fallback>
            <p:pic>
              <p:nvPicPr>
                <p:cNvPr id="171262" name="Freihand 171261">
                  <a:extLst>
                    <a:ext uri="{FF2B5EF4-FFF2-40B4-BE49-F238E27FC236}">
                      <a16:creationId xmlns:a16="http://schemas.microsoft.com/office/drawing/2014/main" id="{2ADC7A6B-AEC5-4C92-A546-65FC9A3B914D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0052293" y="3022032"/>
                  <a:ext cx="109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171263" name="Freihand 171262">
                  <a:extLst>
                    <a:ext uri="{FF2B5EF4-FFF2-40B4-BE49-F238E27FC236}">
                      <a16:creationId xmlns:a16="http://schemas.microsoft.com/office/drawing/2014/main" id="{E6EBBACC-D5B9-4937-9A31-3D9E4972D654}"/>
                    </a:ext>
                  </a:extLst>
                </p14:cNvPr>
                <p14:cNvContentPartPr/>
                <p14:nvPr/>
              </p14:nvContentPartPr>
              <p14:xfrm>
                <a:off x="10150573" y="2933472"/>
                <a:ext cx="134640" cy="146520"/>
              </p14:xfrm>
            </p:contentPart>
          </mc:Choice>
          <mc:Fallback>
            <p:pic>
              <p:nvPicPr>
                <p:cNvPr id="171263" name="Freihand 171262">
                  <a:extLst>
                    <a:ext uri="{FF2B5EF4-FFF2-40B4-BE49-F238E27FC236}">
                      <a16:creationId xmlns:a16="http://schemas.microsoft.com/office/drawing/2014/main" id="{E6EBBACC-D5B9-4937-9A31-3D9E4972D654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0146253" y="2929152"/>
                  <a:ext cx="143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171264" name="Freihand 171263">
                  <a:extLst>
                    <a:ext uri="{FF2B5EF4-FFF2-40B4-BE49-F238E27FC236}">
                      <a16:creationId xmlns:a16="http://schemas.microsoft.com/office/drawing/2014/main" id="{11EF8D73-6C63-4913-AB73-F0EA1D243C96}"/>
                    </a:ext>
                  </a:extLst>
                </p14:cNvPr>
                <p14:cNvContentPartPr/>
                <p14:nvPr/>
              </p14:nvContentPartPr>
              <p14:xfrm>
                <a:off x="10274413" y="2877312"/>
                <a:ext cx="15120" cy="100440"/>
              </p14:xfrm>
            </p:contentPart>
          </mc:Choice>
          <mc:Fallback>
            <p:pic>
              <p:nvPicPr>
                <p:cNvPr id="171264" name="Freihand 171263">
                  <a:extLst>
                    <a:ext uri="{FF2B5EF4-FFF2-40B4-BE49-F238E27FC236}">
                      <a16:creationId xmlns:a16="http://schemas.microsoft.com/office/drawing/2014/main" id="{11EF8D73-6C63-4913-AB73-F0EA1D243C96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0270093" y="2872992"/>
                  <a:ext cx="23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171374" name="Freihand 171373">
                  <a:extLst>
                    <a:ext uri="{FF2B5EF4-FFF2-40B4-BE49-F238E27FC236}">
                      <a16:creationId xmlns:a16="http://schemas.microsoft.com/office/drawing/2014/main" id="{7A89BFD3-44B2-4321-A914-8D0BDF03AC36}"/>
                    </a:ext>
                  </a:extLst>
                </p14:cNvPr>
                <p14:cNvContentPartPr/>
                <p14:nvPr/>
              </p14:nvContentPartPr>
              <p14:xfrm>
                <a:off x="10119973" y="3244512"/>
                <a:ext cx="95400" cy="128520"/>
              </p14:xfrm>
            </p:contentPart>
          </mc:Choice>
          <mc:Fallback>
            <p:pic>
              <p:nvPicPr>
                <p:cNvPr id="171374" name="Freihand 171373">
                  <a:extLst>
                    <a:ext uri="{FF2B5EF4-FFF2-40B4-BE49-F238E27FC236}">
                      <a16:creationId xmlns:a16="http://schemas.microsoft.com/office/drawing/2014/main" id="{7A89BFD3-44B2-4321-A914-8D0BDF03AC36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115653" y="3240192"/>
                  <a:ext cx="104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171375" name="Freihand 171374">
                  <a:extLst>
                    <a:ext uri="{FF2B5EF4-FFF2-40B4-BE49-F238E27FC236}">
                      <a16:creationId xmlns:a16="http://schemas.microsoft.com/office/drawing/2014/main" id="{9C6C57B9-B25F-41EB-B3F1-83A9030B2A0E}"/>
                    </a:ext>
                  </a:extLst>
                </p14:cNvPr>
                <p14:cNvContentPartPr/>
                <p14:nvPr/>
              </p14:nvContentPartPr>
              <p14:xfrm>
                <a:off x="10239853" y="3262872"/>
                <a:ext cx="94680" cy="95040"/>
              </p14:xfrm>
            </p:contentPart>
          </mc:Choice>
          <mc:Fallback>
            <p:pic>
              <p:nvPicPr>
                <p:cNvPr id="171375" name="Freihand 171374">
                  <a:extLst>
                    <a:ext uri="{FF2B5EF4-FFF2-40B4-BE49-F238E27FC236}">
                      <a16:creationId xmlns:a16="http://schemas.microsoft.com/office/drawing/2014/main" id="{9C6C57B9-B25F-41EB-B3F1-83A9030B2A0E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0235533" y="3258552"/>
                  <a:ext cx="103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171376" name="Freihand 171375">
                  <a:extLst>
                    <a:ext uri="{FF2B5EF4-FFF2-40B4-BE49-F238E27FC236}">
                      <a16:creationId xmlns:a16="http://schemas.microsoft.com/office/drawing/2014/main" id="{44CE021B-7180-4E2D-B657-50427947B5D1}"/>
                    </a:ext>
                  </a:extLst>
                </p14:cNvPr>
                <p14:cNvContentPartPr/>
                <p14:nvPr/>
              </p14:nvContentPartPr>
              <p14:xfrm>
                <a:off x="10346053" y="3257472"/>
                <a:ext cx="129960" cy="101160"/>
              </p14:xfrm>
            </p:contentPart>
          </mc:Choice>
          <mc:Fallback>
            <p:pic>
              <p:nvPicPr>
                <p:cNvPr id="171376" name="Freihand 171375">
                  <a:extLst>
                    <a:ext uri="{FF2B5EF4-FFF2-40B4-BE49-F238E27FC236}">
                      <a16:creationId xmlns:a16="http://schemas.microsoft.com/office/drawing/2014/main" id="{44CE021B-7180-4E2D-B657-50427947B5D1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0341733" y="3253152"/>
                  <a:ext cx="138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171377" name="Freihand 171376">
                  <a:extLst>
                    <a:ext uri="{FF2B5EF4-FFF2-40B4-BE49-F238E27FC236}">
                      <a16:creationId xmlns:a16="http://schemas.microsoft.com/office/drawing/2014/main" id="{58D0334F-154F-46A1-AC6F-2523AABD7C37}"/>
                    </a:ext>
                  </a:extLst>
                </p14:cNvPr>
                <p14:cNvContentPartPr/>
                <p14:nvPr/>
              </p14:nvContentPartPr>
              <p14:xfrm>
                <a:off x="10468813" y="3281592"/>
                <a:ext cx="162720" cy="80280"/>
              </p14:xfrm>
            </p:contentPart>
          </mc:Choice>
          <mc:Fallback>
            <p:pic>
              <p:nvPicPr>
                <p:cNvPr id="171377" name="Freihand 171376">
                  <a:extLst>
                    <a:ext uri="{FF2B5EF4-FFF2-40B4-BE49-F238E27FC236}">
                      <a16:creationId xmlns:a16="http://schemas.microsoft.com/office/drawing/2014/main" id="{58D0334F-154F-46A1-AC6F-2523AABD7C37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0464493" y="3277272"/>
                  <a:ext cx="171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171533" name="Freihand 171532">
                  <a:extLst>
                    <a:ext uri="{FF2B5EF4-FFF2-40B4-BE49-F238E27FC236}">
                      <a16:creationId xmlns:a16="http://schemas.microsoft.com/office/drawing/2014/main" id="{DEB26722-4000-4E7B-ACDB-43DE6EBAA973}"/>
                    </a:ext>
                  </a:extLst>
                </p14:cNvPr>
                <p14:cNvContentPartPr/>
                <p14:nvPr/>
              </p14:nvContentPartPr>
              <p14:xfrm>
                <a:off x="10957693" y="3446832"/>
                <a:ext cx="36000" cy="549360"/>
              </p14:xfrm>
            </p:contentPart>
          </mc:Choice>
          <mc:Fallback>
            <p:pic>
              <p:nvPicPr>
                <p:cNvPr id="171533" name="Freihand 171532">
                  <a:extLst>
                    <a:ext uri="{FF2B5EF4-FFF2-40B4-BE49-F238E27FC236}">
                      <a16:creationId xmlns:a16="http://schemas.microsoft.com/office/drawing/2014/main" id="{DEB26722-4000-4E7B-ACDB-43DE6EBAA973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0953373" y="3442512"/>
                  <a:ext cx="4464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171534" name="Freihand 171533">
                  <a:extLst>
                    <a:ext uri="{FF2B5EF4-FFF2-40B4-BE49-F238E27FC236}">
                      <a16:creationId xmlns:a16="http://schemas.microsoft.com/office/drawing/2014/main" id="{FC0AED43-F680-468A-827C-5AE23517A020}"/>
                    </a:ext>
                  </a:extLst>
                </p14:cNvPr>
                <p14:cNvContentPartPr/>
                <p14:nvPr/>
              </p14:nvContentPartPr>
              <p14:xfrm>
                <a:off x="10692013" y="3981792"/>
                <a:ext cx="1030680" cy="29880"/>
              </p14:xfrm>
            </p:contentPart>
          </mc:Choice>
          <mc:Fallback>
            <p:pic>
              <p:nvPicPr>
                <p:cNvPr id="171534" name="Freihand 171533">
                  <a:extLst>
                    <a:ext uri="{FF2B5EF4-FFF2-40B4-BE49-F238E27FC236}">
                      <a16:creationId xmlns:a16="http://schemas.microsoft.com/office/drawing/2014/main" id="{FC0AED43-F680-468A-827C-5AE23517A020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0687693" y="3977472"/>
                  <a:ext cx="1039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171535" name="Freihand 171534">
                  <a:extLst>
                    <a:ext uri="{FF2B5EF4-FFF2-40B4-BE49-F238E27FC236}">
                      <a16:creationId xmlns:a16="http://schemas.microsoft.com/office/drawing/2014/main" id="{C4635C7C-5439-443B-9528-F0C73CA0BB03}"/>
                    </a:ext>
                  </a:extLst>
                </p14:cNvPr>
                <p14:cNvContentPartPr/>
                <p14:nvPr/>
              </p14:nvContentPartPr>
              <p14:xfrm>
                <a:off x="11676613" y="3898632"/>
                <a:ext cx="218520" cy="161280"/>
              </p14:xfrm>
            </p:contentPart>
          </mc:Choice>
          <mc:Fallback>
            <p:pic>
              <p:nvPicPr>
                <p:cNvPr id="171535" name="Freihand 171534">
                  <a:extLst>
                    <a:ext uri="{FF2B5EF4-FFF2-40B4-BE49-F238E27FC236}">
                      <a16:creationId xmlns:a16="http://schemas.microsoft.com/office/drawing/2014/main" id="{C4635C7C-5439-443B-9528-F0C73CA0BB03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1672293" y="3894312"/>
                  <a:ext cx="227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171536" name="Freihand 171535">
                  <a:extLst>
                    <a:ext uri="{FF2B5EF4-FFF2-40B4-BE49-F238E27FC236}">
                      <a16:creationId xmlns:a16="http://schemas.microsoft.com/office/drawing/2014/main" id="{AB42ED5C-5BC1-4416-8BA5-7DCDF250D604}"/>
                    </a:ext>
                  </a:extLst>
                </p14:cNvPr>
                <p14:cNvContentPartPr/>
                <p14:nvPr/>
              </p14:nvContentPartPr>
              <p14:xfrm>
                <a:off x="10831693" y="3293112"/>
                <a:ext cx="291600" cy="249480"/>
              </p14:xfrm>
            </p:contentPart>
          </mc:Choice>
          <mc:Fallback>
            <p:pic>
              <p:nvPicPr>
                <p:cNvPr id="171536" name="Freihand 171535">
                  <a:extLst>
                    <a:ext uri="{FF2B5EF4-FFF2-40B4-BE49-F238E27FC236}">
                      <a16:creationId xmlns:a16="http://schemas.microsoft.com/office/drawing/2014/main" id="{AB42ED5C-5BC1-4416-8BA5-7DCDF250D604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0827373" y="3288792"/>
                  <a:ext cx="300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171538" name="Freihand 171537">
                  <a:extLst>
                    <a:ext uri="{FF2B5EF4-FFF2-40B4-BE49-F238E27FC236}">
                      <a16:creationId xmlns:a16="http://schemas.microsoft.com/office/drawing/2014/main" id="{573239D3-E6EB-4AC2-83D5-D9B11747CF9C}"/>
                    </a:ext>
                  </a:extLst>
                </p14:cNvPr>
                <p14:cNvContentPartPr/>
                <p14:nvPr/>
              </p14:nvContentPartPr>
              <p14:xfrm>
                <a:off x="10726573" y="3314352"/>
                <a:ext cx="121320" cy="176760"/>
              </p14:xfrm>
            </p:contentPart>
          </mc:Choice>
          <mc:Fallback>
            <p:pic>
              <p:nvPicPr>
                <p:cNvPr id="171538" name="Freihand 171537">
                  <a:extLst>
                    <a:ext uri="{FF2B5EF4-FFF2-40B4-BE49-F238E27FC236}">
                      <a16:creationId xmlns:a16="http://schemas.microsoft.com/office/drawing/2014/main" id="{573239D3-E6EB-4AC2-83D5-D9B11747CF9C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0722253" y="3310032"/>
                  <a:ext cx="129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171539" name="Freihand 171538">
                  <a:extLst>
                    <a:ext uri="{FF2B5EF4-FFF2-40B4-BE49-F238E27FC236}">
                      <a16:creationId xmlns:a16="http://schemas.microsoft.com/office/drawing/2014/main" id="{2FE4AA04-9DFF-4A51-AD07-72F75764CC9E}"/>
                    </a:ext>
                  </a:extLst>
                </p14:cNvPr>
                <p14:cNvContentPartPr/>
                <p14:nvPr/>
              </p14:nvContentPartPr>
              <p14:xfrm>
                <a:off x="11705413" y="4054512"/>
                <a:ext cx="89280" cy="111600"/>
              </p14:xfrm>
            </p:contentPart>
          </mc:Choice>
          <mc:Fallback>
            <p:pic>
              <p:nvPicPr>
                <p:cNvPr id="171539" name="Freihand 171538">
                  <a:extLst>
                    <a:ext uri="{FF2B5EF4-FFF2-40B4-BE49-F238E27FC236}">
                      <a16:creationId xmlns:a16="http://schemas.microsoft.com/office/drawing/2014/main" id="{2FE4AA04-9DFF-4A51-AD07-72F75764CC9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1701093" y="4050192"/>
                  <a:ext cx="97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171540" name="Freihand 171539">
                  <a:extLst>
                    <a:ext uri="{FF2B5EF4-FFF2-40B4-BE49-F238E27FC236}">
                      <a16:creationId xmlns:a16="http://schemas.microsoft.com/office/drawing/2014/main" id="{24934B0B-BB39-44C8-9551-393DBED74B80}"/>
                    </a:ext>
                  </a:extLst>
                </p14:cNvPr>
                <p14:cNvContentPartPr/>
                <p14:nvPr/>
              </p14:nvContentPartPr>
              <p14:xfrm>
                <a:off x="11702893" y="4058112"/>
                <a:ext cx="114480" cy="91440"/>
              </p14:xfrm>
            </p:contentPart>
          </mc:Choice>
          <mc:Fallback>
            <p:pic>
              <p:nvPicPr>
                <p:cNvPr id="171540" name="Freihand 171539">
                  <a:extLst>
                    <a:ext uri="{FF2B5EF4-FFF2-40B4-BE49-F238E27FC236}">
                      <a16:creationId xmlns:a16="http://schemas.microsoft.com/office/drawing/2014/main" id="{24934B0B-BB39-44C8-9551-393DBED74B80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1698573" y="4053792"/>
                  <a:ext cx="123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171541" name="Freihand 171540">
                  <a:extLst>
                    <a:ext uri="{FF2B5EF4-FFF2-40B4-BE49-F238E27FC236}">
                      <a16:creationId xmlns:a16="http://schemas.microsoft.com/office/drawing/2014/main" id="{9E2F1F94-C57B-44A9-B0D6-1ECF05174288}"/>
                    </a:ext>
                  </a:extLst>
                </p14:cNvPr>
                <p14:cNvContentPartPr/>
                <p14:nvPr/>
              </p14:nvContentPartPr>
              <p14:xfrm>
                <a:off x="11109973" y="3270072"/>
                <a:ext cx="835920" cy="583920"/>
              </p14:xfrm>
            </p:contentPart>
          </mc:Choice>
          <mc:Fallback>
            <p:pic>
              <p:nvPicPr>
                <p:cNvPr id="171541" name="Freihand 171540">
                  <a:extLst>
                    <a:ext uri="{FF2B5EF4-FFF2-40B4-BE49-F238E27FC236}">
                      <a16:creationId xmlns:a16="http://schemas.microsoft.com/office/drawing/2014/main" id="{9E2F1F94-C57B-44A9-B0D6-1ECF05174288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1105653" y="3265752"/>
                  <a:ext cx="84456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171543" name="Freihand 171542">
                  <a:extLst>
                    <a:ext uri="{FF2B5EF4-FFF2-40B4-BE49-F238E27FC236}">
                      <a16:creationId xmlns:a16="http://schemas.microsoft.com/office/drawing/2014/main" id="{BF21BB72-8E61-48C4-B60E-222981CF3325}"/>
                    </a:ext>
                  </a:extLst>
                </p14:cNvPr>
                <p14:cNvContentPartPr/>
                <p14:nvPr/>
              </p14:nvContentPartPr>
              <p14:xfrm>
                <a:off x="11610733" y="3616752"/>
                <a:ext cx="4320" cy="15840"/>
              </p14:xfrm>
            </p:contentPart>
          </mc:Choice>
          <mc:Fallback>
            <p:pic>
              <p:nvPicPr>
                <p:cNvPr id="171543" name="Freihand 171542">
                  <a:extLst>
                    <a:ext uri="{FF2B5EF4-FFF2-40B4-BE49-F238E27FC236}">
                      <a16:creationId xmlns:a16="http://schemas.microsoft.com/office/drawing/2014/main" id="{BF21BB72-8E61-48C4-B60E-222981CF3325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1606413" y="3612432"/>
                  <a:ext cx="12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171544" name="Freihand 171543">
                  <a:extLst>
                    <a:ext uri="{FF2B5EF4-FFF2-40B4-BE49-F238E27FC236}">
                      <a16:creationId xmlns:a16="http://schemas.microsoft.com/office/drawing/2014/main" id="{17EEB861-7B75-4872-ACFA-13A53E58A3A5}"/>
                    </a:ext>
                  </a:extLst>
                </p14:cNvPr>
                <p14:cNvContentPartPr/>
                <p14:nvPr/>
              </p14:nvContentPartPr>
              <p14:xfrm>
                <a:off x="11607493" y="3591552"/>
                <a:ext cx="18360" cy="170640"/>
              </p14:xfrm>
            </p:contentPart>
          </mc:Choice>
          <mc:Fallback>
            <p:pic>
              <p:nvPicPr>
                <p:cNvPr id="171544" name="Freihand 171543">
                  <a:extLst>
                    <a:ext uri="{FF2B5EF4-FFF2-40B4-BE49-F238E27FC236}">
                      <a16:creationId xmlns:a16="http://schemas.microsoft.com/office/drawing/2014/main" id="{17EEB861-7B75-4872-ACFA-13A53E58A3A5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1603173" y="3587232"/>
                  <a:ext cx="27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171545" name="Freihand 171544">
                  <a:extLst>
                    <a:ext uri="{FF2B5EF4-FFF2-40B4-BE49-F238E27FC236}">
                      <a16:creationId xmlns:a16="http://schemas.microsoft.com/office/drawing/2014/main" id="{94FE6721-C69D-4BD6-A01F-70D11FE9B0F1}"/>
                    </a:ext>
                  </a:extLst>
                </p14:cNvPr>
                <p14:cNvContentPartPr/>
                <p14:nvPr/>
              </p14:nvContentPartPr>
              <p14:xfrm>
                <a:off x="11597053" y="3568512"/>
                <a:ext cx="176040" cy="45360"/>
              </p14:xfrm>
            </p:contentPart>
          </mc:Choice>
          <mc:Fallback>
            <p:pic>
              <p:nvPicPr>
                <p:cNvPr id="171545" name="Freihand 171544">
                  <a:extLst>
                    <a:ext uri="{FF2B5EF4-FFF2-40B4-BE49-F238E27FC236}">
                      <a16:creationId xmlns:a16="http://schemas.microsoft.com/office/drawing/2014/main" id="{94FE6721-C69D-4BD6-A01F-70D11FE9B0F1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1592733" y="3564192"/>
                  <a:ext cx="184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171546" name="Freihand 171545">
                  <a:extLst>
                    <a:ext uri="{FF2B5EF4-FFF2-40B4-BE49-F238E27FC236}">
                      <a16:creationId xmlns:a16="http://schemas.microsoft.com/office/drawing/2014/main" id="{FD9DCD02-EE54-43EB-B322-638DC1230B29}"/>
                    </a:ext>
                  </a:extLst>
                </p14:cNvPr>
                <p14:cNvContentPartPr/>
                <p14:nvPr/>
              </p14:nvContentPartPr>
              <p14:xfrm>
                <a:off x="11770933" y="3481752"/>
                <a:ext cx="9000" cy="98280"/>
              </p14:xfrm>
            </p:contentPart>
          </mc:Choice>
          <mc:Fallback>
            <p:pic>
              <p:nvPicPr>
                <p:cNvPr id="171546" name="Freihand 171545">
                  <a:extLst>
                    <a:ext uri="{FF2B5EF4-FFF2-40B4-BE49-F238E27FC236}">
                      <a16:creationId xmlns:a16="http://schemas.microsoft.com/office/drawing/2014/main" id="{FD9DCD02-EE54-43EB-B322-638DC1230B29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1766613" y="3477432"/>
                  <a:ext cx="17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171547" name="Freihand 171546">
                  <a:extLst>
                    <a:ext uri="{FF2B5EF4-FFF2-40B4-BE49-F238E27FC236}">
                      <a16:creationId xmlns:a16="http://schemas.microsoft.com/office/drawing/2014/main" id="{A1853E32-6DFC-4A9D-AF83-C701D7AB1E39}"/>
                    </a:ext>
                  </a:extLst>
                </p14:cNvPr>
                <p14:cNvContentPartPr/>
                <p14:nvPr/>
              </p14:nvContentPartPr>
              <p14:xfrm>
                <a:off x="11633053" y="3649872"/>
                <a:ext cx="61200" cy="58320"/>
              </p14:xfrm>
            </p:contentPart>
          </mc:Choice>
          <mc:Fallback>
            <p:pic>
              <p:nvPicPr>
                <p:cNvPr id="171547" name="Freihand 171546">
                  <a:extLst>
                    <a:ext uri="{FF2B5EF4-FFF2-40B4-BE49-F238E27FC236}">
                      <a16:creationId xmlns:a16="http://schemas.microsoft.com/office/drawing/2014/main" id="{A1853E32-6DFC-4A9D-AF83-C701D7AB1E39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1628733" y="3645552"/>
                  <a:ext cx="69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171548" name="Freihand 171547">
                  <a:extLst>
                    <a:ext uri="{FF2B5EF4-FFF2-40B4-BE49-F238E27FC236}">
                      <a16:creationId xmlns:a16="http://schemas.microsoft.com/office/drawing/2014/main" id="{DC8384C2-AC8F-4773-B6C2-D3B95E94582C}"/>
                    </a:ext>
                  </a:extLst>
                </p14:cNvPr>
                <p14:cNvContentPartPr/>
                <p14:nvPr/>
              </p14:nvContentPartPr>
              <p14:xfrm>
                <a:off x="11633053" y="3700992"/>
                <a:ext cx="84960" cy="10800"/>
              </p14:xfrm>
            </p:contentPart>
          </mc:Choice>
          <mc:Fallback>
            <p:pic>
              <p:nvPicPr>
                <p:cNvPr id="171548" name="Freihand 171547">
                  <a:extLst>
                    <a:ext uri="{FF2B5EF4-FFF2-40B4-BE49-F238E27FC236}">
                      <a16:creationId xmlns:a16="http://schemas.microsoft.com/office/drawing/2014/main" id="{DC8384C2-AC8F-4773-B6C2-D3B95E94582C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1628733" y="3696672"/>
                  <a:ext cx="93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171549" name="Freihand 171548">
                  <a:extLst>
                    <a:ext uri="{FF2B5EF4-FFF2-40B4-BE49-F238E27FC236}">
                      <a16:creationId xmlns:a16="http://schemas.microsoft.com/office/drawing/2014/main" id="{03F41BBE-4F75-4E2A-9F18-5581863DF4AD}"/>
                    </a:ext>
                  </a:extLst>
                </p14:cNvPr>
                <p14:cNvContentPartPr/>
                <p14:nvPr/>
              </p14:nvContentPartPr>
              <p14:xfrm>
                <a:off x="11709013" y="3663552"/>
                <a:ext cx="75960" cy="66600"/>
              </p14:xfrm>
            </p:contentPart>
          </mc:Choice>
          <mc:Fallback>
            <p:pic>
              <p:nvPicPr>
                <p:cNvPr id="171549" name="Freihand 171548">
                  <a:extLst>
                    <a:ext uri="{FF2B5EF4-FFF2-40B4-BE49-F238E27FC236}">
                      <a16:creationId xmlns:a16="http://schemas.microsoft.com/office/drawing/2014/main" id="{03F41BBE-4F75-4E2A-9F18-5581863DF4AD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1704693" y="3659232"/>
                  <a:ext cx="84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171550" name="Freihand 171549">
                  <a:extLst>
                    <a:ext uri="{FF2B5EF4-FFF2-40B4-BE49-F238E27FC236}">
                      <a16:creationId xmlns:a16="http://schemas.microsoft.com/office/drawing/2014/main" id="{12DBBD49-C7CA-4823-B5ED-9DF425FCB1DD}"/>
                    </a:ext>
                  </a:extLst>
                </p14:cNvPr>
                <p14:cNvContentPartPr/>
                <p14:nvPr/>
              </p14:nvContentPartPr>
              <p14:xfrm>
                <a:off x="11815933" y="3501912"/>
                <a:ext cx="36360" cy="55800"/>
              </p14:xfrm>
            </p:contentPart>
          </mc:Choice>
          <mc:Fallback>
            <p:pic>
              <p:nvPicPr>
                <p:cNvPr id="171550" name="Freihand 171549">
                  <a:extLst>
                    <a:ext uri="{FF2B5EF4-FFF2-40B4-BE49-F238E27FC236}">
                      <a16:creationId xmlns:a16="http://schemas.microsoft.com/office/drawing/2014/main" id="{12DBBD49-C7CA-4823-B5ED-9DF425FCB1DD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1811613" y="3497592"/>
                  <a:ext cx="45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171551" name="Freihand 171550">
                  <a:extLst>
                    <a:ext uri="{FF2B5EF4-FFF2-40B4-BE49-F238E27FC236}">
                      <a16:creationId xmlns:a16="http://schemas.microsoft.com/office/drawing/2014/main" id="{22D9B63A-6075-4B76-90AA-9625DB952C10}"/>
                    </a:ext>
                  </a:extLst>
                </p14:cNvPr>
                <p14:cNvContentPartPr/>
                <p14:nvPr/>
              </p14:nvContentPartPr>
              <p14:xfrm>
                <a:off x="11851573" y="3499392"/>
                <a:ext cx="4680" cy="66600"/>
              </p14:xfrm>
            </p:contentPart>
          </mc:Choice>
          <mc:Fallback>
            <p:pic>
              <p:nvPicPr>
                <p:cNvPr id="171551" name="Freihand 171550">
                  <a:extLst>
                    <a:ext uri="{FF2B5EF4-FFF2-40B4-BE49-F238E27FC236}">
                      <a16:creationId xmlns:a16="http://schemas.microsoft.com/office/drawing/2014/main" id="{22D9B63A-6075-4B76-90AA-9625DB952C10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1847253" y="3495072"/>
                  <a:ext cx="13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171552" name="Freihand 171551">
                  <a:extLst>
                    <a:ext uri="{FF2B5EF4-FFF2-40B4-BE49-F238E27FC236}">
                      <a16:creationId xmlns:a16="http://schemas.microsoft.com/office/drawing/2014/main" id="{8A0BC3F3-33C1-4C00-9E89-D470E613EDD7}"/>
                    </a:ext>
                  </a:extLst>
                </p14:cNvPr>
                <p14:cNvContentPartPr/>
                <p14:nvPr/>
              </p14:nvContentPartPr>
              <p14:xfrm>
                <a:off x="11820253" y="3562752"/>
                <a:ext cx="74520" cy="1800"/>
              </p14:xfrm>
            </p:contentPart>
          </mc:Choice>
          <mc:Fallback>
            <p:pic>
              <p:nvPicPr>
                <p:cNvPr id="171552" name="Freihand 171551">
                  <a:extLst>
                    <a:ext uri="{FF2B5EF4-FFF2-40B4-BE49-F238E27FC236}">
                      <a16:creationId xmlns:a16="http://schemas.microsoft.com/office/drawing/2014/main" id="{8A0BC3F3-33C1-4C00-9E89-D470E613EDD7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1815933" y="3558432"/>
                  <a:ext cx="83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171553" name="Freihand 171552">
                  <a:extLst>
                    <a:ext uri="{FF2B5EF4-FFF2-40B4-BE49-F238E27FC236}">
                      <a16:creationId xmlns:a16="http://schemas.microsoft.com/office/drawing/2014/main" id="{ACDCFAAA-82AA-477A-8D43-5CB6D28F6870}"/>
                    </a:ext>
                  </a:extLst>
                </p14:cNvPr>
                <p14:cNvContentPartPr/>
                <p14:nvPr/>
              </p14:nvContentPartPr>
              <p14:xfrm>
                <a:off x="11896573" y="3519552"/>
                <a:ext cx="73080" cy="93240"/>
              </p14:xfrm>
            </p:contentPart>
          </mc:Choice>
          <mc:Fallback>
            <p:pic>
              <p:nvPicPr>
                <p:cNvPr id="171553" name="Freihand 171552">
                  <a:extLst>
                    <a:ext uri="{FF2B5EF4-FFF2-40B4-BE49-F238E27FC236}">
                      <a16:creationId xmlns:a16="http://schemas.microsoft.com/office/drawing/2014/main" id="{ACDCFAAA-82AA-477A-8D43-5CB6D28F6870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1892253" y="3515232"/>
                  <a:ext cx="81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171609" name="Freihand 171608">
                  <a:extLst>
                    <a:ext uri="{FF2B5EF4-FFF2-40B4-BE49-F238E27FC236}">
                      <a16:creationId xmlns:a16="http://schemas.microsoft.com/office/drawing/2014/main" id="{0B464F11-5411-42BE-A5EE-9E93138CD3E8}"/>
                    </a:ext>
                  </a:extLst>
                </p14:cNvPr>
                <p14:cNvContentPartPr/>
                <p14:nvPr/>
              </p14:nvContentPartPr>
              <p14:xfrm>
                <a:off x="10546213" y="3146592"/>
                <a:ext cx="1567440" cy="934920"/>
              </p14:xfrm>
            </p:contentPart>
          </mc:Choice>
          <mc:Fallback>
            <p:pic>
              <p:nvPicPr>
                <p:cNvPr id="171609" name="Freihand 171608">
                  <a:extLst>
                    <a:ext uri="{FF2B5EF4-FFF2-40B4-BE49-F238E27FC236}">
                      <a16:creationId xmlns:a16="http://schemas.microsoft.com/office/drawing/2014/main" id="{0B464F11-5411-42BE-A5EE-9E93138CD3E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0541893" y="3142272"/>
                  <a:ext cx="1576080" cy="9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619" name="Gruppieren 171618">
            <a:extLst>
              <a:ext uri="{FF2B5EF4-FFF2-40B4-BE49-F238E27FC236}">
                <a16:creationId xmlns:a16="http://schemas.microsoft.com/office/drawing/2014/main" id="{EDEEB4F8-5E7E-453B-A856-DA9ACB1B149D}"/>
              </a:ext>
            </a:extLst>
          </p:cNvPr>
          <p:cNvGrpSpPr/>
          <p:nvPr/>
        </p:nvGrpSpPr>
        <p:grpSpPr>
          <a:xfrm>
            <a:off x="899293" y="3216432"/>
            <a:ext cx="2324880" cy="546840"/>
            <a:chOff x="899293" y="3216432"/>
            <a:chExt cx="232488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171320" name="Freihand 171319">
                  <a:extLst>
                    <a:ext uri="{FF2B5EF4-FFF2-40B4-BE49-F238E27FC236}">
                      <a16:creationId xmlns:a16="http://schemas.microsoft.com/office/drawing/2014/main" id="{C5416CBD-8099-46DA-8C6F-36F8FBEC875F}"/>
                    </a:ext>
                  </a:extLst>
                </p14:cNvPr>
                <p14:cNvContentPartPr/>
                <p14:nvPr/>
              </p14:nvContentPartPr>
              <p14:xfrm>
                <a:off x="1163533" y="3286632"/>
                <a:ext cx="111960" cy="102960"/>
              </p14:xfrm>
            </p:contentPart>
          </mc:Choice>
          <mc:Fallback>
            <p:pic>
              <p:nvPicPr>
                <p:cNvPr id="171320" name="Freihand 171319">
                  <a:extLst>
                    <a:ext uri="{FF2B5EF4-FFF2-40B4-BE49-F238E27FC236}">
                      <a16:creationId xmlns:a16="http://schemas.microsoft.com/office/drawing/2014/main" id="{C5416CBD-8099-46DA-8C6F-36F8FBEC875F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159213" y="3282312"/>
                  <a:ext cx="120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171321" name="Freihand 171320">
                  <a:extLst>
                    <a:ext uri="{FF2B5EF4-FFF2-40B4-BE49-F238E27FC236}">
                      <a16:creationId xmlns:a16="http://schemas.microsoft.com/office/drawing/2014/main" id="{5E3EAE3F-4A47-4EE0-BE31-AE386A2C2B0E}"/>
                    </a:ext>
                  </a:extLst>
                </p14:cNvPr>
                <p14:cNvContentPartPr/>
                <p14:nvPr/>
              </p14:nvContentPartPr>
              <p14:xfrm>
                <a:off x="1263253" y="3292392"/>
                <a:ext cx="94320" cy="66960"/>
              </p14:xfrm>
            </p:contentPart>
          </mc:Choice>
          <mc:Fallback>
            <p:pic>
              <p:nvPicPr>
                <p:cNvPr id="171321" name="Freihand 171320">
                  <a:extLst>
                    <a:ext uri="{FF2B5EF4-FFF2-40B4-BE49-F238E27FC236}">
                      <a16:creationId xmlns:a16="http://schemas.microsoft.com/office/drawing/2014/main" id="{5E3EAE3F-4A47-4EE0-BE31-AE386A2C2B0E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258933" y="3288072"/>
                  <a:ext cx="102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171322" name="Freihand 171321">
                  <a:extLst>
                    <a:ext uri="{FF2B5EF4-FFF2-40B4-BE49-F238E27FC236}">
                      <a16:creationId xmlns:a16="http://schemas.microsoft.com/office/drawing/2014/main" id="{61349B7B-C466-4E1F-A3D1-33D8183A84B3}"/>
                    </a:ext>
                  </a:extLst>
                </p14:cNvPr>
                <p14:cNvContentPartPr/>
                <p14:nvPr/>
              </p14:nvContentPartPr>
              <p14:xfrm>
                <a:off x="1378813" y="3278352"/>
                <a:ext cx="99000" cy="77760"/>
              </p14:xfrm>
            </p:contentPart>
          </mc:Choice>
          <mc:Fallback>
            <p:pic>
              <p:nvPicPr>
                <p:cNvPr id="171322" name="Freihand 171321">
                  <a:extLst>
                    <a:ext uri="{FF2B5EF4-FFF2-40B4-BE49-F238E27FC236}">
                      <a16:creationId xmlns:a16="http://schemas.microsoft.com/office/drawing/2014/main" id="{61349B7B-C466-4E1F-A3D1-33D8183A84B3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374493" y="3274032"/>
                  <a:ext cx="107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171325" name="Freihand 171324">
                  <a:extLst>
                    <a:ext uri="{FF2B5EF4-FFF2-40B4-BE49-F238E27FC236}">
                      <a16:creationId xmlns:a16="http://schemas.microsoft.com/office/drawing/2014/main" id="{8AA9CF2B-B0D6-4FCA-9CB8-604801AA5FA7}"/>
                    </a:ext>
                  </a:extLst>
                </p14:cNvPr>
                <p14:cNvContentPartPr/>
                <p14:nvPr/>
              </p14:nvContentPartPr>
              <p14:xfrm>
                <a:off x="1192693" y="3632592"/>
                <a:ext cx="130320" cy="130680"/>
              </p14:xfrm>
            </p:contentPart>
          </mc:Choice>
          <mc:Fallback>
            <p:pic>
              <p:nvPicPr>
                <p:cNvPr id="171325" name="Freihand 171324">
                  <a:extLst>
                    <a:ext uri="{FF2B5EF4-FFF2-40B4-BE49-F238E27FC236}">
                      <a16:creationId xmlns:a16="http://schemas.microsoft.com/office/drawing/2014/main" id="{8AA9CF2B-B0D6-4FCA-9CB8-604801AA5FA7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188373" y="3628272"/>
                  <a:ext cx="138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171326" name="Freihand 171325">
                  <a:extLst>
                    <a:ext uri="{FF2B5EF4-FFF2-40B4-BE49-F238E27FC236}">
                      <a16:creationId xmlns:a16="http://schemas.microsoft.com/office/drawing/2014/main" id="{950E351C-D7E4-48E4-A7B2-5DE00FD794D0}"/>
                    </a:ext>
                  </a:extLst>
                </p14:cNvPr>
                <p14:cNvContentPartPr/>
                <p14:nvPr/>
              </p14:nvContentPartPr>
              <p14:xfrm>
                <a:off x="1364053" y="3648072"/>
                <a:ext cx="63720" cy="59400"/>
              </p14:xfrm>
            </p:contentPart>
          </mc:Choice>
          <mc:Fallback>
            <p:pic>
              <p:nvPicPr>
                <p:cNvPr id="171326" name="Freihand 171325">
                  <a:extLst>
                    <a:ext uri="{FF2B5EF4-FFF2-40B4-BE49-F238E27FC236}">
                      <a16:creationId xmlns:a16="http://schemas.microsoft.com/office/drawing/2014/main" id="{950E351C-D7E4-48E4-A7B2-5DE00FD794D0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359733" y="3643752"/>
                  <a:ext cx="72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171327" name="Freihand 171326">
                  <a:extLst>
                    <a:ext uri="{FF2B5EF4-FFF2-40B4-BE49-F238E27FC236}">
                      <a16:creationId xmlns:a16="http://schemas.microsoft.com/office/drawing/2014/main" id="{71AD4D4A-8743-4D33-93D5-0FA4D7A49F22}"/>
                    </a:ext>
                  </a:extLst>
                </p14:cNvPr>
                <p14:cNvContentPartPr/>
                <p14:nvPr/>
              </p14:nvContentPartPr>
              <p14:xfrm>
                <a:off x="1480333" y="3640872"/>
                <a:ext cx="122400" cy="79200"/>
              </p14:xfrm>
            </p:contentPart>
          </mc:Choice>
          <mc:Fallback>
            <p:pic>
              <p:nvPicPr>
                <p:cNvPr id="171327" name="Freihand 171326">
                  <a:extLst>
                    <a:ext uri="{FF2B5EF4-FFF2-40B4-BE49-F238E27FC236}">
                      <a16:creationId xmlns:a16="http://schemas.microsoft.com/office/drawing/2014/main" id="{71AD4D4A-8743-4D33-93D5-0FA4D7A49F22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476013" y="3636552"/>
                  <a:ext cx="131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171615" name="Freihand 171614">
                  <a:extLst>
                    <a:ext uri="{FF2B5EF4-FFF2-40B4-BE49-F238E27FC236}">
                      <a16:creationId xmlns:a16="http://schemas.microsoft.com/office/drawing/2014/main" id="{C0D3F2B3-4A85-4820-A462-AE1682B2F874}"/>
                    </a:ext>
                  </a:extLst>
                </p14:cNvPr>
                <p14:cNvContentPartPr/>
                <p14:nvPr/>
              </p14:nvContentPartPr>
              <p14:xfrm>
                <a:off x="899293" y="3216432"/>
                <a:ext cx="2324880" cy="472680"/>
              </p14:xfrm>
            </p:contentPart>
          </mc:Choice>
          <mc:Fallback>
            <p:pic>
              <p:nvPicPr>
                <p:cNvPr id="171615" name="Freihand 171614">
                  <a:extLst>
                    <a:ext uri="{FF2B5EF4-FFF2-40B4-BE49-F238E27FC236}">
                      <a16:creationId xmlns:a16="http://schemas.microsoft.com/office/drawing/2014/main" id="{C0D3F2B3-4A85-4820-A462-AE1682B2F874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894973" y="3212112"/>
                  <a:ext cx="23335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171617" name="Freihand 171616">
                  <a:extLst>
                    <a:ext uri="{FF2B5EF4-FFF2-40B4-BE49-F238E27FC236}">
                      <a16:creationId xmlns:a16="http://schemas.microsoft.com/office/drawing/2014/main" id="{2471E578-4124-4282-BBB2-5023C824F035}"/>
                    </a:ext>
                  </a:extLst>
                </p14:cNvPr>
                <p14:cNvContentPartPr/>
                <p14:nvPr/>
              </p14:nvContentPartPr>
              <p14:xfrm>
                <a:off x="2103853" y="3277632"/>
                <a:ext cx="389160" cy="426240"/>
              </p14:xfrm>
            </p:contentPart>
          </mc:Choice>
          <mc:Fallback>
            <p:pic>
              <p:nvPicPr>
                <p:cNvPr id="171617" name="Freihand 171616">
                  <a:extLst>
                    <a:ext uri="{FF2B5EF4-FFF2-40B4-BE49-F238E27FC236}">
                      <a16:creationId xmlns:a16="http://schemas.microsoft.com/office/drawing/2014/main" id="{2471E578-4124-4282-BBB2-5023C824F035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099533" y="3273312"/>
                  <a:ext cx="3978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71618" name="Freihand 171617">
                  <a:extLst>
                    <a:ext uri="{FF2B5EF4-FFF2-40B4-BE49-F238E27FC236}">
                      <a16:creationId xmlns:a16="http://schemas.microsoft.com/office/drawing/2014/main" id="{4AD42601-D96D-4C1D-9CE2-22100BCB26EB}"/>
                    </a:ext>
                  </a:extLst>
                </p14:cNvPr>
                <p14:cNvContentPartPr/>
                <p14:nvPr/>
              </p14:nvContentPartPr>
              <p14:xfrm>
                <a:off x="2783173" y="3303912"/>
                <a:ext cx="271800" cy="371520"/>
              </p14:xfrm>
            </p:contentPart>
          </mc:Choice>
          <mc:Fallback>
            <p:pic>
              <p:nvPicPr>
                <p:cNvPr id="171618" name="Freihand 171617">
                  <a:extLst>
                    <a:ext uri="{FF2B5EF4-FFF2-40B4-BE49-F238E27FC236}">
                      <a16:creationId xmlns:a16="http://schemas.microsoft.com/office/drawing/2014/main" id="{4AD42601-D96D-4C1D-9CE2-22100BCB26EB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2778853" y="3299592"/>
                  <a:ext cx="28044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624" name="Gruppieren 171623">
            <a:extLst>
              <a:ext uri="{FF2B5EF4-FFF2-40B4-BE49-F238E27FC236}">
                <a16:creationId xmlns:a16="http://schemas.microsoft.com/office/drawing/2014/main" id="{8D20E6F3-3704-4E29-A9C5-3A16B8DDCA99}"/>
              </a:ext>
            </a:extLst>
          </p:cNvPr>
          <p:cNvGrpSpPr/>
          <p:nvPr/>
        </p:nvGrpSpPr>
        <p:grpSpPr>
          <a:xfrm>
            <a:off x="4685053" y="5361312"/>
            <a:ext cx="3903480" cy="1497600"/>
            <a:chOff x="4685053" y="5361312"/>
            <a:chExt cx="3903480" cy="149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71440" name="Freihand 171439">
                  <a:extLst>
                    <a:ext uri="{FF2B5EF4-FFF2-40B4-BE49-F238E27FC236}">
                      <a16:creationId xmlns:a16="http://schemas.microsoft.com/office/drawing/2014/main" id="{DC619B3E-F315-4397-A456-B71827519C02}"/>
                    </a:ext>
                  </a:extLst>
                </p14:cNvPr>
                <p14:cNvContentPartPr/>
                <p14:nvPr/>
              </p14:nvContentPartPr>
              <p14:xfrm>
                <a:off x="4689373" y="5571192"/>
                <a:ext cx="208440" cy="21600"/>
              </p14:xfrm>
            </p:contentPart>
          </mc:Choice>
          <mc:Fallback>
            <p:pic>
              <p:nvPicPr>
                <p:cNvPr id="171440" name="Freihand 171439">
                  <a:extLst>
                    <a:ext uri="{FF2B5EF4-FFF2-40B4-BE49-F238E27FC236}">
                      <a16:creationId xmlns:a16="http://schemas.microsoft.com/office/drawing/2014/main" id="{DC619B3E-F315-4397-A456-B71827519C02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685053" y="5566872"/>
                  <a:ext cx="217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71441" name="Freihand 171440">
                  <a:extLst>
                    <a:ext uri="{FF2B5EF4-FFF2-40B4-BE49-F238E27FC236}">
                      <a16:creationId xmlns:a16="http://schemas.microsoft.com/office/drawing/2014/main" id="{DF2D0186-3027-4FE7-8924-376C9EB154E1}"/>
                    </a:ext>
                  </a:extLst>
                </p14:cNvPr>
                <p14:cNvContentPartPr/>
                <p14:nvPr/>
              </p14:nvContentPartPr>
              <p14:xfrm>
                <a:off x="4685053" y="5617992"/>
                <a:ext cx="240840" cy="20520"/>
              </p14:xfrm>
            </p:contentPart>
          </mc:Choice>
          <mc:Fallback>
            <p:pic>
              <p:nvPicPr>
                <p:cNvPr id="171441" name="Freihand 171440">
                  <a:extLst>
                    <a:ext uri="{FF2B5EF4-FFF2-40B4-BE49-F238E27FC236}">
                      <a16:creationId xmlns:a16="http://schemas.microsoft.com/office/drawing/2014/main" id="{DF2D0186-3027-4FE7-8924-376C9EB154E1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4680733" y="5613672"/>
                  <a:ext cx="249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71442" name="Freihand 171441">
                  <a:extLst>
                    <a:ext uri="{FF2B5EF4-FFF2-40B4-BE49-F238E27FC236}">
                      <a16:creationId xmlns:a16="http://schemas.microsoft.com/office/drawing/2014/main" id="{C60DE590-322C-4E3F-AB71-BEA2A1EF564B}"/>
                    </a:ext>
                  </a:extLst>
                </p14:cNvPr>
                <p14:cNvContentPartPr/>
                <p14:nvPr/>
              </p14:nvContentPartPr>
              <p14:xfrm>
                <a:off x="5101933" y="5361312"/>
                <a:ext cx="220320" cy="159480"/>
              </p14:xfrm>
            </p:contentPart>
          </mc:Choice>
          <mc:Fallback>
            <p:pic>
              <p:nvPicPr>
                <p:cNvPr id="171442" name="Freihand 171441">
                  <a:extLst>
                    <a:ext uri="{FF2B5EF4-FFF2-40B4-BE49-F238E27FC236}">
                      <a16:creationId xmlns:a16="http://schemas.microsoft.com/office/drawing/2014/main" id="{C60DE590-322C-4E3F-AB71-BEA2A1EF564B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5097613" y="5356992"/>
                  <a:ext cx="228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71443" name="Freihand 171442">
                  <a:extLst>
                    <a:ext uri="{FF2B5EF4-FFF2-40B4-BE49-F238E27FC236}">
                      <a16:creationId xmlns:a16="http://schemas.microsoft.com/office/drawing/2014/main" id="{5E64D912-4A42-4A0B-991E-D9570F8382E7}"/>
                    </a:ext>
                  </a:extLst>
                </p14:cNvPr>
                <p14:cNvContentPartPr/>
                <p14:nvPr/>
              </p14:nvContentPartPr>
              <p14:xfrm>
                <a:off x="5030653" y="5496312"/>
                <a:ext cx="622080" cy="78480"/>
              </p14:xfrm>
            </p:contentPart>
          </mc:Choice>
          <mc:Fallback>
            <p:pic>
              <p:nvPicPr>
                <p:cNvPr id="171443" name="Freihand 171442">
                  <a:extLst>
                    <a:ext uri="{FF2B5EF4-FFF2-40B4-BE49-F238E27FC236}">
                      <a16:creationId xmlns:a16="http://schemas.microsoft.com/office/drawing/2014/main" id="{5E64D912-4A42-4A0B-991E-D9570F8382E7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5026333" y="5491992"/>
                  <a:ext cx="630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71444" name="Freihand 171443">
                  <a:extLst>
                    <a:ext uri="{FF2B5EF4-FFF2-40B4-BE49-F238E27FC236}">
                      <a16:creationId xmlns:a16="http://schemas.microsoft.com/office/drawing/2014/main" id="{D24FE06F-47D1-4974-AD4F-D630E284217A}"/>
                    </a:ext>
                  </a:extLst>
                </p14:cNvPr>
                <p14:cNvContentPartPr/>
                <p14:nvPr/>
              </p14:nvContentPartPr>
              <p14:xfrm>
                <a:off x="5014093" y="5653272"/>
                <a:ext cx="136800" cy="140400"/>
              </p14:xfrm>
            </p:contentPart>
          </mc:Choice>
          <mc:Fallback>
            <p:pic>
              <p:nvPicPr>
                <p:cNvPr id="171444" name="Freihand 171443">
                  <a:extLst>
                    <a:ext uri="{FF2B5EF4-FFF2-40B4-BE49-F238E27FC236}">
                      <a16:creationId xmlns:a16="http://schemas.microsoft.com/office/drawing/2014/main" id="{D24FE06F-47D1-4974-AD4F-D630E284217A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5009773" y="5648952"/>
                  <a:ext cx="145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71445" name="Freihand 171444">
                  <a:extLst>
                    <a:ext uri="{FF2B5EF4-FFF2-40B4-BE49-F238E27FC236}">
                      <a16:creationId xmlns:a16="http://schemas.microsoft.com/office/drawing/2014/main" id="{2FFD8363-226A-4D3C-94C1-47598B7778C3}"/>
                    </a:ext>
                  </a:extLst>
                </p14:cNvPr>
                <p14:cNvContentPartPr/>
                <p14:nvPr/>
              </p14:nvContentPartPr>
              <p14:xfrm>
                <a:off x="5210653" y="5707992"/>
                <a:ext cx="126360" cy="11880"/>
              </p14:xfrm>
            </p:contentPart>
          </mc:Choice>
          <mc:Fallback>
            <p:pic>
              <p:nvPicPr>
                <p:cNvPr id="171445" name="Freihand 171444">
                  <a:extLst>
                    <a:ext uri="{FF2B5EF4-FFF2-40B4-BE49-F238E27FC236}">
                      <a16:creationId xmlns:a16="http://schemas.microsoft.com/office/drawing/2014/main" id="{2FFD8363-226A-4D3C-94C1-47598B7778C3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5206333" y="5703672"/>
                  <a:ext cx="135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71446" name="Freihand 171445">
                  <a:extLst>
                    <a:ext uri="{FF2B5EF4-FFF2-40B4-BE49-F238E27FC236}">
                      <a16:creationId xmlns:a16="http://schemas.microsoft.com/office/drawing/2014/main" id="{522B5BEE-D055-41C6-90AA-2BE359A0ADCC}"/>
                    </a:ext>
                  </a:extLst>
                </p14:cNvPr>
                <p14:cNvContentPartPr/>
                <p14:nvPr/>
              </p14:nvContentPartPr>
              <p14:xfrm>
                <a:off x="5326573" y="5652912"/>
                <a:ext cx="101880" cy="102240"/>
              </p14:xfrm>
            </p:contentPart>
          </mc:Choice>
          <mc:Fallback>
            <p:pic>
              <p:nvPicPr>
                <p:cNvPr id="171446" name="Freihand 171445">
                  <a:extLst>
                    <a:ext uri="{FF2B5EF4-FFF2-40B4-BE49-F238E27FC236}">
                      <a16:creationId xmlns:a16="http://schemas.microsoft.com/office/drawing/2014/main" id="{522B5BEE-D055-41C6-90AA-2BE359A0ADCC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322253" y="5648592"/>
                  <a:ext cx="110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71447" name="Freihand 171446">
                  <a:extLst>
                    <a:ext uri="{FF2B5EF4-FFF2-40B4-BE49-F238E27FC236}">
                      <a16:creationId xmlns:a16="http://schemas.microsoft.com/office/drawing/2014/main" id="{E8EF6F6F-FE89-47CA-86FF-6CCB41629B93}"/>
                    </a:ext>
                  </a:extLst>
                </p14:cNvPr>
                <p14:cNvContentPartPr/>
                <p14:nvPr/>
              </p14:nvContentPartPr>
              <p14:xfrm>
                <a:off x="5428813" y="5731032"/>
                <a:ext cx="24120" cy="81000"/>
              </p14:xfrm>
            </p:contentPart>
          </mc:Choice>
          <mc:Fallback>
            <p:pic>
              <p:nvPicPr>
                <p:cNvPr id="171447" name="Freihand 171446">
                  <a:extLst>
                    <a:ext uri="{FF2B5EF4-FFF2-40B4-BE49-F238E27FC236}">
                      <a16:creationId xmlns:a16="http://schemas.microsoft.com/office/drawing/2014/main" id="{E8EF6F6F-FE89-47CA-86FF-6CCB41629B93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424493" y="5726712"/>
                  <a:ext cx="32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71448" name="Freihand 171447">
                  <a:extLst>
                    <a:ext uri="{FF2B5EF4-FFF2-40B4-BE49-F238E27FC236}">
                      <a16:creationId xmlns:a16="http://schemas.microsoft.com/office/drawing/2014/main" id="{A43D5ACA-4C2A-4A33-A68E-7BCD528EB17F}"/>
                    </a:ext>
                  </a:extLst>
                </p14:cNvPr>
                <p14:cNvContentPartPr/>
                <p14:nvPr/>
              </p14:nvContentPartPr>
              <p14:xfrm>
                <a:off x="5504413" y="5626272"/>
                <a:ext cx="144720" cy="156960"/>
              </p14:xfrm>
            </p:contentPart>
          </mc:Choice>
          <mc:Fallback>
            <p:pic>
              <p:nvPicPr>
                <p:cNvPr id="171448" name="Freihand 171447">
                  <a:extLst>
                    <a:ext uri="{FF2B5EF4-FFF2-40B4-BE49-F238E27FC236}">
                      <a16:creationId xmlns:a16="http://schemas.microsoft.com/office/drawing/2014/main" id="{A43D5ACA-4C2A-4A33-A68E-7BCD528EB17F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500093" y="5621952"/>
                  <a:ext cx="153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171486" name="Freihand 171485">
                  <a:extLst>
                    <a:ext uri="{FF2B5EF4-FFF2-40B4-BE49-F238E27FC236}">
                      <a16:creationId xmlns:a16="http://schemas.microsoft.com/office/drawing/2014/main" id="{6689EBBA-9D00-4E70-A816-9174B604AD04}"/>
                    </a:ext>
                  </a:extLst>
                </p14:cNvPr>
                <p14:cNvContentPartPr/>
                <p14:nvPr/>
              </p14:nvContentPartPr>
              <p14:xfrm>
                <a:off x="4693333" y="6163032"/>
                <a:ext cx="160560" cy="8280"/>
              </p14:xfrm>
            </p:contentPart>
          </mc:Choice>
          <mc:Fallback>
            <p:pic>
              <p:nvPicPr>
                <p:cNvPr id="171486" name="Freihand 171485">
                  <a:extLst>
                    <a:ext uri="{FF2B5EF4-FFF2-40B4-BE49-F238E27FC236}">
                      <a16:creationId xmlns:a16="http://schemas.microsoft.com/office/drawing/2014/main" id="{6689EBBA-9D00-4E70-A816-9174B604AD04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4689013" y="6158712"/>
                  <a:ext cx="169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171487" name="Freihand 171486">
                  <a:extLst>
                    <a:ext uri="{FF2B5EF4-FFF2-40B4-BE49-F238E27FC236}">
                      <a16:creationId xmlns:a16="http://schemas.microsoft.com/office/drawing/2014/main" id="{168D4D35-58EB-4454-B9F7-95AC7BE0DED1}"/>
                    </a:ext>
                  </a:extLst>
                </p14:cNvPr>
                <p14:cNvContentPartPr/>
                <p14:nvPr/>
              </p14:nvContentPartPr>
              <p14:xfrm>
                <a:off x="4721413" y="6183912"/>
                <a:ext cx="139680" cy="16560"/>
              </p14:xfrm>
            </p:contentPart>
          </mc:Choice>
          <mc:Fallback>
            <p:pic>
              <p:nvPicPr>
                <p:cNvPr id="171487" name="Freihand 171486">
                  <a:extLst>
                    <a:ext uri="{FF2B5EF4-FFF2-40B4-BE49-F238E27FC236}">
                      <a16:creationId xmlns:a16="http://schemas.microsoft.com/office/drawing/2014/main" id="{168D4D35-58EB-4454-B9F7-95AC7BE0DED1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4717093" y="6179592"/>
                  <a:ext cx="148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171488" name="Freihand 171487">
                  <a:extLst>
                    <a:ext uri="{FF2B5EF4-FFF2-40B4-BE49-F238E27FC236}">
                      <a16:creationId xmlns:a16="http://schemas.microsoft.com/office/drawing/2014/main" id="{7C5EF444-FAED-4C57-A417-DCB8513A8F98}"/>
                    </a:ext>
                  </a:extLst>
                </p14:cNvPr>
                <p14:cNvContentPartPr/>
                <p14:nvPr/>
              </p14:nvContentPartPr>
              <p14:xfrm>
                <a:off x="4859653" y="6129552"/>
                <a:ext cx="97200" cy="114480"/>
              </p14:xfrm>
            </p:contentPart>
          </mc:Choice>
          <mc:Fallback>
            <p:pic>
              <p:nvPicPr>
                <p:cNvPr id="171488" name="Freihand 171487">
                  <a:extLst>
                    <a:ext uri="{FF2B5EF4-FFF2-40B4-BE49-F238E27FC236}">
                      <a16:creationId xmlns:a16="http://schemas.microsoft.com/office/drawing/2014/main" id="{7C5EF444-FAED-4C57-A417-DCB8513A8F98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4855333" y="6125232"/>
                  <a:ext cx="105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171490" name="Freihand 171489">
                  <a:extLst>
                    <a:ext uri="{FF2B5EF4-FFF2-40B4-BE49-F238E27FC236}">
                      <a16:creationId xmlns:a16="http://schemas.microsoft.com/office/drawing/2014/main" id="{801FF4D1-A7DF-4A5C-80A8-1E24691BB83B}"/>
                    </a:ext>
                  </a:extLst>
                </p14:cNvPr>
                <p14:cNvContentPartPr/>
                <p14:nvPr/>
              </p14:nvContentPartPr>
              <p14:xfrm>
                <a:off x="5227213" y="6025152"/>
                <a:ext cx="99360" cy="74880"/>
              </p14:xfrm>
            </p:contentPart>
          </mc:Choice>
          <mc:Fallback>
            <p:pic>
              <p:nvPicPr>
                <p:cNvPr id="171490" name="Freihand 171489">
                  <a:extLst>
                    <a:ext uri="{FF2B5EF4-FFF2-40B4-BE49-F238E27FC236}">
                      <a16:creationId xmlns:a16="http://schemas.microsoft.com/office/drawing/2014/main" id="{801FF4D1-A7DF-4A5C-80A8-1E24691BB83B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5222893" y="6020832"/>
                  <a:ext cx="108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171491" name="Freihand 171490">
                  <a:extLst>
                    <a:ext uri="{FF2B5EF4-FFF2-40B4-BE49-F238E27FC236}">
                      <a16:creationId xmlns:a16="http://schemas.microsoft.com/office/drawing/2014/main" id="{6C5DAE08-845B-448F-9815-118F99F63AB1}"/>
                    </a:ext>
                  </a:extLst>
                </p14:cNvPr>
                <p14:cNvContentPartPr/>
                <p14:nvPr/>
              </p14:nvContentPartPr>
              <p14:xfrm>
                <a:off x="5280853" y="6043152"/>
                <a:ext cx="64440" cy="137880"/>
              </p14:xfrm>
            </p:contentPart>
          </mc:Choice>
          <mc:Fallback>
            <p:pic>
              <p:nvPicPr>
                <p:cNvPr id="171491" name="Freihand 171490">
                  <a:extLst>
                    <a:ext uri="{FF2B5EF4-FFF2-40B4-BE49-F238E27FC236}">
                      <a16:creationId xmlns:a16="http://schemas.microsoft.com/office/drawing/2014/main" id="{6C5DAE08-845B-448F-9815-118F99F63AB1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276533" y="6038832"/>
                  <a:ext cx="73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171492" name="Freihand 171491">
                  <a:extLst>
                    <a:ext uri="{FF2B5EF4-FFF2-40B4-BE49-F238E27FC236}">
                      <a16:creationId xmlns:a16="http://schemas.microsoft.com/office/drawing/2014/main" id="{9EE17AE7-7CF6-46D1-BFD6-B189E84B1A09}"/>
                    </a:ext>
                  </a:extLst>
                </p14:cNvPr>
                <p14:cNvContentPartPr/>
                <p14:nvPr/>
              </p14:nvContentPartPr>
              <p14:xfrm>
                <a:off x="5390293" y="5954592"/>
                <a:ext cx="147240" cy="109440"/>
              </p14:xfrm>
            </p:contentPart>
          </mc:Choice>
          <mc:Fallback>
            <p:pic>
              <p:nvPicPr>
                <p:cNvPr id="171492" name="Freihand 171491">
                  <a:extLst>
                    <a:ext uri="{FF2B5EF4-FFF2-40B4-BE49-F238E27FC236}">
                      <a16:creationId xmlns:a16="http://schemas.microsoft.com/office/drawing/2014/main" id="{9EE17AE7-7CF6-46D1-BFD6-B189E84B1A09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385973" y="5950272"/>
                  <a:ext cx="155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171493" name="Freihand 171492">
                  <a:extLst>
                    <a:ext uri="{FF2B5EF4-FFF2-40B4-BE49-F238E27FC236}">
                      <a16:creationId xmlns:a16="http://schemas.microsoft.com/office/drawing/2014/main" id="{9A52A8EE-740E-4E13-ABCA-0265EAB537D5}"/>
                    </a:ext>
                  </a:extLst>
                </p14:cNvPr>
                <p14:cNvContentPartPr/>
                <p14:nvPr/>
              </p14:nvContentPartPr>
              <p14:xfrm>
                <a:off x="5649853" y="6016512"/>
                <a:ext cx="117360" cy="10800"/>
              </p14:xfrm>
            </p:contentPart>
          </mc:Choice>
          <mc:Fallback>
            <p:pic>
              <p:nvPicPr>
                <p:cNvPr id="171493" name="Freihand 171492">
                  <a:extLst>
                    <a:ext uri="{FF2B5EF4-FFF2-40B4-BE49-F238E27FC236}">
                      <a16:creationId xmlns:a16="http://schemas.microsoft.com/office/drawing/2014/main" id="{9A52A8EE-740E-4E13-ABCA-0265EAB537D5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645533" y="6012192"/>
                  <a:ext cx="126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171494" name="Freihand 171493">
                  <a:extLst>
                    <a:ext uri="{FF2B5EF4-FFF2-40B4-BE49-F238E27FC236}">
                      <a16:creationId xmlns:a16="http://schemas.microsoft.com/office/drawing/2014/main" id="{B725DB14-7BA9-4E6D-8A33-87FB010669C0}"/>
                    </a:ext>
                  </a:extLst>
                </p14:cNvPr>
                <p14:cNvContentPartPr/>
                <p14:nvPr/>
              </p14:nvContentPartPr>
              <p14:xfrm>
                <a:off x="5635093" y="6052872"/>
                <a:ext cx="163080" cy="25560"/>
              </p14:xfrm>
            </p:contentPart>
          </mc:Choice>
          <mc:Fallback>
            <p:pic>
              <p:nvPicPr>
                <p:cNvPr id="171494" name="Freihand 171493">
                  <a:extLst>
                    <a:ext uri="{FF2B5EF4-FFF2-40B4-BE49-F238E27FC236}">
                      <a16:creationId xmlns:a16="http://schemas.microsoft.com/office/drawing/2014/main" id="{B725DB14-7BA9-4E6D-8A33-87FB010669C0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630773" y="6048552"/>
                  <a:ext cx="171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171514" name="Freihand 171513">
                  <a:extLst>
                    <a:ext uri="{FF2B5EF4-FFF2-40B4-BE49-F238E27FC236}">
                      <a16:creationId xmlns:a16="http://schemas.microsoft.com/office/drawing/2014/main" id="{CBBDD2CE-4D70-4EB3-B26B-4A5210B09761}"/>
                    </a:ext>
                  </a:extLst>
                </p14:cNvPr>
                <p14:cNvContentPartPr/>
                <p14:nvPr/>
              </p14:nvContentPartPr>
              <p14:xfrm>
                <a:off x="5455093" y="5925432"/>
                <a:ext cx="82440" cy="222120"/>
              </p14:xfrm>
            </p:contentPart>
          </mc:Choice>
          <mc:Fallback>
            <p:pic>
              <p:nvPicPr>
                <p:cNvPr id="171514" name="Freihand 171513">
                  <a:extLst>
                    <a:ext uri="{FF2B5EF4-FFF2-40B4-BE49-F238E27FC236}">
                      <a16:creationId xmlns:a16="http://schemas.microsoft.com/office/drawing/2014/main" id="{CBBDD2CE-4D70-4EB3-B26B-4A5210B09761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5450773" y="5921112"/>
                  <a:ext cx="91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171515" name="Freihand 171514">
                  <a:extLst>
                    <a:ext uri="{FF2B5EF4-FFF2-40B4-BE49-F238E27FC236}">
                      <a16:creationId xmlns:a16="http://schemas.microsoft.com/office/drawing/2014/main" id="{A4DF2616-88D7-41AB-A4C1-EEC874BB3128}"/>
                    </a:ext>
                  </a:extLst>
                </p14:cNvPr>
                <p14:cNvContentPartPr/>
                <p14:nvPr/>
              </p14:nvContentPartPr>
              <p14:xfrm>
                <a:off x="5488213" y="5976912"/>
                <a:ext cx="81360" cy="159120"/>
              </p14:xfrm>
            </p:contentPart>
          </mc:Choice>
          <mc:Fallback>
            <p:pic>
              <p:nvPicPr>
                <p:cNvPr id="171515" name="Freihand 171514">
                  <a:extLst>
                    <a:ext uri="{FF2B5EF4-FFF2-40B4-BE49-F238E27FC236}">
                      <a16:creationId xmlns:a16="http://schemas.microsoft.com/office/drawing/2014/main" id="{A4DF2616-88D7-41AB-A4C1-EEC874BB3128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5483893" y="5972592"/>
                  <a:ext cx="90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171516" name="Freihand 171515">
                  <a:extLst>
                    <a:ext uri="{FF2B5EF4-FFF2-40B4-BE49-F238E27FC236}">
                      <a16:creationId xmlns:a16="http://schemas.microsoft.com/office/drawing/2014/main" id="{2E1F90F6-1533-408D-B0D8-23712F3F5127}"/>
                    </a:ext>
                  </a:extLst>
                </p14:cNvPr>
                <p14:cNvContentPartPr/>
                <p14:nvPr/>
              </p14:nvContentPartPr>
              <p14:xfrm>
                <a:off x="5521693" y="5956032"/>
                <a:ext cx="84600" cy="245880"/>
              </p14:xfrm>
            </p:contentPart>
          </mc:Choice>
          <mc:Fallback>
            <p:pic>
              <p:nvPicPr>
                <p:cNvPr id="171516" name="Freihand 171515">
                  <a:extLst>
                    <a:ext uri="{FF2B5EF4-FFF2-40B4-BE49-F238E27FC236}">
                      <a16:creationId xmlns:a16="http://schemas.microsoft.com/office/drawing/2014/main" id="{2E1F90F6-1533-408D-B0D8-23712F3F5127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5517373" y="5951712"/>
                  <a:ext cx="93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171518" name="Freihand 171517">
                  <a:extLst>
                    <a:ext uri="{FF2B5EF4-FFF2-40B4-BE49-F238E27FC236}">
                      <a16:creationId xmlns:a16="http://schemas.microsoft.com/office/drawing/2014/main" id="{CD7E548A-6168-4D6D-B35C-EC8E782F911E}"/>
                    </a:ext>
                  </a:extLst>
                </p14:cNvPr>
                <p14:cNvContentPartPr/>
                <p14:nvPr/>
              </p14:nvContentPartPr>
              <p14:xfrm>
                <a:off x="4980253" y="6376152"/>
                <a:ext cx="160560" cy="145800"/>
              </p14:xfrm>
            </p:contentPart>
          </mc:Choice>
          <mc:Fallback>
            <p:pic>
              <p:nvPicPr>
                <p:cNvPr id="171518" name="Freihand 171517">
                  <a:extLst>
                    <a:ext uri="{FF2B5EF4-FFF2-40B4-BE49-F238E27FC236}">
                      <a16:creationId xmlns:a16="http://schemas.microsoft.com/office/drawing/2014/main" id="{CD7E548A-6168-4D6D-B35C-EC8E782F911E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4975933" y="6371832"/>
                  <a:ext cx="169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171519" name="Freihand 171518">
                  <a:extLst>
                    <a:ext uri="{FF2B5EF4-FFF2-40B4-BE49-F238E27FC236}">
                      <a16:creationId xmlns:a16="http://schemas.microsoft.com/office/drawing/2014/main" id="{EFBDE7B7-C372-4690-9E77-B175B019B992}"/>
                    </a:ext>
                  </a:extLst>
                </p14:cNvPr>
                <p14:cNvContentPartPr/>
                <p14:nvPr/>
              </p14:nvContentPartPr>
              <p14:xfrm>
                <a:off x="5094373" y="6401352"/>
                <a:ext cx="13320" cy="126720"/>
              </p14:xfrm>
            </p:contentPart>
          </mc:Choice>
          <mc:Fallback>
            <p:pic>
              <p:nvPicPr>
                <p:cNvPr id="171519" name="Freihand 171518">
                  <a:extLst>
                    <a:ext uri="{FF2B5EF4-FFF2-40B4-BE49-F238E27FC236}">
                      <a16:creationId xmlns:a16="http://schemas.microsoft.com/office/drawing/2014/main" id="{EFBDE7B7-C372-4690-9E77-B175B019B992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5090053" y="6397032"/>
                  <a:ext cx="21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171520" name="Freihand 171519">
                  <a:extLst>
                    <a:ext uri="{FF2B5EF4-FFF2-40B4-BE49-F238E27FC236}">
                      <a16:creationId xmlns:a16="http://schemas.microsoft.com/office/drawing/2014/main" id="{FBB15321-0D0E-43B3-A286-E669C23B6492}"/>
                    </a:ext>
                  </a:extLst>
                </p14:cNvPr>
                <p14:cNvContentPartPr/>
                <p14:nvPr/>
              </p14:nvContentPartPr>
              <p14:xfrm>
                <a:off x="4967293" y="6525552"/>
                <a:ext cx="166680" cy="2880"/>
              </p14:xfrm>
            </p:contentPart>
          </mc:Choice>
          <mc:Fallback>
            <p:pic>
              <p:nvPicPr>
                <p:cNvPr id="171520" name="Freihand 171519">
                  <a:extLst>
                    <a:ext uri="{FF2B5EF4-FFF2-40B4-BE49-F238E27FC236}">
                      <a16:creationId xmlns:a16="http://schemas.microsoft.com/office/drawing/2014/main" id="{FBB15321-0D0E-43B3-A286-E669C23B6492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4962973" y="6521232"/>
                  <a:ext cx="1753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171521" name="Freihand 171520">
                  <a:extLst>
                    <a:ext uri="{FF2B5EF4-FFF2-40B4-BE49-F238E27FC236}">
                      <a16:creationId xmlns:a16="http://schemas.microsoft.com/office/drawing/2014/main" id="{3D73BBC4-E94A-48E3-AA0E-9254C69671D9}"/>
                    </a:ext>
                  </a:extLst>
                </p14:cNvPr>
                <p14:cNvContentPartPr/>
                <p14:nvPr/>
              </p14:nvContentPartPr>
              <p14:xfrm>
                <a:off x="5189773" y="6420792"/>
                <a:ext cx="89280" cy="54000"/>
              </p14:xfrm>
            </p:contentPart>
          </mc:Choice>
          <mc:Fallback>
            <p:pic>
              <p:nvPicPr>
                <p:cNvPr id="171521" name="Freihand 171520">
                  <a:extLst>
                    <a:ext uri="{FF2B5EF4-FFF2-40B4-BE49-F238E27FC236}">
                      <a16:creationId xmlns:a16="http://schemas.microsoft.com/office/drawing/2014/main" id="{3D73BBC4-E94A-48E3-AA0E-9254C69671D9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5185453" y="6416472"/>
                  <a:ext cx="97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171522" name="Freihand 171521">
                  <a:extLst>
                    <a:ext uri="{FF2B5EF4-FFF2-40B4-BE49-F238E27FC236}">
                      <a16:creationId xmlns:a16="http://schemas.microsoft.com/office/drawing/2014/main" id="{F7B03C98-82C9-4008-8CE6-E9AF5FBA1F44}"/>
                    </a:ext>
                  </a:extLst>
                </p14:cNvPr>
                <p14:cNvContentPartPr/>
                <p14:nvPr/>
              </p14:nvContentPartPr>
              <p14:xfrm>
                <a:off x="5226493" y="6435192"/>
                <a:ext cx="66960" cy="110160"/>
              </p14:xfrm>
            </p:contentPart>
          </mc:Choice>
          <mc:Fallback>
            <p:pic>
              <p:nvPicPr>
                <p:cNvPr id="171522" name="Freihand 171521">
                  <a:extLst>
                    <a:ext uri="{FF2B5EF4-FFF2-40B4-BE49-F238E27FC236}">
                      <a16:creationId xmlns:a16="http://schemas.microsoft.com/office/drawing/2014/main" id="{F7B03C98-82C9-4008-8CE6-E9AF5FBA1F44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5222173" y="6430872"/>
                  <a:ext cx="75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171523" name="Freihand 171522">
                  <a:extLst>
                    <a:ext uri="{FF2B5EF4-FFF2-40B4-BE49-F238E27FC236}">
                      <a16:creationId xmlns:a16="http://schemas.microsoft.com/office/drawing/2014/main" id="{0740BDC1-1BC2-470D-8749-2CEB18B88811}"/>
                    </a:ext>
                  </a:extLst>
                </p14:cNvPr>
                <p14:cNvContentPartPr/>
                <p14:nvPr/>
              </p14:nvContentPartPr>
              <p14:xfrm>
                <a:off x="5309653" y="6347712"/>
                <a:ext cx="89280" cy="86760"/>
              </p14:xfrm>
            </p:contentPart>
          </mc:Choice>
          <mc:Fallback>
            <p:pic>
              <p:nvPicPr>
                <p:cNvPr id="171523" name="Freihand 171522">
                  <a:extLst>
                    <a:ext uri="{FF2B5EF4-FFF2-40B4-BE49-F238E27FC236}">
                      <a16:creationId xmlns:a16="http://schemas.microsoft.com/office/drawing/2014/main" id="{0740BDC1-1BC2-470D-8749-2CEB18B88811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5305333" y="6343392"/>
                  <a:ext cx="97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171524" name="Freihand 171523">
                  <a:extLst>
                    <a:ext uri="{FF2B5EF4-FFF2-40B4-BE49-F238E27FC236}">
                      <a16:creationId xmlns:a16="http://schemas.microsoft.com/office/drawing/2014/main" id="{CEBF591F-2D60-4856-A3CE-67CC178548A9}"/>
                    </a:ext>
                  </a:extLst>
                </p14:cNvPr>
                <p14:cNvContentPartPr/>
                <p14:nvPr/>
              </p14:nvContentPartPr>
              <p14:xfrm>
                <a:off x="5403613" y="6354552"/>
                <a:ext cx="77400" cy="131040"/>
              </p14:xfrm>
            </p:contentPart>
          </mc:Choice>
          <mc:Fallback>
            <p:pic>
              <p:nvPicPr>
                <p:cNvPr id="171524" name="Freihand 171523">
                  <a:extLst>
                    <a:ext uri="{FF2B5EF4-FFF2-40B4-BE49-F238E27FC236}">
                      <a16:creationId xmlns:a16="http://schemas.microsoft.com/office/drawing/2014/main" id="{CEBF591F-2D60-4856-A3CE-67CC178548A9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5399293" y="6350232"/>
                  <a:ext cx="86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171525" name="Freihand 171524">
                  <a:extLst>
                    <a:ext uri="{FF2B5EF4-FFF2-40B4-BE49-F238E27FC236}">
                      <a16:creationId xmlns:a16="http://schemas.microsoft.com/office/drawing/2014/main" id="{9B05E22C-F0D0-4315-A378-3DD29A0FF216}"/>
                    </a:ext>
                  </a:extLst>
                </p14:cNvPr>
                <p14:cNvContentPartPr/>
                <p14:nvPr/>
              </p14:nvContentPartPr>
              <p14:xfrm>
                <a:off x="5480293" y="6385872"/>
                <a:ext cx="87480" cy="104040"/>
              </p14:xfrm>
            </p:contentPart>
          </mc:Choice>
          <mc:Fallback>
            <p:pic>
              <p:nvPicPr>
                <p:cNvPr id="171525" name="Freihand 171524">
                  <a:extLst>
                    <a:ext uri="{FF2B5EF4-FFF2-40B4-BE49-F238E27FC236}">
                      <a16:creationId xmlns:a16="http://schemas.microsoft.com/office/drawing/2014/main" id="{9B05E22C-F0D0-4315-A378-3DD29A0FF216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5475973" y="6381552"/>
                  <a:ext cx="96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171526" name="Freihand 171525">
                  <a:extLst>
                    <a:ext uri="{FF2B5EF4-FFF2-40B4-BE49-F238E27FC236}">
                      <a16:creationId xmlns:a16="http://schemas.microsoft.com/office/drawing/2014/main" id="{E6D4A8A8-F6F3-4E11-BB14-0E4E7E6F582F}"/>
                    </a:ext>
                  </a:extLst>
                </p14:cNvPr>
                <p14:cNvContentPartPr/>
                <p14:nvPr/>
              </p14:nvContentPartPr>
              <p14:xfrm>
                <a:off x="5563453" y="6364272"/>
                <a:ext cx="59040" cy="147600"/>
              </p14:xfrm>
            </p:contentPart>
          </mc:Choice>
          <mc:Fallback>
            <p:pic>
              <p:nvPicPr>
                <p:cNvPr id="171526" name="Freihand 171525">
                  <a:extLst>
                    <a:ext uri="{FF2B5EF4-FFF2-40B4-BE49-F238E27FC236}">
                      <a16:creationId xmlns:a16="http://schemas.microsoft.com/office/drawing/2014/main" id="{E6D4A8A8-F6F3-4E11-BB14-0E4E7E6F582F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5559133" y="6359952"/>
                  <a:ext cx="67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171527" name="Freihand 171526">
                  <a:extLst>
                    <a:ext uri="{FF2B5EF4-FFF2-40B4-BE49-F238E27FC236}">
                      <a16:creationId xmlns:a16="http://schemas.microsoft.com/office/drawing/2014/main" id="{BFCF1C21-EC6A-4C3C-B061-74F5CE27A982}"/>
                    </a:ext>
                  </a:extLst>
                </p14:cNvPr>
                <p14:cNvContentPartPr/>
                <p14:nvPr/>
              </p14:nvContentPartPr>
              <p14:xfrm>
                <a:off x="4974853" y="6565152"/>
                <a:ext cx="702720" cy="25200"/>
              </p14:xfrm>
            </p:contentPart>
          </mc:Choice>
          <mc:Fallback>
            <p:pic>
              <p:nvPicPr>
                <p:cNvPr id="171527" name="Freihand 171526">
                  <a:extLst>
                    <a:ext uri="{FF2B5EF4-FFF2-40B4-BE49-F238E27FC236}">
                      <a16:creationId xmlns:a16="http://schemas.microsoft.com/office/drawing/2014/main" id="{BFCF1C21-EC6A-4C3C-B061-74F5CE27A982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4970533" y="6560832"/>
                  <a:ext cx="711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171528" name="Freihand 171527">
                  <a:extLst>
                    <a:ext uri="{FF2B5EF4-FFF2-40B4-BE49-F238E27FC236}">
                      <a16:creationId xmlns:a16="http://schemas.microsoft.com/office/drawing/2014/main" id="{AFE32210-421B-416A-8A77-9E23A26A17E1}"/>
                    </a:ext>
                  </a:extLst>
                </p14:cNvPr>
                <p14:cNvContentPartPr/>
                <p14:nvPr/>
              </p14:nvContentPartPr>
              <p14:xfrm>
                <a:off x="5100853" y="6659472"/>
                <a:ext cx="109440" cy="105120"/>
              </p14:xfrm>
            </p:contentPart>
          </mc:Choice>
          <mc:Fallback>
            <p:pic>
              <p:nvPicPr>
                <p:cNvPr id="171528" name="Freihand 171527">
                  <a:extLst>
                    <a:ext uri="{FF2B5EF4-FFF2-40B4-BE49-F238E27FC236}">
                      <a16:creationId xmlns:a16="http://schemas.microsoft.com/office/drawing/2014/main" id="{AFE32210-421B-416A-8A77-9E23A26A17E1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5096533" y="6655152"/>
                  <a:ext cx="118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171529" name="Freihand 171528">
                  <a:extLst>
                    <a:ext uri="{FF2B5EF4-FFF2-40B4-BE49-F238E27FC236}">
                      <a16:creationId xmlns:a16="http://schemas.microsoft.com/office/drawing/2014/main" id="{1F25B80E-F902-4F20-A779-2ADAA6165027}"/>
                    </a:ext>
                  </a:extLst>
                </p14:cNvPr>
                <p14:cNvContentPartPr/>
                <p14:nvPr/>
              </p14:nvContentPartPr>
              <p14:xfrm>
                <a:off x="5196973" y="6652272"/>
                <a:ext cx="19440" cy="123480"/>
              </p14:xfrm>
            </p:contentPart>
          </mc:Choice>
          <mc:Fallback>
            <p:pic>
              <p:nvPicPr>
                <p:cNvPr id="171529" name="Freihand 171528">
                  <a:extLst>
                    <a:ext uri="{FF2B5EF4-FFF2-40B4-BE49-F238E27FC236}">
                      <a16:creationId xmlns:a16="http://schemas.microsoft.com/office/drawing/2014/main" id="{1F25B80E-F902-4F20-A779-2ADAA6165027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5192653" y="6647952"/>
                  <a:ext cx="28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171530" name="Freihand 171529">
                  <a:extLst>
                    <a:ext uri="{FF2B5EF4-FFF2-40B4-BE49-F238E27FC236}">
                      <a16:creationId xmlns:a16="http://schemas.microsoft.com/office/drawing/2014/main" id="{4E666B37-3D81-4944-AA60-9D1047153740}"/>
                    </a:ext>
                  </a:extLst>
                </p14:cNvPr>
                <p14:cNvContentPartPr/>
                <p14:nvPr/>
              </p14:nvContentPartPr>
              <p14:xfrm>
                <a:off x="5108413" y="6762432"/>
                <a:ext cx="113760" cy="3960"/>
              </p14:xfrm>
            </p:contentPart>
          </mc:Choice>
          <mc:Fallback>
            <p:pic>
              <p:nvPicPr>
                <p:cNvPr id="171530" name="Freihand 171529">
                  <a:extLst>
                    <a:ext uri="{FF2B5EF4-FFF2-40B4-BE49-F238E27FC236}">
                      <a16:creationId xmlns:a16="http://schemas.microsoft.com/office/drawing/2014/main" id="{4E666B37-3D81-4944-AA60-9D1047153740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5104093" y="6758112"/>
                  <a:ext cx="122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171531" name="Freihand 171530">
                  <a:extLst>
                    <a:ext uri="{FF2B5EF4-FFF2-40B4-BE49-F238E27FC236}">
                      <a16:creationId xmlns:a16="http://schemas.microsoft.com/office/drawing/2014/main" id="{4E86A1D0-1B11-408D-BF34-F907EB4E9466}"/>
                    </a:ext>
                  </a:extLst>
                </p14:cNvPr>
                <p14:cNvContentPartPr/>
                <p14:nvPr/>
              </p14:nvContentPartPr>
              <p14:xfrm>
                <a:off x="5261053" y="6642912"/>
                <a:ext cx="132120" cy="168120"/>
              </p14:xfrm>
            </p:contentPart>
          </mc:Choice>
          <mc:Fallback>
            <p:pic>
              <p:nvPicPr>
                <p:cNvPr id="171531" name="Freihand 171530">
                  <a:extLst>
                    <a:ext uri="{FF2B5EF4-FFF2-40B4-BE49-F238E27FC236}">
                      <a16:creationId xmlns:a16="http://schemas.microsoft.com/office/drawing/2014/main" id="{4E86A1D0-1B11-408D-BF34-F907EB4E9466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5256733" y="6638592"/>
                  <a:ext cx="140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171555" name="Freihand 171554">
                  <a:extLst>
                    <a:ext uri="{FF2B5EF4-FFF2-40B4-BE49-F238E27FC236}">
                      <a16:creationId xmlns:a16="http://schemas.microsoft.com/office/drawing/2014/main" id="{2599D11D-F2F1-45AB-BCB8-2317415CF57F}"/>
                    </a:ext>
                  </a:extLst>
                </p14:cNvPr>
                <p14:cNvContentPartPr/>
                <p14:nvPr/>
              </p14:nvContentPartPr>
              <p14:xfrm>
                <a:off x="5799613" y="6529152"/>
                <a:ext cx="165960" cy="13680"/>
              </p14:xfrm>
            </p:contentPart>
          </mc:Choice>
          <mc:Fallback>
            <p:pic>
              <p:nvPicPr>
                <p:cNvPr id="171555" name="Freihand 171554">
                  <a:extLst>
                    <a:ext uri="{FF2B5EF4-FFF2-40B4-BE49-F238E27FC236}">
                      <a16:creationId xmlns:a16="http://schemas.microsoft.com/office/drawing/2014/main" id="{2599D11D-F2F1-45AB-BCB8-2317415CF57F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5795293" y="6524832"/>
                  <a:ext cx="174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171556" name="Freihand 171555">
                  <a:extLst>
                    <a:ext uri="{FF2B5EF4-FFF2-40B4-BE49-F238E27FC236}">
                      <a16:creationId xmlns:a16="http://schemas.microsoft.com/office/drawing/2014/main" id="{1FE91923-5F44-478A-B0DF-7604AE3F7C6A}"/>
                    </a:ext>
                  </a:extLst>
                </p14:cNvPr>
                <p14:cNvContentPartPr/>
                <p14:nvPr/>
              </p14:nvContentPartPr>
              <p14:xfrm>
                <a:off x="5803213" y="6582072"/>
                <a:ext cx="187920" cy="8640"/>
              </p14:xfrm>
            </p:contentPart>
          </mc:Choice>
          <mc:Fallback>
            <p:pic>
              <p:nvPicPr>
                <p:cNvPr id="171556" name="Freihand 171555">
                  <a:extLst>
                    <a:ext uri="{FF2B5EF4-FFF2-40B4-BE49-F238E27FC236}">
                      <a16:creationId xmlns:a16="http://schemas.microsoft.com/office/drawing/2014/main" id="{1FE91923-5F44-478A-B0DF-7604AE3F7C6A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5798893" y="6577752"/>
                  <a:ext cx="1965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171557" name="Freihand 171556">
                  <a:extLst>
                    <a:ext uri="{FF2B5EF4-FFF2-40B4-BE49-F238E27FC236}">
                      <a16:creationId xmlns:a16="http://schemas.microsoft.com/office/drawing/2014/main" id="{96885F22-95C2-4B50-9808-FD7A3355D05B}"/>
                    </a:ext>
                  </a:extLst>
                </p14:cNvPr>
                <p14:cNvContentPartPr/>
                <p14:nvPr/>
              </p14:nvContentPartPr>
              <p14:xfrm>
                <a:off x="6047293" y="6491352"/>
                <a:ext cx="103680" cy="45360"/>
              </p14:xfrm>
            </p:contentPart>
          </mc:Choice>
          <mc:Fallback>
            <p:pic>
              <p:nvPicPr>
                <p:cNvPr id="171557" name="Freihand 171556">
                  <a:extLst>
                    <a:ext uri="{FF2B5EF4-FFF2-40B4-BE49-F238E27FC236}">
                      <a16:creationId xmlns:a16="http://schemas.microsoft.com/office/drawing/2014/main" id="{96885F22-95C2-4B50-9808-FD7A3355D05B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6042973" y="6487032"/>
                  <a:ext cx="112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171558" name="Freihand 171557">
                  <a:extLst>
                    <a:ext uri="{FF2B5EF4-FFF2-40B4-BE49-F238E27FC236}">
                      <a16:creationId xmlns:a16="http://schemas.microsoft.com/office/drawing/2014/main" id="{08D798E2-C170-49A1-A2AC-FE722DEB986A}"/>
                    </a:ext>
                  </a:extLst>
                </p14:cNvPr>
                <p14:cNvContentPartPr/>
                <p14:nvPr/>
              </p14:nvContentPartPr>
              <p14:xfrm>
                <a:off x="6097693" y="6483072"/>
                <a:ext cx="84240" cy="159120"/>
              </p14:xfrm>
            </p:contentPart>
          </mc:Choice>
          <mc:Fallback>
            <p:pic>
              <p:nvPicPr>
                <p:cNvPr id="171558" name="Freihand 171557">
                  <a:extLst>
                    <a:ext uri="{FF2B5EF4-FFF2-40B4-BE49-F238E27FC236}">
                      <a16:creationId xmlns:a16="http://schemas.microsoft.com/office/drawing/2014/main" id="{08D798E2-C170-49A1-A2AC-FE722DEB986A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6093373" y="6478752"/>
                  <a:ext cx="92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171559" name="Freihand 171558">
                  <a:extLst>
                    <a:ext uri="{FF2B5EF4-FFF2-40B4-BE49-F238E27FC236}">
                      <a16:creationId xmlns:a16="http://schemas.microsoft.com/office/drawing/2014/main" id="{79D79D61-8925-49ED-8DAA-7FB801AF1C7A}"/>
                    </a:ext>
                  </a:extLst>
                </p14:cNvPr>
                <p14:cNvContentPartPr/>
                <p14:nvPr/>
              </p14:nvContentPartPr>
              <p14:xfrm>
                <a:off x="6196693" y="6391272"/>
                <a:ext cx="131040" cy="102960"/>
              </p14:xfrm>
            </p:contentPart>
          </mc:Choice>
          <mc:Fallback>
            <p:pic>
              <p:nvPicPr>
                <p:cNvPr id="171559" name="Freihand 171558">
                  <a:extLst>
                    <a:ext uri="{FF2B5EF4-FFF2-40B4-BE49-F238E27FC236}">
                      <a16:creationId xmlns:a16="http://schemas.microsoft.com/office/drawing/2014/main" id="{79D79D61-8925-49ED-8DAA-7FB801AF1C7A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6192373" y="6386952"/>
                  <a:ext cx="139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171560" name="Freihand 171559">
                  <a:extLst>
                    <a:ext uri="{FF2B5EF4-FFF2-40B4-BE49-F238E27FC236}">
                      <a16:creationId xmlns:a16="http://schemas.microsoft.com/office/drawing/2014/main" id="{ED2618C0-FD36-44A0-A89F-01CB12E4C8A1}"/>
                    </a:ext>
                  </a:extLst>
                </p14:cNvPr>
                <p14:cNvContentPartPr/>
                <p14:nvPr/>
              </p14:nvContentPartPr>
              <p14:xfrm>
                <a:off x="6316213" y="6351672"/>
                <a:ext cx="7920" cy="78840"/>
              </p14:xfrm>
            </p:contentPart>
          </mc:Choice>
          <mc:Fallback>
            <p:pic>
              <p:nvPicPr>
                <p:cNvPr id="171560" name="Freihand 171559">
                  <a:extLst>
                    <a:ext uri="{FF2B5EF4-FFF2-40B4-BE49-F238E27FC236}">
                      <a16:creationId xmlns:a16="http://schemas.microsoft.com/office/drawing/2014/main" id="{ED2618C0-FD36-44A0-A89F-01CB12E4C8A1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6311893" y="6347352"/>
                  <a:ext cx="16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171561" name="Freihand 171560">
                  <a:extLst>
                    <a:ext uri="{FF2B5EF4-FFF2-40B4-BE49-F238E27FC236}">
                      <a16:creationId xmlns:a16="http://schemas.microsoft.com/office/drawing/2014/main" id="{A7EB24E0-051E-47A6-B8F5-023F7318B4A0}"/>
                    </a:ext>
                  </a:extLst>
                </p14:cNvPr>
                <p14:cNvContentPartPr/>
                <p14:nvPr/>
              </p14:nvContentPartPr>
              <p14:xfrm>
                <a:off x="6347533" y="6363552"/>
                <a:ext cx="111600" cy="214560"/>
              </p14:xfrm>
            </p:contentPart>
          </mc:Choice>
          <mc:Fallback>
            <p:pic>
              <p:nvPicPr>
                <p:cNvPr id="171561" name="Freihand 171560">
                  <a:extLst>
                    <a:ext uri="{FF2B5EF4-FFF2-40B4-BE49-F238E27FC236}">
                      <a16:creationId xmlns:a16="http://schemas.microsoft.com/office/drawing/2014/main" id="{A7EB24E0-051E-47A6-B8F5-023F7318B4A0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6343213" y="6359232"/>
                  <a:ext cx="120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171562" name="Freihand 171561">
                  <a:extLst>
                    <a:ext uri="{FF2B5EF4-FFF2-40B4-BE49-F238E27FC236}">
                      <a16:creationId xmlns:a16="http://schemas.microsoft.com/office/drawing/2014/main" id="{00A0685B-9EB6-4E73-9546-688DBBDA579A}"/>
                    </a:ext>
                  </a:extLst>
                </p14:cNvPr>
                <p14:cNvContentPartPr/>
                <p14:nvPr/>
              </p14:nvContentPartPr>
              <p14:xfrm>
                <a:off x="6442213" y="6405672"/>
                <a:ext cx="149400" cy="181080"/>
              </p14:xfrm>
            </p:contentPart>
          </mc:Choice>
          <mc:Fallback>
            <p:pic>
              <p:nvPicPr>
                <p:cNvPr id="171562" name="Freihand 171561">
                  <a:extLst>
                    <a:ext uri="{FF2B5EF4-FFF2-40B4-BE49-F238E27FC236}">
                      <a16:creationId xmlns:a16="http://schemas.microsoft.com/office/drawing/2014/main" id="{00A0685B-9EB6-4E73-9546-688DBBDA579A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6437893" y="6401352"/>
                  <a:ext cx="158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171563" name="Freihand 171562">
                  <a:extLst>
                    <a:ext uri="{FF2B5EF4-FFF2-40B4-BE49-F238E27FC236}">
                      <a16:creationId xmlns:a16="http://schemas.microsoft.com/office/drawing/2014/main" id="{2BC6E4E0-3F61-461A-AB2A-F5F4EBEDA413}"/>
                    </a:ext>
                  </a:extLst>
                </p14:cNvPr>
                <p14:cNvContentPartPr/>
                <p14:nvPr/>
              </p14:nvContentPartPr>
              <p14:xfrm>
                <a:off x="6547333" y="6372192"/>
                <a:ext cx="147240" cy="303480"/>
              </p14:xfrm>
            </p:contentPart>
          </mc:Choice>
          <mc:Fallback>
            <p:pic>
              <p:nvPicPr>
                <p:cNvPr id="171563" name="Freihand 171562">
                  <a:extLst>
                    <a:ext uri="{FF2B5EF4-FFF2-40B4-BE49-F238E27FC236}">
                      <a16:creationId xmlns:a16="http://schemas.microsoft.com/office/drawing/2014/main" id="{2BC6E4E0-3F61-461A-AB2A-F5F4EBEDA413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6543013" y="6367872"/>
                  <a:ext cx="1558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171495" name="Freihand 171494">
                  <a:extLst>
                    <a:ext uri="{FF2B5EF4-FFF2-40B4-BE49-F238E27FC236}">
                      <a16:creationId xmlns:a16="http://schemas.microsoft.com/office/drawing/2014/main" id="{ADC48607-A8CD-44BB-AEA0-D1892A1560EE}"/>
                    </a:ext>
                  </a:extLst>
                </p14:cNvPr>
                <p14:cNvContentPartPr/>
                <p14:nvPr/>
              </p14:nvContentPartPr>
              <p14:xfrm>
                <a:off x="6079693" y="5836152"/>
                <a:ext cx="102600" cy="109800"/>
              </p14:xfrm>
            </p:contentPart>
          </mc:Choice>
          <mc:Fallback>
            <p:pic>
              <p:nvPicPr>
                <p:cNvPr id="171495" name="Freihand 171494">
                  <a:extLst>
                    <a:ext uri="{FF2B5EF4-FFF2-40B4-BE49-F238E27FC236}">
                      <a16:creationId xmlns:a16="http://schemas.microsoft.com/office/drawing/2014/main" id="{ADC48607-A8CD-44BB-AEA0-D1892A1560EE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6075373" y="5831832"/>
                  <a:ext cx="111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171496" name="Freihand 171495">
                  <a:extLst>
                    <a:ext uri="{FF2B5EF4-FFF2-40B4-BE49-F238E27FC236}">
                      <a16:creationId xmlns:a16="http://schemas.microsoft.com/office/drawing/2014/main" id="{5EF2DD96-53E7-43A7-89C7-A45C78F9B13D}"/>
                    </a:ext>
                  </a:extLst>
                </p14:cNvPr>
                <p14:cNvContentPartPr/>
                <p14:nvPr/>
              </p14:nvContentPartPr>
              <p14:xfrm>
                <a:off x="6184813" y="5912112"/>
                <a:ext cx="90000" cy="55800"/>
              </p14:xfrm>
            </p:contentPart>
          </mc:Choice>
          <mc:Fallback>
            <p:pic>
              <p:nvPicPr>
                <p:cNvPr id="171496" name="Freihand 171495">
                  <a:extLst>
                    <a:ext uri="{FF2B5EF4-FFF2-40B4-BE49-F238E27FC236}">
                      <a16:creationId xmlns:a16="http://schemas.microsoft.com/office/drawing/2014/main" id="{5EF2DD96-53E7-43A7-89C7-A45C78F9B13D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6180493" y="5907792"/>
                  <a:ext cx="98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171497" name="Freihand 171496">
                  <a:extLst>
                    <a:ext uri="{FF2B5EF4-FFF2-40B4-BE49-F238E27FC236}">
                      <a16:creationId xmlns:a16="http://schemas.microsoft.com/office/drawing/2014/main" id="{E435BF92-F90D-4A4B-971F-92535E565517}"/>
                    </a:ext>
                  </a:extLst>
                </p14:cNvPr>
                <p14:cNvContentPartPr/>
                <p14:nvPr/>
              </p14:nvContentPartPr>
              <p14:xfrm>
                <a:off x="6394693" y="5842992"/>
                <a:ext cx="12960" cy="88920"/>
              </p14:xfrm>
            </p:contentPart>
          </mc:Choice>
          <mc:Fallback>
            <p:pic>
              <p:nvPicPr>
                <p:cNvPr id="171497" name="Freihand 171496">
                  <a:extLst>
                    <a:ext uri="{FF2B5EF4-FFF2-40B4-BE49-F238E27FC236}">
                      <a16:creationId xmlns:a16="http://schemas.microsoft.com/office/drawing/2014/main" id="{E435BF92-F90D-4A4B-971F-92535E565517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6390373" y="5838672"/>
                  <a:ext cx="21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171498" name="Freihand 171497">
                  <a:extLst>
                    <a:ext uri="{FF2B5EF4-FFF2-40B4-BE49-F238E27FC236}">
                      <a16:creationId xmlns:a16="http://schemas.microsoft.com/office/drawing/2014/main" id="{CD7FABD8-B12B-4818-8961-40A6181661AC}"/>
                    </a:ext>
                  </a:extLst>
                </p14:cNvPr>
                <p14:cNvContentPartPr/>
                <p14:nvPr/>
              </p14:nvContentPartPr>
              <p14:xfrm>
                <a:off x="6342493" y="5796552"/>
                <a:ext cx="223560" cy="82800"/>
              </p14:xfrm>
            </p:contentPart>
          </mc:Choice>
          <mc:Fallback>
            <p:pic>
              <p:nvPicPr>
                <p:cNvPr id="171498" name="Freihand 171497">
                  <a:extLst>
                    <a:ext uri="{FF2B5EF4-FFF2-40B4-BE49-F238E27FC236}">
                      <a16:creationId xmlns:a16="http://schemas.microsoft.com/office/drawing/2014/main" id="{CD7FABD8-B12B-4818-8961-40A6181661AC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338173" y="5792232"/>
                  <a:ext cx="232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171499" name="Freihand 171498">
                  <a:extLst>
                    <a:ext uri="{FF2B5EF4-FFF2-40B4-BE49-F238E27FC236}">
                      <a16:creationId xmlns:a16="http://schemas.microsoft.com/office/drawing/2014/main" id="{8CAA4DD5-C70F-4D8E-93AE-211974864DC7}"/>
                    </a:ext>
                  </a:extLst>
                </p14:cNvPr>
                <p14:cNvContentPartPr/>
                <p14:nvPr/>
              </p14:nvContentPartPr>
              <p14:xfrm>
                <a:off x="6497653" y="5855592"/>
                <a:ext cx="123480" cy="46080"/>
              </p14:xfrm>
            </p:contentPart>
          </mc:Choice>
          <mc:Fallback>
            <p:pic>
              <p:nvPicPr>
                <p:cNvPr id="171499" name="Freihand 171498">
                  <a:extLst>
                    <a:ext uri="{FF2B5EF4-FFF2-40B4-BE49-F238E27FC236}">
                      <a16:creationId xmlns:a16="http://schemas.microsoft.com/office/drawing/2014/main" id="{8CAA4DD5-C70F-4D8E-93AE-211974864DC7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6493333" y="5851272"/>
                  <a:ext cx="132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171500" name="Freihand 171499">
                  <a:extLst>
                    <a:ext uri="{FF2B5EF4-FFF2-40B4-BE49-F238E27FC236}">
                      <a16:creationId xmlns:a16="http://schemas.microsoft.com/office/drawing/2014/main" id="{70AB6396-D17A-4370-958D-A14902ADB9DD}"/>
                    </a:ext>
                  </a:extLst>
                </p14:cNvPr>
                <p14:cNvContentPartPr/>
                <p14:nvPr/>
              </p14:nvContentPartPr>
              <p14:xfrm>
                <a:off x="6510973" y="5777472"/>
                <a:ext cx="263880" cy="95040"/>
              </p14:xfrm>
            </p:contentPart>
          </mc:Choice>
          <mc:Fallback>
            <p:pic>
              <p:nvPicPr>
                <p:cNvPr id="171500" name="Freihand 171499">
                  <a:extLst>
                    <a:ext uri="{FF2B5EF4-FFF2-40B4-BE49-F238E27FC236}">
                      <a16:creationId xmlns:a16="http://schemas.microsoft.com/office/drawing/2014/main" id="{70AB6396-D17A-4370-958D-A14902ADB9DD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6506653" y="5773152"/>
                  <a:ext cx="272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171501" name="Freihand 171500">
                  <a:extLst>
                    <a:ext uri="{FF2B5EF4-FFF2-40B4-BE49-F238E27FC236}">
                      <a16:creationId xmlns:a16="http://schemas.microsoft.com/office/drawing/2014/main" id="{A7873512-DD2D-4F7D-8E6D-993AC99CE355}"/>
                    </a:ext>
                  </a:extLst>
                </p14:cNvPr>
                <p14:cNvContentPartPr/>
                <p14:nvPr/>
              </p14:nvContentPartPr>
              <p14:xfrm>
                <a:off x="6708613" y="5821032"/>
                <a:ext cx="123480" cy="24840"/>
              </p14:xfrm>
            </p:contentPart>
          </mc:Choice>
          <mc:Fallback>
            <p:pic>
              <p:nvPicPr>
                <p:cNvPr id="171501" name="Freihand 171500">
                  <a:extLst>
                    <a:ext uri="{FF2B5EF4-FFF2-40B4-BE49-F238E27FC236}">
                      <a16:creationId xmlns:a16="http://schemas.microsoft.com/office/drawing/2014/main" id="{A7873512-DD2D-4F7D-8E6D-993AC99CE355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6704293" y="5816712"/>
                  <a:ext cx="132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171502" name="Freihand 171501">
                  <a:extLst>
                    <a:ext uri="{FF2B5EF4-FFF2-40B4-BE49-F238E27FC236}">
                      <a16:creationId xmlns:a16="http://schemas.microsoft.com/office/drawing/2014/main" id="{3E0339C1-BD2D-456E-86FC-6B9D95C9FC70}"/>
                    </a:ext>
                  </a:extLst>
                </p14:cNvPr>
                <p14:cNvContentPartPr/>
                <p14:nvPr/>
              </p14:nvContentPartPr>
              <p14:xfrm>
                <a:off x="6845773" y="5755872"/>
                <a:ext cx="94320" cy="129600"/>
              </p14:xfrm>
            </p:contentPart>
          </mc:Choice>
          <mc:Fallback>
            <p:pic>
              <p:nvPicPr>
                <p:cNvPr id="171502" name="Freihand 171501">
                  <a:extLst>
                    <a:ext uri="{FF2B5EF4-FFF2-40B4-BE49-F238E27FC236}">
                      <a16:creationId xmlns:a16="http://schemas.microsoft.com/office/drawing/2014/main" id="{3E0339C1-BD2D-456E-86FC-6B9D95C9FC70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6841453" y="5751552"/>
                  <a:ext cx="102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171503" name="Freihand 171502">
                  <a:extLst>
                    <a:ext uri="{FF2B5EF4-FFF2-40B4-BE49-F238E27FC236}">
                      <a16:creationId xmlns:a16="http://schemas.microsoft.com/office/drawing/2014/main" id="{AC9A2B66-04DF-4673-9948-C36D8E2ED782}"/>
                    </a:ext>
                  </a:extLst>
                </p14:cNvPr>
                <p14:cNvContentPartPr/>
                <p14:nvPr/>
              </p14:nvContentPartPr>
              <p14:xfrm>
                <a:off x="6060973" y="5917872"/>
                <a:ext cx="936000" cy="110520"/>
              </p14:xfrm>
            </p:contentPart>
          </mc:Choice>
          <mc:Fallback>
            <p:pic>
              <p:nvPicPr>
                <p:cNvPr id="171503" name="Freihand 171502">
                  <a:extLst>
                    <a:ext uri="{FF2B5EF4-FFF2-40B4-BE49-F238E27FC236}">
                      <a16:creationId xmlns:a16="http://schemas.microsoft.com/office/drawing/2014/main" id="{AC9A2B66-04DF-4673-9948-C36D8E2ED782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6056653" y="5913552"/>
                  <a:ext cx="944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171504" name="Freihand 171503">
                  <a:extLst>
                    <a:ext uri="{FF2B5EF4-FFF2-40B4-BE49-F238E27FC236}">
                      <a16:creationId xmlns:a16="http://schemas.microsoft.com/office/drawing/2014/main" id="{92CE23E7-037E-4D79-BD29-F010741063BD}"/>
                    </a:ext>
                  </a:extLst>
                </p14:cNvPr>
                <p14:cNvContentPartPr/>
                <p14:nvPr/>
              </p14:nvContentPartPr>
              <p14:xfrm>
                <a:off x="6278413" y="6088512"/>
                <a:ext cx="148320" cy="100080"/>
              </p14:xfrm>
            </p:contentPart>
          </mc:Choice>
          <mc:Fallback>
            <p:pic>
              <p:nvPicPr>
                <p:cNvPr id="171504" name="Freihand 171503">
                  <a:extLst>
                    <a:ext uri="{FF2B5EF4-FFF2-40B4-BE49-F238E27FC236}">
                      <a16:creationId xmlns:a16="http://schemas.microsoft.com/office/drawing/2014/main" id="{92CE23E7-037E-4D79-BD29-F010741063BD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6274093" y="6084192"/>
                  <a:ext cx="156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171505" name="Freihand 171504">
                  <a:extLst>
                    <a:ext uri="{FF2B5EF4-FFF2-40B4-BE49-F238E27FC236}">
                      <a16:creationId xmlns:a16="http://schemas.microsoft.com/office/drawing/2014/main" id="{E9CD732C-9D0E-4612-9D61-6AC851BA009A}"/>
                    </a:ext>
                  </a:extLst>
                </p14:cNvPr>
                <p14:cNvContentPartPr/>
                <p14:nvPr/>
              </p14:nvContentPartPr>
              <p14:xfrm>
                <a:off x="6456973" y="6130992"/>
                <a:ext cx="128160" cy="17640"/>
              </p14:xfrm>
            </p:contentPart>
          </mc:Choice>
          <mc:Fallback>
            <p:pic>
              <p:nvPicPr>
                <p:cNvPr id="171505" name="Freihand 171504">
                  <a:extLst>
                    <a:ext uri="{FF2B5EF4-FFF2-40B4-BE49-F238E27FC236}">
                      <a16:creationId xmlns:a16="http://schemas.microsoft.com/office/drawing/2014/main" id="{E9CD732C-9D0E-4612-9D61-6AC851BA009A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6452653" y="6126672"/>
                  <a:ext cx="136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171506" name="Freihand 171505">
                  <a:extLst>
                    <a:ext uri="{FF2B5EF4-FFF2-40B4-BE49-F238E27FC236}">
                      <a16:creationId xmlns:a16="http://schemas.microsoft.com/office/drawing/2014/main" id="{FA1C85B6-3842-406E-B6B7-3A2C663438A7}"/>
                    </a:ext>
                  </a:extLst>
                </p14:cNvPr>
                <p14:cNvContentPartPr/>
                <p14:nvPr/>
              </p14:nvContentPartPr>
              <p14:xfrm>
                <a:off x="6622573" y="6089592"/>
                <a:ext cx="101880" cy="85680"/>
              </p14:xfrm>
            </p:contentPart>
          </mc:Choice>
          <mc:Fallback>
            <p:pic>
              <p:nvPicPr>
                <p:cNvPr id="171506" name="Freihand 171505">
                  <a:extLst>
                    <a:ext uri="{FF2B5EF4-FFF2-40B4-BE49-F238E27FC236}">
                      <a16:creationId xmlns:a16="http://schemas.microsoft.com/office/drawing/2014/main" id="{FA1C85B6-3842-406E-B6B7-3A2C663438A7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6618253" y="6085272"/>
                  <a:ext cx="110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171507" name="Freihand 171506">
                  <a:extLst>
                    <a:ext uri="{FF2B5EF4-FFF2-40B4-BE49-F238E27FC236}">
                      <a16:creationId xmlns:a16="http://schemas.microsoft.com/office/drawing/2014/main" id="{2E5DA67B-6C93-46A8-AB43-B8788EEC4EBC}"/>
                    </a:ext>
                  </a:extLst>
                </p14:cNvPr>
                <p14:cNvContentPartPr/>
                <p14:nvPr/>
              </p14:nvContentPartPr>
              <p14:xfrm>
                <a:off x="6725173" y="6135312"/>
                <a:ext cx="93960" cy="11880"/>
              </p14:xfrm>
            </p:contentPart>
          </mc:Choice>
          <mc:Fallback>
            <p:pic>
              <p:nvPicPr>
                <p:cNvPr id="171507" name="Freihand 171506">
                  <a:extLst>
                    <a:ext uri="{FF2B5EF4-FFF2-40B4-BE49-F238E27FC236}">
                      <a16:creationId xmlns:a16="http://schemas.microsoft.com/office/drawing/2014/main" id="{2E5DA67B-6C93-46A8-AB43-B8788EEC4EBC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6720853" y="6130992"/>
                  <a:ext cx="102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171508" name="Freihand 171507">
                  <a:extLst>
                    <a:ext uri="{FF2B5EF4-FFF2-40B4-BE49-F238E27FC236}">
                      <a16:creationId xmlns:a16="http://schemas.microsoft.com/office/drawing/2014/main" id="{E1013D36-F147-48B8-9659-B82D983973E9}"/>
                    </a:ext>
                  </a:extLst>
                </p14:cNvPr>
                <p14:cNvContentPartPr/>
                <p14:nvPr/>
              </p14:nvContentPartPr>
              <p14:xfrm>
                <a:off x="6775933" y="6136032"/>
                <a:ext cx="51480" cy="106920"/>
              </p14:xfrm>
            </p:contentPart>
          </mc:Choice>
          <mc:Fallback>
            <p:pic>
              <p:nvPicPr>
                <p:cNvPr id="171508" name="Freihand 171507">
                  <a:extLst>
                    <a:ext uri="{FF2B5EF4-FFF2-40B4-BE49-F238E27FC236}">
                      <a16:creationId xmlns:a16="http://schemas.microsoft.com/office/drawing/2014/main" id="{E1013D36-F147-48B8-9659-B82D983973E9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6771613" y="6131712"/>
                  <a:ext cx="60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171565" name="Freihand 171564">
                  <a:extLst>
                    <a:ext uri="{FF2B5EF4-FFF2-40B4-BE49-F238E27FC236}">
                      <a16:creationId xmlns:a16="http://schemas.microsoft.com/office/drawing/2014/main" id="{855917AC-8855-4452-9DF9-676F3B92A462}"/>
                    </a:ext>
                  </a:extLst>
                </p14:cNvPr>
                <p14:cNvContentPartPr/>
                <p14:nvPr/>
              </p14:nvContentPartPr>
              <p14:xfrm>
                <a:off x="7119733" y="5916432"/>
                <a:ext cx="141120" cy="7200"/>
              </p14:xfrm>
            </p:contentPart>
          </mc:Choice>
          <mc:Fallback>
            <p:pic>
              <p:nvPicPr>
                <p:cNvPr id="171565" name="Freihand 171564">
                  <a:extLst>
                    <a:ext uri="{FF2B5EF4-FFF2-40B4-BE49-F238E27FC236}">
                      <a16:creationId xmlns:a16="http://schemas.microsoft.com/office/drawing/2014/main" id="{855917AC-8855-4452-9DF9-676F3B92A462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115413" y="5912112"/>
                  <a:ext cx="149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171566" name="Freihand 171565">
                  <a:extLst>
                    <a:ext uri="{FF2B5EF4-FFF2-40B4-BE49-F238E27FC236}">
                      <a16:creationId xmlns:a16="http://schemas.microsoft.com/office/drawing/2014/main" id="{CD864BB2-DC88-46C2-BE4D-FD91E8467887}"/>
                    </a:ext>
                  </a:extLst>
                </p14:cNvPr>
                <p14:cNvContentPartPr/>
                <p14:nvPr/>
              </p14:nvContentPartPr>
              <p14:xfrm>
                <a:off x="7121533" y="5949192"/>
                <a:ext cx="167760" cy="16560"/>
              </p14:xfrm>
            </p:contentPart>
          </mc:Choice>
          <mc:Fallback>
            <p:pic>
              <p:nvPicPr>
                <p:cNvPr id="171566" name="Freihand 171565">
                  <a:extLst>
                    <a:ext uri="{FF2B5EF4-FFF2-40B4-BE49-F238E27FC236}">
                      <a16:creationId xmlns:a16="http://schemas.microsoft.com/office/drawing/2014/main" id="{CD864BB2-DC88-46C2-BE4D-FD91E8467887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117213" y="5944872"/>
                  <a:ext cx="176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171568" name="Freihand 171567">
                  <a:extLst>
                    <a:ext uri="{FF2B5EF4-FFF2-40B4-BE49-F238E27FC236}">
                      <a16:creationId xmlns:a16="http://schemas.microsoft.com/office/drawing/2014/main" id="{741A40BB-53AE-43CF-984F-D244D25855E4}"/>
                    </a:ext>
                  </a:extLst>
                </p14:cNvPr>
                <p14:cNvContentPartPr/>
                <p14:nvPr/>
              </p14:nvContentPartPr>
              <p14:xfrm>
                <a:off x="7365973" y="5749032"/>
                <a:ext cx="88920" cy="74880"/>
              </p14:xfrm>
            </p:contentPart>
          </mc:Choice>
          <mc:Fallback>
            <p:pic>
              <p:nvPicPr>
                <p:cNvPr id="171568" name="Freihand 171567">
                  <a:extLst>
                    <a:ext uri="{FF2B5EF4-FFF2-40B4-BE49-F238E27FC236}">
                      <a16:creationId xmlns:a16="http://schemas.microsoft.com/office/drawing/2014/main" id="{741A40BB-53AE-43CF-984F-D244D25855E4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7361653" y="5744712"/>
                  <a:ext cx="97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171569" name="Freihand 171568">
                  <a:extLst>
                    <a:ext uri="{FF2B5EF4-FFF2-40B4-BE49-F238E27FC236}">
                      <a16:creationId xmlns:a16="http://schemas.microsoft.com/office/drawing/2014/main" id="{DD09D00C-A74A-403E-899D-F19904ACC0A2}"/>
                    </a:ext>
                  </a:extLst>
                </p14:cNvPr>
                <p14:cNvContentPartPr/>
                <p14:nvPr/>
              </p14:nvContentPartPr>
              <p14:xfrm>
                <a:off x="7458493" y="5813112"/>
                <a:ext cx="69840" cy="51480"/>
              </p14:xfrm>
            </p:contentPart>
          </mc:Choice>
          <mc:Fallback>
            <p:pic>
              <p:nvPicPr>
                <p:cNvPr id="171569" name="Freihand 171568">
                  <a:extLst>
                    <a:ext uri="{FF2B5EF4-FFF2-40B4-BE49-F238E27FC236}">
                      <a16:creationId xmlns:a16="http://schemas.microsoft.com/office/drawing/2014/main" id="{DD09D00C-A74A-403E-899D-F19904ACC0A2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454173" y="5808792"/>
                  <a:ext cx="78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171570" name="Freihand 171569">
                  <a:extLst>
                    <a:ext uri="{FF2B5EF4-FFF2-40B4-BE49-F238E27FC236}">
                      <a16:creationId xmlns:a16="http://schemas.microsoft.com/office/drawing/2014/main" id="{6433C400-7679-4A7D-99E3-9F29B041D96B}"/>
                    </a:ext>
                  </a:extLst>
                </p14:cNvPr>
                <p14:cNvContentPartPr/>
                <p14:nvPr/>
              </p14:nvContentPartPr>
              <p14:xfrm>
                <a:off x="7589893" y="5743272"/>
                <a:ext cx="7560" cy="83520"/>
              </p14:xfrm>
            </p:contentPart>
          </mc:Choice>
          <mc:Fallback>
            <p:pic>
              <p:nvPicPr>
                <p:cNvPr id="171570" name="Freihand 171569">
                  <a:extLst>
                    <a:ext uri="{FF2B5EF4-FFF2-40B4-BE49-F238E27FC236}">
                      <a16:creationId xmlns:a16="http://schemas.microsoft.com/office/drawing/2014/main" id="{6433C400-7679-4A7D-99E3-9F29B041D96B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7585573" y="5738952"/>
                  <a:ext cx="16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171571" name="Freihand 171570">
                  <a:extLst>
                    <a:ext uri="{FF2B5EF4-FFF2-40B4-BE49-F238E27FC236}">
                      <a16:creationId xmlns:a16="http://schemas.microsoft.com/office/drawing/2014/main" id="{89266C3F-75F5-4C0D-A1EC-321CD1DC841B}"/>
                    </a:ext>
                  </a:extLst>
                </p14:cNvPr>
                <p14:cNvContentPartPr/>
                <p14:nvPr/>
              </p14:nvContentPartPr>
              <p14:xfrm>
                <a:off x="7537693" y="5712672"/>
                <a:ext cx="134280" cy="82080"/>
              </p14:xfrm>
            </p:contentPart>
          </mc:Choice>
          <mc:Fallback>
            <p:pic>
              <p:nvPicPr>
                <p:cNvPr id="171571" name="Freihand 171570">
                  <a:extLst>
                    <a:ext uri="{FF2B5EF4-FFF2-40B4-BE49-F238E27FC236}">
                      <a16:creationId xmlns:a16="http://schemas.microsoft.com/office/drawing/2014/main" id="{89266C3F-75F5-4C0D-A1EC-321CD1DC841B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7533373" y="5708352"/>
                  <a:ext cx="142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171572" name="Freihand 171571">
                  <a:extLst>
                    <a:ext uri="{FF2B5EF4-FFF2-40B4-BE49-F238E27FC236}">
                      <a16:creationId xmlns:a16="http://schemas.microsoft.com/office/drawing/2014/main" id="{A1D8FE27-9265-4AAF-8BB3-A170D6604F67}"/>
                    </a:ext>
                  </a:extLst>
                </p14:cNvPr>
                <p14:cNvContentPartPr/>
                <p14:nvPr/>
              </p14:nvContentPartPr>
              <p14:xfrm>
                <a:off x="7614013" y="5697552"/>
                <a:ext cx="121680" cy="102240"/>
              </p14:xfrm>
            </p:contentPart>
          </mc:Choice>
          <mc:Fallback>
            <p:pic>
              <p:nvPicPr>
                <p:cNvPr id="171572" name="Freihand 171571">
                  <a:extLst>
                    <a:ext uri="{FF2B5EF4-FFF2-40B4-BE49-F238E27FC236}">
                      <a16:creationId xmlns:a16="http://schemas.microsoft.com/office/drawing/2014/main" id="{A1D8FE27-9265-4AAF-8BB3-A170D6604F67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7609693" y="5693232"/>
                  <a:ext cx="130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171573" name="Freihand 171572">
                  <a:extLst>
                    <a:ext uri="{FF2B5EF4-FFF2-40B4-BE49-F238E27FC236}">
                      <a16:creationId xmlns:a16="http://schemas.microsoft.com/office/drawing/2014/main" id="{555FF1E1-2ACA-43A4-918C-5826E3BDFCA7}"/>
                    </a:ext>
                  </a:extLst>
                </p14:cNvPr>
                <p14:cNvContentPartPr/>
                <p14:nvPr/>
              </p14:nvContentPartPr>
              <p14:xfrm>
                <a:off x="7374613" y="5851272"/>
                <a:ext cx="420840" cy="55080"/>
              </p14:xfrm>
            </p:contentPart>
          </mc:Choice>
          <mc:Fallback>
            <p:pic>
              <p:nvPicPr>
                <p:cNvPr id="171573" name="Freihand 171572">
                  <a:extLst>
                    <a:ext uri="{FF2B5EF4-FFF2-40B4-BE49-F238E27FC236}">
                      <a16:creationId xmlns:a16="http://schemas.microsoft.com/office/drawing/2014/main" id="{555FF1E1-2ACA-43A4-918C-5826E3BDFCA7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7370293" y="5846952"/>
                  <a:ext cx="429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171575" name="Freihand 171574">
                  <a:extLst>
                    <a:ext uri="{FF2B5EF4-FFF2-40B4-BE49-F238E27FC236}">
                      <a16:creationId xmlns:a16="http://schemas.microsoft.com/office/drawing/2014/main" id="{986668D1-9EEC-4636-B290-B117AD3E8E02}"/>
                    </a:ext>
                  </a:extLst>
                </p14:cNvPr>
                <p14:cNvContentPartPr/>
                <p14:nvPr/>
              </p14:nvContentPartPr>
              <p14:xfrm>
                <a:off x="7368493" y="5974392"/>
                <a:ext cx="102960" cy="88920"/>
              </p14:xfrm>
            </p:contentPart>
          </mc:Choice>
          <mc:Fallback>
            <p:pic>
              <p:nvPicPr>
                <p:cNvPr id="171575" name="Freihand 171574">
                  <a:extLst>
                    <a:ext uri="{FF2B5EF4-FFF2-40B4-BE49-F238E27FC236}">
                      <a16:creationId xmlns:a16="http://schemas.microsoft.com/office/drawing/2014/main" id="{986668D1-9EEC-4636-B290-B117AD3E8E02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7364173" y="5970072"/>
                  <a:ext cx="111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171576" name="Freihand 171575">
                  <a:extLst>
                    <a:ext uri="{FF2B5EF4-FFF2-40B4-BE49-F238E27FC236}">
                      <a16:creationId xmlns:a16="http://schemas.microsoft.com/office/drawing/2014/main" id="{2DE6DFBD-290D-4689-8BB2-67B49733DBAB}"/>
                    </a:ext>
                  </a:extLst>
                </p14:cNvPr>
                <p14:cNvContentPartPr/>
                <p14:nvPr/>
              </p14:nvContentPartPr>
              <p14:xfrm>
                <a:off x="7509613" y="5974392"/>
                <a:ext cx="93960" cy="12240"/>
              </p14:xfrm>
            </p:contentPart>
          </mc:Choice>
          <mc:Fallback>
            <p:pic>
              <p:nvPicPr>
                <p:cNvPr id="171576" name="Freihand 171575">
                  <a:extLst>
                    <a:ext uri="{FF2B5EF4-FFF2-40B4-BE49-F238E27FC236}">
                      <a16:creationId xmlns:a16="http://schemas.microsoft.com/office/drawing/2014/main" id="{2DE6DFBD-290D-4689-8BB2-67B49733DBAB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7505293" y="5970072"/>
                  <a:ext cx="102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171577" name="Freihand 171576">
                  <a:extLst>
                    <a:ext uri="{FF2B5EF4-FFF2-40B4-BE49-F238E27FC236}">
                      <a16:creationId xmlns:a16="http://schemas.microsoft.com/office/drawing/2014/main" id="{B12EF7C6-B2EE-4A31-A1C7-4094D1C61A07}"/>
                    </a:ext>
                  </a:extLst>
                </p14:cNvPr>
                <p14:cNvContentPartPr/>
                <p14:nvPr/>
              </p14:nvContentPartPr>
              <p14:xfrm>
                <a:off x="7595293" y="5922192"/>
                <a:ext cx="106560" cy="138600"/>
              </p14:xfrm>
            </p:contentPart>
          </mc:Choice>
          <mc:Fallback>
            <p:pic>
              <p:nvPicPr>
                <p:cNvPr id="171577" name="Freihand 171576">
                  <a:extLst>
                    <a:ext uri="{FF2B5EF4-FFF2-40B4-BE49-F238E27FC236}">
                      <a16:creationId xmlns:a16="http://schemas.microsoft.com/office/drawing/2014/main" id="{B12EF7C6-B2EE-4A31-A1C7-4094D1C61A07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7590973" y="5917872"/>
                  <a:ext cx="115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171578" name="Freihand 171577">
                  <a:extLst>
                    <a:ext uri="{FF2B5EF4-FFF2-40B4-BE49-F238E27FC236}">
                      <a16:creationId xmlns:a16="http://schemas.microsoft.com/office/drawing/2014/main" id="{2B682088-DF79-49B0-A0FC-99DB67566B16}"/>
                    </a:ext>
                  </a:extLst>
                </p14:cNvPr>
                <p14:cNvContentPartPr/>
                <p14:nvPr/>
              </p14:nvContentPartPr>
              <p14:xfrm>
                <a:off x="7881493" y="5823192"/>
                <a:ext cx="7920" cy="95400"/>
              </p14:xfrm>
            </p:contentPart>
          </mc:Choice>
          <mc:Fallback>
            <p:pic>
              <p:nvPicPr>
                <p:cNvPr id="171578" name="Freihand 171577">
                  <a:extLst>
                    <a:ext uri="{FF2B5EF4-FFF2-40B4-BE49-F238E27FC236}">
                      <a16:creationId xmlns:a16="http://schemas.microsoft.com/office/drawing/2014/main" id="{2B682088-DF79-49B0-A0FC-99DB67566B16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7877173" y="5818872"/>
                  <a:ext cx="16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171579" name="Freihand 171578">
                  <a:extLst>
                    <a:ext uri="{FF2B5EF4-FFF2-40B4-BE49-F238E27FC236}">
                      <a16:creationId xmlns:a16="http://schemas.microsoft.com/office/drawing/2014/main" id="{78415F18-2A16-4AF5-8DA8-33871053946F}"/>
                    </a:ext>
                  </a:extLst>
                </p14:cNvPr>
                <p14:cNvContentPartPr/>
                <p14:nvPr/>
              </p14:nvContentPartPr>
              <p14:xfrm>
                <a:off x="7858093" y="5859192"/>
                <a:ext cx="66960" cy="14760"/>
              </p14:xfrm>
            </p:contentPart>
          </mc:Choice>
          <mc:Fallback>
            <p:pic>
              <p:nvPicPr>
                <p:cNvPr id="171579" name="Freihand 171578">
                  <a:extLst>
                    <a:ext uri="{FF2B5EF4-FFF2-40B4-BE49-F238E27FC236}">
                      <a16:creationId xmlns:a16="http://schemas.microsoft.com/office/drawing/2014/main" id="{78415F18-2A16-4AF5-8DA8-33871053946F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7853773" y="5854872"/>
                  <a:ext cx="75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171581" name="Freihand 171580">
                  <a:extLst>
                    <a:ext uri="{FF2B5EF4-FFF2-40B4-BE49-F238E27FC236}">
                      <a16:creationId xmlns:a16="http://schemas.microsoft.com/office/drawing/2014/main" id="{3F71D379-A5C4-4EFC-BEE1-23B0EA136E6B}"/>
                    </a:ext>
                  </a:extLst>
                </p14:cNvPr>
                <p14:cNvContentPartPr/>
                <p14:nvPr/>
              </p14:nvContentPartPr>
              <p14:xfrm>
                <a:off x="7579093" y="5926872"/>
                <a:ext cx="130320" cy="105840"/>
              </p14:xfrm>
            </p:contentPart>
          </mc:Choice>
          <mc:Fallback>
            <p:pic>
              <p:nvPicPr>
                <p:cNvPr id="171581" name="Freihand 171580">
                  <a:extLst>
                    <a:ext uri="{FF2B5EF4-FFF2-40B4-BE49-F238E27FC236}">
                      <a16:creationId xmlns:a16="http://schemas.microsoft.com/office/drawing/2014/main" id="{3F71D379-A5C4-4EFC-BEE1-23B0EA136E6B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7574773" y="5922552"/>
                  <a:ext cx="138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171582" name="Freihand 171581">
                  <a:extLst>
                    <a:ext uri="{FF2B5EF4-FFF2-40B4-BE49-F238E27FC236}">
                      <a16:creationId xmlns:a16="http://schemas.microsoft.com/office/drawing/2014/main" id="{E50F1AA0-18A4-494E-9579-F7036765D824}"/>
                    </a:ext>
                  </a:extLst>
                </p14:cNvPr>
                <p14:cNvContentPartPr/>
                <p14:nvPr/>
              </p14:nvContentPartPr>
              <p14:xfrm>
                <a:off x="7572253" y="5917872"/>
                <a:ext cx="117360" cy="123120"/>
              </p14:xfrm>
            </p:contentPart>
          </mc:Choice>
          <mc:Fallback>
            <p:pic>
              <p:nvPicPr>
                <p:cNvPr id="171582" name="Freihand 171581">
                  <a:extLst>
                    <a:ext uri="{FF2B5EF4-FFF2-40B4-BE49-F238E27FC236}">
                      <a16:creationId xmlns:a16="http://schemas.microsoft.com/office/drawing/2014/main" id="{E50F1AA0-18A4-494E-9579-F7036765D824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7567933" y="5913552"/>
                  <a:ext cx="126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171583" name="Freihand 171582">
                  <a:extLst>
                    <a:ext uri="{FF2B5EF4-FFF2-40B4-BE49-F238E27FC236}">
                      <a16:creationId xmlns:a16="http://schemas.microsoft.com/office/drawing/2014/main" id="{5AE7AC02-3E8F-4B6E-A2E0-7E3BAAA4810E}"/>
                    </a:ext>
                  </a:extLst>
                </p14:cNvPr>
                <p14:cNvContentPartPr/>
                <p14:nvPr/>
              </p14:nvContentPartPr>
              <p14:xfrm>
                <a:off x="7719853" y="5993832"/>
                <a:ext cx="65880" cy="108720"/>
              </p14:xfrm>
            </p:contentPart>
          </mc:Choice>
          <mc:Fallback>
            <p:pic>
              <p:nvPicPr>
                <p:cNvPr id="171583" name="Freihand 171582">
                  <a:extLst>
                    <a:ext uri="{FF2B5EF4-FFF2-40B4-BE49-F238E27FC236}">
                      <a16:creationId xmlns:a16="http://schemas.microsoft.com/office/drawing/2014/main" id="{5AE7AC02-3E8F-4B6E-A2E0-7E3BAAA4810E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7715533" y="5989512"/>
                  <a:ext cx="74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171585" name="Freihand 171584">
                  <a:extLst>
                    <a:ext uri="{FF2B5EF4-FFF2-40B4-BE49-F238E27FC236}">
                      <a16:creationId xmlns:a16="http://schemas.microsoft.com/office/drawing/2014/main" id="{CE6D4602-65DF-41A1-B8B9-944ECE37F7FA}"/>
                    </a:ext>
                  </a:extLst>
                </p14:cNvPr>
                <p14:cNvContentPartPr/>
                <p14:nvPr/>
              </p14:nvContentPartPr>
              <p14:xfrm>
                <a:off x="8016133" y="5671272"/>
                <a:ext cx="63360" cy="95760"/>
              </p14:xfrm>
            </p:contentPart>
          </mc:Choice>
          <mc:Fallback>
            <p:pic>
              <p:nvPicPr>
                <p:cNvPr id="171585" name="Freihand 171584">
                  <a:extLst>
                    <a:ext uri="{FF2B5EF4-FFF2-40B4-BE49-F238E27FC236}">
                      <a16:creationId xmlns:a16="http://schemas.microsoft.com/office/drawing/2014/main" id="{CE6D4602-65DF-41A1-B8B9-944ECE37F7FA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8011813" y="5666952"/>
                  <a:ext cx="72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171586" name="Freihand 171585">
                  <a:extLst>
                    <a:ext uri="{FF2B5EF4-FFF2-40B4-BE49-F238E27FC236}">
                      <a16:creationId xmlns:a16="http://schemas.microsoft.com/office/drawing/2014/main" id="{E94845F4-DC24-4982-8878-DCEC571BAA0B}"/>
                    </a:ext>
                  </a:extLst>
                </p14:cNvPr>
                <p14:cNvContentPartPr/>
                <p14:nvPr/>
              </p14:nvContentPartPr>
              <p14:xfrm>
                <a:off x="7983013" y="5782152"/>
                <a:ext cx="207360" cy="27360"/>
              </p14:xfrm>
            </p:contentPart>
          </mc:Choice>
          <mc:Fallback>
            <p:pic>
              <p:nvPicPr>
                <p:cNvPr id="171586" name="Freihand 171585">
                  <a:extLst>
                    <a:ext uri="{FF2B5EF4-FFF2-40B4-BE49-F238E27FC236}">
                      <a16:creationId xmlns:a16="http://schemas.microsoft.com/office/drawing/2014/main" id="{E94845F4-DC24-4982-8878-DCEC571BAA0B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7978693" y="5777832"/>
                  <a:ext cx="21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171587" name="Freihand 171586">
                  <a:extLst>
                    <a:ext uri="{FF2B5EF4-FFF2-40B4-BE49-F238E27FC236}">
                      <a16:creationId xmlns:a16="http://schemas.microsoft.com/office/drawing/2014/main" id="{42101494-E1B5-4F32-81FC-DFDB72F054A6}"/>
                    </a:ext>
                  </a:extLst>
                </p14:cNvPr>
                <p14:cNvContentPartPr/>
                <p14:nvPr/>
              </p14:nvContentPartPr>
              <p14:xfrm>
                <a:off x="7931533" y="5915352"/>
                <a:ext cx="85680" cy="98640"/>
              </p14:xfrm>
            </p:contentPart>
          </mc:Choice>
          <mc:Fallback>
            <p:pic>
              <p:nvPicPr>
                <p:cNvPr id="171587" name="Freihand 171586">
                  <a:extLst>
                    <a:ext uri="{FF2B5EF4-FFF2-40B4-BE49-F238E27FC236}">
                      <a16:creationId xmlns:a16="http://schemas.microsoft.com/office/drawing/2014/main" id="{42101494-E1B5-4F32-81FC-DFDB72F054A6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7927213" y="5911032"/>
                  <a:ext cx="94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171588" name="Freihand 171587">
                  <a:extLst>
                    <a:ext uri="{FF2B5EF4-FFF2-40B4-BE49-F238E27FC236}">
                      <a16:creationId xmlns:a16="http://schemas.microsoft.com/office/drawing/2014/main" id="{1DD32F32-B88A-4623-8D86-7B0FA7FB6416}"/>
                    </a:ext>
                  </a:extLst>
                </p14:cNvPr>
                <p14:cNvContentPartPr/>
                <p14:nvPr/>
              </p14:nvContentPartPr>
              <p14:xfrm>
                <a:off x="8040253" y="5931552"/>
                <a:ext cx="43200" cy="13680"/>
              </p14:xfrm>
            </p:contentPart>
          </mc:Choice>
          <mc:Fallback>
            <p:pic>
              <p:nvPicPr>
                <p:cNvPr id="171588" name="Freihand 171587">
                  <a:extLst>
                    <a:ext uri="{FF2B5EF4-FFF2-40B4-BE49-F238E27FC236}">
                      <a16:creationId xmlns:a16="http://schemas.microsoft.com/office/drawing/2014/main" id="{1DD32F32-B88A-4623-8D86-7B0FA7FB6416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8035933" y="5927232"/>
                  <a:ext cx="51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171589" name="Freihand 171588">
                  <a:extLst>
                    <a:ext uri="{FF2B5EF4-FFF2-40B4-BE49-F238E27FC236}">
                      <a16:creationId xmlns:a16="http://schemas.microsoft.com/office/drawing/2014/main" id="{740B35BB-EA47-42C2-B8E4-73778463C1AB}"/>
                    </a:ext>
                  </a:extLst>
                </p14:cNvPr>
                <p14:cNvContentPartPr/>
                <p14:nvPr/>
              </p14:nvContentPartPr>
              <p14:xfrm>
                <a:off x="8089573" y="5887992"/>
                <a:ext cx="68040" cy="81720"/>
              </p14:xfrm>
            </p:contentPart>
          </mc:Choice>
          <mc:Fallback>
            <p:pic>
              <p:nvPicPr>
                <p:cNvPr id="171589" name="Freihand 171588">
                  <a:extLst>
                    <a:ext uri="{FF2B5EF4-FFF2-40B4-BE49-F238E27FC236}">
                      <a16:creationId xmlns:a16="http://schemas.microsoft.com/office/drawing/2014/main" id="{740B35BB-EA47-42C2-B8E4-73778463C1AB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8085253" y="5883672"/>
                  <a:ext cx="76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171590" name="Freihand 171589">
                  <a:extLst>
                    <a:ext uri="{FF2B5EF4-FFF2-40B4-BE49-F238E27FC236}">
                      <a16:creationId xmlns:a16="http://schemas.microsoft.com/office/drawing/2014/main" id="{7A554651-F460-4DF9-A02D-262B44FE952C}"/>
                    </a:ext>
                  </a:extLst>
                </p14:cNvPr>
                <p14:cNvContentPartPr/>
                <p14:nvPr/>
              </p14:nvContentPartPr>
              <p14:xfrm>
                <a:off x="8166973" y="5925432"/>
                <a:ext cx="48600" cy="79200"/>
              </p14:xfrm>
            </p:contentPart>
          </mc:Choice>
          <mc:Fallback>
            <p:pic>
              <p:nvPicPr>
                <p:cNvPr id="171590" name="Freihand 171589">
                  <a:extLst>
                    <a:ext uri="{FF2B5EF4-FFF2-40B4-BE49-F238E27FC236}">
                      <a16:creationId xmlns:a16="http://schemas.microsoft.com/office/drawing/2014/main" id="{7A554651-F460-4DF9-A02D-262B44FE952C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8162653" y="5921112"/>
                  <a:ext cx="57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171591" name="Freihand 171590">
                  <a:extLst>
                    <a:ext uri="{FF2B5EF4-FFF2-40B4-BE49-F238E27FC236}">
                      <a16:creationId xmlns:a16="http://schemas.microsoft.com/office/drawing/2014/main" id="{9E4E0757-BF52-445B-9D69-9E01663208D4}"/>
                    </a:ext>
                  </a:extLst>
                </p14:cNvPr>
                <p14:cNvContentPartPr/>
                <p14:nvPr/>
              </p14:nvContentPartPr>
              <p14:xfrm>
                <a:off x="8285413" y="5777112"/>
                <a:ext cx="23400" cy="22680"/>
              </p14:xfrm>
            </p:contentPart>
          </mc:Choice>
          <mc:Fallback>
            <p:pic>
              <p:nvPicPr>
                <p:cNvPr id="171591" name="Freihand 171590">
                  <a:extLst>
                    <a:ext uri="{FF2B5EF4-FFF2-40B4-BE49-F238E27FC236}">
                      <a16:creationId xmlns:a16="http://schemas.microsoft.com/office/drawing/2014/main" id="{9E4E0757-BF52-445B-9D69-9E01663208D4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8281093" y="5772792"/>
                  <a:ext cx="32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171592" name="Freihand 171591">
                  <a:extLst>
                    <a:ext uri="{FF2B5EF4-FFF2-40B4-BE49-F238E27FC236}">
                      <a16:creationId xmlns:a16="http://schemas.microsoft.com/office/drawing/2014/main" id="{3BA37936-6178-4205-95C7-6C48F133CB44}"/>
                    </a:ext>
                  </a:extLst>
                </p14:cNvPr>
                <p14:cNvContentPartPr/>
                <p14:nvPr/>
              </p14:nvContentPartPr>
              <p14:xfrm>
                <a:off x="8368933" y="5691792"/>
                <a:ext cx="105120" cy="168120"/>
              </p14:xfrm>
            </p:contentPart>
          </mc:Choice>
          <mc:Fallback>
            <p:pic>
              <p:nvPicPr>
                <p:cNvPr id="171592" name="Freihand 171591">
                  <a:extLst>
                    <a:ext uri="{FF2B5EF4-FFF2-40B4-BE49-F238E27FC236}">
                      <a16:creationId xmlns:a16="http://schemas.microsoft.com/office/drawing/2014/main" id="{3BA37936-6178-4205-95C7-6C48F133CB44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8364613" y="5687472"/>
                  <a:ext cx="113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171595" name="Freihand 171594">
                  <a:extLst>
                    <a:ext uri="{FF2B5EF4-FFF2-40B4-BE49-F238E27FC236}">
                      <a16:creationId xmlns:a16="http://schemas.microsoft.com/office/drawing/2014/main" id="{1DD43ECA-BFE5-47FD-8699-DEEA1B9C1C8E}"/>
                    </a:ext>
                  </a:extLst>
                </p14:cNvPr>
                <p14:cNvContentPartPr/>
                <p14:nvPr/>
              </p14:nvContentPartPr>
              <p14:xfrm>
                <a:off x="6825613" y="6455712"/>
                <a:ext cx="219960" cy="9720"/>
              </p14:xfrm>
            </p:contentPart>
          </mc:Choice>
          <mc:Fallback>
            <p:pic>
              <p:nvPicPr>
                <p:cNvPr id="171595" name="Freihand 171594">
                  <a:extLst>
                    <a:ext uri="{FF2B5EF4-FFF2-40B4-BE49-F238E27FC236}">
                      <a16:creationId xmlns:a16="http://schemas.microsoft.com/office/drawing/2014/main" id="{1DD43ECA-BFE5-47FD-8699-DEEA1B9C1C8E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6821293" y="6451392"/>
                  <a:ext cx="228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171596" name="Freihand 171595">
                  <a:extLst>
                    <a:ext uri="{FF2B5EF4-FFF2-40B4-BE49-F238E27FC236}">
                      <a16:creationId xmlns:a16="http://schemas.microsoft.com/office/drawing/2014/main" id="{B030547F-FD5B-41CB-A21D-B80415BEA430}"/>
                    </a:ext>
                  </a:extLst>
                </p14:cNvPr>
                <p14:cNvContentPartPr/>
                <p14:nvPr/>
              </p14:nvContentPartPr>
              <p14:xfrm>
                <a:off x="6858373" y="6512952"/>
                <a:ext cx="204480" cy="18720"/>
              </p14:xfrm>
            </p:contentPart>
          </mc:Choice>
          <mc:Fallback>
            <p:pic>
              <p:nvPicPr>
                <p:cNvPr id="171596" name="Freihand 171595">
                  <a:extLst>
                    <a:ext uri="{FF2B5EF4-FFF2-40B4-BE49-F238E27FC236}">
                      <a16:creationId xmlns:a16="http://schemas.microsoft.com/office/drawing/2014/main" id="{B030547F-FD5B-41CB-A21D-B80415BEA430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6854053" y="6508632"/>
                  <a:ext cx="213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171598" name="Freihand 171597">
                  <a:extLst>
                    <a:ext uri="{FF2B5EF4-FFF2-40B4-BE49-F238E27FC236}">
                      <a16:creationId xmlns:a16="http://schemas.microsoft.com/office/drawing/2014/main" id="{BD942FD7-4C7F-410D-B780-44148D8325C6}"/>
                    </a:ext>
                  </a:extLst>
                </p14:cNvPr>
                <p14:cNvContentPartPr/>
                <p14:nvPr/>
              </p14:nvContentPartPr>
              <p14:xfrm>
                <a:off x="7238533" y="6255192"/>
                <a:ext cx="177840" cy="146520"/>
              </p14:xfrm>
            </p:contentPart>
          </mc:Choice>
          <mc:Fallback>
            <p:pic>
              <p:nvPicPr>
                <p:cNvPr id="171598" name="Freihand 171597">
                  <a:extLst>
                    <a:ext uri="{FF2B5EF4-FFF2-40B4-BE49-F238E27FC236}">
                      <a16:creationId xmlns:a16="http://schemas.microsoft.com/office/drawing/2014/main" id="{BD942FD7-4C7F-410D-B780-44148D8325C6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7234213" y="6250872"/>
                  <a:ext cx="186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171599" name="Freihand 171598">
                  <a:extLst>
                    <a:ext uri="{FF2B5EF4-FFF2-40B4-BE49-F238E27FC236}">
                      <a16:creationId xmlns:a16="http://schemas.microsoft.com/office/drawing/2014/main" id="{2351D2E8-4FB8-4E05-A188-EF514F6EFE10}"/>
                    </a:ext>
                  </a:extLst>
                </p14:cNvPr>
                <p14:cNvContentPartPr/>
                <p14:nvPr/>
              </p14:nvContentPartPr>
              <p14:xfrm>
                <a:off x="7117573" y="6374712"/>
                <a:ext cx="599040" cy="90720"/>
              </p14:xfrm>
            </p:contentPart>
          </mc:Choice>
          <mc:Fallback>
            <p:pic>
              <p:nvPicPr>
                <p:cNvPr id="171599" name="Freihand 171598">
                  <a:extLst>
                    <a:ext uri="{FF2B5EF4-FFF2-40B4-BE49-F238E27FC236}">
                      <a16:creationId xmlns:a16="http://schemas.microsoft.com/office/drawing/2014/main" id="{2351D2E8-4FB8-4E05-A188-EF514F6EFE10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7113253" y="6370392"/>
                  <a:ext cx="607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171600" name="Freihand 171599">
                  <a:extLst>
                    <a:ext uri="{FF2B5EF4-FFF2-40B4-BE49-F238E27FC236}">
                      <a16:creationId xmlns:a16="http://schemas.microsoft.com/office/drawing/2014/main" id="{0224FB15-AE66-4EE0-9F17-7A4762ABFC85}"/>
                    </a:ext>
                  </a:extLst>
                </p14:cNvPr>
                <p14:cNvContentPartPr/>
                <p14:nvPr/>
              </p14:nvContentPartPr>
              <p14:xfrm>
                <a:off x="7110013" y="6530952"/>
                <a:ext cx="187920" cy="143640"/>
              </p14:xfrm>
            </p:contentPart>
          </mc:Choice>
          <mc:Fallback>
            <p:pic>
              <p:nvPicPr>
                <p:cNvPr id="171600" name="Freihand 171599">
                  <a:extLst>
                    <a:ext uri="{FF2B5EF4-FFF2-40B4-BE49-F238E27FC236}">
                      <a16:creationId xmlns:a16="http://schemas.microsoft.com/office/drawing/2014/main" id="{0224FB15-AE66-4EE0-9F17-7A4762ABFC85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7105693" y="6526632"/>
                  <a:ext cx="196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171601" name="Freihand 171600">
                  <a:extLst>
                    <a:ext uri="{FF2B5EF4-FFF2-40B4-BE49-F238E27FC236}">
                      <a16:creationId xmlns:a16="http://schemas.microsoft.com/office/drawing/2014/main" id="{91927050-4537-4AB4-805C-1EA115923B9A}"/>
                    </a:ext>
                  </a:extLst>
                </p14:cNvPr>
                <p14:cNvContentPartPr/>
                <p14:nvPr/>
              </p14:nvContentPartPr>
              <p14:xfrm>
                <a:off x="7340773" y="6590712"/>
                <a:ext cx="126720" cy="15120"/>
              </p14:xfrm>
            </p:contentPart>
          </mc:Choice>
          <mc:Fallback>
            <p:pic>
              <p:nvPicPr>
                <p:cNvPr id="171601" name="Freihand 171600">
                  <a:extLst>
                    <a:ext uri="{FF2B5EF4-FFF2-40B4-BE49-F238E27FC236}">
                      <a16:creationId xmlns:a16="http://schemas.microsoft.com/office/drawing/2014/main" id="{91927050-4537-4AB4-805C-1EA115923B9A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7336453" y="6586392"/>
                  <a:ext cx="135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171602" name="Freihand 171601">
                  <a:extLst>
                    <a:ext uri="{FF2B5EF4-FFF2-40B4-BE49-F238E27FC236}">
                      <a16:creationId xmlns:a16="http://schemas.microsoft.com/office/drawing/2014/main" id="{7150AF81-D776-4C79-9588-CF9E7E69F57F}"/>
                    </a:ext>
                  </a:extLst>
                </p14:cNvPr>
                <p14:cNvContentPartPr/>
                <p14:nvPr/>
              </p14:nvContentPartPr>
              <p14:xfrm>
                <a:off x="7491973" y="6525912"/>
                <a:ext cx="122400" cy="102240"/>
              </p14:xfrm>
            </p:contentPart>
          </mc:Choice>
          <mc:Fallback>
            <p:pic>
              <p:nvPicPr>
                <p:cNvPr id="171602" name="Freihand 171601">
                  <a:extLst>
                    <a:ext uri="{FF2B5EF4-FFF2-40B4-BE49-F238E27FC236}">
                      <a16:creationId xmlns:a16="http://schemas.microsoft.com/office/drawing/2014/main" id="{7150AF81-D776-4C79-9588-CF9E7E69F57F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7487653" y="6521592"/>
                  <a:ext cx="131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171603" name="Freihand 171602">
                  <a:extLst>
                    <a:ext uri="{FF2B5EF4-FFF2-40B4-BE49-F238E27FC236}">
                      <a16:creationId xmlns:a16="http://schemas.microsoft.com/office/drawing/2014/main" id="{AC3CB021-173F-4C36-8D63-A7D8C230F5F1}"/>
                    </a:ext>
                  </a:extLst>
                </p14:cNvPr>
                <p14:cNvContentPartPr/>
                <p14:nvPr/>
              </p14:nvContentPartPr>
              <p14:xfrm>
                <a:off x="7597813" y="6593592"/>
                <a:ext cx="89640" cy="125280"/>
              </p14:xfrm>
            </p:contentPart>
          </mc:Choice>
          <mc:Fallback>
            <p:pic>
              <p:nvPicPr>
                <p:cNvPr id="171603" name="Freihand 171602">
                  <a:extLst>
                    <a:ext uri="{FF2B5EF4-FFF2-40B4-BE49-F238E27FC236}">
                      <a16:creationId xmlns:a16="http://schemas.microsoft.com/office/drawing/2014/main" id="{AC3CB021-173F-4C36-8D63-A7D8C230F5F1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7593493" y="6589272"/>
                  <a:ext cx="98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171605" name="Freihand 171604">
                  <a:extLst>
                    <a:ext uri="{FF2B5EF4-FFF2-40B4-BE49-F238E27FC236}">
                      <a16:creationId xmlns:a16="http://schemas.microsoft.com/office/drawing/2014/main" id="{F9E6E64E-6DC0-49FB-9572-72358277F354}"/>
                    </a:ext>
                  </a:extLst>
                </p14:cNvPr>
                <p14:cNvContentPartPr/>
                <p14:nvPr/>
              </p14:nvContentPartPr>
              <p14:xfrm>
                <a:off x="4733653" y="6223872"/>
                <a:ext cx="3378240" cy="635040"/>
              </p14:xfrm>
            </p:contentPart>
          </mc:Choice>
          <mc:Fallback>
            <p:pic>
              <p:nvPicPr>
                <p:cNvPr id="171605" name="Freihand 171604">
                  <a:extLst>
                    <a:ext uri="{FF2B5EF4-FFF2-40B4-BE49-F238E27FC236}">
                      <a16:creationId xmlns:a16="http://schemas.microsoft.com/office/drawing/2014/main" id="{F9E6E64E-6DC0-49FB-9572-72358277F354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4729333" y="6219552"/>
                  <a:ext cx="338688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171611" name="Freihand 171610">
                  <a:extLst>
                    <a:ext uri="{FF2B5EF4-FFF2-40B4-BE49-F238E27FC236}">
                      <a16:creationId xmlns:a16="http://schemas.microsoft.com/office/drawing/2014/main" id="{8EB9865A-6D26-42A6-8DDE-3FADF5A5D7CA}"/>
                    </a:ext>
                  </a:extLst>
                </p14:cNvPr>
                <p14:cNvContentPartPr/>
                <p14:nvPr/>
              </p14:nvContentPartPr>
              <p14:xfrm>
                <a:off x="4727893" y="6231432"/>
                <a:ext cx="3301560" cy="565560"/>
              </p14:xfrm>
            </p:contentPart>
          </mc:Choice>
          <mc:Fallback>
            <p:pic>
              <p:nvPicPr>
                <p:cNvPr id="171611" name="Freihand 171610">
                  <a:extLst>
                    <a:ext uri="{FF2B5EF4-FFF2-40B4-BE49-F238E27FC236}">
                      <a16:creationId xmlns:a16="http://schemas.microsoft.com/office/drawing/2014/main" id="{8EB9865A-6D26-42A6-8DDE-3FADF5A5D7CA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4723573" y="6227112"/>
                  <a:ext cx="331020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171613" name="Freihand 171612">
                  <a:extLst>
                    <a:ext uri="{FF2B5EF4-FFF2-40B4-BE49-F238E27FC236}">
                      <a16:creationId xmlns:a16="http://schemas.microsoft.com/office/drawing/2014/main" id="{7F06E460-FCC3-462D-9F3A-F3331C022040}"/>
                    </a:ext>
                  </a:extLst>
                </p14:cNvPr>
                <p14:cNvContentPartPr/>
                <p14:nvPr/>
              </p14:nvContentPartPr>
              <p14:xfrm>
                <a:off x="7866373" y="5459592"/>
                <a:ext cx="722160" cy="753120"/>
              </p14:xfrm>
            </p:contentPart>
          </mc:Choice>
          <mc:Fallback>
            <p:pic>
              <p:nvPicPr>
                <p:cNvPr id="171613" name="Freihand 171612">
                  <a:extLst>
                    <a:ext uri="{FF2B5EF4-FFF2-40B4-BE49-F238E27FC236}">
                      <a16:creationId xmlns:a16="http://schemas.microsoft.com/office/drawing/2014/main" id="{7F06E460-FCC3-462D-9F3A-F3331C022040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7862053" y="5455272"/>
                  <a:ext cx="73080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171620" name="Freihand 171619">
                  <a:extLst>
                    <a:ext uri="{FF2B5EF4-FFF2-40B4-BE49-F238E27FC236}">
                      <a16:creationId xmlns:a16="http://schemas.microsoft.com/office/drawing/2014/main" id="{86888C0B-E50D-4430-B446-3A6F46914887}"/>
                    </a:ext>
                  </a:extLst>
                </p14:cNvPr>
                <p14:cNvContentPartPr/>
                <p14:nvPr/>
              </p14:nvContentPartPr>
              <p14:xfrm>
                <a:off x="5016973" y="5614752"/>
                <a:ext cx="2044800" cy="728640"/>
              </p14:xfrm>
            </p:contentPart>
          </mc:Choice>
          <mc:Fallback>
            <p:pic>
              <p:nvPicPr>
                <p:cNvPr id="171620" name="Freihand 171619">
                  <a:extLst>
                    <a:ext uri="{FF2B5EF4-FFF2-40B4-BE49-F238E27FC236}">
                      <a16:creationId xmlns:a16="http://schemas.microsoft.com/office/drawing/2014/main" id="{86888C0B-E50D-4430-B446-3A6F46914887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5012653" y="5610432"/>
                  <a:ext cx="205344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171621" name="Freihand 171620">
                  <a:extLst>
                    <a:ext uri="{FF2B5EF4-FFF2-40B4-BE49-F238E27FC236}">
                      <a16:creationId xmlns:a16="http://schemas.microsoft.com/office/drawing/2014/main" id="{49CE6722-B3AB-401A-BCFA-1FA0AED16284}"/>
                    </a:ext>
                  </a:extLst>
                </p14:cNvPr>
                <p14:cNvContentPartPr/>
                <p14:nvPr/>
              </p14:nvContentPartPr>
              <p14:xfrm>
                <a:off x="4983493" y="5811672"/>
                <a:ext cx="761400" cy="469440"/>
              </p14:xfrm>
            </p:contentPart>
          </mc:Choice>
          <mc:Fallback>
            <p:pic>
              <p:nvPicPr>
                <p:cNvPr id="171621" name="Freihand 171620">
                  <a:extLst>
                    <a:ext uri="{FF2B5EF4-FFF2-40B4-BE49-F238E27FC236}">
                      <a16:creationId xmlns:a16="http://schemas.microsoft.com/office/drawing/2014/main" id="{49CE6722-B3AB-401A-BCFA-1FA0AED16284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4979173" y="5807352"/>
                  <a:ext cx="77004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171623" name="Freihand 171622">
                  <a:extLst>
                    <a:ext uri="{FF2B5EF4-FFF2-40B4-BE49-F238E27FC236}">
                      <a16:creationId xmlns:a16="http://schemas.microsoft.com/office/drawing/2014/main" id="{C9634790-593C-41F3-871C-78B42C32B1B0}"/>
                    </a:ext>
                  </a:extLst>
                </p14:cNvPr>
                <p14:cNvContentPartPr/>
                <p14:nvPr/>
              </p14:nvContentPartPr>
              <p14:xfrm>
                <a:off x="5077453" y="5853072"/>
                <a:ext cx="614160" cy="473040"/>
              </p14:xfrm>
            </p:contentPart>
          </mc:Choice>
          <mc:Fallback>
            <p:pic>
              <p:nvPicPr>
                <p:cNvPr id="171623" name="Freihand 171622">
                  <a:extLst>
                    <a:ext uri="{FF2B5EF4-FFF2-40B4-BE49-F238E27FC236}">
                      <a16:creationId xmlns:a16="http://schemas.microsoft.com/office/drawing/2014/main" id="{C9634790-593C-41F3-871C-78B42C32B1B0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5073133" y="5848752"/>
                  <a:ext cx="622800" cy="48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Konsequenzen aus dem Keynesianismus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Dauerhafte ungewollte Unterbeschäftigung ist möglich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deflatorische Lücke: Die Nachfrage ist zu gering, um das vorhandene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 	 Arbeitsangebot voll auszulasten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Überhitzung der Wirtschaft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inflatorische Lücke: Die Nachfrage übersteigt die vorhandenen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	 Produktionskapazitäten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Ein Vollbeschäftigungsgleichgewicht liegt nur bei spezieller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Parameterkonstellation vor. Es muss sich nicht automatisch einstellen,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sondern bedarf externer Eingriffe.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E721760-5CAF-4809-ADCC-5AC96DD29FB6}"/>
                  </a:ext>
                </a:extLst>
              </p14:cNvPr>
              <p14:cNvContentPartPr/>
              <p14:nvPr/>
            </p14:nvContentPartPr>
            <p14:xfrm>
              <a:off x="1553086" y="1719552"/>
              <a:ext cx="5395680" cy="518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E721760-5CAF-4809-ADCC-5AC96DD29F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8766" y="1715232"/>
                <a:ext cx="54043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7A14A58-F419-4974-A66C-1704D564D7A9}"/>
                  </a:ext>
                </a:extLst>
              </p14:cNvPr>
              <p14:cNvContentPartPr/>
              <p14:nvPr/>
            </p14:nvContentPartPr>
            <p14:xfrm>
              <a:off x="464446" y="2133552"/>
              <a:ext cx="2385000" cy="752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7A14A58-F419-4974-A66C-1704D564D7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0126" y="2129232"/>
                <a:ext cx="23936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F9BD2B5-824C-4FAE-AA70-6730F1CB7EFF}"/>
                  </a:ext>
                </a:extLst>
              </p14:cNvPr>
              <p14:cNvContentPartPr/>
              <p14:nvPr/>
            </p14:nvContentPartPr>
            <p14:xfrm>
              <a:off x="3672406" y="2142192"/>
              <a:ext cx="2655360" cy="669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F9BD2B5-824C-4FAE-AA70-6730F1CB7E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68086" y="2137872"/>
                <a:ext cx="2664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68C6D0F-0459-4D54-83F8-15A24B7E652D}"/>
                  </a:ext>
                </a:extLst>
              </p14:cNvPr>
              <p14:cNvContentPartPr/>
              <p14:nvPr/>
            </p14:nvContentPartPr>
            <p14:xfrm>
              <a:off x="559486" y="3537192"/>
              <a:ext cx="2104920" cy="950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68C6D0F-0459-4D54-83F8-15A24B7E65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5166" y="3532872"/>
                <a:ext cx="21135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2EAEA58-09D8-462C-9AAF-CAFFD817CC32}"/>
                  </a:ext>
                </a:extLst>
              </p14:cNvPr>
              <p14:cNvContentPartPr/>
              <p14:nvPr/>
            </p14:nvContentPartPr>
            <p14:xfrm>
              <a:off x="4900726" y="3540072"/>
              <a:ext cx="1151640" cy="248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2EAEA58-09D8-462C-9AAF-CAFFD817CC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96406" y="3535752"/>
                <a:ext cx="11602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48013A6-2537-442F-AD41-B6CC612BADAA}"/>
                  </a:ext>
                </a:extLst>
              </p14:cNvPr>
              <p14:cNvContentPartPr/>
              <p14:nvPr/>
            </p14:nvContentPartPr>
            <p14:xfrm>
              <a:off x="3019366" y="3893952"/>
              <a:ext cx="3105720" cy="219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48013A6-2537-442F-AD41-B6CC612BADA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15046" y="3889632"/>
                <a:ext cx="31143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EDED776-AA44-45E1-ACFE-3DD834F15B64}"/>
                  </a:ext>
                </a:extLst>
              </p14:cNvPr>
              <p14:cNvContentPartPr/>
              <p14:nvPr/>
            </p14:nvContentPartPr>
            <p14:xfrm>
              <a:off x="543286" y="4628352"/>
              <a:ext cx="3573000" cy="525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EDED776-AA44-45E1-ACFE-3DD834F15B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8966" y="4624032"/>
                <a:ext cx="35816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1A943A1-2FBB-4FE1-A3F2-0C74BF7CC525}"/>
                  </a:ext>
                </a:extLst>
              </p14:cNvPr>
              <p14:cNvContentPartPr/>
              <p14:nvPr/>
            </p14:nvContentPartPr>
            <p14:xfrm>
              <a:off x="1212526" y="5492712"/>
              <a:ext cx="3462840" cy="921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1A943A1-2FBB-4FE1-A3F2-0C74BF7CC52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08206" y="5488392"/>
                <a:ext cx="3471480" cy="10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0487" y="891257"/>
            <a:ext cx="11072241" cy="1286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Gütermarktmodell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Preisniveau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P=1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kürzt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auf, was auf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zurückzuführen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ausschließlich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seitens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Ausgleich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gebracht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632074" y="2652657"/>
            <a:ext cx="11072241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Verknüpfung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letztlich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Wert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Geld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gemessen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2075" y="3889787"/>
            <a:ext cx="7719445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075" y="5021133"/>
            <a:ext cx="7719446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resultierende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weiterhin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IS/LM-Modell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bezeichnet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58769-46D6-40C6-8555-C9580F67648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ABB0418-B1A1-4E9F-89F2-1C0493E48468}"/>
                  </a:ext>
                </a:extLst>
              </p14:cNvPr>
              <p14:cNvContentPartPr/>
              <p14:nvPr/>
            </p14:nvContentPartPr>
            <p14:xfrm>
              <a:off x="3957493" y="718752"/>
              <a:ext cx="3183120" cy="36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ABB0418-B1A1-4E9F-89F2-1C0493E484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3173" y="714432"/>
                <a:ext cx="31917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A36D9CE-C47D-4CC8-B64D-8F9817C697F2}"/>
                  </a:ext>
                </a:extLst>
              </p14:cNvPr>
              <p14:cNvContentPartPr/>
              <p14:nvPr/>
            </p14:nvContentPartPr>
            <p14:xfrm>
              <a:off x="5440333" y="1315632"/>
              <a:ext cx="1612080" cy="1134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A36D9CE-C47D-4CC8-B64D-8F9817C697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6013" y="1311312"/>
                <a:ext cx="16207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8281975-2D7B-4CCD-B383-5942FA4BA254}"/>
                  </a:ext>
                </a:extLst>
              </p14:cNvPr>
              <p14:cNvContentPartPr/>
              <p14:nvPr/>
            </p14:nvContentPartPr>
            <p14:xfrm>
              <a:off x="8470453" y="1664832"/>
              <a:ext cx="2679480" cy="1152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8281975-2D7B-4CCD-B383-5942FA4BA2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66133" y="1660512"/>
                <a:ext cx="26881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EC64B97-1943-4941-A456-79F81EAC069F}"/>
                  </a:ext>
                </a:extLst>
              </p14:cNvPr>
              <p14:cNvContentPartPr/>
              <p14:nvPr/>
            </p14:nvContentPartPr>
            <p14:xfrm>
              <a:off x="3491653" y="3057672"/>
              <a:ext cx="2664000" cy="946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EC64B97-1943-4941-A456-79F81EAC06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7333" y="3053352"/>
                <a:ext cx="26726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47C10BE-3B82-4C66-A894-931D935F850E}"/>
                  </a:ext>
                </a:extLst>
              </p14:cNvPr>
              <p14:cNvContentPartPr/>
              <p14:nvPr/>
            </p14:nvContentPartPr>
            <p14:xfrm>
              <a:off x="7950973" y="3061992"/>
              <a:ext cx="1477440" cy="745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47C10BE-3B82-4C66-A894-931D935F850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46653" y="3057672"/>
                <a:ext cx="14860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DD84ACA-016F-43EC-9583-CC75152944F4}"/>
                  </a:ext>
                </a:extLst>
              </p14:cNvPr>
              <p14:cNvContentPartPr/>
              <p14:nvPr/>
            </p14:nvContentPartPr>
            <p14:xfrm>
              <a:off x="1788853" y="3440712"/>
              <a:ext cx="2704320" cy="1123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DD84ACA-016F-43EC-9583-CC75152944F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84533" y="3436392"/>
                <a:ext cx="27129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74536CA-7259-4353-BB6E-227C75E5D50E}"/>
                  </a:ext>
                </a:extLst>
              </p14:cNvPr>
              <p14:cNvContentPartPr/>
              <p14:nvPr/>
            </p14:nvContentPartPr>
            <p14:xfrm>
              <a:off x="6023893" y="3856152"/>
              <a:ext cx="1804680" cy="4741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74536CA-7259-4353-BB6E-227C75E5D50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9573" y="3851832"/>
                <a:ext cx="1813320" cy="48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75589D7-4DBA-481A-AFFE-DD8CA0BD912E}"/>
              </a:ext>
            </a:extLst>
          </p:cNvPr>
          <p:cNvGrpSpPr/>
          <p:nvPr/>
        </p:nvGrpSpPr>
        <p:grpSpPr>
          <a:xfrm>
            <a:off x="4820053" y="4677672"/>
            <a:ext cx="657720" cy="318600"/>
            <a:chOff x="4820053" y="4677672"/>
            <a:chExt cx="65772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BD806E7-A812-4471-99F5-4218173C2C7A}"/>
                    </a:ext>
                  </a:extLst>
                </p14:cNvPr>
                <p14:cNvContentPartPr/>
                <p14:nvPr/>
              </p14:nvContentPartPr>
              <p14:xfrm>
                <a:off x="4820053" y="4752912"/>
                <a:ext cx="81000" cy="153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BD806E7-A812-4471-99F5-4218173C2C7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15733" y="4748592"/>
                  <a:ext cx="89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6E1CC82-6B1A-49C5-A92E-B3060D26DB8B}"/>
                    </a:ext>
                  </a:extLst>
                </p14:cNvPr>
                <p14:cNvContentPartPr/>
                <p14:nvPr/>
              </p14:nvContentPartPr>
              <p14:xfrm>
                <a:off x="4948213" y="4702152"/>
                <a:ext cx="52560" cy="201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6E1CC82-6B1A-49C5-A92E-B3060D26DB8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43893" y="4697832"/>
                  <a:ext cx="61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6F772C8-1FB5-476C-A945-DBD0E6856FB6}"/>
                    </a:ext>
                  </a:extLst>
                </p14:cNvPr>
                <p14:cNvContentPartPr/>
                <p14:nvPr/>
              </p14:nvContentPartPr>
              <p14:xfrm>
                <a:off x="5039653" y="4768392"/>
                <a:ext cx="110160" cy="65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6F772C8-1FB5-476C-A945-DBD0E6856FB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35333" y="4764072"/>
                  <a:ext cx="118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03FDE68-204A-4E95-AD62-500FE539B9C8}"/>
                    </a:ext>
                  </a:extLst>
                </p14:cNvPr>
                <p14:cNvContentPartPr/>
                <p14:nvPr/>
              </p14:nvContentPartPr>
              <p14:xfrm>
                <a:off x="5123533" y="4765152"/>
                <a:ext cx="35280" cy="159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03FDE68-204A-4E95-AD62-500FE539B9C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19213" y="4760832"/>
                  <a:ext cx="43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30FB626-A290-4D74-8138-604FF840B5E7}"/>
                    </a:ext>
                  </a:extLst>
                </p14:cNvPr>
                <p14:cNvContentPartPr/>
                <p14:nvPr/>
              </p14:nvContentPartPr>
              <p14:xfrm>
                <a:off x="5224333" y="4840032"/>
                <a:ext cx="22680" cy="93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30FB626-A290-4D74-8138-604FF840B5E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20013" y="4835712"/>
                  <a:ext cx="31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047448F-0EC3-4EC9-8962-1248E20A409B}"/>
                    </a:ext>
                  </a:extLst>
                </p14:cNvPr>
                <p14:cNvContentPartPr/>
                <p14:nvPr/>
              </p14:nvContentPartPr>
              <p14:xfrm>
                <a:off x="5321533" y="4703232"/>
                <a:ext cx="42480" cy="163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047448F-0EC3-4EC9-8962-1248E20A409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17213" y="4698912"/>
                  <a:ext cx="51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CFA51F6-8CFF-4FFE-B9ED-4C8CDF54BC45}"/>
                    </a:ext>
                  </a:extLst>
                </p14:cNvPr>
                <p14:cNvContentPartPr/>
                <p14:nvPr/>
              </p14:nvContentPartPr>
              <p14:xfrm>
                <a:off x="5320453" y="4690632"/>
                <a:ext cx="157320" cy="305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CFA51F6-8CFF-4FFE-B9ED-4C8CDF54BC4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16133" y="4686312"/>
                  <a:ext cx="165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DD3BC83-B0D9-4AA4-A1CC-F1AC015D31F2}"/>
                    </a:ext>
                  </a:extLst>
                </p14:cNvPr>
                <p14:cNvContentPartPr/>
                <p14:nvPr/>
              </p14:nvContentPartPr>
              <p14:xfrm>
                <a:off x="5260693" y="4677672"/>
                <a:ext cx="174600" cy="264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DD3BC83-B0D9-4AA4-A1CC-F1AC015D31F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56373" y="4673352"/>
                  <a:ext cx="18324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1EB3B30-F3EA-448F-B12C-F56BC46424FC}"/>
              </a:ext>
            </a:extLst>
          </p:cNvPr>
          <p:cNvGrpSpPr/>
          <p:nvPr/>
        </p:nvGrpSpPr>
        <p:grpSpPr>
          <a:xfrm>
            <a:off x="1562053" y="4585872"/>
            <a:ext cx="2356920" cy="495000"/>
            <a:chOff x="1562053" y="4585872"/>
            <a:chExt cx="2356920" cy="49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B4459CA-E15C-4755-AAB0-A4D24564F778}"/>
                    </a:ext>
                  </a:extLst>
                </p14:cNvPr>
                <p14:cNvContentPartPr/>
                <p14:nvPr/>
              </p14:nvContentPartPr>
              <p14:xfrm>
                <a:off x="1562053" y="4585872"/>
                <a:ext cx="2218680" cy="125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B4459CA-E15C-4755-AAB0-A4D24564F77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57733" y="4581552"/>
                  <a:ext cx="2227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01CD211-6AC5-4F58-A9AF-EA6D7EC16E11}"/>
                    </a:ext>
                  </a:extLst>
                </p14:cNvPr>
                <p14:cNvContentPartPr/>
                <p14:nvPr/>
              </p14:nvContentPartPr>
              <p14:xfrm>
                <a:off x="2074693" y="4670832"/>
                <a:ext cx="1844280" cy="72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01CD211-6AC5-4F58-A9AF-EA6D7EC16E1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70373" y="4666512"/>
                  <a:ext cx="1852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79B76EF-337D-4700-BBF8-47E12306171E}"/>
                    </a:ext>
                  </a:extLst>
                </p14:cNvPr>
                <p14:cNvContentPartPr/>
                <p14:nvPr/>
              </p14:nvContentPartPr>
              <p14:xfrm>
                <a:off x="2712613" y="4886112"/>
                <a:ext cx="27720" cy="100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79B76EF-337D-4700-BBF8-47E12306171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08293" y="4881792"/>
                  <a:ext cx="36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9200BB5-C8D2-458A-93E9-1CEDAFE01BFF}"/>
                    </a:ext>
                  </a:extLst>
                </p14:cNvPr>
                <p14:cNvContentPartPr/>
                <p14:nvPr/>
              </p14:nvContentPartPr>
              <p14:xfrm>
                <a:off x="2635933" y="4909512"/>
                <a:ext cx="159840" cy="77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9200BB5-C8D2-458A-93E9-1CEDAFE01BF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31613" y="4905192"/>
                  <a:ext cx="168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C16A86C-57F3-44D3-878D-B797ED552BCF}"/>
                    </a:ext>
                  </a:extLst>
                </p14:cNvPr>
                <p14:cNvContentPartPr/>
                <p14:nvPr/>
              </p14:nvContentPartPr>
              <p14:xfrm>
                <a:off x="2628733" y="4777032"/>
                <a:ext cx="286200" cy="138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C16A86C-57F3-44D3-878D-B797ED552BC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24413" y="4772712"/>
                  <a:ext cx="294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8543BE3-40C3-4786-94CE-20DB789F7F64}"/>
                    </a:ext>
                  </a:extLst>
                </p14:cNvPr>
                <p14:cNvContentPartPr/>
                <p14:nvPr/>
              </p14:nvContentPartPr>
              <p14:xfrm>
                <a:off x="2989813" y="4778112"/>
                <a:ext cx="95400" cy="114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8543BE3-40C3-4786-94CE-20DB789F7F6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85493" y="4773792"/>
                  <a:ext cx="104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53B5E83-1121-4882-B886-504782B9A29C}"/>
                    </a:ext>
                  </a:extLst>
                </p14:cNvPr>
                <p14:cNvContentPartPr/>
                <p14:nvPr/>
              </p14:nvContentPartPr>
              <p14:xfrm>
                <a:off x="3087013" y="4750752"/>
                <a:ext cx="74520" cy="225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53B5E83-1121-4882-B886-504782B9A29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82693" y="4746432"/>
                  <a:ext cx="83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ED217D9-9852-481B-A4A3-12E3C9B67632}"/>
                    </a:ext>
                  </a:extLst>
                </p14:cNvPr>
                <p14:cNvContentPartPr/>
                <p14:nvPr/>
              </p14:nvContentPartPr>
              <p14:xfrm>
                <a:off x="2856973" y="4703232"/>
                <a:ext cx="358200" cy="377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ED217D9-9852-481B-A4A3-12E3C9B6763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52653" y="4698912"/>
                  <a:ext cx="366840" cy="38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9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0066" y="741477"/>
            <a:ext cx="906821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Saving (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Liquidity Preference = Money Supply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5257625" y="1402245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repräsentiert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Güternmarkt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I=S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Textfeld 4"/>
          <p:cNvSpPr txBox="1"/>
          <p:nvPr/>
        </p:nvSpPr>
        <p:spPr>
          <a:xfrm>
            <a:off x="5257624" y="2286000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Modell. In der VGR war dies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post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Identität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7" name="Textfeld 6"/>
          <p:cNvSpPr txBox="1"/>
          <p:nvPr/>
        </p:nvSpPr>
        <p:spPr>
          <a:xfrm>
            <a:off x="3114937" y="3889055"/>
            <a:ext cx="5114664" cy="1753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klassisch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gesetzt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vorher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Geldnachfragefunktion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2" name="Rechteck 1"/>
          <p:cNvSpPr/>
          <p:nvPr/>
        </p:nvSpPr>
        <p:spPr>
          <a:xfrm>
            <a:off x="3172310" y="5589722"/>
            <a:ext cx="504660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dieser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LM-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E32273-C7DA-46EE-9083-C9A4834E8F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7E4C381-8B74-41FE-90B9-E0D7DA47E3AC}"/>
                  </a:ext>
                </a:extLst>
              </p14:cNvPr>
              <p14:cNvContentPartPr/>
              <p14:nvPr/>
            </p14:nvContentPartPr>
            <p14:xfrm>
              <a:off x="10729453" y="1801632"/>
              <a:ext cx="865440" cy="4525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7E4C381-8B74-41FE-90B9-E0D7DA47E3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5133" y="1797312"/>
                <a:ext cx="874080" cy="46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B5A95F1-96C0-4EF4-A3C6-D6B48B818078}"/>
              </a:ext>
            </a:extLst>
          </p:cNvPr>
          <p:cNvGrpSpPr/>
          <p:nvPr/>
        </p:nvGrpSpPr>
        <p:grpSpPr>
          <a:xfrm>
            <a:off x="11088733" y="676992"/>
            <a:ext cx="654120" cy="267120"/>
            <a:chOff x="11088733" y="676992"/>
            <a:chExt cx="65412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10C81AD-7BC7-4CF5-9FB6-1CC26CD502C6}"/>
                    </a:ext>
                  </a:extLst>
                </p14:cNvPr>
                <p14:cNvContentPartPr/>
                <p14:nvPr/>
              </p14:nvContentPartPr>
              <p14:xfrm>
                <a:off x="11088733" y="676992"/>
                <a:ext cx="127080" cy="192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10C81AD-7BC7-4CF5-9FB6-1CC26CD502C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84413" y="672672"/>
                  <a:ext cx="135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C7487A0-9136-4670-8DA1-085D24BF5CC9}"/>
                    </a:ext>
                  </a:extLst>
                </p14:cNvPr>
                <p14:cNvContentPartPr/>
                <p14:nvPr/>
              </p14:nvContentPartPr>
              <p14:xfrm>
                <a:off x="11229493" y="741432"/>
                <a:ext cx="87840" cy="202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C7487A0-9136-4670-8DA1-085D24BF5CC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225173" y="737112"/>
                  <a:ext cx="96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15B3A61-DCF4-401F-8222-450E0F834829}"/>
                    </a:ext>
                  </a:extLst>
                </p14:cNvPr>
                <p14:cNvContentPartPr/>
                <p14:nvPr/>
              </p14:nvContentPartPr>
              <p14:xfrm>
                <a:off x="11346133" y="717672"/>
                <a:ext cx="396720" cy="92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15B3A61-DCF4-401F-8222-450E0F83482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341813" y="713352"/>
                  <a:ext cx="40536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F5659BCD-C82A-46AE-A55A-366BA07370D0}"/>
                  </a:ext>
                </a:extLst>
              </p14:cNvPr>
              <p14:cNvContentPartPr/>
              <p14:nvPr/>
            </p14:nvContentPartPr>
            <p14:xfrm>
              <a:off x="9694813" y="2196192"/>
              <a:ext cx="754920" cy="360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F5659BCD-C82A-46AE-A55A-366BA07370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90493" y="2191872"/>
                <a:ext cx="7635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F79A2FC4-71C7-40F3-BAA1-4EEF4A564441}"/>
              </a:ext>
            </a:extLst>
          </p:cNvPr>
          <p:cNvGrpSpPr/>
          <p:nvPr/>
        </p:nvGrpSpPr>
        <p:grpSpPr>
          <a:xfrm>
            <a:off x="415813" y="1102152"/>
            <a:ext cx="10967400" cy="1474920"/>
            <a:chOff x="415813" y="1102152"/>
            <a:chExt cx="10967400" cy="147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D887E1E-62F0-4448-A67D-B351016978FC}"/>
                    </a:ext>
                  </a:extLst>
                </p14:cNvPr>
                <p14:cNvContentPartPr/>
                <p14:nvPr/>
              </p14:nvContentPartPr>
              <p14:xfrm>
                <a:off x="1446853" y="2443872"/>
                <a:ext cx="1697400" cy="1332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D887E1E-62F0-4448-A67D-B351016978F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42533" y="2439552"/>
                  <a:ext cx="1706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4F87CCC-E60C-4896-B895-D3F291C2B4E0}"/>
                    </a:ext>
                  </a:extLst>
                </p14:cNvPr>
                <p14:cNvContentPartPr/>
                <p14:nvPr/>
              </p14:nvContentPartPr>
              <p14:xfrm>
                <a:off x="9748093" y="1960752"/>
                <a:ext cx="96120" cy="83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4F87CCC-E60C-4896-B895-D3F291C2B4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43773" y="1956432"/>
                  <a:ext cx="104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5E8CCDA-E51B-4545-B1E1-1806B0985C28}"/>
                    </a:ext>
                  </a:extLst>
                </p14:cNvPr>
                <p14:cNvContentPartPr/>
                <p14:nvPr/>
              </p14:nvContentPartPr>
              <p14:xfrm>
                <a:off x="9813973" y="1955352"/>
                <a:ext cx="52560" cy="175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5E8CCDA-E51B-4545-B1E1-1806B0985C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09653" y="1951032"/>
                  <a:ext cx="61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86FF92A-57DE-4960-BE29-373A854114AA}"/>
                    </a:ext>
                  </a:extLst>
                </p14:cNvPr>
                <p14:cNvContentPartPr/>
                <p14:nvPr/>
              </p14:nvContentPartPr>
              <p14:xfrm>
                <a:off x="9930973" y="1913232"/>
                <a:ext cx="10080" cy="78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86FF92A-57DE-4960-BE29-373A854114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26653" y="1908912"/>
                  <a:ext cx="18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7848AC7-3345-4F14-ADAF-D2C18E881539}"/>
                    </a:ext>
                  </a:extLst>
                </p14:cNvPr>
                <p14:cNvContentPartPr/>
                <p14:nvPr/>
              </p14:nvContentPartPr>
              <p14:xfrm>
                <a:off x="9858973" y="1872192"/>
                <a:ext cx="152280" cy="127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7848AC7-3345-4F14-ADAF-D2C18E8815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54653" y="1867872"/>
                  <a:ext cx="160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6638EC6-0138-477C-97EB-73FA914AF52F}"/>
                    </a:ext>
                  </a:extLst>
                </p14:cNvPr>
                <p14:cNvContentPartPr/>
                <p14:nvPr/>
              </p14:nvContentPartPr>
              <p14:xfrm>
                <a:off x="10097293" y="2002512"/>
                <a:ext cx="133200" cy="3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6638EC6-0138-477C-97EB-73FA914AF52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92973" y="1998192"/>
                  <a:ext cx="1418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B10CF18-489A-4BDB-BB98-A9D0B1E001D2}"/>
                    </a:ext>
                  </a:extLst>
                </p14:cNvPr>
                <p14:cNvContentPartPr/>
                <p14:nvPr/>
              </p14:nvContentPartPr>
              <p14:xfrm>
                <a:off x="10283053" y="1950672"/>
                <a:ext cx="186480" cy="104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B10CF18-489A-4BDB-BB98-A9D0B1E001D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78733" y="1946352"/>
                  <a:ext cx="195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885DAF2-3CA2-4087-A3AE-55CC1C0AB27C}"/>
                    </a:ext>
                  </a:extLst>
                </p14:cNvPr>
                <p14:cNvContentPartPr/>
                <p14:nvPr/>
              </p14:nvContentPartPr>
              <p14:xfrm>
                <a:off x="10584733" y="1998192"/>
                <a:ext cx="144000" cy="11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885DAF2-3CA2-4087-A3AE-55CC1C0AB27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80413" y="1993872"/>
                  <a:ext cx="152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21E55F0-1406-49CD-8F22-E48EA2B5B1CE}"/>
                    </a:ext>
                  </a:extLst>
                </p14:cNvPr>
                <p14:cNvContentPartPr/>
                <p14:nvPr/>
              </p14:nvContentPartPr>
              <p14:xfrm>
                <a:off x="10580773" y="2037432"/>
                <a:ext cx="182880" cy="18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21E55F0-1406-49CD-8F22-E48EA2B5B1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76453" y="2033112"/>
                  <a:ext cx="191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BED4749-E5A8-4983-9DB0-D242524A13C0}"/>
                    </a:ext>
                  </a:extLst>
                </p14:cNvPr>
                <p14:cNvContentPartPr/>
                <p14:nvPr/>
              </p14:nvContentPartPr>
              <p14:xfrm>
                <a:off x="10857973" y="1957872"/>
                <a:ext cx="109080" cy="62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BED4749-E5A8-4983-9DB0-D242524A13C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53653" y="1953552"/>
                  <a:ext cx="117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A23149D-7CC0-4290-BBEB-63738F6B1092}"/>
                    </a:ext>
                  </a:extLst>
                </p14:cNvPr>
                <p14:cNvContentPartPr/>
                <p14:nvPr/>
              </p14:nvContentPartPr>
              <p14:xfrm>
                <a:off x="10950493" y="1947792"/>
                <a:ext cx="33480" cy="173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A23149D-7CC0-4290-BBEB-63738F6B109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46173" y="1943472"/>
                  <a:ext cx="42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D325A32-8C8B-45B3-A1AF-2F5DEF494E3D}"/>
                    </a:ext>
                  </a:extLst>
                </p14:cNvPr>
                <p14:cNvContentPartPr/>
                <p14:nvPr/>
              </p14:nvContentPartPr>
              <p14:xfrm>
                <a:off x="11032573" y="1990992"/>
                <a:ext cx="138600" cy="14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D325A32-8C8B-45B3-A1AF-2F5DEF494E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28253" y="1986672"/>
                  <a:ext cx="147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1C92D05-5FD7-4741-BA0F-B8E065038F7F}"/>
                    </a:ext>
                  </a:extLst>
                </p14:cNvPr>
                <p14:cNvContentPartPr/>
                <p14:nvPr/>
              </p14:nvContentPartPr>
              <p14:xfrm>
                <a:off x="11238853" y="1953192"/>
                <a:ext cx="144360" cy="83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1C92D05-5FD7-4741-BA0F-B8E065038F7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34533" y="1948872"/>
                  <a:ext cx="153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8355F1A-222B-4355-A6DD-F3CD1DFE21FC}"/>
                    </a:ext>
                  </a:extLst>
                </p14:cNvPr>
                <p14:cNvContentPartPr/>
                <p14:nvPr/>
              </p14:nvContentPartPr>
              <p14:xfrm>
                <a:off x="11131933" y="1102152"/>
                <a:ext cx="204120" cy="533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8355F1A-222B-4355-A6DD-F3CD1DFE21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27613" y="1097832"/>
                  <a:ext cx="21276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BD4A158-1F54-4E18-A168-CF75CD0A945C}"/>
                    </a:ext>
                  </a:extLst>
                </p14:cNvPr>
                <p14:cNvContentPartPr/>
                <p14:nvPr/>
              </p14:nvContentPartPr>
              <p14:xfrm>
                <a:off x="11035093" y="1385832"/>
                <a:ext cx="261360" cy="281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BD4A158-1F54-4E18-A168-CF75CD0A945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30773" y="1381512"/>
                  <a:ext cx="270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2878E1A-DC56-4409-ABFD-CF3377E6D337}"/>
                    </a:ext>
                  </a:extLst>
                </p14:cNvPr>
                <p14:cNvContentPartPr/>
                <p14:nvPr/>
              </p14:nvContentPartPr>
              <p14:xfrm>
                <a:off x="9710293" y="2313912"/>
                <a:ext cx="25920" cy="99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2878E1A-DC56-4409-ABFD-CF3377E6D33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05973" y="2309592"/>
                  <a:ext cx="34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7C67A09-67F5-4CB3-99B1-9541357274D4}"/>
                    </a:ext>
                  </a:extLst>
                </p14:cNvPr>
                <p14:cNvContentPartPr/>
                <p14:nvPr/>
              </p14:nvContentPartPr>
              <p14:xfrm>
                <a:off x="9627853" y="2371152"/>
                <a:ext cx="172440" cy="25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7C67A09-67F5-4CB3-99B1-9541357274D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23533" y="2366832"/>
                  <a:ext cx="181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9298EE4-1A90-40E6-8D7E-BEB772D554A7}"/>
                    </a:ext>
                  </a:extLst>
                </p14:cNvPr>
                <p14:cNvContentPartPr/>
                <p14:nvPr/>
              </p14:nvContentPartPr>
              <p14:xfrm>
                <a:off x="9625333" y="2280072"/>
                <a:ext cx="141120" cy="20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9298EE4-1A90-40E6-8D7E-BEB772D554A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21013" y="2275752"/>
                  <a:ext cx="149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2B1C700-8732-4F08-9593-D50933C9130F}"/>
                    </a:ext>
                  </a:extLst>
                </p14:cNvPr>
                <p14:cNvContentPartPr/>
                <p14:nvPr/>
              </p14:nvContentPartPr>
              <p14:xfrm>
                <a:off x="9788413" y="2303832"/>
                <a:ext cx="84600" cy="74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2B1C700-8732-4F08-9593-D50933C913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84093" y="2299512"/>
                  <a:ext cx="93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D289FA7-8D1A-493C-B1C2-D1C9084F3C28}"/>
                    </a:ext>
                  </a:extLst>
                </p14:cNvPr>
                <p14:cNvContentPartPr/>
                <p14:nvPr/>
              </p14:nvContentPartPr>
              <p14:xfrm>
                <a:off x="9899293" y="2309232"/>
                <a:ext cx="151560" cy="67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D289FA7-8D1A-493C-B1C2-D1C9084F3C2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94973" y="2304912"/>
                  <a:ext cx="160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17E4364-9C4A-4B06-8D45-0271AD55C1CC}"/>
                    </a:ext>
                  </a:extLst>
                </p14:cNvPr>
                <p14:cNvContentPartPr/>
                <p14:nvPr/>
              </p14:nvContentPartPr>
              <p14:xfrm>
                <a:off x="10052293" y="2305992"/>
                <a:ext cx="63360" cy="68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17E4364-9C4A-4B06-8D45-0271AD55C1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47973" y="2301672"/>
                  <a:ext cx="72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B90B327-19A0-4E60-B4E1-02E00BA503A6}"/>
                    </a:ext>
                  </a:extLst>
                </p14:cNvPr>
                <p14:cNvContentPartPr/>
                <p14:nvPr/>
              </p14:nvContentPartPr>
              <p14:xfrm>
                <a:off x="10125733" y="2266392"/>
                <a:ext cx="100800" cy="106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B90B327-19A0-4E60-B4E1-02E00BA503A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21413" y="2262072"/>
                  <a:ext cx="109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9704291-78D0-49E3-9171-29E7D395201A}"/>
                    </a:ext>
                  </a:extLst>
                </p14:cNvPr>
                <p14:cNvContentPartPr/>
                <p14:nvPr/>
              </p14:nvContentPartPr>
              <p14:xfrm>
                <a:off x="10256773" y="2247312"/>
                <a:ext cx="86760" cy="109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9704291-78D0-49E3-9171-29E7D395201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52453" y="2242992"/>
                  <a:ext cx="95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02FFF3C-5C37-4E3E-8B9F-B00A53828B28}"/>
                    </a:ext>
                  </a:extLst>
                </p14:cNvPr>
                <p14:cNvContentPartPr/>
                <p14:nvPr/>
              </p14:nvContentPartPr>
              <p14:xfrm>
                <a:off x="10324093" y="2254512"/>
                <a:ext cx="56160" cy="41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02FFF3C-5C37-4E3E-8B9F-B00A53828B2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19773" y="2250192"/>
                  <a:ext cx="64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1D363AC-A59B-4B46-A89F-E88A9D4B4F1F}"/>
                    </a:ext>
                  </a:extLst>
                </p14:cNvPr>
                <p14:cNvContentPartPr/>
                <p14:nvPr/>
              </p14:nvContentPartPr>
              <p14:xfrm>
                <a:off x="10386373" y="2300592"/>
                <a:ext cx="128880" cy="46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1D363AC-A59B-4B46-A89F-E88A9D4B4F1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82053" y="2296272"/>
                  <a:ext cx="137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9D9683B-FA86-4B99-B532-83717F8D8553}"/>
                    </a:ext>
                  </a:extLst>
                </p14:cNvPr>
                <p14:cNvContentPartPr/>
                <p14:nvPr/>
              </p14:nvContentPartPr>
              <p14:xfrm>
                <a:off x="10546573" y="2297352"/>
                <a:ext cx="187200" cy="70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9D9683B-FA86-4B99-B532-83717F8D855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42253" y="2293032"/>
                  <a:ext cx="195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B71229C-A412-4963-B44E-9B1B1C94CEEB}"/>
                    </a:ext>
                  </a:extLst>
                </p14:cNvPr>
                <p14:cNvContentPartPr/>
                <p14:nvPr/>
              </p14:nvContentPartPr>
              <p14:xfrm>
                <a:off x="8124853" y="1996032"/>
                <a:ext cx="120600" cy="66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B71229C-A412-4963-B44E-9B1B1C94CE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20533" y="1991712"/>
                  <a:ext cx="129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0A0DA7B-76A8-42D2-B729-E815786E0C74}"/>
                    </a:ext>
                  </a:extLst>
                </p14:cNvPr>
                <p14:cNvContentPartPr/>
                <p14:nvPr/>
              </p14:nvContentPartPr>
              <p14:xfrm>
                <a:off x="8213413" y="1988112"/>
                <a:ext cx="55800" cy="155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0A0DA7B-76A8-42D2-B729-E815786E0C7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09093" y="1983792"/>
                  <a:ext cx="64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EAEE49F-6D74-48F9-A790-F7291DA38487}"/>
                    </a:ext>
                  </a:extLst>
                </p14:cNvPr>
                <p14:cNvContentPartPr/>
                <p14:nvPr/>
              </p14:nvContentPartPr>
              <p14:xfrm>
                <a:off x="8354533" y="1912152"/>
                <a:ext cx="14400" cy="106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EAEE49F-6D74-48F9-A790-F7291DA3848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50213" y="1907832"/>
                  <a:ext cx="23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C7BB15-BB4A-4D6F-B07B-BF95166CB6C4}"/>
                    </a:ext>
                  </a:extLst>
                </p14:cNvPr>
                <p14:cNvContentPartPr/>
                <p14:nvPr/>
              </p14:nvContentPartPr>
              <p14:xfrm>
                <a:off x="8266333" y="1904952"/>
                <a:ext cx="161640" cy="109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C7BB15-BB4A-4D6F-B07B-BF95166CB6C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62013" y="1900632"/>
                  <a:ext cx="170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66DA8DC-A374-4E76-ABED-704C5E6A95A0}"/>
                    </a:ext>
                  </a:extLst>
                </p14:cNvPr>
                <p14:cNvContentPartPr/>
                <p14:nvPr/>
              </p14:nvContentPartPr>
              <p14:xfrm>
                <a:off x="8490973" y="2028072"/>
                <a:ext cx="187560" cy="13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66DA8DC-A374-4E76-ABED-704C5E6A95A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86653" y="2023752"/>
                  <a:ext cx="196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3EAE084-0848-4507-ADB6-0EF2FDA34A7C}"/>
                    </a:ext>
                  </a:extLst>
                </p14:cNvPr>
                <p14:cNvContentPartPr/>
                <p14:nvPr/>
              </p14:nvContentPartPr>
              <p14:xfrm>
                <a:off x="8504293" y="2066592"/>
                <a:ext cx="194040" cy="14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3EAE084-0848-4507-ADB6-0EF2FDA34A7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99973" y="2062272"/>
                  <a:ext cx="202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BBF80E9-5B6F-457C-8174-CE9389F2541A}"/>
                    </a:ext>
                  </a:extLst>
                </p14:cNvPr>
                <p14:cNvContentPartPr/>
                <p14:nvPr/>
              </p14:nvContentPartPr>
              <p14:xfrm>
                <a:off x="8766013" y="1989192"/>
                <a:ext cx="83520" cy="42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BBF80E9-5B6F-457C-8174-CE9389F2541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61693" y="1984872"/>
                  <a:ext cx="92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1D55AFF-2117-4201-AEEF-8C8DC4B0B3C2}"/>
                    </a:ext>
                  </a:extLst>
                </p14:cNvPr>
                <p14:cNvContentPartPr/>
                <p14:nvPr/>
              </p14:nvContentPartPr>
              <p14:xfrm>
                <a:off x="8820013" y="1987032"/>
                <a:ext cx="59400" cy="154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1D55AFF-2117-4201-AEEF-8C8DC4B0B3C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15693" y="1982712"/>
                  <a:ext cx="68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0EE073E-65A6-4EE4-9787-276D1636916B}"/>
                    </a:ext>
                  </a:extLst>
                </p14:cNvPr>
                <p14:cNvContentPartPr/>
                <p14:nvPr/>
              </p14:nvContentPartPr>
              <p14:xfrm>
                <a:off x="7993453" y="1741872"/>
                <a:ext cx="1044720" cy="546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0EE073E-65A6-4EE4-9787-276D1636916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89133" y="1737552"/>
                  <a:ext cx="105336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FDBDECF-A8C0-422A-A76F-DAC89AF9ADFA}"/>
                    </a:ext>
                  </a:extLst>
                </p14:cNvPr>
                <p14:cNvContentPartPr/>
                <p14:nvPr/>
              </p14:nvContentPartPr>
              <p14:xfrm>
                <a:off x="7700053" y="2042472"/>
                <a:ext cx="206640" cy="32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FDBDECF-A8C0-422A-A76F-DAC89AF9ADF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95733" y="2038152"/>
                  <a:ext cx="215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75B991D-11AD-45AE-A5B9-C9E73A993EDD}"/>
                    </a:ext>
                  </a:extLst>
                </p14:cNvPr>
                <p14:cNvContentPartPr/>
                <p14:nvPr/>
              </p14:nvContentPartPr>
              <p14:xfrm>
                <a:off x="7633093" y="1990272"/>
                <a:ext cx="254160" cy="163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75B991D-11AD-45AE-A5B9-C9E73A993ED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28773" y="1985952"/>
                  <a:ext cx="262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15BA265-C4FB-419B-9309-ED0B2C9DD706}"/>
                    </a:ext>
                  </a:extLst>
                </p14:cNvPr>
                <p14:cNvContentPartPr/>
                <p14:nvPr/>
              </p14:nvContentPartPr>
              <p14:xfrm>
                <a:off x="7045933" y="1822152"/>
                <a:ext cx="533160" cy="388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15BA265-C4FB-419B-9309-ED0B2C9DD7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41613" y="1817832"/>
                  <a:ext cx="5418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73345E7-E2AF-4A6C-A418-047C6444F1C7}"/>
                    </a:ext>
                  </a:extLst>
                </p14:cNvPr>
                <p14:cNvContentPartPr/>
                <p14:nvPr/>
              </p14:nvContentPartPr>
              <p14:xfrm>
                <a:off x="828733" y="1383672"/>
                <a:ext cx="6053760" cy="606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73345E7-E2AF-4A6C-A418-047C6444F1C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4413" y="1379352"/>
                  <a:ext cx="606240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A5DA214-98B8-4163-BBA9-8E9C8699B46F}"/>
                    </a:ext>
                  </a:extLst>
                </p14:cNvPr>
                <p14:cNvContentPartPr/>
                <p14:nvPr/>
              </p14:nvContentPartPr>
              <p14:xfrm>
                <a:off x="415813" y="1295472"/>
                <a:ext cx="297720" cy="207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A5DA214-98B8-4163-BBA9-8E9C8699B46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1493" y="1291152"/>
                  <a:ext cx="30636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BDFBA0F0-8CE9-4A29-B2E6-47A2632306BC}"/>
                  </a:ext>
                </a:extLst>
              </p14:cNvPr>
              <p14:cNvContentPartPr/>
              <p14:nvPr/>
            </p14:nvContentPartPr>
            <p14:xfrm>
              <a:off x="5082853" y="4672992"/>
              <a:ext cx="3096360" cy="15480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BDFBA0F0-8CE9-4A29-B2E6-47A2632306B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078533" y="4668672"/>
                <a:ext cx="31050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B25732B0-5559-409D-813E-E4EC99CAF7FF}"/>
                  </a:ext>
                </a:extLst>
              </p14:cNvPr>
              <p14:cNvContentPartPr/>
              <p14:nvPr/>
            </p14:nvContentPartPr>
            <p14:xfrm>
              <a:off x="3958213" y="3672912"/>
              <a:ext cx="2235960" cy="993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B25732B0-5559-409D-813E-E4EC99CAF7F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953893" y="3668592"/>
                <a:ext cx="224460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3394E372-D62B-4DAF-A666-75AA7E31858F}"/>
              </a:ext>
            </a:extLst>
          </p:cNvPr>
          <p:cNvGrpSpPr/>
          <p:nvPr/>
        </p:nvGrpSpPr>
        <p:grpSpPr>
          <a:xfrm>
            <a:off x="443533" y="2882712"/>
            <a:ext cx="9473760" cy="1633680"/>
            <a:chOff x="443533" y="2882712"/>
            <a:chExt cx="9473760" cy="163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35519AF-22C9-4917-886C-B2409AE36D7B}"/>
                    </a:ext>
                  </a:extLst>
                </p14:cNvPr>
                <p14:cNvContentPartPr/>
                <p14:nvPr/>
              </p14:nvContentPartPr>
              <p14:xfrm>
                <a:off x="748813" y="3707472"/>
                <a:ext cx="2319840" cy="964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35519AF-22C9-4917-886C-B2409AE36D7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4493" y="3703152"/>
                  <a:ext cx="2328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A19AAF5-2264-4522-87A7-B7C4AD47D13B}"/>
                    </a:ext>
                  </a:extLst>
                </p14:cNvPr>
                <p14:cNvContentPartPr/>
                <p14:nvPr/>
              </p14:nvContentPartPr>
              <p14:xfrm>
                <a:off x="2041573" y="3832392"/>
                <a:ext cx="5418000" cy="644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A19AAF5-2264-4522-87A7-B7C4AD47D13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37253" y="3828072"/>
                  <a:ext cx="542664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317825C-743C-4E0C-88F8-3A55D84BEF95}"/>
                    </a:ext>
                  </a:extLst>
                </p14:cNvPr>
                <p14:cNvContentPartPr/>
                <p14:nvPr/>
              </p14:nvContentPartPr>
              <p14:xfrm>
                <a:off x="1944733" y="3802152"/>
                <a:ext cx="181080" cy="2142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317825C-743C-4E0C-88F8-3A55D84BEF9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40413" y="3797832"/>
                  <a:ext cx="189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484652B-AB35-4355-8686-355D8C3334D0}"/>
                    </a:ext>
                  </a:extLst>
                </p14:cNvPr>
                <p14:cNvContentPartPr/>
                <p14:nvPr/>
              </p14:nvContentPartPr>
              <p14:xfrm>
                <a:off x="5712853" y="3784872"/>
                <a:ext cx="670680" cy="662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484652B-AB35-4355-8686-355D8C3334D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08533" y="3780552"/>
                  <a:ext cx="67932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E410E3D-DB41-4046-BA55-53255F8D23F5}"/>
                    </a:ext>
                  </a:extLst>
                </p14:cNvPr>
                <p14:cNvContentPartPr/>
                <p14:nvPr/>
              </p14:nvContentPartPr>
              <p14:xfrm>
                <a:off x="5648773" y="4259712"/>
                <a:ext cx="324360" cy="256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E410E3D-DB41-4046-BA55-53255F8D23F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644453" y="4255392"/>
                  <a:ext cx="3330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B30DCEE-5568-4A20-AD59-ECBCF75FB819}"/>
                    </a:ext>
                  </a:extLst>
                </p14:cNvPr>
                <p14:cNvContentPartPr/>
                <p14:nvPr/>
              </p14:nvContentPartPr>
              <p14:xfrm>
                <a:off x="6377413" y="3493632"/>
                <a:ext cx="34200" cy="90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B30DCEE-5568-4A20-AD59-ECBCF75FB81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73093" y="3489312"/>
                  <a:ext cx="42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A0902AB-6516-4BE5-8816-8794A03F0F2B}"/>
                    </a:ext>
                  </a:extLst>
                </p14:cNvPr>
                <p14:cNvContentPartPr/>
                <p14:nvPr/>
              </p14:nvContentPartPr>
              <p14:xfrm>
                <a:off x="6446173" y="3496512"/>
                <a:ext cx="40320" cy="741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A0902AB-6516-4BE5-8816-8794A03F0F2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41853" y="3492192"/>
                  <a:ext cx="48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2907B1F-8761-4862-AAAA-4FB74BDF1BA6}"/>
                    </a:ext>
                  </a:extLst>
                </p14:cNvPr>
                <p14:cNvContentPartPr/>
                <p14:nvPr/>
              </p14:nvContentPartPr>
              <p14:xfrm>
                <a:off x="6486493" y="3424152"/>
                <a:ext cx="119880" cy="128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2907B1F-8761-4862-AAAA-4FB74BDF1BA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82173" y="3419832"/>
                  <a:ext cx="128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73EAAA1-5EFB-4916-AA20-5AAFBEAD1119}"/>
                    </a:ext>
                  </a:extLst>
                </p14:cNvPr>
                <p14:cNvContentPartPr/>
                <p14:nvPr/>
              </p14:nvContentPartPr>
              <p14:xfrm>
                <a:off x="6753973" y="3430992"/>
                <a:ext cx="91440" cy="183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73EAAA1-5EFB-4916-AA20-5AAFBEAD111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49653" y="3426672"/>
                  <a:ext cx="100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52F8160-E6A0-476A-A160-BAD81B8B805C}"/>
                    </a:ext>
                  </a:extLst>
                </p14:cNvPr>
                <p14:cNvContentPartPr/>
                <p14:nvPr/>
              </p14:nvContentPartPr>
              <p14:xfrm>
                <a:off x="6881053" y="3418032"/>
                <a:ext cx="83880" cy="75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52F8160-E6A0-476A-A160-BAD81B8B805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76733" y="3413712"/>
                  <a:ext cx="92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11CD44F-1718-43CC-96FD-9AD3FA155510}"/>
                    </a:ext>
                  </a:extLst>
                </p14:cNvPr>
                <p14:cNvContentPartPr/>
                <p14:nvPr/>
              </p14:nvContentPartPr>
              <p14:xfrm>
                <a:off x="6977533" y="3376632"/>
                <a:ext cx="169200" cy="200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11CD44F-1718-43CC-96FD-9AD3FA15551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73213" y="3372312"/>
                  <a:ext cx="177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84530DB-3017-44D9-AC04-4FD66E8C4D71}"/>
                    </a:ext>
                  </a:extLst>
                </p14:cNvPr>
                <p14:cNvContentPartPr/>
                <p14:nvPr/>
              </p14:nvContentPartPr>
              <p14:xfrm>
                <a:off x="7186693" y="3324792"/>
                <a:ext cx="92880" cy="149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84530DB-3017-44D9-AC04-4FD66E8C4D7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82373" y="3320472"/>
                  <a:ext cx="101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16DAC9E-418E-41C9-8034-917DE7F442A0}"/>
                    </a:ext>
                  </a:extLst>
                </p14:cNvPr>
                <p14:cNvContentPartPr/>
                <p14:nvPr/>
              </p14:nvContentPartPr>
              <p14:xfrm>
                <a:off x="7311253" y="3392832"/>
                <a:ext cx="203400" cy="32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16DAC9E-418E-41C9-8034-917DE7F442A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06933" y="3388512"/>
                  <a:ext cx="212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372EE55-82CA-45DC-A1A8-89A6832DE2F7}"/>
                    </a:ext>
                  </a:extLst>
                </p14:cNvPr>
                <p14:cNvContentPartPr/>
                <p14:nvPr/>
              </p14:nvContentPartPr>
              <p14:xfrm>
                <a:off x="7630933" y="3276192"/>
                <a:ext cx="284760" cy="128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372EE55-82CA-45DC-A1A8-89A6832DE2F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26613" y="3271872"/>
                  <a:ext cx="293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338615E-313A-4C44-BFB9-0797F72AD8E8}"/>
                    </a:ext>
                  </a:extLst>
                </p14:cNvPr>
                <p14:cNvContentPartPr/>
                <p14:nvPr/>
              </p14:nvContentPartPr>
              <p14:xfrm>
                <a:off x="7976173" y="3234072"/>
                <a:ext cx="158040" cy="1386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338615E-313A-4C44-BFB9-0797F72AD8E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971853" y="3229752"/>
                  <a:ext cx="166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D467EC7-351C-4C09-A139-507C3868F9AB}"/>
                    </a:ext>
                  </a:extLst>
                </p14:cNvPr>
                <p14:cNvContentPartPr/>
                <p14:nvPr/>
              </p14:nvContentPartPr>
              <p14:xfrm>
                <a:off x="8262373" y="3243072"/>
                <a:ext cx="262440" cy="111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D467EC7-351C-4C09-A139-507C3868F9A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58053" y="3238752"/>
                  <a:ext cx="271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96B5521-997B-4950-BFFE-3B6132E04BB6}"/>
                    </a:ext>
                  </a:extLst>
                </p14:cNvPr>
                <p14:cNvContentPartPr/>
                <p14:nvPr/>
              </p14:nvContentPartPr>
              <p14:xfrm>
                <a:off x="8488453" y="3209232"/>
                <a:ext cx="46440" cy="14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96B5521-997B-4950-BFFE-3B6132E04BB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84133" y="3204912"/>
                  <a:ext cx="55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A8189AC-611A-4176-B071-E9E1FACD624A}"/>
                    </a:ext>
                  </a:extLst>
                </p14:cNvPr>
                <p14:cNvContentPartPr/>
                <p14:nvPr/>
              </p14:nvContentPartPr>
              <p14:xfrm>
                <a:off x="8605813" y="3180432"/>
                <a:ext cx="143280" cy="150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A8189AC-611A-4176-B071-E9E1FACD624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01493" y="3176112"/>
                  <a:ext cx="151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EE05F36-1B28-4461-B933-525B8998883E}"/>
                    </a:ext>
                  </a:extLst>
                </p14:cNvPr>
                <p14:cNvContentPartPr/>
                <p14:nvPr/>
              </p14:nvContentPartPr>
              <p14:xfrm>
                <a:off x="8742613" y="3255672"/>
                <a:ext cx="149040" cy="57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EE05F36-1B28-4461-B933-525B8998883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38293" y="3251352"/>
                  <a:ext cx="157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0D2DCE0-0220-4DF5-99EE-33AF25B08BDD}"/>
                    </a:ext>
                  </a:extLst>
                </p14:cNvPr>
                <p14:cNvContentPartPr/>
                <p14:nvPr/>
              </p14:nvContentPartPr>
              <p14:xfrm>
                <a:off x="8917933" y="3184752"/>
                <a:ext cx="149040" cy="133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0D2DCE0-0220-4DF5-99EE-33AF25B08BD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13613" y="3180432"/>
                  <a:ext cx="157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3B1C329-0732-4E16-99B5-E633C92D09D8}"/>
                    </a:ext>
                  </a:extLst>
                </p14:cNvPr>
                <p14:cNvContentPartPr/>
                <p14:nvPr/>
              </p14:nvContentPartPr>
              <p14:xfrm>
                <a:off x="8866093" y="3226872"/>
                <a:ext cx="131400" cy="9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3B1C329-0732-4E16-99B5-E633C92D09D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61773" y="3222552"/>
                  <a:ext cx="140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4611ABA-C339-495D-BCA3-A09042DC374C}"/>
                    </a:ext>
                  </a:extLst>
                </p14:cNvPr>
                <p14:cNvContentPartPr/>
                <p14:nvPr/>
              </p14:nvContentPartPr>
              <p14:xfrm>
                <a:off x="9081373" y="3172512"/>
                <a:ext cx="239760" cy="144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4611ABA-C339-495D-BCA3-A09042DC374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077053" y="3168192"/>
                  <a:ext cx="248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D911B00-00E5-4656-825E-C189FACA46D2}"/>
                    </a:ext>
                  </a:extLst>
                </p14:cNvPr>
                <p14:cNvContentPartPr/>
                <p14:nvPr/>
              </p14:nvContentPartPr>
              <p14:xfrm>
                <a:off x="9343453" y="3146232"/>
                <a:ext cx="104760" cy="158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D911B00-00E5-4656-825E-C189FACA46D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339133" y="3141912"/>
                  <a:ext cx="113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5D198D6-8DFE-495F-88B2-8E1013281C9D}"/>
                    </a:ext>
                  </a:extLst>
                </p14:cNvPr>
                <p14:cNvContentPartPr/>
                <p14:nvPr/>
              </p14:nvContentPartPr>
              <p14:xfrm>
                <a:off x="9437773" y="3230112"/>
                <a:ext cx="126720" cy="59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5D198D6-8DFE-495F-88B2-8E1013281C9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33453" y="3225792"/>
                  <a:ext cx="135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6F26BE0-FBB7-4EEC-8007-25E6C2D95D93}"/>
                    </a:ext>
                  </a:extLst>
                </p14:cNvPr>
                <p14:cNvContentPartPr/>
                <p14:nvPr/>
              </p14:nvContentPartPr>
              <p14:xfrm>
                <a:off x="9610213" y="3127512"/>
                <a:ext cx="147960" cy="146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6F26BE0-FBB7-4EEC-8007-25E6C2D95D9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05893" y="3123192"/>
                  <a:ext cx="156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1FFD9EE-9314-48D0-9C87-7E2E750D63F8}"/>
                    </a:ext>
                  </a:extLst>
                </p14:cNvPr>
                <p14:cNvContentPartPr/>
                <p14:nvPr/>
              </p14:nvContentPartPr>
              <p14:xfrm>
                <a:off x="9677173" y="3234792"/>
                <a:ext cx="83520" cy="43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1FFD9EE-9314-48D0-9C87-7E2E750D63F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72853" y="3230472"/>
                  <a:ext cx="92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97D4BEB-FD0B-4F7A-9E74-ECF939950D9A}"/>
                    </a:ext>
                  </a:extLst>
                </p14:cNvPr>
                <p14:cNvContentPartPr/>
                <p14:nvPr/>
              </p14:nvContentPartPr>
              <p14:xfrm>
                <a:off x="9551533" y="3245592"/>
                <a:ext cx="78480" cy="550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97D4BEB-FD0B-4F7A-9E74-ECF939950D9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47213" y="3241272"/>
                  <a:ext cx="87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1DDB536-1234-4BB4-A6E0-8E779FCB6F56}"/>
                    </a:ext>
                  </a:extLst>
                </p14:cNvPr>
                <p14:cNvContentPartPr/>
                <p14:nvPr/>
              </p14:nvContentPartPr>
              <p14:xfrm>
                <a:off x="7747933" y="3989712"/>
                <a:ext cx="473760" cy="353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1DDB536-1234-4BB4-A6E0-8E779FCB6F5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43613" y="3985392"/>
                  <a:ext cx="4824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2A6F26F-03AC-4C6E-B9F3-9559F40B90DB}"/>
                    </a:ext>
                  </a:extLst>
                </p14:cNvPr>
                <p14:cNvContentPartPr/>
                <p14:nvPr/>
              </p14:nvContentPartPr>
              <p14:xfrm>
                <a:off x="7701133" y="4092672"/>
                <a:ext cx="329400" cy="3416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2A6F26F-03AC-4C6E-B9F3-9559F40B90D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96813" y="4088352"/>
                  <a:ext cx="3380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3CCBAB4-985C-4B12-9B0D-116F3B7B76CE}"/>
                    </a:ext>
                  </a:extLst>
                </p14:cNvPr>
                <p14:cNvContentPartPr/>
                <p14:nvPr/>
              </p14:nvContentPartPr>
              <p14:xfrm>
                <a:off x="8358133" y="3736272"/>
                <a:ext cx="270000" cy="253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3CCBAB4-985C-4B12-9B0D-116F3B7B76C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353813" y="3731952"/>
                  <a:ext cx="278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7B3F799-9A09-4947-BEF4-610A804678BB}"/>
                    </a:ext>
                  </a:extLst>
                </p14:cNvPr>
                <p14:cNvContentPartPr/>
                <p14:nvPr/>
              </p14:nvContentPartPr>
              <p14:xfrm>
                <a:off x="8679253" y="3610632"/>
                <a:ext cx="18360" cy="156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7B3F799-9A09-4947-BEF4-610A804678B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674933" y="3606312"/>
                  <a:ext cx="27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A6AE2A2-DEB5-41A9-ADC4-464E7D55B268}"/>
                    </a:ext>
                  </a:extLst>
                </p14:cNvPr>
                <p14:cNvContentPartPr/>
                <p14:nvPr/>
              </p14:nvContentPartPr>
              <p14:xfrm>
                <a:off x="8535613" y="3592632"/>
                <a:ext cx="261720" cy="184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A6AE2A2-DEB5-41A9-ADC4-464E7D55B26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31293" y="3588312"/>
                  <a:ext cx="270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1D4EF8D-392F-4F3C-A3CA-4DD58DAD7F4F}"/>
                    </a:ext>
                  </a:extLst>
                </p14:cNvPr>
                <p14:cNvContentPartPr/>
                <p14:nvPr/>
              </p14:nvContentPartPr>
              <p14:xfrm>
                <a:off x="8975533" y="3634392"/>
                <a:ext cx="150840" cy="2750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1D4EF8D-392F-4F3C-A3CA-4DD58DAD7F4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971213" y="3630072"/>
                  <a:ext cx="159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F2B6B6D-B456-4DD2-9801-86E6B4CA0CC1}"/>
                    </a:ext>
                  </a:extLst>
                </p14:cNvPr>
                <p14:cNvContentPartPr/>
                <p14:nvPr/>
              </p14:nvContentPartPr>
              <p14:xfrm>
                <a:off x="9211333" y="3747792"/>
                <a:ext cx="140040" cy="69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F2B6B6D-B456-4DD2-9801-86E6B4CA0CC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07013" y="3743472"/>
                  <a:ext cx="148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DAFB3B3-E3B6-48B1-9971-9BDABC3688C0}"/>
                    </a:ext>
                  </a:extLst>
                </p14:cNvPr>
                <p14:cNvContentPartPr/>
                <p14:nvPr/>
              </p14:nvContentPartPr>
              <p14:xfrm>
                <a:off x="9299893" y="3754272"/>
                <a:ext cx="99000" cy="2044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DAFB3B3-E3B6-48B1-9971-9BDABC3688C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95573" y="3749952"/>
                  <a:ext cx="107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B8E29C6-D4B5-49E2-BBF5-90A828C076AD}"/>
                    </a:ext>
                  </a:extLst>
                </p14:cNvPr>
                <p14:cNvContentPartPr/>
                <p14:nvPr/>
              </p14:nvContentPartPr>
              <p14:xfrm>
                <a:off x="9510493" y="3818352"/>
                <a:ext cx="20160" cy="102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B8E29C6-D4B5-49E2-BBF5-90A828C076A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06173" y="3814032"/>
                  <a:ext cx="28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78297AD-F27B-4C24-9F2F-90772627D28A}"/>
                    </a:ext>
                  </a:extLst>
                </p14:cNvPr>
                <p14:cNvContentPartPr/>
                <p14:nvPr/>
              </p14:nvContentPartPr>
              <p14:xfrm>
                <a:off x="9690133" y="3734112"/>
                <a:ext cx="98280" cy="109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78297AD-F27B-4C24-9F2F-90772627D28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85813" y="3729792"/>
                  <a:ext cx="106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89E8731-96D7-4130-B873-BE56B9FA5065}"/>
                    </a:ext>
                  </a:extLst>
                </p14:cNvPr>
                <p14:cNvContentPartPr/>
                <p14:nvPr/>
              </p14:nvContentPartPr>
              <p14:xfrm>
                <a:off x="9669613" y="3631872"/>
                <a:ext cx="33480" cy="32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89E8731-96D7-4130-B873-BE56B9FA506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665293" y="3627552"/>
                  <a:ext cx="421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54C543D-ED9D-45A1-83CA-B12553D74294}"/>
                    </a:ext>
                  </a:extLst>
                </p14:cNvPr>
                <p14:cNvContentPartPr/>
                <p14:nvPr/>
              </p14:nvContentPartPr>
              <p14:xfrm>
                <a:off x="9781573" y="3631512"/>
                <a:ext cx="135720" cy="3135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54C543D-ED9D-45A1-83CA-B12553D7429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77253" y="3627192"/>
                  <a:ext cx="1443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09EEC62-FB0E-47BC-843E-DC966340001A}"/>
                    </a:ext>
                  </a:extLst>
                </p14:cNvPr>
                <p14:cNvContentPartPr/>
                <p14:nvPr/>
              </p14:nvContentPartPr>
              <p14:xfrm>
                <a:off x="9626413" y="3501912"/>
                <a:ext cx="172440" cy="374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09EEC62-FB0E-47BC-843E-DC966340001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22093" y="3497592"/>
                  <a:ext cx="181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3CEA20C-DE72-4D54-A0FC-BC036AC7AF88}"/>
                    </a:ext>
                  </a:extLst>
                </p14:cNvPr>
                <p14:cNvContentPartPr/>
                <p14:nvPr/>
              </p14:nvContentPartPr>
              <p14:xfrm>
                <a:off x="9540013" y="3561312"/>
                <a:ext cx="69120" cy="421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3CEA20C-DE72-4D54-A0FC-BC036AC7AF8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535693" y="3556992"/>
                  <a:ext cx="77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F526230-57C3-40CA-B3D3-A948DCCEE6D6}"/>
                    </a:ext>
                  </a:extLst>
                </p14:cNvPr>
                <p14:cNvContentPartPr/>
                <p14:nvPr/>
              </p14:nvContentPartPr>
              <p14:xfrm>
                <a:off x="9595453" y="3567432"/>
                <a:ext cx="56880" cy="53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F526230-57C3-40CA-B3D3-A948DCCEE6D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91133" y="3563112"/>
                  <a:ext cx="65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275559C-2F94-40A3-AF54-28CC28B9FA66}"/>
                    </a:ext>
                  </a:extLst>
                </p14:cNvPr>
                <p14:cNvContentPartPr/>
                <p14:nvPr/>
              </p14:nvContentPartPr>
              <p14:xfrm>
                <a:off x="9815413" y="3389592"/>
                <a:ext cx="59040" cy="99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275559C-2F94-40A3-AF54-28CC28B9FA6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811093" y="3385272"/>
                  <a:ext cx="67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98AF93D-8E19-48F8-855C-480232D530A6}"/>
                    </a:ext>
                  </a:extLst>
                </p14:cNvPr>
                <p14:cNvContentPartPr/>
                <p14:nvPr/>
              </p14:nvContentPartPr>
              <p14:xfrm>
                <a:off x="9245533" y="3530712"/>
                <a:ext cx="6480" cy="1332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98AF93D-8E19-48F8-855C-480232D530A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41213" y="3526392"/>
                  <a:ext cx="15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9921A16-D7E4-4C15-B2CF-D1BF2EB1D905}"/>
                    </a:ext>
                  </a:extLst>
                </p14:cNvPr>
                <p14:cNvContentPartPr/>
                <p14:nvPr/>
              </p14:nvContentPartPr>
              <p14:xfrm>
                <a:off x="9194773" y="3594432"/>
                <a:ext cx="122040" cy="144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9921A16-D7E4-4C15-B2CF-D1BF2EB1D90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90453" y="3590112"/>
                  <a:ext cx="130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8B29D39-5DB7-4DFD-B44D-375BA5A352B9}"/>
                    </a:ext>
                  </a:extLst>
                </p14:cNvPr>
                <p14:cNvContentPartPr/>
                <p14:nvPr/>
              </p14:nvContentPartPr>
              <p14:xfrm>
                <a:off x="9145453" y="3651312"/>
                <a:ext cx="114480" cy="518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8B29D39-5DB7-4DFD-B44D-375BA5A352B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141133" y="3646992"/>
                  <a:ext cx="123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D25C44C-4212-46DA-954C-49D93E8B3A2B}"/>
                    </a:ext>
                  </a:extLst>
                </p14:cNvPr>
                <p14:cNvContentPartPr/>
                <p14:nvPr/>
              </p14:nvContentPartPr>
              <p14:xfrm>
                <a:off x="9330853" y="3466632"/>
                <a:ext cx="77760" cy="770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D25C44C-4212-46DA-954C-49D93E8B3A2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26533" y="3462312"/>
                  <a:ext cx="86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57B5D35-74E8-4DC2-9D08-F8F5F037365A}"/>
                    </a:ext>
                  </a:extLst>
                </p14:cNvPr>
                <p14:cNvContentPartPr/>
                <p14:nvPr/>
              </p14:nvContentPartPr>
              <p14:xfrm>
                <a:off x="3826813" y="3109872"/>
                <a:ext cx="488520" cy="5148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57B5D35-74E8-4DC2-9D08-F8F5F037365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22493" y="3105552"/>
                  <a:ext cx="49716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C1509AE-F773-4011-970C-D02CF9E85261}"/>
                    </a:ext>
                  </a:extLst>
                </p14:cNvPr>
                <p14:cNvContentPartPr/>
                <p14:nvPr/>
              </p14:nvContentPartPr>
              <p14:xfrm>
                <a:off x="721813" y="3095112"/>
                <a:ext cx="520920" cy="6541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C1509AE-F773-4011-970C-D02CF9E8526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17493" y="3090792"/>
                  <a:ext cx="52956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F07A4A7-2EB3-42C5-B3ED-2329B6D5C664}"/>
                    </a:ext>
                  </a:extLst>
                </p14:cNvPr>
                <p14:cNvContentPartPr/>
                <p14:nvPr/>
              </p14:nvContentPartPr>
              <p14:xfrm>
                <a:off x="1372693" y="3038592"/>
                <a:ext cx="2560320" cy="1951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F07A4A7-2EB3-42C5-B3ED-2329B6D5C66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68373" y="3034272"/>
                  <a:ext cx="2568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779623E-2985-4AD9-A49C-E75F10F73B5A}"/>
                    </a:ext>
                  </a:extLst>
                </p14:cNvPr>
                <p14:cNvContentPartPr/>
                <p14:nvPr/>
              </p14:nvContentPartPr>
              <p14:xfrm>
                <a:off x="534613" y="2882712"/>
                <a:ext cx="1135800" cy="279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779623E-2985-4AD9-A49C-E75F10F73B5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0293" y="2878392"/>
                  <a:ext cx="11444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357623C-1608-475A-8B12-FA1CA1384D42}"/>
                    </a:ext>
                  </a:extLst>
                </p14:cNvPr>
                <p14:cNvContentPartPr/>
                <p14:nvPr/>
              </p14:nvContentPartPr>
              <p14:xfrm>
                <a:off x="443533" y="3011592"/>
                <a:ext cx="310320" cy="254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357623C-1608-475A-8B12-FA1CA1384D4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39213" y="3007272"/>
                  <a:ext cx="318960" cy="26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0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ade Hochschule – Wikipedia">
            <a:extLst>
              <a:ext uri="{FF2B5EF4-FFF2-40B4-BE49-F238E27FC236}">
                <a16:creationId xmlns:a16="http://schemas.microsoft.com/office/drawing/2014/main" id="{958D230B-DC3F-4C23-9015-ADBC1FB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91" y="30703"/>
            <a:ext cx="2160000" cy="14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3DD285B-D578-D2EE-15B3-B26F91AA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058" y="839226"/>
            <a:ext cx="8894840" cy="5314994"/>
          </a:xfrm>
        </p:spPr>
        <p:txBody>
          <a:bodyPr>
            <a:noAutofit/>
          </a:bodyPr>
          <a:lstStyle/>
          <a:p>
            <a:endParaRPr lang="de-DE" b="1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Vorstellung des Jahresgutachtens des Sachverständigenrats zur Begutachtung der gesamtwirtschaftlichen Entwicklung</a:t>
            </a:r>
          </a:p>
          <a:p>
            <a:r>
              <a:rPr lang="de-DE" b="1" dirty="0">
                <a:solidFill>
                  <a:srgbClr val="212121"/>
                </a:solidFill>
                <a:latin typeface="Arial" panose="020B0604020202020204" pitchFamily="34" charset="0"/>
              </a:rPr>
              <a:t>(</a:t>
            </a:r>
            <a:r>
              <a:rPr lang="de-DE" b="1" dirty="0" err="1">
                <a:solidFill>
                  <a:srgbClr val="212121"/>
                </a:solidFill>
                <a:latin typeface="Arial" panose="020B0604020202020204" pitchFamily="34" charset="0"/>
              </a:rPr>
              <a:t>english</a:t>
            </a:r>
            <a:r>
              <a:rPr lang="de-DE" b="1" dirty="0">
                <a:solidFill>
                  <a:srgbClr val="212121"/>
                </a:solidFill>
                <a:latin typeface="Arial" panose="020B0604020202020204" pitchFamily="34" charset="0"/>
              </a:rPr>
              <a:t>)</a:t>
            </a:r>
            <a:endParaRPr lang="de-DE" b="1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endParaRPr lang="de-DE" b="0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r>
              <a:rPr lang="de-DE" sz="2400" dirty="0"/>
              <a:t> Dr. Christopher Zuber</a:t>
            </a:r>
          </a:p>
          <a:p>
            <a:r>
              <a:rPr lang="de-DE" sz="1800" dirty="0"/>
              <a:t>(Senior Referent für Makroökonomik und Produktivität im Stab des SVR) </a:t>
            </a:r>
            <a:endParaRPr lang="de-DE" sz="1800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endParaRPr lang="de-DE" sz="2400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r>
              <a:rPr lang="de-DE" sz="2400" dirty="0"/>
              <a:t>Dienstag </a:t>
            </a:r>
            <a:r>
              <a:rPr lang="de-DE" dirty="0"/>
              <a:t>26</a:t>
            </a:r>
            <a:r>
              <a:rPr lang="de-DE" sz="2400" dirty="0"/>
              <a:t>. November 2024 </a:t>
            </a:r>
            <a:endParaRPr lang="de-DE" dirty="0"/>
          </a:p>
          <a:p>
            <a:r>
              <a:rPr lang="de-DE" dirty="0"/>
              <a:t>Jade Hochschule Wilhelmshaven</a:t>
            </a:r>
          </a:p>
          <a:p>
            <a:r>
              <a:rPr lang="de-DE" sz="1400" dirty="0"/>
              <a:t>10:15 – 11:45 Uhr, </a:t>
            </a:r>
            <a:r>
              <a:rPr lang="de-DE" sz="1400" dirty="0" err="1"/>
              <a:t>gHs</a:t>
            </a:r>
            <a:r>
              <a:rPr lang="de-DE" sz="1400" dirty="0"/>
              <a:t> (H102)</a:t>
            </a:r>
          </a:p>
          <a:p>
            <a:r>
              <a:rPr lang="de-DE" sz="1400" dirty="0"/>
              <a:t>Hybrid, zoom-link</a:t>
            </a:r>
          </a:p>
          <a:p>
            <a:r>
              <a:rPr lang="de-DE" sz="1400" dirty="0">
                <a:hlinkClick r:id="rId3"/>
              </a:rPr>
              <a:t>https://jade-hs.zoom-x.de/j/64843766756?pwd=lSRgFjY6B9HOpFZirXrOI5dD6BYTVM.1</a:t>
            </a:r>
            <a:endParaRPr lang="de-DE" sz="1400" dirty="0"/>
          </a:p>
          <a:p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FA4E6-4253-C4D1-CA96-59FDD2C95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07569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99F0C1-CD04-85A9-277B-5F1656B7138A}"/>
              </a:ext>
            </a:extLst>
          </p:cNvPr>
          <p:cNvSpPr txBox="1"/>
          <p:nvPr/>
        </p:nvSpPr>
        <p:spPr>
          <a:xfrm>
            <a:off x="226113" y="520"/>
            <a:ext cx="1847239" cy="3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ED0359-2290-FAF6-6111-5BA31F73E4E0}"/>
              </a:ext>
            </a:extLst>
          </p:cNvPr>
          <p:cNvSpPr txBox="1"/>
          <p:nvPr/>
        </p:nvSpPr>
        <p:spPr>
          <a:xfrm>
            <a:off x="9225280" y="5367390"/>
            <a:ext cx="2966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Ansprechpartner:</a:t>
            </a:r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Prof. Dr. Bernhard Köster</a:t>
            </a:r>
          </a:p>
          <a:p>
            <a:pPr algn="ctr"/>
            <a:r>
              <a:rPr lang="de-DE" dirty="0">
                <a:hlinkClick r:id="rId5"/>
              </a:rPr>
              <a:t>b</a:t>
            </a:r>
            <a:r>
              <a:rPr lang="de-DE">
                <a:hlinkClick r:id="rId5"/>
              </a:rPr>
              <a:t>ernhard</a:t>
            </a:r>
            <a:r>
              <a:rPr lang="de-DE" dirty="0">
                <a:hlinkClick r:id="rId5"/>
              </a:rPr>
              <a:t>.koester@jade-hs</a:t>
            </a:r>
            <a:r>
              <a:rPr lang="de-DE">
                <a:hlinkClick r:id="rId5"/>
              </a:rPr>
              <a:t>.de</a:t>
            </a:r>
            <a:endParaRPr lang="de-DE"/>
          </a:p>
          <a:p>
            <a:pPr algn="ctr"/>
            <a:r>
              <a:rPr lang="de-DE"/>
              <a:t>www.bernhardkoester.de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48E4EA-0601-3042-977C-3219AFA82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81337"/>
            <a:ext cx="2819400" cy="18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95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0607" y="0"/>
            <a:ext cx="12080838" cy="552094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Zinsabhängigkeit der Investitionen (</a:t>
            </a:r>
            <a:r>
              <a:rPr lang="de-DE" sz="2903" b="1" dirty="0" err="1"/>
              <a:t>Keynesianische</a:t>
            </a:r>
            <a:r>
              <a:rPr lang="de-DE" sz="2903" b="1" dirty="0"/>
              <a:t> Investitionshypothese)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164" y="436972"/>
            <a:ext cx="7873305" cy="59445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pt-BR" sz="7200" dirty="0"/>
              <a:t>Investitionen sind vom Zinssatz abhängig:</a:t>
            </a:r>
          </a:p>
          <a:p>
            <a:r>
              <a:rPr lang="pt-BR" sz="7200" dirty="0"/>
              <a:t>		</a:t>
            </a:r>
          </a:p>
          <a:p>
            <a:r>
              <a:rPr lang="pt-BR" sz="7200" dirty="0"/>
              <a:t>			I(i)=I</a:t>
            </a:r>
            <a:r>
              <a:rPr lang="pt-BR" sz="7200" baseline="-25000" dirty="0"/>
              <a:t>0</a:t>
            </a:r>
            <a:r>
              <a:rPr lang="pt-BR" sz="7200" dirty="0"/>
              <a:t>+i</a:t>
            </a:r>
            <a:r>
              <a:rPr lang="pt-BR" sz="7200" baseline="-25000" dirty="0"/>
              <a:t>i</a:t>
            </a:r>
            <a:r>
              <a:rPr lang="pt-BR" sz="7200" dirty="0"/>
              <a:t>∙i	 mit  i</a:t>
            </a:r>
            <a:r>
              <a:rPr lang="pt-BR" sz="7200" baseline="-25000" dirty="0"/>
              <a:t>i </a:t>
            </a:r>
            <a:r>
              <a:rPr lang="pt-BR" sz="7200" dirty="0"/>
              <a:t>&lt;0   I</a:t>
            </a:r>
            <a:r>
              <a:rPr lang="pt-BR" sz="7200" baseline="-25000" dirty="0"/>
              <a:t>0&gt;0</a:t>
            </a:r>
            <a:r>
              <a:rPr lang="pt-BR" sz="7200" dirty="0"/>
              <a:t> Autonome Investitionen </a:t>
            </a:r>
            <a:r>
              <a:rPr lang="de-DE" sz="7200" dirty="0"/>
              <a:t>Warum </a:t>
            </a:r>
            <a:r>
              <a:rPr lang="pt-BR" sz="7200" dirty="0"/>
              <a:t>i</a:t>
            </a:r>
            <a:r>
              <a:rPr lang="pt-BR" sz="7200" baseline="-25000" dirty="0"/>
              <a:t>i </a:t>
            </a:r>
            <a:r>
              <a:rPr lang="pt-BR" sz="7200" dirty="0"/>
              <a:t>&lt;0</a:t>
            </a:r>
            <a:r>
              <a:rPr lang="de-DE" sz="7200" dirty="0"/>
              <a:t>?</a:t>
            </a:r>
          </a:p>
          <a:p>
            <a:pPr marL="1244316" indent="-1244316">
              <a:buFont typeface="+mj-lt"/>
              <a:buAutoNum type="alphaLcPeriod"/>
            </a:pPr>
            <a:r>
              <a:rPr lang="de-DE" sz="7200" dirty="0"/>
              <a:t>Die Rendite i* eines Investitionsobjektes                                          wird mit dem Kapitalmarktzins i verglichen (Grenzleistungsfähigkeit des Kapitals)                                         → </a:t>
            </a:r>
            <a:r>
              <a:rPr lang="de-DE" sz="7200" dirty="0" err="1"/>
              <a:t>Keynesianische</a:t>
            </a:r>
            <a:r>
              <a:rPr lang="de-DE" sz="7200" dirty="0"/>
              <a:t>                                                  Investitionshypothese.</a:t>
            </a:r>
          </a:p>
          <a:p>
            <a:endParaRPr lang="de-DE" sz="7200" dirty="0"/>
          </a:p>
          <a:p>
            <a:endParaRPr lang="de-DE" sz="7200" dirty="0"/>
          </a:p>
          <a:p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Eine Investition wird durchgeführt wenn i*&gt;i</a:t>
            </a:r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Das aggregierte Investitionsvolumen entspricht 			der Summe aller Investitionsobjekt mit i*&gt;i.</a:t>
            </a:r>
          </a:p>
          <a:p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pPr marL="1244316" indent="-1244316">
              <a:buFont typeface="+mj-lt"/>
              <a:buAutoNum type="alphaLcPeriod" startAt="2"/>
            </a:pPr>
            <a:r>
              <a:rPr lang="de-DE" sz="7200" dirty="0">
                <a:latin typeface="Arial Unicode MS"/>
                <a:ea typeface="Arial Unicode MS"/>
                <a:cs typeface="Arial Unicode MS"/>
              </a:rPr>
              <a:t>Der Zins wiederspiegelt die Opportunitätskosten einer Investition</a:t>
            </a: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/>
          </a:p>
          <a:p>
            <a:endParaRPr lang="en-US" sz="2903" dirty="0">
              <a:solidFill>
                <a:sysClr val="windowText" lastClr="000000"/>
              </a:solidFill>
            </a:endParaRPr>
          </a:p>
          <a:p>
            <a:endParaRPr lang="en-US" sz="2903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lnSpc>
                    <a:spcPct val="14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+..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963DC5A-2E71-4622-8C44-42AF5F11B2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58D70E7-AEA5-466F-9065-1489A109278F}"/>
                  </a:ext>
                </a:extLst>
              </p14:cNvPr>
              <p14:cNvContentPartPr/>
              <p14:nvPr/>
            </p14:nvContentPartPr>
            <p14:xfrm>
              <a:off x="5776890" y="531552"/>
              <a:ext cx="5594760" cy="35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58D70E7-AEA5-466F-9065-1489A10927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2570" y="527232"/>
                <a:ext cx="56034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C1E7B49-A919-4AFB-8104-2E9997BBFAC4}"/>
                  </a:ext>
                </a:extLst>
              </p14:cNvPr>
              <p14:cNvContentPartPr/>
              <p14:nvPr/>
            </p14:nvContentPartPr>
            <p14:xfrm>
              <a:off x="3250770" y="1147512"/>
              <a:ext cx="224280" cy="475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C1E7B49-A919-4AFB-8104-2E9997BBFA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6450" y="1143192"/>
                <a:ext cx="232920" cy="48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D6C6A754-9371-4B00-BEA9-419333589038}"/>
              </a:ext>
            </a:extLst>
          </p:cNvPr>
          <p:cNvGrpSpPr/>
          <p:nvPr/>
        </p:nvGrpSpPr>
        <p:grpSpPr>
          <a:xfrm>
            <a:off x="3525090" y="609312"/>
            <a:ext cx="4857480" cy="979560"/>
            <a:chOff x="3525090" y="609312"/>
            <a:chExt cx="4857480" cy="9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397326C-88B0-4C53-AFC6-3F42CE7231BD}"/>
                    </a:ext>
                  </a:extLst>
                </p14:cNvPr>
                <p14:cNvContentPartPr/>
                <p14:nvPr/>
              </p14:nvContentPartPr>
              <p14:xfrm>
                <a:off x="3525090" y="1127712"/>
                <a:ext cx="317880" cy="4410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397326C-88B0-4C53-AFC6-3F42CE7231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20770" y="1123392"/>
                  <a:ext cx="3265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E2DA630-544E-4A9B-897F-071E82427163}"/>
                    </a:ext>
                  </a:extLst>
                </p14:cNvPr>
                <p14:cNvContentPartPr/>
                <p14:nvPr/>
              </p14:nvContentPartPr>
              <p14:xfrm>
                <a:off x="3919650" y="879672"/>
                <a:ext cx="252360" cy="194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E2DA630-544E-4A9B-897F-071E8242716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15330" y="875352"/>
                  <a:ext cx="261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8A9E93B-0349-4F0E-BB80-1E0C42260A4E}"/>
                    </a:ext>
                  </a:extLst>
                </p14:cNvPr>
                <p14:cNvContentPartPr/>
                <p14:nvPr/>
              </p14:nvContentPartPr>
              <p14:xfrm>
                <a:off x="3849810" y="936912"/>
                <a:ext cx="334080" cy="191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8A9E93B-0349-4F0E-BB80-1E0C42260A4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45490" y="932592"/>
                  <a:ext cx="342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1AFBC65-8120-495F-8F6B-62855F5A60FD}"/>
                    </a:ext>
                  </a:extLst>
                </p14:cNvPr>
                <p14:cNvContentPartPr/>
                <p14:nvPr/>
              </p14:nvContentPartPr>
              <p14:xfrm>
                <a:off x="4373610" y="760872"/>
                <a:ext cx="124200" cy="146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1AFBC65-8120-495F-8F6B-62855F5A60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69290" y="756552"/>
                  <a:ext cx="132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4FD3D82-15BA-4DD9-AE4B-B3A5F0FFBA32}"/>
                    </a:ext>
                  </a:extLst>
                </p14:cNvPr>
                <p14:cNvContentPartPr/>
                <p14:nvPr/>
              </p14:nvContentPartPr>
              <p14:xfrm>
                <a:off x="4375770" y="823512"/>
                <a:ext cx="178200" cy="23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4FD3D82-15BA-4DD9-AE4B-B3A5F0FFBA3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71450" y="819192"/>
                  <a:ext cx="186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7500D8E-6E7F-459D-8A63-EEEEEAE190A2}"/>
                    </a:ext>
                  </a:extLst>
                </p14:cNvPr>
                <p14:cNvContentPartPr/>
                <p14:nvPr/>
              </p14:nvContentPartPr>
              <p14:xfrm>
                <a:off x="4570890" y="745392"/>
                <a:ext cx="169920" cy="135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7500D8E-6E7F-459D-8A63-EEEEEAE190A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66570" y="741072"/>
                  <a:ext cx="178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A17BFCD-B27E-45A3-A707-57C8CF5BE6B6}"/>
                    </a:ext>
                  </a:extLst>
                </p14:cNvPr>
                <p14:cNvContentPartPr/>
                <p14:nvPr/>
              </p14:nvContentPartPr>
              <p14:xfrm>
                <a:off x="4786530" y="785352"/>
                <a:ext cx="85320" cy="83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A17BFCD-B27E-45A3-A707-57C8CF5BE6B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82210" y="781032"/>
                  <a:ext cx="93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63E0619-FBDC-49D8-9E45-7526607E1CFA}"/>
                    </a:ext>
                  </a:extLst>
                </p14:cNvPr>
                <p14:cNvContentPartPr/>
                <p14:nvPr/>
              </p14:nvContentPartPr>
              <p14:xfrm>
                <a:off x="4901370" y="784272"/>
                <a:ext cx="135720" cy="83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63E0619-FBDC-49D8-9E45-7526607E1CF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97050" y="779952"/>
                  <a:ext cx="144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12B7E7C-A34B-45C2-811C-B398F3381BEF}"/>
                    </a:ext>
                  </a:extLst>
                </p14:cNvPr>
                <p14:cNvContentPartPr/>
                <p14:nvPr/>
              </p14:nvContentPartPr>
              <p14:xfrm>
                <a:off x="5033130" y="702912"/>
                <a:ext cx="92520" cy="155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12B7E7C-A34B-45C2-811C-B398F3381BE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28810" y="698592"/>
                  <a:ext cx="101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6830D13-D7DF-4EC2-B588-9505E1B7AB8E}"/>
                    </a:ext>
                  </a:extLst>
                </p14:cNvPr>
                <p14:cNvContentPartPr/>
                <p14:nvPr/>
              </p14:nvContentPartPr>
              <p14:xfrm>
                <a:off x="5140410" y="698592"/>
                <a:ext cx="132480" cy="122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6830D13-D7DF-4EC2-B588-9505E1B7AB8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36090" y="694272"/>
                  <a:ext cx="141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0B02FE8-F88C-4263-9708-D79FD74560F4}"/>
                    </a:ext>
                  </a:extLst>
                </p14:cNvPr>
                <p14:cNvContentPartPr/>
                <p14:nvPr/>
              </p14:nvContentPartPr>
              <p14:xfrm>
                <a:off x="5324730" y="770952"/>
                <a:ext cx="132840" cy="123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0B02FE8-F88C-4263-9708-D79FD74560F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20410" y="766632"/>
                  <a:ext cx="141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90F9B71-1693-47B8-B6C2-44BD0F851F2E}"/>
                    </a:ext>
                  </a:extLst>
                </p14:cNvPr>
                <p14:cNvContentPartPr/>
                <p14:nvPr/>
              </p14:nvContentPartPr>
              <p14:xfrm>
                <a:off x="5451450" y="723072"/>
                <a:ext cx="19800" cy="31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90F9B71-1693-47B8-B6C2-44BD0F851F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47130" y="718752"/>
                  <a:ext cx="28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C513220-2155-48BD-8144-56F6339D8F24}"/>
                    </a:ext>
                  </a:extLst>
                </p14:cNvPr>
                <p14:cNvContentPartPr/>
                <p14:nvPr/>
              </p14:nvContentPartPr>
              <p14:xfrm>
                <a:off x="5475570" y="742512"/>
                <a:ext cx="246240" cy="153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C513220-2155-48BD-8144-56F6339D8F2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71250" y="738192"/>
                  <a:ext cx="254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575E60E-7FF3-409B-A303-9C19A7A0B3D4}"/>
                    </a:ext>
                  </a:extLst>
                </p14:cNvPr>
                <p14:cNvContentPartPr/>
                <p14:nvPr/>
              </p14:nvContentPartPr>
              <p14:xfrm>
                <a:off x="5869050" y="703272"/>
                <a:ext cx="25920" cy="127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575E60E-7FF3-409B-A303-9C19A7A0B3D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64730" y="698952"/>
                  <a:ext cx="34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DC00F88-109C-4D65-9275-F1E0EB4414D0}"/>
                    </a:ext>
                  </a:extLst>
                </p14:cNvPr>
                <p14:cNvContentPartPr/>
                <p14:nvPr/>
              </p14:nvContentPartPr>
              <p14:xfrm>
                <a:off x="5801010" y="683472"/>
                <a:ext cx="161280" cy="20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DC00F88-109C-4D65-9275-F1E0EB4414D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96690" y="679152"/>
                  <a:ext cx="169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ED3C834-5F7C-4CA8-B8D0-144062FD17D4}"/>
                    </a:ext>
                  </a:extLst>
                </p14:cNvPr>
                <p14:cNvContentPartPr/>
                <p14:nvPr/>
              </p14:nvContentPartPr>
              <p14:xfrm>
                <a:off x="5964810" y="657552"/>
                <a:ext cx="274680" cy="151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ED3C834-5F7C-4CA8-B8D0-144062FD17D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60490" y="653232"/>
                  <a:ext cx="283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6DA877A-17D0-413B-AE4A-8D0D434701D4}"/>
                    </a:ext>
                  </a:extLst>
                </p14:cNvPr>
                <p14:cNvContentPartPr/>
                <p14:nvPr/>
              </p14:nvContentPartPr>
              <p14:xfrm>
                <a:off x="6091890" y="639552"/>
                <a:ext cx="360" cy="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6DA877A-17D0-413B-AE4A-8D0D434701D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87570" y="6352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E2BEEAF-6469-4B1C-BA65-88547D04085F}"/>
                    </a:ext>
                  </a:extLst>
                </p14:cNvPr>
                <p14:cNvContentPartPr/>
                <p14:nvPr/>
              </p14:nvContentPartPr>
              <p14:xfrm>
                <a:off x="6401490" y="701112"/>
                <a:ext cx="333360" cy="104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E2BEEAF-6469-4B1C-BA65-88547D04085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97170" y="696792"/>
                  <a:ext cx="342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2B095BF-5BA5-4FF3-8205-72DAC2F91139}"/>
                    </a:ext>
                  </a:extLst>
                </p14:cNvPr>
                <p14:cNvContentPartPr/>
                <p14:nvPr/>
              </p14:nvContentPartPr>
              <p14:xfrm>
                <a:off x="6944370" y="641712"/>
                <a:ext cx="13320" cy="160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2B095BF-5BA5-4FF3-8205-72DAC2F9113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40050" y="637392"/>
                  <a:ext cx="21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C775079-1D0E-4349-A73A-39BB95A45267}"/>
                    </a:ext>
                  </a:extLst>
                </p14:cNvPr>
                <p14:cNvContentPartPr/>
                <p14:nvPr/>
              </p14:nvContentPartPr>
              <p14:xfrm>
                <a:off x="6888570" y="732072"/>
                <a:ext cx="159480" cy="43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C775079-1D0E-4349-A73A-39BB95A4526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84250" y="727752"/>
                  <a:ext cx="168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AB2E7A4-24DC-4419-9BA9-AB6C9B01F196}"/>
                    </a:ext>
                  </a:extLst>
                </p14:cNvPr>
                <p14:cNvContentPartPr/>
                <p14:nvPr/>
              </p14:nvContentPartPr>
              <p14:xfrm>
                <a:off x="6890010" y="653592"/>
                <a:ext cx="244800" cy="133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AB2E7A4-24DC-4419-9BA9-AB6C9B01F19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85690" y="649272"/>
                  <a:ext cx="253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15D5570-E7F6-4C2C-BD4D-C26BB34E82B7}"/>
                    </a:ext>
                  </a:extLst>
                </p14:cNvPr>
                <p14:cNvContentPartPr/>
                <p14:nvPr/>
              </p14:nvContentPartPr>
              <p14:xfrm>
                <a:off x="7174050" y="691392"/>
                <a:ext cx="153000" cy="88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15D5570-E7F6-4C2C-BD4D-C26BB34E82B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69730" y="687072"/>
                  <a:ext cx="161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C620F60-F3DA-43ED-8BFB-35EB07149CCE}"/>
                    </a:ext>
                  </a:extLst>
                </p14:cNvPr>
                <p14:cNvContentPartPr/>
                <p14:nvPr/>
              </p14:nvContentPartPr>
              <p14:xfrm>
                <a:off x="7366290" y="711552"/>
                <a:ext cx="80280" cy="90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C620F60-F3DA-43ED-8BFB-35EB07149CC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61970" y="707232"/>
                  <a:ext cx="88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D00EFEA-7D85-4B41-BE68-D0E9F08F8AA9}"/>
                    </a:ext>
                  </a:extLst>
                </p14:cNvPr>
                <p14:cNvContentPartPr/>
                <p14:nvPr/>
              </p14:nvContentPartPr>
              <p14:xfrm>
                <a:off x="7471410" y="656832"/>
                <a:ext cx="111600" cy="135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D00EFEA-7D85-4B41-BE68-D0E9F08F8A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67090" y="652512"/>
                  <a:ext cx="120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DA56253-5ACA-4E0A-91A4-E1CD8A38A230}"/>
                    </a:ext>
                  </a:extLst>
                </p14:cNvPr>
                <p14:cNvContentPartPr/>
                <p14:nvPr/>
              </p14:nvContentPartPr>
              <p14:xfrm>
                <a:off x="7611810" y="630552"/>
                <a:ext cx="360" cy="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DA56253-5ACA-4E0A-91A4-E1CD8A38A23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07490" y="6262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99865E0-3DE3-4B93-A002-68A707146EE8}"/>
                    </a:ext>
                  </a:extLst>
                </p14:cNvPr>
                <p14:cNvContentPartPr/>
                <p14:nvPr/>
              </p14:nvContentPartPr>
              <p14:xfrm>
                <a:off x="7648530" y="609312"/>
                <a:ext cx="160920" cy="192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99865E0-3DE3-4B93-A002-68A707146E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44210" y="604992"/>
                  <a:ext cx="169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90557CE-F66C-4E78-9DC6-D2F572A65909}"/>
                    </a:ext>
                  </a:extLst>
                </p14:cNvPr>
                <p14:cNvContentPartPr/>
                <p14:nvPr/>
              </p14:nvContentPartPr>
              <p14:xfrm>
                <a:off x="7805130" y="660072"/>
                <a:ext cx="19080" cy="27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90557CE-F66C-4E78-9DC6-D2F572A659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00810" y="655752"/>
                  <a:ext cx="27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E906F58-BF72-49A9-AE5B-B2B853EE7F93}"/>
                    </a:ext>
                  </a:extLst>
                </p14:cNvPr>
                <p14:cNvContentPartPr/>
                <p14:nvPr/>
              </p14:nvContentPartPr>
              <p14:xfrm>
                <a:off x="7858050" y="714432"/>
                <a:ext cx="190440" cy="47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E906F58-BF72-49A9-AE5B-B2B853EE7F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53730" y="710112"/>
                  <a:ext cx="199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0D013EF-0752-4EBB-882E-0FAA11425732}"/>
                    </a:ext>
                  </a:extLst>
                </p14:cNvPr>
                <p14:cNvContentPartPr/>
                <p14:nvPr/>
              </p14:nvContentPartPr>
              <p14:xfrm>
                <a:off x="8054970" y="685272"/>
                <a:ext cx="327600" cy="82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0D013EF-0752-4EBB-882E-0FAA1142573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50650" y="680952"/>
                  <a:ext cx="336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5FA6C59-0762-4C28-9EB1-E63F1D5114C8}"/>
                    </a:ext>
                  </a:extLst>
                </p14:cNvPr>
                <p14:cNvContentPartPr/>
                <p14:nvPr/>
              </p14:nvContentPartPr>
              <p14:xfrm>
                <a:off x="4213410" y="1119432"/>
                <a:ext cx="658800" cy="469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5FA6C59-0762-4C28-9EB1-E63F1D5114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09090" y="1115112"/>
                  <a:ext cx="667440" cy="47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589B69D-623A-494A-8380-592D7671F497}"/>
                  </a:ext>
                </a:extLst>
              </p14:cNvPr>
              <p14:cNvContentPartPr/>
              <p14:nvPr/>
            </p14:nvContentPartPr>
            <p14:xfrm>
              <a:off x="1591890" y="5890872"/>
              <a:ext cx="4961520" cy="1861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589B69D-623A-494A-8380-592D7671F49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87570" y="5886552"/>
                <a:ext cx="49701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3B35851-12F4-4346-ACA0-A014235FC475}"/>
                  </a:ext>
                </a:extLst>
              </p14:cNvPr>
              <p14:cNvContentPartPr/>
              <p14:nvPr/>
            </p14:nvContentPartPr>
            <p14:xfrm>
              <a:off x="1314330" y="6202992"/>
              <a:ext cx="1506960" cy="486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3B35851-12F4-4346-ACA0-A014235FC47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10010" y="6198672"/>
                <a:ext cx="1515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B806E9C-DA62-4F6C-B5C1-E6195FC2C50C}"/>
                  </a:ext>
                </a:extLst>
              </p14:cNvPr>
              <p14:cNvContentPartPr/>
              <p14:nvPr/>
            </p14:nvContentPartPr>
            <p14:xfrm>
              <a:off x="7976490" y="2886312"/>
              <a:ext cx="570960" cy="3096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B806E9C-DA62-4F6C-B5C1-E6195FC2C50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72170" y="2881992"/>
                <a:ext cx="579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3303DF1E-5531-4865-AC20-AA6D5C06C720}"/>
                  </a:ext>
                </a:extLst>
              </p14:cNvPr>
              <p14:cNvContentPartPr/>
              <p14:nvPr/>
            </p14:nvContentPartPr>
            <p14:xfrm>
              <a:off x="11509530" y="3471672"/>
              <a:ext cx="427680" cy="9756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3303DF1E-5531-4865-AC20-AA6D5C06C72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505210" y="3467352"/>
                <a:ext cx="4363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98FF628C-D970-436B-B877-601BE215E20A}"/>
                  </a:ext>
                </a:extLst>
              </p14:cNvPr>
              <p14:cNvContentPartPr/>
              <p14:nvPr/>
            </p14:nvContentPartPr>
            <p14:xfrm>
              <a:off x="8942370" y="1866072"/>
              <a:ext cx="359640" cy="1803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98FF628C-D970-436B-B877-601BE215E20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938050" y="1861752"/>
                <a:ext cx="3682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8D28A5F-B507-48A6-9F2D-676C4917B572}"/>
                  </a:ext>
                </a:extLst>
              </p14:cNvPr>
              <p14:cNvContentPartPr/>
              <p14:nvPr/>
            </p14:nvContentPartPr>
            <p14:xfrm>
              <a:off x="9167010" y="1844832"/>
              <a:ext cx="360" cy="3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8D28A5F-B507-48A6-9F2D-676C4917B57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162690" y="184051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B51A240-9E8F-4368-98A2-343B5B82605A}"/>
                  </a:ext>
                </a:extLst>
              </p14:cNvPr>
              <p14:cNvContentPartPr/>
              <p14:nvPr/>
            </p14:nvContentPartPr>
            <p14:xfrm>
              <a:off x="9525570" y="1875072"/>
              <a:ext cx="196560" cy="1454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B51A240-9E8F-4368-98A2-343B5B82605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521250" y="1870752"/>
                <a:ext cx="205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4BE995F0-5E52-4E10-8C44-BF1C3DBF9A8D}"/>
                  </a:ext>
                </a:extLst>
              </p14:cNvPr>
              <p14:cNvContentPartPr/>
              <p14:nvPr/>
            </p14:nvContentPartPr>
            <p14:xfrm>
              <a:off x="9752370" y="1873632"/>
              <a:ext cx="59760" cy="1890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4BE995F0-5E52-4E10-8C44-BF1C3DBF9A8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748050" y="1869312"/>
                <a:ext cx="684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F04E75FB-48EA-416B-978B-E475496EDD69}"/>
                  </a:ext>
                </a:extLst>
              </p14:cNvPr>
              <p14:cNvContentPartPr/>
              <p14:nvPr/>
            </p14:nvContentPartPr>
            <p14:xfrm>
              <a:off x="9853890" y="1938072"/>
              <a:ext cx="144000" cy="1771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F04E75FB-48EA-416B-978B-E475496EDD6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849570" y="1933752"/>
                <a:ext cx="1526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45E46A1-BEA3-432E-9434-C9CF3FEE7FD0}"/>
                  </a:ext>
                </a:extLst>
              </p14:cNvPr>
              <p14:cNvContentPartPr/>
              <p14:nvPr/>
            </p14:nvContentPartPr>
            <p14:xfrm>
              <a:off x="10027770" y="1900992"/>
              <a:ext cx="88200" cy="759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45E46A1-BEA3-432E-9434-C9CF3FEE7FD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023450" y="1896672"/>
                <a:ext cx="968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7CE9DA1-4D31-4BFF-8E92-0F7A0612CBBC}"/>
                  </a:ext>
                </a:extLst>
              </p14:cNvPr>
              <p14:cNvContentPartPr/>
              <p14:nvPr/>
            </p14:nvContentPartPr>
            <p14:xfrm>
              <a:off x="10164570" y="1915392"/>
              <a:ext cx="146160" cy="579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7CE9DA1-4D31-4BFF-8E92-0F7A0612CBB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60250" y="1911072"/>
                <a:ext cx="154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57481D0-8568-4261-9A78-272BF97A8BB5}"/>
                  </a:ext>
                </a:extLst>
              </p14:cNvPr>
              <p14:cNvContentPartPr/>
              <p14:nvPr/>
            </p14:nvContentPartPr>
            <p14:xfrm>
              <a:off x="10295250" y="1849152"/>
              <a:ext cx="47520" cy="406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57481D0-8568-4261-9A78-272BF97A8BB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290930" y="1844832"/>
                <a:ext cx="561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1BD4EE1F-86C9-4FA7-8225-036CD6496594}"/>
                  </a:ext>
                </a:extLst>
              </p14:cNvPr>
              <p14:cNvContentPartPr/>
              <p14:nvPr/>
            </p14:nvContentPartPr>
            <p14:xfrm>
              <a:off x="10371570" y="1878312"/>
              <a:ext cx="187920" cy="709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1BD4EE1F-86C9-4FA7-8225-036CD649659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367250" y="1873992"/>
                <a:ext cx="196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B38A4801-5B1C-47DB-8DD1-A43B7A75E727}"/>
                  </a:ext>
                </a:extLst>
              </p14:cNvPr>
              <p14:cNvContentPartPr/>
              <p14:nvPr/>
            </p14:nvContentPartPr>
            <p14:xfrm>
              <a:off x="10546170" y="1868592"/>
              <a:ext cx="88200" cy="874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B38A4801-5B1C-47DB-8DD1-A43B7A75E72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541850" y="1864272"/>
                <a:ext cx="968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50B51F90-F9A4-4D72-961F-488D2B40BB4E}"/>
                  </a:ext>
                </a:extLst>
              </p14:cNvPr>
              <p14:cNvContentPartPr/>
              <p14:nvPr/>
            </p14:nvContentPartPr>
            <p14:xfrm>
              <a:off x="10637610" y="1773552"/>
              <a:ext cx="165600" cy="1656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50B51F90-F9A4-4D72-961F-488D2B40BB4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633290" y="1769232"/>
                <a:ext cx="1742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4F5E7B8-49C6-47A5-9D72-F545612BD362}"/>
                  </a:ext>
                </a:extLst>
              </p14:cNvPr>
              <p14:cNvContentPartPr/>
              <p14:nvPr/>
            </p14:nvContentPartPr>
            <p14:xfrm>
              <a:off x="10776210" y="1766352"/>
              <a:ext cx="138960" cy="15408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4F5E7B8-49C6-47A5-9D72-F545612BD36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771890" y="1762032"/>
                <a:ext cx="1476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11CC3463-3185-4B86-BF54-B262D7CB59F6}"/>
                  </a:ext>
                </a:extLst>
              </p14:cNvPr>
              <p14:cNvContentPartPr/>
              <p14:nvPr/>
            </p14:nvContentPartPr>
            <p14:xfrm>
              <a:off x="10898970" y="1785792"/>
              <a:ext cx="248760" cy="1396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11CC3463-3185-4B86-BF54-B262D7CB59F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894650" y="1781472"/>
                <a:ext cx="2574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D8D9A60-9AD7-45A1-A0CD-440E12540957}"/>
                  </a:ext>
                </a:extLst>
              </p14:cNvPr>
              <p14:cNvContentPartPr/>
              <p14:nvPr/>
            </p14:nvContentPartPr>
            <p14:xfrm>
              <a:off x="11399730" y="1768152"/>
              <a:ext cx="90360" cy="1414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D8D9A60-9AD7-45A1-A0CD-440E1254095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395410" y="1763832"/>
                <a:ext cx="990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AED6C085-D2B1-4D16-B708-03F981C60B8F}"/>
                  </a:ext>
                </a:extLst>
              </p14:cNvPr>
              <p14:cNvContentPartPr/>
              <p14:nvPr/>
            </p14:nvContentPartPr>
            <p14:xfrm>
              <a:off x="11449770" y="1745832"/>
              <a:ext cx="101520" cy="1890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AED6C085-D2B1-4D16-B708-03F981C60B8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445450" y="1741512"/>
                <a:ext cx="110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9C15CA5-4B5B-458D-9345-972DEC935E99}"/>
                  </a:ext>
                </a:extLst>
              </p14:cNvPr>
              <p14:cNvContentPartPr/>
              <p14:nvPr/>
            </p14:nvContentPartPr>
            <p14:xfrm>
              <a:off x="6666090" y="2095392"/>
              <a:ext cx="15840" cy="1375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9C15CA5-4B5B-458D-9345-972DEC935E9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661770" y="2091072"/>
                <a:ext cx="24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80CC4581-BC57-4D9E-9F9C-71BBDC1EAB10}"/>
                  </a:ext>
                </a:extLst>
              </p14:cNvPr>
              <p14:cNvContentPartPr/>
              <p14:nvPr/>
            </p14:nvContentPartPr>
            <p14:xfrm>
              <a:off x="6528570" y="2212752"/>
              <a:ext cx="206280" cy="496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80CC4581-BC57-4D9E-9F9C-71BBDC1EAB1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524250" y="2208432"/>
                <a:ext cx="214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AFFE2199-2135-435D-B3CC-2DAE02FC1CA5}"/>
                  </a:ext>
                </a:extLst>
              </p14:cNvPr>
              <p14:cNvContentPartPr/>
              <p14:nvPr/>
            </p14:nvContentPartPr>
            <p14:xfrm>
              <a:off x="6511650" y="2053632"/>
              <a:ext cx="286560" cy="208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AFFE2199-2135-435D-B3CC-2DAE02FC1CA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507330" y="2049312"/>
                <a:ext cx="2952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5820BF02-FDF8-4211-82A4-4B3ACDB3F4B0}"/>
                  </a:ext>
                </a:extLst>
              </p14:cNvPr>
              <p14:cNvContentPartPr/>
              <p14:nvPr/>
            </p14:nvContentPartPr>
            <p14:xfrm>
              <a:off x="6813330" y="2172792"/>
              <a:ext cx="143640" cy="676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5820BF02-FDF8-4211-82A4-4B3ACDB3F4B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09010" y="2168472"/>
                <a:ext cx="1522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51A619B-A7E9-451D-8E37-EC8B8FC45169}"/>
                  </a:ext>
                </a:extLst>
              </p14:cNvPr>
              <p14:cNvContentPartPr/>
              <p14:nvPr/>
            </p14:nvContentPartPr>
            <p14:xfrm>
              <a:off x="6987930" y="2125632"/>
              <a:ext cx="199800" cy="1033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51A619B-A7E9-451D-8E37-EC8B8FC4516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983610" y="2121312"/>
                <a:ext cx="208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E8DF1FEC-E6AA-4D0E-A237-BD8BE0AA81FB}"/>
                  </a:ext>
                </a:extLst>
              </p14:cNvPr>
              <p14:cNvContentPartPr/>
              <p14:nvPr/>
            </p14:nvContentPartPr>
            <p14:xfrm>
              <a:off x="7200330" y="2113392"/>
              <a:ext cx="97200" cy="961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E8DF1FEC-E6AA-4D0E-A237-BD8BE0AA81F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196010" y="2109072"/>
                <a:ext cx="1058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6C58208-1FDB-4D6E-ADBB-A8C930E7DA2B}"/>
                  </a:ext>
                </a:extLst>
              </p14:cNvPr>
              <p14:cNvContentPartPr/>
              <p14:nvPr/>
            </p14:nvContentPartPr>
            <p14:xfrm>
              <a:off x="7371690" y="1982352"/>
              <a:ext cx="170640" cy="1530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6C58208-1FDB-4D6E-ADBB-A8C930E7DA2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367370" y="1978032"/>
                <a:ext cx="1792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E1B8F72-9FFC-4B5F-A170-00E7670C43D8}"/>
                  </a:ext>
                </a:extLst>
              </p14:cNvPr>
              <p14:cNvContentPartPr/>
              <p14:nvPr/>
            </p14:nvContentPartPr>
            <p14:xfrm>
              <a:off x="7540530" y="1973712"/>
              <a:ext cx="119880" cy="1486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E1B8F72-9FFC-4B5F-A170-00E7670C43D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536210" y="1969392"/>
                <a:ext cx="128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0E98A79-2AC7-423E-9087-BAE69C98061D}"/>
                  </a:ext>
                </a:extLst>
              </p14:cNvPr>
              <p14:cNvContentPartPr/>
              <p14:nvPr/>
            </p14:nvContentPartPr>
            <p14:xfrm>
              <a:off x="7648530" y="1968672"/>
              <a:ext cx="21240" cy="392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0E98A79-2AC7-423E-9087-BAE69C98061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644210" y="1964352"/>
                <a:ext cx="29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0437A24E-1D1B-4718-97C6-AF9EA8590DF8}"/>
                  </a:ext>
                </a:extLst>
              </p14:cNvPr>
              <p14:cNvContentPartPr/>
              <p14:nvPr/>
            </p14:nvContentPartPr>
            <p14:xfrm>
              <a:off x="7670850" y="2032392"/>
              <a:ext cx="333000" cy="846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0437A24E-1D1B-4718-97C6-AF9EA8590DF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666530" y="2028072"/>
                <a:ext cx="341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91FC5112-1338-4832-977C-3ECDAC500EFF}"/>
                  </a:ext>
                </a:extLst>
              </p14:cNvPr>
              <p14:cNvContentPartPr/>
              <p14:nvPr/>
            </p14:nvContentPartPr>
            <p14:xfrm>
              <a:off x="8066490" y="2016192"/>
              <a:ext cx="89640" cy="666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91FC5112-1338-4832-977C-3ECDAC500EF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062170" y="2011872"/>
                <a:ext cx="98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066EF77-B2F6-4E5E-873C-35B2C8A51AAD}"/>
                  </a:ext>
                </a:extLst>
              </p14:cNvPr>
              <p14:cNvContentPartPr/>
              <p14:nvPr/>
            </p14:nvContentPartPr>
            <p14:xfrm>
              <a:off x="8194650" y="1934832"/>
              <a:ext cx="65880" cy="1490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066EF77-B2F6-4E5E-873C-35B2C8A51AA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190330" y="1930512"/>
                <a:ext cx="74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AAAA8B8-66F4-4E2E-8F2B-EDDEB2F0B96C}"/>
                  </a:ext>
                </a:extLst>
              </p14:cNvPr>
              <p14:cNvContentPartPr/>
              <p14:nvPr/>
            </p14:nvContentPartPr>
            <p14:xfrm>
              <a:off x="8301570" y="2001792"/>
              <a:ext cx="151200" cy="1821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AAAA8B8-66F4-4E2E-8F2B-EDDEB2F0B96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297250" y="1997472"/>
                <a:ext cx="1598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54C2143-7D15-499B-8A04-6D6298E0ADB9}"/>
                  </a:ext>
                </a:extLst>
              </p14:cNvPr>
              <p14:cNvContentPartPr/>
              <p14:nvPr/>
            </p14:nvContentPartPr>
            <p14:xfrm>
              <a:off x="8481570" y="1884792"/>
              <a:ext cx="93600" cy="1782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54C2143-7D15-499B-8A04-6D6298E0ADB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477250" y="1880472"/>
                <a:ext cx="1022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F19DE9D-9B03-44E9-B417-5CB712D8397D}"/>
                  </a:ext>
                </a:extLst>
              </p14:cNvPr>
              <p14:cNvContentPartPr/>
              <p14:nvPr/>
            </p14:nvContentPartPr>
            <p14:xfrm>
              <a:off x="8555370" y="1911432"/>
              <a:ext cx="108000" cy="1630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F19DE9D-9B03-44E9-B417-5CB712D8397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551050" y="1907112"/>
                <a:ext cx="1166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1F3911CA-1DFD-4546-86FD-FA3A51C19A6A}"/>
                  </a:ext>
                </a:extLst>
              </p14:cNvPr>
              <p14:cNvContentPartPr/>
              <p14:nvPr/>
            </p14:nvContentPartPr>
            <p14:xfrm>
              <a:off x="6716490" y="2311392"/>
              <a:ext cx="326520" cy="1699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1F3911CA-1DFD-4546-86FD-FA3A51C19A6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712170" y="2307072"/>
                <a:ext cx="3351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B7C02771-0C23-4899-9CFD-D178DBEC46C5}"/>
                  </a:ext>
                </a:extLst>
              </p14:cNvPr>
              <p14:cNvContentPartPr/>
              <p14:nvPr/>
            </p14:nvContentPartPr>
            <p14:xfrm>
              <a:off x="6932130" y="2313912"/>
              <a:ext cx="30600" cy="54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B7C02771-0C23-4899-9CFD-D178DBEC46C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927810" y="2309592"/>
                <a:ext cx="392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16C76164-5F9C-4805-A0E6-3B7B3A43F2F7}"/>
                  </a:ext>
                </a:extLst>
              </p14:cNvPr>
              <p14:cNvContentPartPr/>
              <p14:nvPr/>
            </p14:nvContentPartPr>
            <p14:xfrm>
              <a:off x="7146330" y="2350272"/>
              <a:ext cx="205560" cy="928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16C76164-5F9C-4805-A0E6-3B7B3A43F2F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142010" y="2345952"/>
                <a:ext cx="2142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BA61158-955C-406E-9ACF-35B436871FB1}"/>
                  </a:ext>
                </a:extLst>
              </p14:cNvPr>
              <p14:cNvContentPartPr/>
              <p14:nvPr/>
            </p14:nvContentPartPr>
            <p14:xfrm>
              <a:off x="7378530" y="2345232"/>
              <a:ext cx="43560" cy="529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BA61158-955C-406E-9ACF-35B436871FB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374210" y="2340912"/>
                <a:ext cx="522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318ACA23-A5E3-4265-BD18-A9C2F3F39CA7}"/>
                  </a:ext>
                </a:extLst>
              </p14:cNvPr>
              <p14:cNvContentPartPr/>
              <p14:nvPr/>
            </p14:nvContentPartPr>
            <p14:xfrm>
              <a:off x="7402290" y="2344152"/>
              <a:ext cx="163800" cy="849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318ACA23-A5E3-4265-BD18-A9C2F3F39CA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397970" y="2339832"/>
                <a:ext cx="1724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0335ED28-FAD7-4595-BC40-1618D21EFCDB}"/>
                  </a:ext>
                </a:extLst>
              </p14:cNvPr>
              <p14:cNvContentPartPr/>
              <p14:nvPr/>
            </p14:nvContentPartPr>
            <p14:xfrm>
              <a:off x="7558530" y="2341272"/>
              <a:ext cx="110880" cy="666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0335ED28-FAD7-4595-BC40-1618D21EFCD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554210" y="2336952"/>
                <a:ext cx="1195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84CA449-CE68-42EC-B344-E901A4EC1CE8}"/>
                  </a:ext>
                </a:extLst>
              </p14:cNvPr>
              <p14:cNvContentPartPr/>
              <p14:nvPr/>
            </p14:nvContentPartPr>
            <p14:xfrm>
              <a:off x="7669410" y="2264952"/>
              <a:ext cx="395280" cy="1573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84CA449-CE68-42EC-B344-E901A4EC1CE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665090" y="2260632"/>
                <a:ext cx="4039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4E4F5FC4-3871-4091-8C07-E6D76D3B7A7B}"/>
                  </a:ext>
                </a:extLst>
              </p14:cNvPr>
              <p14:cNvContentPartPr/>
              <p14:nvPr/>
            </p14:nvContentPartPr>
            <p14:xfrm>
              <a:off x="8213010" y="2289792"/>
              <a:ext cx="29160" cy="1256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4E4F5FC4-3871-4091-8C07-E6D76D3B7A7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208690" y="2285472"/>
                <a:ext cx="378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BBAB367-8D9C-488E-9B62-B12C9B6775C6}"/>
                  </a:ext>
                </a:extLst>
              </p14:cNvPr>
              <p14:cNvContentPartPr/>
              <p14:nvPr/>
            </p14:nvContentPartPr>
            <p14:xfrm>
              <a:off x="8182770" y="2266752"/>
              <a:ext cx="252000" cy="1267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BBAB367-8D9C-488E-9B62-B12C9B6775C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178450" y="2262432"/>
                <a:ext cx="2606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516DD3DD-D50F-47C0-888D-98EE7C50160F}"/>
                  </a:ext>
                </a:extLst>
              </p14:cNvPr>
              <p14:cNvContentPartPr/>
              <p14:nvPr/>
            </p14:nvContentPartPr>
            <p14:xfrm>
              <a:off x="8443770" y="2233632"/>
              <a:ext cx="113760" cy="1281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516DD3DD-D50F-47C0-888D-98EE7C50160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439450" y="2229312"/>
                <a:ext cx="122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1163D325-D340-483E-A983-CA8D023A2DF8}"/>
                  </a:ext>
                </a:extLst>
              </p14:cNvPr>
              <p14:cNvContentPartPr/>
              <p14:nvPr/>
            </p14:nvContentPartPr>
            <p14:xfrm>
              <a:off x="8338650" y="2233632"/>
              <a:ext cx="131040" cy="129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1163D325-D340-483E-A983-CA8D023A2DF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334330" y="2229312"/>
                <a:ext cx="1396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D2EC73E-7F73-45CD-B39C-D458EC85069F}"/>
                  </a:ext>
                </a:extLst>
              </p14:cNvPr>
              <p14:cNvContentPartPr/>
              <p14:nvPr/>
            </p14:nvContentPartPr>
            <p14:xfrm>
              <a:off x="8642130" y="2233272"/>
              <a:ext cx="83520" cy="1303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D2EC73E-7F73-45CD-B39C-D458EC85069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637810" y="2228952"/>
                <a:ext cx="921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F50BE3F-3DAE-47DA-9FC5-985B27DD6E2B}"/>
                  </a:ext>
                </a:extLst>
              </p14:cNvPr>
              <p14:cNvContentPartPr/>
              <p14:nvPr/>
            </p14:nvContentPartPr>
            <p14:xfrm>
              <a:off x="8707290" y="2229312"/>
              <a:ext cx="354960" cy="2091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F50BE3F-3DAE-47DA-9FC5-985B27DD6E2B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702970" y="2224992"/>
                <a:ext cx="363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7051A077-DD23-4024-B617-6C44C543294F}"/>
                  </a:ext>
                </a:extLst>
              </p14:cNvPr>
              <p14:cNvContentPartPr/>
              <p14:nvPr/>
            </p14:nvContentPartPr>
            <p14:xfrm>
              <a:off x="8832570" y="2154432"/>
              <a:ext cx="80280" cy="97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7051A077-DD23-4024-B617-6C44C543294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828250" y="2150112"/>
                <a:ext cx="889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B098BDE4-34A3-453B-BF93-2330DB863FEA}"/>
                  </a:ext>
                </a:extLst>
              </p14:cNvPr>
              <p14:cNvContentPartPr/>
              <p14:nvPr/>
            </p14:nvContentPartPr>
            <p14:xfrm>
              <a:off x="9345570" y="2240112"/>
              <a:ext cx="17280" cy="10620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B098BDE4-34A3-453B-BF93-2330DB863FE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341250" y="2235792"/>
                <a:ext cx="259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C8CF9196-32AE-4564-8D1C-FB2218143E65}"/>
                  </a:ext>
                </a:extLst>
              </p14:cNvPr>
              <p14:cNvContentPartPr/>
              <p14:nvPr/>
            </p14:nvContentPartPr>
            <p14:xfrm>
              <a:off x="9337650" y="2227152"/>
              <a:ext cx="136080" cy="414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C8CF9196-32AE-4564-8D1C-FB2218143E65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333330" y="2222832"/>
                <a:ext cx="144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0195C3C2-EBB2-49B0-8E8C-258DEF86F566}"/>
                  </a:ext>
                </a:extLst>
              </p14:cNvPr>
              <p14:cNvContentPartPr/>
              <p14:nvPr/>
            </p14:nvContentPartPr>
            <p14:xfrm>
              <a:off x="9350610" y="2316432"/>
              <a:ext cx="93960" cy="172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0195C3C2-EBB2-49B0-8E8C-258DEF86F56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346290" y="2312112"/>
                <a:ext cx="102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1F5BC365-5146-4CD0-A9C0-FDBBF17EAD80}"/>
                  </a:ext>
                </a:extLst>
              </p14:cNvPr>
              <p14:cNvContentPartPr/>
              <p14:nvPr/>
            </p14:nvContentPartPr>
            <p14:xfrm>
              <a:off x="9495330" y="2309592"/>
              <a:ext cx="89280" cy="831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1F5BC365-5146-4CD0-A9C0-FDBBF17EAD8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491010" y="2305272"/>
                <a:ext cx="979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0EE29293-1061-4956-8D61-2FA0D3F3FAAB}"/>
                  </a:ext>
                </a:extLst>
              </p14:cNvPr>
              <p14:cNvContentPartPr/>
              <p14:nvPr/>
            </p14:nvContentPartPr>
            <p14:xfrm>
              <a:off x="9829050" y="2204832"/>
              <a:ext cx="133200" cy="10728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0EE29293-1061-4956-8D61-2FA0D3F3FAA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824730" y="2200512"/>
                <a:ext cx="1418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62336AF6-3BDA-448B-96DC-04561071560A}"/>
                  </a:ext>
                </a:extLst>
              </p14:cNvPr>
              <p14:cNvContentPartPr/>
              <p14:nvPr/>
            </p14:nvContentPartPr>
            <p14:xfrm>
              <a:off x="9831210" y="2249112"/>
              <a:ext cx="129960" cy="748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62336AF6-3BDA-448B-96DC-04561071560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826890" y="2244792"/>
                <a:ext cx="1386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3A76B421-505D-4A79-AF0B-8F8FB275E3E4}"/>
                  </a:ext>
                </a:extLst>
              </p14:cNvPr>
              <p14:cNvContentPartPr/>
              <p14:nvPr/>
            </p14:nvContentPartPr>
            <p14:xfrm>
              <a:off x="10011570" y="2284752"/>
              <a:ext cx="104760" cy="828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3A76B421-505D-4A79-AF0B-8F8FB275E3E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0007250" y="2280432"/>
                <a:ext cx="1134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C75B548E-4BB9-4CEF-9357-93285DB1A41F}"/>
                  </a:ext>
                </a:extLst>
              </p14:cNvPr>
              <p14:cNvContentPartPr/>
              <p14:nvPr/>
            </p14:nvContentPartPr>
            <p14:xfrm>
              <a:off x="10332690" y="2174952"/>
              <a:ext cx="7920" cy="716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C75B548E-4BB9-4CEF-9357-93285DB1A41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328370" y="2170632"/>
                <a:ext cx="165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18972D71-1667-4FFA-B0A7-D075400EA901}"/>
                  </a:ext>
                </a:extLst>
              </p14:cNvPr>
              <p14:cNvContentPartPr/>
              <p14:nvPr/>
            </p14:nvContentPartPr>
            <p14:xfrm>
              <a:off x="10330170" y="2145432"/>
              <a:ext cx="130320" cy="190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18972D71-1667-4FFA-B0A7-D075400EA90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0325850" y="2141112"/>
                <a:ext cx="138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2F1627D5-47DC-4E8B-A627-19D1B09A53B5}"/>
                  </a:ext>
                </a:extLst>
              </p14:cNvPr>
              <p14:cNvContentPartPr/>
              <p14:nvPr/>
            </p14:nvContentPartPr>
            <p14:xfrm>
              <a:off x="10347450" y="2184672"/>
              <a:ext cx="108720" cy="734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2F1627D5-47DC-4E8B-A627-19D1B09A53B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0343130" y="2180352"/>
                <a:ext cx="1173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935F55F0-8A96-49DD-9194-5C6F35057F32}"/>
                  </a:ext>
                </a:extLst>
              </p14:cNvPr>
              <p14:cNvContentPartPr/>
              <p14:nvPr/>
            </p14:nvContentPartPr>
            <p14:xfrm>
              <a:off x="10457250" y="2235432"/>
              <a:ext cx="88920" cy="10476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935F55F0-8A96-49DD-9194-5C6F35057F3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452930" y="2231112"/>
                <a:ext cx="975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EEFDA3C4-642E-4B7B-A4C6-46712FB6EE08}"/>
                  </a:ext>
                </a:extLst>
              </p14:cNvPr>
              <p14:cNvContentPartPr/>
              <p14:nvPr/>
            </p14:nvContentPartPr>
            <p14:xfrm>
              <a:off x="10698450" y="2187192"/>
              <a:ext cx="186120" cy="741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EEFDA3C4-642E-4B7B-A4C6-46712FB6EE0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694130" y="2182872"/>
                <a:ext cx="1947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4AA89415-69F3-4218-9081-C2F7C8D277E4}"/>
                  </a:ext>
                </a:extLst>
              </p14:cNvPr>
              <p14:cNvContentPartPr/>
              <p14:nvPr/>
            </p14:nvContentPartPr>
            <p14:xfrm>
              <a:off x="10824810" y="2135712"/>
              <a:ext cx="46080" cy="86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4AA89415-69F3-4218-9081-C2F7C8D277E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820490" y="2131392"/>
                <a:ext cx="547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E007E3CC-1A84-455A-A952-13B57DFDB637}"/>
                  </a:ext>
                </a:extLst>
              </p14:cNvPr>
              <p14:cNvContentPartPr/>
              <p14:nvPr/>
            </p14:nvContentPartPr>
            <p14:xfrm>
              <a:off x="10993290" y="2145432"/>
              <a:ext cx="304560" cy="8352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E007E3CC-1A84-455A-A952-13B57DFDB63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988970" y="2141112"/>
                <a:ext cx="3132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540C3C6-C7B4-4839-8061-1EC6C58D7B19}"/>
                  </a:ext>
                </a:extLst>
              </p14:cNvPr>
              <p14:cNvContentPartPr/>
              <p14:nvPr/>
            </p14:nvContentPartPr>
            <p14:xfrm>
              <a:off x="11431050" y="2152632"/>
              <a:ext cx="360" cy="3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540C3C6-C7B4-4839-8061-1EC6C58D7B1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26730" y="214831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ECF52B75-7122-47E1-8DAB-70821E1FE3D4}"/>
                  </a:ext>
                </a:extLst>
              </p14:cNvPr>
              <p14:cNvContentPartPr/>
              <p14:nvPr/>
            </p14:nvContentPartPr>
            <p14:xfrm>
              <a:off x="11380650" y="2102232"/>
              <a:ext cx="223560" cy="1094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ECF52B75-7122-47E1-8DAB-70821E1FE3D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376330" y="2097912"/>
                <a:ext cx="2322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37736E56-1966-4EFF-B637-5C1AB3DE4D2A}"/>
                  </a:ext>
                </a:extLst>
              </p14:cNvPr>
              <p14:cNvContentPartPr/>
              <p14:nvPr/>
            </p14:nvContentPartPr>
            <p14:xfrm>
              <a:off x="11609970" y="2055072"/>
              <a:ext cx="97560" cy="12096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37736E56-1966-4EFF-B637-5C1AB3DE4D2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1605650" y="2050752"/>
                <a:ext cx="106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48737899-04BD-43C4-A486-31431A5D5D19}"/>
                  </a:ext>
                </a:extLst>
              </p14:cNvPr>
              <p14:cNvContentPartPr/>
              <p14:nvPr/>
            </p14:nvContentPartPr>
            <p14:xfrm>
              <a:off x="11640210" y="2032392"/>
              <a:ext cx="466920" cy="25920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48737899-04BD-43C4-A486-31431A5D5D1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1635890" y="2028072"/>
                <a:ext cx="475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D38F9A3E-EE99-4157-93FC-CED6FFB7CBB3}"/>
                  </a:ext>
                </a:extLst>
              </p14:cNvPr>
              <p14:cNvContentPartPr/>
              <p14:nvPr/>
            </p14:nvContentPartPr>
            <p14:xfrm>
              <a:off x="6955530" y="2866872"/>
              <a:ext cx="190080" cy="360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D38F9A3E-EE99-4157-93FC-CED6FFB7CBB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951210" y="2862552"/>
                <a:ext cx="1987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C5B24DF-0240-420A-B6DF-9CEC3C796E1A}"/>
                  </a:ext>
                </a:extLst>
              </p14:cNvPr>
              <p14:cNvContentPartPr/>
              <p14:nvPr/>
            </p14:nvContentPartPr>
            <p14:xfrm>
              <a:off x="7235610" y="2769312"/>
              <a:ext cx="124920" cy="13572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C5B24DF-0240-420A-B6DF-9CEC3C796E1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231290" y="2764992"/>
                <a:ext cx="1335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EA55254F-C145-4FF5-BCE1-8E1AE39EE1DC}"/>
                  </a:ext>
                </a:extLst>
              </p14:cNvPr>
              <p14:cNvContentPartPr/>
              <p14:nvPr/>
            </p14:nvContentPartPr>
            <p14:xfrm>
              <a:off x="7344690" y="2750232"/>
              <a:ext cx="25920" cy="19836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EA55254F-C145-4FF5-BCE1-8E1AE39EE1D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340370" y="2745912"/>
                <a:ext cx="345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32A6422A-55AD-46BC-BAF4-AB1479ED779B}"/>
                  </a:ext>
                </a:extLst>
              </p14:cNvPr>
              <p14:cNvContentPartPr/>
              <p14:nvPr/>
            </p14:nvContentPartPr>
            <p14:xfrm>
              <a:off x="7263330" y="2843472"/>
              <a:ext cx="145800" cy="151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32A6422A-55AD-46BC-BAF4-AB1479ED779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259010" y="2839152"/>
                <a:ext cx="154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8036E43-09DF-4DA6-AE0D-611EF234EC10}"/>
                  </a:ext>
                </a:extLst>
              </p14:cNvPr>
              <p14:cNvContentPartPr/>
              <p14:nvPr/>
            </p14:nvContentPartPr>
            <p14:xfrm>
              <a:off x="7631970" y="2786952"/>
              <a:ext cx="24480" cy="1378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8036E43-09DF-4DA6-AE0D-611EF234EC1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627650" y="2782632"/>
                <a:ext cx="331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A4239DF0-042B-4051-990C-1CB3191153AF}"/>
                  </a:ext>
                </a:extLst>
              </p14:cNvPr>
              <p14:cNvContentPartPr/>
              <p14:nvPr/>
            </p14:nvContentPartPr>
            <p14:xfrm>
              <a:off x="7593450" y="2829432"/>
              <a:ext cx="155520" cy="201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A4239DF0-042B-4051-990C-1CB3191153A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589130" y="2825112"/>
                <a:ext cx="1641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DBDE6B87-E98A-4AC1-B0CA-DD68A6BE7AAA}"/>
                  </a:ext>
                </a:extLst>
              </p14:cNvPr>
              <p14:cNvContentPartPr/>
              <p14:nvPr/>
            </p14:nvContentPartPr>
            <p14:xfrm>
              <a:off x="8130210" y="2662752"/>
              <a:ext cx="29880" cy="12240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DBDE6B87-E98A-4AC1-B0CA-DD68A6BE7AA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125890" y="2658432"/>
                <a:ext cx="385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887260C8-A23C-4C27-A07E-32CFBA8EA597}"/>
                  </a:ext>
                </a:extLst>
              </p14:cNvPr>
              <p14:cNvContentPartPr/>
              <p14:nvPr/>
            </p14:nvContentPartPr>
            <p14:xfrm>
              <a:off x="8143890" y="2637192"/>
              <a:ext cx="140400" cy="180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887260C8-A23C-4C27-A07E-32CFBA8EA59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139570" y="2632872"/>
                <a:ext cx="149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A367A35D-DF77-4536-8C92-608723BBC349}"/>
                  </a:ext>
                </a:extLst>
              </p14:cNvPr>
              <p14:cNvContentPartPr/>
              <p14:nvPr/>
            </p14:nvContentPartPr>
            <p14:xfrm>
              <a:off x="8101770" y="2688312"/>
              <a:ext cx="185400" cy="1130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A367A35D-DF77-4536-8C92-608723BBC34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097450" y="2683992"/>
                <a:ext cx="1940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124CC380-3B69-4C85-B128-FBEA81228826}"/>
                  </a:ext>
                </a:extLst>
              </p14:cNvPr>
              <p14:cNvContentPartPr/>
              <p14:nvPr/>
            </p14:nvContentPartPr>
            <p14:xfrm>
              <a:off x="8299410" y="2740152"/>
              <a:ext cx="69120" cy="13608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124CC380-3B69-4C85-B128-FBEA8122882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295090" y="2735832"/>
                <a:ext cx="77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ADA50C58-58A0-45BA-9BB5-D6146118290A}"/>
                  </a:ext>
                </a:extLst>
              </p14:cNvPr>
              <p14:cNvContentPartPr/>
              <p14:nvPr/>
            </p14:nvContentPartPr>
            <p14:xfrm>
              <a:off x="7939770" y="3032832"/>
              <a:ext cx="132480" cy="1461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ADA50C58-58A0-45BA-9BB5-D6146118290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935450" y="3028512"/>
                <a:ext cx="1411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0926E3C6-A610-434D-B572-EF4052F2364D}"/>
                  </a:ext>
                </a:extLst>
              </p14:cNvPr>
              <p14:cNvContentPartPr/>
              <p14:nvPr/>
            </p14:nvContentPartPr>
            <p14:xfrm>
              <a:off x="8136690" y="3086832"/>
              <a:ext cx="132120" cy="115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0926E3C6-A610-434D-B572-EF4052F2364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132370" y="3082512"/>
                <a:ext cx="1407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1EAF2DA3-E5F7-4ACB-A7C2-2F0BB99162B8}"/>
                  </a:ext>
                </a:extLst>
              </p14:cNvPr>
              <p14:cNvContentPartPr/>
              <p14:nvPr/>
            </p14:nvContentPartPr>
            <p14:xfrm>
              <a:off x="8346210" y="3038952"/>
              <a:ext cx="14760" cy="648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1EAF2DA3-E5F7-4ACB-A7C2-2F0BB99162B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341890" y="3034632"/>
                <a:ext cx="2340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9C624C99-93AB-4616-8D15-2BBE938C2F3C}"/>
                  </a:ext>
                </a:extLst>
              </p14:cNvPr>
              <p14:cNvContentPartPr/>
              <p14:nvPr/>
            </p14:nvContentPartPr>
            <p14:xfrm>
              <a:off x="8179530" y="3046152"/>
              <a:ext cx="14760" cy="10440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9C624C99-93AB-4616-8D15-2BBE938C2F3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175210" y="3041832"/>
                <a:ext cx="234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8D3C7102-5057-499C-B0BE-A4F63E50281F}"/>
                  </a:ext>
                </a:extLst>
              </p14:cNvPr>
              <p14:cNvContentPartPr/>
              <p14:nvPr/>
            </p14:nvContentPartPr>
            <p14:xfrm>
              <a:off x="8326410" y="3032472"/>
              <a:ext cx="62640" cy="10404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8D3C7102-5057-499C-B0BE-A4F63E50281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322090" y="3028152"/>
                <a:ext cx="712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E09CD815-FE1B-4FB5-B2FC-E9FF6117B348}"/>
                  </a:ext>
                </a:extLst>
              </p14:cNvPr>
              <p14:cNvContentPartPr/>
              <p14:nvPr/>
            </p14:nvContentPartPr>
            <p14:xfrm>
              <a:off x="8362770" y="2963352"/>
              <a:ext cx="16560" cy="972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E09CD815-FE1B-4FB5-B2FC-E9FF6117B34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358450" y="2959032"/>
                <a:ext cx="252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D7D6D781-9E0D-4545-A42D-98D14CD56913}"/>
                  </a:ext>
                </a:extLst>
              </p14:cNvPr>
              <p14:cNvContentPartPr/>
              <p14:nvPr/>
            </p14:nvContentPartPr>
            <p14:xfrm>
              <a:off x="8403090" y="2982432"/>
              <a:ext cx="169920" cy="957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D7D6D781-9E0D-4545-A42D-98D14CD5691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398770" y="2978112"/>
                <a:ext cx="1785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B9403A2-6FAB-4BFA-9BBB-F912E7EC9100}"/>
                  </a:ext>
                </a:extLst>
              </p14:cNvPr>
              <p14:cNvContentPartPr/>
              <p14:nvPr/>
            </p14:nvContentPartPr>
            <p14:xfrm>
              <a:off x="8835090" y="2853192"/>
              <a:ext cx="7920" cy="975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B9403A2-6FAB-4BFA-9BBB-F912E7EC910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830770" y="2848872"/>
                <a:ext cx="165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08E96B67-C63C-4507-917D-0B0CD2CEBF30}"/>
                  </a:ext>
                </a:extLst>
              </p14:cNvPr>
              <p14:cNvContentPartPr/>
              <p14:nvPr/>
            </p14:nvContentPartPr>
            <p14:xfrm>
              <a:off x="8773170" y="2868672"/>
              <a:ext cx="180360" cy="2124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08E96B67-C63C-4507-917D-0B0CD2CEBF3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768850" y="2864352"/>
                <a:ext cx="189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80548EA6-CDE1-4062-8663-17DE819BE94D}"/>
                  </a:ext>
                </a:extLst>
              </p14:cNvPr>
              <p14:cNvContentPartPr/>
              <p14:nvPr/>
            </p14:nvContentPartPr>
            <p14:xfrm>
              <a:off x="9226050" y="2662752"/>
              <a:ext cx="164160" cy="1209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80548EA6-CDE1-4062-8663-17DE819BE94D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221730" y="2658432"/>
                <a:ext cx="1728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FAA0C27-935B-4319-A158-E239E70CC81E}"/>
                  </a:ext>
                </a:extLst>
              </p14:cNvPr>
              <p14:cNvContentPartPr/>
              <p14:nvPr/>
            </p14:nvContentPartPr>
            <p14:xfrm>
              <a:off x="9249450" y="2726472"/>
              <a:ext cx="149760" cy="752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FAA0C27-935B-4319-A158-E239E70CC81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245130" y="2722152"/>
                <a:ext cx="1584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F62BE267-D076-40D3-BCD6-8EAA5DA15061}"/>
                  </a:ext>
                </a:extLst>
              </p14:cNvPr>
              <p14:cNvContentPartPr/>
              <p14:nvPr/>
            </p14:nvContentPartPr>
            <p14:xfrm>
              <a:off x="9436650" y="2735112"/>
              <a:ext cx="134640" cy="6336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F62BE267-D076-40D3-BCD6-8EAA5DA1506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432330" y="2730792"/>
                <a:ext cx="143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BA2BCBE9-5E7D-4396-B7AD-6682DAC80A2D}"/>
                  </a:ext>
                </a:extLst>
              </p14:cNvPr>
              <p14:cNvContentPartPr/>
              <p14:nvPr/>
            </p14:nvContentPartPr>
            <p14:xfrm>
              <a:off x="9082770" y="2837352"/>
              <a:ext cx="754560" cy="525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BA2BCBE9-5E7D-4396-B7AD-6682DAC80A2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078450" y="2833032"/>
                <a:ext cx="7632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9679F704-D4DC-497E-B252-8D882B6482FC}"/>
                  </a:ext>
                </a:extLst>
              </p14:cNvPr>
              <p14:cNvContentPartPr/>
              <p14:nvPr/>
            </p14:nvContentPartPr>
            <p14:xfrm>
              <a:off x="9110490" y="3007272"/>
              <a:ext cx="180720" cy="1476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9679F704-D4DC-497E-B252-8D882B6482FC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106170" y="3002952"/>
                <a:ext cx="189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A0A076AD-C4FD-4E6D-97F9-B744302F7A92}"/>
                  </a:ext>
                </a:extLst>
              </p14:cNvPr>
              <p14:cNvContentPartPr/>
              <p14:nvPr/>
            </p14:nvContentPartPr>
            <p14:xfrm>
              <a:off x="9392010" y="3042192"/>
              <a:ext cx="17640" cy="925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A0A076AD-C4FD-4E6D-97F9-B744302F7A9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387690" y="3037872"/>
                <a:ext cx="262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56DF8A02-90A6-4E95-AFE4-243CD2AD5623}"/>
                  </a:ext>
                </a:extLst>
              </p14:cNvPr>
              <p14:cNvContentPartPr/>
              <p14:nvPr/>
            </p14:nvContentPartPr>
            <p14:xfrm>
              <a:off x="9362850" y="3078912"/>
              <a:ext cx="93960" cy="1116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56DF8A02-90A6-4E95-AFE4-243CD2AD5623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358530" y="3074592"/>
                <a:ext cx="102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6CDE6B0D-02FC-40C7-A982-6DF2FA56C7F0}"/>
                  </a:ext>
                </a:extLst>
              </p14:cNvPr>
              <p14:cNvContentPartPr/>
              <p14:nvPr/>
            </p14:nvContentPartPr>
            <p14:xfrm>
              <a:off x="9511890" y="2966592"/>
              <a:ext cx="68760" cy="1386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6CDE6B0D-02FC-40C7-A982-6DF2FA56C7F0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507570" y="2962272"/>
                <a:ext cx="774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12D486DB-1596-4D28-B92D-3846245CBF39}"/>
                  </a:ext>
                </a:extLst>
              </p14:cNvPr>
              <p14:cNvContentPartPr/>
              <p14:nvPr/>
            </p14:nvContentPartPr>
            <p14:xfrm>
              <a:off x="9608730" y="2944632"/>
              <a:ext cx="108000" cy="10116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12D486DB-1596-4D28-B92D-3846245CBF39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604410" y="2940312"/>
                <a:ext cx="1166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1D97954-7645-4755-9D62-CA8895C75734}"/>
                  </a:ext>
                </a:extLst>
              </p14:cNvPr>
              <p14:cNvContentPartPr/>
              <p14:nvPr/>
            </p14:nvContentPartPr>
            <p14:xfrm>
              <a:off x="9559050" y="2932032"/>
              <a:ext cx="162720" cy="23796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1D97954-7645-4755-9D62-CA8895C75734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554730" y="2927712"/>
                <a:ext cx="1713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AAF835BE-9C37-4D17-BDC9-D4F15C3EB157}"/>
                  </a:ext>
                </a:extLst>
              </p14:cNvPr>
              <p14:cNvContentPartPr/>
              <p14:nvPr/>
            </p14:nvContentPartPr>
            <p14:xfrm>
              <a:off x="9034530" y="2982792"/>
              <a:ext cx="122400" cy="27648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AAF835BE-9C37-4D17-BDC9-D4F15C3EB15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030210" y="2978472"/>
                <a:ext cx="1310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F893046A-67DA-48CF-A3E7-C3A33D789D65}"/>
                  </a:ext>
                </a:extLst>
              </p14:cNvPr>
              <p14:cNvContentPartPr/>
              <p14:nvPr/>
            </p14:nvContentPartPr>
            <p14:xfrm>
              <a:off x="9773250" y="2873352"/>
              <a:ext cx="171360" cy="939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F893046A-67DA-48CF-A3E7-C3A33D789D6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768930" y="2869032"/>
                <a:ext cx="180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D2A0874-C769-49B6-AE8D-5F7CEEE80DBD}"/>
                  </a:ext>
                </a:extLst>
              </p14:cNvPr>
              <p14:cNvContentPartPr/>
              <p14:nvPr/>
            </p14:nvContentPartPr>
            <p14:xfrm>
              <a:off x="10055850" y="2797752"/>
              <a:ext cx="14760" cy="12564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D2A0874-C769-49B6-AE8D-5F7CEEE80DBD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051530" y="2793432"/>
                <a:ext cx="234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2CDEEDE7-6BBB-4764-9825-6E1A440240B6}"/>
                  </a:ext>
                </a:extLst>
              </p14:cNvPr>
              <p14:cNvContentPartPr/>
              <p14:nvPr/>
            </p14:nvContentPartPr>
            <p14:xfrm>
              <a:off x="10000050" y="2816832"/>
              <a:ext cx="177480" cy="3708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2CDEEDE7-6BBB-4764-9825-6E1A440240B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995730" y="2812512"/>
                <a:ext cx="186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54F83D39-912D-4DB2-BCE1-DEEF36BF6FDF}"/>
                  </a:ext>
                </a:extLst>
              </p14:cNvPr>
              <p14:cNvContentPartPr/>
              <p14:nvPr/>
            </p14:nvContentPartPr>
            <p14:xfrm>
              <a:off x="10311810" y="2634672"/>
              <a:ext cx="150480" cy="14220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54F83D39-912D-4DB2-BCE1-DEEF36BF6FDF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307490" y="2630352"/>
                <a:ext cx="1591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751D9AC4-A843-4400-9D48-2ED4DA28A6F4}"/>
                  </a:ext>
                </a:extLst>
              </p14:cNvPr>
              <p14:cNvContentPartPr/>
              <p14:nvPr/>
            </p14:nvContentPartPr>
            <p14:xfrm>
              <a:off x="10338810" y="2695512"/>
              <a:ext cx="159840" cy="946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751D9AC4-A843-4400-9D48-2ED4DA28A6F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334490" y="2691192"/>
                <a:ext cx="168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F25BD2FE-0362-4F68-A804-7EBF04573D2D}"/>
                  </a:ext>
                </a:extLst>
              </p14:cNvPr>
              <p14:cNvContentPartPr/>
              <p14:nvPr/>
            </p14:nvContentPartPr>
            <p14:xfrm>
              <a:off x="10493970" y="2723952"/>
              <a:ext cx="119880" cy="8460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F25BD2FE-0362-4F68-A804-7EBF04573D2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489650" y="2719632"/>
                <a:ext cx="1285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8E8615F0-C159-4C0A-8446-531E639E3C32}"/>
                  </a:ext>
                </a:extLst>
              </p14:cNvPr>
              <p14:cNvContentPartPr/>
              <p14:nvPr/>
            </p14:nvContentPartPr>
            <p14:xfrm>
              <a:off x="10210650" y="2829792"/>
              <a:ext cx="496800" cy="471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8E8615F0-C159-4C0A-8446-531E639E3C3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206330" y="2825472"/>
                <a:ext cx="5054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D8E89966-2A8A-4F7E-B337-46FA37BFBD31}"/>
                  </a:ext>
                </a:extLst>
              </p14:cNvPr>
              <p14:cNvContentPartPr/>
              <p14:nvPr/>
            </p14:nvContentPartPr>
            <p14:xfrm>
              <a:off x="10174290" y="2978112"/>
              <a:ext cx="161280" cy="11592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D8E89966-2A8A-4F7E-B337-46FA37BFBD3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169970" y="2973792"/>
                <a:ext cx="1699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1C845F1E-DE95-4A80-8A43-DB5FC37C5ED5}"/>
                  </a:ext>
                </a:extLst>
              </p14:cNvPr>
              <p14:cNvContentPartPr/>
              <p14:nvPr/>
            </p14:nvContentPartPr>
            <p14:xfrm>
              <a:off x="10371210" y="2990352"/>
              <a:ext cx="45360" cy="10368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1C845F1E-DE95-4A80-8A43-DB5FC37C5ED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366890" y="2986032"/>
                <a:ext cx="540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9B68B711-139E-46DE-A56C-B9140E489352}"/>
                  </a:ext>
                </a:extLst>
              </p14:cNvPr>
              <p14:cNvContentPartPr/>
              <p14:nvPr/>
            </p14:nvContentPartPr>
            <p14:xfrm>
              <a:off x="10335930" y="2997912"/>
              <a:ext cx="199080" cy="8892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9B68B711-139E-46DE-A56C-B9140E489352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331610" y="2993592"/>
                <a:ext cx="2077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A1DE69C9-3BC6-4923-8BA2-1D7E228583FF}"/>
                  </a:ext>
                </a:extLst>
              </p14:cNvPr>
              <p14:cNvContentPartPr/>
              <p14:nvPr/>
            </p14:nvContentPartPr>
            <p14:xfrm>
              <a:off x="10517730" y="2948952"/>
              <a:ext cx="13680" cy="2268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A1DE69C9-3BC6-4923-8BA2-1D7E228583F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513410" y="2944632"/>
                <a:ext cx="22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E8882C9C-351C-424A-8B5A-B9F1BD333F8B}"/>
                  </a:ext>
                </a:extLst>
              </p14:cNvPr>
              <p14:cNvContentPartPr/>
              <p14:nvPr/>
            </p14:nvContentPartPr>
            <p14:xfrm>
              <a:off x="10559130" y="2959752"/>
              <a:ext cx="77760" cy="7164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E8882C9C-351C-424A-8B5A-B9F1BD333F8B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554810" y="2955432"/>
                <a:ext cx="864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4728D2E7-DDB4-4C78-B4C9-74BDFF4CF5EF}"/>
                  </a:ext>
                </a:extLst>
              </p14:cNvPr>
              <p14:cNvContentPartPr/>
              <p14:nvPr/>
            </p14:nvContentPartPr>
            <p14:xfrm>
              <a:off x="10424130" y="2948232"/>
              <a:ext cx="237600" cy="2383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4728D2E7-DDB4-4C78-B4C9-74BDFF4CF5E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419810" y="2943912"/>
                <a:ext cx="2462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6BEA78A4-B3AD-4829-998C-D4CF848C1770}"/>
                  </a:ext>
                </a:extLst>
              </p14:cNvPr>
              <p14:cNvContentPartPr/>
              <p14:nvPr/>
            </p14:nvContentPartPr>
            <p14:xfrm>
              <a:off x="10104450" y="2945712"/>
              <a:ext cx="223200" cy="20880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6BEA78A4-B3AD-4829-998C-D4CF848C177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0100130" y="2941392"/>
                <a:ext cx="231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BF1BBF1B-4DAE-423F-8CE9-D9D7588A8CB8}"/>
                  </a:ext>
                </a:extLst>
              </p14:cNvPr>
              <p14:cNvContentPartPr/>
              <p14:nvPr/>
            </p14:nvContentPartPr>
            <p14:xfrm>
              <a:off x="10700970" y="2873352"/>
              <a:ext cx="88920" cy="11448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BF1BBF1B-4DAE-423F-8CE9-D9D7588A8CB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0696650" y="2869032"/>
                <a:ext cx="975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C502E927-0600-4C52-9A5D-26428657D5E3}"/>
                  </a:ext>
                </a:extLst>
              </p14:cNvPr>
              <p14:cNvContentPartPr/>
              <p14:nvPr/>
            </p14:nvContentPartPr>
            <p14:xfrm>
              <a:off x="10911570" y="2788032"/>
              <a:ext cx="15480" cy="13248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C502E927-0600-4C52-9A5D-26428657D5E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0907250" y="2783712"/>
                <a:ext cx="24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DE7EBD9B-2728-4606-84B5-7BD131CE2D9C}"/>
                  </a:ext>
                </a:extLst>
              </p14:cNvPr>
              <p14:cNvContentPartPr/>
              <p14:nvPr/>
            </p14:nvContentPartPr>
            <p14:xfrm>
              <a:off x="10832010" y="2834832"/>
              <a:ext cx="156960" cy="2448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DE7EBD9B-2728-4606-84B5-7BD131CE2D9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0827690" y="2830512"/>
                <a:ext cx="1656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AC21A1F4-908B-4B4F-878C-2D447BAFEB73}"/>
                  </a:ext>
                </a:extLst>
              </p14:cNvPr>
              <p14:cNvContentPartPr/>
              <p14:nvPr/>
            </p14:nvContentPartPr>
            <p14:xfrm>
              <a:off x="11197050" y="2779752"/>
              <a:ext cx="200160" cy="1188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AC21A1F4-908B-4B4F-878C-2D447BAFEB73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1192730" y="2775432"/>
                <a:ext cx="2088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251A13E6-BCBC-4C8F-9C21-6938C05FBE4B}"/>
                  </a:ext>
                </a:extLst>
              </p14:cNvPr>
              <p14:cNvContentPartPr/>
              <p14:nvPr/>
            </p14:nvContentPartPr>
            <p14:xfrm>
              <a:off x="11202450" y="2815392"/>
              <a:ext cx="211320" cy="2448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251A13E6-BCBC-4C8F-9C21-6938C05FBE4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1198130" y="2811072"/>
                <a:ext cx="2199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F8C84110-64BF-4141-898E-A970FC5A2556}"/>
                  </a:ext>
                </a:extLst>
              </p14:cNvPr>
              <p14:cNvContentPartPr/>
              <p14:nvPr/>
            </p14:nvContentPartPr>
            <p14:xfrm>
              <a:off x="11481090" y="2753112"/>
              <a:ext cx="156600" cy="12060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F8C84110-64BF-4141-898E-A970FC5A255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1476770" y="2748792"/>
                <a:ext cx="1652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048C1A0B-C775-42BB-BED1-9235E3B76F93}"/>
                  </a:ext>
                </a:extLst>
              </p14:cNvPr>
              <p14:cNvContentPartPr/>
              <p14:nvPr/>
            </p14:nvContentPartPr>
            <p14:xfrm>
              <a:off x="6795690" y="2505432"/>
              <a:ext cx="842400" cy="6627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048C1A0B-C775-42BB-BED1-9235E3B76F93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791370" y="2501112"/>
                <a:ext cx="851040" cy="67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4AB34AFB-907B-46AC-BBF7-17E0D99DEF33}"/>
              </a:ext>
            </a:extLst>
          </p:cNvPr>
          <p:cNvGrpSpPr/>
          <p:nvPr/>
        </p:nvGrpSpPr>
        <p:grpSpPr>
          <a:xfrm>
            <a:off x="7095210" y="3242352"/>
            <a:ext cx="4807800" cy="898560"/>
            <a:chOff x="7095210" y="3242352"/>
            <a:chExt cx="4807800" cy="89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9AA9E0F-27AE-458C-A3D3-A97C3F113111}"/>
                    </a:ext>
                  </a:extLst>
                </p14:cNvPr>
                <p14:cNvContentPartPr/>
                <p14:nvPr/>
              </p14:nvContentPartPr>
              <p14:xfrm>
                <a:off x="7095210" y="3445752"/>
                <a:ext cx="195840" cy="129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9AA9E0F-27AE-458C-A3D3-A97C3F11311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090890" y="3441432"/>
                  <a:ext cx="204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4235953-D3A6-4FDD-B10A-536D84429074}"/>
                    </a:ext>
                  </a:extLst>
                </p14:cNvPr>
                <p14:cNvContentPartPr/>
                <p14:nvPr/>
              </p14:nvContentPartPr>
              <p14:xfrm>
                <a:off x="7119330" y="3392832"/>
                <a:ext cx="297000" cy="162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4235953-D3A6-4FDD-B10A-536D8442907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115010" y="3388512"/>
                  <a:ext cx="305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3412D12-4CC0-4B11-B8DE-5AD19417FB4B}"/>
                    </a:ext>
                  </a:extLst>
                </p14:cNvPr>
                <p14:cNvContentPartPr/>
                <p14:nvPr/>
              </p14:nvContentPartPr>
              <p14:xfrm>
                <a:off x="7616130" y="3332352"/>
                <a:ext cx="36360" cy="1724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3412D12-4CC0-4B11-B8DE-5AD19417FB4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11810" y="3328032"/>
                  <a:ext cx="45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851AA7D-1651-4D92-A978-46B8A681A252}"/>
                    </a:ext>
                  </a:extLst>
                </p14:cNvPr>
                <p14:cNvContentPartPr/>
                <p14:nvPr/>
              </p14:nvContentPartPr>
              <p14:xfrm>
                <a:off x="7588770" y="3331272"/>
                <a:ext cx="128160" cy="1735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851AA7D-1651-4D92-A978-46B8A681A25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584450" y="3326952"/>
                  <a:ext cx="136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CCC297F-37B4-4278-A081-E8AABBE9DE6F}"/>
                    </a:ext>
                  </a:extLst>
                </p14:cNvPr>
                <p14:cNvContentPartPr/>
                <p14:nvPr/>
              </p14:nvContentPartPr>
              <p14:xfrm>
                <a:off x="7738170" y="3407952"/>
                <a:ext cx="82440" cy="82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CCC297F-37B4-4278-A081-E8AABBE9DE6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733850" y="3403632"/>
                  <a:ext cx="91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9712434-0759-4502-B54E-E411A9B4310E}"/>
                    </a:ext>
                  </a:extLst>
                </p14:cNvPr>
                <p14:cNvContentPartPr/>
                <p14:nvPr/>
              </p14:nvContentPartPr>
              <p14:xfrm>
                <a:off x="7837890" y="3398952"/>
                <a:ext cx="70200" cy="1105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9712434-0759-4502-B54E-E411A9B4310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33570" y="3394632"/>
                  <a:ext cx="78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56D17E7-1910-4020-AC8E-6C46CF282EDE}"/>
                    </a:ext>
                  </a:extLst>
                </p14:cNvPr>
                <p14:cNvContentPartPr/>
                <p14:nvPr/>
              </p14:nvContentPartPr>
              <p14:xfrm>
                <a:off x="7925370" y="3331272"/>
                <a:ext cx="450720" cy="1468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56D17E7-1910-4020-AC8E-6C46CF282ED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21050" y="3326952"/>
                  <a:ext cx="459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B2D1231-166C-4610-90EB-B48B2CCFE65F}"/>
                    </a:ext>
                  </a:extLst>
                </p14:cNvPr>
                <p14:cNvContentPartPr/>
                <p14:nvPr/>
              </p14:nvContentPartPr>
              <p14:xfrm>
                <a:off x="8423610" y="3449352"/>
                <a:ext cx="129960" cy="1929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B2D1231-166C-4610-90EB-B48B2CCFE65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419290" y="3445032"/>
                  <a:ext cx="138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64E5FAD-6D7A-4BE6-A916-B91BD6FC3D93}"/>
                    </a:ext>
                  </a:extLst>
                </p14:cNvPr>
                <p14:cNvContentPartPr/>
                <p14:nvPr/>
              </p14:nvContentPartPr>
              <p14:xfrm>
                <a:off x="8678850" y="3385272"/>
                <a:ext cx="316800" cy="1065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64E5FAD-6D7A-4BE6-A916-B91BD6FC3D9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674530" y="3380952"/>
                  <a:ext cx="325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BAA942B-6A9C-41FA-B496-1CC06C53BF6F}"/>
                    </a:ext>
                  </a:extLst>
                </p14:cNvPr>
                <p14:cNvContentPartPr/>
                <p14:nvPr/>
              </p14:nvContentPartPr>
              <p14:xfrm>
                <a:off x="9219210" y="3430272"/>
                <a:ext cx="192960" cy="601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BAA942B-6A9C-41FA-B496-1CC06C53BF6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14890" y="3425952"/>
                  <a:ext cx="201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C33E059-18EC-4F78-A2C3-31B9113ECC9D}"/>
                    </a:ext>
                  </a:extLst>
                </p14:cNvPr>
                <p14:cNvContentPartPr/>
                <p14:nvPr/>
              </p14:nvContentPartPr>
              <p14:xfrm>
                <a:off x="9429450" y="3403992"/>
                <a:ext cx="140400" cy="864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C33E059-18EC-4F78-A2C3-31B9113ECC9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425130" y="3399672"/>
                  <a:ext cx="149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E860394-8B67-417D-BC7F-60FD3447D882}"/>
                    </a:ext>
                  </a:extLst>
                </p14:cNvPr>
                <p14:cNvContentPartPr/>
                <p14:nvPr/>
              </p14:nvContentPartPr>
              <p14:xfrm>
                <a:off x="9599370" y="3415152"/>
                <a:ext cx="368640" cy="716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E860394-8B67-417D-BC7F-60FD3447D88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95050" y="3410832"/>
                  <a:ext cx="377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CD19841-2718-42BF-A908-82FA61C8341D}"/>
                    </a:ext>
                  </a:extLst>
                </p14:cNvPr>
                <p14:cNvContentPartPr/>
                <p14:nvPr/>
              </p14:nvContentPartPr>
              <p14:xfrm>
                <a:off x="10263570" y="3319392"/>
                <a:ext cx="154080" cy="1350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CD19841-2718-42BF-A908-82FA61C8341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259250" y="3315072"/>
                  <a:ext cx="162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2C6360B-A690-4780-87F7-EC75B1922D34}"/>
                    </a:ext>
                  </a:extLst>
                </p14:cNvPr>
                <p14:cNvContentPartPr/>
                <p14:nvPr/>
              </p14:nvContentPartPr>
              <p14:xfrm>
                <a:off x="10401090" y="3374472"/>
                <a:ext cx="126000" cy="784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2C6360B-A690-4780-87F7-EC75B1922D3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396770" y="3370152"/>
                  <a:ext cx="134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F395AAA-F80F-49D0-AE91-53BC5D7B97D7}"/>
                    </a:ext>
                  </a:extLst>
                </p14:cNvPr>
                <p14:cNvContentPartPr/>
                <p14:nvPr/>
              </p14:nvContentPartPr>
              <p14:xfrm>
                <a:off x="10568850" y="3364032"/>
                <a:ext cx="128880" cy="918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F395AAA-F80F-49D0-AE91-53BC5D7B97D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64530" y="3359712"/>
                  <a:ext cx="137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9655091-16FC-4B35-808C-9569E803AB59}"/>
                    </a:ext>
                  </a:extLst>
                </p14:cNvPr>
                <p14:cNvContentPartPr/>
                <p14:nvPr/>
              </p14:nvContentPartPr>
              <p14:xfrm>
                <a:off x="10586490" y="3379512"/>
                <a:ext cx="123120" cy="18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9655091-16FC-4B35-808C-9569E803AB5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582170" y="3375192"/>
                  <a:ext cx="131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B695FEA-9B21-4871-BDC9-9B9DC0ABB678}"/>
                    </a:ext>
                  </a:extLst>
                </p14:cNvPr>
                <p14:cNvContentPartPr/>
                <p14:nvPr/>
              </p14:nvContentPartPr>
              <p14:xfrm>
                <a:off x="10728690" y="3373392"/>
                <a:ext cx="140040" cy="532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B695FEA-9B21-4871-BDC9-9B9DC0ABB67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724370" y="3369072"/>
                  <a:ext cx="148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AB0F45B-BBD6-4737-923C-AA3B5D6464EC}"/>
                    </a:ext>
                  </a:extLst>
                </p14:cNvPr>
                <p14:cNvContentPartPr/>
                <p14:nvPr/>
              </p14:nvContentPartPr>
              <p14:xfrm>
                <a:off x="10893570" y="3321552"/>
                <a:ext cx="124560" cy="1202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AB0F45B-BBD6-4737-923C-AA3B5D6464E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889250" y="3317232"/>
                  <a:ext cx="133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2BB3146-D068-4ADF-A2E3-206DE9CDF571}"/>
                    </a:ext>
                  </a:extLst>
                </p14:cNvPr>
                <p14:cNvContentPartPr/>
                <p14:nvPr/>
              </p14:nvContentPartPr>
              <p14:xfrm>
                <a:off x="11084370" y="3360432"/>
                <a:ext cx="400680" cy="1969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2BB3146-D068-4ADF-A2E3-206DE9CDF57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080050" y="3356112"/>
                  <a:ext cx="409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8CDAB18-46DB-4C01-BD24-17D1B6970A1F}"/>
                    </a:ext>
                  </a:extLst>
                </p14:cNvPr>
                <p14:cNvContentPartPr/>
                <p14:nvPr/>
              </p14:nvContentPartPr>
              <p14:xfrm>
                <a:off x="7802970" y="3635112"/>
                <a:ext cx="323280" cy="3027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8CDAB18-46DB-4C01-BD24-17D1B6970A1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798650" y="3630792"/>
                  <a:ext cx="3319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7271000-4CDB-4221-BE28-048571411992}"/>
                    </a:ext>
                  </a:extLst>
                </p14:cNvPr>
                <p14:cNvContentPartPr/>
                <p14:nvPr/>
              </p14:nvContentPartPr>
              <p14:xfrm>
                <a:off x="7956690" y="3671832"/>
                <a:ext cx="103680" cy="54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7271000-4CDB-4221-BE28-04857141199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52370" y="3667512"/>
                  <a:ext cx="112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1636D54-6318-4718-8978-3B258BF6EFE8}"/>
                    </a:ext>
                  </a:extLst>
                </p14:cNvPr>
                <p14:cNvContentPartPr/>
                <p14:nvPr/>
              </p14:nvContentPartPr>
              <p14:xfrm>
                <a:off x="8336130" y="3759312"/>
                <a:ext cx="182160" cy="975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1636D54-6318-4718-8978-3B258BF6EFE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31810" y="3754992"/>
                  <a:ext cx="19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8D66AC1-FF7F-47A4-8475-12B32A0ECBF4}"/>
                    </a:ext>
                  </a:extLst>
                </p14:cNvPr>
                <p14:cNvContentPartPr/>
                <p14:nvPr/>
              </p14:nvContentPartPr>
              <p14:xfrm>
                <a:off x="8530530" y="3662472"/>
                <a:ext cx="99360" cy="1836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8D66AC1-FF7F-47A4-8475-12B32A0ECBF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526210" y="3658152"/>
                  <a:ext cx="108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7FDD428-9FA2-4141-B4D1-EC7E61B8976E}"/>
                    </a:ext>
                  </a:extLst>
                </p14:cNvPr>
                <p14:cNvContentPartPr/>
                <p14:nvPr/>
              </p14:nvContentPartPr>
              <p14:xfrm>
                <a:off x="8686410" y="3744192"/>
                <a:ext cx="134640" cy="113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7FDD428-9FA2-4141-B4D1-EC7E61B8976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682090" y="3739872"/>
                  <a:ext cx="143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5D75E49-E2C3-409A-AA1B-41F690B9FCA3}"/>
                    </a:ext>
                  </a:extLst>
                </p14:cNvPr>
                <p14:cNvContentPartPr/>
                <p14:nvPr/>
              </p14:nvContentPartPr>
              <p14:xfrm>
                <a:off x="9086010" y="3727992"/>
                <a:ext cx="21240" cy="1645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5D75E49-E2C3-409A-AA1B-41F690B9FCA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081690" y="3723672"/>
                  <a:ext cx="29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E6529F8-3BC2-4B16-A005-D3972DF50EB5}"/>
                    </a:ext>
                  </a:extLst>
                </p14:cNvPr>
                <p14:cNvContentPartPr/>
                <p14:nvPr/>
              </p14:nvContentPartPr>
              <p14:xfrm>
                <a:off x="8985210" y="3690912"/>
                <a:ext cx="231840" cy="171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E6529F8-3BC2-4B16-A005-D3972DF50EB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980890" y="3686592"/>
                  <a:ext cx="240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AD4B386-38FA-40C6-B6CD-F83BADC116D7}"/>
                    </a:ext>
                  </a:extLst>
                </p14:cNvPr>
                <p14:cNvContentPartPr/>
                <p14:nvPr/>
              </p14:nvContentPartPr>
              <p14:xfrm>
                <a:off x="9230370" y="3780912"/>
                <a:ext cx="119520" cy="698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AD4B386-38FA-40C6-B6CD-F83BADC116D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226050" y="3776592"/>
                  <a:ext cx="128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2646B12-7702-46FC-9203-1E8ED31BD937}"/>
                    </a:ext>
                  </a:extLst>
                </p14:cNvPr>
                <p14:cNvContentPartPr/>
                <p14:nvPr/>
              </p14:nvContentPartPr>
              <p14:xfrm>
                <a:off x="9403890" y="3757512"/>
                <a:ext cx="164880" cy="972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2646B12-7702-46FC-9203-1E8ED31BD93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399570" y="3753192"/>
                  <a:ext cx="173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C4AA782-B368-45DB-9BB5-9DFC1C5FF1B7}"/>
                    </a:ext>
                  </a:extLst>
                </p14:cNvPr>
                <p14:cNvContentPartPr/>
                <p14:nvPr/>
              </p14:nvContentPartPr>
              <p14:xfrm>
                <a:off x="9594330" y="3740952"/>
                <a:ext cx="112680" cy="1076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C4AA782-B368-45DB-9BB5-9DFC1C5FF1B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590010" y="3736632"/>
                  <a:ext cx="121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AA7D290-8531-4A75-B146-03C17F863D61}"/>
                    </a:ext>
                  </a:extLst>
                </p14:cNvPr>
                <p14:cNvContentPartPr/>
                <p14:nvPr/>
              </p14:nvContentPartPr>
              <p14:xfrm>
                <a:off x="9719250" y="3680112"/>
                <a:ext cx="168120" cy="1479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AA7D290-8531-4A75-B146-03C17F863D6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714930" y="3675792"/>
                  <a:ext cx="176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3A03A3D-02E5-4C33-AF5E-4B2F7C1940DA}"/>
                    </a:ext>
                  </a:extLst>
                </p14:cNvPr>
                <p14:cNvContentPartPr/>
                <p14:nvPr/>
              </p14:nvContentPartPr>
              <p14:xfrm>
                <a:off x="9898890" y="3653832"/>
                <a:ext cx="151200" cy="1720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3A03A3D-02E5-4C33-AF5E-4B2F7C1940D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894570" y="3649512"/>
                  <a:ext cx="159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117A444-D98F-4071-8985-2FB5B9F363FA}"/>
                    </a:ext>
                  </a:extLst>
                </p14:cNvPr>
                <p14:cNvContentPartPr/>
                <p14:nvPr/>
              </p14:nvContentPartPr>
              <p14:xfrm>
                <a:off x="10015530" y="3682992"/>
                <a:ext cx="167760" cy="1134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117A444-D98F-4071-8985-2FB5B9F363F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011210" y="3678672"/>
                  <a:ext cx="176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71A0D4B-C124-4F7B-89C6-7D42993E1257}"/>
                    </a:ext>
                  </a:extLst>
                </p14:cNvPr>
                <p14:cNvContentPartPr/>
                <p14:nvPr/>
              </p14:nvContentPartPr>
              <p14:xfrm>
                <a:off x="10210650" y="3746352"/>
                <a:ext cx="90000" cy="637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71A0D4B-C124-4F7B-89C6-7D42993E125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206330" y="3742032"/>
                  <a:ext cx="98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6937209-C560-48E5-B400-8039CD59F5EF}"/>
                    </a:ext>
                  </a:extLst>
                </p14:cNvPr>
                <p14:cNvContentPartPr/>
                <p14:nvPr/>
              </p14:nvContentPartPr>
              <p14:xfrm>
                <a:off x="10312530" y="3615312"/>
                <a:ext cx="192960" cy="1879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6937209-C560-48E5-B400-8039CD59F5E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308210" y="3610992"/>
                  <a:ext cx="201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C33653B-2939-4326-A3D0-3C99F18B8EE5}"/>
                    </a:ext>
                  </a:extLst>
                </p14:cNvPr>
                <p14:cNvContentPartPr/>
                <p14:nvPr/>
              </p14:nvContentPartPr>
              <p14:xfrm>
                <a:off x="10540770" y="3601992"/>
                <a:ext cx="357480" cy="2847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C33653B-2939-4326-A3D0-3C99F18B8EE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536450" y="3597672"/>
                  <a:ext cx="366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468DA42-01E1-49B6-B901-BFB577FED554}"/>
                    </a:ext>
                  </a:extLst>
                </p14:cNvPr>
                <p14:cNvContentPartPr/>
                <p14:nvPr/>
              </p14:nvContentPartPr>
              <p14:xfrm>
                <a:off x="11659290" y="3331992"/>
                <a:ext cx="74880" cy="824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468DA42-01E1-49B6-B901-BFB577FED55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654970" y="3327672"/>
                  <a:ext cx="83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1D5E7FA-8C73-48EA-B589-FB026F617CF0}"/>
                    </a:ext>
                  </a:extLst>
                </p14:cNvPr>
                <p14:cNvContentPartPr/>
                <p14:nvPr/>
              </p14:nvContentPartPr>
              <p14:xfrm>
                <a:off x="11676210" y="3242352"/>
                <a:ext cx="61560" cy="280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1D5E7FA-8C73-48EA-B589-FB026F617CF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671890" y="3238032"/>
                  <a:ext cx="70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7427A90-F7F3-4354-8854-CB0FDD7A8B48}"/>
                    </a:ext>
                  </a:extLst>
                </p14:cNvPr>
                <p14:cNvContentPartPr/>
                <p14:nvPr/>
              </p14:nvContentPartPr>
              <p14:xfrm>
                <a:off x="11758650" y="3256032"/>
                <a:ext cx="144360" cy="138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7427A90-F7F3-4354-8854-CB0FDD7A8B4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754330" y="3251712"/>
                  <a:ext cx="153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B40B67A-7188-470A-B6E8-516982E343FC}"/>
                    </a:ext>
                  </a:extLst>
                </p14:cNvPr>
                <p14:cNvContentPartPr/>
                <p14:nvPr/>
              </p14:nvContentPartPr>
              <p14:xfrm>
                <a:off x="8294730" y="3470592"/>
                <a:ext cx="2949480" cy="670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B40B67A-7188-470A-B6E8-516982E343F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290410" y="3466272"/>
                  <a:ext cx="2958120" cy="67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8BCB9E91-770D-4096-8C61-326B364B3103}"/>
                  </a:ext>
                </a:extLst>
              </p14:cNvPr>
              <p14:cNvContentPartPr/>
              <p14:nvPr/>
            </p14:nvContentPartPr>
            <p14:xfrm>
              <a:off x="5786250" y="4197792"/>
              <a:ext cx="903600" cy="5238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8BCB9E91-770D-4096-8C61-326B364B3103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781930" y="4193472"/>
                <a:ext cx="912240" cy="53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196C663F-0260-45CA-A480-81B050BB974E}"/>
              </a:ext>
            </a:extLst>
          </p:cNvPr>
          <p:cNvGrpSpPr/>
          <p:nvPr/>
        </p:nvGrpSpPr>
        <p:grpSpPr>
          <a:xfrm>
            <a:off x="5937090" y="4879272"/>
            <a:ext cx="2624040" cy="1650240"/>
            <a:chOff x="5937090" y="4879272"/>
            <a:chExt cx="2624040" cy="165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2D656CB-8155-4670-9871-A1123DB9EFD5}"/>
                    </a:ext>
                  </a:extLst>
                </p14:cNvPr>
                <p14:cNvContentPartPr/>
                <p14:nvPr/>
              </p14:nvContentPartPr>
              <p14:xfrm>
                <a:off x="5937090" y="5323512"/>
                <a:ext cx="410040" cy="259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2D656CB-8155-4670-9871-A1123DB9EFD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932770" y="5319192"/>
                  <a:ext cx="418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130D6AA-6E2C-495D-AB26-A5BA01AC734E}"/>
                    </a:ext>
                  </a:extLst>
                </p14:cNvPr>
                <p14:cNvContentPartPr/>
                <p14:nvPr/>
              </p14:nvContentPartPr>
              <p14:xfrm>
                <a:off x="5940330" y="5353392"/>
                <a:ext cx="447480" cy="374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130D6AA-6E2C-495D-AB26-A5BA01AC734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936010" y="5349072"/>
                  <a:ext cx="456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8573F00-DBA2-45C3-AB7F-17442E75B43D}"/>
                    </a:ext>
                  </a:extLst>
                </p14:cNvPr>
                <p14:cNvContentPartPr/>
                <p14:nvPr/>
              </p14:nvContentPartPr>
              <p14:xfrm>
                <a:off x="6254250" y="5270952"/>
                <a:ext cx="264240" cy="2149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8573F00-DBA2-45C3-AB7F-17442E75B43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249930" y="5266632"/>
                  <a:ext cx="272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91695CB-E628-496E-A1C2-2215FBE02E9A}"/>
                    </a:ext>
                  </a:extLst>
                </p14:cNvPr>
                <p14:cNvContentPartPr/>
                <p14:nvPr/>
              </p14:nvContentPartPr>
              <p14:xfrm>
                <a:off x="6728010" y="5154672"/>
                <a:ext cx="5400" cy="1249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91695CB-E628-496E-A1C2-2215FBE02E9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723690" y="5150352"/>
                  <a:ext cx="14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67E45EE-0C9B-4C42-B0A2-D8E9117C2ADC}"/>
                    </a:ext>
                  </a:extLst>
                </p14:cNvPr>
                <p14:cNvContentPartPr/>
                <p14:nvPr/>
              </p14:nvContentPartPr>
              <p14:xfrm>
                <a:off x="6567810" y="5144232"/>
                <a:ext cx="234000" cy="1350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67E45EE-0C9B-4C42-B0A2-D8E9117C2AD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563490" y="5139912"/>
                  <a:ext cx="242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0D7BF13-0154-4049-B36F-0A5FF080CF9E}"/>
                    </a:ext>
                  </a:extLst>
                </p14:cNvPr>
                <p14:cNvContentPartPr/>
                <p14:nvPr/>
              </p14:nvContentPartPr>
              <p14:xfrm>
                <a:off x="6876690" y="5158992"/>
                <a:ext cx="12240" cy="856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0D7BF13-0154-4049-B36F-0A5FF080CF9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872370" y="5154672"/>
                  <a:ext cx="20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C5DB431-0017-4A91-AE4A-586991206394}"/>
                    </a:ext>
                  </a:extLst>
                </p14:cNvPr>
                <p14:cNvContentPartPr/>
                <p14:nvPr/>
              </p14:nvContentPartPr>
              <p14:xfrm>
                <a:off x="6899010" y="5137392"/>
                <a:ext cx="94680" cy="957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C5DB431-0017-4A91-AE4A-58699120639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894690" y="5133072"/>
                  <a:ext cx="103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19B8A8C-669A-41E6-ADBD-C9775B87CFAF}"/>
                    </a:ext>
                  </a:extLst>
                </p14:cNvPr>
                <p14:cNvContentPartPr/>
                <p14:nvPr/>
              </p14:nvContentPartPr>
              <p14:xfrm>
                <a:off x="6927810" y="5059272"/>
                <a:ext cx="18000" cy="100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19B8A8C-669A-41E6-ADBD-C9775B87CFA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923490" y="5054952"/>
                  <a:ext cx="26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32983C7-F871-43B7-8AB8-227A894792E6}"/>
                    </a:ext>
                  </a:extLst>
                </p14:cNvPr>
                <p14:cNvContentPartPr/>
                <p14:nvPr/>
              </p14:nvContentPartPr>
              <p14:xfrm>
                <a:off x="7146690" y="5090952"/>
                <a:ext cx="131760" cy="1076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32983C7-F871-43B7-8AB8-227A894792E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142370" y="5086632"/>
                  <a:ext cx="140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8361253-E698-420A-92F0-E30DB42170DE}"/>
                    </a:ext>
                  </a:extLst>
                </p14:cNvPr>
                <p14:cNvContentPartPr/>
                <p14:nvPr/>
              </p14:nvContentPartPr>
              <p14:xfrm>
                <a:off x="7269450" y="5078712"/>
                <a:ext cx="57960" cy="1976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8361253-E698-420A-92F0-E30DB42170D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265130" y="5074392"/>
                  <a:ext cx="66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FA8D42E-CB62-4BD5-9490-37E87B370DE0}"/>
                    </a:ext>
                  </a:extLst>
                </p14:cNvPr>
                <p14:cNvContentPartPr/>
                <p14:nvPr/>
              </p14:nvContentPartPr>
              <p14:xfrm>
                <a:off x="7373490" y="5058192"/>
                <a:ext cx="202320" cy="1944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FA8D42E-CB62-4BD5-9490-37E87B370DE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369170" y="5053872"/>
                  <a:ext cx="210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A672684-DFD2-4273-A939-41950A63E97A}"/>
                    </a:ext>
                  </a:extLst>
                </p14:cNvPr>
                <p14:cNvContentPartPr/>
                <p14:nvPr/>
              </p14:nvContentPartPr>
              <p14:xfrm>
                <a:off x="7583010" y="4946952"/>
                <a:ext cx="383040" cy="2962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A672684-DFD2-4273-A939-41950A63E97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578690" y="4942632"/>
                  <a:ext cx="3916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A1F0421-65CB-4899-95C2-00B10FEB9A9A}"/>
                    </a:ext>
                  </a:extLst>
                </p14:cNvPr>
                <p14:cNvContentPartPr/>
                <p14:nvPr/>
              </p14:nvContentPartPr>
              <p14:xfrm>
                <a:off x="7814850" y="4883952"/>
                <a:ext cx="25920" cy="93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A1F0421-65CB-4899-95C2-00B10FEB9A9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810530" y="4879632"/>
                  <a:ext cx="34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8531410-A448-433B-B4BD-341FBAA60733}"/>
                    </a:ext>
                  </a:extLst>
                </p14:cNvPr>
                <p14:cNvContentPartPr/>
                <p14:nvPr/>
              </p14:nvContentPartPr>
              <p14:xfrm>
                <a:off x="8031210" y="4879272"/>
                <a:ext cx="99720" cy="1674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8531410-A448-433B-B4BD-341FBAA6073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026890" y="4874952"/>
                  <a:ext cx="108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2BB5D10-14B3-4E95-8C1D-838FC8E48344}"/>
                    </a:ext>
                  </a:extLst>
                </p14:cNvPr>
                <p14:cNvContentPartPr/>
                <p14:nvPr/>
              </p14:nvContentPartPr>
              <p14:xfrm>
                <a:off x="8141010" y="4960632"/>
                <a:ext cx="267480" cy="640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2BB5D10-14B3-4E95-8C1D-838FC8E4834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136690" y="4956312"/>
                  <a:ext cx="276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AE83C6F-0678-438C-972C-3C81FD15282B}"/>
                    </a:ext>
                  </a:extLst>
                </p14:cNvPr>
                <p14:cNvContentPartPr/>
                <p14:nvPr/>
              </p14:nvContentPartPr>
              <p14:xfrm>
                <a:off x="8418930" y="4934712"/>
                <a:ext cx="142200" cy="748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AE83C6F-0678-438C-972C-3C81FD15282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414610" y="4930392"/>
                  <a:ext cx="150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DCB828D-27E1-4F19-B243-31CEC0119566}"/>
                    </a:ext>
                  </a:extLst>
                </p14:cNvPr>
                <p14:cNvContentPartPr/>
                <p14:nvPr/>
              </p14:nvContentPartPr>
              <p14:xfrm>
                <a:off x="6678690" y="5411352"/>
                <a:ext cx="158040" cy="1015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DCB828D-27E1-4F19-B243-31CEC011956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674370" y="5407032"/>
                  <a:ext cx="166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655D558-310A-4245-8E6D-047EB27CF9A4}"/>
                    </a:ext>
                  </a:extLst>
                </p14:cNvPr>
                <p14:cNvContentPartPr/>
                <p14:nvPr/>
              </p14:nvContentPartPr>
              <p14:xfrm>
                <a:off x="6833850" y="5335752"/>
                <a:ext cx="249120" cy="1882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655D558-310A-4245-8E6D-047EB27CF9A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829530" y="5331432"/>
                  <a:ext cx="257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5F5B15B-1597-4372-BBC3-5BAA05F00B64}"/>
                    </a:ext>
                  </a:extLst>
                </p14:cNvPr>
                <p14:cNvContentPartPr/>
                <p14:nvPr/>
              </p14:nvContentPartPr>
              <p14:xfrm>
                <a:off x="7252170" y="5435832"/>
                <a:ext cx="360" cy="3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5F5B15B-1597-4372-BBC3-5BAA05F00B6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47850" y="54315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E97ACAD-C974-47EE-B5B3-E9B05D470F4E}"/>
                    </a:ext>
                  </a:extLst>
                </p14:cNvPr>
                <p14:cNvContentPartPr/>
                <p14:nvPr/>
              </p14:nvContentPartPr>
              <p14:xfrm>
                <a:off x="7154610" y="5367792"/>
                <a:ext cx="148320" cy="1627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E97ACAD-C974-47EE-B5B3-E9B05D470F4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150290" y="5363472"/>
                  <a:ext cx="156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81BE2C1-0C91-4160-B043-E5550C0DD45A}"/>
                    </a:ext>
                  </a:extLst>
                </p14:cNvPr>
                <p14:cNvContentPartPr/>
                <p14:nvPr/>
              </p14:nvContentPartPr>
              <p14:xfrm>
                <a:off x="7193850" y="5374272"/>
                <a:ext cx="92880" cy="25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81BE2C1-0C91-4160-B043-E5550C0DD45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189530" y="5369952"/>
                  <a:ext cx="1015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0754ABC-F4FA-4FB8-AA71-AA6117B48799}"/>
                    </a:ext>
                  </a:extLst>
                </p14:cNvPr>
                <p14:cNvContentPartPr/>
                <p14:nvPr/>
              </p14:nvContentPartPr>
              <p14:xfrm>
                <a:off x="7324170" y="5394432"/>
                <a:ext cx="95760" cy="669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0754ABC-F4FA-4FB8-AA71-AA6117B4879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319850" y="5390112"/>
                  <a:ext cx="104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45F80FD-F5A3-4795-990B-C2F7BF05DE04}"/>
                    </a:ext>
                  </a:extLst>
                </p14:cNvPr>
                <p14:cNvContentPartPr/>
                <p14:nvPr/>
              </p14:nvContentPartPr>
              <p14:xfrm>
                <a:off x="7412370" y="5385072"/>
                <a:ext cx="164520" cy="752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45F80FD-F5A3-4795-990B-C2F7BF05DE0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408050" y="5380752"/>
                  <a:ext cx="173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98342CA-1D50-436B-A386-C3076CA60C22}"/>
                    </a:ext>
                  </a:extLst>
                </p14:cNvPr>
                <p14:cNvContentPartPr/>
                <p14:nvPr/>
              </p14:nvContentPartPr>
              <p14:xfrm>
                <a:off x="7571130" y="5321352"/>
                <a:ext cx="113040" cy="1213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98342CA-1D50-436B-A386-C3076CA60C2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566810" y="5317032"/>
                  <a:ext cx="121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8189033-D38B-442A-8E52-FA6F21FB0153}"/>
                    </a:ext>
                  </a:extLst>
                </p14:cNvPr>
                <p14:cNvContentPartPr/>
                <p14:nvPr/>
              </p14:nvContentPartPr>
              <p14:xfrm>
                <a:off x="7697130" y="5287152"/>
                <a:ext cx="121680" cy="1342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8189033-D38B-442A-8E52-FA6F21FB015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692810" y="5282832"/>
                  <a:ext cx="130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9C247D3-4DE9-4E87-B685-22436A871E6A}"/>
                    </a:ext>
                  </a:extLst>
                </p14:cNvPr>
                <p14:cNvContentPartPr/>
                <p14:nvPr/>
              </p14:nvContentPartPr>
              <p14:xfrm>
                <a:off x="7811970" y="5302992"/>
                <a:ext cx="29520" cy="464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9C247D3-4DE9-4E87-B685-22436A871E6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807650" y="5298672"/>
                  <a:ext cx="38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EE271B7-969F-4252-9105-F3CC89DA4417}"/>
                    </a:ext>
                  </a:extLst>
                </p14:cNvPr>
                <p14:cNvContentPartPr/>
                <p14:nvPr/>
              </p14:nvContentPartPr>
              <p14:xfrm>
                <a:off x="7874250" y="5343672"/>
                <a:ext cx="144360" cy="655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EE271B7-969F-4252-9105-F3CC89DA441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869930" y="5339352"/>
                  <a:ext cx="153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076A567B-4240-4214-A4B1-815DE1BB04FD}"/>
                    </a:ext>
                  </a:extLst>
                </p14:cNvPr>
                <p14:cNvContentPartPr/>
                <p14:nvPr/>
              </p14:nvContentPartPr>
              <p14:xfrm>
                <a:off x="8011410" y="5322432"/>
                <a:ext cx="84240" cy="997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076A567B-4240-4214-A4B1-815DE1BB04F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007090" y="5318112"/>
                  <a:ext cx="92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8D031A3-75FE-44E5-9A00-6BAD40816EED}"/>
                    </a:ext>
                  </a:extLst>
                </p14:cNvPr>
                <p14:cNvContentPartPr/>
                <p14:nvPr/>
              </p14:nvContentPartPr>
              <p14:xfrm>
                <a:off x="8111130" y="5292192"/>
                <a:ext cx="76680" cy="1105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8D031A3-75FE-44E5-9A00-6BAD40816EE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106810" y="5287872"/>
                  <a:ext cx="85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FAE0ADA-3D78-44F1-B8ED-521AA2F6B0A6}"/>
                    </a:ext>
                  </a:extLst>
                </p14:cNvPr>
                <p14:cNvContentPartPr/>
                <p14:nvPr/>
              </p14:nvContentPartPr>
              <p14:xfrm>
                <a:off x="8159730" y="5289672"/>
                <a:ext cx="126360" cy="1738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FAE0ADA-3D78-44F1-B8ED-521AA2F6B0A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155410" y="5285352"/>
                  <a:ext cx="135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5D8FCF9-1E26-42F8-944F-452020B725F6}"/>
                    </a:ext>
                  </a:extLst>
                </p14:cNvPr>
                <p14:cNvContentPartPr/>
                <p14:nvPr/>
              </p14:nvContentPartPr>
              <p14:xfrm>
                <a:off x="8290050" y="5245032"/>
                <a:ext cx="26280" cy="1083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5D8FCF9-1E26-42F8-944F-452020B725F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285730" y="5240712"/>
                  <a:ext cx="34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4C6BF43-A29A-41F7-B3D8-90A9B76D78E0}"/>
                    </a:ext>
                  </a:extLst>
                </p14:cNvPr>
                <p14:cNvContentPartPr/>
                <p14:nvPr/>
              </p14:nvContentPartPr>
              <p14:xfrm>
                <a:off x="8313450" y="5246472"/>
                <a:ext cx="187560" cy="1382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4C6BF43-A29A-41F7-B3D8-90A9B76D78E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309130" y="5242152"/>
                  <a:ext cx="196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E52B10D-0FD7-4321-AFDE-16800BF8DFD4}"/>
                    </a:ext>
                  </a:extLst>
                </p14:cNvPr>
                <p14:cNvContentPartPr/>
                <p14:nvPr/>
              </p14:nvContentPartPr>
              <p14:xfrm>
                <a:off x="7003770" y="5633112"/>
                <a:ext cx="109440" cy="1504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E52B10D-0FD7-4321-AFDE-16800BF8DFD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999450" y="5628792"/>
                  <a:ext cx="118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E3DC2D9-A6B1-4253-9EB5-B862F581E475}"/>
                    </a:ext>
                  </a:extLst>
                </p14:cNvPr>
                <p14:cNvContentPartPr/>
                <p14:nvPr/>
              </p14:nvContentPartPr>
              <p14:xfrm>
                <a:off x="7153890" y="5644272"/>
                <a:ext cx="151560" cy="795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E3DC2D9-A6B1-4253-9EB5-B862F581E47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149570" y="5639952"/>
                  <a:ext cx="160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984FBAC-99A9-4DAD-A99C-BDD6D7516CF0}"/>
                    </a:ext>
                  </a:extLst>
                </p14:cNvPr>
                <p14:cNvContentPartPr/>
                <p14:nvPr/>
              </p14:nvContentPartPr>
              <p14:xfrm>
                <a:off x="7266930" y="5594592"/>
                <a:ext cx="29520" cy="194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984FBAC-99A9-4DAD-A99C-BDD6D7516CF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262610" y="5590272"/>
                  <a:ext cx="38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56B2499-5354-4050-8608-58151679C37E}"/>
                    </a:ext>
                  </a:extLst>
                </p14:cNvPr>
                <p14:cNvContentPartPr/>
                <p14:nvPr/>
              </p14:nvContentPartPr>
              <p14:xfrm>
                <a:off x="7347210" y="5559312"/>
                <a:ext cx="150840" cy="1652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56B2499-5354-4050-8608-58151679C37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342890" y="5554992"/>
                  <a:ext cx="159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021B84E-29C7-46A6-A2EE-25E4861940F8}"/>
                    </a:ext>
                  </a:extLst>
                </p14:cNvPr>
                <p14:cNvContentPartPr/>
                <p14:nvPr/>
              </p14:nvContentPartPr>
              <p14:xfrm>
                <a:off x="7462770" y="5570112"/>
                <a:ext cx="102600" cy="1252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021B84E-29C7-46A6-A2EE-25E4861940F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458450" y="5565792"/>
                  <a:ext cx="111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FF2B50B-141A-435A-8BEB-D6C091220911}"/>
                    </a:ext>
                  </a:extLst>
                </p14:cNvPr>
                <p14:cNvContentPartPr/>
                <p14:nvPr/>
              </p14:nvContentPartPr>
              <p14:xfrm>
                <a:off x="7660050" y="5526912"/>
                <a:ext cx="106200" cy="1724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FF2B50B-141A-435A-8BEB-D6C09122091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655730" y="5522592"/>
                  <a:ext cx="114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74B392C-1A83-4788-B903-7D0F4341E074}"/>
                    </a:ext>
                  </a:extLst>
                </p14:cNvPr>
                <p14:cNvContentPartPr/>
                <p14:nvPr/>
              </p14:nvContentPartPr>
              <p14:xfrm>
                <a:off x="7783530" y="5575512"/>
                <a:ext cx="228240" cy="788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74B392C-1A83-4788-B903-7D0F4341E07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779210" y="5571192"/>
                  <a:ext cx="236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9D6CCAE-2A15-46E2-AED8-776441B2D4B1}"/>
                    </a:ext>
                  </a:extLst>
                </p14:cNvPr>
                <p14:cNvContentPartPr/>
                <p14:nvPr/>
              </p14:nvContentPartPr>
              <p14:xfrm>
                <a:off x="7968210" y="5495592"/>
                <a:ext cx="360" cy="3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9D6CCAE-2A15-46E2-AED8-776441B2D4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63890" y="54912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8269EBC-56C9-4791-8C33-4D15145B4DB8}"/>
                    </a:ext>
                  </a:extLst>
                </p14:cNvPr>
                <p14:cNvContentPartPr/>
                <p14:nvPr/>
              </p14:nvContentPartPr>
              <p14:xfrm>
                <a:off x="7242810" y="5870352"/>
                <a:ext cx="108000" cy="1674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8269EBC-56C9-4791-8C33-4D15145B4DB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238490" y="5866032"/>
                  <a:ext cx="116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4D78321-AFC4-4677-A023-DC09FCE44A3F}"/>
                    </a:ext>
                  </a:extLst>
                </p14:cNvPr>
                <p14:cNvContentPartPr/>
                <p14:nvPr/>
              </p14:nvContentPartPr>
              <p14:xfrm>
                <a:off x="7354050" y="5842992"/>
                <a:ext cx="214920" cy="1530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4D78321-AFC4-4677-A023-DC09FCE44A3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349730" y="5838672"/>
                  <a:ext cx="223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AEDED2C-52BC-4E6F-A355-686051D1DC49}"/>
                    </a:ext>
                  </a:extLst>
                </p14:cNvPr>
                <p14:cNvContentPartPr/>
                <p14:nvPr/>
              </p14:nvContentPartPr>
              <p14:xfrm>
                <a:off x="7547370" y="5819592"/>
                <a:ext cx="51480" cy="525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AEDED2C-52BC-4E6F-A355-686051D1DC4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543050" y="5815272"/>
                  <a:ext cx="60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8958C6C-19B8-4CB6-B64F-210E96B326BB}"/>
                    </a:ext>
                  </a:extLst>
                </p14:cNvPr>
                <p14:cNvContentPartPr/>
                <p14:nvPr/>
              </p14:nvContentPartPr>
              <p14:xfrm>
                <a:off x="7587330" y="5873232"/>
                <a:ext cx="263520" cy="1908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8958C6C-19B8-4CB6-B64F-210E96B326B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583010" y="5868912"/>
                  <a:ext cx="272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ACF634D-A1C0-4EC3-B13C-E94207839C2E}"/>
                    </a:ext>
                  </a:extLst>
                </p14:cNvPr>
                <p14:cNvContentPartPr/>
                <p14:nvPr/>
              </p14:nvContentPartPr>
              <p14:xfrm>
                <a:off x="7889730" y="5792592"/>
                <a:ext cx="360720" cy="1098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ACF634D-A1C0-4EC3-B13C-E94207839C2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885410" y="5788272"/>
                  <a:ext cx="369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7261E8B-D8EE-40B8-A4C5-4292CECADBD4}"/>
                    </a:ext>
                  </a:extLst>
                </p14:cNvPr>
                <p14:cNvContentPartPr/>
                <p14:nvPr/>
              </p14:nvContentPartPr>
              <p14:xfrm>
                <a:off x="6946890" y="6161232"/>
                <a:ext cx="210240" cy="1717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7261E8B-D8EE-40B8-A4C5-4292CECADBD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942570" y="6156912"/>
                  <a:ext cx="218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F977FCB-6602-4B68-88D7-EDF56D82BED0}"/>
                    </a:ext>
                  </a:extLst>
                </p14:cNvPr>
                <p14:cNvContentPartPr/>
                <p14:nvPr/>
              </p14:nvContentPartPr>
              <p14:xfrm>
                <a:off x="7045170" y="6298032"/>
                <a:ext cx="96120" cy="306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F977FCB-6602-4B68-88D7-EDF56D82BED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040850" y="6293712"/>
                  <a:ext cx="104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280FFD9-A15A-48B3-9FBB-D85AEC0822D7}"/>
                    </a:ext>
                  </a:extLst>
                </p14:cNvPr>
                <p14:cNvContentPartPr/>
                <p14:nvPr/>
              </p14:nvContentPartPr>
              <p14:xfrm>
                <a:off x="7151370" y="6241512"/>
                <a:ext cx="127800" cy="723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280FFD9-A15A-48B3-9FBB-D85AEC0822D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147050" y="6237192"/>
                  <a:ext cx="136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80ECE48-6498-4618-BC01-CD39302817C4}"/>
                    </a:ext>
                  </a:extLst>
                </p14:cNvPr>
                <p14:cNvContentPartPr/>
                <p14:nvPr/>
              </p14:nvContentPartPr>
              <p14:xfrm>
                <a:off x="7269450" y="6229272"/>
                <a:ext cx="144720" cy="1951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80ECE48-6498-4618-BC01-CD39302817C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265130" y="6224952"/>
                  <a:ext cx="153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0911EB0-507B-47F6-80BF-02CB5376C610}"/>
                    </a:ext>
                  </a:extLst>
                </p14:cNvPr>
                <p14:cNvContentPartPr/>
                <p14:nvPr/>
              </p14:nvContentPartPr>
              <p14:xfrm>
                <a:off x="7442250" y="6132792"/>
                <a:ext cx="241560" cy="1670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0911EB0-507B-47F6-80BF-02CB5376C61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437930" y="6128472"/>
                  <a:ext cx="250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07028F0-3BE1-4F04-BB57-7E81E2521C6B}"/>
                    </a:ext>
                  </a:extLst>
                </p14:cNvPr>
                <p14:cNvContentPartPr/>
                <p14:nvPr/>
              </p14:nvContentPartPr>
              <p14:xfrm>
                <a:off x="7717290" y="6052512"/>
                <a:ext cx="430560" cy="1857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07028F0-3BE1-4F04-BB57-7E81E2521C6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712970" y="6048192"/>
                  <a:ext cx="439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8E76E46-9A9F-446A-B410-9E655EDF5CAF}"/>
                    </a:ext>
                  </a:extLst>
                </p14:cNvPr>
                <p14:cNvContentPartPr/>
                <p14:nvPr/>
              </p14:nvContentPartPr>
              <p14:xfrm>
                <a:off x="8130210" y="6046032"/>
                <a:ext cx="114120" cy="1515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8E76E46-9A9F-446A-B410-9E655EDF5CA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125890" y="6041712"/>
                  <a:ext cx="122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B4F4D6F-3D30-43EB-B5DE-11DCB645A5CF}"/>
                    </a:ext>
                  </a:extLst>
                </p14:cNvPr>
                <p14:cNvContentPartPr/>
                <p14:nvPr/>
              </p14:nvContentPartPr>
              <p14:xfrm>
                <a:off x="8254050" y="6054312"/>
                <a:ext cx="226440" cy="874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B4F4D6F-3D30-43EB-B5DE-11DCB645A5C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249730" y="6049992"/>
                  <a:ext cx="235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786C53E-F64B-47A1-B9FB-4E82138FD553}"/>
                    </a:ext>
                  </a:extLst>
                </p14:cNvPr>
                <p14:cNvContentPartPr/>
                <p14:nvPr/>
              </p14:nvContentPartPr>
              <p14:xfrm>
                <a:off x="8444490" y="6010752"/>
                <a:ext cx="74880" cy="198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786C53E-F64B-47A1-B9FB-4E82138FD55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440170" y="6006432"/>
                  <a:ext cx="83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A7AF776-D25E-42A9-B1B7-24E14F076CD0}"/>
                    </a:ext>
                  </a:extLst>
                </p14:cNvPr>
                <p14:cNvContentPartPr/>
                <p14:nvPr/>
              </p14:nvContentPartPr>
              <p14:xfrm>
                <a:off x="8476890" y="6028752"/>
                <a:ext cx="81720" cy="993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A7AF776-D25E-42A9-B1B7-24E14F076CD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472570" y="6024432"/>
                  <a:ext cx="90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6DC2D7D-CEDF-4CE5-A444-E4C03C2C903E}"/>
                    </a:ext>
                  </a:extLst>
                </p14:cNvPr>
                <p14:cNvContentPartPr/>
                <p14:nvPr/>
              </p14:nvContentPartPr>
              <p14:xfrm>
                <a:off x="7633770" y="6404232"/>
                <a:ext cx="77760" cy="1252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6DC2D7D-CEDF-4CE5-A444-E4C03C2C903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629450" y="6399912"/>
                  <a:ext cx="86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D42C517-633E-4F08-9926-BE65831C34B6}"/>
                    </a:ext>
                  </a:extLst>
                </p14:cNvPr>
                <p14:cNvContentPartPr/>
                <p14:nvPr/>
              </p14:nvContentPartPr>
              <p14:xfrm>
                <a:off x="7629810" y="6291552"/>
                <a:ext cx="28800" cy="169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D42C517-633E-4F08-9926-BE65831C34B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625490" y="6287232"/>
                  <a:ext cx="374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58E35325-6D0A-4FF8-B61F-0BF752E637A4}"/>
              </a:ext>
            </a:extLst>
          </p:cNvPr>
          <p:cNvGrpSpPr/>
          <p:nvPr/>
        </p:nvGrpSpPr>
        <p:grpSpPr>
          <a:xfrm>
            <a:off x="5176050" y="6537792"/>
            <a:ext cx="432360" cy="187200"/>
            <a:chOff x="5176050" y="6537792"/>
            <a:chExt cx="43236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6A52E8B-762B-46E9-9140-DBBC1248860C}"/>
                    </a:ext>
                  </a:extLst>
                </p14:cNvPr>
                <p14:cNvContentPartPr/>
                <p14:nvPr/>
              </p14:nvContentPartPr>
              <p14:xfrm>
                <a:off x="5176050" y="6601512"/>
                <a:ext cx="353160" cy="457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6A52E8B-762B-46E9-9140-DBBC1248860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171730" y="6597192"/>
                  <a:ext cx="361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B6678BD-1EE9-4F2B-A2E8-7AC7481287FC}"/>
                    </a:ext>
                  </a:extLst>
                </p14:cNvPr>
                <p14:cNvContentPartPr/>
                <p14:nvPr/>
              </p14:nvContentPartPr>
              <p14:xfrm>
                <a:off x="5244090" y="6640392"/>
                <a:ext cx="277920" cy="396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B6678BD-1EE9-4F2B-A2E8-7AC7481287F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239770" y="6636072"/>
                  <a:ext cx="286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48BBD9D-987B-4116-B55B-B93C9CF66060}"/>
                    </a:ext>
                  </a:extLst>
                </p14:cNvPr>
                <p14:cNvContentPartPr/>
                <p14:nvPr/>
              </p14:nvContentPartPr>
              <p14:xfrm>
                <a:off x="5526690" y="6537792"/>
                <a:ext cx="81720" cy="1872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48BBD9D-987B-4116-B55B-B93C9CF6606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522370" y="6533472"/>
                  <a:ext cx="9036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ECA1A7BF-84EE-4F9F-A989-88C05A1623C8}"/>
              </a:ext>
            </a:extLst>
          </p:cNvPr>
          <p:cNvGrpSpPr/>
          <p:nvPr/>
        </p:nvGrpSpPr>
        <p:grpSpPr>
          <a:xfrm>
            <a:off x="5838450" y="6198672"/>
            <a:ext cx="697680" cy="530280"/>
            <a:chOff x="5838450" y="6198672"/>
            <a:chExt cx="697680" cy="53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BF1B560-8BE3-43A9-8CE1-0AB503BAAFBF}"/>
                    </a:ext>
                  </a:extLst>
                </p14:cNvPr>
                <p14:cNvContentPartPr/>
                <p14:nvPr/>
              </p14:nvContentPartPr>
              <p14:xfrm>
                <a:off x="5966970" y="6549312"/>
                <a:ext cx="10800" cy="1522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BF1B560-8BE3-43A9-8CE1-0AB503BAAFB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962650" y="6544992"/>
                  <a:ext cx="19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742C0D9-7985-4051-933F-595A0579EC56}"/>
                    </a:ext>
                  </a:extLst>
                </p14:cNvPr>
                <p14:cNvContentPartPr/>
                <p14:nvPr/>
              </p14:nvContentPartPr>
              <p14:xfrm>
                <a:off x="5838450" y="6655152"/>
                <a:ext cx="293040" cy="439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742C0D9-7985-4051-933F-595A0579EC5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834130" y="6650832"/>
                  <a:ext cx="301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5998E83-EF25-445B-9BEF-CA0B615A5862}"/>
                    </a:ext>
                  </a:extLst>
                </p14:cNvPr>
                <p14:cNvContentPartPr/>
                <p14:nvPr/>
              </p14:nvContentPartPr>
              <p14:xfrm>
                <a:off x="5844210" y="6463992"/>
                <a:ext cx="261360" cy="288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5998E83-EF25-445B-9BEF-CA0B615A586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839890" y="6459672"/>
                  <a:ext cx="270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FFB0ABE-9280-4A98-8D25-372A1191CDAF}"/>
                    </a:ext>
                  </a:extLst>
                </p14:cNvPr>
                <p14:cNvContentPartPr/>
                <p14:nvPr/>
              </p14:nvContentPartPr>
              <p14:xfrm>
                <a:off x="6158490" y="6444912"/>
                <a:ext cx="125280" cy="2354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FFB0ABE-9280-4A98-8D25-372A1191CDA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154170" y="6440592"/>
                  <a:ext cx="1339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D9C9363-1516-4B76-8B87-661E7CED74A8}"/>
                    </a:ext>
                  </a:extLst>
                </p14:cNvPr>
                <p14:cNvContentPartPr/>
                <p14:nvPr/>
              </p14:nvContentPartPr>
              <p14:xfrm>
                <a:off x="6318690" y="6402792"/>
                <a:ext cx="93960" cy="2091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D9C9363-1516-4B76-8B87-661E7CED74A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314370" y="6398472"/>
                  <a:ext cx="102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B3AC95E5-89B6-427A-B94D-9AB34345943A}"/>
                    </a:ext>
                  </a:extLst>
                </p14:cNvPr>
                <p14:cNvContentPartPr/>
                <p14:nvPr/>
              </p14:nvContentPartPr>
              <p14:xfrm>
                <a:off x="6374490" y="6428712"/>
                <a:ext cx="161640" cy="3002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B3AC95E5-89B6-427A-B94D-9AB34345943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370170" y="6424392"/>
                  <a:ext cx="1702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B01C94E5-AB56-4B30-BAE5-E916217071EE}"/>
                    </a:ext>
                  </a:extLst>
                </p14:cNvPr>
                <p14:cNvContentPartPr/>
                <p14:nvPr/>
              </p14:nvContentPartPr>
              <p14:xfrm>
                <a:off x="6304290" y="6304872"/>
                <a:ext cx="129960" cy="158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B01C94E5-AB56-4B30-BAE5-E916217071E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299970" y="6300552"/>
                  <a:ext cx="138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3D52AE9-7243-4A64-BAFD-E8E7150C3976}"/>
                    </a:ext>
                  </a:extLst>
                </p14:cNvPr>
                <p14:cNvContentPartPr/>
                <p14:nvPr/>
              </p14:nvContentPartPr>
              <p14:xfrm>
                <a:off x="6203130" y="6305592"/>
                <a:ext cx="58320" cy="799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3D52AE9-7243-4A64-BAFD-E8E7150C397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198810" y="6301272"/>
                  <a:ext cx="66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033FFAF-CEB2-4BD9-A6BD-9563F074F695}"/>
                    </a:ext>
                  </a:extLst>
                </p14:cNvPr>
                <p14:cNvContentPartPr/>
                <p14:nvPr/>
              </p14:nvContentPartPr>
              <p14:xfrm>
                <a:off x="6458010" y="6198672"/>
                <a:ext cx="74160" cy="640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033FFAF-CEB2-4BD9-A6BD-9563F074F69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453690" y="6194352"/>
                  <a:ext cx="8280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CBB26A3C-7794-4F1F-8F20-8AD8C70FB3ED}"/>
                  </a:ext>
                </a:extLst>
              </p14:cNvPr>
              <p14:cNvContentPartPr/>
              <p14:nvPr/>
            </p14:nvContentPartPr>
            <p14:xfrm>
              <a:off x="1368690" y="2192592"/>
              <a:ext cx="3808080" cy="35316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CBB26A3C-7794-4F1F-8F20-8AD8C70FB3ED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364370" y="2188272"/>
                <a:ext cx="3816720" cy="3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2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A981BDF-4CAC-48C3-9649-AF879A56B8A0}"/>
              </a:ext>
            </a:extLst>
          </p:cNvPr>
          <p:cNvCxnSpPr/>
          <p:nvPr/>
        </p:nvCxnSpPr>
        <p:spPr>
          <a:xfrm flipV="1">
            <a:off x="907133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Shape 2">
            <a:extLst>
              <a:ext uri="{FF2B5EF4-FFF2-40B4-BE49-F238E27FC236}">
                <a16:creationId xmlns:a16="http://schemas.microsoft.com/office/drawing/2014/main" id="{44F13ACD-D3E7-4B7A-8321-4BD7AF6FE2E3}"/>
              </a:ext>
            </a:extLst>
          </p:cNvPr>
          <p:cNvSpPr txBox="1"/>
          <p:nvPr/>
        </p:nvSpPr>
        <p:spPr>
          <a:xfrm>
            <a:off x="794534" y="4126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Ableitung der IS-Kurve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9713AD30-0A06-40AD-A3F1-F5359028DEBB}"/>
              </a:ext>
            </a:extLst>
          </p:cNvPr>
          <p:cNvCxnSpPr/>
          <p:nvPr/>
        </p:nvCxnSpPr>
        <p:spPr>
          <a:xfrm>
            <a:off x="907133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0DA858D-F407-41DC-8998-80880562135D}"/>
              </a:ext>
            </a:extLst>
          </p:cNvPr>
          <p:cNvCxnSpPr/>
          <p:nvPr/>
        </p:nvCxnSpPr>
        <p:spPr>
          <a:xfrm flipV="1">
            <a:off x="907133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01DAA74-37A7-4AA4-BDB4-98D71944E1DC}"/>
              </a:ext>
            </a:extLst>
          </p:cNvPr>
          <p:cNvCxnSpPr/>
          <p:nvPr/>
        </p:nvCxnSpPr>
        <p:spPr>
          <a:xfrm>
            <a:off x="907133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D0741340-F41F-4669-AF1C-D311578F6536}"/>
              </a:ext>
            </a:extLst>
          </p:cNvPr>
          <p:cNvSpPr txBox="1"/>
          <p:nvPr/>
        </p:nvSpPr>
        <p:spPr>
          <a:xfrm>
            <a:off x="576850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F7172ED6-12BF-45C5-A724-6679D5AD6FF2}"/>
              </a:ext>
            </a:extLst>
          </p:cNvPr>
          <p:cNvSpPr txBox="1"/>
          <p:nvPr/>
        </p:nvSpPr>
        <p:spPr>
          <a:xfrm>
            <a:off x="4369324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5F0DC88-D373-41EC-879E-481AA87CF0C7}"/>
              </a:ext>
            </a:extLst>
          </p:cNvPr>
          <p:cNvSpPr txBox="1"/>
          <p:nvPr/>
        </p:nvSpPr>
        <p:spPr>
          <a:xfrm>
            <a:off x="645836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C9087FA2-29B0-4D8D-A083-358396691B14}"/>
              </a:ext>
            </a:extLst>
          </p:cNvPr>
          <p:cNvSpPr txBox="1"/>
          <p:nvPr/>
        </p:nvSpPr>
        <p:spPr>
          <a:xfrm>
            <a:off x="4369324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E2515266-B056-4761-B5A6-4F382349B2AF}"/>
              </a:ext>
            </a:extLst>
          </p:cNvPr>
          <p:cNvSpPr txBox="1"/>
          <p:nvPr/>
        </p:nvSpPr>
        <p:spPr>
          <a:xfrm>
            <a:off x="4779454" y="4789837"/>
            <a:ext cx="3761792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der Ort </a:t>
            </a:r>
            <a:r>
              <a:rPr lang="en-US" sz="2177" dirty="0" err="1"/>
              <a:t>aller</a:t>
            </a:r>
            <a:r>
              <a:rPr lang="en-US" sz="2177" dirty="0"/>
              <a:t> (</a:t>
            </a:r>
            <a:r>
              <a:rPr lang="en-US" sz="2177" dirty="0" err="1"/>
              <a:t>i,y</a:t>
            </a:r>
            <a:r>
              <a:rPr lang="en-US" sz="2177" dirty="0"/>
              <a:t>)-</a:t>
            </a:r>
            <a:r>
              <a:rPr lang="en-US" sz="2177" dirty="0" err="1"/>
              <a:t>Kombinationen</a:t>
            </a:r>
            <a:r>
              <a:rPr lang="en-US" sz="2177" dirty="0"/>
              <a:t>, in der </a:t>
            </a:r>
            <a:r>
              <a:rPr lang="en-US" sz="2177" dirty="0" err="1"/>
              <a:t>der</a:t>
            </a:r>
            <a:r>
              <a:rPr lang="en-US" sz="2177" dirty="0"/>
              <a:t> </a:t>
            </a:r>
            <a:r>
              <a:rPr lang="en-US" sz="2177" dirty="0" err="1"/>
              <a:t>Gütermarkt</a:t>
            </a:r>
            <a:r>
              <a:rPr lang="en-US" sz="2177" dirty="0"/>
              <a:t> </a:t>
            </a:r>
            <a:r>
              <a:rPr lang="en-US" sz="2177" dirty="0" err="1"/>
              <a:t>im</a:t>
            </a:r>
            <a:r>
              <a:rPr lang="en-US" sz="2177" dirty="0"/>
              <a:t> </a:t>
            </a:r>
            <a:r>
              <a:rPr lang="en-US" sz="2177" dirty="0" err="1"/>
              <a:t>Gleichgewicht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.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en-US" sz="2177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</a:t>
            </a:r>
            <a:r>
              <a:rPr lang="en-US" sz="2177" dirty="0" err="1"/>
              <a:t>fallend</a:t>
            </a:r>
            <a:r>
              <a:rPr lang="en-US" sz="2177" dirty="0"/>
              <a:t> in y</a:t>
            </a:r>
            <a:endParaRPr lang="de-DE" sz="2177" dirty="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27F0223-1482-4936-AACA-C6CC359670AD}"/>
              </a:ext>
            </a:extLst>
          </p:cNvPr>
          <p:cNvSpPr/>
          <p:nvPr/>
        </p:nvSpPr>
        <p:spPr>
          <a:xfrm>
            <a:off x="4363810" y="3914576"/>
            <a:ext cx="415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Gleichgewichtsbedingung</a:t>
            </a:r>
            <a:r>
              <a:rPr lang="en-US" b="1" dirty="0"/>
              <a:t> am </a:t>
            </a:r>
            <a:r>
              <a:rPr lang="en-US" b="1" dirty="0" err="1"/>
              <a:t>Gütermarkt</a:t>
            </a:r>
            <a:endParaRPr lang="de-DE" b="1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3308036-5507-4305-9176-8A59B95714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65CF0E8-0CDF-4BC5-9CBB-004FBAC31052}"/>
              </a:ext>
            </a:extLst>
          </p:cNvPr>
          <p:cNvGrpSpPr/>
          <p:nvPr/>
        </p:nvGrpSpPr>
        <p:grpSpPr>
          <a:xfrm>
            <a:off x="6478573" y="704712"/>
            <a:ext cx="389160" cy="418680"/>
            <a:chOff x="6478573" y="704712"/>
            <a:chExt cx="38916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695DE80-895D-4778-AB08-168EA088A91B}"/>
                    </a:ext>
                  </a:extLst>
                </p14:cNvPr>
                <p14:cNvContentPartPr/>
                <p14:nvPr/>
              </p14:nvContentPartPr>
              <p14:xfrm>
                <a:off x="6478573" y="824232"/>
                <a:ext cx="140400" cy="1317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695DE80-895D-4778-AB08-168EA088A91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74253" y="819912"/>
                  <a:ext cx="149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5AFD8CB-04CE-4CCE-9874-84C80D918C7C}"/>
                    </a:ext>
                  </a:extLst>
                </p14:cNvPr>
                <p14:cNvContentPartPr/>
                <p14:nvPr/>
              </p14:nvContentPartPr>
              <p14:xfrm>
                <a:off x="6548773" y="816312"/>
                <a:ext cx="107640" cy="3070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5AFD8CB-04CE-4CCE-9874-84C80D918C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44453" y="811992"/>
                  <a:ext cx="116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29E86D7-78D8-4DC5-90E8-6DA77268675F}"/>
                    </a:ext>
                  </a:extLst>
                </p14:cNvPr>
                <p14:cNvContentPartPr/>
                <p14:nvPr/>
              </p14:nvContentPartPr>
              <p14:xfrm>
                <a:off x="6777013" y="714792"/>
                <a:ext cx="22320" cy="107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29E86D7-78D8-4DC5-90E8-6DA77268675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72693" y="710472"/>
                  <a:ext cx="30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A03F03B-A5FD-4D8E-8831-0FF4B94B8E16}"/>
                    </a:ext>
                  </a:extLst>
                </p14:cNvPr>
                <p14:cNvContentPartPr/>
                <p14:nvPr/>
              </p14:nvContentPartPr>
              <p14:xfrm>
                <a:off x="6673333" y="704712"/>
                <a:ext cx="194400" cy="149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A03F03B-A5FD-4D8E-8831-0FF4B94B8E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69013" y="700392"/>
                  <a:ext cx="2030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890F2EE-92F3-4FFE-A8BF-23A2B2385F35}"/>
              </a:ext>
            </a:extLst>
          </p:cNvPr>
          <p:cNvGrpSpPr/>
          <p:nvPr/>
        </p:nvGrpSpPr>
        <p:grpSpPr>
          <a:xfrm>
            <a:off x="7043413" y="902712"/>
            <a:ext cx="271440" cy="74520"/>
            <a:chOff x="7043413" y="902712"/>
            <a:chExt cx="271440" cy="7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C0E4C2B-5027-4440-AD47-D137F1991706}"/>
                    </a:ext>
                  </a:extLst>
                </p14:cNvPr>
                <p14:cNvContentPartPr/>
                <p14:nvPr/>
              </p14:nvContentPartPr>
              <p14:xfrm>
                <a:off x="7043413" y="902712"/>
                <a:ext cx="224640" cy="8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C0E4C2B-5027-4440-AD47-D137F19917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39093" y="898392"/>
                  <a:ext cx="2332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C52EE96-90A2-42DC-A955-17FE382AD9EC}"/>
                    </a:ext>
                  </a:extLst>
                </p14:cNvPr>
                <p14:cNvContentPartPr/>
                <p14:nvPr/>
              </p14:nvContentPartPr>
              <p14:xfrm>
                <a:off x="7068973" y="960672"/>
                <a:ext cx="245880" cy="16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C52EE96-90A2-42DC-A955-17FE382AD9E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64653" y="956352"/>
                  <a:ext cx="2545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2F154F4E-702A-417B-BEA2-F36B11807B2B}"/>
              </a:ext>
            </a:extLst>
          </p:cNvPr>
          <p:cNvGrpSpPr/>
          <p:nvPr/>
        </p:nvGrpSpPr>
        <p:grpSpPr>
          <a:xfrm>
            <a:off x="7547053" y="445512"/>
            <a:ext cx="2936880" cy="876240"/>
            <a:chOff x="7547053" y="445512"/>
            <a:chExt cx="2936880" cy="87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01DBB7D-3C3E-4A4D-AADB-3A108F8CA4E8}"/>
                    </a:ext>
                  </a:extLst>
                </p14:cNvPr>
                <p14:cNvContentPartPr/>
                <p14:nvPr/>
              </p14:nvContentPartPr>
              <p14:xfrm>
                <a:off x="7547053" y="848712"/>
                <a:ext cx="126720" cy="124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01DBB7D-3C3E-4A4D-AADB-3A108F8CA4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42733" y="844392"/>
                  <a:ext cx="135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73140E7-8E2D-41BC-98AE-792DD94271D3}"/>
                    </a:ext>
                  </a:extLst>
                </p14:cNvPr>
                <p14:cNvContentPartPr/>
                <p14:nvPr/>
              </p14:nvContentPartPr>
              <p14:xfrm>
                <a:off x="7690333" y="961752"/>
                <a:ext cx="92880" cy="68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73140E7-8E2D-41BC-98AE-792DD94271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86013" y="957432"/>
                  <a:ext cx="101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F259DA8-0B03-4745-A44B-EDD6E28CDCCF}"/>
                    </a:ext>
                  </a:extLst>
                </p14:cNvPr>
                <p14:cNvContentPartPr/>
                <p14:nvPr/>
              </p14:nvContentPartPr>
              <p14:xfrm>
                <a:off x="7994533" y="867792"/>
                <a:ext cx="9000" cy="108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F259DA8-0B03-4745-A44B-EDD6E28CDC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90213" y="863472"/>
                  <a:ext cx="17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C96F59D-90C9-4DAC-B7C9-AC8A3E68B01E}"/>
                    </a:ext>
                  </a:extLst>
                </p14:cNvPr>
                <p14:cNvContentPartPr/>
                <p14:nvPr/>
              </p14:nvContentPartPr>
              <p14:xfrm>
                <a:off x="7923253" y="899112"/>
                <a:ext cx="149760" cy="18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C96F59D-90C9-4DAC-B7C9-AC8A3E68B0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18933" y="894792"/>
                  <a:ext cx="158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99F5B62-C0F6-4C0D-83EF-72CAC54362C0}"/>
                    </a:ext>
                  </a:extLst>
                </p14:cNvPr>
                <p14:cNvContentPartPr/>
                <p14:nvPr/>
              </p14:nvContentPartPr>
              <p14:xfrm>
                <a:off x="8170573" y="841512"/>
                <a:ext cx="104040" cy="105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99F5B62-C0F6-4C0D-83EF-72CAC54362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66253" y="837192"/>
                  <a:ext cx="112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034DEE4-7D02-4F60-A5CE-DB5949B8A431}"/>
                    </a:ext>
                  </a:extLst>
                </p14:cNvPr>
                <p14:cNvContentPartPr/>
                <p14:nvPr/>
              </p14:nvContentPartPr>
              <p14:xfrm>
                <a:off x="8280733" y="914592"/>
                <a:ext cx="94680" cy="111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034DEE4-7D02-4F60-A5CE-DB5949B8A43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76413" y="910272"/>
                  <a:ext cx="103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CE6F053-E616-48BD-A6D1-64DDEB239DF0}"/>
                    </a:ext>
                  </a:extLst>
                </p14:cNvPr>
                <p14:cNvContentPartPr/>
                <p14:nvPr/>
              </p14:nvContentPartPr>
              <p14:xfrm>
                <a:off x="8462173" y="871032"/>
                <a:ext cx="16920" cy="17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CE6F053-E616-48BD-A6D1-64DDEB239DF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57853" y="866712"/>
                  <a:ext cx="25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5283FAF-102A-4210-9A3D-8CB564C4894D}"/>
                    </a:ext>
                  </a:extLst>
                </p14:cNvPr>
                <p14:cNvContentPartPr/>
                <p14:nvPr/>
              </p14:nvContentPartPr>
              <p14:xfrm>
                <a:off x="8547493" y="845832"/>
                <a:ext cx="112680" cy="60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5283FAF-102A-4210-9A3D-8CB564C489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43173" y="841512"/>
                  <a:ext cx="121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59FDA87-2604-485A-80C8-B16C88DB38C9}"/>
                    </a:ext>
                  </a:extLst>
                </p14:cNvPr>
                <p14:cNvContentPartPr/>
                <p14:nvPr/>
              </p14:nvContentPartPr>
              <p14:xfrm>
                <a:off x="8612293" y="869952"/>
                <a:ext cx="59400" cy="161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59FDA87-2604-485A-80C8-B16C88DB38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07973" y="865632"/>
                  <a:ext cx="68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C6A85BC-DF66-436D-898C-DEE73BE12C75}"/>
                    </a:ext>
                  </a:extLst>
                </p14:cNvPr>
                <p14:cNvContentPartPr/>
                <p14:nvPr/>
              </p14:nvContentPartPr>
              <p14:xfrm>
                <a:off x="8856733" y="885072"/>
                <a:ext cx="4320" cy="114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C6A85BC-DF66-436D-898C-DEE73BE12C7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52413" y="880752"/>
                  <a:ext cx="12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7A310AE-D1AC-4D42-803D-18E819F5179D}"/>
                    </a:ext>
                  </a:extLst>
                </p14:cNvPr>
                <p14:cNvContentPartPr/>
                <p14:nvPr/>
              </p14:nvContentPartPr>
              <p14:xfrm>
                <a:off x="8793733" y="912072"/>
                <a:ext cx="152640" cy="27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7A310AE-D1AC-4D42-803D-18E819F5179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89413" y="907752"/>
                  <a:ext cx="161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F27D033-C6B9-4BC9-847E-34C4CB9F6FB5}"/>
                    </a:ext>
                  </a:extLst>
                </p14:cNvPr>
                <p14:cNvContentPartPr/>
                <p14:nvPr/>
              </p14:nvContentPartPr>
              <p14:xfrm>
                <a:off x="9140413" y="808032"/>
                <a:ext cx="28080" cy="156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F27D033-C6B9-4BC9-847E-34C4CB9F6FB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36093" y="803712"/>
                  <a:ext cx="36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9F93BB7-0BFA-44E3-99F5-90015AF13D00}"/>
                    </a:ext>
                  </a:extLst>
                </p14:cNvPr>
                <p14:cNvContentPartPr/>
                <p14:nvPr/>
              </p14:nvContentPartPr>
              <p14:xfrm>
                <a:off x="9007213" y="794712"/>
                <a:ext cx="317520" cy="182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9F93BB7-0BFA-44E3-99F5-90015AF13D0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02893" y="790392"/>
                  <a:ext cx="326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E168453-C705-48F2-BE77-754D2D00ED83}"/>
                    </a:ext>
                  </a:extLst>
                </p14:cNvPr>
                <p14:cNvContentPartPr/>
                <p14:nvPr/>
              </p14:nvContentPartPr>
              <p14:xfrm>
                <a:off x="9387733" y="748272"/>
                <a:ext cx="120960" cy="200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E168453-C705-48F2-BE77-754D2D00ED8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83413" y="743952"/>
                  <a:ext cx="129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E4AAAB7-A921-481E-9889-500300AE5956}"/>
                    </a:ext>
                  </a:extLst>
                </p14:cNvPr>
                <p14:cNvContentPartPr/>
                <p14:nvPr/>
              </p14:nvContentPartPr>
              <p14:xfrm>
                <a:off x="9611293" y="803352"/>
                <a:ext cx="57600" cy="81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E4AAAB7-A921-481E-9889-500300AE59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06973" y="799032"/>
                  <a:ext cx="66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8C0668C-3656-4498-BF9A-84A0B3BFC43D}"/>
                    </a:ext>
                  </a:extLst>
                </p14:cNvPr>
                <p14:cNvContentPartPr/>
                <p14:nvPr/>
              </p14:nvContentPartPr>
              <p14:xfrm>
                <a:off x="9632173" y="700392"/>
                <a:ext cx="20880" cy="5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8C0668C-3656-4498-BF9A-84A0B3BFC43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27853" y="696072"/>
                  <a:ext cx="29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8BE847D-9505-4853-ADAF-FF0F95B2E76C}"/>
                    </a:ext>
                  </a:extLst>
                </p14:cNvPr>
                <p14:cNvContentPartPr/>
                <p14:nvPr/>
              </p14:nvContentPartPr>
              <p14:xfrm>
                <a:off x="9698053" y="732792"/>
                <a:ext cx="100080" cy="263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8BE847D-9505-4853-ADAF-FF0F95B2E76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93733" y="728472"/>
                  <a:ext cx="108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727984A-F0D6-4C3D-9018-00438B9BD161}"/>
                    </a:ext>
                  </a:extLst>
                </p14:cNvPr>
                <p14:cNvContentPartPr/>
                <p14:nvPr/>
              </p14:nvContentPartPr>
              <p14:xfrm>
                <a:off x="10055533" y="853032"/>
                <a:ext cx="33840" cy="141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727984A-F0D6-4C3D-9018-00438B9BD16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51213" y="848712"/>
                  <a:ext cx="42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DDF26E8-2C10-45B3-A237-E5B3C901475C}"/>
                    </a:ext>
                  </a:extLst>
                </p14:cNvPr>
                <p14:cNvContentPartPr/>
                <p14:nvPr/>
              </p14:nvContentPartPr>
              <p14:xfrm>
                <a:off x="10007653" y="884352"/>
                <a:ext cx="167040" cy="16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DDF26E8-2C10-45B3-A237-E5B3C901475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03333" y="880032"/>
                  <a:ext cx="175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F27F386-EEE8-4FDB-B14F-579BF3BC36FA}"/>
                    </a:ext>
                  </a:extLst>
                </p14:cNvPr>
                <p14:cNvContentPartPr/>
                <p14:nvPr/>
              </p14:nvContentPartPr>
              <p14:xfrm>
                <a:off x="10309693" y="756192"/>
                <a:ext cx="174240" cy="246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F27F386-EEE8-4FDB-B14F-579BF3BC36F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305373" y="751872"/>
                  <a:ext cx="182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182A801-2B05-4E2E-8CC8-7FE1A6360B36}"/>
                    </a:ext>
                  </a:extLst>
                </p14:cNvPr>
                <p14:cNvContentPartPr/>
                <p14:nvPr/>
              </p14:nvContentPartPr>
              <p14:xfrm>
                <a:off x="8819653" y="445512"/>
                <a:ext cx="1163880" cy="876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182A801-2B05-4E2E-8CC8-7FE1A6360B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15333" y="441192"/>
                  <a:ext cx="1172520" cy="88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807022C3-2B46-4A58-A5CE-4A8BA5F519DE}"/>
                  </a:ext>
                </a:extLst>
              </p14:cNvPr>
              <p14:cNvContentPartPr/>
              <p14:nvPr/>
            </p14:nvContentPartPr>
            <p14:xfrm>
              <a:off x="9482773" y="692112"/>
              <a:ext cx="242280" cy="2962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807022C3-2B46-4A58-A5CE-4A8BA5F519D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478453" y="687792"/>
                <a:ext cx="2509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02B14CB-F79A-4C02-BE64-1558BE6BC9C3}"/>
                  </a:ext>
                </a:extLst>
              </p14:cNvPr>
              <p14:cNvContentPartPr/>
              <p14:nvPr/>
            </p14:nvContentPartPr>
            <p14:xfrm>
              <a:off x="600493" y="3653472"/>
              <a:ext cx="290160" cy="5893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02B14CB-F79A-4C02-BE64-1558BE6BC9C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173" y="3649152"/>
                <a:ext cx="29880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D5A063BF-096F-4594-8F01-4E9BC2B2352D}"/>
                  </a:ext>
                </a:extLst>
              </p14:cNvPr>
              <p14:cNvContentPartPr/>
              <p14:nvPr/>
            </p14:nvContentPartPr>
            <p14:xfrm>
              <a:off x="4329013" y="6293352"/>
              <a:ext cx="454320" cy="4809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D5A063BF-096F-4594-8F01-4E9BC2B2352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324693" y="6289032"/>
                <a:ext cx="462960" cy="48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CC079A6-F8B7-449F-A891-4270C0C08E04}"/>
              </a:ext>
            </a:extLst>
          </p:cNvPr>
          <p:cNvGrpSpPr/>
          <p:nvPr/>
        </p:nvGrpSpPr>
        <p:grpSpPr>
          <a:xfrm>
            <a:off x="6899053" y="28992"/>
            <a:ext cx="2876400" cy="323280"/>
            <a:chOff x="6899053" y="28992"/>
            <a:chExt cx="287640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78570AB-9F3D-4915-A478-EE03F3A60119}"/>
                    </a:ext>
                  </a:extLst>
                </p14:cNvPr>
                <p14:cNvContentPartPr/>
                <p14:nvPr/>
              </p14:nvContentPartPr>
              <p14:xfrm>
                <a:off x="6899053" y="186672"/>
                <a:ext cx="311400" cy="85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78570AB-9F3D-4915-A478-EE03F3A6011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94733" y="182352"/>
                  <a:ext cx="320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B627DD0-22B5-4CF7-B496-86CBD5879CEB}"/>
                    </a:ext>
                  </a:extLst>
                </p14:cNvPr>
                <p14:cNvContentPartPr/>
                <p14:nvPr/>
              </p14:nvContentPartPr>
              <p14:xfrm>
                <a:off x="7192813" y="153912"/>
                <a:ext cx="103680" cy="109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B627DD0-22B5-4CF7-B496-86CBD5879C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88493" y="149592"/>
                  <a:ext cx="112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AE4493E-4B12-4BA8-B4C9-5C485EB1E613}"/>
                    </a:ext>
                  </a:extLst>
                </p14:cNvPr>
                <p14:cNvContentPartPr/>
                <p14:nvPr/>
              </p14:nvContentPartPr>
              <p14:xfrm>
                <a:off x="7472173" y="108552"/>
                <a:ext cx="184680" cy="133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AE4493E-4B12-4BA8-B4C9-5C485EB1E61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67853" y="104232"/>
                  <a:ext cx="193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12E49D0-519C-485E-BC39-BF2DE3444996}"/>
                    </a:ext>
                  </a:extLst>
                </p14:cNvPr>
                <p14:cNvContentPartPr/>
                <p14:nvPr/>
              </p14:nvContentPartPr>
              <p14:xfrm>
                <a:off x="7655413" y="150312"/>
                <a:ext cx="375480" cy="81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12E49D0-519C-485E-BC39-BF2DE344499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51093" y="145992"/>
                  <a:ext cx="384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B109656-689E-4EA2-9827-A76E642F657F}"/>
                    </a:ext>
                  </a:extLst>
                </p14:cNvPr>
                <p14:cNvContentPartPr/>
                <p14:nvPr/>
              </p14:nvContentPartPr>
              <p14:xfrm>
                <a:off x="8265973" y="77952"/>
                <a:ext cx="203760" cy="166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B109656-689E-4EA2-9827-A76E642F65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61653" y="73632"/>
                  <a:ext cx="212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5C0833F-A747-4692-880D-D4C0C02AE00F}"/>
                    </a:ext>
                  </a:extLst>
                </p14:cNvPr>
                <p14:cNvContentPartPr/>
                <p14:nvPr/>
              </p14:nvContentPartPr>
              <p14:xfrm>
                <a:off x="8460373" y="88752"/>
                <a:ext cx="372600" cy="139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5C0833F-A747-4692-880D-D4C0C02AE00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56053" y="84432"/>
                  <a:ext cx="381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1EF7008-9740-4120-8EAB-13A2BFE270BC}"/>
                    </a:ext>
                  </a:extLst>
                </p14:cNvPr>
                <p14:cNvContentPartPr/>
                <p14:nvPr/>
              </p14:nvContentPartPr>
              <p14:xfrm>
                <a:off x="8472973" y="46272"/>
                <a:ext cx="158760" cy="21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1EF7008-9740-4120-8EAB-13A2BFE270B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68653" y="41952"/>
                  <a:ext cx="167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3AA5911-5290-4DBA-8620-CEA858EAE46A}"/>
                    </a:ext>
                  </a:extLst>
                </p14:cNvPr>
                <p14:cNvContentPartPr/>
                <p14:nvPr/>
              </p14:nvContentPartPr>
              <p14:xfrm>
                <a:off x="8829013" y="119712"/>
                <a:ext cx="198720" cy="77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3AA5911-5290-4DBA-8620-CEA858EAE46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24693" y="115392"/>
                  <a:ext cx="207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7FF0924-775A-437E-B9C8-D09CF0F6372A}"/>
                    </a:ext>
                  </a:extLst>
                </p14:cNvPr>
                <p14:cNvContentPartPr/>
                <p14:nvPr/>
              </p14:nvContentPartPr>
              <p14:xfrm>
                <a:off x="9033133" y="111432"/>
                <a:ext cx="159120" cy="70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7FF0924-775A-437E-B9C8-D09CF0F637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28813" y="107112"/>
                  <a:ext cx="167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B477DF6-DD56-4E74-896A-191C78EC43AC}"/>
                    </a:ext>
                  </a:extLst>
                </p14:cNvPr>
                <p14:cNvContentPartPr/>
                <p14:nvPr/>
              </p14:nvContentPartPr>
              <p14:xfrm>
                <a:off x="9189733" y="28992"/>
                <a:ext cx="253800" cy="170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B477DF6-DD56-4E74-896A-191C78EC43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85413" y="24672"/>
                  <a:ext cx="262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0208DA8-C4C0-4B42-9BA6-DBA8493157D0}"/>
                    </a:ext>
                  </a:extLst>
                </p14:cNvPr>
                <p14:cNvContentPartPr/>
                <p14:nvPr/>
              </p14:nvContentPartPr>
              <p14:xfrm>
                <a:off x="8127013" y="237432"/>
                <a:ext cx="1648440" cy="114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0208DA8-C4C0-4B42-9BA6-DBA8493157D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22693" y="233112"/>
                  <a:ext cx="1657080" cy="12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0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Geldmarkt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>
                    <a:solidFill>
                      <a:sysClr val="windowText" lastClr="000000"/>
                    </a:solidFill>
                  </a:rPr>
                  <a:t>Geldangebot</a:t>
                </a: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77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reale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 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nominale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			p: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Preisniveau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	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M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wird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von der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Zentralbank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gesetzt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und 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P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werden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als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kurzfristig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konstant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betrachtet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endParaRPr lang="en-US" sz="1633" dirty="0">
                  <a:solidFill>
                    <a:sysClr val="windowText" lastClr="000000"/>
                  </a:solidFill>
                </a:endParaRPr>
              </a:p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 err="1">
                    <a:solidFill>
                      <a:sysClr val="windowText" lastClr="000000"/>
                    </a:solidFill>
                  </a:rPr>
                  <a:t>Geldnachfrage</a:t>
                </a:r>
                <a:endParaRPr lang="en-US" sz="2903" dirty="0">
                  <a:solidFill>
                    <a:sysClr val="windowText" lastClr="000000"/>
                  </a:solidFill>
                </a:endParaRPr>
              </a:p>
              <a:p>
                <a:r>
                  <a:rPr lang="de-DE" sz="1814" dirty="0"/>
                  <a:t>Transaktionsmotiv	→	Je höher das Einkommen, +Vorsichtsmotiv 			desto höher die Geldnachfrage</a:t>
                </a:r>
              </a:p>
              <a:p>
                <a:r>
                  <a:rPr lang="de-DE" sz="1814" dirty="0"/>
                  <a:t>Spekulationsmotiv	→	Je höher der Zins, desto niedriger 					die Geldnachfrage</a:t>
                </a:r>
              </a:p>
              <a:p>
                <a:r>
                  <a:rPr lang="de-DE" sz="1814" dirty="0"/>
                  <a:t>	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L(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Y,i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∙Y+l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mit 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	     und	l</a:t>
                </a:r>
                <a:r>
                  <a:rPr lang="de-DE" sz="1814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  <a:blipFill>
                <a:blip r:embed="rId3"/>
                <a:stretch>
                  <a:fillRect l="-1543" t="-10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CE7E583-8515-4D8C-BFE5-215625D9CF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58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>
            <a:extLst>
              <a:ext uri="{FF2B5EF4-FFF2-40B4-BE49-F238E27FC236}">
                <a16:creationId xmlns:a16="http://schemas.microsoft.com/office/drawing/2014/main" id="{1AE419F9-E9DF-412E-9679-13A34F743970}"/>
              </a:ext>
            </a:extLst>
          </p:cNvPr>
          <p:cNvSpPr txBox="1"/>
          <p:nvPr/>
        </p:nvSpPr>
        <p:spPr>
          <a:xfrm>
            <a:off x="8164715" y="31646"/>
            <a:ext cx="40272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600" b="1" dirty="0"/>
              <a:t>Ableitung der Die LM-Kurve</a:t>
            </a:r>
          </a:p>
        </p:txBody>
      </p:sp>
      <p:cxnSp>
        <p:nvCxnSpPr>
          <p:cNvPr id="51" name="Straight Arrow Connector 7">
            <a:extLst>
              <a:ext uri="{FF2B5EF4-FFF2-40B4-BE49-F238E27FC236}">
                <a16:creationId xmlns:a16="http://schemas.microsoft.com/office/drawing/2014/main" id="{297E16CD-354A-4ED5-9D40-5744F428BFFF}"/>
              </a:ext>
            </a:extLst>
          </p:cNvPr>
          <p:cNvCxnSpPr/>
          <p:nvPr/>
        </p:nvCxnSpPr>
        <p:spPr>
          <a:xfrm>
            <a:off x="318104" y="326881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">
            <a:extLst>
              <a:ext uri="{FF2B5EF4-FFF2-40B4-BE49-F238E27FC236}">
                <a16:creationId xmlns:a16="http://schemas.microsoft.com/office/drawing/2014/main" id="{6C72AB29-1685-4114-A0C3-403E43A513B4}"/>
              </a:ext>
            </a:extLst>
          </p:cNvPr>
          <p:cNvSpPr txBox="1"/>
          <p:nvPr/>
        </p:nvSpPr>
        <p:spPr>
          <a:xfrm>
            <a:off x="3922573" y="334058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3008843C-FAA5-4653-95A7-CE4FBE33AC94}"/>
              </a:ext>
            </a:extLst>
          </p:cNvPr>
          <p:cNvCxnSpPr/>
          <p:nvPr/>
        </p:nvCxnSpPr>
        <p:spPr>
          <a:xfrm flipV="1">
            <a:off x="318104" y="15495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B40D93FD-44F4-42E3-9381-3D3A5160A399}"/>
              </a:ext>
            </a:extLst>
          </p:cNvPr>
          <p:cNvCxnSpPr/>
          <p:nvPr/>
        </p:nvCxnSpPr>
        <p:spPr>
          <a:xfrm>
            <a:off x="4847541" y="3257018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4C2BA91B-443D-42D8-BF48-B838EA32E37A}"/>
              </a:ext>
            </a:extLst>
          </p:cNvPr>
          <p:cNvCxnSpPr/>
          <p:nvPr/>
        </p:nvCxnSpPr>
        <p:spPr>
          <a:xfrm flipV="1">
            <a:off x="4847540" y="14315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/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/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hteck 59">
            <a:extLst>
              <a:ext uri="{FF2B5EF4-FFF2-40B4-BE49-F238E27FC236}">
                <a16:creationId xmlns:a16="http://schemas.microsoft.com/office/drawing/2014/main" id="{2ED2C6A2-7685-4469-A234-5BD15AA436F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7E6466E8-6930-4D2E-9220-AE47CFFC194A}"/>
              </a:ext>
            </a:extLst>
          </p:cNvPr>
          <p:cNvSpPr txBox="1"/>
          <p:nvPr/>
        </p:nvSpPr>
        <p:spPr>
          <a:xfrm>
            <a:off x="8168618" y="334058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6176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err="1"/>
              <a:t>Allgmeines</a:t>
            </a:r>
            <a:r>
              <a:rPr lang="de-DE" sz="2903" b="1" dirty="0"/>
              <a:t> Gleichgewicht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2271237" y="1174921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2271238" y="4740892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936593" y="1109596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19811" y="4759330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3251103" y="1444648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744105" y="1893488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34485" y="3194971"/>
            <a:ext cx="114492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IS-Kurve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22404" y="978948"/>
            <a:ext cx="130202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LM-Kurve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36809" y="4759330"/>
            <a:ext cx="39145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91622" y="2668951"/>
            <a:ext cx="336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271237" y="2826468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952606" y="2808030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3549" y="5523952"/>
            <a:ext cx="8666475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Der Schnittpunkt von LM- und IS-Kurve ist das allgemeine Gleichgewicht</a:t>
            </a:r>
          </a:p>
          <a:p>
            <a:endParaRPr lang="de-DE" sz="2177" b="1" dirty="0"/>
          </a:p>
          <a:p>
            <a:r>
              <a:rPr lang="de-DE" sz="2177" b="1" dirty="0"/>
              <a:t>→	Güter- und Geldmarkt befinden sich gleichzeitig im Gleichgewicht</a:t>
            </a:r>
          </a:p>
        </p:txBody>
      </p:sp>
      <p:sp>
        <p:nvSpPr>
          <p:cNvPr id="25" name="Rechteck 24"/>
          <p:cNvSpPr/>
          <p:nvPr/>
        </p:nvSpPr>
        <p:spPr>
          <a:xfrm>
            <a:off x="23876" y="5469469"/>
            <a:ext cx="8841732" cy="130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" name="Rechteck 1"/>
          <p:cNvSpPr/>
          <p:nvPr/>
        </p:nvSpPr>
        <p:spPr>
          <a:xfrm>
            <a:off x="1328278" y="5009104"/>
            <a:ext cx="6970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https://www.youtube.com/watch?v=vDBmYhP91Vs&amp;feature=youtu.be</a:t>
            </a:r>
            <a:endParaRPr lang="de-DE" dirty="0"/>
          </a:p>
          <a:p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E181B1-00D2-4DA3-A5CD-7CC3868784D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065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6786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Y,r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IS-Kurve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LM-Kurve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simultane Güter- und Geldmarktgleichgewicht mit dem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Zinsatz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i* und Einkommen Y*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A8277C-6542-4FA4-BAE0-354C3E88581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40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42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mit Pfeil 17"/>
          <p:cNvCxnSpPr/>
          <p:nvPr/>
        </p:nvCxnSpPr>
        <p:spPr>
          <a:xfrm flipV="1">
            <a:off x="1270218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Shape 2"/>
          <p:cNvSpPr txBox="1"/>
          <p:nvPr/>
        </p:nvSpPr>
        <p:spPr>
          <a:xfrm>
            <a:off x="363085" y="-991"/>
            <a:ext cx="4577608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270218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1270218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270218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1270218" y="1011999"/>
            <a:ext cx="2417001" cy="22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1270218" y="2018904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923461" y="2710432"/>
            <a:ext cx="0" cy="356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529711" y="186121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(G)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39935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8" name="Textfeld 37"/>
          <p:cNvSpPr txBox="1"/>
          <p:nvPr/>
        </p:nvSpPr>
        <p:spPr>
          <a:xfrm>
            <a:off x="4732409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8921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732409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43596" y="4147568"/>
            <a:ext cx="3032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cxnSp>
        <p:nvCxnSpPr>
          <p:cNvPr id="50" name="Gerade Verbindung 49"/>
          <p:cNvCxnSpPr/>
          <p:nvPr/>
        </p:nvCxnSpPr>
        <p:spPr>
          <a:xfrm>
            <a:off x="1596840" y="4103967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3702471" y="5890256"/>
            <a:ext cx="74090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IS(G)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948517" y="27020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 </a:t>
            </a:r>
            <a:r>
              <a:rPr lang="de-DE" sz="1633" dirty="0"/>
              <a:t>&gt;0</a:t>
            </a:r>
          </a:p>
        </p:txBody>
      </p:sp>
      <p:cxnSp>
        <p:nvCxnSpPr>
          <p:cNvPr id="66" name="Gerade Verbindung 65"/>
          <p:cNvCxnSpPr/>
          <p:nvPr/>
        </p:nvCxnSpPr>
        <p:spPr>
          <a:xfrm flipH="1">
            <a:off x="1270218" y="4343541"/>
            <a:ext cx="6532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634924" y="202874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  <p:sp>
        <p:nvSpPr>
          <p:cNvPr id="70" name="Textfeld 69"/>
          <p:cNvSpPr txBox="1"/>
          <p:nvPr/>
        </p:nvSpPr>
        <p:spPr>
          <a:xfrm>
            <a:off x="3477059" y="75070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98155" y="2637525"/>
            <a:ext cx="952545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sp>
        <p:nvSpPr>
          <p:cNvPr id="55" name="Textfeld 54"/>
          <p:cNvSpPr txBox="1"/>
          <p:nvPr/>
        </p:nvSpPr>
        <p:spPr>
          <a:xfrm>
            <a:off x="1575186" y="632441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65" name="TextShape 2"/>
          <p:cNvSpPr txBox="1"/>
          <p:nvPr/>
        </p:nvSpPr>
        <p:spPr>
          <a:xfrm>
            <a:off x="5026969" y="-9962"/>
            <a:ext cx="4964210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+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sz="2400" b="1" dirty="0"/>
          </a:p>
        </p:txBody>
      </p:sp>
      <p:sp>
        <p:nvSpPr>
          <p:cNvPr id="68" name="Textfeld 67"/>
          <p:cNvSpPr txBox="1"/>
          <p:nvPr/>
        </p:nvSpPr>
        <p:spPr>
          <a:xfrm>
            <a:off x="2453421" y="6312529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 +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1238155" y="328428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70AC08F9-2ADD-43D1-AF9D-7859030AAE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68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516898" y="-30536"/>
            <a:ext cx="4679508" cy="53614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710031" y="557692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710032" y="4123663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75387" y="492367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58605" y="4142101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689897" y="827419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182899" y="1276259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584928" y="821347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  <a:r>
              <a:rPr lang="de-DE" sz="2400" b="1" dirty="0"/>
              <a:t>(G</a:t>
            </a:r>
            <a:r>
              <a:rPr lang="de-DE" sz="2400" b="1" baseline="-25000" dirty="0"/>
              <a:t>1</a:t>
            </a:r>
            <a:r>
              <a:rPr lang="de-DE" sz="2400" b="1" dirty="0"/>
              <a:t>)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861198" y="361719"/>
            <a:ext cx="54694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33994" y="4142101"/>
            <a:ext cx="76976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-76015" y="2064366"/>
            <a:ext cx="6671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710031" y="2209239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391400" y="2190801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5572482" y="0"/>
            <a:ext cx="486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894DC714-A3D1-411F-9710-7D976EFE314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3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3"/>
              <p:cNvSpPr txBox="1"/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1633" dirty="0" smtClean="0"/>
                      <m:t>Y</m:t>
                    </m:r>
                    <m:r>
                      <m:rPr>
                        <m:nor/>
                      </m:rPr>
                      <a:rPr lang="de-DE" sz="1633" baseline="-25000" dirty="0" smtClean="0"/>
                      <m:t>0</m:t>
                    </m:r>
                  </m:oMath>
                </a14:m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blipFill>
                <a:blip r:embed="rId3"/>
                <a:stretch>
                  <a:fillRect t="-7143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Shape 2"/>
          <p:cNvSpPr txBox="1"/>
          <p:nvPr/>
        </p:nvSpPr>
        <p:spPr>
          <a:xfrm>
            <a:off x="2898345" y="-32351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Geldpolitik und das IS-LM-Modell</a:t>
            </a:r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1226154" y="380856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4830623" y="388033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V="1">
            <a:off x="1946345" y="720105"/>
            <a:ext cx="0" cy="30680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351059" y="1587541"/>
            <a:ext cx="3245005" cy="1940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7"/>
              <p:cNvSpPr txBox="1"/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33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33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33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33" dirty="0"/>
                  <a:t>(</a:t>
                </a:r>
                <a14:m>
                  <m:oMath xmlns:m="http://schemas.openxmlformats.org/officeDocument/2006/math">
                    <m:r>
                      <a:rPr lang="de-DE" sz="1633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1633" dirty="0"/>
                  <a:t>)</a:t>
                </a:r>
              </a:p>
            </p:txBody>
          </p:sp>
        </mc:Choice>
        <mc:Fallback xmlns="">
          <p:sp>
            <p:nvSpPr>
              <p:cNvPr id="13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blipFill>
                <a:blip r:embed="rId4"/>
                <a:stretch>
                  <a:fillRect t="-5357" r="-3704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6"/>
          <p:cNvCxnSpPr/>
          <p:nvPr/>
        </p:nvCxnSpPr>
        <p:spPr>
          <a:xfrm flipV="1">
            <a:off x="1226154" y="69470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 flipV="1">
            <a:off x="5755591" y="3781764"/>
            <a:ext cx="2274043" cy="15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5755590" y="68290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4"/>
              <p:cNvSpPr txBox="1"/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6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11"/>
          <p:cNvCxnSpPr/>
          <p:nvPr/>
        </p:nvCxnSpPr>
        <p:spPr>
          <a:xfrm flipH="1">
            <a:off x="1220410" y="1951446"/>
            <a:ext cx="619185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245580" y="3782136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cxnSp>
        <p:nvCxnSpPr>
          <p:cNvPr id="43" name="Gerade Verbindung 42"/>
          <p:cNvCxnSpPr/>
          <p:nvPr/>
        </p:nvCxnSpPr>
        <p:spPr>
          <a:xfrm flipV="1">
            <a:off x="6511682" y="959375"/>
            <a:ext cx="1991765" cy="17553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177" b="1" dirty="0"/>
                  <a:t>LM(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e-DE" sz="2177" b="1" dirty="0"/>
                  <a:t>)</a:t>
                </a: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blipFill>
                <a:blip r:embed="rId7"/>
                <a:stretch>
                  <a:fillRect l="-8025" t="-1333" r="-6173" b="-2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4"/>
              <p:cNvSpPr txBox="1"/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4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Shape 2"/>
          <p:cNvSpPr txBox="1"/>
          <p:nvPr/>
        </p:nvSpPr>
        <p:spPr>
          <a:xfrm>
            <a:off x="6562065" y="-27466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+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2000" b="1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1AB1A49-92D7-475F-88F5-235C636421B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ade Hochschule – Wikipedia">
            <a:extLst>
              <a:ext uri="{FF2B5EF4-FFF2-40B4-BE49-F238E27FC236}">
                <a16:creationId xmlns:a16="http://schemas.microsoft.com/office/drawing/2014/main" id="{958D230B-DC3F-4C23-9015-ADBC1FB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91" y="30703"/>
            <a:ext cx="2160000" cy="14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3DD285B-D578-D2EE-15B3-B26F91AA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788" y="368781"/>
            <a:ext cx="9932803" cy="4915239"/>
          </a:xfrm>
        </p:spPr>
        <p:txBody>
          <a:bodyPr>
            <a:noAutofit/>
          </a:bodyPr>
          <a:lstStyle/>
          <a:p>
            <a:r>
              <a:rPr lang="de-DE" sz="3000" b="1" dirty="0"/>
              <a:t>Dirk Gerlach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Leiter Stab der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Hv-Präsidentin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Bundesbank –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Filiale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Hannover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de-DE" dirty="0"/>
          </a:p>
          <a:p>
            <a:r>
              <a:rPr lang="en-US" sz="3200" b="1" dirty="0"/>
              <a:t>Money, interest and prices</a:t>
            </a:r>
          </a:p>
          <a:p>
            <a:r>
              <a:rPr lang="en-US" sz="3200" b="1" dirty="0"/>
              <a:t>–</a:t>
            </a:r>
          </a:p>
          <a:p>
            <a:r>
              <a:rPr lang="en-US" sz="3200" b="1" dirty="0"/>
              <a:t>basics and current problems of European monetary policy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Dienstag 10.12.2024</a:t>
            </a:r>
          </a:p>
          <a:p>
            <a:r>
              <a:rPr lang="de-DE" dirty="0"/>
              <a:t>Jade Hochschule Wilhelmshaven</a:t>
            </a:r>
          </a:p>
          <a:p>
            <a:r>
              <a:rPr lang="de-DE" sz="1400" dirty="0"/>
              <a:t>10:15 – 11:45 Uhr</a:t>
            </a:r>
            <a:r>
              <a:rPr lang="de-DE" sz="1400"/>
              <a:t>: S123</a:t>
            </a: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FA4E6-4253-C4D1-CA96-59FDD2C95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07569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99F0C1-CD04-85A9-277B-5F1656B7138A}"/>
              </a:ext>
            </a:extLst>
          </p:cNvPr>
          <p:cNvSpPr txBox="1"/>
          <p:nvPr/>
        </p:nvSpPr>
        <p:spPr>
          <a:xfrm>
            <a:off x="226113" y="520"/>
            <a:ext cx="1847239" cy="3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ED0359-2290-FAF6-6111-5BA31F73E4E0}"/>
              </a:ext>
            </a:extLst>
          </p:cNvPr>
          <p:cNvSpPr txBox="1"/>
          <p:nvPr/>
        </p:nvSpPr>
        <p:spPr>
          <a:xfrm>
            <a:off x="9225280" y="5095240"/>
            <a:ext cx="296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Ansprechpartner:</a:t>
            </a:r>
          </a:p>
          <a:p>
            <a:endParaRPr lang="de-DE" dirty="0"/>
          </a:p>
          <a:p>
            <a:pPr algn="ctr"/>
            <a:r>
              <a:rPr lang="de-DE" dirty="0"/>
              <a:t>Prof. Dr. Bernhard Köster</a:t>
            </a:r>
          </a:p>
          <a:p>
            <a:pPr algn="ctr"/>
            <a:r>
              <a:rPr lang="de-DE" dirty="0"/>
              <a:t>b</a:t>
            </a:r>
            <a:r>
              <a:rPr lang="de-DE"/>
              <a:t>ernhard</a:t>
            </a:r>
            <a:r>
              <a:rPr lang="de-DE" dirty="0"/>
              <a:t>.koester@jade-hs</a:t>
            </a:r>
            <a:r>
              <a:rPr lang="de-DE"/>
              <a:t>.de</a:t>
            </a:r>
            <a:endParaRPr lang="de-DE" dirty="0"/>
          </a:p>
        </p:txBody>
      </p:sp>
      <p:pic>
        <p:nvPicPr>
          <p:cNvPr id="7" name="Grafik 6" descr="Ein Bild, das Menschliches Gesicht, Buch, Person, Text enthält.&#10;&#10;Automatisch generierte Beschreibung">
            <a:extLst>
              <a:ext uri="{FF2B5EF4-FFF2-40B4-BE49-F238E27FC236}">
                <a16:creationId xmlns:a16="http://schemas.microsoft.com/office/drawing/2014/main" id="{38F349CA-BD94-0F09-67B7-EFBAEB25F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999"/>
            <a:ext cx="1711842" cy="24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7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907627" y="1142648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907628" y="4708619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983" y="1077323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56201" y="4727057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945211" y="1412375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380495" y="1861215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470875" y="3162698"/>
            <a:ext cx="1122487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 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58793" y="94667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LM(</a:t>
            </a:r>
            <a:r>
              <a:rPr lang="de-DE" sz="2400" dirty="0"/>
              <a:t>M</a:t>
            </a:r>
            <a:r>
              <a:rPr lang="de-DE" sz="2400" baseline="-25000" dirty="0"/>
              <a:t>1</a:t>
            </a:r>
            <a:r>
              <a:rPr lang="de-DE" sz="2177" b="1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1590" y="4727057"/>
            <a:ext cx="817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1582" y="2649322"/>
            <a:ext cx="7152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07627" y="2794195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588996" y="2775757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380826" y="97563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</a:t>
            </a:r>
            <a:r>
              <a:rPr lang="de-DE" baseline="-25000" dirty="0"/>
              <a:t>1</a:t>
            </a:r>
            <a:r>
              <a:rPr lang="de-DE" b="1"/>
              <a:t>&lt;</a:t>
            </a:r>
            <a:r>
              <a:rPr lang="de-DE"/>
              <a:t>M</a:t>
            </a:r>
            <a:r>
              <a:rPr lang="de-DE" baseline="-25000"/>
              <a:t>2</a:t>
            </a: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8401565" y="155498"/>
            <a:ext cx="576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954CB66-EF6D-44C6-A94E-31E6583041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5770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den fiskalischen Impuls auf das Einkommen, den eine Verdopplung der Staatsausgaben auslöst.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geldpolitischen Impuls auf das Einkommen, den eine Erhöhung der Geldmenge um 25% auslöst.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844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0" y="0"/>
            <a:ext cx="1492559" cy="3930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FC040A-2DBF-497F-9779-DEC300528F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1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Wintersemester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Prof. Dr. Bernhard Köster</a:t>
            </a:r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</a:t>
            </a:r>
            <a:r>
              <a:rPr lang="de-DE" sz="2903" b="1" dirty="0" err="1"/>
              <a:t>Keynesianische</a:t>
            </a:r>
            <a:r>
              <a:rPr lang="de-DE" sz="2903" b="1" dirty="0"/>
              <a:t> Gütermarktmodell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en-US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Frist: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Produktionskapazitäten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ausgelastet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Investitionspläne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erfüllt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Überraschungen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Produzentenseite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ausgeglichen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Frist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Mengen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angepasst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warden</a:t>
            </a:r>
          </a:p>
          <a:p>
            <a:pPr marL="414772" lvl="1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Preisänderungen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fix!)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Die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aggregierten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bestimmten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das    	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gesamtwirtschaftliche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21ED08A-F9E4-45A3-91CB-7890FF959D9B}"/>
                  </a:ext>
                </a:extLst>
              </p14:cNvPr>
              <p14:cNvContentPartPr/>
              <p14:nvPr/>
            </p14:nvContentPartPr>
            <p14:xfrm>
              <a:off x="1002613" y="2694072"/>
              <a:ext cx="3742560" cy="698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21ED08A-F9E4-45A3-91CB-7890FF959D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93" y="2689752"/>
                <a:ext cx="37512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CC6A4DE-2F41-40BE-AF2A-86EAB1FA7744}"/>
                  </a:ext>
                </a:extLst>
              </p14:cNvPr>
              <p14:cNvContentPartPr/>
              <p14:nvPr/>
            </p14:nvContentPartPr>
            <p14:xfrm>
              <a:off x="10848613" y="1367112"/>
              <a:ext cx="738000" cy="6260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CC6A4DE-2F41-40BE-AF2A-86EAB1FA77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44293" y="1362792"/>
                <a:ext cx="74664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2DC18990-EE08-489B-97CF-C9A4AB2B9531}"/>
                  </a:ext>
                </a:extLst>
              </p14:cNvPr>
              <p14:cNvContentPartPr/>
              <p14:nvPr/>
            </p14:nvContentPartPr>
            <p14:xfrm>
              <a:off x="9923413" y="2923392"/>
              <a:ext cx="1863360" cy="115812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2DC18990-EE08-489B-97CF-C9A4AB2B95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19093" y="2919072"/>
                <a:ext cx="1872000" cy="11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9726DBD7-A8F4-4430-8624-189BE3B55F1C}"/>
                  </a:ext>
                </a:extLst>
              </p14:cNvPr>
              <p14:cNvContentPartPr/>
              <p14:nvPr/>
            </p14:nvContentPartPr>
            <p14:xfrm>
              <a:off x="2821333" y="2703792"/>
              <a:ext cx="2296440" cy="8928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9726DBD7-A8F4-4430-8624-189BE3B55F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17013" y="2699472"/>
                <a:ext cx="23050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B7377862-7CF8-4D77-8613-168470D2D10A}"/>
                  </a:ext>
                </a:extLst>
              </p14:cNvPr>
              <p14:cNvContentPartPr/>
              <p14:nvPr/>
            </p14:nvContentPartPr>
            <p14:xfrm>
              <a:off x="1087573" y="4325952"/>
              <a:ext cx="1004040" cy="1299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B7377862-7CF8-4D77-8613-168470D2D1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3253" y="4321632"/>
                <a:ext cx="10126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88C642F8-604D-42A6-9049-9A3BA4EFEC52}"/>
                  </a:ext>
                </a:extLst>
              </p14:cNvPr>
              <p14:cNvContentPartPr/>
              <p14:nvPr/>
            </p14:nvContentPartPr>
            <p14:xfrm>
              <a:off x="9354973" y="2222472"/>
              <a:ext cx="289440" cy="29412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88C642F8-604D-42A6-9049-9A3BA4EFEC5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50653" y="2218152"/>
                <a:ext cx="2980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25A4BCA5-2C73-42A4-9626-C129ADFCE3A2}"/>
                  </a:ext>
                </a:extLst>
              </p14:cNvPr>
              <p14:cNvContentPartPr/>
              <p14:nvPr/>
            </p14:nvContentPartPr>
            <p14:xfrm>
              <a:off x="947173" y="3478872"/>
              <a:ext cx="6018120" cy="8856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25A4BCA5-2C73-42A4-9626-C129ADFCE3A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2853" y="3474552"/>
                <a:ext cx="60267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9991D492-AF9F-433F-979A-2F13946BAFB7}"/>
                  </a:ext>
                </a:extLst>
              </p14:cNvPr>
              <p14:cNvContentPartPr/>
              <p14:nvPr/>
            </p14:nvContentPartPr>
            <p14:xfrm>
              <a:off x="3081613" y="1329312"/>
              <a:ext cx="3164760" cy="9684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9991D492-AF9F-433F-979A-2F13946BAFB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77293" y="1324992"/>
                <a:ext cx="3173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A4914EA7-3569-42DF-9151-640AE7AFAD38}"/>
                  </a:ext>
                </a:extLst>
              </p14:cNvPr>
              <p14:cNvContentPartPr/>
              <p14:nvPr/>
            </p14:nvContentPartPr>
            <p14:xfrm>
              <a:off x="1256413" y="481512"/>
              <a:ext cx="1568520" cy="4611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A4914EA7-3569-42DF-9151-640AE7AFAD3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52093" y="477192"/>
                <a:ext cx="157716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C1D7A4E2-817D-40B1-808A-B3A6463B5915}"/>
                  </a:ext>
                </a:extLst>
              </p14:cNvPr>
              <p14:cNvContentPartPr/>
              <p14:nvPr/>
            </p14:nvContentPartPr>
            <p14:xfrm>
              <a:off x="7314853" y="5666592"/>
              <a:ext cx="82800" cy="4932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C1D7A4E2-817D-40B1-808A-B3A6463B591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10533" y="5662272"/>
                <a:ext cx="91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8A93CDC9-9D16-41A8-8CA0-620BBA51E94F}"/>
                  </a:ext>
                </a:extLst>
              </p14:cNvPr>
              <p14:cNvContentPartPr/>
              <p14:nvPr/>
            </p14:nvContentPartPr>
            <p14:xfrm>
              <a:off x="6027133" y="5130192"/>
              <a:ext cx="1908000" cy="9360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8A93CDC9-9D16-41A8-8CA0-620BBA51E94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22813" y="5125872"/>
                <a:ext cx="19166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CA933708-F117-4183-8B89-E09E89041492}"/>
                  </a:ext>
                </a:extLst>
              </p14:cNvPr>
              <p14:cNvContentPartPr/>
              <p14:nvPr/>
            </p14:nvContentPartPr>
            <p14:xfrm>
              <a:off x="4437373" y="5305152"/>
              <a:ext cx="1823400" cy="3855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CA933708-F117-4183-8B89-E09E890414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33053" y="5300832"/>
                <a:ext cx="18320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6E6F1BFD-2B3C-4A88-A396-14B28E322F73}"/>
                  </a:ext>
                </a:extLst>
              </p14:cNvPr>
              <p14:cNvContentPartPr/>
              <p14:nvPr/>
            </p14:nvContentPartPr>
            <p14:xfrm>
              <a:off x="9057613" y="467112"/>
              <a:ext cx="2577960" cy="162936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6E6F1BFD-2B3C-4A88-A396-14B28E322F7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53293" y="462792"/>
                <a:ext cx="2586600" cy="16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410A9171-748F-4916-AA06-A6C645A04776}"/>
                  </a:ext>
                </a:extLst>
              </p14:cNvPr>
              <p14:cNvContentPartPr/>
              <p14:nvPr/>
            </p14:nvContentPartPr>
            <p14:xfrm>
              <a:off x="4372933" y="5236752"/>
              <a:ext cx="1923480" cy="42516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410A9171-748F-4916-AA06-A6C645A047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68613" y="5232432"/>
                <a:ext cx="19321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BC72FEA-C5C9-43FA-B1E2-6DAC1BA49B74}"/>
                  </a:ext>
                </a:extLst>
              </p14:cNvPr>
              <p14:cNvContentPartPr/>
              <p14:nvPr/>
            </p14:nvContentPartPr>
            <p14:xfrm>
              <a:off x="3317053" y="644232"/>
              <a:ext cx="5201640" cy="97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BC72FEA-C5C9-43FA-B1E2-6DAC1BA49B7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2733" y="639912"/>
                <a:ext cx="5210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B3BC476-58ED-4ACD-8B7F-F9C4047B4951}"/>
                  </a:ext>
                </a:extLst>
              </p14:cNvPr>
              <p14:cNvContentPartPr/>
              <p14:nvPr/>
            </p14:nvContentPartPr>
            <p14:xfrm>
              <a:off x="9071653" y="248232"/>
              <a:ext cx="115920" cy="2440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B3BC476-58ED-4ACD-8B7F-F9C4047B495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67333" y="243912"/>
                <a:ext cx="1245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B1C8B2A-4570-4265-9B5E-690E873DFE04}"/>
                  </a:ext>
                </a:extLst>
              </p14:cNvPr>
              <p14:cNvContentPartPr/>
              <p14:nvPr/>
            </p14:nvContentPartPr>
            <p14:xfrm>
              <a:off x="9232213" y="318792"/>
              <a:ext cx="91440" cy="608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B1C8B2A-4570-4265-9B5E-690E873DFE0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227893" y="314472"/>
                <a:ext cx="1000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FA9FB83-9012-42DB-8E4F-84C2B96ACF43}"/>
                  </a:ext>
                </a:extLst>
              </p14:cNvPr>
              <p14:cNvContentPartPr/>
              <p14:nvPr/>
            </p14:nvContentPartPr>
            <p14:xfrm>
              <a:off x="9347053" y="236712"/>
              <a:ext cx="140400" cy="1458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FA9FB83-9012-42DB-8E4F-84C2B96ACF4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342733" y="232392"/>
                <a:ext cx="1490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9B54642-24AE-4DB6-A35E-4310AE817E7C}"/>
                  </a:ext>
                </a:extLst>
              </p14:cNvPr>
              <p14:cNvContentPartPr/>
              <p14:nvPr/>
            </p14:nvContentPartPr>
            <p14:xfrm>
              <a:off x="9742333" y="217632"/>
              <a:ext cx="106560" cy="147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9B54642-24AE-4DB6-A35E-4310AE817E7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38013" y="213312"/>
                <a:ext cx="1152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EF423B2-1EB8-4A30-86C3-6BCA4846CE18}"/>
                  </a:ext>
                </a:extLst>
              </p14:cNvPr>
              <p14:cNvContentPartPr/>
              <p14:nvPr/>
            </p14:nvContentPartPr>
            <p14:xfrm>
              <a:off x="9886693" y="294672"/>
              <a:ext cx="86400" cy="648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EF423B2-1EB8-4A30-86C3-6BCA4846CE1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82373" y="290352"/>
                <a:ext cx="950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DD2607C-1EB0-409E-95F9-ABD186BCB7C8}"/>
                  </a:ext>
                </a:extLst>
              </p14:cNvPr>
              <p14:cNvContentPartPr/>
              <p14:nvPr/>
            </p14:nvContentPartPr>
            <p14:xfrm>
              <a:off x="9984253" y="306912"/>
              <a:ext cx="189720" cy="170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DD2607C-1EB0-409E-95F9-ABD186BCB7C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979933" y="302592"/>
                <a:ext cx="1983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ABD405A-B15A-423C-BF7C-0C4893F7C603}"/>
                  </a:ext>
                </a:extLst>
              </p14:cNvPr>
              <p14:cNvContentPartPr/>
              <p14:nvPr/>
            </p14:nvContentPartPr>
            <p14:xfrm>
              <a:off x="10194493" y="316272"/>
              <a:ext cx="120600" cy="450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ABD405A-B15A-423C-BF7C-0C4893F7C60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190173" y="311952"/>
                <a:ext cx="1292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F3336B5-F7ED-42DB-A62D-080111B406D5}"/>
                  </a:ext>
                </a:extLst>
              </p14:cNvPr>
              <p14:cNvContentPartPr/>
              <p14:nvPr/>
            </p14:nvContentPartPr>
            <p14:xfrm>
              <a:off x="10366213" y="262632"/>
              <a:ext cx="134280" cy="91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F3336B5-F7ED-42DB-A62D-080111B406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361893" y="258312"/>
                <a:ext cx="1429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18F1B56-512B-4132-B334-58E8D0F1D028}"/>
                  </a:ext>
                </a:extLst>
              </p14:cNvPr>
              <p14:cNvContentPartPr/>
              <p14:nvPr/>
            </p14:nvContentPartPr>
            <p14:xfrm>
              <a:off x="10636933" y="213672"/>
              <a:ext cx="172800" cy="1371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18F1B56-512B-4132-B334-58E8D0F1D0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632613" y="209352"/>
                <a:ext cx="1814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E96B495-6A7F-4AEE-8345-D2ECA4F8369B}"/>
                  </a:ext>
                </a:extLst>
              </p14:cNvPr>
              <p14:cNvContentPartPr/>
              <p14:nvPr/>
            </p14:nvContentPartPr>
            <p14:xfrm>
              <a:off x="10726933" y="314832"/>
              <a:ext cx="66600" cy="417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E96B495-6A7F-4AEE-8345-D2ECA4F8369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722613" y="310512"/>
                <a:ext cx="75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1983783-BF95-461F-89F4-713D8C25403D}"/>
                  </a:ext>
                </a:extLst>
              </p14:cNvPr>
              <p14:cNvContentPartPr/>
              <p14:nvPr/>
            </p14:nvContentPartPr>
            <p14:xfrm>
              <a:off x="10832773" y="282072"/>
              <a:ext cx="344160" cy="184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1983783-BF95-461F-89F4-713D8C25403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828453" y="277752"/>
                <a:ext cx="3528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406FF1D7-1DF2-45A8-AD38-CBD8CD34834D}"/>
                  </a:ext>
                </a:extLst>
              </p14:cNvPr>
              <p14:cNvContentPartPr/>
              <p14:nvPr/>
            </p14:nvContentPartPr>
            <p14:xfrm>
              <a:off x="11215813" y="272712"/>
              <a:ext cx="120960" cy="122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406FF1D7-1DF2-45A8-AD38-CBD8CD3483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211493" y="268392"/>
                <a:ext cx="1296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BBF84D9-800C-4E5B-AF9D-4329F371C2A6}"/>
                  </a:ext>
                </a:extLst>
              </p14:cNvPr>
              <p14:cNvContentPartPr/>
              <p14:nvPr/>
            </p14:nvContentPartPr>
            <p14:xfrm>
              <a:off x="11282053" y="287472"/>
              <a:ext cx="97560" cy="1119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BBF84D9-800C-4E5B-AF9D-4329F371C2A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277733" y="283152"/>
                <a:ext cx="1062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9585D02D-7BF5-4DDE-AE8C-97F879169477}"/>
                  </a:ext>
                </a:extLst>
              </p14:cNvPr>
              <p14:cNvContentPartPr/>
              <p14:nvPr/>
            </p14:nvContentPartPr>
            <p14:xfrm>
              <a:off x="7776013" y="3178992"/>
              <a:ext cx="185760" cy="25200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9585D02D-7BF5-4DDE-AE8C-97F87916947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71693" y="3174672"/>
                <a:ext cx="194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455B736F-8090-40D2-84BE-C33819EEEB49}"/>
                  </a:ext>
                </a:extLst>
              </p14:cNvPr>
              <p14:cNvContentPartPr/>
              <p14:nvPr/>
            </p14:nvContentPartPr>
            <p14:xfrm>
              <a:off x="4460773" y="5239992"/>
              <a:ext cx="1663920" cy="39420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455B736F-8090-40D2-84BE-C33819EEEB4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456453" y="5235672"/>
                <a:ext cx="16725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48FEC5CF-FA78-4B3E-B38B-950327D00660}"/>
                  </a:ext>
                </a:extLst>
              </p14:cNvPr>
              <p14:cNvContentPartPr/>
              <p14:nvPr/>
            </p14:nvContentPartPr>
            <p14:xfrm>
              <a:off x="1251373" y="483672"/>
              <a:ext cx="1451520" cy="47376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48FEC5CF-FA78-4B3E-B38B-950327D0066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47053" y="479352"/>
                <a:ext cx="1460160" cy="48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0" name="Gruppieren 379">
            <a:extLst>
              <a:ext uri="{FF2B5EF4-FFF2-40B4-BE49-F238E27FC236}">
                <a16:creationId xmlns:a16="http://schemas.microsoft.com/office/drawing/2014/main" id="{4556D5FF-3405-4E7B-AC9D-C2026CBE322C}"/>
              </a:ext>
            </a:extLst>
          </p:cNvPr>
          <p:cNvGrpSpPr/>
          <p:nvPr/>
        </p:nvGrpSpPr>
        <p:grpSpPr>
          <a:xfrm>
            <a:off x="1517413" y="5579112"/>
            <a:ext cx="2971440" cy="496080"/>
            <a:chOff x="1517413" y="5579112"/>
            <a:chExt cx="297144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8B7129D-4EE4-429A-8364-13FFC183C802}"/>
                    </a:ext>
                  </a:extLst>
                </p14:cNvPr>
                <p14:cNvContentPartPr/>
                <p14:nvPr/>
              </p14:nvContentPartPr>
              <p14:xfrm>
                <a:off x="1517413" y="5854152"/>
                <a:ext cx="2971440" cy="2210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8B7129D-4EE4-429A-8364-13FFC183C80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13093" y="5849832"/>
                  <a:ext cx="2980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080101F-1BF8-4E8C-A2B9-2D64B783CFFD}"/>
                    </a:ext>
                  </a:extLst>
                </p14:cNvPr>
                <p14:cNvContentPartPr/>
                <p14:nvPr/>
              </p14:nvContentPartPr>
              <p14:xfrm>
                <a:off x="3024013" y="5581632"/>
                <a:ext cx="158040" cy="1688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080101F-1BF8-4E8C-A2B9-2D64B783CFF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19693" y="5577312"/>
                  <a:ext cx="166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21E8801-FBED-4C54-A4BF-2F3DCA31C95D}"/>
                    </a:ext>
                  </a:extLst>
                </p14:cNvPr>
                <p14:cNvContentPartPr/>
                <p14:nvPr/>
              </p14:nvContentPartPr>
              <p14:xfrm>
                <a:off x="3222373" y="5596032"/>
                <a:ext cx="255960" cy="1292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21E8801-FBED-4C54-A4BF-2F3DCA31C95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18053" y="5591712"/>
                  <a:ext cx="264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D128CDA3-AAD9-456B-9E6A-0431EC9D55C4}"/>
                    </a:ext>
                  </a:extLst>
                </p14:cNvPr>
                <p14:cNvContentPartPr/>
                <p14:nvPr/>
              </p14:nvContentPartPr>
              <p14:xfrm>
                <a:off x="3489853" y="5579112"/>
                <a:ext cx="468720" cy="2592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D128CDA3-AAD9-456B-9E6A-0431EC9D55C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85533" y="5574792"/>
                  <a:ext cx="477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4A8C0CB-DAD1-4BBA-925C-28BE458C5828}"/>
                    </a:ext>
                  </a:extLst>
                </p14:cNvPr>
                <p14:cNvContentPartPr/>
                <p14:nvPr/>
              </p14:nvContentPartPr>
              <p14:xfrm>
                <a:off x="2949853" y="5752992"/>
                <a:ext cx="1153440" cy="450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4A8C0CB-DAD1-4BBA-925C-28BE458C582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45533" y="5748672"/>
                  <a:ext cx="11620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uppieren 381">
            <a:extLst>
              <a:ext uri="{FF2B5EF4-FFF2-40B4-BE49-F238E27FC236}">
                <a16:creationId xmlns:a16="http://schemas.microsoft.com/office/drawing/2014/main" id="{DBBA86D4-E261-46CF-976B-08A604E467C5}"/>
              </a:ext>
            </a:extLst>
          </p:cNvPr>
          <p:cNvGrpSpPr/>
          <p:nvPr/>
        </p:nvGrpSpPr>
        <p:grpSpPr>
          <a:xfrm>
            <a:off x="904333" y="595632"/>
            <a:ext cx="10711440" cy="4728960"/>
            <a:chOff x="904333" y="595632"/>
            <a:chExt cx="10711440" cy="47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7C40880-D5CD-4F62-A941-203AAC82AC2D}"/>
                    </a:ext>
                  </a:extLst>
                </p14:cNvPr>
                <p14:cNvContentPartPr/>
                <p14:nvPr/>
              </p14:nvContentPartPr>
              <p14:xfrm>
                <a:off x="981733" y="2620992"/>
                <a:ext cx="3423960" cy="174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7C40880-D5CD-4F62-A941-203AAC82AC2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7413" y="2616672"/>
                  <a:ext cx="3432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79C2070-2A6D-4176-97F8-EFBF2AB20BFF}"/>
                    </a:ext>
                  </a:extLst>
                </p14:cNvPr>
                <p14:cNvContentPartPr/>
                <p14:nvPr/>
              </p14:nvContentPartPr>
              <p14:xfrm>
                <a:off x="5403253" y="2080272"/>
                <a:ext cx="996120" cy="7005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79C2070-2A6D-4176-97F8-EFBF2AB20BF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98933" y="2075952"/>
                  <a:ext cx="100476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C08FA0A-E1CA-4B00-BCBB-A0D45B09FFD5}"/>
                    </a:ext>
                  </a:extLst>
                </p14:cNvPr>
                <p14:cNvContentPartPr/>
                <p14:nvPr/>
              </p14:nvContentPartPr>
              <p14:xfrm>
                <a:off x="2298253" y="1958952"/>
                <a:ext cx="129600" cy="158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C08FA0A-E1CA-4B00-BCBB-A0D45B09FFD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93933" y="1954632"/>
                  <a:ext cx="138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3A1F78D-811F-40F1-BF76-60CC1893F9FD}"/>
                    </a:ext>
                  </a:extLst>
                </p14:cNvPr>
                <p14:cNvContentPartPr/>
                <p14:nvPr/>
              </p14:nvContentPartPr>
              <p14:xfrm>
                <a:off x="2453053" y="2045712"/>
                <a:ext cx="148680" cy="597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3A1F78D-811F-40F1-BF76-60CC1893F9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48733" y="2041392"/>
                  <a:ext cx="157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3FDA6BD-8862-4F85-8494-E3A32D6C6978}"/>
                    </a:ext>
                  </a:extLst>
                </p14:cNvPr>
                <p14:cNvContentPartPr/>
                <p14:nvPr/>
              </p14:nvContentPartPr>
              <p14:xfrm>
                <a:off x="2593453" y="1966152"/>
                <a:ext cx="154440" cy="1407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3FDA6BD-8862-4F85-8494-E3A32D6C697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89133" y="1961832"/>
                  <a:ext cx="163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BC7860B-B223-4555-9717-DB74F53705B6}"/>
                    </a:ext>
                  </a:extLst>
                </p14:cNvPr>
                <p14:cNvContentPartPr/>
                <p14:nvPr/>
              </p14:nvContentPartPr>
              <p14:xfrm>
                <a:off x="2784613" y="1935552"/>
                <a:ext cx="175680" cy="220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BC7860B-B223-4555-9717-DB74F53705B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80293" y="1931232"/>
                  <a:ext cx="184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E714562-5E38-4039-9FA4-44C034BBE295}"/>
                    </a:ext>
                  </a:extLst>
                </p14:cNvPr>
                <p14:cNvContentPartPr/>
                <p14:nvPr/>
              </p14:nvContentPartPr>
              <p14:xfrm>
                <a:off x="2934733" y="2047512"/>
                <a:ext cx="72000" cy="43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E714562-5E38-4039-9FA4-44C034BBE29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30413" y="2043192"/>
                  <a:ext cx="80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8ABAF95-3360-4476-A7DC-62C1B5E277D1}"/>
                    </a:ext>
                  </a:extLst>
                </p14:cNvPr>
                <p14:cNvContentPartPr/>
                <p14:nvPr/>
              </p14:nvContentPartPr>
              <p14:xfrm>
                <a:off x="3045613" y="2038152"/>
                <a:ext cx="140400" cy="1670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8ABAF95-3360-4476-A7DC-62C1B5E277D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41293" y="2033832"/>
                  <a:ext cx="149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DA8F6B9-6CB1-47A2-AE48-4C7F056F9633}"/>
                    </a:ext>
                  </a:extLst>
                </p14:cNvPr>
                <p14:cNvContentPartPr/>
                <p14:nvPr/>
              </p14:nvContentPartPr>
              <p14:xfrm>
                <a:off x="3200053" y="2085672"/>
                <a:ext cx="62640" cy="117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DA8F6B9-6CB1-47A2-AE48-4C7F056F963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95733" y="2081352"/>
                  <a:ext cx="71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7602841-A5FE-4CCF-A521-4ADDD02F2EA6}"/>
                    </a:ext>
                  </a:extLst>
                </p14:cNvPr>
                <p14:cNvContentPartPr/>
                <p14:nvPr/>
              </p14:nvContentPartPr>
              <p14:xfrm>
                <a:off x="3288253" y="2060472"/>
                <a:ext cx="41040" cy="561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7602841-A5FE-4CCF-A521-4ADDD02F2EA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283933" y="2056152"/>
                  <a:ext cx="49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A883E40-5963-41FE-A3D0-0347E3951927}"/>
                    </a:ext>
                  </a:extLst>
                </p14:cNvPr>
                <p14:cNvContentPartPr/>
                <p14:nvPr/>
              </p14:nvContentPartPr>
              <p14:xfrm>
                <a:off x="3432253" y="1932672"/>
                <a:ext cx="186840" cy="176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A883E40-5963-41FE-A3D0-0347E395192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27933" y="1928352"/>
                  <a:ext cx="195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076994C-E483-48AA-8FA6-C644062D9649}"/>
                    </a:ext>
                  </a:extLst>
                </p14:cNvPr>
                <p14:cNvContentPartPr/>
                <p14:nvPr/>
              </p14:nvContentPartPr>
              <p14:xfrm>
                <a:off x="3462493" y="1997832"/>
                <a:ext cx="34920" cy="1173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076994C-E483-48AA-8FA6-C644062D96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58173" y="1993512"/>
                  <a:ext cx="43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DE9C0EC-3811-40C9-9666-B421B8A3B412}"/>
                    </a:ext>
                  </a:extLst>
                </p14:cNvPr>
                <p14:cNvContentPartPr/>
                <p14:nvPr/>
              </p14:nvContentPartPr>
              <p14:xfrm>
                <a:off x="3630613" y="1933392"/>
                <a:ext cx="79200" cy="1566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DE9C0EC-3811-40C9-9666-B421B8A3B41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26293" y="1929072"/>
                  <a:ext cx="87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D065DBD-BC84-4931-9D8A-A15C3B231037}"/>
                    </a:ext>
                  </a:extLst>
                </p14:cNvPr>
                <p14:cNvContentPartPr/>
                <p14:nvPr/>
              </p14:nvContentPartPr>
              <p14:xfrm>
                <a:off x="3715933" y="2015472"/>
                <a:ext cx="225720" cy="63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D065DBD-BC84-4931-9D8A-A15C3B23103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11613" y="2011152"/>
                  <a:ext cx="234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863ED68-D568-4D04-B690-9257B1527C4E}"/>
                    </a:ext>
                  </a:extLst>
                </p14:cNvPr>
                <p14:cNvContentPartPr/>
                <p14:nvPr/>
              </p14:nvContentPartPr>
              <p14:xfrm>
                <a:off x="3975493" y="2030592"/>
                <a:ext cx="72360" cy="604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863ED68-D568-4D04-B690-9257B1527C4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71173" y="2026272"/>
                  <a:ext cx="81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4556A92-1C5B-4CD7-9ED5-690E3B116F4C}"/>
                    </a:ext>
                  </a:extLst>
                </p14:cNvPr>
                <p14:cNvContentPartPr/>
                <p14:nvPr/>
              </p14:nvContentPartPr>
              <p14:xfrm>
                <a:off x="4304533" y="1921872"/>
                <a:ext cx="194760" cy="1404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4556A92-1C5B-4CD7-9ED5-690E3B116F4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00213" y="1917552"/>
                  <a:ext cx="203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15EAC1B-13D2-42C8-A5B7-849042D5B5B4}"/>
                    </a:ext>
                  </a:extLst>
                </p14:cNvPr>
                <p14:cNvContentPartPr/>
                <p14:nvPr/>
              </p14:nvContentPartPr>
              <p14:xfrm>
                <a:off x="4536733" y="1924752"/>
                <a:ext cx="199800" cy="1551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15EAC1B-13D2-42C8-A5B7-849042D5B5B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32413" y="1920432"/>
                  <a:ext cx="208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5EA9F34-8E95-4BF4-8F49-73193B2038D8}"/>
                    </a:ext>
                  </a:extLst>
                </p14:cNvPr>
                <p14:cNvContentPartPr/>
                <p14:nvPr/>
              </p14:nvContentPartPr>
              <p14:xfrm>
                <a:off x="4633573" y="1947432"/>
                <a:ext cx="93960" cy="187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5EA9F34-8E95-4BF4-8F49-73193B2038D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29253" y="1943112"/>
                  <a:ext cx="102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EB0A655-2D57-47A5-8736-E38799878A73}"/>
                    </a:ext>
                  </a:extLst>
                </p14:cNvPr>
                <p14:cNvContentPartPr/>
                <p14:nvPr/>
              </p14:nvContentPartPr>
              <p14:xfrm>
                <a:off x="4737253" y="1987032"/>
                <a:ext cx="80280" cy="64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EB0A655-2D57-47A5-8736-E38799878A7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32933" y="1982712"/>
                  <a:ext cx="88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4084930-A906-43AE-AB97-E376D31BAF4C}"/>
                    </a:ext>
                  </a:extLst>
                </p14:cNvPr>
                <p14:cNvContentPartPr/>
                <p14:nvPr/>
              </p14:nvContentPartPr>
              <p14:xfrm>
                <a:off x="4842733" y="1892352"/>
                <a:ext cx="149760" cy="164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4084930-A906-43AE-AB97-E376D31BAF4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38413" y="1888032"/>
                  <a:ext cx="158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B26C758-37D1-4872-A750-99C6EDEB3051}"/>
                    </a:ext>
                  </a:extLst>
                </p14:cNvPr>
                <p14:cNvContentPartPr/>
                <p14:nvPr/>
              </p14:nvContentPartPr>
              <p14:xfrm>
                <a:off x="5018773" y="1905672"/>
                <a:ext cx="285480" cy="1796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B26C758-37D1-4872-A750-99C6EDEB305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14453" y="1901352"/>
                  <a:ext cx="294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BDB3035-7A26-42D0-A07E-64286EE7203E}"/>
                    </a:ext>
                  </a:extLst>
                </p14:cNvPr>
                <p14:cNvContentPartPr/>
                <p14:nvPr/>
              </p14:nvContentPartPr>
              <p14:xfrm>
                <a:off x="1304293" y="3910152"/>
                <a:ext cx="20880" cy="131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BDB3035-7A26-42D0-A07E-64286EE720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99973" y="3905832"/>
                  <a:ext cx="29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F828EE7-A28A-4189-96B9-9412064EDC45}"/>
                    </a:ext>
                  </a:extLst>
                </p14:cNvPr>
                <p14:cNvContentPartPr/>
                <p14:nvPr/>
              </p14:nvContentPartPr>
              <p14:xfrm>
                <a:off x="1206013" y="3892152"/>
                <a:ext cx="191880" cy="159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F828EE7-A28A-4189-96B9-9412064EDC4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01693" y="3887832"/>
                  <a:ext cx="200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68F8DA0-1A45-4CD7-8C07-894216A2C770}"/>
                    </a:ext>
                  </a:extLst>
                </p14:cNvPr>
                <p14:cNvContentPartPr/>
                <p14:nvPr/>
              </p14:nvContentPartPr>
              <p14:xfrm>
                <a:off x="1398253" y="3965232"/>
                <a:ext cx="82080" cy="69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68F8DA0-1A45-4CD7-8C07-894216A2C77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93933" y="3960912"/>
                  <a:ext cx="90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F2A1EFA-E9C9-4994-8A4F-624A97AAA17C}"/>
                    </a:ext>
                  </a:extLst>
                </p14:cNvPr>
                <p14:cNvContentPartPr/>
                <p14:nvPr/>
              </p14:nvContentPartPr>
              <p14:xfrm>
                <a:off x="1505173" y="3954432"/>
                <a:ext cx="96480" cy="795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F2A1EFA-E9C9-4994-8A4F-624A97AAA17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00853" y="3950112"/>
                  <a:ext cx="105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99411D3-C57F-46E4-B860-96C4895FC78F}"/>
                    </a:ext>
                  </a:extLst>
                </p14:cNvPr>
                <p14:cNvContentPartPr/>
                <p14:nvPr/>
              </p14:nvContentPartPr>
              <p14:xfrm>
                <a:off x="1818013" y="3890712"/>
                <a:ext cx="228600" cy="146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99411D3-C57F-46E4-B860-96C4895FC78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13693" y="3886392"/>
                  <a:ext cx="237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9DE484F-42A9-49F2-A422-BD3BECE94EB8}"/>
                    </a:ext>
                  </a:extLst>
                </p14:cNvPr>
                <p14:cNvContentPartPr/>
                <p14:nvPr/>
              </p14:nvContentPartPr>
              <p14:xfrm>
                <a:off x="2027173" y="3943632"/>
                <a:ext cx="126720" cy="170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9DE484F-42A9-49F2-A422-BD3BECE94EB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22853" y="3939312"/>
                  <a:ext cx="135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7C3B071-9282-444A-9681-1D8332A52F78}"/>
                    </a:ext>
                  </a:extLst>
                </p14:cNvPr>
                <p14:cNvContentPartPr/>
                <p14:nvPr/>
              </p14:nvContentPartPr>
              <p14:xfrm>
                <a:off x="2178733" y="3857592"/>
                <a:ext cx="107280" cy="162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7C3B071-9282-444A-9681-1D8332A52F7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74413" y="3853272"/>
                  <a:ext cx="115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B3583E9-177C-4679-9017-539DF39CCEE3}"/>
                    </a:ext>
                  </a:extLst>
                </p14:cNvPr>
                <p14:cNvContentPartPr/>
                <p14:nvPr/>
              </p14:nvContentPartPr>
              <p14:xfrm>
                <a:off x="2277013" y="3841392"/>
                <a:ext cx="211680" cy="171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B3583E9-177C-4679-9017-539DF39CCEE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72693" y="3837072"/>
                  <a:ext cx="220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587D7EF-101C-4799-BC6A-36A07789881B}"/>
                    </a:ext>
                  </a:extLst>
                </p14:cNvPr>
                <p14:cNvContentPartPr/>
                <p14:nvPr/>
              </p14:nvContentPartPr>
              <p14:xfrm>
                <a:off x="2738173" y="3817272"/>
                <a:ext cx="334440" cy="1908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587D7EF-101C-4799-BC6A-36A07789881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33853" y="3812952"/>
                  <a:ext cx="343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1A9FEF3-7F38-4B65-AA51-28415FF784C5}"/>
                    </a:ext>
                  </a:extLst>
                </p14:cNvPr>
                <p14:cNvContentPartPr/>
                <p14:nvPr/>
              </p14:nvContentPartPr>
              <p14:xfrm>
                <a:off x="3062173" y="3817632"/>
                <a:ext cx="239400" cy="253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1A9FEF3-7F38-4B65-AA51-28415FF784C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57853" y="3813312"/>
                  <a:ext cx="248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7491F22-FDCC-49E9-8F7B-093A86DADE59}"/>
                    </a:ext>
                  </a:extLst>
                </p14:cNvPr>
                <p14:cNvContentPartPr/>
                <p14:nvPr/>
              </p14:nvContentPartPr>
              <p14:xfrm>
                <a:off x="3456373" y="3837432"/>
                <a:ext cx="325800" cy="1371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7491F22-FDCC-49E9-8F7B-093A86DADE5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52053" y="3833112"/>
                  <a:ext cx="334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69175E9-24CF-492A-B4E9-698DB91034AD}"/>
                    </a:ext>
                  </a:extLst>
                </p14:cNvPr>
                <p14:cNvContentPartPr/>
                <p14:nvPr/>
              </p14:nvContentPartPr>
              <p14:xfrm>
                <a:off x="3986653" y="3842112"/>
                <a:ext cx="121680" cy="1375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69175E9-24CF-492A-B4E9-698DB91034A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82333" y="3837792"/>
                  <a:ext cx="130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E3DE3C2-75B0-4E4F-9E55-58E02F6F7753}"/>
                    </a:ext>
                  </a:extLst>
                </p14:cNvPr>
                <p14:cNvContentPartPr/>
                <p14:nvPr/>
              </p14:nvContentPartPr>
              <p14:xfrm>
                <a:off x="4138213" y="3905472"/>
                <a:ext cx="142560" cy="630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E3DE3C2-75B0-4E4F-9E55-58E02F6F775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133893" y="3901152"/>
                  <a:ext cx="151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D314A40-2EDF-4836-9F4E-FF77675E0128}"/>
                    </a:ext>
                  </a:extLst>
                </p14:cNvPr>
                <p14:cNvContentPartPr/>
                <p14:nvPr/>
              </p14:nvContentPartPr>
              <p14:xfrm>
                <a:off x="4304533" y="3799272"/>
                <a:ext cx="106920" cy="1789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D314A40-2EDF-4836-9F4E-FF77675E012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00213" y="3794952"/>
                  <a:ext cx="115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64C1BAB-3D4F-4D98-A3FA-8942EB6C817B}"/>
                    </a:ext>
                  </a:extLst>
                </p14:cNvPr>
                <p14:cNvContentPartPr/>
                <p14:nvPr/>
              </p14:nvContentPartPr>
              <p14:xfrm>
                <a:off x="4402093" y="3794232"/>
                <a:ext cx="189720" cy="2523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64C1BAB-3D4F-4D98-A3FA-8942EB6C817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97773" y="3789912"/>
                  <a:ext cx="198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138EE3C-A053-4A3A-A94E-4FD56D5D7891}"/>
                    </a:ext>
                  </a:extLst>
                </p14:cNvPr>
                <p14:cNvContentPartPr/>
                <p14:nvPr/>
              </p14:nvContentPartPr>
              <p14:xfrm>
                <a:off x="4570573" y="3874512"/>
                <a:ext cx="322200" cy="230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138EE3C-A053-4A3A-A94E-4FD56D5D789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66253" y="3870192"/>
                  <a:ext cx="330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DB8D1D7-6D5D-449A-92E0-DF1611CF1412}"/>
                    </a:ext>
                  </a:extLst>
                </p14:cNvPr>
                <p14:cNvContentPartPr/>
                <p14:nvPr/>
              </p14:nvContentPartPr>
              <p14:xfrm>
                <a:off x="2756173" y="4027512"/>
                <a:ext cx="2116440" cy="612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DB8D1D7-6D5D-449A-92E0-DF1611CF141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751853" y="4023192"/>
                  <a:ext cx="2125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CE47F27-86E1-47B4-818F-1E838F5EEBB5}"/>
                    </a:ext>
                  </a:extLst>
                </p14:cNvPr>
                <p14:cNvContentPartPr/>
                <p14:nvPr/>
              </p14:nvContentPartPr>
              <p14:xfrm>
                <a:off x="9645133" y="867072"/>
                <a:ext cx="17640" cy="1112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CE47F27-86E1-47B4-818F-1E838F5EEBB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40813" y="862752"/>
                  <a:ext cx="26280" cy="11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48C3402-C6A1-4594-BA8A-CE2B10B9C3B2}"/>
                    </a:ext>
                  </a:extLst>
                </p14:cNvPr>
                <p14:cNvContentPartPr/>
                <p14:nvPr/>
              </p14:nvContentPartPr>
              <p14:xfrm>
                <a:off x="9394213" y="1920072"/>
                <a:ext cx="1889280" cy="59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48C3402-C6A1-4594-BA8A-CE2B10B9C3B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89893" y="1915752"/>
                  <a:ext cx="1897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563E22D-AD9C-476B-9B25-4E8932A00805}"/>
                    </a:ext>
                  </a:extLst>
                </p14:cNvPr>
                <p14:cNvContentPartPr/>
                <p14:nvPr/>
              </p14:nvContentPartPr>
              <p14:xfrm>
                <a:off x="11243893" y="1878312"/>
                <a:ext cx="204840" cy="203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563E22D-AD9C-476B-9B25-4E8932A0080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39573" y="1873992"/>
                  <a:ext cx="213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421F7EB-90ED-4E7C-A6A3-5D0D94B59336}"/>
                    </a:ext>
                  </a:extLst>
                </p14:cNvPr>
                <p14:cNvContentPartPr/>
                <p14:nvPr/>
              </p14:nvContentPartPr>
              <p14:xfrm>
                <a:off x="9511933" y="646752"/>
                <a:ext cx="201960" cy="225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421F7EB-90ED-4E7C-A6A3-5D0D94B5933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07613" y="642432"/>
                  <a:ext cx="210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95EE9A7-654C-4147-AC0E-30E5E4AB62BE}"/>
                    </a:ext>
                  </a:extLst>
                </p14:cNvPr>
                <p14:cNvContentPartPr/>
                <p14:nvPr/>
              </p14:nvContentPartPr>
              <p14:xfrm>
                <a:off x="9359293" y="595632"/>
                <a:ext cx="85680" cy="158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95EE9A7-654C-4147-AC0E-30E5E4AB62B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354973" y="591312"/>
                  <a:ext cx="94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8B403E1-E863-400E-B8C1-20BC98DD15C2}"/>
                    </a:ext>
                  </a:extLst>
                </p14:cNvPr>
                <p14:cNvContentPartPr/>
                <p14:nvPr/>
              </p14:nvContentPartPr>
              <p14:xfrm>
                <a:off x="11152453" y="2133192"/>
                <a:ext cx="139680" cy="180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8B403E1-E863-400E-B8C1-20BC98DD15C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148133" y="2128872"/>
                  <a:ext cx="148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7992477-8A1E-4AD7-8E29-79144BFEE6C6}"/>
                    </a:ext>
                  </a:extLst>
                </p14:cNvPr>
                <p14:cNvContentPartPr/>
                <p14:nvPr/>
              </p14:nvContentPartPr>
              <p14:xfrm>
                <a:off x="11185573" y="2200152"/>
                <a:ext cx="117360" cy="57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7992477-8A1E-4AD7-8E29-79144BFEE6C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81253" y="2195832"/>
                  <a:ext cx="126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F4E1C9-A319-483F-AA79-41BF2756C831}"/>
                    </a:ext>
                  </a:extLst>
                </p14:cNvPr>
                <p14:cNvContentPartPr/>
                <p14:nvPr/>
              </p14:nvContentPartPr>
              <p14:xfrm>
                <a:off x="9954733" y="833952"/>
                <a:ext cx="1189440" cy="888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F4E1C9-A319-483F-AA79-41BF2756C83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50413" y="829632"/>
                  <a:ext cx="1198080" cy="89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4297F3E-694D-47BC-A3F1-FBB31BBCEE98}"/>
                    </a:ext>
                  </a:extLst>
                </p14:cNvPr>
                <p14:cNvContentPartPr/>
                <p14:nvPr/>
              </p14:nvContentPartPr>
              <p14:xfrm>
                <a:off x="10103413" y="788592"/>
                <a:ext cx="936720" cy="920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4297F3E-694D-47BC-A3F1-FBB31BBCEE9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99093" y="784272"/>
                  <a:ext cx="945360" cy="9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2032BDC-DD68-4C10-8D59-C6B72E9CCB5F}"/>
                    </a:ext>
                  </a:extLst>
                </p14:cNvPr>
                <p14:cNvContentPartPr/>
                <p14:nvPr/>
              </p14:nvContentPartPr>
              <p14:xfrm>
                <a:off x="11310853" y="694992"/>
                <a:ext cx="117360" cy="144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2032BDC-DD68-4C10-8D59-C6B72E9CCB5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306533" y="690672"/>
                  <a:ext cx="126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10C33D8-C56F-43C6-93E9-DBB7E5834E6A}"/>
                    </a:ext>
                  </a:extLst>
                </p14:cNvPr>
                <p14:cNvContentPartPr/>
                <p14:nvPr/>
              </p14:nvContentPartPr>
              <p14:xfrm>
                <a:off x="11252893" y="649992"/>
                <a:ext cx="208440" cy="206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10C33D8-C56F-43C6-93E9-DBB7E5834E6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248573" y="645672"/>
                  <a:ext cx="217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B5C50A-4399-478E-B5F8-83A3911D60BC}"/>
                    </a:ext>
                  </a:extLst>
                </p14:cNvPr>
                <p14:cNvContentPartPr/>
                <p14:nvPr/>
              </p14:nvContentPartPr>
              <p14:xfrm>
                <a:off x="11176573" y="1571232"/>
                <a:ext cx="140760" cy="165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B5C50A-4399-478E-B5F8-83A3911D60B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72253" y="1566912"/>
                  <a:ext cx="149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74B0DBC-E3BE-471A-8B89-9D7B0856AE47}"/>
                    </a:ext>
                  </a:extLst>
                </p14:cNvPr>
                <p14:cNvContentPartPr/>
                <p14:nvPr/>
              </p14:nvContentPartPr>
              <p14:xfrm>
                <a:off x="10336333" y="2433072"/>
                <a:ext cx="153000" cy="82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74B0DBC-E3BE-471A-8B89-9D7B0856AE4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32013" y="2428752"/>
                  <a:ext cx="161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3D1E90D-D8FD-4CF0-AD76-0AC3B7C6C2DA}"/>
                    </a:ext>
                  </a:extLst>
                </p14:cNvPr>
                <p14:cNvContentPartPr/>
                <p14:nvPr/>
              </p14:nvContentPartPr>
              <p14:xfrm>
                <a:off x="10556293" y="2440272"/>
                <a:ext cx="83880" cy="16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3D1E90D-D8FD-4CF0-AD76-0AC3B7C6C2D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51973" y="2435952"/>
                  <a:ext cx="92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38B730C-8CA5-49E6-BCD2-10F9FFB9F91C}"/>
                    </a:ext>
                  </a:extLst>
                </p14:cNvPr>
                <p14:cNvContentPartPr/>
                <p14:nvPr/>
              </p14:nvContentPartPr>
              <p14:xfrm>
                <a:off x="10556293" y="2485992"/>
                <a:ext cx="104400" cy="11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38B730C-8CA5-49E6-BCD2-10F9FFB9F91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551973" y="2481672"/>
                  <a:ext cx="113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3C1EC6F-9990-4CEF-A689-18A57D7961B4}"/>
                    </a:ext>
                  </a:extLst>
                </p14:cNvPr>
                <p14:cNvContentPartPr/>
                <p14:nvPr/>
              </p14:nvContentPartPr>
              <p14:xfrm>
                <a:off x="10716853" y="2425512"/>
                <a:ext cx="95760" cy="176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3C1EC6F-9990-4CEF-A689-18A57D7961B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712533" y="2421192"/>
                  <a:ext cx="104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BD37FCD-45CC-40BD-A51C-C6655F1D6979}"/>
                    </a:ext>
                  </a:extLst>
                </p14:cNvPr>
                <p14:cNvContentPartPr/>
                <p14:nvPr/>
              </p14:nvContentPartPr>
              <p14:xfrm>
                <a:off x="10818733" y="2473032"/>
                <a:ext cx="72000" cy="72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BD37FCD-45CC-40BD-A51C-C6655F1D697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14413" y="2468712"/>
                  <a:ext cx="80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518541E-9CD4-4962-BC2A-7B81839D757D}"/>
                    </a:ext>
                  </a:extLst>
                </p14:cNvPr>
                <p14:cNvContentPartPr/>
                <p14:nvPr/>
              </p14:nvContentPartPr>
              <p14:xfrm>
                <a:off x="10920973" y="2415432"/>
                <a:ext cx="90720" cy="97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518541E-9CD4-4962-BC2A-7B81839D757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916653" y="2411112"/>
                  <a:ext cx="99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D74E0B4-1A30-4E32-A2A8-1611D9AF1CF1}"/>
                    </a:ext>
                  </a:extLst>
                </p14:cNvPr>
                <p14:cNvContentPartPr/>
                <p14:nvPr/>
              </p14:nvContentPartPr>
              <p14:xfrm>
                <a:off x="10932133" y="2439192"/>
                <a:ext cx="87120" cy="50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D74E0B4-1A30-4E32-A2A8-1611D9AF1CF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927813" y="2434872"/>
                  <a:ext cx="95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6F7D11E-75EE-46DA-A8D6-CC36986D66AA}"/>
                    </a:ext>
                  </a:extLst>
                </p14:cNvPr>
                <p14:cNvContentPartPr/>
                <p14:nvPr/>
              </p14:nvContentPartPr>
              <p14:xfrm>
                <a:off x="11024653" y="2416872"/>
                <a:ext cx="175680" cy="133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6F7D11E-75EE-46DA-A8D6-CC36986D66A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20333" y="2412552"/>
                  <a:ext cx="184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9303DE2-824E-4433-B59A-B3D41399A5A9}"/>
                    </a:ext>
                  </a:extLst>
                </p14:cNvPr>
                <p14:cNvContentPartPr/>
                <p14:nvPr/>
              </p14:nvContentPartPr>
              <p14:xfrm>
                <a:off x="11126533" y="2452512"/>
                <a:ext cx="102600" cy="7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9303DE2-824E-4433-B59A-B3D41399A5A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22213" y="2448192"/>
                  <a:ext cx="111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B94B262-A076-4360-973B-F83BFDA1FBAF}"/>
                    </a:ext>
                  </a:extLst>
                </p14:cNvPr>
                <p14:cNvContentPartPr/>
                <p14:nvPr/>
              </p14:nvContentPartPr>
              <p14:xfrm>
                <a:off x="11246413" y="2420832"/>
                <a:ext cx="94680" cy="149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B94B262-A076-4360-973B-F83BFDA1FBA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42093" y="2416512"/>
                  <a:ext cx="103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7BC5ECD-6C40-4DE3-AB8E-9621EBC6E8D8}"/>
                    </a:ext>
                  </a:extLst>
                </p14:cNvPr>
                <p14:cNvContentPartPr/>
                <p14:nvPr/>
              </p14:nvContentPartPr>
              <p14:xfrm>
                <a:off x="11335693" y="2410392"/>
                <a:ext cx="195840" cy="119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7BC5ECD-6C40-4DE3-AB8E-9621EBC6E8D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331373" y="2406072"/>
                  <a:ext cx="204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841CF64-9989-472F-813E-06DD6AB80C89}"/>
                    </a:ext>
                  </a:extLst>
                </p14:cNvPr>
                <p14:cNvContentPartPr/>
                <p14:nvPr/>
              </p14:nvContentPartPr>
              <p14:xfrm>
                <a:off x="11443693" y="2421912"/>
                <a:ext cx="73800" cy="43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841CF64-9989-472F-813E-06DD6AB80C8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439373" y="2417592"/>
                  <a:ext cx="82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FC8F534-3D7F-4AE4-93E6-71DC2DCA24B4}"/>
                    </a:ext>
                  </a:extLst>
                </p14:cNvPr>
                <p14:cNvContentPartPr/>
                <p14:nvPr/>
              </p14:nvContentPartPr>
              <p14:xfrm>
                <a:off x="11517493" y="2446032"/>
                <a:ext cx="73440" cy="108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FC8F534-3D7F-4AE4-93E6-71DC2DCA24B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513173" y="2441712"/>
                  <a:ext cx="82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89216E5-FC1C-4C7B-A79C-1A747B75AD8E}"/>
                    </a:ext>
                  </a:extLst>
                </p14:cNvPr>
                <p14:cNvContentPartPr/>
                <p14:nvPr/>
              </p14:nvContentPartPr>
              <p14:xfrm>
                <a:off x="9168853" y="2883792"/>
                <a:ext cx="144360" cy="13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89216E5-FC1C-4C7B-A79C-1A747B75AD8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164533" y="2879472"/>
                  <a:ext cx="153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F481C70-E389-410C-BA02-8C754EB7501B}"/>
                    </a:ext>
                  </a:extLst>
                </p14:cNvPr>
                <p14:cNvContentPartPr/>
                <p14:nvPr/>
              </p14:nvContentPartPr>
              <p14:xfrm>
                <a:off x="9150853" y="2955432"/>
                <a:ext cx="125280" cy="111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F481C70-E389-410C-BA02-8C754EB7501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146533" y="2951112"/>
                  <a:ext cx="133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A612CBF-2E8E-40CA-ADCB-E775DF617EA5}"/>
                    </a:ext>
                  </a:extLst>
                </p14:cNvPr>
                <p14:cNvContentPartPr/>
                <p14:nvPr/>
              </p14:nvContentPartPr>
              <p14:xfrm>
                <a:off x="9304573" y="2844192"/>
                <a:ext cx="95400" cy="138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A612CBF-2E8E-40CA-ADCB-E775DF617EA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300253" y="2839872"/>
                  <a:ext cx="104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71F8C3F-866D-441D-A435-7D4BEE0EBB54}"/>
                    </a:ext>
                  </a:extLst>
                </p14:cNvPr>
                <p14:cNvContentPartPr/>
                <p14:nvPr/>
              </p14:nvContentPartPr>
              <p14:xfrm>
                <a:off x="9691573" y="2854272"/>
                <a:ext cx="143280" cy="156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71F8C3F-866D-441D-A435-7D4BEE0EBB5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687253" y="2849952"/>
                  <a:ext cx="151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9E677C4-3328-4FE5-A498-2224FFDD73C8}"/>
                    </a:ext>
                  </a:extLst>
                </p14:cNvPr>
                <p14:cNvContentPartPr/>
                <p14:nvPr/>
              </p14:nvContentPartPr>
              <p14:xfrm>
                <a:off x="9700213" y="2911872"/>
                <a:ext cx="115560" cy="51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9E677C4-3328-4FE5-A498-2224FFDD73C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695893" y="2907552"/>
                  <a:ext cx="124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BAE909C-F463-4167-B3A8-A337AD5A2745}"/>
                    </a:ext>
                  </a:extLst>
                </p14:cNvPr>
                <p14:cNvContentPartPr/>
                <p14:nvPr/>
              </p14:nvContentPartPr>
              <p14:xfrm>
                <a:off x="9821893" y="2960472"/>
                <a:ext cx="78120" cy="745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BAE909C-F463-4167-B3A8-A337AD5A274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817573" y="2956152"/>
                  <a:ext cx="86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57DAB09-4C5E-4E07-B0A8-8A98078389C0}"/>
                    </a:ext>
                  </a:extLst>
                </p14:cNvPr>
                <p14:cNvContentPartPr/>
                <p14:nvPr/>
              </p14:nvContentPartPr>
              <p14:xfrm>
                <a:off x="9872653" y="2722512"/>
                <a:ext cx="29160" cy="802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57DAB09-4C5E-4E07-B0A8-8A98078389C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868333" y="2718192"/>
                  <a:ext cx="37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7DB4665-8BB6-443B-8CCE-FD23BC71F649}"/>
                    </a:ext>
                  </a:extLst>
                </p14:cNvPr>
                <p14:cNvContentPartPr/>
                <p14:nvPr/>
              </p14:nvContentPartPr>
              <p14:xfrm>
                <a:off x="9826213" y="2704152"/>
                <a:ext cx="140400" cy="921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7DB4665-8BB6-443B-8CCE-FD23BC71F64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821893" y="2699832"/>
                  <a:ext cx="149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3BD4C0A-C619-45CF-98D6-687ECDBFF188}"/>
                    </a:ext>
                  </a:extLst>
                </p14:cNvPr>
                <p14:cNvContentPartPr/>
                <p14:nvPr/>
              </p14:nvContentPartPr>
              <p14:xfrm>
                <a:off x="9850693" y="2654112"/>
                <a:ext cx="142200" cy="154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3BD4C0A-C619-45CF-98D6-687ECDBFF18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46373" y="2649432"/>
                  <a:ext cx="150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281E420-F994-4DB6-9F60-042564F92AD9}"/>
                    </a:ext>
                  </a:extLst>
                </p14:cNvPr>
                <p14:cNvContentPartPr/>
                <p14:nvPr/>
              </p14:nvContentPartPr>
              <p14:xfrm>
                <a:off x="9856813" y="2669952"/>
                <a:ext cx="45720" cy="1177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281E420-F994-4DB6-9F60-042564F92AD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52493" y="2665632"/>
                  <a:ext cx="54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E77D534-EFD1-4B6D-B5EC-F63153BD40E4}"/>
                    </a:ext>
                  </a:extLst>
                </p14:cNvPr>
                <p14:cNvContentPartPr/>
                <p14:nvPr/>
              </p14:nvContentPartPr>
              <p14:xfrm>
                <a:off x="9890653" y="2665272"/>
                <a:ext cx="96120" cy="118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E77D534-EFD1-4B6D-B5EC-F63153BD40E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886333" y="2660952"/>
                  <a:ext cx="104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A061DF2-3C41-4723-B5C2-4AE69E39B887}"/>
                    </a:ext>
                  </a:extLst>
                </p14:cNvPr>
                <p14:cNvContentPartPr/>
                <p14:nvPr/>
              </p14:nvContentPartPr>
              <p14:xfrm>
                <a:off x="9995413" y="2805312"/>
                <a:ext cx="88560" cy="1868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A061DF2-3C41-4723-B5C2-4AE69E39B88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91093" y="2800992"/>
                  <a:ext cx="97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3F04881-6DFC-47AF-8923-C0BE68B02B54}"/>
                    </a:ext>
                  </a:extLst>
                </p14:cNvPr>
                <p14:cNvContentPartPr/>
                <p14:nvPr/>
              </p14:nvContentPartPr>
              <p14:xfrm>
                <a:off x="10118533" y="2854272"/>
                <a:ext cx="78480" cy="233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3F04881-6DFC-47AF-8923-C0BE68B02B5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114213" y="2849952"/>
                  <a:ext cx="87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7A185BF-D04A-4A25-A964-6A13D3C229A0}"/>
                    </a:ext>
                  </a:extLst>
                </p14:cNvPr>
                <p14:cNvContentPartPr/>
                <p14:nvPr/>
              </p14:nvContentPartPr>
              <p14:xfrm>
                <a:off x="10203493" y="2942472"/>
                <a:ext cx="11160" cy="406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7A185BF-D04A-4A25-A964-6A13D3C229A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99173" y="2938152"/>
                  <a:ext cx="19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9DAD017-EC24-4D78-833C-54520267A828}"/>
                    </a:ext>
                  </a:extLst>
                </p14:cNvPr>
                <p14:cNvContentPartPr/>
                <p14:nvPr/>
              </p14:nvContentPartPr>
              <p14:xfrm>
                <a:off x="10278373" y="2874792"/>
                <a:ext cx="114120" cy="60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9DAD017-EC24-4D78-833C-54520267A82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274053" y="2870472"/>
                  <a:ext cx="122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E05F78F-0C2F-4F0B-8F14-1354DFEA8961}"/>
                    </a:ext>
                  </a:extLst>
                </p14:cNvPr>
                <p14:cNvContentPartPr/>
                <p14:nvPr/>
              </p14:nvContentPartPr>
              <p14:xfrm>
                <a:off x="10423093" y="2838072"/>
                <a:ext cx="64080" cy="1479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E05F78F-0C2F-4F0B-8F14-1354DFEA896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418773" y="2833752"/>
                  <a:ext cx="72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1255598-57C0-4E70-9427-6C29B4EFA4A4}"/>
                    </a:ext>
                  </a:extLst>
                </p14:cNvPr>
                <p14:cNvContentPartPr/>
                <p14:nvPr/>
              </p14:nvContentPartPr>
              <p14:xfrm>
                <a:off x="10583653" y="2883792"/>
                <a:ext cx="136800" cy="20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1255598-57C0-4E70-9427-6C29B4EFA4A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579333" y="2879472"/>
                  <a:ext cx="145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A9F9310-C2F4-43B9-8008-9BE7A1944FEA}"/>
                    </a:ext>
                  </a:extLst>
                </p14:cNvPr>
                <p14:cNvContentPartPr/>
                <p14:nvPr/>
              </p14:nvContentPartPr>
              <p14:xfrm>
                <a:off x="10603813" y="2912592"/>
                <a:ext cx="153000" cy="432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A9F9310-C2F4-43B9-8008-9BE7A1944FE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99493" y="2908272"/>
                  <a:ext cx="161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0863F7D-796B-4CC1-88DF-6995EEAFD817}"/>
                    </a:ext>
                  </a:extLst>
                </p14:cNvPr>
                <p14:cNvContentPartPr/>
                <p14:nvPr/>
              </p14:nvContentPartPr>
              <p14:xfrm>
                <a:off x="10808653" y="2843832"/>
                <a:ext cx="135720" cy="89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0863F7D-796B-4CC1-88DF-6995EEAFD81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804333" y="2839512"/>
                  <a:ext cx="144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FB72F89-57E6-431D-BEC2-BF7F15573EF4}"/>
                    </a:ext>
                  </a:extLst>
                </p14:cNvPr>
                <p14:cNvContentPartPr/>
                <p14:nvPr/>
              </p14:nvContentPartPr>
              <p14:xfrm>
                <a:off x="11035453" y="2768592"/>
                <a:ext cx="142920" cy="666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FB72F89-57E6-431D-BEC2-BF7F15573EF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031133" y="2764272"/>
                  <a:ext cx="151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F260180-706C-4F89-89C8-26E4A060B25E}"/>
                    </a:ext>
                  </a:extLst>
                </p14:cNvPr>
                <p14:cNvContentPartPr/>
                <p14:nvPr/>
              </p14:nvContentPartPr>
              <p14:xfrm>
                <a:off x="10991533" y="2851392"/>
                <a:ext cx="240840" cy="21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F260180-706C-4F89-89C8-26E4A060B25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87213" y="2847072"/>
                  <a:ext cx="249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469822B-D32A-4DB2-8C53-0402C50DA482}"/>
                    </a:ext>
                  </a:extLst>
                </p14:cNvPr>
                <p14:cNvContentPartPr/>
                <p14:nvPr/>
              </p14:nvContentPartPr>
              <p14:xfrm>
                <a:off x="11014573" y="2927712"/>
                <a:ext cx="139320" cy="1627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469822B-D32A-4DB2-8C53-0402C50DA48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10253" y="2923392"/>
                  <a:ext cx="147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5A80146-EC82-449D-B86B-A47D6CC165A9}"/>
                    </a:ext>
                  </a:extLst>
                </p14:cNvPr>
                <p14:cNvContentPartPr/>
                <p14:nvPr/>
              </p14:nvContentPartPr>
              <p14:xfrm>
                <a:off x="11109613" y="2971632"/>
                <a:ext cx="94320" cy="1364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5A80146-EC82-449D-B86B-A47D6CC165A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105293" y="2967312"/>
                  <a:ext cx="102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943ACE5-F112-4779-BCDB-9221F824CE82}"/>
                    </a:ext>
                  </a:extLst>
                </p14:cNvPr>
                <p14:cNvContentPartPr/>
                <p14:nvPr/>
              </p14:nvContentPartPr>
              <p14:xfrm>
                <a:off x="10382413" y="3273672"/>
                <a:ext cx="70920" cy="6613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943ACE5-F112-4779-BCDB-9221F824CE8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378093" y="3269352"/>
                  <a:ext cx="7956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A557074-6616-4C1F-AAFE-AEA60C1AE96A}"/>
                    </a:ext>
                  </a:extLst>
                </p14:cNvPr>
                <p14:cNvContentPartPr/>
                <p14:nvPr/>
              </p14:nvContentPartPr>
              <p14:xfrm>
                <a:off x="10183333" y="3837792"/>
                <a:ext cx="1283760" cy="106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A557074-6616-4C1F-AAFE-AEA60C1AE96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79013" y="3833472"/>
                  <a:ext cx="1292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1B54CB3-5B2E-46A6-AE22-78F1D53FB379}"/>
                    </a:ext>
                  </a:extLst>
                </p14:cNvPr>
                <p14:cNvContentPartPr/>
                <p14:nvPr/>
              </p14:nvContentPartPr>
              <p14:xfrm>
                <a:off x="11404813" y="3749592"/>
                <a:ext cx="206640" cy="1846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1B54CB3-5B2E-46A6-AE22-78F1D53FB37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400493" y="3745272"/>
                  <a:ext cx="215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E0BCDF9-EED8-418C-9AB3-65FC6AF9E1E8}"/>
                    </a:ext>
                  </a:extLst>
                </p14:cNvPr>
                <p14:cNvContentPartPr/>
                <p14:nvPr/>
              </p14:nvContentPartPr>
              <p14:xfrm>
                <a:off x="10291693" y="3101592"/>
                <a:ext cx="276120" cy="207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E0BCDF9-EED8-418C-9AB3-65FC6AF9E1E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287373" y="3097272"/>
                  <a:ext cx="284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B9658CA-6317-4B2E-8A26-45612D2CC268}"/>
                    </a:ext>
                  </a:extLst>
                </p14:cNvPr>
                <p14:cNvContentPartPr/>
                <p14:nvPr/>
              </p14:nvContentPartPr>
              <p14:xfrm>
                <a:off x="10072093" y="3141912"/>
                <a:ext cx="156960" cy="2142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B9658CA-6317-4B2E-8A26-45612D2CC26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067773" y="3137592"/>
                  <a:ext cx="165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912D4A9-4B05-4DBE-9918-F2689FC16DDC}"/>
                    </a:ext>
                  </a:extLst>
                </p14:cNvPr>
                <p14:cNvContentPartPr/>
                <p14:nvPr/>
              </p14:nvContentPartPr>
              <p14:xfrm>
                <a:off x="10194853" y="3185832"/>
                <a:ext cx="90720" cy="99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912D4A9-4B05-4DBE-9918-F2689FC16DD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90533" y="3181512"/>
                  <a:ext cx="99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F47CB9A-71BE-4505-8C4F-CF5B46AE2AE9}"/>
                    </a:ext>
                  </a:extLst>
                </p14:cNvPr>
                <p14:cNvContentPartPr/>
                <p14:nvPr/>
              </p14:nvContentPartPr>
              <p14:xfrm>
                <a:off x="11408413" y="3957672"/>
                <a:ext cx="121680" cy="1458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F47CB9A-71BE-4505-8C4F-CF5B46AE2AE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404093" y="3953352"/>
                  <a:ext cx="130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40ABE19-9645-431B-B9D9-89FA5AE8EF8D}"/>
                    </a:ext>
                  </a:extLst>
                </p14:cNvPr>
                <p14:cNvContentPartPr/>
                <p14:nvPr/>
              </p14:nvContentPartPr>
              <p14:xfrm>
                <a:off x="11423173" y="4000152"/>
                <a:ext cx="99000" cy="59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40ABE19-9645-431B-B9D9-89FA5AE8EF8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418853" y="3995832"/>
                  <a:ext cx="107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8BB45BD-BF62-4155-BA78-DF62C6923BAA}"/>
                    </a:ext>
                  </a:extLst>
                </p14:cNvPr>
                <p14:cNvContentPartPr/>
                <p14:nvPr/>
              </p14:nvContentPartPr>
              <p14:xfrm>
                <a:off x="11563933" y="4045872"/>
                <a:ext cx="51840" cy="572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8BB45BD-BF62-4155-BA78-DF62C6923BA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559613" y="4041552"/>
                  <a:ext cx="60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9AAEAA7-48A7-421E-8E61-4343DF0AD231}"/>
                    </a:ext>
                  </a:extLst>
                </p14:cNvPr>
                <p14:cNvContentPartPr/>
                <p14:nvPr/>
              </p14:nvContentPartPr>
              <p14:xfrm>
                <a:off x="10719013" y="3171432"/>
                <a:ext cx="581400" cy="4863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9AAEAA7-48A7-421E-8E61-4343DF0AD23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714693" y="3167112"/>
                  <a:ext cx="5900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EC40FA0-D0B2-4309-88A2-37A46A3228E3}"/>
                    </a:ext>
                  </a:extLst>
                </p14:cNvPr>
                <p14:cNvContentPartPr/>
                <p14:nvPr/>
              </p14:nvContentPartPr>
              <p14:xfrm>
                <a:off x="10424173" y="3515592"/>
                <a:ext cx="176040" cy="12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EC40FA0-D0B2-4309-88A2-37A46A3228E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19853" y="3511272"/>
                  <a:ext cx="184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909A29B-E22C-4AFF-9E94-BF310662FB3C}"/>
                    </a:ext>
                  </a:extLst>
                </p14:cNvPr>
                <p14:cNvContentPartPr/>
                <p14:nvPr/>
              </p14:nvContentPartPr>
              <p14:xfrm>
                <a:off x="10763653" y="3469512"/>
                <a:ext cx="56520" cy="1026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909A29B-E22C-4AFF-9E94-BF310662FB3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59333" y="3465192"/>
                  <a:ext cx="65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B26CA4D-4421-4C51-B856-AC1ABCC02D25}"/>
                    </a:ext>
                  </a:extLst>
                </p14:cNvPr>
                <p14:cNvContentPartPr/>
                <p14:nvPr/>
              </p14:nvContentPartPr>
              <p14:xfrm>
                <a:off x="10779493" y="3744552"/>
                <a:ext cx="18360" cy="125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B26CA4D-4421-4C51-B856-AC1ABCC02D2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775173" y="3740232"/>
                  <a:ext cx="27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7846A9F-AB45-4FE3-8449-5963CC0E078D}"/>
                    </a:ext>
                  </a:extLst>
                </p14:cNvPr>
                <p14:cNvContentPartPr/>
                <p14:nvPr/>
              </p14:nvContentPartPr>
              <p14:xfrm>
                <a:off x="8728213" y="2398512"/>
                <a:ext cx="157680" cy="110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7846A9F-AB45-4FE3-8449-5963CC0E078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723893" y="2394192"/>
                  <a:ext cx="166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58D4201-0D21-4B4E-9105-22C2A7903E22}"/>
                    </a:ext>
                  </a:extLst>
                </p14:cNvPr>
                <p14:cNvContentPartPr/>
                <p14:nvPr/>
              </p14:nvContentPartPr>
              <p14:xfrm>
                <a:off x="8908573" y="2424432"/>
                <a:ext cx="86400" cy="88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58D4201-0D21-4B4E-9105-22C2A7903E2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904253" y="2420112"/>
                  <a:ext cx="95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617B014-BB94-4B7E-B989-93CB26D643B6}"/>
                    </a:ext>
                  </a:extLst>
                </p14:cNvPr>
                <p14:cNvContentPartPr/>
                <p14:nvPr/>
              </p14:nvContentPartPr>
              <p14:xfrm>
                <a:off x="9005053" y="2426592"/>
                <a:ext cx="86760" cy="98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617B014-BB94-4B7E-B989-93CB26D643B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00733" y="2422272"/>
                  <a:ext cx="95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E5FC481-04F5-4835-BB7E-9941FBEEF72E}"/>
                    </a:ext>
                  </a:extLst>
                </p14:cNvPr>
                <p14:cNvContentPartPr/>
                <p14:nvPr/>
              </p14:nvContentPartPr>
              <p14:xfrm>
                <a:off x="8988853" y="2460432"/>
                <a:ext cx="104760" cy="500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E5FC481-04F5-4835-BB7E-9941FBEEF72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984533" y="2456112"/>
                  <a:ext cx="113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C999A2A-6277-45BC-837B-E7D79C3CA4A8}"/>
                    </a:ext>
                  </a:extLst>
                </p14:cNvPr>
                <p14:cNvContentPartPr/>
                <p14:nvPr/>
              </p14:nvContentPartPr>
              <p14:xfrm>
                <a:off x="9275413" y="2410032"/>
                <a:ext cx="99000" cy="74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C999A2A-6277-45BC-837B-E7D79C3CA4A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271093" y="2405712"/>
                  <a:ext cx="107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B8D8628-A24C-460B-91FE-D7836C2DD78B}"/>
                    </a:ext>
                  </a:extLst>
                </p14:cNvPr>
                <p14:cNvContentPartPr/>
                <p14:nvPr/>
              </p14:nvContentPartPr>
              <p14:xfrm>
                <a:off x="9270733" y="2434512"/>
                <a:ext cx="104040" cy="471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B8D8628-A24C-460B-91FE-D7836C2DD78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266413" y="2430192"/>
                  <a:ext cx="112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5286459-0E9B-4AAE-9A14-A2C5D797BBFE}"/>
                    </a:ext>
                  </a:extLst>
                </p14:cNvPr>
                <p14:cNvContentPartPr/>
                <p14:nvPr/>
              </p14:nvContentPartPr>
              <p14:xfrm>
                <a:off x="9369373" y="2456832"/>
                <a:ext cx="56160" cy="73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5286459-0E9B-4AAE-9A14-A2C5D797BBF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365053" y="2452512"/>
                  <a:ext cx="64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12F9647-31D6-4C8C-A0E7-D286322B4590}"/>
                    </a:ext>
                  </a:extLst>
                </p14:cNvPr>
                <p14:cNvContentPartPr/>
                <p14:nvPr/>
              </p14:nvContentPartPr>
              <p14:xfrm>
                <a:off x="9423733" y="2314272"/>
                <a:ext cx="95760" cy="1047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12F9647-31D6-4C8C-A0E7-D286322B459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19413" y="2309952"/>
                  <a:ext cx="104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1170357-FF84-4151-875F-29FB9F481394}"/>
                    </a:ext>
                  </a:extLst>
                </p14:cNvPr>
                <p14:cNvContentPartPr/>
                <p14:nvPr/>
              </p14:nvContentPartPr>
              <p14:xfrm>
                <a:off x="9584653" y="2416872"/>
                <a:ext cx="103320" cy="76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1170357-FF84-4151-875F-29FB9F48139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80333" y="2412552"/>
                  <a:ext cx="111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E65BD5B-045F-429F-BA9B-C125FC73CF80}"/>
                    </a:ext>
                  </a:extLst>
                </p14:cNvPr>
                <p14:cNvContentPartPr/>
                <p14:nvPr/>
              </p14:nvContentPartPr>
              <p14:xfrm>
                <a:off x="9584293" y="2453952"/>
                <a:ext cx="77040" cy="22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E65BD5B-045F-429F-BA9B-C125FC73CF8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579973" y="2449632"/>
                  <a:ext cx="85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8E43AF3-24AD-4425-8A7B-0A182D6066D1}"/>
                    </a:ext>
                  </a:extLst>
                </p14:cNvPr>
                <p14:cNvContentPartPr/>
                <p14:nvPr/>
              </p14:nvContentPartPr>
              <p14:xfrm>
                <a:off x="9675373" y="2473032"/>
                <a:ext cx="103320" cy="88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8E43AF3-24AD-4425-8A7B-0A182D6066D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71053" y="2468712"/>
                  <a:ext cx="111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AEFCEA5-FD27-4D56-8198-B495F5AB678D}"/>
                    </a:ext>
                  </a:extLst>
                </p14:cNvPr>
                <p14:cNvContentPartPr/>
                <p14:nvPr/>
              </p14:nvContentPartPr>
              <p14:xfrm>
                <a:off x="9763933" y="2304192"/>
                <a:ext cx="151200" cy="84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AEFCEA5-FD27-4D56-8198-B495F5AB678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759613" y="2299872"/>
                  <a:ext cx="159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5E1C097-78D8-44EE-B87B-45EA25CEFBE3}"/>
                    </a:ext>
                  </a:extLst>
                </p14:cNvPr>
                <p14:cNvContentPartPr/>
                <p14:nvPr/>
              </p14:nvContentPartPr>
              <p14:xfrm>
                <a:off x="9930973" y="2312112"/>
                <a:ext cx="87840" cy="1008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5E1C097-78D8-44EE-B87B-45EA25CEFBE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926653" y="2307792"/>
                  <a:ext cx="96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8FCD829-DC85-41E4-A6E7-17177C5681EF}"/>
                    </a:ext>
                  </a:extLst>
                </p14:cNvPr>
                <p14:cNvContentPartPr/>
                <p14:nvPr/>
              </p14:nvContentPartPr>
              <p14:xfrm>
                <a:off x="9682933" y="1240392"/>
                <a:ext cx="275400" cy="41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8FCD829-DC85-41E4-A6E7-17177C5681E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678613" y="1236072"/>
                  <a:ext cx="284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0643F89-81E6-4E02-AD66-E21184B3AB77}"/>
                    </a:ext>
                  </a:extLst>
                </p14:cNvPr>
                <p14:cNvContentPartPr/>
                <p14:nvPr/>
              </p14:nvContentPartPr>
              <p14:xfrm>
                <a:off x="10322293" y="1250112"/>
                <a:ext cx="219600" cy="27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0643F89-81E6-4E02-AD66-E21184B3AB7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317973" y="1245792"/>
                  <a:ext cx="228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99DD81B-936C-49DF-98DC-0AB38CDBCF82}"/>
                    </a:ext>
                  </a:extLst>
                </p14:cNvPr>
                <p14:cNvContentPartPr/>
                <p14:nvPr/>
              </p14:nvContentPartPr>
              <p14:xfrm>
                <a:off x="9664573" y="1034472"/>
                <a:ext cx="357120" cy="374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99DD81B-936C-49DF-98DC-0AB38CDBCF8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660253" y="1030152"/>
                  <a:ext cx="365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0902F4B-E15E-481F-8035-4178304B5F7A}"/>
                    </a:ext>
                  </a:extLst>
                </p14:cNvPr>
                <p14:cNvContentPartPr/>
                <p14:nvPr/>
              </p14:nvContentPartPr>
              <p14:xfrm>
                <a:off x="10319053" y="1044552"/>
                <a:ext cx="365760" cy="226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0902F4B-E15E-481F-8035-4178304B5F7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314733" y="1040232"/>
                  <a:ext cx="374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2437DA8-B6ED-47CB-980C-E7B140D3F44E}"/>
                    </a:ext>
                  </a:extLst>
                </p14:cNvPr>
                <p14:cNvContentPartPr/>
                <p14:nvPr/>
              </p14:nvContentPartPr>
              <p14:xfrm>
                <a:off x="9688333" y="1457472"/>
                <a:ext cx="365400" cy="244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2437DA8-B6ED-47CB-980C-E7B140D3F44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684013" y="1453152"/>
                  <a:ext cx="374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5A2B844-B3A7-4BDC-B542-2BF486DF2BF0}"/>
                    </a:ext>
                  </a:extLst>
                </p14:cNvPr>
                <p14:cNvContentPartPr/>
                <p14:nvPr/>
              </p14:nvContentPartPr>
              <p14:xfrm>
                <a:off x="10438933" y="1430112"/>
                <a:ext cx="262800" cy="421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5A2B844-B3A7-4BDC-B542-2BF486DF2BF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434613" y="1425792"/>
                  <a:ext cx="271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A06AE9F-E21F-4EE8-99CA-5B0DE4CDA485}"/>
                    </a:ext>
                  </a:extLst>
                </p14:cNvPr>
                <p14:cNvContentPartPr/>
                <p14:nvPr/>
              </p14:nvContentPartPr>
              <p14:xfrm>
                <a:off x="9525253" y="1082352"/>
                <a:ext cx="7920" cy="83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A06AE9F-E21F-4EE8-99CA-5B0DE4CDA48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520933" y="1078032"/>
                  <a:ext cx="16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83DDFCF-89B8-4095-95E7-D25A6A4E4DA9}"/>
                    </a:ext>
                  </a:extLst>
                </p14:cNvPr>
                <p14:cNvContentPartPr/>
                <p14:nvPr/>
              </p14:nvContentPartPr>
              <p14:xfrm>
                <a:off x="9471613" y="1143552"/>
                <a:ext cx="92520" cy="1036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83DDFCF-89B8-4095-95E7-D25A6A4E4DA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67293" y="1139232"/>
                  <a:ext cx="101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5C3325C-5274-48E4-B55B-3E27B01505D0}"/>
                    </a:ext>
                  </a:extLst>
                </p14:cNvPr>
                <p14:cNvContentPartPr/>
                <p14:nvPr/>
              </p14:nvContentPartPr>
              <p14:xfrm>
                <a:off x="9510493" y="1356312"/>
                <a:ext cx="5400" cy="1080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5C3325C-5274-48E4-B55B-3E27B01505D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506173" y="1351992"/>
                  <a:ext cx="14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706C97E-B6BC-4BA0-B289-66B9B249C8F5}"/>
                    </a:ext>
                  </a:extLst>
                </p14:cNvPr>
                <p14:cNvContentPartPr/>
                <p14:nvPr/>
              </p14:nvContentPartPr>
              <p14:xfrm>
                <a:off x="9442093" y="1345152"/>
                <a:ext cx="77760" cy="98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706C97E-B6BC-4BA0-B289-66B9B249C8F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437773" y="1340832"/>
                  <a:ext cx="86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8535DAA-A198-4B19-A662-8BCE9CD4CA12}"/>
                    </a:ext>
                  </a:extLst>
                </p14:cNvPr>
                <p14:cNvContentPartPr/>
                <p14:nvPr/>
              </p14:nvContentPartPr>
              <p14:xfrm>
                <a:off x="5537173" y="1257672"/>
                <a:ext cx="1149840" cy="4066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8535DAA-A198-4B19-A662-8BCE9CD4CA1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532853" y="1253352"/>
                  <a:ext cx="1158480" cy="40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E7F9540-34D7-4C92-B672-B83DD288EB44}"/>
                    </a:ext>
                  </a:extLst>
                </p14:cNvPr>
                <p14:cNvContentPartPr/>
                <p14:nvPr/>
              </p14:nvContentPartPr>
              <p14:xfrm>
                <a:off x="6810133" y="867432"/>
                <a:ext cx="181440" cy="21495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E7F9540-34D7-4C92-B672-B83DD288EB4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805813" y="863112"/>
                  <a:ext cx="190080" cy="21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ABADF0F-AD97-4D8B-8382-314A88C32E51}"/>
                    </a:ext>
                  </a:extLst>
                </p14:cNvPr>
                <p14:cNvContentPartPr/>
                <p14:nvPr/>
              </p14:nvContentPartPr>
              <p14:xfrm>
                <a:off x="6967453" y="715152"/>
                <a:ext cx="2970720" cy="28184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ABADF0F-AD97-4D8B-8382-314A88C32E5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963133" y="710832"/>
                  <a:ext cx="2979360" cy="28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55CF7F0-B51C-446D-B48B-5C91F3C61B26}"/>
                    </a:ext>
                  </a:extLst>
                </p14:cNvPr>
                <p14:cNvContentPartPr/>
                <p14:nvPr/>
              </p14:nvContentPartPr>
              <p14:xfrm>
                <a:off x="7056373" y="952032"/>
                <a:ext cx="185760" cy="1134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55CF7F0-B51C-446D-B48B-5C91F3C61B2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052053" y="947712"/>
                  <a:ext cx="194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4E5693E-61FC-4247-BD7F-D8A0F6D37193}"/>
                    </a:ext>
                  </a:extLst>
                </p14:cNvPr>
                <p14:cNvContentPartPr/>
                <p14:nvPr/>
              </p14:nvContentPartPr>
              <p14:xfrm>
                <a:off x="7252933" y="1003872"/>
                <a:ext cx="66240" cy="417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4E5693E-61FC-4247-BD7F-D8A0F6D3719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248613" y="999552"/>
                  <a:ext cx="74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95723EF-C572-4909-BDCB-E719E53BB2AB}"/>
                    </a:ext>
                  </a:extLst>
                </p14:cNvPr>
                <p14:cNvContentPartPr/>
                <p14:nvPr/>
              </p14:nvContentPartPr>
              <p14:xfrm>
                <a:off x="7355893" y="1004952"/>
                <a:ext cx="77400" cy="464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95723EF-C572-4909-BDCB-E719E53BB2A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351573" y="1000632"/>
                  <a:ext cx="86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99D309C-F186-4A7E-8755-6C0DFCBD0598}"/>
                    </a:ext>
                  </a:extLst>
                </p14:cNvPr>
                <p14:cNvContentPartPr/>
                <p14:nvPr/>
              </p14:nvContentPartPr>
              <p14:xfrm>
                <a:off x="7431133" y="962112"/>
                <a:ext cx="192240" cy="903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99D309C-F186-4A7E-8755-6C0DFCBD059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426813" y="957792"/>
                  <a:ext cx="200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C05EA46-E886-4C62-9882-84D2257F5891}"/>
                    </a:ext>
                  </a:extLst>
                </p14:cNvPr>
                <p14:cNvContentPartPr/>
                <p14:nvPr/>
              </p14:nvContentPartPr>
              <p14:xfrm>
                <a:off x="7650373" y="1018632"/>
                <a:ext cx="71640" cy="457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C05EA46-E886-4C62-9882-84D2257F589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646053" y="1014312"/>
                  <a:ext cx="80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22F611A-3E27-474A-9495-F25E4C7A510B}"/>
                    </a:ext>
                  </a:extLst>
                </p14:cNvPr>
                <p14:cNvContentPartPr/>
                <p14:nvPr/>
              </p14:nvContentPartPr>
              <p14:xfrm>
                <a:off x="7871413" y="989112"/>
                <a:ext cx="96840" cy="72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22F611A-3E27-474A-9495-F25E4C7A510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67093" y="984792"/>
                  <a:ext cx="105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5AEB123-50D4-4DCA-B91E-544DCC84FE38}"/>
                    </a:ext>
                  </a:extLst>
                </p14:cNvPr>
                <p14:cNvContentPartPr/>
                <p14:nvPr/>
              </p14:nvContentPartPr>
              <p14:xfrm>
                <a:off x="7984813" y="980112"/>
                <a:ext cx="64800" cy="734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5AEB123-50D4-4DCA-B91E-544DCC84FE3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80493" y="975792"/>
                  <a:ext cx="73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713EE21-CC9B-41AD-819B-680BA991B20C}"/>
                    </a:ext>
                  </a:extLst>
                </p14:cNvPr>
                <p14:cNvContentPartPr/>
                <p14:nvPr/>
              </p14:nvContentPartPr>
              <p14:xfrm>
                <a:off x="8132773" y="972912"/>
                <a:ext cx="129600" cy="1886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713EE21-CC9B-41AD-819B-680BA991B20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128453" y="968592"/>
                  <a:ext cx="138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2C1BCF9-B63B-42CF-9CB6-E28790010DDA}"/>
                    </a:ext>
                  </a:extLst>
                </p14:cNvPr>
                <p14:cNvContentPartPr/>
                <p14:nvPr/>
              </p14:nvContentPartPr>
              <p14:xfrm>
                <a:off x="8284693" y="932952"/>
                <a:ext cx="53640" cy="1191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2C1BCF9-B63B-42CF-9CB6-E28790010DD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80373" y="928632"/>
                  <a:ext cx="62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D4817C8-461F-4BB0-B175-CFBDECFFB0A7}"/>
                    </a:ext>
                  </a:extLst>
                </p14:cNvPr>
                <p14:cNvContentPartPr/>
                <p14:nvPr/>
              </p14:nvContentPartPr>
              <p14:xfrm>
                <a:off x="8337253" y="909192"/>
                <a:ext cx="57960" cy="1353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D4817C8-461F-4BB0-B175-CFBDECFFB0A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332933" y="904872"/>
                  <a:ext cx="66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ED43248-8423-4205-970E-5642B2C7175D}"/>
                    </a:ext>
                  </a:extLst>
                </p14:cNvPr>
                <p14:cNvContentPartPr/>
                <p14:nvPr/>
              </p14:nvContentPartPr>
              <p14:xfrm>
                <a:off x="8252653" y="904872"/>
                <a:ext cx="360" cy="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ED43248-8423-4205-970E-5642B2C7175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248333" y="9005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F6FE684-9286-45F9-9D6E-CA3AC073085D}"/>
                    </a:ext>
                  </a:extLst>
                </p14:cNvPr>
                <p14:cNvContentPartPr/>
                <p14:nvPr/>
              </p14:nvContentPartPr>
              <p14:xfrm>
                <a:off x="7028293" y="1201152"/>
                <a:ext cx="109440" cy="1288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F6FE684-9286-45F9-9D6E-CA3AC073085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23973" y="1196832"/>
                  <a:ext cx="118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E547D89-E4FE-41F9-ACF0-0C4B345CDF0A}"/>
                    </a:ext>
                  </a:extLst>
                </p14:cNvPr>
                <p14:cNvContentPartPr/>
                <p14:nvPr/>
              </p14:nvContentPartPr>
              <p14:xfrm>
                <a:off x="7157533" y="1246872"/>
                <a:ext cx="157680" cy="622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E547D89-E4FE-41F9-ACF0-0C4B345CDF0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153213" y="1242552"/>
                  <a:ext cx="166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5BE7DD5-F1CA-4F92-AFC7-B6B339531DEF}"/>
                    </a:ext>
                  </a:extLst>
                </p14:cNvPr>
                <p14:cNvContentPartPr/>
                <p14:nvPr/>
              </p14:nvContentPartPr>
              <p14:xfrm>
                <a:off x="7331773" y="1224192"/>
                <a:ext cx="102240" cy="658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5BE7DD5-F1CA-4F92-AFC7-B6B339531DE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327453" y="1219872"/>
                  <a:ext cx="110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4D575F1-9D8F-4276-9E44-B2A7CD9C6177}"/>
                    </a:ext>
                  </a:extLst>
                </p14:cNvPr>
                <p14:cNvContentPartPr/>
                <p14:nvPr/>
              </p14:nvContentPartPr>
              <p14:xfrm>
                <a:off x="7461013" y="1239672"/>
                <a:ext cx="56160" cy="550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4D575F1-9D8F-4276-9E44-B2A7CD9C617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56693" y="1235352"/>
                  <a:ext cx="64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3159517-D01D-4537-8D0E-30193E07124C}"/>
                    </a:ext>
                  </a:extLst>
                </p14:cNvPr>
                <p14:cNvContentPartPr/>
                <p14:nvPr/>
              </p14:nvContentPartPr>
              <p14:xfrm>
                <a:off x="7535893" y="1237872"/>
                <a:ext cx="65520" cy="59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3159517-D01D-4537-8D0E-30193E07124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531573" y="1233552"/>
                  <a:ext cx="74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3202A74-E469-45F3-B6CE-FC6AEE30B16F}"/>
                    </a:ext>
                  </a:extLst>
                </p14:cNvPr>
                <p14:cNvContentPartPr/>
                <p14:nvPr/>
              </p14:nvContentPartPr>
              <p14:xfrm>
                <a:off x="7647493" y="1179192"/>
                <a:ext cx="106200" cy="1177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3202A74-E469-45F3-B6CE-FC6AEE30B16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643173" y="1174872"/>
                  <a:ext cx="114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EB83CE5-C748-461B-BB01-1BD12969D3EB}"/>
                    </a:ext>
                  </a:extLst>
                </p14:cNvPr>
                <p14:cNvContentPartPr/>
                <p14:nvPr/>
              </p14:nvContentPartPr>
              <p14:xfrm>
                <a:off x="7610773" y="1214112"/>
                <a:ext cx="77760" cy="183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EB83CE5-C748-461B-BB01-1BD12969D3E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606453" y="1209792"/>
                  <a:ext cx="86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3B367F9-4E6A-4B99-BB3E-46C5863B1401}"/>
                    </a:ext>
                  </a:extLst>
                </p14:cNvPr>
                <p14:cNvContentPartPr/>
                <p14:nvPr/>
              </p14:nvContentPartPr>
              <p14:xfrm>
                <a:off x="7545253" y="1173072"/>
                <a:ext cx="83880" cy="18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3B367F9-4E6A-4B99-BB3E-46C5863B140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540933" y="1168752"/>
                  <a:ext cx="925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0E8438E-65DE-4F51-9709-1D7B34A916DE}"/>
                    </a:ext>
                  </a:extLst>
                </p14:cNvPr>
                <p14:cNvContentPartPr/>
                <p14:nvPr/>
              </p14:nvContentPartPr>
              <p14:xfrm>
                <a:off x="7752613" y="1189632"/>
                <a:ext cx="159480" cy="1112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0E8438E-65DE-4F51-9709-1D7B34A916D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748293" y="1185312"/>
                  <a:ext cx="168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ADCE520-6DD9-4F07-A56B-C3DA538334D8}"/>
                    </a:ext>
                  </a:extLst>
                </p14:cNvPr>
                <p14:cNvContentPartPr/>
                <p14:nvPr/>
              </p14:nvContentPartPr>
              <p14:xfrm>
                <a:off x="7905253" y="1209432"/>
                <a:ext cx="14760" cy="90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ADCE520-6DD9-4F07-A56B-C3DA538334D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900933" y="1205112"/>
                  <a:ext cx="23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3818627-3728-48E6-BA1F-01407306A122}"/>
                    </a:ext>
                  </a:extLst>
                </p14:cNvPr>
                <p14:cNvContentPartPr/>
                <p14:nvPr/>
              </p14:nvContentPartPr>
              <p14:xfrm>
                <a:off x="7938013" y="1152552"/>
                <a:ext cx="112320" cy="1306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3818627-3728-48E6-BA1F-01407306A12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933693" y="1148232"/>
                  <a:ext cx="120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2B1DB4B-F7ED-4F52-88E9-4A992C1B0F02}"/>
                    </a:ext>
                  </a:extLst>
                </p14:cNvPr>
                <p14:cNvContentPartPr/>
                <p14:nvPr/>
              </p14:nvContentPartPr>
              <p14:xfrm>
                <a:off x="7054933" y="1439832"/>
                <a:ext cx="2880" cy="1220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2B1DB4B-F7ED-4F52-88E9-4A992C1B0F0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050613" y="1435512"/>
                  <a:ext cx="11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C935DE1-665F-4814-94F0-603C74B9FC89}"/>
                    </a:ext>
                  </a:extLst>
                </p14:cNvPr>
                <p14:cNvContentPartPr/>
                <p14:nvPr/>
              </p14:nvContentPartPr>
              <p14:xfrm>
                <a:off x="6955213" y="1402392"/>
                <a:ext cx="165240" cy="954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C935DE1-665F-4814-94F0-603C74B9FC8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950893" y="1398072"/>
                  <a:ext cx="173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F929F6A-7529-4FA4-A8C6-AB115C78F2F5}"/>
                    </a:ext>
                  </a:extLst>
                </p14:cNvPr>
                <p14:cNvContentPartPr/>
                <p14:nvPr/>
              </p14:nvContentPartPr>
              <p14:xfrm>
                <a:off x="7124053" y="1465032"/>
                <a:ext cx="151200" cy="792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F929F6A-7529-4FA4-A8C6-AB115C78F2F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19733" y="1460712"/>
                  <a:ext cx="159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8CDDBBD-378D-4F49-A95B-4A03A2FBA56B}"/>
                    </a:ext>
                  </a:extLst>
                </p14:cNvPr>
                <p14:cNvContentPartPr/>
                <p14:nvPr/>
              </p14:nvContentPartPr>
              <p14:xfrm>
                <a:off x="7256533" y="1429392"/>
                <a:ext cx="48960" cy="172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8CDDBBD-378D-4F49-A95B-4A03A2FBA56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252213" y="1425072"/>
                  <a:ext cx="57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58D103E-C750-4F8B-8A7A-131A78D38CF5}"/>
                    </a:ext>
                  </a:extLst>
                </p14:cNvPr>
                <p14:cNvContentPartPr/>
                <p14:nvPr/>
              </p14:nvContentPartPr>
              <p14:xfrm>
                <a:off x="7297573" y="1458552"/>
                <a:ext cx="67320" cy="723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58D103E-C750-4F8B-8A7A-131A78D38CF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293253" y="1454232"/>
                  <a:ext cx="75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38D39F8-8949-4488-80CA-22A16828E595}"/>
                    </a:ext>
                  </a:extLst>
                </p14:cNvPr>
                <p14:cNvContentPartPr/>
                <p14:nvPr/>
              </p14:nvContentPartPr>
              <p14:xfrm>
                <a:off x="7398373" y="1456032"/>
                <a:ext cx="93960" cy="637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38D39F8-8949-4488-80CA-22A16828E59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394053" y="1451712"/>
                  <a:ext cx="102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C213948-34B7-4194-97DF-86E8D1D3CE02}"/>
                    </a:ext>
                  </a:extLst>
                </p14:cNvPr>
                <p14:cNvContentPartPr/>
                <p14:nvPr/>
              </p14:nvContentPartPr>
              <p14:xfrm>
                <a:off x="7484773" y="1428312"/>
                <a:ext cx="45000" cy="295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C213948-34B7-4194-97DF-86E8D1D3CE0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480453" y="1423992"/>
                  <a:ext cx="53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C136E13-5DC5-4FBB-B18F-43E368F7C9DA}"/>
                    </a:ext>
                  </a:extLst>
                </p14:cNvPr>
                <p14:cNvContentPartPr/>
                <p14:nvPr/>
              </p14:nvContentPartPr>
              <p14:xfrm>
                <a:off x="7518253" y="1462152"/>
                <a:ext cx="83160" cy="145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C136E13-5DC5-4FBB-B18F-43E368F7C9D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513933" y="1457832"/>
                  <a:ext cx="91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A71A013-5322-4BDC-8D1E-7EA102063902}"/>
                    </a:ext>
                  </a:extLst>
                </p14:cNvPr>
                <p14:cNvContentPartPr/>
                <p14:nvPr/>
              </p14:nvContentPartPr>
              <p14:xfrm>
                <a:off x="7610773" y="1413192"/>
                <a:ext cx="163080" cy="1008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A71A013-5322-4BDC-8D1E-7EA10206390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606453" y="1408872"/>
                  <a:ext cx="171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AF7CF19-7883-41FD-994A-27B6D4543979}"/>
                    </a:ext>
                  </a:extLst>
                </p14:cNvPr>
                <p14:cNvContentPartPr/>
                <p14:nvPr/>
              </p14:nvContentPartPr>
              <p14:xfrm>
                <a:off x="7786093" y="1387632"/>
                <a:ext cx="86400" cy="127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AF7CF19-7883-41FD-994A-27B6D454397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781773" y="1383312"/>
                  <a:ext cx="95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50612E3-FB49-4E2E-97E6-F8485C69FD36}"/>
                    </a:ext>
                  </a:extLst>
                </p14:cNvPr>
                <p14:cNvContentPartPr/>
                <p14:nvPr/>
              </p14:nvContentPartPr>
              <p14:xfrm>
                <a:off x="7845853" y="1373232"/>
                <a:ext cx="282960" cy="1328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50612E3-FB49-4E2E-97E6-F8485C69FD3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841533" y="1368912"/>
                  <a:ext cx="291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DB5CB1E-B1B6-4147-BF66-45C1337C67AC}"/>
                    </a:ext>
                  </a:extLst>
                </p14:cNvPr>
                <p14:cNvContentPartPr/>
                <p14:nvPr/>
              </p14:nvContentPartPr>
              <p14:xfrm>
                <a:off x="7867093" y="1367112"/>
                <a:ext cx="59760" cy="46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DB5CB1E-B1B6-4147-BF66-45C1337C67A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862773" y="1362792"/>
                  <a:ext cx="68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BF9C54B-664B-40AE-B841-391CE4464E89}"/>
                    </a:ext>
                  </a:extLst>
                </p14:cNvPr>
                <p14:cNvContentPartPr/>
                <p14:nvPr/>
              </p14:nvContentPartPr>
              <p14:xfrm>
                <a:off x="7037653" y="1664832"/>
                <a:ext cx="100080" cy="673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BF9C54B-664B-40AE-B841-391CE4464E8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033333" y="1660512"/>
                  <a:ext cx="108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3A329B8-8928-4178-966C-A47A7D6E9F65}"/>
                    </a:ext>
                  </a:extLst>
                </p14:cNvPr>
                <p14:cNvContentPartPr/>
                <p14:nvPr/>
              </p14:nvContentPartPr>
              <p14:xfrm>
                <a:off x="7103533" y="1611192"/>
                <a:ext cx="23040" cy="151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3A329B8-8928-4178-966C-A47A7D6E9F6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099213" y="1606872"/>
                  <a:ext cx="31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7F7E39F-0BB6-4220-B8CF-D28DC9F644CE}"/>
                    </a:ext>
                  </a:extLst>
                </p14:cNvPr>
                <p14:cNvContentPartPr/>
                <p14:nvPr/>
              </p14:nvContentPartPr>
              <p14:xfrm>
                <a:off x="7234933" y="1621992"/>
                <a:ext cx="203040" cy="1040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7F7E39F-0BB6-4220-B8CF-D28DC9F644C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230613" y="1617672"/>
                  <a:ext cx="211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83C2919-D657-473A-ACC8-6023FA276F8E}"/>
                    </a:ext>
                  </a:extLst>
                </p14:cNvPr>
                <p14:cNvContentPartPr/>
                <p14:nvPr/>
              </p14:nvContentPartPr>
              <p14:xfrm>
                <a:off x="7617253" y="1606512"/>
                <a:ext cx="166320" cy="1112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83C2919-D657-473A-ACC8-6023FA276F8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612933" y="1602192"/>
                  <a:ext cx="174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76AB11B-6B09-41A7-A751-A68226D3BFB1}"/>
                    </a:ext>
                  </a:extLst>
                </p14:cNvPr>
                <p14:cNvContentPartPr/>
                <p14:nvPr/>
              </p14:nvContentPartPr>
              <p14:xfrm>
                <a:off x="7793653" y="1637832"/>
                <a:ext cx="120240" cy="85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76AB11B-6B09-41A7-A751-A68226D3BFB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789333" y="1633512"/>
                  <a:ext cx="128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8F355C4-5B82-4E06-82CE-117892E09C04}"/>
                    </a:ext>
                  </a:extLst>
                </p14:cNvPr>
                <p14:cNvContentPartPr/>
                <p14:nvPr/>
              </p14:nvContentPartPr>
              <p14:xfrm>
                <a:off x="7877893" y="1556832"/>
                <a:ext cx="54000" cy="1555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8F355C4-5B82-4E06-82CE-117892E09C0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873573" y="1552512"/>
                  <a:ext cx="62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209A173-6A18-4745-9E38-A2E9528405E4}"/>
                    </a:ext>
                  </a:extLst>
                </p14:cNvPr>
                <p14:cNvContentPartPr/>
                <p14:nvPr/>
              </p14:nvContentPartPr>
              <p14:xfrm>
                <a:off x="7924693" y="1633872"/>
                <a:ext cx="75960" cy="777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209A173-6A18-4745-9E38-A2E9528405E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920373" y="1629552"/>
                  <a:ext cx="84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5667580-7606-4AC5-828A-C72EBBA5134A}"/>
                    </a:ext>
                  </a:extLst>
                </p14:cNvPr>
                <p14:cNvContentPartPr/>
                <p14:nvPr/>
              </p14:nvContentPartPr>
              <p14:xfrm>
                <a:off x="8008933" y="1567632"/>
                <a:ext cx="88200" cy="1389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5667580-7606-4AC5-828A-C72EBBA5134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004613" y="1563312"/>
                  <a:ext cx="96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996EC2A-E840-47BF-883B-467D3C28A018}"/>
                    </a:ext>
                  </a:extLst>
                </p14:cNvPr>
                <p14:cNvContentPartPr/>
                <p14:nvPr/>
              </p14:nvContentPartPr>
              <p14:xfrm>
                <a:off x="8123413" y="1557912"/>
                <a:ext cx="178920" cy="1530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996EC2A-E840-47BF-883B-467D3C28A01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119093" y="1553592"/>
                  <a:ext cx="187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058E720-E6FB-4C4E-8981-43DDB1B3CF28}"/>
                    </a:ext>
                  </a:extLst>
                </p14:cNvPr>
                <p14:cNvContentPartPr/>
                <p14:nvPr/>
              </p14:nvContentPartPr>
              <p14:xfrm>
                <a:off x="7876093" y="1553232"/>
                <a:ext cx="66600" cy="165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058E720-E6FB-4C4E-8981-43DDB1B3CF2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871773" y="1548912"/>
                  <a:ext cx="75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C446162-1863-4050-8C7E-92EDA6107FF6}"/>
                    </a:ext>
                  </a:extLst>
                </p14:cNvPr>
                <p14:cNvContentPartPr/>
                <p14:nvPr/>
              </p14:nvContentPartPr>
              <p14:xfrm>
                <a:off x="8359213" y="1645032"/>
                <a:ext cx="27720" cy="57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C446162-1863-4050-8C7E-92EDA6107FF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354893" y="1640712"/>
                  <a:ext cx="36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7AD95F7-5F6B-48B9-9915-07CCDC99FD11}"/>
                    </a:ext>
                  </a:extLst>
                </p14:cNvPr>
                <p14:cNvContentPartPr/>
                <p14:nvPr/>
              </p14:nvContentPartPr>
              <p14:xfrm>
                <a:off x="8383693" y="1698312"/>
                <a:ext cx="21240" cy="129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7AD95F7-5F6B-48B9-9915-07CCDC99FD1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379373" y="1693992"/>
                  <a:ext cx="29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EFB7E68-772A-44F6-8679-AA891F66221A}"/>
                    </a:ext>
                  </a:extLst>
                </p14:cNvPr>
                <p14:cNvContentPartPr/>
                <p14:nvPr/>
              </p14:nvContentPartPr>
              <p14:xfrm>
                <a:off x="7100653" y="1891632"/>
                <a:ext cx="13680" cy="1238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EFB7E68-772A-44F6-8679-AA891F66221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096333" y="1887312"/>
                  <a:ext cx="22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C3E3E64-D176-439F-B184-35ECC5D4F4D5}"/>
                    </a:ext>
                  </a:extLst>
                </p14:cNvPr>
                <p14:cNvContentPartPr/>
                <p14:nvPr/>
              </p14:nvContentPartPr>
              <p14:xfrm>
                <a:off x="7063213" y="1845912"/>
                <a:ext cx="21960" cy="118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C3E3E64-D176-439F-B184-35ECC5D4F4D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058893" y="1841592"/>
                  <a:ext cx="30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72BBF6D-4F63-4C46-A6A0-630E2F170639}"/>
                    </a:ext>
                  </a:extLst>
                </p14:cNvPr>
                <p14:cNvContentPartPr/>
                <p14:nvPr/>
              </p14:nvContentPartPr>
              <p14:xfrm>
                <a:off x="7142053" y="1900632"/>
                <a:ext cx="64080" cy="846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72BBF6D-4F63-4C46-A6A0-630E2F17063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137733" y="1896312"/>
                  <a:ext cx="72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E456CC2F-ABE0-429B-9852-D87B8132C3ED}"/>
                    </a:ext>
                  </a:extLst>
                </p14:cNvPr>
                <p14:cNvContentPartPr/>
                <p14:nvPr/>
              </p14:nvContentPartPr>
              <p14:xfrm>
                <a:off x="7150693" y="1907472"/>
                <a:ext cx="89640" cy="842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E456CC2F-ABE0-429B-9852-D87B8132C3E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146373" y="1903152"/>
                  <a:ext cx="98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C50DFF8-70C2-40E3-A090-B705DFE6C466}"/>
                    </a:ext>
                  </a:extLst>
                </p14:cNvPr>
                <p14:cNvContentPartPr/>
                <p14:nvPr/>
              </p14:nvContentPartPr>
              <p14:xfrm>
                <a:off x="7252933" y="1910352"/>
                <a:ext cx="80280" cy="82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C50DFF8-70C2-40E3-A090-B705DFE6C46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248613" y="1906032"/>
                  <a:ext cx="88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4EB93B2-7460-4685-AE74-EF71B88B9B18}"/>
                    </a:ext>
                  </a:extLst>
                </p14:cNvPr>
                <p14:cNvContentPartPr/>
                <p14:nvPr/>
              </p14:nvContentPartPr>
              <p14:xfrm>
                <a:off x="7383253" y="1839792"/>
                <a:ext cx="82800" cy="138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4EB93B2-7460-4685-AE74-EF71B88B9B1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378933" y="1835472"/>
                  <a:ext cx="91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5811145-8CB9-4E48-B038-5A83E6D1985E}"/>
                    </a:ext>
                  </a:extLst>
                </p14:cNvPr>
                <p14:cNvContentPartPr/>
                <p14:nvPr/>
              </p14:nvContentPartPr>
              <p14:xfrm>
                <a:off x="7490533" y="1888392"/>
                <a:ext cx="126000" cy="907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5811145-8CB9-4E48-B038-5A83E6D1985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486213" y="1884072"/>
                  <a:ext cx="134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ABD49BD-8BC6-40C9-8533-B63C4C1A4FB6}"/>
                    </a:ext>
                  </a:extLst>
                </p14:cNvPr>
                <p14:cNvContentPartPr/>
                <p14:nvPr/>
              </p14:nvContentPartPr>
              <p14:xfrm>
                <a:off x="7591693" y="1896672"/>
                <a:ext cx="81360" cy="871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ABD49BD-8BC6-40C9-8533-B63C4C1A4FB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587373" y="1892352"/>
                  <a:ext cx="90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BE14695-401C-409E-96FC-523432134CFD}"/>
                    </a:ext>
                  </a:extLst>
                </p14:cNvPr>
                <p14:cNvContentPartPr/>
                <p14:nvPr/>
              </p14:nvContentPartPr>
              <p14:xfrm>
                <a:off x="7673053" y="1908912"/>
                <a:ext cx="245520" cy="633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BE14695-401C-409E-96FC-523432134CF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668733" y="1904592"/>
                  <a:ext cx="254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EAA077B-2902-42FA-8BD5-8F62F3B2AF65}"/>
                    </a:ext>
                  </a:extLst>
                </p14:cNvPr>
                <p14:cNvContentPartPr/>
                <p14:nvPr/>
              </p14:nvContentPartPr>
              <p14:xfrm>
                <a:off x="7907773" y="1878672"/>
                <a:ext cx="311760" cy="730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EAA077B-2902-42FA-8BD5-8F62F3B2AF6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903453" y="1874352"/>
                  <a:ext cx="320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4220BD2-A903-4082-829B-B9FFD18B3EB6}"/>
                    </a:ext>
                  </a:extLst>
                </p14:cNvPr>
                <p14:cNvContentPartPr/>
                <p14:nvPr/>
              </p14:nvContentPartPr>
              <p14:xfrm>
                <a:off x="7080853" y="2145432"/>
                <a:ext cx="208440" cy="752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4220BD2-A903-4082-829B-B9FFD18B3EB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076533" y="2141112"/>
                  <a:ext cx="217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CF466E7-0937-4F04-841D-C68AB44DF4C3}"/>
                    </a:ext>
                  </a:extLst>
                </p14:cNvPr>
                <p14:cNvContentPartPr/>
                <p14:nvPr/>
              </p14:nvContentPartPr>
              <p14:xfrm>
                <a:off x="7279933" y="2120952"/>
                <a:ext cx="18720" cy="46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CF466E7-0937-4F04-841D-C68AB44DF4C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275613" y="2116632"/>
                  <a:ext cx="27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E628358-65B0-4F06-BA24-33570CA3D4AC}"/>
                    </a:ext>
                  </a:extLst>
                </p14:cNvPr>
                <p14:cNvContentPartPr/>
                <p14:nvPr/>
              </p14:nvContentPartPr>
              <p14:xfrm>
                <a:off x="7471813" y="2092512"/>
                <a:ext cx="425160" cy="1339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E628358-65B0-4F06-BA24-33570CA3D4A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467493" y="2088192"/>
                  <a:ext cx="433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DAB9B52-EC15-4821-AA3D-E4D0E358CDA2}"/>
                    </a:ext>
                  </a:extLst>
                </p14:cNvPr>
                <p14:cNvContentPartPr/>
                <p14:nvPr/>
              </p14:nvContentPartPr>
              <p14:xfrm>
                <a:off x="7862413" y="2056872"/>
                <a:ext cx="78480" cy="1317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DAB9B52-EC15-4821-AA3D-E4D0E358CDA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858093" y="2052552"/>
                  <a:ext cx="87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276ACF0-26B0-4490-BFB6-E192976ADECA}"/>
                    </a:ext>
                  </a:extLst>
                </p14:cNvPr>
                <p14:cNvContentPartPr/>
                <p14:nvPr/>
              </p14:nvContentPartPr>
              <p14:xfrm>
                <a:off x="7855933" y="2080272"/>
                <a:ext cx="64080" cy="46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276ACF0-26B0-4490-BFB6-E192976ADEC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851613" y="2075952"/>
                  <a:ext cx="72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66F6926-0154-480B-8D99-BC3CFAF15AE4}"/>
                    </a:ext>
                  </a:extLst>
                </p14:cNvPr>
                <p14:cNvContentPartPr/>
                <p14:nvPr/>
              </p14:nvContentPartPr>
              <p14:xfrm>
                <a:off x="7960693" y="2098272"/>
                <a:ext cx="67320" cy="734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66F6926-0154-480B-8D99-BC3CFAF15AE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956373" y="2093952"/>
                  <a:ext cx="75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DC2EFAE-EC2F-4FEF-98CB-10D2426ACD03}"/>
                    </a:ext>
                  </a:extLst>
                </p14:cNvPr>
                <p14:cNvContentPartPr/>
                <p14:nvPr/>
              </p14:nvContentPartPr>
              <p14:xfrm>
                <a:off x="8069413" y="2114472"/>
                <a:ext cx="179640" cy="676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DC2EFAE-EC2F-4FEF-98CB-10D2426ACD0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065093" y="2110152"/>
                  <a:ext cx="188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DA34B01-2764-4EE2-915E-1C1535832938}"/>
                    </a:ext>
                  </a:extLst>
                </p14:cNvPr>
                <p14:cNvContentPartPr/>
                <p14:nvPr/>
              </p14:nvContentPartPr>
              <p14:xfrm>
                <a:off x="8246533" y="2088192"/>
                <a:ext cx="101880" cy="709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DA34B01-2764-4EE2-915E-1C153583293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242213" y="2083872"/>
                  <a:ext cx="110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F6AA3D0-B55B-4312-95E3-1B38769B8E3B}"/>
                    </a:ext>
                  </a:extLst>
                </p14:cNvPr>
                <p14:cNvContentPartPr/>
                <p14:nvPr/>
              </p14:nvContentPartPr>
              <p14:xfrm>
                <a:off x="8362093" y="2038872"/>
                <a:ext cx="73800" cy="1159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F6AA3D0-B55B-4312-95E3-1B38769B8E3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357773" y="2034552"/>
                  <a:ext cx="82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2F657CD-9563-4A9F-99DD-30B440774699}"/>
                    </a:ext>
                  </a:extLst>
                </p14:cNvPr>
                <p14:cNvContentPartPr/>
                <p14:nvPr/>
              </p14:nvContentPartPr>
              <p14:xfrm>
                <a:off x="8466493" y="2037072"/>
                <a:ext cx="95040" cy="1108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2F657CD-9563-4A9F-99DD-30B44077469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462173" y="2032752"/>
                  <a:ext cx="103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00AE235-D97E-4956-BCA3-DD39E2BEE88C}"/>
                    </a:ext>
                  </a:extLst>
                </p14:cNvPr>
                <p14:cNvContentPartPr/>
                <p14:nvPr/>
              </p14:nvContentPartPr>
              <p14:xfrm>
                <a:off x="7052413" y="2331912"/>
                <a:ext cx="201600" cy="1717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00AE235-D97E-4956-BCA3-DD39E2BEE88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048093" y="2327592"/>
                  <a:ext cx="210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E8337D7-09D7-4F40-ABB4-80FC7E065352}"/>
                    </a:ext>
                  </a:extLst>
                </p14:cNvPr>
                <p14:cNvContentPartPr/>
                <p14:nvPr/>
              </p14:nvContentPartPr>
              <p14:xfrm>
                <a:off x="7230253" y="2372952"/>
                <a:ext cx="17640" cy="7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E8337D7-09D7-4F40-ABB4-80FC7E06535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225933" y="2368632"/>
                  <a:ext cx="262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BD6CB07-F33C-4CD4-97DE-E923FF87BB78}"/>
                    </a:ext>
                  </a:extLst>
                </p14:cNvPr>
                <p14:cNvContentPartPr/>
                <p14:nvPr/>
              </p14:nvContentPartPr>
              <p14:xfrm>
                <a:off x="7242493" y="2417232"/>
                <a:ext cx="63360" cy="504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BD6CB07-F33C-4CD4-97DE-E923FF87BB7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238173" y="2412912"/>
                  <a:ext cx="72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941CE36-BBDB-4804-B2D8-B45765478E48}"/>
                    </a:ext>
                  </a:extLst>
                </p14:cNvPr>
                <p14:cNvContentPartPr/>
                <p14:nvPr/>
              </p14:nvContentPartPr>
              <p14:xfrm>
                <a:off x="7364173" y="2365032"/>
                <a:ext cx="103680" cy="1069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941CE36-BBDB-4804-B2D8-B45765478E4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359853" y="2360712"/>
                  <a:ext cx="112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CA7010F-F11C-4679-963D-3F662DF84270}"/>
                    </a:ext>
                  </a:extLst>
                </p14:cNvPr>
                <p14:cNvContentPartPr/>
                <p14:nvPr/>
              </p14:nvContentPartPr>
              <p14:xfrm>
                <a:off x="7472533" y="2320752"/>
                <a:ext cx="165960" cy="1504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CA7010F-F11C-4679-963D-3F662DF8427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468213" y="2316432"/>
                  <a:ext cx="174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A65B1D5-739A-4437-A81D-45616A450FC0}"/>
                    </a:ext>
                  </a:extLst>
                </p14:cNvPr>
                <p14:cNvContentPartPr/>
                <p14:nvPr/>
              </p14:nvContentPartPr>
              <p14:xfrm>
                <a:off x="7782133" y="2373312"/>
                <a:ext cx="168480" cy="666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A65B1D5-739A-4437-A81D-45616A450FC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777813" y="2368992"/>
                  <a:ext cx="177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CE47083-B846-463B-B325-BA7B54047153}"/>
                    </a:ext>
                  </a:extLst>
                </p14:cNvPr>
                <p14:cNvContentPartPr/>
                <p14:nvPr/>
              </p14:nvContentPartPr>
              <p14:xfrm>
                <a:off x="7961413" y="2379792"/>
                <a:ext cx="204120" cy="590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CE47083-B846-463B-B325-BA7B5404715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957093" y="2375472"/>
                  <a:ext cx="212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8F94A7D-91C1-432C-9850-135472BA142E}"/>
                    </a:ext>
                  </a:extLst>
                </p14:cNvPr>
                <p14:cNvContentPartPr/>
                <p14:nvPr/>
              </p14:nvContentPartPr>
              <p14:xfrm>
                <a:off x="8232133" y="2323992"/>
                <a:ext cx="179280" cy="1108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8F94A7D-91C1-432C-9850-135472BA142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227813" y="2319672"/>
                  <a:ext cx="187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BCA667B-18B0-4076-9C06-4440293AAB91}"/>
                    </a:ext>
                  </a:extLst>
                </p14:cNvPr>
                <p14:cNvContentPartPr/>
                <p14:nvPr/>
              </p14:nvContentPartPr>
              <p14:xfrm>
                <a:off x="8407813" y="2299512"/>
                <a:ext cx="42120" cy="370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BCA667B-18B0-4076-9C06-4440293AAB9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403493" y="2295192"/>
                  <a:ext cx="50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5519A50-0473-431D-972A-46C1B2D11F66}"/>
                    </a:ext>
                  </a:extLst>
                </p14:cNvPr>
                <p14:cNvContentPartPr/>
                <p14:nvPr/>
              </p14:nvContentPartPr>
              <p14:xfrm>
                <a:off x="8420053" y="2339472"/>
                <a:ext cx="52560" cy="842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5519A50-0473-431D-972A-46C1B2D11F6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415733" y="2335152"/>
                  <a:ext cx="61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1FC2EA2-38D9-4700-85C8-51CC714A92C1}"/>
                    </a:ext>
                  </a:extLst>
                </p14:cNvPr>
                <p14:cNvContentPartPr/>
                <p14:nvPr/>
              </p14:nvContentPartPr>
              <p14:xfrm>
                <a:off x="8461453" y="2342352"/>
                <a:ext cx="113400" cy="792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1FC2EA2-38D9-4700-85C8-51CC714A92C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457133" y="2338032"/>
                  <a:ext cx="122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0A57EB6-983D-4835-B9BC-E78E75B1D2F7}"/>
                    </a:ext>
                  </a:extLst>
                </p14:cNvPr>
                <p14:cNvContentPartPr/>
                <p14:nvPr/>
              </p14:nvContentPartPr>
              <p14:xfrm>
                <a:off x="7034773" y="2620992"/>
                <a:ext cx="6840" cy="64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0A57EB6-983D-4835-B9BC-E78E75B1D2F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030453" y="2616672"/>
                  <a:ext cx="154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EF11600-6655-4515-96F1-5DE87D128519}"/>
                    </a:ext>
                  </a:extLst>
                </p14:cNvPr>
                <p14:cNvContentPartPr/>
                <p14:nvPr/>
              </p14:nvContentPartPr>
              <p14:xfrm>
                <a:off x="7012453" y="2624232"/>
                <a:ext cx="29160" cy="1238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EF11600-6655-4515-96F1-5DE87D12851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008133" y="2619912"/>
                  <a:ext cx="37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89276EA-175F-46E4-A253-37820CF5B17D}"/>
                    </a:ext>
                  </a:extLst>
                </p14:cNvPr>
                <p14:cNvContentPartPr/>
                <p14:nvPr/>
              </p14:nvContentPartPr>
              <p14:xfrm>
                <a:off x="6963493" y="2593272"/>
                <a:ext cx="119160" cy="100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89276EA-175F-46E4-A253-37820CF5B17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959173" y="2588952"/>
                  <a:ext cx="127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80ECFF5-D818-4C6C-B97B-CCA526359BE2}"/>
                    </a:ext>
                  </a:extLst>
                </p14:cNvPr>
                <p14:cNvContentPartPr/>
                <p14:nvPr/>
              </p14:nvContentPartPr>
              <p14:xfrm>
                <a:off x="7069333" y="2639712"/>
                <a:ext cx="141120" cy="766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80ECFF5-D818-4C6C-B97B-CCA526359BE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065013" y="2635392"/>
                  <a:ext cx="149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042A2FA-AA32-43A5-80F3-1F05099BCCFC}"/>
                    </a:ext>
                  </a:extLst>
                </p14:cNvPr>
                <p14:cNvContentPartPr/>
                <p14:nvPr/>
              </p14:nvContentPartPr>
              <p14:xfrm>
                <a:off x="7216933" y="2603352"/>
                <a:ext cx="22320" cy="25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042A2FA-AA32-43A5-80F3-1F05099BCCF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212613" y="2599032"/>
                  <a:ext cx="30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B9F25F5-D0B1-4224-9C36-9AD1835284E4}"/>
                    </a:ext>
                  </a:extLst>
                </p14:cNvPr>
                <p14:cNvContentPartPr/>
                <p14:nvPr/>
              </p14:nvContentPartPr>
              <p14:xfrm>
                <a:off x="7239253" y="2619192"/>
                <a:ext cx="69840" cy="900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B9F25F5-D0B1-4224-9C36-9AD1835284E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234933" y="2614872"/>
                  <a:ext cx="78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E76FBE7-D5B0-4CAB-B787-391B10481D45}"/>
                    </a:ext>
                  </a:extLst>
                </p14:cNvPr>
                <p14:cNvContentPartPr/>
                <p14:nvPr/>
              </p14:nvContentPartPr>
              <p14:xfrm>
                <a:off x="7339333" y="2633232"/>
                <a:ext cx="102960" cy="831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E76FBE7-D5B0-4CAB-B787-391B10481D4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335013" y="2628912"/>
                  <a:ext cx="111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97EF768-D465-4797-A526-02F8F0957997}"/>
                    </a:ext>
                  </a:extLst>
                </p14:cNvPr>
                <p14:cNvContentPartPr/>
                <p14:nvPr/>
              </p14:nvContentPartPr>
              <p14:xfrm>
                <a:off x="7444813" y="2593632"/>
                <a:ext cx="5400" cy="223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97EF768-D465-4797-A526-02F8F095799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440493" y="2589312"/>
                  <a:ext cx="14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3B8C755-72CF-4344-95A8-F3CD9E21895F}"/>
                    </a:ext>
                  </a:extLst>
                </p14:cNvPr>
                <p14:cNvContentPartPr/>
                <p14:nvPr/>
              </p14:nvContentPartPr>
              <p14:xfrm>
                <a:off x="7453093" y="2629272"/>
                <a:ext cx="117000" cy="1591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3B8C755-72CF-4344-95A8-F3CD9E21895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448773" y="2624952"/>
                  <a:ext cx="125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B7FA747-CCE3-4862-A02D-17C9D5B0998C}"/>
                    </a:ext>
                  </a:extLst>
                </p14:cNvPr>
                <p14:cNvContentPartPr/>
                <p14:nvPr/>
              </p14:nvContentPartPr>
              <p14:xfrm>
                <a:off x="7578013" y="2584992"/>
                <a:ext cx="360" cy="3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B7FA747-CCE3-4862-A02D-17C9D5B0998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73693" y="25806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3110DB8-A7F5-43D1-A767-1E85A8139E3F}"/>
                    </a:ext>
                  </a:extLst>
                </p14:cNvPr>
                <p14:cNvContentPartPr/>
                <p14:nvPr/>
              </p14:nvContentPartPr>
              <p14:xfrm>
                <a:off x="7605733" y="2566632"/>
                <a:ext cx="272520" cy="1317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3110DB8-A7F5-43D1-A767-1E85A8139E3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601413" y="2562312"/>
                  <a:ext cx="281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54CAC4E-B6A3-435A-8A8A-6A5E3E1D5D9E}"/>
                    </a:ext>
                  </a:extLst>
                </p14:cNvPr>
                <p14:cNvContentPartPr/>
                <p14:nvPr/>
              </p14:nvContentPartPr>
              <p14:xfrm>
                <a:off x="7837933" y="2530272"/>
                <a:ext cx="354240" cy="1569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54CAC4E-B6A3-435A-8A8A-6A5E3E1D5D9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833613" y="2525952"/>
                  <a:ext cx="362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E1F0F24-3DBE-4880-86C2-ED70EDEBE897}"/>
                    </a:ext>
                  </a:extLst>
                </p14:cNvPr>
                <p14:cNvContentPartPr/>
                <p14:nvPr/>
              </p14:nvContentPartPr>
              <p14:xfrm>
                <a:off x="7879693" y="2537472"/>
                <a:ext cx="42480" cy="118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E1F0F24-3DBE-4880-86C2-ED70EDEBE89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875373" y="2533152"/>
                  <a:ext cx="51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DDAFB49-B11C-4981-945B-E35DEFC6F48D}"/>
                    </a:ext>
                  </a:extLst>
                </p14:cNvPr>
                <p14:cNvContentPartPr/>
                <p14:nvPr/>
              </p14:nvContentPartPr>
              <p14:xfrm>
                <a:off x="7946653" y="2538552"/>
                <a:ext cx="16200" cy="169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DDAFB49-B11C-4981-945B-E35DEFC6F48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942333" y="2534232"/>
                  <a:ext cx="24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D9B8F35-3D80-42DF-9914-FB3A68B9D1E1}"/>
                    </a:ext>
                  </a:extLst>
                </p14:cNvPr>
                <p14:cNvContentPartPr/>
                <p14:nvPr/>
              </p14:nvContentPartPr>
              <p14:xfrm>
                <a:off x="7773493" y="2500392"/>
                <a:ext cx="18000" cy="32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D9B8F35-3D80-42DF-9914-FB3A68B9D1E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769173" y="2496072"/>
                  <a:ext cx="266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60F958A-2E95-4EEA-994E-DBC66A562B85}"/>
                    </a:ext>
                  </a:extLst>
                </p14:cNvPr>
                <p14:cNvContentPartPr/>
                <p14:nvPr/>
              </p14:nvContentPartPr>
              <p14:xfrm>
                <a:off x="8164453" y="2889192"/>
                <a:ext cx="21960" cy="7149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60F958A-2E95-4EEA-994E-DBC66A562B8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160133" y="2884872"/>
                  <a:ext cx="3060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7705996-DE0F-425A-A6AE-99FFBFB47727}"/>
                    </a:ext>
                  </a:extLst>
                </p14:cNvPr>
                <p14:cNvContentPartPr/>
                <p14:nvPr/>
              </p14:nvContentPartPr>
              <p14:xfrm>
                <a:off x="8053933" y="3526032"/>
                <a:ext cx="1026360" cy="781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7705996-DE0F-425A-A6AE-99FFBFB4772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049613" y="3521712"/>
                  <a:ext cx="1035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27AE78E-AB3F-48DF-90BA-269A4A2F13E8}"/>
                    </a:ext>
                  </a:extLst>
                </p14:cNvPr>
                <p14:cNvContentPartPr/>
                <p14:nvPr/>
              </p14:nvContentPartPr>
              <p14:xfrm>
                <a:off x="9020173" y="3490392"/>
                <a:ext cx="168480" cy="1195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27AE78E-AB3F-48DF-90BA-269A4A2F13E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015853" y="3486072"/>
                  <a:ext cx="177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AE9F351-3229-4B85-B221-93B5F3B218EE}"/>
                    </a:ext>
                  </a:extLst>
                </p14:cNvPr>
                <p14:cNvContentPartPr/>
                <p14:nvPr/>
              </p14:nvContentPartPr>
              <p14:xfrm>
                <a:off x="8069053" y="2784432"/>
                <a:ext cx="169920" cy="1634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AE9F351-3229-4B85-B221-93B5F3B218E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64733" y="2780112"/>
                  <a:ext cx="178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13D88E0-A185-4C4C-9E83-2E36495CC0D5}"/>
                    </a:ext>
                  </a:extLst>
                </p14:cNvPr>
                <p14:cNvContentPartPr/>
                <p14:nvPr/>
              </p14:nvContentPartPr>
              <p14:xfrm>
                <a:off x="7945573" y="2781552"/>
                <a:ext cx="105480" cy="615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13D88E0-A185-4C4C-9E83-2E36495CC0D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941253" y="2777232"/>
                  <a:ext cx="114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1E66239-8703-4E70-8623-53AE22DA3D29}"/>
                    </a:ext>
                  </a:extLst>
                </p14:cNvPr>
                <p14:cNvContentPartPr/>
                <p14:nvPr/>
              </p14:nvContentPartPr>
              <p14:xfrm>
                <a:off x="8999653" y="3659232"/>
                <a:ext cx="137880" cy="1321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1E66239-8703-4E70-8623-53AE22DA3D2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995333" y="3654912"/>
                  <a:ext cx="146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FEAAEB5-9FD5-4ADE-A077-3E55D1EBC58A}"/>
                    </a:ext>
                  </a:extLst>
                </p14:cNvPr>
                <p14:cNvContentPartPr/>
                <p14:nvPr/>
              </p14:nvContentPartPr>
              <p14:xfrm>
                <a:off x="8388733" y="3059832"/>
                <a:ext cx="452520" cy="3891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FEAAEB5-9FD5-4ADE-A077-3E55D1EBC58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384413" y="3055512"/>
                  <a:ext cx="4611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6332B34-2AAF-4FB6-B459-BD833A52D42A}"/>
                    </a:ext>
                  </a:extLst>
                </p14:cNvPr>
                <p14:cNvContentPartPr/>
                <p14:nvPr/>
              </p14:nvContentPartPr>
              <p14:xfrm>
                <a:off x="8514733" y="2994312"/>
                <a:ext cx="235800" cy="3758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6332B34-2AAF-4FB6-B459-BD833A52D42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510413" y="2989992"/>
                  <a:ext cx="2444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7DADAC8-F9F6-4795-ADAA-882D9DC6A106}"/>
                    </a:ext>
                  </a:extLst>
                </p14:cNvPr>
                <p14:cNvContentPartPr/>
                <p14:nvPr/>
              </p14:nvContentPartPr>
              <p14:xfrm>
                <a:off x="8853853" y="2879472"/>
                <a:ext cx="101880" cy="1663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7DADAC8-F9F6-4795-ADAA-882D9DC6A10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849533" y="2875152"/>
                  <a:ext cx="110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0A6C013-AD49-442B-8166-93B15AD0AB80}"/>
                    </a:ext>
                  </a:extLst>
                </p14:cNvPr>
                <p14:cNvContentPartPr/>
                <p14:nvPr/>
              </p14:nvContentPartPr>
              <p14:xfrm>
                <a:off x="8826853" y="3342432"/>
                <a:ext cx="27000" cy="1083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0A6C013-AD49-442B-8166-93B15AD0AB8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822533" y="3338112"/>
                  <a:ext cx="35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D4C2A80-B69C-40F8-98B1-73DDB4D4B127}"/>
                    </a:ext>
                  </a:extLst>
                </p14:cNvPr>
                <p14:cNvContentPartPr/>
                <p14:nvPr/>
              </p14:nvContentPartPr>
              <p14:xfrm>
                <a:off x="8848813" y="3324432"/>
                <a:ext cx="92160" cy="914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D4C2A80-B69C-40F8-98B1-73DDB4D4B12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844493" y="3320112"/>
                  <a:ext cx="100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B7E3E5C-9777-45FE-9988-27F6743B9563}"/>
                    </a:ext>
                  </a:extLst>
                </p14:cNvPr>
                <p14:cNvContentPartPr/>
                <p14:nvPr/>
              </p14:nvContentPartPr>
              <p14:xfrm>
                <a:off x="8244013" y="3256032"/>
                <a:ext cx="240840" cy="205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B7E3E5C-9777-45FE-9988-27F6743B956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239693" y="3251712"/>
                  <a:ext cx="249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0114F79-8533-41EF-AAC2-F4D60FECBCF1}"/>
                    </a:ext>
                  </a:extLst>
                </p14:cNvPr>
                <p14:cNvContentPartPr/>
                <p14:nvPr/>
              </p14:nvContentPartPr>
              <p14:xfrm>
                <a:off x="8583133" y="3265392"/>
                <a:ext cx="60480" cy="1447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0114F79-8533-41EF-AAC2-F4D60FECBCF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578813" y="3261072"/>
                  <a:ext cx="69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EE10F2B-5F13-4B45-90BB-44DA7A244E24}"/>
                    </a:ext>
                  </a:extLst>
                </p14:cNvPr>
                <p14:cNvContentPartPr/>
                <p14:nvPr/>
              </p14:nvContentPartPr>
              <p14:xfrm>
                <a:off x="8632453" y="3519552"/>
                <a:ext cx="8280" cy="198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EE10F2B-5F13-4B45-90BB-44DA7A244E2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628133" y="3515232"/>
                  <a:ext cx="16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5559FD3-993C-4C5D-87CB-A39161017320}"/>
                    </a:ext>
                  </a:extLst>
                </p14:cNvPr>
                <p14:cNvContentPartPr/>
                <p14:nvPr/>
              </p14:nvContentPartPr>
              <p14:xfrm>
                <a:off x="8170573" y="3099432"/>
                <a:ext cx="574560" cy="201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5559FD3-993C-4C5D-87CB-A3916101732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166253" y="3095112"/>
                  <a:ext cx="583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A619E8C-BBB9-4C01-B19E-8BEAA3B2F00B}"/>
                    </a:ext>
                  </a:extLst>
                </p14:cNvPr>
                <p14:cNvContentPartPr/>
                <p14:nvPr/>
              </p14:nvContentPartPr>
              <p14:xfrm>
                <a:off x="8063293" y="3117792"/>
                <a:ext cx="7200" cy="968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A619E8C-BBB9-4C01-B19E-8BEAA3B2F00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058973" y="3113472"/>
                  <a:ext cx="15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DE770F9-9410-48BB-86C9-EB32A28FB568}"/>
                    </a:ext>
                  </a:extLst>
                </p14:cNvPr>
                <p14:cNvContentPartPr/>
                <p14:nvPr/>
              </p14:nvContentPartPr>
              <p14:xfrm>
                <a:off x="8027293" y="3142992"/>
                <a:ext cx="105840" cy="1393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DE770F9-9410-48BB-86C9-EB32A28FB56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022973" y="3138672"/>
                  <a:ext cx="114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65946238-78F0-42C3-BA99-AB9FB43C7E15}"/>
                    </a:ext>
                  </a:extLst>
                </p14:cNvPr>
                <p14:cNvContentPartPr/>
                <p14:nvPr/>
              </p14:nvContentPartPr>
              <p14:xfrm>
                <a:off x="7306933" y="2853912"/>
                <a:ext cx="25200" cy="972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65946238-78F0-42C3-BA99-AB9FB43C7E1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302613" y="2849592"/>
                  <a:ext cx="33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F6BCC05-B728-4901-99DE-2498A497EB0C}"/>
                    </a:ext>
                  </a:extLst>
                </p14:cNvPr>
                <p14:cNvContentPartPr/>
                <p14:nvPr/>
              </p14:nvContentPartPr>
              <p14:xfrm>
                <a:off x="7252213" y="2916192"/>
                <a:ext cx="146520" cy="655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F6BCC05-B728-4901-99DE-2498A497EB0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247893" y="2911872"/>
                  <a:ext cx="155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AB4A95D-FD86-45EC-923B-12B237751BC4}"/>
                    </a:ext>
                  </a:extLst>
                </p14:cNvPr>
                <p14:cNvContentPartPr/>
                <p14:nvPr/>
              </p14:nvContentPartPr>
              <p14:xfrm>
                <a:off x="7075093" y="3018792"/>
                <a:ext cx="91080" cy="1047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AB4A95D-FD86-45EC-923B-12B237751BC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070773" y="3014472"/>
                  <a:ext cx="99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CA99055-76F1-4CD1-AFFB-66E54927D6A0}"/>
                    </a:ext>
                  </a:extLst>
                </p14:cNvPr>
                <p14:cNvContentPartPr/>
                <p14:nvPr/>
              </p14:nvContentPartPr>
              <p14:xfrm>
                <a:off x="7168693" y="3045072"/>
                <a:ext cx="147240" cy="734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CA99055-76F1-4CD1-AFFB-66E54927D6A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164373" y="3040752"/>
                  <a:ext cx="155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77C7BA5-EC73-4B95-A24F-18EEB596BEEF}"/>
                    </a:ext>
                  </a:extLst>
                </p14:cNvPr>
                <p14:cNvContentPartPr/>
                <p14:nvPr/>
              </p14:nvContentPartPr>
              <p14:xfrm>
                <a:off x="7297933" y="2997912"/>
                <a:ext cx="147600" cy="127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77C7BA5-EC73-4B95-A24F-18EEB596BEE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293613" y="2993592"/>
                  <a:ext cx="156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9AE2862-8308-4A67-BC7F-25D1142FD782}"/>
                    </a:ext>
                  </a:extLst>
                </p14:cNvPr>
                <p14:cNvContentPartPr/>
                <p14:nvPr/>
              </p14:nvContentPartPr>
              <p14:xfrm>
                <a:off x="7450933" y="2980992"/>
                <a:ext cx="360" cy="3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9AE2862-8308-4A67-BC7F-25D1142FD78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446613" y="29766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7B397E09-B17A-4E8B-8166-C58B2C46DD43}"/>
                    </a:ext>
                  </a:extLst>
                </p14:cNvPr>
                <p14:cNvContentPartPr/>
                <p14:nvPr/>
              </p14:nvContentPartPr>
              <p14:xfrm>
                <a:off x="7485493" y="2950392"/>
                <a:ext cx="155520" cy="2422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7B397E09-B17A-4E8B-8166-C58B2C46DD4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481173" y="2946072"/>
                  <a:ext cx="164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8B42786-67BF-4CA8-84F0-F6FBC25BF160}"/>
                    </a:ext>
                  </a:extLst>
                </p14:cNvPr>
                <p14:cNvContentPartPr/>
                <p14:nvPr/>
              </p14:nvContentPartPr>
              <p14:xfrm>
                <a:off x="7656853" y="3037512"/>
                <a:ext cx="47520" cy="802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8B42786-67BF-4CA8-84F0-F6FBC25BF16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652533" y="3033192"/>
                  <a:ext cx="56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5691BE8-1A56-4C00-873E-AAD40C9F2524}"/>
                    </a:ext>
                  </a:extLst>
                </p14:cNvPr>
                <p14:cNvContentPartPr/>
                <p14:nvPr/>
              </p14:nvContentPartPr>
              <p14:xfrm>
                <a:off x="7705093" y="3032112"/>
                <a:ext cx="88920" cy="799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5691BE8-1A56-4C00-873E-AAD40C9F252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700773" y="3027792"/>
                  <a:ext cx="97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8CE5F6FF-BE6C-48D0-A79F-FE322955CD44}"/>
                    </a:ext>
                  </a:extLst>
                </p14:cNvPr>
                <p14:cNvContentPartPr/>
                <p14:nvPr/>
              </p14:nvContentPartPr>
              <p14:xfrm>
                <a:off x="7821733" y="2957232"/>
                <a:ext cx="72720" cy="1274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8CE5F6FF-BE6C-48D0-A79F-FE322955CD4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817413" y="2952912"/>
                  <a:ext cx="81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186ACAF-68D6-4D4F-B3FE-B86061414DF8}"/>
                    </a:ext>
                  </a:extLst>
                </p14:cNvPr>
                <p14:cNvContentPartPr/>
                <p14:nvPr/>
              </p14:nvContentPartPr>
              <p14:xfrm>
                <a:off x="7918213" y="3031392"/>
                <a:ext cx="114120" cy="1364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186ACAF-68D6-4D4F-B3FE-B86061414DF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913893" y="3027072"/>
                  <a:ext cx="122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C4515AB-F7F8-4E37-84E0-700C6BBC1427}"/>
                    </a:ext>
                  </a:extLst>
                </p14:cNvPr>
                <p14:cNvContentPartPr/>
                <p14:nvPr/>
              </p14:nvContentPartPr>
              <p14:xfrm>
                <a:off x="7110733" y="3300312"/>
                <a:ext cx="108000" cy="81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C4515AB-F7F8-4E37-84E0-700C6BBC142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106413" y="3295992"/>
                  <a:ext cx="116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943A8C5-A5F5-49DB-8D15-1E6605102A54}"/>
                    </a:ext>
                  </a:extLst>
                </p14:cNvPr>
                <p14:cNvContentPartPr/>
                <p14:nvPr/>
              </p14:nvContentPartPr>
              <p14:xfrm>
                <a:off x="7158973" y="3319392"/>
                <a:ext cx="72000" cy="1958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943A8C5-A5F5-49DB-8D15-1E6605102A5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154653" y="3315072"/>
                  <a:ext cx="80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A21A3F2-B832-46CC-925C-3F2E7564AD6B}"/>
                    </a:ext>
                  </a:extLst>
                </p14:cNvPr>
                <p14:cNvContentPartPr/>
                <p14:nvPr/>
              </p14:nvContentPartPr>
              <p14:xfrm>
                <a:off x="7265533" y="3337392"/>
                <a:ext cx="144000" cy="183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A21A3F2-B832-46CC-925C-3F2E7564AD6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261213" y="3333072"/>
                  <a:ext cx="152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5AA9E504-83C1-45A3-8E70-3C2DBA4BEC06}"/>
                    </a:ext>
                  </a:extLst>
                </p14:cNvPr>
                <p14:cNvContentPartPr/>
                <p14:nvPr/>
              </p14:nvContentPartPr>
              <p14:xfrm>
                <a:off x="7281733" y="3367992"/>
                <a:ext cx="137520" cy="194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5AA9E504-83C1-45A3-8E70-3C2DBA4BEC06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277413" y="3363672"/>
                  <a:ext cx="146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1C964AC-B1D8-4FE5-99FF-813B589FC15B}"/>
                    </a:ext>
                  </a:extLst>
                </p14:cNvPr>
                <p14:cNvContentPartPr/>
                <p14:nvPr/>
              </p14:nvContentPartPr>
              <p14:xfrm>
                <a:off x="7512853" y="3271872"/>
                <a:ext cx="9360" cy="1317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1C964AC-B1D8-4FE5-99FF-813B589FC15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508533" y="3267552"/>
                  <a:ext cx="18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4905B5D-9D16-4A58-9C6A-3A9B82099A28}"/>
                    </a:ext>
                  </a:extLst>
                </p14:cNvPr>
                <p14:cNvContentPartPr/>
                <p14:nvPr/>
              </p14:nvContentPartPr>
              <p14:xfrm>
                <a:off x="7431133" y="3268632"/>
                <a:ext cx="125280" cy="158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4905B5D-9D16-4A58-9C6A-3A9B82099A2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426813" y="3264312"/>
                  <a:ext cx="133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0808799-0F68-4973-9BB8-192015F86A31}"/>
                    </a:ext>
                  </a:extLst>
                </p14:cNvPr>
                <p14:cNvContentPartPr/>
                <p14:nvPr/>
              </p14:nvContentPartPr>
              <p14:xfrm>
                <a:off x="7442653" y="3318312"/>
                <a:ext cx="107640" cy="226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0808799-0F68-4973-9BB8-192015F86A3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438333" y="3313992"/>
                  <a:ext cx="116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BB3908A-63D4-4025-B344-5A826B626828}"/>
                    </a:ext>
                  </a:extLst>
                </p14:cNvPr>
                <p14:cNvContentPartPr/>
                <p14:nvPr/>
              </p14:nvContentPartPr>
              <p14:xfrm>
                <a:off x="7566493" y="3228672"/>
                <a:ext cx="85320" cy="1702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BB3908A-63D4-4025-B344-5A826B62682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562173" y="3224352"/>
                  <a:ext cx="93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18146A0A-22FB-45E5-9AFF-F9DDDFA646C8}"/>
                    </a:ext>
                  </a:extLst>
                </p14:cNvPr>
                <p14:cNvContentPartPr/>
                <p14:nvPr/>
              </p14:nvContentPartPr>
              <p14:xfrm>
                <a:off x="7664053" y="3248472"/>
                <a:ext cx="95760" cy="950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18146A0A-22FB-45E5-9AFF-F9DDDFA646C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659733" y="3244152"/>
                  <a:ext cx="104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B01C79B-961F-41D6-BDFB-C398F7EF93B0}"/>
                    </a:ext>
                  </a:extLst>
                </p14:cNvPr>
                <p14:cNvContentPartPr/>
                <p14:nvPr/>
              </p14:nvContentPartPr>
              <p14:xfrm>
                <a:off x="7688173" y="3320112"/>
                <a:ext cx="62280" cy="244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B01C79B-961F-41D6-BDFB-C398F7EF93B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683853" y="3315792"/>
                  <a:ext cx="70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44994D6-D19D-4454-B706-13094F85F29F}"/>
                    </a:ext>
                  </a:extLst>
                </p14:cNvPr>
                <p14:cNvContentPartPr/>
                <p14:nvPr/>
              </p14:nvContentPartPr>
              <p14:xfrm>
                <a:off x="7771333" y="3263232"/>
                <a:ext cx="130680" cy="1368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44994D6-D19D-4454-B706-13094F85F29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767013" y="3258912"/>
                  <a:ext cx="139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B155B20-BBDB-44A8-90FD-D57267811938}"/>
                    </a:ext>
                  </a:extLst>
                </p14:cNvPr>
                <p14:cNvContentPartPr/>
                <p14:nvPr/>
              </p14:nvContentPartPr>
              <p14:xfrm>
                <a:off x="7864933" y="3217512"/>
                <a:ext cx="72000" cy="2516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B155B20-BBDB-44A8-90FD-D57267811938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860613" y="3213192"/>
                  <a:ext cx="80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04117D19-A737-454C-BB8A-EC549570CD50}"/>
                    </a:ext>
                  </a:extLst>
                </p14:cNvPr>
                <p14:cNvContentPartPr/>
                <p14:nvPr/>
              </p14:nvContentPartPr>
              <p14:xfrm>
                <a:off x="7012453" y="3443592"/>
                <a:ext cx="746640" cy="2458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04117D19-A737-454C-BB8A-EC549570CD5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008133" y="3439272"/>
                  <a:ext cx="755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2E5AD1D-7AB8-414D-8EC5-FB9419AE6546}"/>
                    </a:ext>
                  </a:extLst>
                </p14:cNvPr>
                <p14:cNvContentPartPr/>
                <p14:nvPr/>
              </p14:nvContentPartPr>
              <p14:xfrm>
                <a:off x="6833893" y="3569952"/>
                <a:ext cx="249480" cy="1710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2E5AD1D-7AB8-414D-8EC5-FB9419AE654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829573" y="3565632"/>
                  <a:ext cx="258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138F965-A38D-463C-9090-EB0D8C53C9FE}"/>
                    </a:ext>
                  </a:extLst>
                </p14:cNvPr>
                <p14:cNvContentPartPr/>
                <p14:nvPr/>
              </p14:nvContentPartPr>
              <p14:xfrm>
                <a:off x="6418453" y="3790272"/>
                <a:ext cx="115560" cy="1267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138F965-A38D-463C-9090-EB0D8C53C9F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414133" y="3785952"/>
                  <a:ext cx="124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A0D1714-14BB-455B-85FE-322F2EDB0DFE}"/>
                    </a:ext>
                  </a:extLst>
                </p14:cNvPr>
                <p14:cNvContentPartPr/>
                <p14:nvPr/>
              </p14:nvContentPartPr>
              <p14:xfrm>
                <a:off x="6481813" y="3805752"/>
                <a:ext cx="366840" cy="1486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A0D1714-14BB-455B-85FE-322F2EDB0DF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477493" y="3801432"/>
                  <a:ext cx="375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834AC5C-3261-4212-A0A2-50057C795D1B}"/>
                    </a:ext>
                  </a:extLst>
                </p14:cNvPr>
                <p14:cNvContentPartPr/>
                <p14:nvPr/>
              </p14:nvContentPartPr>
              <p14:xfrm>
                <a:off x="6783853" y="3815472"/>
                <a:ext cx="188640" cy="1062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834AC5C-3261-4212-A0A2-50057C795D1B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779533" y="3811152"/>
                  <a:ext cx="197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D6B0B3E-3846-41EF-BFC4-8967293A419C}"/>
                    </a:ext>
                  </a:extLst>
                </p14:cNvPr>
                <p14:cNvContentPartPr/>
                <p14:nvPr/>
              </p14:nvContentPartPr>
              <p14:xfrm>
                <a:off x="6969973" y="3812952"/>
                <a:ext cx="38520" cy="212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D6B0B3E-3846-41EF-BFC4-8967293A419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965653" y="3808632"/>
                  <a:ext cx="47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F89142A4-B2E2-4EF1-8DD9-D40865F4201E}"/>
                    </a:ext>
                  </a:extLst>
                </p14:cNvPr>
                <p14:cNvContentPartPr/>
                <p14:nvPr/>
              </p14:nvContentPartPr>
              <p14:xfrm>
                <a:off x="7025053" y="3767952"/>
                <a:ext cx="130680" cy="1620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F89142A4-B2E2-4EF1-8DD9-D40865F4201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020733" y="3763632"/>
                  <a:ext cx="139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9F74E13-4414-438C-8893-A3F65D320F3B}"/>
                    </a:ext>
                  </a:extLst>
                </p14:cNvPr>
                <p14:cNvContentPartPr/>
                <p14:nvPr/>
              </p14:nvContentPartPr>
              <p14:xfrm>
                <a:off x="7114693" y="3818712"/>
                <a:ext cx="74520" cy="633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9F74E13-4414-438C-8893-A3F65D320F3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110373" y="3814392"/>
                  <a:ext cx="83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17803DC4-B116-49BB-87C2-2ACC09AE29B5}"/>
                    </a:ext>
                  </a:extLst>
                </p14:cNvPr>
                <p14:cNvContentPartPr/>
                <p14:nvPr/>
              </p14:nvContentPartPr>
              <p14:xfrm>
                <a:off x="7342573" y="3783072"/>
                <a:ext cx="67320" cy="1386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17803DC4-B116-49BB-87C2-2ACC09AE29B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338253" y="3778752"/>
                  <a:ext cx="75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6D8B27E-AFA1-4773-95A4-45635BE6B584}"/>
                    </a:ext>
                  </a:extLst>
                </p14:cNvPr>
                <p14:cNvContentPartPr/>
                <p14:nvPr/>
              </p14:nvContentPartPr>
              <p14:xfrm>
                <a:off x="7363093" y="3815112"/>
                <a:ext cx="281160" cy="759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6D8B27E-AFA1-4773-95A4-45635BE6B58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358773" y="3810792"/>
                  <a:ext cx="289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64506D3-B63E-44BD-B7B7-9B14290E5385}"/>
                    </a:ext>
                  </a:extLst>
                </p14:cNvPr>
                <p14:cNvContentPartPr/>
                <p14:nvPr/>
              </p14:nvContentPartPr>
              <p14:xfrm>
                <a:off x="7646053" y="3824472"/>
                <a:ext cx="94680" cy="1645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64506D3-B63E-44BD-B7B7-9B14290E5385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641733" y="3820152"/>
                  <a:ext cx="103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0910B2D-6E4E-48ED-80CC-2048F49F4E60}"/>
                    </a:ext>
                  </a:extLst>
                </p14:cNvPr>
                <p14:cNvContentPartPr/>
                <p14:nvPr/>
              </p14:nvContentPartPr>
              <p14:xfrm>
                <a:off x="7754413" y="3733032"/>
                <a:ext cx="81000" cy="14868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0910B2D-6E4E-48ED-80CC-2048F49F4E6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750093" y="3728712"/>
                  <a:ext cx="89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2487660-5B47-489F-8DA8-E701F44D22F8}"/>
                    </a:ext>
                  </a:extLst>
                </p14:cNvPr>
                <p14:cNvContentPartPr/>
                <p14:nvPr/>
              </p14:nvContentPartPr>
              <p14:xfrm>
                <a:off x="7876093" y="3830232"/>
                <a:ext cx="78120" cy="115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2487660-5B47-489F-8DA8-E701F44D22F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871773" y="3825912"/>
                  <a:ext cx="86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95B30EBE-EE62-47A7-9074-1CA5EC7784FB}"/>
                    </a:ext>
                  </a:extLst>
                </p14:cNvPr>
                <p14:cNvContentPartPr/>
                <p14:nvPr/>
              </p14:nvContentPartPr>
              <p14:xfrm>
                <a:off x="7982653" y="3815112"/>
                <a:ext cx="40320" cy="684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95B30EBE-EE62-47A7-9074-1CA5EC7784F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978333" y="3810792"/>
                  <a:ext cx="48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207AAF29-0A0D-4073-865C-120498D9991A}"/>
                    </a:ext>
                  </a:extLst>
                </p14:cNvPr>
                <p14:cNvContentPartPr/>
                <p14:nvPr/>
              </p14:nvContentPartPr>
              <p14:xfrm>
                <a:off x="8037373" y="3805392"/>
                <a:ext cx="58320" cy="680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207AAF29-0A0D-4073-865C-120498D9991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033053" y="3801072"/>
                  <a:ext cx="66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EDB9C14F-DE29-4E4F-9CE4-CF4BE51A035C}"/>
                    </a:ext>
                  </a:extLst>
                </p14:cNvPr>
                <p14:cNvContentPartPr/>
                <p14:nvPr/>
              </p14:nvContentPartPr>
              <p14:xfrm>
                <a:off x="8121253" y="3762552"/>
                <a:ext cx="194400" cy="900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EDB9C14F-DE29-4E4F-9CE4-CF4BE51A035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116933" y="3758232"/>
                  <a:ext cx="203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D92612E-40E6-4373-83C2-84F223DD20CA}"/>
                    </a:ext>
                  </a:extLst>
                </p14:cNvPr>
                <p14:cNvContentPartPr/>
                <p14:nvPr/>
              </p14:nvContentPartPr>
              <p14:xfrm>
                <a:off x="8360293" y="3725112"/>
                <a:ext cx="17280" cy="1083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D92612E-40E6-4373-83C2-84F223DD20C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355973" y="3720792"/>
                  <a:ext cx="25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6DE61B5-8A94-4CA5-9128-54F4AC62087A}"/>
                    </a:ext>
                  </a:extLst>
                </p14:cNvPr>
                <p14:cNvContentPartPr/>
                <p14:nvPr/>
              </p14:nvContentPartPr>
              <p14:xfrm>
                <a:off x="8383693" y="3717552"/>
                <a:ext cx="138600" cy="1263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6DE61B5-8A94-4CA5-9128-54F4AC62087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379373" y="3713232"/>
                  <a:ext cx="147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3909CD11-AC57-4EE2-B966-52CDAE364804}"/>
                    </a:ext>
                  </a:extLst>
                </p14:cNvPr>
                <p14:cNvContentPartPr/>
                <p14:nvPr/>
              </p14:nvContentPartPr>
              <p14:xfrm>
                <a:off x="8539573" y="3704232"/>
                <a:ext cx="42120" cy="1454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3909CD11-AC57-4EE2-B966-52CDAE36480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535253" y="3699912"/>
                  <a:ext cx="50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5219ABA-42A6-4AAB-9BD8-C8C50F84290C}"/>
                    </a:ext>
                  </a:extLst>
                </p14:cNvPr>
                <p14:cNvContentPartPr/>
                <p14:nvPr/>
              </p14:nvContentPartPr>
              <p14:xfrm>
                <a:off x="8582053" y="3779472"/>
                <a:ext cx="82440" cy="500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5219ABA-42A6-4AAB-9BD8-C8C50F84290C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577733" y="3775152"/>
                  <a:ext cx="91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714096D-D037-43E4-BE48-B8CED8895737}"/>
                    </a:ext>
                  </a:extLst>
                </p14:cNvPr>
                <p14:cNvContentPartPr/>
                <p14:nvPr/>
              </p14:nvContentPartPr>
              <p14:xfrm>
                <a:off x="8694013" y="3753192"/>
                <a:ext cx="40320" cy="644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714096D-D037-43E4-BE48-B8CED8895737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689693" y="3748872"/>
                  <a:ext cx="48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D595F2D-6C68-4EE8-A77C-E0A05F8E752E}"/>
                    </a:ext>
                  </a:extLst>
                </p14:cNvPr>
                <p14:cNvContentPartPr/>
                <p14:nvPr/>
              </p14:nvContentPartPr>
              <p14:xfrm>
                <a:off x="8771413" y="3765432"/>
                <a:ext cx="95760" cy="140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D595F2D-6C68-4EE8-A77C-E0A05F8E752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767093" y="3761112"/>
                  <a:ext cx="104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C52D16B-9C32-431F-B66B-816DB54D55AE}"/>
                    </a:ext>
                  </a:extLst>
                </p14:cNvPr>
                <p14:cNvContentPartPr/>
                <p14:nvPr/>
              </p14:nvContentPartPr>
              <p14:xfrm>
                <a:off x="6671173" y="3983232"/>
                <a:ext cx="192240" cy="1411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C52D16B-9C32-431F-B66B-816DB54D55A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666853" y="3978912"/>
                  <a:ext cx="200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04F7FBA-7D22-45D7-A83E-D5DBD86058F7}"/>
                    </a:ext>
                  </a:extLst>
                </p14:cNvPr>
                <p14:cNvContentPartPr/>
                <p14:nvPr/>
              </p14:nvContentPartPr>
              <p14:xfrm>
                <a:off x="6912373" y="3957312"/>
                <a:ext cx="76680" cy="1026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04F7FBA-7D22-45D7-A83E-D5DBD86058F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908053" y="3952992"/>
                  <a:ext cx="85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C906893-79F8-4A6D-A143-0533E567BA1D}"/>
                    </a:ext>
                  </a:extLst>
                </p14:cNvPr>
                <p14:cNvContentPartPr/>
                <p14:nvPr/>
              </p14:nvContentPartPr>
              <p14:xfrm>
                <a:off x="7020373" y="3942192"/>
                <a:ext cx="237600" cy="1188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C906893-79F8-4A6D-A143-0533E567BA1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016053" y="3937872"/>
                  <a:ext cx="246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1180927-3070-400E-88C1-380158B802D4}"/>
                    </a:ext>
                  </a:extLst>
                </p14:cNvPr>
                <p14:cNvContentPartPr/>
                <p14:nvPr/>
              </p14:nvContentPartPr>
              <p14:xfrm>
                <a:off x="7428253" y="4007712"/>
                <a:ext cx="158400" cy="439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1180927-3070-400E-88C1-380158B802D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423933" y="4003392"/>
                  <a:ext cx="167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822CDCA-9699-41F8-9F42-A7F757C8ACC5}"/>
                    </a:ext>
                  </a:extLst>
                </p14:cNvPr>
                <p14:cNvContentPartPr/>
                <p14:nvPr/>
              </p14:nvContentPartPr>
              <p14:xfrm>
                <a:off x="7556053" y="3997992"/>
                <a:ext cx="56160" cy="25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822CDCA-9699-41F8-9F42-A7F757C8ACC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551733" y="3993672"/>
                  <a:ext cx="648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BBA8100D-17EA-423F-8BFF-100AF04D8D73}"/>
                    </a:ext>
                  </a:extLst>
                </p14:cNvPr>
                <p14:cNvContentPartPr/>
                <p14:nvPr/>
              </p14:nvContentPartPr>
              <p14:xfrm>
                <a:off x="7682053" y="3981432"/>
                <a:ext cx="236160" cy="813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BBA8100D-17EA-423F-8BFF-100AF04D8D7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677733" y="3977112"/>
                  <a:ext cx="244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C93DBB1E-23BF-4CC7-9B60-44AB8153E854}"/>
                    </a:ext>
                  </a:extLst>
                </p14:cNvPr>
                <p14:cNvContentPartPr/>
                <p14:nvPr/>
              </p14:nvContentPartPr>
              <p14:xfrm>
                <a:off x="8068693" y="3931392"/>
                <a:ext cx="192960" cy="1231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C93DBB1E-23BF-4CC7-9B60-44AB8153E85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064373" y="3927072"/>
                  <a:ext cx="201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658DD98B-5E16-48CF-94D1-921415D6357D}"/>
                    </a:ext>
                  </a:extLst>
                </p14:cNvPr>
                <p14:cNvContentPartPr/>
                <p14:nvPr/>
              </p14:nvContentPartPr>
              <p14:xfrm>
                <a:off x="8280733" y="3991512"/>
                <a:ext cx="126360" cy="565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658DD98B-5E16-48CF-94D1-921415D6357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276413" y="3987192"/>
                  <a:ext cx="135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A12F6D1-9D42-42CF-9F5E-F4FB52791448}"/>
                    </a:ext>
                  </a:extLst>
                </p14:cNvPr>
                <p14:cNvContentPartPr/>
                <p14:nvPr/>
              </p14:nvContentPartPr>
              <p14:xfrm>
                <a:off x="8389813" y="3927072"/>
                <a:ext cx="71640" cy="1303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A12F6D1-9D42-42CF-9F5E-F4FB5279144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385493" y="3922752"/>
                  <a:ext cx="80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3496176-8741-408D-BCDA-D689DF9708BA}"/>
                    </a:ext>
                  </a:extLst>
                </p14:cNvPr>
                <p14:cNvContentPartPr/>
                <p14:nvPr/>
              </p14:nvContentPartPr>
              <p14:xfrm>
                <a:off x="8416453" y="3955152"/>
                <a:ext cx="11880" cy="61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3496176-8741-408D-BCDA-D689DF9708B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412133" y="3950832"/>
                  <a:ext cx="205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3CBCD62B-9697-4073-B229-9C88127A0A68}"/>
                    </a:ext>
                  </a:extLst>
                </p14:cNvPr>
                <p14:cNvContentPartPr/>
                <p14:nvPr/>
              </p14:nvContentPartPr>
              <p14:xfrm>
                <a:off x="8476213" y="3980352"/>
                <a:ext cx="74160" cy="680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3CBCD62B-9697-4073-B229-9C88127A0A6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471893" y="3976032"/>
                  <a:ext cx="82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DECAD42D-4527-4BAA-B6C2-6771DDD96AB2}"/>
                    </a:ext>
                  </a:extLst>
                </p14:cNvPr>
                <p14:cNvContentPartPr/>
                <p14:nvPr/>
              </p14:nvContentPartPr>
              <p14:xfrm>
                <a:off x="8591773" y="3875952"/>
                <a:ext cx="136080" cy="1609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DECAD42D-4527-4BAA-B6C2-6771DDD96AB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587453" y="3871632"/>
                  <a:ext cx="144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6E22698D-A0FB-443C-BE3B-F40C201F94B1}"/>
                    </a:ext>
                  </a:extLst>
                </p14:cNvPr>
                <p14:cNvContentPartPr/>
                <p14:nvPr/>
              </p14:nvContentPartPr>
              <p14:xfrm>
                <a:off x="8754133" y="3865152"/>
                <a:ext cx="342360" cy="1688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6E22698D-A0FB-443C-BE3B-F40C201F94B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749813" y="3860832"/>
                  <a:ext cx="351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2B26136-090F-49AB-8CB4-E819F910193D}"/>
                    </a:ext>
                  </a:extLst>
                </p14:cNvPr>
                <p14:cNvContentPartPr/>
                <p14:nvPr/>
              </p14:nvContentPartPr>
              <p14:xfrm>
                <a:off x="8030173" y="4070712"/>
                <a:ext cx="1029240" cy="738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2B26136-090F-49AB-8CB4-E819F910193D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025853" y="4066392"/>
                  <a:ext cx="1037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74BF903-CD64-4551-8F31-BC1B4F6BDF52}"/>
                    </a:ext>
                  </a:extLst>
                </p14:cNvPr>
                <p14:cNvContentPartPr/>
                <p14:nvPr/>
              </p14:nvContentPartPr>
              <p14:xfrm>
                <a:off x="7323853" y="3859752"/>
                <a:ext cx="1357560" cy="1227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74BF903-CD64-4551-8F31-BC1B4F6BDF5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319533" y="3855432"/>
                  <a:ext cx="1366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AA74CD5C-8BF1-4F35-BDD5-E7EA586E3C5B}"/>
                    </a:ext>
                  </a:extLst>
                </p14:cNvPr>
                <p14:cNvContentPartPr/>
                <p14:nvPr/>
              </p14:nvContentPartPr>
              <p14:xfrm>
                <a:off x="904333" y="3987192"/>
                <a:ext cx="7652520" cy="8866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AA74CD5C-8BF1-4F35-BDD5-E7EA586E3C5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00013" y="3982872"/>
                  <a:ext cx="7661160" cy="89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B895400-1797-4D69-BBC5-779EE6272545}"/>
                  </a:ext>
                </a:extLst>
              </p14:cNvPr>
              <p14:cNvContentPartPr/>
              <p14:nvPr/>
            </p14:nvContentPartPr>
            <p14:xfrm>
              <a:off x="3288613" y="525432"/>
              <a:ext cx="5045040" cy="1400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B895400-1797-4D69-BBC5-779EE6272545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3284293" y="521112"/>
                <a:ext cx="50536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C5D45EF-096C-426D-8849-24DFB8EF854D}"/>
                  </a:ext>
                </a:extLst>
              </p14:cNvPr>
              <p14:cNvContentPartPr/>
              <p14:nvPr/>
            </p14:nvContentPartPr>
            <p14:xfrm>
              <a:off x="4416853" y="5205072"/>
              <a:ext cx="1919160" cy="4752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C5D45EF-096C-426D-8849-24DFB8EF854D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4412533" y="5200752"/>
                <a:ext cx="192780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2EA6111-6046-478A-81F4-30E2FC016ED9}"/>
                  </a:ext>
                </a:extLst>
              </p14:cNvPr>
              <p14:cNvContentPartPr/>
              <p14:nvPr/>
            </p14:nvContentPartPr>
            <p14:xfrm>
              <a:off x="4496773" y="5263752"/>
              <a:ext cx="1667520" cy="4309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2EA6111-6046-478A-81F4-30E2FC016ED9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4492453" y="5259432"/>
                <a:ext cx="167616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23C64FD-63EC-45EA-AA7B-848995908E76}"/>
                  </a:ext>
                </a:extLst>
              </p14:cNvPr>
              <p14:cNvContentPartPr/>
              <p14:nvPr/>
            </p14:nvContentPartPr>
            <p14:xfrm>
              <a:off x="1084333" y="2180352"/>
              <a:ext cx="5095080" cy="6206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23C64FD-63EC-45EA-AA7B-848995908E76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1080013" y="2176032"/>
                <a:ext cx="510372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BDB58B22-5405-48FA-98B1-217B87113D70}"/>
                  </a:ext>
                </a:extLst>
              </p14:cNvPr>
              <p14:cNvContentPartPr/>
              <p14:nvPr/>
            </p14:nvContentPartPr>
            <p14:xfrm>
              <a:off x="10962733" y="1392672"/>
              <a:ext cx="585000" cy="4402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BDB58B22-5405-48FA-98B1-217B87113D70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0958413" y="1388352"/>
                <a:ext cx="5936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49EDAB21-5B67-4E2F-B3DA-0E57B572F539}"/>
                  </a:ext>
                </a:extLst>
              </p14:cNvPr>
              <p14:cNvContentPartPr/>
              <p14:nvPr/>
            </p14:nvContentPartPr>
            <p14:xfrm>
              <a:off x="1208533" y="3526032"/>
              <a:ext cx="5147280" cy="493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49EDAB21-5B67-4E2F-B3DA-0E57B572F539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1204213" y="3521712"/>
                <a:ext cx="51559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4427CF02-A59D-4901-94C6-4AD677BA80D0}"/>
                  </a:ext>
                </a:extLst>
              </p14:cNvPr>
              <p14:cNvContentPartPr/>
              <p14:nvPr/>
            </p14:nvContentPartPr>
            <p14:xfrm>
              <a:off x="5351773" y="4383192"/>
              <a:ext cx="2996640" cy="1249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4427CF02-A59D-4901-94C6-4AD677BA80D0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5347453" y="4378872"/>
                <a:ext cx="30052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8F0A2BD-08DF-4378-9208-DC9DB4173738}"/>
                  </a:ext>
                </a:extLst>
              </p14:cNvPr>
              <p14:cNvContentPartPr/>
              <p14:nvPr/>
            </p14:nvContentPartPr>
            <p14:xfrm>
              <a:off x="988933" y="4780992"/>
              <a:ext cx="1543680" cy="1155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8F0A2BD-08DF-4378-9208-DC9DB4173738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984613" y="4776672"/>
                <a:ext cx="15523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1CFA93C2-077B-4038-A569-2336C9140E51}"/>
                  </a:ext>
                </a:extLst>
              </p14:cNvPr>
              <p14:cNvContentPartPr/>
              <p14:nvPr/>
            </p14:nvContentPartPr>
            <p14:xfrm>
              <a:off x="3705493" y="1308432"/>
              <a:ext cx="2187000" cy="1216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1CFA93C2-077B-4038-A569-2336C9140E51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3701173" y="1304112"/>
                <a:ext cx="21956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3DB07C69-646A-40E8-BB36-2AF803E9252D}"/>
                  </a:ext>
                </a:extLst>
              </p14:cNvPr>
              <p14:cNvContentPartPr/>
              <p14:nvPr/>
            </p14:nvContentPartPr>
            <p14:xfrm>
              <a:off x="4389493" y="5268072"/>
              <a:ext cx="1887120" cy="4111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3DB07C69-646A-40E8-BB36-2AF803E9252D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4385173" y="5263752"/>
                <a:ext cx="18957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AB61EB38-F96B-4DC6-98E4-B0BEB1D3D49E}"/>
                  </a:ext>
                </a:extLst>
              </p14:cNvPr>
              <p14:cNvContentPartPr/>
              <p14:nvPr/>
            </p14:nvContentPartPr>
            <p14:xfrm>
              <a:off x="1180453" y="578712"/>
              <a:ext cx="1728000" cy="38124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AB61EB38-F96B-4DC6-98E4-B0BEB1D3D49E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1176133" y="574392"/>
                <a:ext cx="17366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E7D724E0-FAEB-4416-8E8F-6BCCEED28A28}"/>
                  </a:ext>
                </a:extLst>
              </p14:cNvPr>
              <p14:cNvContentPartPr/>
              <p14:nvPr/>
            </p14:nvContentPartPr>
            <p14:xfrm>
              <a:off x="7060333" y="3436752"/>
              <a:ext cx="972720" cy="1098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E7D724E0-FAEB-4416-8E8F-6BCCEED28A28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7056013" y="3432432"/>
                <a:ext cx="9813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48557CA-2A09-4490-B553-34FAF6722E4F}"/>
                  </a:ext>
                </a:extLst>
              </p14:cNvPr>
              <p14:cNvContentPartPr/>
              <p14:nvPr/>
            </p14:nvContentPartPr>
            <p14:xfrm>
              <a:off x="7573693" y="3142992"/>
              <a:ext cx="382320" cy="2955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48557CA-2A09-4490-B553-34FAF6722E4F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7569373" y="3138672"/>
                <a:ext cx="3909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2FCF1C16-933C-4274-8BFC-153CB8F9705B}"/>
                  </a:ext>
                </a:extLst>
              </p14:cNvPr>
              <p14:cNvContentPartPr/>
              <p14:nvPr/>
            </p14:nvContentPartPr>
            <p14:xfrm>
              <a:off x="7061413" y="2204832"/>
              <a:ext cx="1452240" cy="5436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2FCF1C16-933C-4274-8BFC-153CB8F9705B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7057093" y="2200512"/>
                <a:ext cx="14608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AF1A08DE-CDC4-4487-AF2C-25B61538F877}"/>
                  </a:ext>
                </a:extLst>
              </p14:cNvPr>
              <p14:cNvContentPartPr/>
              <p14:nvPr/>
            </p14:nvContentPartPr>
            <p14:xfrm>
              <a:off x="6900853" y="2746992"/>
              <a:ext cx="792000" cy="8532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AF1A08DE-CDC4-4487-AF2C-25B61538F877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6896533" y="2742672"/>
                <a:ext cx="8006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CC04AE30-3ACD-40A9-8ECD-7678512DCA16}"/>
                  </a:ext>
                </a:extLst>
              </p14:cNvPr>
              <p14:cNvContentPartPr/>
              <p14:nvPr/>
            </p14:nvContentPartPr>
            <p14:xfrm>
              <a:off x="1349293" y="867072"/>
              <a:ext cx="1455840" cy="442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CC04AE30-3ACD-40A9-8ECD-7678512DCA16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1344973" y="862752"/>
                <a:ext cx="1464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91A6D1E9-CF5C-4E7C-97B3-145C2D0A5664}"/>
                  </a:ext>
                </a:extLst>
              </p14:cNvPr>
              <p14:cNvContentPartPr/>
              <p14:nvPr/>
            </p14:nvContentPartPr>
            <p14:xfrm>
              <a:off x="4325053" y="5601072"/>
              <a:ext cx="1822320" cy="770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91A6D1E9-CF5C-4E7C-97B3-145C2D0A5664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4320733" y="5596752"/>
                <a:ext cx="1830960" cy="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Das </a:t>
            </a:r>
            <a:r>
              <a:rPr lang="de-DE" sz="2400" b="1" dirty="0" err="1">
                <a:solidFill>
                  <a:srgbClr val="000000"/>
                </a:solidFill>
                <a:latin typeface="Sparkasse Rg" pitchFamily="34" charset="0"/>
              </a:rPr>
              <a:t>keynesianische</a:t>
            </a: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 Gütermarktmodell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Die gesamtwirtschaftliche Nachfrage ergibt sich als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 (privater Konsum); I (Investitionen); G (Staatsausgaben); I und G sind fest vorgegeben (konstant),</a:t>
            </a: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während C selbst positiv vom Einkommen  (der gesamtwirtschaftlichen Produktion) Y abhängt (</a:t>
            </a:r>
            <a:r>
              <a:rPr lang="de-DE" sz="1600" dirty="0" err="1">
                <a:solidFill>
                  <a:srgbClr val="000000"/>
                </a:solidFill>
              </a:rPr>
              <a:t>Keynesianische</a:t>
            </a:r>
            <a:r>
              <a:rPr lang="de-DE" sz="1600" dirty="0">
                <a:solidFill>
                  <a:srgbClr val="000000"/>
                </a:solidFill>
              </a:rPr>
              <a:t> Konsumhypothese): 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(autonomer Konsum); 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&lt;1(marginale Konsumquote)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Da die gesamtwirtschaftliche Produktion Y durch die Nachfrage 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 bestimmt wird, gilt: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399D7BA-C341-4A45-826E-18F5A2E43A56}"/>
              </a:ext>
            </a:extLst>
          </p:cNvPr>
          <p:cNvGrpSpPr/>
          <p:nvPr/>
        </p:nvGrpSpPr>
        <p:grpSpPr>
          <a:xfrm>
            <a:off x="1266853" y="477552"/>
            <a:ext cx="408240" cy="227880"/>
            <a:chOff x="1266853" y="477552"/>
            <a:chExt cx="40824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FD2DE6C-EB17-42D6-B911-71D941B6282F}"/>
                    </a:ext>
                  </a:extLst>
                </p14:cNvPr>
                <p14:cNvContentPartPr/>
                <p14:nvPr/>
              </p14:nvContentPartPr>
              <p14:xfrm>
                <a:off x="1266853" y="521472"/>
                <a:ext cx="139680" cy="1119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FD2DE6C-EB17-42D6-B911-71D941B6282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62533" y="517152"/>
                  <a:ext cx="148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54D7619-E37D-4041-8E5E-FC665E105A2D}"/>
                    </a:ext>
                  </a:extLst>
                </p14:cNvPr>
                <p14:cNvContentPartPr/>
                <p14:nvPr/>
              </p14:nvContentPartPr>
              <p14:xfrm>
                <a:off x="1397173" y="477552"/>
                <a:ext cx="225720" cy="2278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54D7619-E37D-4041-8E5E-FC665E105A2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92853" y="473232"/>
                  <a:ext cx="234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1629209-0ADE-41E1-8E4C-11E9C334E103}"/>
                    </a:ext>
                  </a:extLst>
                </p14:cNvPr>
                <p14:cNvContentPartPr/>
                <p14:nvPr/>
              </p14:nvContentPartPr>
              <p14:xfrm>
                <a:off x="1646653" y="557472"/>
                <a:ext cx="28440" cy="237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1629209-0ADE-41E1-8E4C-11E9C334E10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42333" y="553152"/>
                  <a:ext cx="370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8C4CA69-BEE0-47EF-AAC1-FC9E542285F3}"/>
              </a:ext>
            </a:extLst>
          </p:cNvPr>
          <p:cNvGrpSpPr/>
          <p:nvPr/>
        </p:nvGrpSpPr>
        <p:grpSpPr>
          <a:xfrm>
            <a:off x="1917013" y="475752"/>
            <a:ext cx="2380680" cy="214920"/>
            <a:chOff x="1917013" y="475752"/>
            <a:chExt cx="238068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4E5C223-049A-4754-9D42-4C755CBFA4A5}"/>
                    </a:ext>
                  </a:extLst>
                </p14:cNvPr>
                <p14:cNvContentPartPr/>
                <p14:nvPr/>
              </p14:nvContentPartPr>
              <p14:xfrm>
                <a:off x="1917013" y="489792"/>
                <a:ext cx="146880" cy="135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4E5C223-049A-4754-9D42-4C755CBFA4A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12693" y="485472"/>
                  <a:ext cx="155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0EE3ED4-4B9F-42DF-BDAB-5A3CEC5E1800}"/>
                    </a:ext>
                  </a:extLst>
                </p14:cNvPr>
                <p14:cNvContentPartPr/>
                <p14:nvPr/>
              </p14:nvContentPartPr>
              <p14:xfrm>
                <a:off x="2036893" y="559632"/>
                <a:ext cx="158400" cy="777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0EE3ED4-4B9F-42DF-BDAB-5A3CEC5E180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32573" y="555312"/>
                  <a:ext cx="167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93347A5-6EE4-4E21-ADD9-78CB8378335B}"/>
                    </a:ext>
                  </a:extLst>
                </p14:cNvPr>
                <p14:cNvContentPartPr/>
                <p14:nvPr/>
              </p14:nvContentPartPr>
              <p14:xfrm>
                <a:off x="2229133" y="568632"/>
                <a:ext cx="270000" cy="69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93347A5-6EE4-4E21-ADD9-78CB837833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24813" y="564312"/>
                  <a:ext cx="278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024B1A3-182E-458D-A4AE-2680094CFC3B}"/>
                    </a:ext>
                  </a:extLst>
                </p14:cNvPr>
                <p14:cNvContentPartPr/>
                <p14:nvPr/>
              </p14:nvContentPartPr>
              <p14:xfrm>
                <a:off x="2543413" y="534072"/>
                <a:ext cx="261360" cy="147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024B1A3-182E-458D-A4AE-2680094CFC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39093" y="529752"/>
                  <a:ext cx="270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529B7B3-3C39-443C-8471-054D3BA550D2}"/>
                    </a:ext>
                  </a:extLst>
                </p14:cNvPr>
                <p14:cNvContentPartPr/>
                <p14:nvPr/>
              </p14:nvContentPartPr>
              <p14:xfrm>
                <a:off x="2850853" y="553152"/>
                <a:ext cx="86760" cy="73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529B7B3-3C39-443C-8471-054D3BA550D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46533" y="548832"/>
                  <a:ext cx="95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AB4C8B5-42DD-4EA1-B223-E8DDB8A29710}"/>
                    </a:ext>
                  </a:extLst>
                </p14:cNvPr>
                <p14:cNvContentPartPr/>
                <p14:nvPr/>
              </p14:nvContentPartPr>
              <p14:xfrm>
                <a:off x="2950213" y="559632"/>
                <a:ext cx="99000" cy="96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AB4C8B5-42DD-4EA1-B223-E8DDB8A2971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45893" y="555312"/>
                  <a:ext cx="107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71D72D2-22CD-41C8-8243-97C4363EFD26}"/>
                    </a:ext>
                  </a:extLst>
                </p14:cNvPr>
                <p14:cNvContentPartPr/>
                <p14:nvPr/>
              </p14:nvContentPartPr>
              <p14:xfrm>
                <a:off x="3083413" y="492312"/>
                <a:ext cx="267120" cy="140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71D72D2-22CD-41C8-8243-97C4363EFD2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79093" y="487992"/>
                  <a:ext cx="275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9BF93DE-E9AE-4BC3-BB22-5E046BE8CFFA}"/>
                    </a:ext>
                  </a:extLst>
                </p14:cNvPr>
                <p14:cNvContentPartPr/>
                <p14:nvPr/>
              </p14:nvContentPartPr>
              <p14:xfrm>
                <a:off x="3164053" y="475752"/>
                <a:ext cx="360" cy="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9BF93DE-E9AE-4BC3-BB22-5E046BE8CFF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59733" y="4714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5C9645F-4082-4D5E-9727-C5164DFF3FC7}"/>
                    </a:ext>
                  </a:extLst>
                </p14:cNvPr>
                <p14:cNvContentPartPr/>
                <p14:nvPr/>
              </p14:nvContentPartPr>
              <p14:xfrm>
                <a:off x="3489853" y="552792"/>
                <a:ext cx="191520" cy="109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5C9645F-4082-4D5E-9727-C5164DFF3F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85533" y="548472"/>
                  <a:ext cx="200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C0FC323-005C-45C6-90F3-F2056CE5063A}"/>
                    </a:ext>
                  </a:extLst>
                </p14:cNvPr>
                <p14:cNvContentPartPr/>
                <p14:nvPr/>
              </p14:nvContentPartPr>
              <p14:xfrm>
                <a:off x="3689293" y="591672"/>
                <a:ext cx="94320" cy="66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C0FC323-005C-45C6-90F3-F2056CE5063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84973" y="587352"/>
                  <a:ext cx="102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3DC23E1-302B-4876-9E5E-10F517E3B666}"/>
                    </a:ext>
                  </a:extLst>
                </p14:cNvPr>
                <p14:cNvContentPartPr/>
                <p14:nvPr/>
              </p14:nvContentPartPr>
              <p14:xfrm>
                <a:off x="3939133" y="560712"/>
                <a:ext cx="21960" cy="93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3DC23E1-302B-4876-9E5E-10F517E3B66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34813" y="556392"/>
                  <a:ext cx="30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3AC0825-428C-4215-916E-36F2A87B1BF2}"/>
                    </a:ext>
                  </a:extLst>
                </p14:cNvPr>
                <p14:cNvContentPartPr/>
                <p14:nvPr/>
              </p14:nvContentPartPr>
              <p14:xfrm>
                <a:off x="3850933" y="530112"/>
                <a:ext cx="180000" cy="137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3AC0825-428C-4215-916E-36F2A87B1BF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46613" y="525792"/>
                  <a:ext cx="188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DAE87E1-3C13-41D1-9D58-360F6C6B0677}"/>
                    </a:ext>
                  </a:extLst>
                </p14:cNvPr>
                <p14:cNvContentPartPr/>
                <p14:nvPr/>
              </p14:nvContentPartPr>
              <p14:xfrm>
                <a:off x="4075933" y="576912"/>
                <a:ext cx="95400" cy="113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DAE87E1-3C13-41D1-9D58-360F6C6B067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71613" y="572592"/>
                  <a:ext cx="104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1D3CF72-F0D0-4E75-9C39-51DCD012166A}"/>
                    </a:ext>
                  </a:extLst>
                </p14:cNvPr>
                <p14:cNvContentPartPr/>
                <p14:nvPr/>
              </p14:nvContentPartPr>
              <p14:xfrm>
                <a:off x="4067293" y="556752"/>
                <a:ext cx="230400" cy="65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1D3CF72-F0D0-4E75-9C39-51DCD01216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62973" y="552432"/>
                  <a:ext cx="23904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4A84E24-4E24-459B-A6DF-F6F0440B9EF8}"/>
                  </a:ext>
                </a:extLst>
              </p14:cNvPr>
              <p14:cNvContentPartPr/>
              <p14:nvPr/>
            </p14:nvContentPartPr>
            <p14:xfrm>
              <a:off x="6449773" y="1453872"/>
              <a:ext cx="92880" cy="367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4A84E24-4E24-459B-A6DF-F6F0440B9EF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45453" y="1449552"/>
                <a:ext cx="10152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949" name="Gruppieren 166948">
            <a:extLst>
              <a:ext uri="{FF2B5EF4-FFF2-40B4-BE49-F238E27FC236}">
                <a16:creationId xmlns:a16="http://schemas.microsoft.com/office/drawing/2014/main" id="{90ECBD0C-4F50-43DF-86F1-E344EFD053EE}"/>
              </a:ext>
            </a:extLst>
          </p:cNvPr>
          <p:cNvGrpSpPr/>
          <p:nvPr/>
        </p:nvGrpSpPr>
        <p:grpSpPr>
          <a:xfrm>
            <a:off x="5504053" y="432192"/>
            <a:ext cx="5260320" cy="1157760"/>
            <a:chOff x="5504053" y="432192"/>
            <a:chExt cx="5260320" cy="11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0FC2910-4987-4596-9BE4-AB7D119C5030}"/>
                    </a:ext>
                  </a:extLst>
                </p14:cNvPr>
                <p14:cNvContentPartPr/>
                <p14:nvPr/>
              </p14:nvContentPartPr>
              <p14:xfrm>
                <a:off x="6820933" y="1235352"/>
                <a:ext cx="21600" cy="131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0FC2910-4987-4596-9BE4-AB7D119C503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16613" y="1231032"/>
                  <a:ext cx="30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01DDE5C-6E14-4BBC-AF18-30B7D8785F71}"/>
                    </a:ext>
                  </a:extLst>
                </p14:cNvPr>
                <p14:cNvContentPartPr/>
                <p14:nvPr/>
              </p14:nvContentPartPr>
              <p14:xfrm>
                <a:off x="6764413" y="1299792"/>
                <a:ext cx="113760" cy="72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01DDE5C-6E14-4BBC-AF18-30B7D8785F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60093" y="1295472"/>
                  <a:ext cx="122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06B4FD2-2ABC-4745-AEF5-E6637D5B8811}"/>
                    </a:ext>
                  </a:extLst>
                </p14:cNvPr>
                <p14:cNvContentPartPr/>
                <p14:nvPr/>
              </p14:nvContentPartPr>
              <p14:xfrm>
                <a:off x="7072573" y="1217352"/>
                <a:ext cx="7920" cy="136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06B4FD2-2ABC-4745-AEF5-E6637D5B881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68253" y="1213032"/>
                  <a:ext cx="16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9B0A872-8388-4B9C-8E34-A20613AD1AD7}"/>
                    </a:ext>
                  </a:extLst>
                </p14:cNvPr>
                <p14:cNvContentPartPr/>
                <p14:nvPr/>
              </p14:nvContentPartPr>
              <p14:xfrm>
                <a:off x="7052413" y="1217352"/>
                <a:ext cx="126000" cy="1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9B0A872-8388-4B9C-8E34-A20613AD1A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48093" y="1213032"/>
                  <a:ext cx="1346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7B02472-FA5B-4007-A2CC-358EF11513E8}"/>
                    </a:ext>
                  </a:extLst>
                </p14:cNvPr>
                <p14:cNvContentPartPr/>
                <p14:nvPr/>
              </p14:nvContentPartPr>
              <p14:xfrm>
                <a:off x="7054573" y="1263792"/>
                <a:ext cx="137880" cy="93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7B02472-FA5B-4007-A2CC-358EF11513E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50253" y="1259472"/>
                  <a:ext cx="146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CE8F177-864C-4EE8-AAF4-58B1DEFD6E48}"/>
                    </a:ext>
                  </a:extLst>
                </p14:cNvPr>
                <p14:cNvContentPartPr/>
                <p14:nvPr/>
              </p14:nvContentPartPr>
              <p14:xfrm>
                <a:off x="7210453" y="1273872"/>
                <a:ext cx="132840" cy="990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CE8F177-864C-4EE8-AAF4-58B1DEFD6E4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06133" y="1269552"/>
                  <a:ext cx="141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0713605-B2B3-47D4-A219-B7E2EF228F67}"/>
                    </a:ext>
                  </a:extLst>
                </p14:cNvPr>
                <p14:cNvContentPartPr/>
                <p14:nvPr/>
              </p14:nvContentPartPr>
              <p14:xfrm>
                <a:off x="7403413" y="1209792"/>
                <a:ext cx="259920" cy="136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0713605-B2B3-47D4-A219-B7E2EF228F6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99093" y="1205472"/>
                  <a:ext cx="268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32C4805-B40B-4768-9386-4A7F84033F58}"/>
                    </a:ext>
                  </a:extLst>
                </p14:cNvPr>
                <p14:cNvContentPartPr/>
                <p14:nvPr/>
              </p14:nvContentPartPr>
              <p14:xfrm>
                <a:off x="7565413" y="1327152"/>
                <a:ext cx="161640" cy="29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32C4805-B40B-4768-9386-4A7F84033F5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61093" y="1322832"/>
                  <a:ext cx="170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6301092-E9FE-4DA3-B1B9-1AEEC85C8A11}"/>
                    </a:ext>
                  </a:extLst>
                </p14:cNvPr>
                <p14:cNvContentPartPr/>
                <p14:nvPr/>
              </p14:nvContentPartPr>
              <p14:xfrm>
                <a:off x="7554253" y="1218072"/>
                <a:ext cx="167760" cy="21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6301092-E9FE-4DA3-B1B9-1AEEC85C8A1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49933" y="1213752"/>
                  <a:ext cx="176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968DAAA-421C-405D-BCBF-08E16DA678F9}"/>
                    </a:ext>
                  </a:extLst>
                </p14:cNvPr>
                <p14:cNvContentPartPr/>
                <p14:nvPr/>
              </p14:nvContentPartPr>
              <p14:xfrm>
                <a:off x="7747933" y="1265232"/>
                <a:ext cx="191520" cy="67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968DAAA-421C-405D-BCBF-08E16DA678F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43613" y="1260912"/>
                  <a:ext cx="200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ABC9F7F-4280-4738-AA02-BAE00E038486}"/>
                    </a:ext>
                  </a:extLst>
                </p14:cNvPr>
                <p14:cNvContentPartPr/>
                <p14:nvPr/>
              </p14:nvContentPartPr>
              <p14:xfrm>
                <a:off x="7830373" y="1190712"/>
                <a:ext cx="214560" cy="300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ABC9F7F-4280-4738-AA02-BAE00E03848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26053" y="1186392"/>
                  <a:ext cx="2232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937CFCB-4F05-4A7A-A0E6-07522EEB2859}"/>
                    </a:ext>
                  </a:extLst>
                </p14:cNvPr>
                <p14:cNvContentPartPr/>
                <p14:nvPr/>
              </p14:nvContentPartPr>
              <p14:xfrm>
                <a:off x="6885013" y="1136712"/>
                <a:ext cx="115560" cy="367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937CFCB-4F05-4A7A-A0E6-07522EEB285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80693" y="1132392"/>
                  <a:ext cx="1242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B131E65-9B5B-40F5-8C0F-ECBF9F7C99A7}"/>
                    </a:ext>
                  </a:extLst>
                </p14:cNvPr>
                <p14:cNvContentPartPr/>
                <p14:nvPr/>
              </p14:nvContentPartPr>
              <p14:xfrm>
                <a:off x="7010293" y="1034472"/>
                <a:ext cx="808200" cy="81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B131E65-9B5B-40F5-8C0F-ECBF9F7C99A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05973" y="1030152"/>
                  <a:ext cx="816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7E4541B-8BEE-4B4A-A5A6-034229BE44DA}"/>
                    </a:ext>
                  </a:extLst>
                </p14:cNvPr>
                <p14:cNvContentPartPr/>
                <p14:nvPr/>
              </p14:nvContentPartPr>
              <p14:xfrm>
                <a:off x="7272013" y="800112"/>
                <a:ext cx="110880" cy="128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7E4541B-8BEE-4B4A-A5A6-034229BE44D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67693" y="795792"/>
                  <a:ext cx="119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E1181B5-7A6C-42D0-AFC5-7D51DDB8B54E}"/>
                    </a:ext>
                  </a:extLst>
                </p14:cNvPr>
                <p14:cNvContentPartPr/>
                <p14:nvPr/>
              </p14:nvContentPartPr>
              <p14:xfrm>
                <a:off x="7390093" y="850872"/>
                <a:ext cx="192240" cy="64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E1181B5-7A6C-42D0-AFC5-7D51DDB8B5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85773" y="846552"/>
                  <a:ext cx="200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A69D3C2-6524-442D-853E-FF9E5DED7951}"/>
                    </a:ext>
                  </a:extLst>
                </p14:cNvPr>
                <p14:cNvContentPartPr/>
                <p14:nvPr/>
              </p14:nvContentPartPr>
              <p14:xfrm>
                <a:off x="7589893" y="719832"/>
                <a:ext cx="271800" cy="178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A69D3C2-6524-442D-853E-FF9E5DED795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85573" y="715512"/>
                  <a:ext cx="280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3097435-9144-4DE9-8E55-6EDB64E8898F}"/>
                    </a:ext>
                  </a:extLst>
                </p14:cNvPr>
                <p14:cNvContentPartPr/>
                <p14:nvPr/>
              </p14:nvContentPartPr>
              <p14:xfrm>
                <a:off x="7825693" y="806232"/>
                <a:ext cx="65160" cy="82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3097435-9144-4DE9-8E55-6EDB64E8898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21373" y="801912"/>
                  <a:ext cx="73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71A75F1-F6DD-4B83-851F-4BEF38496963}"/>
                    </a:ext>
                  </a:extLst>
                </p14:cNvPr>
                <p14:cNvContentPartPr/>
                <p14:nvPr/>
              </p14:nvContentPartPr>
              <p14:xfrm>
                <a:off x="7903813" y="719832"/>
                <a:ext cx="111240" cy="153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71A75F1-F6DD-4B83-851F-4BEF3849696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99493" y="715512"/>
                  <a:ext cx="119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090ECDD-9C7F-409C-8249-96019F25BC8A}"/>
                    </a:ext>
                  </a:extLst>
                </p14:cNvPr>
                <p14:cNvContentPartPr/>
                <p14:nvPr/>
              </p14:nvContentPartPr>
              <p14:xfrm>
                <a:off x="8034493" y="808032"/>
                <a:ext cx="14760" cy="61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090ECDD-9C7F-409C-8249-96019F25BC8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30173" y="803712"/>
                  <a:ext cx="234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B76713A-EBB2-46DD-9934-FCE211ECBF5D}"/>
                    </a:ext>
                  </a:extLst>
                </p14:cNvPr>
                <p14:cNvContentPartPr/>
                <p14:nvPr/>
              </p14:nvContentPartPr>
              <p14:xfrm>
                <a:off x="8067613" y="709392"/>
                <a:ext cx="21600" cy="160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B76713A-EBB2-46DD-9934-FCE211ECBF5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63293" y="705072"/>
                  <a:ext cx="30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7462093-8693-4EF7-909D-F7294DAED85E}"/>
                    </a:ext>
                  </a:extLst>
                </p14:cNvPr>
                <p14:cNvContentPartPr/>
                <p14:nvPr/>
              </p14:nvContentPartPr>
              <p14:xfrm>
                <a:off x="8111893" y="805872"/>
                <a:ext cx="148680" cy="561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7462093-8693-4EF7-909D-F7294DAED85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07573" y="801552"/>
                  <a:ext cx="157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FBAE9CC-8DD7-4685-B98E-79839E3159BF}"/>
                    </a:ext>
                  </a:extLst>
                </p14:cNvPr>
                <p14:cNvContentPartPr/>
                <p14:nvPr/>
              </p14:nvContentPartPr>
              <p14:xfrm>
                <a:off x="8280373" y="787512"/>
                <a:ext cx="101520" cy="83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FBAE9CC-8DD7-4685-B98E-79839E3159B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276053" y="783192"/>
                  <a:ext cx="110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BA8A834-C157-4A48-ABC4-8F3A06FBA72E}"/>
                    </a:ext>
                  </a:extLst>
                </p14:cNvPr>
                <p14:cNvContentPartPr/>
                <p14:nvPr/>
              </p14:nvContentPartPr>
              <p14:xfrm>
                <a:off x="8271733" y="804072"/>
                <a:ext cx="144720" cy="39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BA8A834-C157-4A48-ABC4-8F3A06FBA72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67413" y="799752"/>
                  <a:ext cx="153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6799FD2-7D26-4888-B0C4-805CDBF53983}"/>
                    </a:ext>
                  </a:extLst>
                </p14:cNvPr>
                <p14:cNvContentPartPr/>
                <p14:nvPr/>
              </p14:nvContentPartPr>
              <p14:xfrm>
                <a:off x="7137373" y="909552"/>
                <a:ext cx="763200" cy="680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6799FD2-7D26-4888-B0C4-805CDBF5398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33053" y="905232"/>
                  <a:ext cx="77184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6023D68-5643-4D96-94E5-E48236319D6D}"/>
                    </a:ext>
                  </a:extLst>
                </p14:cNvPr>
                <p14:cNvContentPartPr/>
                <p14:nvPr/>
              </p14:nvContentPartPr>
              <p14:xfrm>
                <a:off x="7400893" y="887952"/>
                <a:ext cx="445320" cy="620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6023D68-5643-4D96-94E5-E48236319D6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96573" y="883632"/>
                  <a:ext cx="45396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1CAB480-F318-4C1F-A928-E80A1B4D215F}"/>
                    </a:ext>
                  </a:extLst>
                </p14:cNvPr>
                <p14:cNvContentPartPr/>
                <p14:nvPr/>
              </p14:nvContentPartPr>
              <p14:xfrm>
                <a:off x="5504053" y="1398072"/>
                <a:ext cx="344520" cy="29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1CAB480-F318-4C1F-A928-E80A1B4D215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99733" y="1393752"/>
                  <a:ext cx="353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EAD04AD-FFA1-45B6-AF58-F631955F2EA6}"/>
                    </a:ext>
                  </a:extLst>
                </p14:cNvPr>
                <p14:cNvContentPartPr/>
                <p14:nvPr/>
              </p14:nvContentPartPr>
              <p14:xfrm>
                <a:off x="6028933" y="1431192"/>
                <a:ext cx="109080" cy="24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EAD04AD-FFA1-45B6-AF58-F631955F2EA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024613" y="1426872"/>
                  <a:ext cx="117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E1C7373-8AC0-406C-8D27-F363D765E527}"/>
                    </a:ext>
                  </a:extLst>
                </p14:cNvPr>
                <p14:cNvContentPartPr/>
                <p14:nvPr/>
              </p14:nvContentPartPr>
              <p14:xfrm>
                <a:off x="6223693" y="1456752"/>
                <a:ext cx="41760" cy="12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E1C7373-8AC0-406C-8D27-F363D765E52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19373" y="1452432"/>
                  <a:ext cx="50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C8EB8DA-E2AF-4960-B0F0-451D92DB2811}"/>
                    </a:ext>
                  </a:extLst>
                </p14:cNvPr>
                <p14:cNvContentPartPr/>
                <p14:nvPr/>
              </p14:nvContentPartPr>
              <p14:xfrm>
                <a:off x="6364813" y="1434072"/>
                <a:ext cx="150480" cy="41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C8EB8DA-E2AF-4960-B0F0-451D92DB281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360493" y="1429752"/>
                  <a:ext cx="159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D8086D6-01B8-460C-91AE-8D5FD07384E9}"/>
                    </a:ext>
                  </a:extLst>
                </p14:cNvPr>
                <p14:cNvContentPartPr/>
                <p14:nvPr/>
              </p14:nvContentPartPr>
              <p14:xfrm>
                <a:off x="6017053" y="1436592"/>
                <a:ext cx="109080" cy="21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D8086D6-01B8-460C-91AE-8D5FD07384E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12733" y="1432272"/>
                  <a:ext cx="117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E4ECABD-F517-4055-9512-6788BAF8325E}"/>
                    </a:ext>
                  </a:extLst>
                </p14:cNvPr>
                <p14:cNvContentPartPr/>
                <p14:nvPr/>
              </p14:nvContentPartPr>
              <p14:xfrm>
                <a:off x="6228013" y="1455672"/>
                <a:ext cx="75600" cy="3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E4ECABD-F517-4055-9512-6788BAF8325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23693" y="1451352"/>
                  <a:ext cx="842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9F18A59-EC15-47F2-85E9-B7FD8228C8C8}"/>
                    </a:ext>
                  </a:extLst>
                </p14:cNvPr>
                <p14:cNvContentPartPr/>
                <p14:nvPr/>
              </p14:nvContentPartPr>
              <p14:xfrm>
                <a:off x="6435373" y="1442352"/>
                <a:ext cx="114480" cy="46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9F18A59-EC15-47F2-85E9-B7FD8228C8C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31053" y="1438032"/>
                  <a:ext cx="123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17DEDDD-A7DD-4E95-B070-F360E0BECDC9}"/>
                    </a:ext>
                  </a:extLst>
                </p14:cNvPr>
                <p14:cNvContentPartPr/>
                <p14:nvPr/>
              </p14:nvContentPartPr>
              <p14:xfrm>
                <a:off x="6260053" y="998112"/>
                <a:ext cx="235800" cy="103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17DEDDD-A7DD-4E95-B070-F360E0BECDC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55733" y="993792"/>
                  <a:ext cx="244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AC08CF0-A8A0-4AB4-B823-768ECB73D5DE}"/>
                    </a:ext>
                  </a:extLst>
                </p14:cNvPr>
                <p14:cNvContentPartPr/>
                <p14:nvPr/>
              </p14:nvContentPartPr>
              <p14:xfrm>
                <a:off x="6243853" y="1112952"/>
                <a:ext cx="116280" cy="70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AC08CF0-A8A0-4AB4-B823-768ECB73D5D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39533" y="1108632"/>
                  <a:ext cx="124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C9A327B-1D15-4857-B381-E1776951963B}"/>
                    </a:ext>
                  </a:extLst>
                </p14:cNvPr>
                <p14:cNvContentPartPr/>
                <p14:nvPr/>
              </p14:nvContentPartPr>
              <p14:xfrm>
                <a:off x="6429613" y="1088112"/>
                <a:ext cx="84240" cy="105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C9A327B-1D15-4857-B381-E177695196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25293" y="1083792"/>
                  <a:ext cx="92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66913" name="Freihand 166912">
                  <a:extLst>
                    <a:ext uri="{FF2B5EF4-FFF2-40B4-BE49-F238E27FC236}">
                      <a16:creationId xmlns:a16="http://schemas.microsoft.com/office/drawing/2014/main" id="{D15A2506-006C-47E4-8D8F-3207BD8C320E}"/>
                    </a:ext>
                  </a:extLst>
                </p14:cNvPr>
                <p14:cNvContentPartPr/>
                <p14:nvPr/>
              </p14:nvContentPartPr>
              <p14:xfrm>
                <a:off x="6212173" y="730992"/>
                <a:ext cx="72000" cy="114840"/>
              </p14:xfrm>
            </p:contentPart>
          </mc:Choice>
          <mc:Fallback xmlns="">
            <p:pic>
              <p:nvPicPr>
                <p:cNvPr id="166913" name="Freihand 166912">
                  <a:extLst>
                    <a:ext uri="{FF2B5EF4-FFF2-40B4-BE49-F238E27FC236}">
                      <a16:creationId xmlns:a16="http://schemas.microsoft.com/office/drawing/2014/main" id="{D15A2506-006C-47E4-8D8F-3207BD8C320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07853" y="726672"/>
                  <a:ext cx="80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66914" name="Freihand 166913">
                  <a:extLst>
                    <a:ext uri="{FF2B5EF4-FFF2-40B4-BE49-F238E27FC236}">
                      <a16:creationId xmlns:a16="http://schemas.microsoft.com/office/drawing/2014/main" id="{9A9A642C-8C9B-405E-815A-6B52AB1D3EC1}"/>
                    </a:ext>
                  </a:extLst>
                </p14:cNvPr>
                <p14:cNvContentPartPr/>
                <p14:nvPr/>
              </p14:nvContentPartPr>
              <p14:xfrm>
                <a:off x="6260773" y="751512"/>
                <a:ext cx="178920" cy="84240"/>
              </p14:xfrm>
            </p:contentPart>
          </mc:Choice>
          <mc:Fallback xmlns="">
            <p:pic>
              <p:nvPicPr>
                <p:cNvPr id="166914" name="Freihand 166913">
                  <a:extLst>
                    <a:ext uri="{FF2B5EF4-FFF2-40B4-BE49-F238E27FC236}">
                      <a16:creationId xmlns:a16="http://schemas.microsoft.com/office/drawing/2014/main" id="{9A9A642C-8C9B-405E-815A-6B52AB1D3EC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56453" y="747192"/>
                  <a:ext cx="187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66917" name="Freihand 166916">
                  <a:extLst>
                    <a:ext uri="{FF2B5EF4-FFF2-40B4-BE49-F238E27FC236}">
                      <a16:creationId xmlns:a16="http://schemas.microsoft.com/office/drawing/2014/main" id="{14B76DED-D99E-4C90-AB96-C545A2D965CB}"/>
                    </a:ext>
                  </a:extLst>
                </p14:cNvPr>
                <p14:cNvContentPartPr/>
                <p14:nvPr/>
              </p14:nvContentPartPr>
              <p14:xfrm>
                <a:off x="6454093" y="735672"/>
                <a:ext cx="69840" cy="59760"/>
              </p14:xfrm>
            </p:contentPart>
          </mc:Choice>
          <mc:Fallback xmlns="">
            <p:pic>
              <p:nvPicPr>
                <p:cNvPr id="166917" name="Freihand 166916">
                  <a:extLst>
                    <a:ext uri="{FF2B5EF4-FFF2-40B4-BE49-F238E27FC236}">
                      <a16:creationId xmlns:a16="http://schemas.microsoft.com/office/drawing/2014/main" id="{14B76DED-D99E-4C90-AB96-C545A2D965C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49773" y="731352"/>
                  <a:ext cx="78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66918" name="Freihand 166917">
                  <a:extLst>
                    <a:ext uri="{FF2B5EF4-FFF2-40B4-BE49-F238E27FC236}">
                      <a16:creationId xmlns:a16="http://schemas.microsoft.com/office/drawing/2014/main" id="{EA6A6492-085B-47F0-84A7-E16FFEB6A26B}"/>
                    </a:ext>
                  </a:extLst>
                </p14:cNvPr>
                <p14:cNvContentPartPr/>
                <p14:nvPr/>
              </p14:nvContentPartPr>
              <p14:xfrm>
                <a:off x="6446533" y="750432"/>
                <a:ext cx="60120" cy="25200"/>
              </p14:xfrm>
            </p:contentPart>
          </mc:Choice>
          <mc:Fallback xmlns="">
            <p:pic>
              <p:nvPicPr>
                <p:cNvPr id="166918" name="Freihand 166917">
                  <a:extLst>
                    <a:ext uri="{FF2B5EF4-FFF2-40B4-BE49-F238E27FC236}">
                      <a16:creationId xmlns:a16="http://schemas.microsoft.com/office/drawing/2014/main" id="{EA6A6492-085B-47F0-84A7-E16FFEB6A26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42213" y="746112"/>
                  <a:ext cx="68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66919" name="Freihand 166918">
                  <a:extLst>
                    <a:ext uri="{FF2B5EF4-FFF2-40B4-BE49-F238E27FC236}">
                      <a16:creationId xmlns:a16="http://schemas.microsoft.com/office/drawing/2014/main" id="{23BB2832-25F9-48FE-86FF-151E3FAE5F01}"/>
                    </a:ext>
                  </a:extLst>
                </p14:cNvPr>
                <p14:cNvContentPartPr/>
                <p14:nvPr/>
              </p14:nvContentPartPr>
              <p14:xfrm>
                <a:off x="6514933" y="669432"/>
                <a:ext cx="105120" cy="136800"/>
              </p14:xfrm>
            </p:contentPart>
          </mc:Choice>
          <mc:Fallback xmlns="">
            <p:pic>
              <p:nvPicPr>
                <p:cNvPr id="166919" name="Freihand 166918">
                  <a:extLst>
                    <a:ext uri="{FF2B5EF4-FFF2-40B4-BE49-F238E27FC236}">
                      <a16:creationId xmlns:a16="http://schemas.microsoft.com/office/drawing/2014/main" id="{23BB2832-25F9-48FE-86FF-151E3FAE5F0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510613" y="665112"/>
                  <a:ext cx="113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6920" name="Freihand 166919">
                  <a:extLst>
                    <a:ext uri="{FF2B5EF4-FFF2-40B4-BE49-F238E27FC236}">
                      <a16:creationId xmlns:a16="http://schemas.microsoft.com/office/drawing/2014/main" id="{ECCCE689-F242-4E43-8795-D971F63FC11E}"/>
                    </a:ext>
                  </a:extLst>
                </p14:cNvPr>
                <p14:cNvContentPartPr/>
                <p14:nvPr/>
              </p14:nvContentPartPr>
              <p14:xfrm>
                <a:off x="6595213" y="688872"/>
                <a:ext cx="24840" cy="11520"/>
              </p14:xfrm>
            </p:contentPart>
          </mc:Choice>
          <mc:Fallback xmlns="">
            <p:pic>
              <p:nvPicPr>
                <p:cNvPr id="166920" name="Freihand 166919">
                  <a:extLst>
                    <a:ext uri="{FF2B5EF4-FFF2-40B4-BE49-F238E27FC236}">
                      <a16:creationId xmlns:a16="http://schemas.microsoft.com/office/drawing/2014/main" id="{ECCCE689-F242-4E43-8795-D971F63FC11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90893" y="684552"/>
                  <a:ext cx="33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6921" name="Freihand 166920">
                  <a:extLst>
                    <a:ext uri="{FF2B5EF4-FFF2-40B4-BE49-F238E27FC236}">
                      <a16:creationId xmlns:a16="http://schemas.microsoft.com/office/drawing/2014/main" id="{416E3B87-4D01-488D-8B62-8CDE6AA2758C}"/>
                    </a:ext>
                  </a:extLst>
                </p14:cNvPr>
                <p14:cNvContentPartPr/>
                <p14:nvPr/>
              </p14:nvContentPartPr>
              <p14:xfrm>
                <a:off x="6631213" y="700032"/>
                <a:ext cx="46800" cy="72360"/>
              </p14:xfrm>
            </p:contentPart>
          </mc:Choice>
          <mc:Fallback xmlns="">
            <p:pic>
              <p:nvPicPr>
                <p:cNvPr id="166921" name="Freihand 166920">
                  <a:extLst>
                    <a:ext uri="{FF2B5EF4-FFF2-40B4-BE49-F238E27FC236}">
                      <a16:creationId xmlns:a16="http://schemas.microsoft.com/office/drawing/2014/main" id="{416E3B87-4D01-488D-8B62-8CDE6AA2758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26893" y="695712"/>
                  <a:ext cx="55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6922" name="Freihand 166921">
                  <a:extLst>
                    <a:ext uri="{FF2B5EF4-FFF2-40B4-BE49-F238E27FC236}">
                      <a16:creationId xmlns:a16="http://schemas.microsoft.com/office/drawing/2014/main" id="{0F889570-EAF6-4F97-A0D6-5FB174A46261}"/>
                    </a:ext>
                  </a:extLst>
                </p14:cNvPr>
                <p14:cNvContentPartPr/>
                <p14:nvPr/>
              </p14:nvContentPartPr>
              <p14:xfrm>
                <a:off x="6662533" y="637392"/>
                <a:ext cx="83160" cy="117000"/>
              </p14:xfrm>
            </p:contentPart>
          </mc:Choice>
          <mc:Fallback xmlns="">
            <p:pic>
              <p:nvPicPr>
                <p:cNvPr id="166922" name="Freihand 166921">
                  <a:extLst>
                    <a:ext uri="{FF2B5EF4-FFF2-40B4-BE49-F238E27FC236}">
                      <a16:creationId xmlns:a16="http://schemas.microsoft.com/office/drawing/2014/main" id="{0F889570-EAF6-4F97-A0D6-5FB174A4626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658213" y="633072"/>
                  <a:ext cx="91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6923" name="Freihand 166922">
                  <a:extLst>
                    <a:ext uri="{FF2B5EF4-FFF2-40B4-BE49-F238E27FC236}">
                      <a16:creationId xmlns:a16="http://schemas.microsoft.com/office/drawing/2014/main" id="{96C0A6BF-C130-43D8-B03B-1CB09952582A}"/>
                    </a:ext>
                  </a:extLst>
                </p14:cNvPr>
                <p14:cNvContentPartPr/>
                <p14:nvPr/>
              </p14:nvContentPartPr>
              <p14:xfrm>
                <a:off x="6727693" y="664392"/>
                <a:ext cx="44280" cy="13680"/>
              </p14:xfrm>
            </p:contentPart>
          </mc:Choice>
          <mc:Fallback xmlns="">
            <p:pic>
              <p:nvPicPr>
                <p:cNvPr id="166923" name="Freihand 166922">
                  <a:extLst>
                    <a:ext uri="{FF2B5EF4-FFF2-40B4-BE49-F238E27FC236}">
                      <a16:creationId xmlns:a16="http://schemas.microsoft.com/office/drawing/2014/main" id="{96C0A6BF-C130-43D8-B03B-1CB09952582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723373" y="660072"/>
                  <a:ext cx="52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6924" name="Freihand 166923">
                  <a:extLst>
                    <a:ext uri="{FF2B5EF4-FFF2-40B4-BE49-F238E27FC236}">
                      <a16:creationId xmlns:a16="http://schemas.microsoft.com/office/drawing/2014/main" id="{3AD4E816-AA8D-434E-BBE7-8555A90D077C}"/>
                    </a:ext>
                  </a:extLst>
                </p14:cNvPr>
                <p14:cNvContentPartPr/>
                <p14:nvPr/>
              </p14:nvContentPartPr>
              <p14:xfrm>
                <a:off x="6766213" y="680592"/>
                <a:ext cx="47880" cy="121680"/>
              </p14:xfrm>
            </p:contentPart>
          </mc:Choice>
          <mc:Fallback xmlns="">
            <p:pic>
              <p:nvPicPr>
                <p:cNvPr id="166924" name="Freihand 166923">
                  <a:extLst>
                    <a:ext uri="{FF2B5EF4-FFF2-40B4-BE49-F238E27FC236}">
                      <a16:creationId xmlns:a16="http://schemas.microsoft.com/office/drawing/2014/main" id="{3AD4E816-AA8D-434E-BBE7-8555A90D077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61893" y="676272"/>
                  <a:ext cx="56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6925" name="Freihand 166924">
                  <a:extLst>
                    <a:ext uri="{FF2B5EF4-FFF2-40B4-BE49-F238E27FC236}">
                      <a16:creationId xmlns:a16="http://schemas.microsoft.com/office/drawing/2014/main" id="{0C4E87E2-6BF4-497F-BCB7-4D0220B95574}"/>
                    </a:ext>
                  </a:extLst>
                </p14:cNvPr>
                <p14:cNvContentPartPr/>
                <p14:nvPr/>
              </p14:nvContentPartPr>
              <p14:xfrm>
                <a:off x="6512053" y="836112"/>
                <a:ext cx="84240" cy="86760"/>
              </p14:xfrm>
            </p:contentPart>
          </mc:Choice>
          <mc:Fallback xmlns="">
            <p:pic>
              <p:nvPicPr>
                <p:cNvPr id="166925" name="Freihand 166924">
                  <a:extLst>
                    <a:ext uri="{FF2B5EF4-FFF2-40B4-BE49-F238E27FC236}">
                      <a16:creationId xmlns:a16="http://schemas.microsoft.com/office/drawing/2014/main" id="{0C4E87E2-6BF4-497F-BCB7-4D0220B9557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07733" y="831792"/>
                  <a:ext cx="92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6926" name="Freihand 166925">
                  <a:extLst>
                    <a:ext uri="{FF2B5EF4-FFF2-40B4-BE49-F238E27FC236}">
                      <a16:creationId xmlns:a16="http://schemas.microsoft.com/office/drawing/2014/main" id="{79801E72-8BAA-4F81-81F6-3E721B6A8C10}"/>
                    </a:ext>
                  </a:extLst>
                </p14:cNvPr>
                <p14:cNvContentPartPr/>
                <p14:nvPr/>
              </p14:nvContentPartPr>
              <p14:xfrm>
                <a:off x="6575053" y="896232"/>
                <a:ext cx="55080" cy="14040"/>
              </p14:xfrm>
            </p:contentPart>
          </mc:Choice>
          <mc:Fallback xmlns="">
            <p:pic>
              <p:nvPicPr>
                <p:cNvPr id="166926" name="Freihand 166925">
                  <a:extLst>
                    <a:ext uri="{FF2B5EF4-FFF2-40B4-BE49-F238E27FC236}">
                      <a16:creationId xmlns:a16="http://schemas.microsoft.com/office/drawing/2014/main" id="{79801E72-8BAA-4F81-81F6-3E721B6A8C1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70733" y="891912"/>
                  <a:ext cx="63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6927" name="Freihand 166926">
                  <a:extLst>
                    <a:ext uri="{FF2B5EF4-FFF2-40B4-BE49-F238E27FC236}">
                      <a16:creationId xmlns:a16="http://schemas.microsoft.com/office/drawing/2014/main" id="{AEA3FA14-BEEF-46F1-94D7-F2737BBE6D9F}"/>
                    </a:ext>
                  </a:extLst>
                </p14:cNvPr>
                <p14:cNvContentPartPr/>
                <p14:nvPr/>
              </p14:nvContentPartPr>
              <p14:xfrm>
                <a:off x="6624013" y="863112"/>
                <a:ext cx="149760" cy="65520"/>
              </p14:xfrm>
            </p:contentPart>
          </mc:Choice>
          <mc:Fallback xmlns="">
            <p:pic>
              <p:nvPicPr>
                <p:cNvPr id="166927" name="Freihand 166926">
                  <a:extLst>
                    <a:ext uri="{FF2B5EF4-FFF2-40B4-BE49-F238E27FC236}">
                      <a16:creationId xmlns:a16="http://schemas.microsoft.com/office/drawing/2014/main" id="{AEA3FA14-BEEF-46F1-94D7-F2737BBE6D9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19693" y="858792"/>
                  <a:ext cx="158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6928" name="Freihand 166927">
                  <a:extLst>
                    <a:ext uri="{FF2B5EF4-FFF2-40B4-BE49-F238E27FC236}">
                      <a16:creationId xmlns:a16="http://schemas.microsoft.com/office/drawing/2014/main" id="{81FE751E-B061-47C4-A3E3-E217EB789F98}"/>
                    </a:ext>
                  </a:extLst>
                </p14:cNvPr>
                <p14:cNvContentPartPr/>
                <p14:nvPr/>
              </p14:nvContentPartPr>
              <p14:xfrm>
                <a:off x="6770173" y="812712"/>
                <a:ext cx="65160" cy="101880"/>
              </p14:xfrm>
            </p:contentPart>
          </mc:Choice>
          <mc:Fallback xmlns="">
            <p:pic>
              <p:nvPicPr>
                <p:cNvPr id="166928" name="Freihand 166927">
                  <a:extLst>
                    <a:ext uri="{FF2B5EF4-FFF2-40B4-BE49-F238E27FC236}">
                      <a16:creationId xmlns:a16="http://schemas.microsoft.com/office/drawing/2014/main" id="{81FE751E-B061-47C4-A3E3-E217EB789F9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65853" y="808392"/>
                  <a:ext cx="73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6929" name="Freihand 166928">
                  <a:extLst>
                    <a:ext uri="{FF2B5EF4-FFF2-40B4-BE49-F238E27FC236}">
                      <a16:creationId xmlns:a16="http://schemas.microsoft.com/office/drawing/2014/main" id="{CD951B8E-767E-431E-ACEF-822639D307B0}"/>
                    </a:ext>
                  </a:extLst>
                </p14:cNvPr>
                <p14:cNvContentPartPr/>
                <p14:nvPr/>
              </p14:nvContentPartPr>
              <p14:xfrm>
                <a:off x="6809053" y="837192"/>
                <a:ext cx="132120" cy="59400"/>
              </p14:xfrm>
            </p:contentPart>
          </mc:Choice>
          <mc:Fallback xmlns="">
            <p:pic>
              <p:nvPicPr>
                <p:cNvPr id="166929" name="Freihand 166928">
                  <a:extLst>
                    <a:ext uri="{FF2B5EF4-FFF2-40B4-BE49-F238E27FC236}">
                      <a16:creationId xmlns:a16="http://schemas.microsoft.com/office/drawing/2014/main" id="{CD951B8E-767E-431E-ACEF-822639D307B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04733" y="832872"/>
                  <a:ext cx="140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66930" name="Freihand 166929">
                  <a:extLst>
                    <a:ext uri="{FF2B5EF4-FFF2-40B4-BE49-F238E27FC236}">
                      <a16:creationId xmlns:a16="http://schemas.microsoft.com/office/drawing/2014/main" id="{E849E124-5FCC-40FA-9D75-CA59EFD6BB15}"/>
                    </a:ext>
                  </a:extLst>
                </p14:cNvPr>
                <p14:cNvContentPartPr/>
                <p14:nvPr/>
              </p14:nvContentPartPr>
              <p14:xfrm>
                <a:off x="6912373" y="791832"/>
                <a:ext cx="78840" cy="87120"/>
              </p14:xfrm>
            </p:contentPart>
          </mc:Choice>
          <mc:Fallback xmlns="">
            <p:pic>
              <p:nvPicPr>
                <p:cNvPr id="166930" name="Freihand 166929">
                  <a:extLst>
                    <a:ext uri="{FF2B5EF4-FFF2-40B4-BE49-F238E27FC236}">
                      <a16:creationId xmlns:a16="http://schemas.microsoft.com/office/drawing/2014/main" id="{E849E124-5FCC-40FA-9D75-CA59EFD6BB1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08053" y="787512"/>
                  <a:ext cx="87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6931" name="Freihand 166930">
                  <a:extLst>
                    <a:ext uri="{FF2B5EF4-FFF2-40B4-BE49-F238E27FC236}">
                      <a16:creationId xmlns:a16="http://schemas.microsoft.com/office/drawing/2014/main" id="{FC9C7D85-50F1-488D-83F7-12E7DDDF1BA3}"/>
                    </a:ext>
                  </a:extLst>
                </p14:cNvPr>
                <p14:cNvContentPartPr/>
                <p14:nvPr/>
              </p14:nvContentPartPr>
              <p14:xfrm>
                <a:off x="6595213" y="905952"/>
                <a:ext cx="452160" cy="117000"/>
              </p14:xfrm>
            </p:contentPart>
          </mc:Choice>
          <mc:Fallback xmlns="">
            <p:pic>
              <p:nvPicPr>
                <p:cNvPr id="166931" name="Freihand 166930">
                  <a:extLst>
                    <a:ext uri="{FF2B5EF4-FFF2-40B4-BE49-F238E27FC236}">
                      <a16:creationId xmlns:a16="http://schemas.microsoft.com/office/drawing/2014/main" id="{FC9C7D85-50F1-488D-83F7-12E7DDDF1BA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590893" y="901632"/>
                  <a:ext cx="460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6933" name="Freihand 166932">
                  <a:extLst>
                    <a:ext uri="{FF2B5EF4-FFF2-40B4-BE49-F238E27FC236}">
                      <a16:creationId xmlns:a16="http://schemas.microsoft.com/office/drawing/2014/main" id="{C3016A1F-750B-4E7C-AFBA-2B5E9976508F}"/>
                    </a:ext>
                  </a:extLst>
                </p14:cNvPr>
                <p14:cNvContentPartPr/>
                <p14:nvPr/>
              </p14:nvContentPartPr>
              <p14:xfrm>
                <a:off x="6963133" y="589872"/>
                <a:ext cx="1756800" cy="105120"/>
              </p14:xfrm>
            </p:contentPart>
          </mc:Choice>
          <mc:Fallback xmlns="">
            <p:pic>
              <p:nvPicPr>
                <p:cNvPr id="166933" name="Freihand 166932">
                  <a:extLst>
                    <a:ext uri="{FF2B5EF4-FFF2-40B4-BE49-F238E27FC236}">
                      <a16:creationId xmlns:a16="http://schemas.microsoft.com/office/drawing/2014/main" id="{C3016A1F-750B-4E7C-AFBA-2B5E9976508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58813" y="585552"/>
                  <a:ext cx="1765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6934" name="Freihand 166933">
                  <a:extLst>
                    <a:ext uri="{FF2B5EF4-FFF2-40B4-BE49-F238E27FC236}">
                      <a16:creationId xmlns:a16="http://schemas.microsoft.com/office/drawing/2014/main" id="{64F9AAF0-92E0-4D7C-A702-2213242B82C7}"/>
                    </a:ext>
                  </a:extLst>
                </p14:cNvPr>
                <p14:cNvContentPartPr/>
                <p14:nvPr/>
              </p14:nvContentPartPr>
              <p14:xfrm>
                <a:off x="6877453" y="605712"/>
                <a:ext cx="351720" cy="177120"/>
              </p14:xfrm>
            </p:contentPart>
          </mc:Choice>
          <mc:Fallback xmlns="">
            <p:pic>
              <p:nvPicPr>
                <p:cNvPr id="166934" name="Freihand 166933">
                  <a:extLst>
                    <a:ext uri="{FF2B5EF4-FFF2-40B4-BE49-F238E27FC236}">
                      <a16:creationId xmlns:a16="http://schemas.microsoft.com/office/drawing/2014/main" id="{64F9AAF0-92E0-4D7C-A702-2213242B82C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73133" y="601392"/>
                  <a:ext cx="360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66936" name="Freihand 166935">
                  <a:extLst>
                    <a:ext uri="{FF2B5EF4-FFF2-40B4-BE49-F238E27FC236}">
                      <a16:creationId xmlns:a16="http://schemas.microsoft.com/office/drawing/2014/main" id="{B1E2E9E6-0DEE-435F-95F5-A24F476D8974}"/>
                    </a:ext>
                  </a:extLst>
                </p14:cNvPr>
                <p14:cNvContentPartPr/>
                <p14:nvPr/>
              </p14:nvContentPartPr>
              <p14:xfrm>
                <a:off x="8920453" y="534432"/>
                <a:ext cx="169560" cy="129960"/>
              </p14:xfrm>
            </p:contentPart>
          </mc:Choice>
          <mc:Fallback xmlns="">
            <p:pic>
              <p:nvPicPr>
                <p:cNvPr id="166936" name="Freihand 166935">
                  <a:extLst>
                    <a:ext uri="{FF2B5EF4-FFF2-40B4-BE49-F238E27FC236}">
                      <a16:creationId xmlns:a16="http://schemas.microsoft.com/office/drawing/2014/main" id="{B1E2E9E6-0DEE-435F-95F5-A24F476D897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916133" y="530112"/>
                  <a:ext cx="178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66937" name="Freihand 166936">
                  <a:extLst>
                    <a:ext uri="{FF2B5EF4-FFF2-40B4-BE49-F238E27FC236}">
                      <a16:creationId xmlns:a16="http://schemas.microsoft.com/office/drawing/2014/main" id="{94B3826C-DD20-4A84-80AA-EC298CDC8DC2}"/>
                    </a:ext>
                  </a:extLst>
                </p14:cNvPr>
                <p14:cNvContentPartPr/>
                <p14:nvPr/>
              </p14:nvContentPartPr>
              <p14:xfrm>
                <a:off x="9055093" y="546312"/>
                <a:ext cx="162000" cy="115560"/>
              </p14:xfrm>
            </p:contentPart>
          </mc:Choice>
          <mc:Fallback xmlns="">
            <p:pic>
              <p:nvPicPr>
                <p:cNvPr id="166937" name="Freihand 166936">
                  <a:extLst>
                    <a:ext uri="{FF2B5EF4-FFF2-40B4-BE49-F238E27FC236}">
                      <a16:creationId xmlns:a16="http://schemas.microsoft.com/office/drawing/2014/main" id="{94B3826C-DD20-4A84-80AA-EC298CDC8DC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50773" y="541992"/>
                  <a:ext cx="170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6938" name="Freihand 166937">
                  <a:extLst>
                    <a:ext uri="{FF2B5EF4-FFF2-40B4-BE49-F238E27FC236}">
                      <a16:creationId xmlns:a16="http://schemas.microsoft.com/office/drawing/2014/main" id="{C4540C0D-7263-4045-A931-6CD16B7CDABD}"/>
                    </a:ext>
                  </a:extLst>
                </p14:cNvPr>
                <p14:cNvContentPartPr/>
                <p14:nvPr/>
              </p14:nvContentPartPr>
              <p14:xfrm>
                <a:off x="9231853" y="562512"/>
                <a:ext cx="62640" cy="63000"/>
              </p14:xfrm>
            </p:contentPart>
          </mc:Choice>
          <mc:Fallback xmlns="">
            <p:pic>
              <p:nvPicPr>
                <p:cNvPr id="166938" name="Freihand 166937">
                  <a:extLst>
                    <a:ext uri="{FF2B5EF4-FFF2-40B4-BE49-F238E27FC236}">
                      <a16:creationId xmlns:a16="http://schemas.microsoft.com/office/drawing/2014/main" id="{C4540C0D-7263-4045-A931-6CD16B7CDAB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27533" y="558192"/>
                  <a:ext cx="71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6939" name="Freihand 166938">
                  <a:extLst>
                    <a:ext uri="{FF2B5EF4-FFF2-40B4-BE49-F238E27FC236}">
                      <a16:creationId xmlns:a16="http://schemas.microsoft.com/office/drawing/2014/main" id="{D674D204-DBB1-460D-944C-BDADBF616145}"/>
                    </a:ext>
                  </a:extLst>
                </p14:cNvPr>
                <p14:cNvContentPartPr/>
                <p14:nvPr/>
              </p14:nvContentPartPr>
              <p14:xfrm>
                <a:off x="9314653" y="543792"/>
                <a:ext cx="319320" cy="203760"/>
              </p14:xfrm>
            </p:contentPart>
          </mc:Choice>
          <mc:Fallback xmlns="">
            <p:pic>
              <p:nvPicPr>
                <p:cNvPr id="166939" name="Freihand 166938">
                  <a:extLst>
                    <a:ext uri="{FF2B5EF4-FFF2-40B4-BE49-F238E27FC236}">
                      <a16:creationId xmlns:a16="http://schemas.microsoft.com/office/drawing/2014/main" id="{D674D204-DBB1-460D-944C-BDADBF61614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10333" y="539472"/>
                  <a:ext cx="327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6940" name="Freihand 166939">
                  <a:extLst>
                    <a:ext uri="{FF2B5EF4-FFF2-40B4-BE49-F238E27FC236}">
                      <a16:creationId xmlns:a16="http://schemas.microsoft.com/office/drawing/2014/main" id="{2A150D5B-A93C-4EAA-845F-73BDC5AB86CC}"/>
                    </a:ext>
                  </a:extLst>
                </p14:cNvPr>
                <p14:cNvContentPartPr/>
                <p14:nvPr/>
              </p14:nvContentPartPr>
              <p14:xfrm>
                <a:off x="9686533" y="548112"/>
                <a:ext cx="81720" cy="60480"/>
              </p14:xfrm>
            </p:contentPart>
          </mc:Choice>
          <mc:Fallback xmlns="">
            <p:pic>
              <p:nvPicPr>
                <p:cNvPr id="166940" name="Freihand 166939">
                  <a:extLst>
                    <a:ext uri="{FF2B5EF4-FFF2-40B4-BE49-F238E27FC236}">
                      <a16:creationId xmlns:a16="http://schemas.microsoft.com/office/drawing/2014/main" id="{2A150D5B-A93C-4EAA-845F-73BDC5AB86C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82213" y="543792"/>
                  <a:ext cx="90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6941" name="Freihand 166940">
                  <a:extLst>
                    <a:ext uri="{FF2B5EF4-FFF2-40B4-BE49-F238E27FC236}">
                      <a16:creationId xmlns:a16="http://schemas.microsoft.com/office/drawing/2014/main" id="{0A4853DC-C7FF-4141-8AD9-DD4CB0691F31}"/>
                    </a:ext>
                  </a:extLst>
                </p14:cNvPr>
                <p14:cNvContentPartPr/>
                <p14:nvPr/>
              </p14:nvContentPartPr>
              <p14:xfrm>
                <a:off x="9892453" y="432192"/>
                <a:ext cx="160560" cy="161280"/>
              </p14:xfrm>
            </p:contentPart>
          </mc:Choice>
          <mc:Fallback xmlns="">
            <p:pic>
              <p:nvPicPr>
                <p:cNvPr id="166941" name="Freihand 166940">
                  <a:extLst>
                    <a:ext uri="{FF2B5EF4-FFF2-40B4-BE49-F238E27FC236}">
                      <a16:creationId xmlns:a16="http://schemas.microsoft.com/office/drawing/2014/main" id="{0A4853DC-C7FF-4141-8AD9-DD4CB0691F3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88133" y="427872"/>
                  <a:ext cx="169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6942" name="Freihand 166941">
                  <a:extLst>
                    <a:ext uri="{FF2B5EF4-FFF2-40B4-BE49-F238E27FC236}">
                      <a16:creationId xmlns:a16="http://schemas.microsoft.com/office/drawing/2014/main" id="{F472E8CD-9DA5-467B-84FD-9DBD93EB7E8B}"/>
                    </a:ext>
                  </a:extLst>
                </p14:cNvPr>
                <p14:cNvContentPartPr/>
                <p14:nvPr/>
              </p14:nvContentPartPr>
              <p14:xfrm>
                <a:off x="10019533" y="512472"/>
                <a:ext cx="204840" cy="71640"/>
              </p14:xfrm>
            </p:contentPart>
          </mc:Choice>
          <mc:Fallback xmlns="">
            <p:pic>
              <p:nvPicPr>
                <p:cNvPr id="166942" name="Freihand 166941">
                  <a:extLst>
                    <a:ext uri="{FF2B5EF4-FFF2-40B4-BE49-F238E27FC236}">
                      <a16:creationId xmlns:a16="http://schemas.microsoft.com/office/drawing/2014/main" id="{F472E8CD-9DA5-467B-84FD-9DBD93EB7E8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015213" y="508152"/>
                  <a:ext cx="213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6943" name="Freihand 166942">
                  <a:extLst>
                    <a:ext uri="{FF2B5EF4-FFF2-40B4-BE49-F238E27FC236}">
                      <a16:creationId xmlns:a16="http://schemas.microsoft.com/office/drawing/2014/main" id="{2B2FF83D-A28A-47D0-9793-167BC804A580}"/>
                    </a:ext>
                  </a:extLst>
                </p14:cNvPr>
                <p14:cNvContentPartPr/>
                <p14:nvPr/>
              </p14:nvContentPartPr>
              <p14:xfrm>
                <a:off x="10239493" y="468912"/>
                <a:ext cx="38520" cy="34920"/>
              </p14:xfrm>
            </p:contentPart>
          </mc:Choice>
          <mc:Fallback xmlns="">
            <p:pic>
              <p:nvPicPr>
                <p:cNvPr id="166943" name="Freihand 166942">
                  <a:extLst>
                    <a:ext uri="{FF2B5EF4-FFF2-40B4-BE49-F238E27FC236}">
                      <a16:creationId xmlns:a16="http://schemas.microsoft.com/office/drawing/2014/main" id="{2B2FF83D-A28A-47D0-9793-167BC804A58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235173" y="464592"/>
                  <a:ext cx="47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6944" name="Freihand 166943">
                  <a:extLst>
                    <a:ext uri="{FF2B5EF4-FFF2-40B4-BE49-F238E27FC236}">
                      <a16:creationId xmlns:a16="http://schemas.microsoft.com/office/drawing/2014/main" id="{C942C498-5793-48FB-AEDF-093C39545FF6}"/>
                    </a:ext>
                  </a:extLst>
                </p14:cNvPr>
                <p14:cNvContentPartPr/>
                <p14:nvPr/>
              </p14:nvContentPartPr>
              <p14:xfrm>
                <a:off x="10251013" y="515712"/>
                <a:ext cx="109440" cy="55080"/>
              </p14:xfrm>
            </p:contentPart>
          </mc:Choice>
          <mc:Fallback xmlns="">
            <p:pic>
              <p:nvPicPr>
                <p:cNvPr id="166944" name="Freihand 166943">
                  <a:extLst>
                    <a:ext uri="{FF2B5EF4-FFF2-40B4-BE49-F238E27FC236}">
                      <a16:creationId xmlns:a16="http://schemas.microsoft.com/office/drawing/2014/main" id="{C942C498-5793-48FB-AEDF-093C39545FF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46693" y="511392"/>
                  <a:ext cx="118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6945" name="Freihand 166944">
                  <a:extLst>
                    <a:ext uri="{FF2B5EF4-FFF2-40B4-BE49-F238E27FC236}">
                      <a16:creationId xmlns:a16="http://schemas.microsoft.com/office/drawing/2014/main" id="{A0D29152-ECDD-4E49-9CC4-B3F2EA815DAC}"/>
                    </a:ext>
                  </a:extLst>
                </p14:cNvPr>
                <p14:cNvContentPartPr/>
                <p14:nvPr/>
              </p14:nvContentPartPr>
              <p14:xfrm>
                <a:off x="10393213" y="441192"/>
                <a:ext cx="138600" cy="140400"/>
              </p14:xfrm>
            </p:contentPart>
          </mc:Choice>
          <mc:Fallback xmlns="">
            <p:pic>
              <p:nvPicPr>
                <p:cNvPr id="166945" name="Freihand 166944">
                  <a:extLst>
                    <a:ext uri="{FF2B5EF4-FFF2-40B4-BE49-F238E27FC236}">
                      <a16:creationId xmlns:a16="http://schemas.microsoft.com/office/drawing/2014/main" id="{A0D29152-ECDD-4E49-9CC4-B3F2EA815DA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388893" y="436872"/>
                  <a:ext cx="147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6946" name="Freihand 166945">
                  <a:extLst>
                    <a:ext uri="{FF2B5EF4-FFF2-40B4-BE49-F238E27FC236}">
                      <a16:creationId xmlns:a16="http://schemas.microsoft.com/office/drawing/2014/main" id="{49B17610-1388-49EE-A8B7-893A22F6C3E8}"/>
                    </a:ext>
                  </a:extLst>
                </p14:cNvPr>
                <p14:cNvContentPartPr/>
                <p14:nvPr/>
              </p14:nvContentPartPr>
              <p14:xfrm>
                <a:off x="10538293" y="509592"/>
                <a:ext cx="226080" cy="77040"/>
              </p14:xfrm>
            </p:contentPart>
          </mc:Choice>
          <mc:Fallback xmlns="">
            <p:pic>
              <p:nvPicPr>
                <p:cNvPr id="166946" name="Freihand 166945">
                  <a:extLst>
                    <a:ext uri="{FF2B5EF4-FFF2-40B4-BE49-F238E27FC236}">
                      <a16:creationId xmlns:a16="http://schemas.microsoft.com/office/drawing/2014/main" id="{49B17610-1388-49EE-A8B7-893A22F6C3E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533973" y="505272"/>
                  <a:ext cx="234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6948" name="Freihand 166947">
                  <a:extLst>
                    <a:ext uri="{FF2B5EF4-FFF2-40B4-BE49-F238E27FC236}">
                      <a16:creationId xmlns:a16="http://schemas.microsoft.com/office/drawing/2014/main" id="{E635B2BC-6D9F-4A28-A792-B090E65A2F55}"/>
                    </a:ext>
                  </a:extLst>
                </p14:cNvPr>
                <p14:cNvContentPartPr/>
                <p14:nvPr/>
              </p14:nvContentPartPr>
              <p14:xfrm>
                <a:off x="5962333" y="1115112"/>
                <a:ext cx="221400" cy="445680"/>
              </p14:xfrm>
            </p:contentPart>
          </mc:Choice>
          <mc:Fallback xmlns="">
            <p:pic>
              <p:nvPicPr>
                <p:cNvPr id="166948" name="Freihand 166947">
                  <a:extLst>
                    <a:ext uri="{FF2B5EF4-FFF2-40B4-BE49-F238E27FC236}">
                      <a16:creationId xmlns:a16="http://schemas.microsoft.com/office/drawing/2014/main" id="{E635B2BC-6D9F-4A28-A792-B090E65A2F5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958013" y="1110792"/>
                  <a:ext cx="230040" cy="45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67029" name="Freihand 167028">
                <a:extLst>
                  <a:ext uri="{FF2B5EF4-FFF2-40B4-BE49-F238E27FC236}">
                    <a16:creationId xmlns:a16="http://schemas.microsoft.com/office/drawing/2014/main" id="{5BF0A297-6981-4C3D-8387-6C302F7F8099}"/>
                  </a:ext>
                </a:extLst>
              </p14:cNvPr>
              <p14:cNvContentPartPr/>
              <p14:nvPr/>
            </p14:nvContentPartPr>
            <p14:xfrm>
              <a:off x="8890213" y="2431272"/>
              <a:ext cx="1547640" cy="85680"/>
            </p14:xfrm>
          </p:contentPart>
        </mc:Choice>
        <mc:Fallback xmlns="">
          <p:pic>
            <p:nvPicPr>
              <p:cNvPr id="167029" name="Freihand 167028">
                <a:extLst>
                  <a:ext uri="{FF2B5EF4-FFF2-40B4-BE49-F238E27FC236}">
                    <a16:creationId xmlns:a16="http://schemas.microsoft.com/office/drawing/2014/main" id="{5BF0A297-6981-4C3D-8387-6C302F7F809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885893" y="2426952"/>
                <a:ext cx="1556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7030" name="Freihand 167029">
                <a:extLst>
                  <a:ext uri="{FF2B5EF4-FFF2-40B4-BE49-F238E27FC236}">
                    <a16:creationId xmlns:a16="http://schemas.microsoft.com/office/drawing/2014/main" id="{25B35742-1C5F-42B7-A8E3-0A79E666C160}"/>
                  </a:ext>
                </a:extLst>
              </p14:cNvPr>
              <p14:cNvContentPartPr/>
              <p14:nvPr/>
            </p14:nvContentPartPr>
            <p14:xfrm>
              <a:off x="914413" y="2703432"/>
              <a:ext cx="304200" cy="32760"/>
            </p14:xfrm>
          </p:contentPart>
        </mc:Choice>
        <mc:Fallback xmlns="">
          <p:pic>
            <p:nvPicPr>
              <p:cNvPr id="167030" name="Freihand 167029">
                <a:extLst>
                  <a:ext uri="{FF2B5EF4-FFF2-40B4-BE49-F238E27FC236}">
                    <a16:creationId xmlns:a16="http://schemas.microsoft.com/office/drawing/2014/main" id="{25B35742-1C5F-42B7-A8E3-0A79E666C16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10093" y="2699112"/>
                <a:ext cx="3128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67031" name="Freihand 167030">
                <a:extLst>
                  <a:ext uri="{FF2B5EF4-FFF2-40B4-BE49-F238E27FC236}">
                    <a16:creationId xmlns:a16="http://schemas.microsoft.com/office/drawing/2014/main" id="{CEBEC8F0-6F25-43B8-80FE-2DC560365C14}"/>
                  </a:ext>
                </a:extLst>
              </p14:cNvPr>
              <p14:cNvContentPartPr/>
              <p14:nvPr/>
            </p14:nvContentPartPr>
            <p14:xfrm>
              <a:off x="5555893" y="2650152"/>
              <a:ext cx="2167560" cy="128880"/>
            </p14:xfrm>
          </p:contentPart>
        </mc:Choice>
        <mc:Fallback xmlns="">
          <p:pic>
            <p:nvPicPr>
              <p:cNvPr id="167031" name="Freihand 167030">
                <a:extLst>
                  <a:ext uri="{FF2B5EF4-FFF2-40B4-BE49-F238E27FC236}">
                    <a16:creationId xmlns:a16="http://schemas.microsoft.com/office/drawing/2014/main" id="{CEBEC8F0-6F25-43B8-80FE-2DC560365C1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551573" y="2645832"/>
                <a:ext cx="2176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7032" name="Freihand 167031">
                <a:extLst>
                  <a:ext uri="{FF2B5EF4-FFF2-40B4-BE49-F238E27FC236}">
                    <a16:creationId xmlns:a16="http://schemas.microsoft.com/office/drawing/2014/main" id="{FE5FB8F8-A54F-4D9B-878D-790D5494329A}"/>
                  </a:ext>
                </a:extLst>
              </p14:cNvPr>
              <p14:cNvContentPartPr/>
              <p14:nvPr/>
            </p14:nvContentPartPr>
            <p14:xfrm>
              <a:off x="5400733" y="2041392"/>
              <a:ext cx="2331360" cy="952200"/>
            </p14:xfrm>
          </p:contentPart>
        </mc:Choice>
        <mc:Fallback xmlns="">
          <p:pic>
            <p:nvPicPr>
              <p:cNvPr id="167032" name="Freihand 167031">
                <a:extLst>
                  <a:ext uri="{FF2B5EF4-FFF2-40B4-BE49-F238E27FC236}">
                    <a16:creationId xmlns:a16="http://schemas.microsoft.com/office/drawing/2014/main" id="{FE5FB8F8-A54F-4D9B-878D-790D5494329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396413" y="2037072"/>
                <a:ext cx="2340000" cy="9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7034" name="Freihand 167033">
                <a:extLst>
                  <a:ext uri="{FF2B5EF4-FFF2-40B4-BE49-F238E27FC236}">
                    <a16:creationId xmlns:a16="http://schemas.microsoft.com/office/drawing/2014/main" id="{4A73B279-5317-4689-90D2-309CB5193688}"/>
                  </a:ext>
                </a:extLst>
              </p14:cNvPr>
              <p14:cNvContentPartPr/>
              <p14:nvPr/>
            </p14:nvContentPartPr>
            <p14:xfrm>
              <a:off x="618493" y="2678952"/>
              <a:ext cx="189360" cy="16920"/>
            </p14:xfrm>
          </p:contentPart>
        </mc:Choice>
        <mc:Fallback xmlns="">
          <p:pic>
            <p:nvPicPr>
              <p:cNvPr id="167034" name="Freihand 167033">
                <a:extLst>
                  <a:ext uri="{FF2B5EF4-FFF2-40B4-BE49-F238E27FC236}">
                    <a16:creationId xmlns:a16="http://schemas.microsoft.com/office/drawing/2014/main" id="{4A73B279-5317-4689-90D2-309CB519368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14173" y="2674632"/>
                <a:ext cx="198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7035" name="Freihand 167034">
                <a:extLst>
                  <a:ext uri="{FF2B5EF4-FFF2-40B4-BE49-F238E27FC236}">
                    <a16:creationId xmlns:a16="http://schemas.microsoft.com/office/drawing/2014/main" id="{58BF2DAB-0CCB-4F7D-8841-43066F07461B}"/>
                  </a:ext>
                </a:extLst>
              </p14:cNvPr>
              <p14:cNvContentPartPr/>
              <p14:nvPr/>
            </p14:nvContentPartPr>
            <p14:xfrm>
              <a:off x="3026893" y="2598672"/>
              <a:ext cx="1491480" cy="113760"/>
            </p14:xfrm>
          </p:contentPart>
        </mc:Choice>
        <mc:Fallback xmlns="">
          <p:pic>
            <p:nvPicPr>
              <p:cNvPr id="167035" name="Freihand 167034">
                <a:extLst>
                  <a:ext uri="{FF2B5EF4-FFF2-40B4-BE49-F238E27FC236}">
                    <a16:creationId xmlns:a16="http://schemas.microsoft.com/office/drawing/2014/main" id="{58BF2DAB-0CCB-4F7D-8841-43066F07461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022573" y="2594352"/>
                <a:ext cx="1500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67036" name="Freihand 167035">
                <a:extLst>
                  <a:ext uri="{FF2B5EF4-FFF2-40B4-BE49-F238E27FC236}">
                    <a16:creationId xmlns:a16="http://schemas.microsoft.com/office/drawing/2014/main" id="{4511F2BB-9169-430D-B581-03F7F797D2DA}"/>
                  </a:ext>
                </a:extLst>
              </p14:cNvPr>
              <p14:cNvContentPartPr/>
              <p14:nvPr/>
            </p14:nvContentPartPr>
            <p14:xfrm>
              <a:off x="609493" y="2665632"/>
              <a:ext cx="196200" cy="37800"/>
            </p14:xfrm>
          </p:contentPart>
        </mc:Choice>
        <mc:Fallback xmlns="">
          <p:pic>
            <p:nvPicPr>
              <p:cNvPr id="167036" name="Freihand 167035">
                <a:extLst>
                  <a:ext uri="{FF2B5EF4-FFF2-40B4-BE49-F238E27FC236}">
                    <a16:creationId xmlns:a16="http://schemas.microsoft.com/office/drawing/2014/main" id="{4511F2BB-9169-430D-B581-03F7F797D2D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05173" y="2661312"/>
                <a:ext cx="204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67225" name="Freihand 167224">
                <a:extLst>
                  <a:ext uri="{FF2B5EF4-FFF2-40B4-BE49-F238E27FC236}">
                    <a16:creationId xmlns:a16="http://schemas.microsoft.com/office/drawing/2014/main" id="{087D9D96-00B0-4BA7-B484-72B96F185866}"/>
                  </a:ext>
                </a:extLst>
              </p14:cNvPr>
              <p14:cNvContentPartPr/>
              <p14:nvPr/>
            </p14:nvContentPartPr>
            <p14:xfrm>
              <a:off x="5077813" y="3009432"/>
              <a:ext cx="403920" cy="795600"/>
            </p14:xfrm>
          </p:contentPart>
        </mc:Choice>
        <mc:Fallback xmlns="">
          <p:pic>
            <p:nvPicPr>
              <p:cNvPr id="167225" name="Freihand 167224">
                <a:extLst>
                  <a:ext uri="{FF2B5EF4-FFF2-40B4-BE49-F238E27FC236}">
                    <a16:creationId xmlns:a16="http://schemas.microsoft.com/office/drawing/2014/main" id="{087D9D96-00B0-4BA7-B484-72B96F18586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073493" y="3005112"/>
                <a:ext cx="41256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67245" name="Freihand 167244">
                <a:extLst>
                  <a:ext uri="{FF2B5EF4-FFF2-40B4-BE49-F238E27FC236}">
                    <a16:creationId xmlns:a16="http://schemas.microsoft.com/office/drawing/2014/main" id="{CF8CB400-7926-41A5-A05E-48922CE87E92}"/>
                  </a:ext>
                </a:extLst>
              </p14:cNvPr>
              <p14:cNvContentPartPr/>
              <p14:nvPr/>
            </p14:nvContentPartPr>
            <p14:xfrm>
              <a:off x="-71627" y="2268192"/>
              <a:ext cx="1490400" cy="599040"/>
            </p14:xfrm>
          </p:contentPart>
        </mc:Choice>
        <mc:Fallback xmlns="">
          <p:pic>
            <p:nvPicPr>
              <p:cNvPr id="167245" name="Freihand 167244">
                <a:extLst>
                  <a:ext uri="{FF2B5EF4-FFF2-40B4-BE49-F238E27FC236}">
                    <a16:creationId xmlns:a16="http://schemas.microsoft.com/office/drawing/2014/main" id="{CF8CB400-7926-41A5-A05E-48922CE87E9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-75947" y="2263872"/>
                <a:ext cx="149904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67247" name="Freihand 167246">
                <a:extLst>
                  <a:ext uri="{FF2B5EF4-FFF2-40B4-BE49-F238E27FC236}">
                    <a16:creationId xmlns:a16="http://schemas.microsoft.com/office/drawing/2014/main" id="{EF452BF5-92FD-41BD-834D-223786AA9A2A}"/>
                  </a:ext>
                </a:extLst>
              </p14:cNvPr>
              <p14:cNvContentPartPr/>
              <p14:nvPr/>
            </p14:nvContentPartPr>
            <p14:xfrm>
              <a:off x="5093326" y="2341272"/>
              <a:ext cx="485280" cy="390600"/>
            </p14:xfrm>
          </p:contentPart>
        </mc:Choice>
        <mc:Fallback xmlns="">
          <p:pic>
            <p:nvPicPr>
              <p:cNvPr id="167247" name="Freihand 167246">
                <a:extLst>
                  <a:ext uri="{FF2B5EF4-FFF2-40B4-BE49-F238E27FC236}">
                    <a16:creationId xmlns:a16="http://schemas.microsoft.com/office/drawing/2014/main" id="{EF452BF5-92FD-41BD-834D-223786AA9A2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089006" y="2336952"/>
                <a:ext cx="493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67248" name="Freihand 167247">
                <a:extLst>
                  <a:ext uri="{FF2B5EF4-FFF2-40B4-BE49-F238E27FC236}">
                    <a16:creationId xmlns:a16="http://schemas.microsoft.com/office/drawing/2014/main" id="{50BC19B0-F8AE-4F6A-9AAE-6FFDD067C7D0}"/>
                  </a:ext>
                </a:extLst>
              </p14:cNvPr>
              <p14:cNvContentPartPr/>
              <p14:nvPr/>
            </p14:nvContentPartPr>
            <p14:xfrm>
              <a:off x="5108806" y="2342352"/>
              <a:ext cx="390240" cy="418320"/>
            </p14:xfrm>
          </p:contentPart>
        </mc:Choice>
        <mc:Fallback xmlns="">
          <p:pic>
            <p:nvPicPr>
              <p:cNvPr id="167248" name="Freihand 167247">
                <a:extLst>
                  <a:ext uri="{FF2B5EF4-FFF2-40B4-BE49-F238E27FC236}">
                    <a16:creationId xmlns:a16="http://schemas.microsoft.com/office/drawing/2014/main" id="{50BC19B0-F8AE-4F6A-9AAE-6FFDD067C7D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104486" y="2338032"/>
                <a:ext cx="398880" cy="42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252" name="Gruppieren 167251">
            <a:extLst>
              <a:ext uri="{FF2B5EF4-FFF2-40B4-BE49-F238E27FC236}">
                <a16:creationId xmlns:a16="http://schemas.microsoft.com/office/drawing/2014/main" id="{48E0E5FD-1671-4507-9B14-5F9CC117FFAA}"/>
              </a:ext>
            </a:extLst>
          </p:cNvPr>
          <p:cNvGrpSpPr/>
          <p:nvPr/>
        </p:nvGrpSpPr>
        <p:grpSpPr>
          <a:xfrm>
            <a:off x="109093" y="2101872"/>
            <a:ext cx="11991960" cy="2085480"/>
            <a:chOff x="109093" y="2101872"/>
            <a:chExt cx="11991960" cy="20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7012" name="Freihand 167011">
                  <a:extLst>
                    <a:ext uri="{FF2B5EF4-FFF2-40B4-BE49-F238E27FC236}">
                      <a16:creationId xmlns:a16="http://schemas.microsoft.com/office/drawing/2014/main" id="{C07F4F59-0425-4313-B285-1B05C3ED52C0}"/>
                    </a:ext>
                  </a:extLst>
                </p14:cNvPr>
                <p14:cNvContentPartPr/>
                <p14:nvPr/>
              </p14:nvContentPartPr>
              <p14:xfrm>
                <a:off x="8222773" y="2252352"/>
                <a:ext cx="360" cy="360"/>
              </p14:xfrm>
            </p:contentPart>
          </mc:Choice>
          <mc:Fallback xmlns="">
            <p:pic>
              <p:nvPicPr>
                <p:cNvPr id="167012" name="Freihand 167011">
                  <a:extLst>
                    <a:ext uri="{FF2B5EF4-FFF2-40B4-BE49-F238E27FC236}">
                      <a16:creationId xmlns:a16="http://schemas.microsoft.com/office/drawing/2014/main" id="{C07F4F59-0425-4313-B285-1B05C3ED52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18453" y="22480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7013" name="Freihand 167012">
                  <a:extLst>
                    <a:ext uri="{FF2B5EF4-FFF2-40B4-BE49-F238E27FC236}">
                      <a16:creationId xmlns:a16="http://schemas.microsoft.com/office/drawing/2014/main" id="{15F051D0-5592-474E-AFAA-C12DAC07935E}"/>
                    </a:ext>
                  </a:extLst>
                </p14:cNvPr>
                <p14:cNvContentPartPr/>
                <p14:nvPr/>
              </p14:nvContentPartPr>
              <p14:xfrm>
                <a:off x="8137813" y="2252712"/>
                <a:ext cx="134280" cy="73440"/>
              </p14:xfrm>
            </p:contentPart>
          </mc:Choice>
          <mc:Fallback xmlns="">
            <p:pic>
              <p:nvPicPr>
                <p:cNvPr id="167013" name="Freihand 167012">
                  <a:extLst>
                    <a:ext uri="{FF2B5EF4-FFF2-40B4-BE49-F238E27FC236}">
                      <a16:creationId xmlns:a16="http://schemas.microsoft.com/office/drawing/2014/main" id="{15F051D0-5592-474E-AFAA-C12DAC07935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33493" y="2248392"/>
                  <a:ext cx="142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7014" name="Freihand 167013">
                  <a:extLst>
                    <a:ext uri="{FF2B5EF4-FFF2-40B4-BE49-F238E27FC236}">
                      <a16:creationId xmlns:a16="http://schemas.microsoft.com/office/drawing/2014/main" id="{3E8FF15A-7F4E-4473-9DFD-26BDBDC49339}"/>
                    </a:ext>
                  </a:extLst>
                </p14:cNvPr>
                <p14:cNvContentPartPr/>
                <p14:nvPr/>
              </p14:nvContentPartPr>
              <p14:xfrm>
                <a:off x="8320333" y="2209872"/>
                <a:ext cx="79200" cy="119160"/>
              </p14:xfrm>
            </p:contentPart>
          </mc:Choice>
          <mc:Fallback xmlns="">
            <p:pic>
              <p:nvPicPr>
                <p:cNvPr id="167014" name="Freihand 167013">
                  <a:extLst>
                    <a:ext uri="{FF2B5EF4-FFF2-40B4-BE49-F238E27FC236}">
                      <a16:creationId xmlns:a16="http://schemas.microsoft.com/office/drawing/2014/main" id="{3E8FF15A-7F4E-4473-9DFD-26BDBDC4933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16013" y="2205552"/>
                  <a:ext cx="87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7015" name="Freihand 167014">
                  <a:extLst>
                    <a:ext uri="{FF2B5EF4-FFF2-40B4-BE49-F238E27FC236}">
                      <a16:creationId xmlns:a16="http://schemas.microsoft.com/office/drawing/2014/main" id="{3A614F6E-CC82-4732-8770-C6FEE702EB49}"/>
                    </a:ext>
                  </a:extLst>
                </p14:cNvPr>
                <p14:cNvContentPartPr/>
                <p14:nvPr/>
              </p14:nvContentPartPr>
              <p14:xfrm>
                <a:off x="8427253" y="2248032"/>
                <a:ext cx="76320" cy="53280"/>
              </p14:xfrm>
            </p:contentPart>
          </mc:Choice>
          <mc:Fallback xmlns="">
            <p:pic>
              <p:nvPicPr>
                <p:cNvPr id="167015" name="Freihand 167014">
                  <a:extLst>
                    <a:ext uri="{FF2B5EF4-FFF2-40B4-BE49-F238E27FC236}">
                      <a16:creationId xmlns:a16="http://schemas.microsoft.com/office/drawing/2014/main" id="{3A614F6E-CC82-4732-8770-C6FEE702EB4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22933" y="2243712"/>
                  <a:ext cx="84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7016" name="Freihand 167015">
                  <a:extLst>
                    <a:ext uri="{FF2B5EF4-FFF2-40B4-BE49-F238E27FC236}">
                      <a16:creationId xmlns:a16="http://schemas.microsoft.com/office/drawing/2014/main" id="{A5D5986F-4A87-4C95-9BA5-BC14424938AF}"/>
                    </a:ext>
                  </a:extLst>
                </p14:cNvPr>
                <p14:cNvContentPartPr/>
                <p14:nvPr/>
              </p14:nvContentPartPr>
              <p14:xfrm>
                <a:off x="8462173" y="2189352"/>
                <a:ext cx="144720" cy="214920"/>
              </p14:xfrm>
            </p:contentPart>
          </mc:Choice>
          <mc:Fallback xmlns="">
            <p:pic>
              <p:nvPicPr>
                <p:cNvPr id="167016" name="Freihand 167015">
                  <a:extLst>
                    <a:ext uri="{FF2B5EF4-FFF2-40B4-BE49-F238E27FC236}">
                      <a16:creationId xmlns:a16="http://schemas.microsoft.com/office/drawing/2014/main" id="{A5D5986F-4A87-4C95-9BA5-BC14424938A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57853" y="2185032"/>
                  <a:ext cx="153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7018" name="Freihand 167017">
                  <a:extLst>
                    <a:ext uri="{FF2B5EF4-FFF2-40B4-BE49-F238E27FC236}">
                      <a16:creationId xmlns:a16="http://schemas.microsoft.com/office/drawing/2014/main" id="{81DB1B14-D74F-443D-BB92-2C96B1FE672F}"/>
                    </a:ext>
                  </a:extLst>
                </p14:cNvPr>
                <p14:cNvContentPartPr/>
                <p14:nvPr/>
              </p14:nvContentPartPr>
              <p14:xfrm>
                <a:off x="8853493" y="2290152"/>
                <a:ext cx="219960" cy="64440"/>
              </p14:xfrm>
            </p:contentPart>
          </mc:Choice>
          <mc:Fallback xmlns="">
            <p:pic>
              <p:nvPicPr>
                <p:cNvPr id="167018" name="Freihand 167017">
                  <a:extLst>
                    <a:ext uri="{FF2B5EF4-FFF2-40B4-BE49-F238E27FC236}">
                      <a16:creationId xmlns:a16="http://schemas.microsoft.com/office/drawing/2014/main" id="{81DB1B14-D74F-443D-BB92-2C96B1FE672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49173" y="2285832"/>
                  <a:ext cx="228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7019" name="Freihand 167018">
                  <a:extLst>
                    <a:ext uri="{FF2B5EF4-FFF2-40B4-BE49-F238E27FC236}">
                      <a16:creationId xmlns:a16="http://schemas.microsoft.com/office/drawing/2014/main" id="{F65713C2-7D4C-4A73-9C8C-0B07C8605E64}"/>
                    </a:ext>
                  </a:extLst>
                </p14:cNvPr>
                <p14:cNvContentPartPr/>
                <p14:nvPr/>
              </p14:nvContentPartPr>
              <p14:xfrm>
                <a:off x="9074173" y="2203032"/>
                <a:ext cx="74160" cy="146520"/>
              </p14:xfrm>
            </p:contentPart>
          </mc:Choice>
          <mc:Fallback xmlns="">
            <p:pic>
              <p:nvPicPr>
                <p:cNvPr id="167019" name="Freihand 167018">
                  <a:extLst>
                    <a:ext uri="{FF2B5EF4-FFF2-40B4-BE49-F238E27FC236}">
                      <a16:creationId xmlns:a16="http://schemas.microsoft.com/office/drawing/2014/main" id="{F65713C2-7D4C-4A73-9C8C-0B07C8605E6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69853" y="2198712"/>
                  <a:ext cx="82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7020" name="Freihand 167019">
                  <a:extLst>
                    <a:ext uri="{FF2B5EF4-FFF2-40B4-BE49-F238E27FC236}">
                      <a16:creationId xmlns:a16="http://schemas.microsoft.com/office/drawing/2014/main" id="{58B644AD-07EE-4875-9677-7BCBBD9B5582}"/>
                    </a:ext>
                  </a:extLst>
                </p14:cNvPr>
                <p14:cNvContentPartPr/>
                <p14:nvPr/>
              </p14:nvContentPartPr>
              <p14:xfrm>
                <a:off x="9054013" y="2215992"/>
                <a:ext cx="57240" cy="3240"/>
              </p14:xfrm>
            </p:contentPart>
          </mc:Choice>
          <mc:Fallback xmlns="">
            <p:pic>
              <p:nvPicPr>
                <p:cNvPr id="167020" name="Freihand 167019">
                  <a:extLst>
                    <a:ext uri="{FF2B5EF4-FFF2-40B4-BE49-F238E27FC236}">
                      <a16:creationId xmlns:a16="http://schemas.microsoft.com/office/drawing/2014/main" id="{58B644AD-07EE-4875-9677-7BCBBD9B558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49693" y="2211672"/>
                  <a:ext cx="65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7021" name="Freihand 167020">
                  <a:extLst>
                    <a:ext uri="{FF2B5EF4-FFF2-40B4-BE49-F238E27FC236}">
                      <a16:creationId xmlns:a16="http://schemas.microsoft.com/office/drawing/2014/main" id="{A31FAA2D-F6AD-444C-84CE-6B9937FFE43D}"/>
                    </a:ext>
                  </a:extLst>
                </p14:cNvPr>
                <p14:cNvContentPartPr/>
                <p14:nvPr/>
              </p14:nvContentPartPr>
              <p14:xfrm>
                <a:off x="9340933" y="2252712"/>
                <a:ext cx="113040" cy="71640"/>
              </p14:xfrm>
            </p:contentPart>
          </mc:Choice>
          <mc:Fallback xmlns="">
            <p:pic>
              <p:nvPicPr>
                <p:cNvPr id="167021" name="Freihand 167020">
                  <a:extLst>
                    <a:ext uri="{FF2B5EF4-FFF2-40B4-BE49-F238E27FC236}">
                      <a16:creationId xmlns:a16="http://schemas.microsoft.com/office/drawing/2014/main" id="{A31FAA2D-F6AD-444C-84CE-6B9937FFE43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36613" y="2248392"/>
                  <a:ext cx="121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7022" name="Freihand 167021">
                  <a:extLst>
                    <a:ext uri="{FF2B5EF4-FFF2-40B4-BE49-F238E27FC236}">
                      <a16:creationId xmlns:a16="http://schemas.microsoft.com/office/drawing/2014/main" id="{08E4A27B-91AB-4D77-A29A-20DB3C727D0B}"/>
                    </a:ext>
                  </a:extLst>
                </p14:cNvPr>
                <p14:cNvContentPartPr/>
                <p14:nvPr/>
              </p14:nvContentPartPr>
              <p14:xfrm>
                <a:off x="9487813" y="2170992"/>
                <a:ext cx="20880" cy="68760"/>
              </p14:xfrm>
            </p:contentPart>
          </mc:Choice>
          <mc:Fallback xmlns="">
            <p:pic>
              <p:nvPicPr>
                <p:cNvPr id="167022" name="Freihand 167021">
                  <a:extLst>
                    <a:ext uri="{FF2B5EF4-FFF2-40B4-BE49-F238E27FC236}">
                      <a16:creationId xmlns:a16="http://schemas.microsoft.com/office/drawing/2014/main" id="{08E4A27B-91AB-4D77-A29A-20DB3C727D0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83493" y="2166672"/>
                  <a:ext cx="29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7023" name="Freihand 167022">
                  <a:extLst>
                    <a:ext uri="{FF2B5EF4-FFF2-40B4-BE49-F238E27FC236}">
                      <a16:creationId xmlns:a16="http://schemas.microsoft.com/office/drawing/2014/main" id="{3832F569-F0AC-466D-A23B-22E549157A93}"/>
                    </a:ext>
                  </a:extLst>
                </p14:cNvPr>
                <p14:cNvContentPartPr/>
                <p14:nvPr/>
              </p14:nvContentPartPr>
              <p14:xfrm>
                <a:off x="9542173" y="2204832"/>
                <a:ext cx="73800" cy="109440"/>
              </p14:xfrm>
            </p:contentPart>
          </mc:Choice>
          <mc:Fallback xmlns="">
            <p:pic>
              <p:nvPicPr>
                <p:cNvPr id="167023" name="Freihand 167022">
                  <a:extLst>
                    <a:ext uri="{FF2B5EF4-FFF2-40B4-BE49-F238E27FC236}">
                      <a16:creationId xmlns:a16="http://schemas.microsoft.com/office/drawing/2014/main" id="{3832F569-F0AC-466D-A23B-22E549157A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37853" y="2200512"/>
                  <a:ext cx="82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7024" name="Freihand 167023">
                  <a:extLst>
                    <a:ext uri="{FF2B5EF4-FFF2-40B4-BE49-F238E27FC236}">
                      <a16:creationId xmlns:a16="http://schemas.microsoft.com/office/drawing/2014/main" id="{209A9530-67D2-4BBA-A38A-C34119F676B2}"/>
                    </a:ext>
                  </a:extLst>
                </p14:cNvPr>
                <p14:cNvContentPartPr/>
                <p14:nvPr/>
              </p14:nvContentPartPr>
              <p14:xfrm>
                <a:off x="9650173" y="2246592"/>
                <a:ext cx="88920" cy="101520"/>
              </p14:xfrm>
            </p:contentPart>
          </mc:Choice>
          <mc:Fallback xmlns="">
            <p:pic>
              <p:nvPicPr>
                <p:cNvPr id="167024" name="Freihand 167023">
                  <a:extLst>
                    <a:ext uri="{FF2B5EF4-FFF2-40B4-BE49-F238E27FC236}">
                      <a16:creationId xmlns:a16="http://schemas.microsoft.com/office/drawing/2014/main" id="{209A9530-67D2-4BBA-A38A-C34119F676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45853" y="2242272"/>
                  <a:ext cx="97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7025" name="Freihand 167024">
                  <a:extLst>
                    <a:ext uri="{FF2B5EF4-FFF2-40B4-BE49-F238E27FC236}">
                      <a16:creationId xmlns:a16="http://schemas.microsoft.com/office/drawing/2014/main" id="{B2EE3853-3186-42F4-8DA5-13662C99D30A}"/>
                    </a:ext>
                  </a:extLst>
                </p14:cNvPr>
                <p14:cNvContentPartPr/>
                <p14:nvPr/>
              </p14:nvContentPartPr>
              <p14:xfrm>
                <a:off x="9739813" y="2209152"/>
                <a:ext cx="48600" cy="132120"/>
              </p14:xfrm>
            </p:contentPart>
          </mc:Choice>
          <mc:Fallback xmlns="">
            <p:pic>
              <p:nvPicPr>
                <p:cNvPr id="167025" name="Freihand 167024">
                  <a:extLst>
                    <a:ext uri="{FF2B5EF4-FFF2-40B4-BE49-F238E27FC236}">
                      <a16:creationId xmlns:a16="http://schemas.microsoft.com/office/drawing/2014/main" id="{B2EE3853-3186-42F4-8DA5-13662C99D30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735493" y="2204832"/>
                  <a:ext cx="57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7026" name="Freihand 167025">
                  <a:extLst>
                    <a:ext uri="{FF2B5EF4-FFF2-40B4-BE49-F238E27FC236}">
                      <a16:creationId xmlns:a16="http://schemas.microsoft.com/office/drawing/2014/main" id="{F12F1145-E258-488F-B7EB-504FFBD44E06}"/>
                    </a:ext>
                  </a:extLst>
                </p14:cNvPr>
                <p14:cNvContentPartPr/>
                <p14:nvPr/>
              </p14:nvContentPartPr>
              <p14:xfrm>
                <a:off x="9902533" y="2243352"/>
                <a:ext cx="154080" cy="95760"/>
              </p14:xfrm>
            </p:contentPart>
          </mc:Choice>
          <mc:Fallback xmlns="">
            <p:pic>
              <p:nvPicPr>
                <p:cNvPr id="167026" name="Freihand 167025">
                  <a:extLst>
                    <a:ext uri="{FF2B5EF4-FFF2-40B4-BE49-F238E27FC236}">
                      <a16:creationId xmlns:a16="http://schemas.microsoft.com/office/drawing/2014/main" id="{F12F1145-E258-488F-B7EB-504FFBD44E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98213" y="2239032"/>
                  <a:ext cx="162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7027" name="Freihand 167026">
                  <a:extLst>
                    <a:ext uri="{FF2B5EF4-FFF2-40B4-BE49-F238E27FC236}">
                      <a16:creationId xmlns:a16="http://schemas.microsoft.com/office/drawing/2014/main" id="{72DC2A31-3FE8-44F1-8021-723290538685}"/>
                    </a:ext>
                  </a:extLst>
                </p14:cNvPr>
                <p14:cNvContentPartPr/>
                <p14:nvPr/>
              </p14:nvContentPartPr>
              <p14:xfrm>
                <a:off x="10113853" y="2213112"/>
                <a:ext cx="127080" cy="107640"/>
              </p14:xfrm>
            </p:contentPart>
          </mc:Choice>
          <mc:Fallback xmlns="">
            <p:pic>
              <p:nvPicPr>
                <p:cNvPr id="167027" name="Freihand 167026">
                  <a:extLst>
                    <a:ext uri="{FF2B5EF4-FFF2-40B4-BE49-F238E27FC236}">
                      <a16:creationId xmlns:a16="http://schemas.microsoft.com/office/drawing/2014/main" id="{72DC2A31-3FE8-44F1-8021-72329053868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09533" y="2208792"/>
                  <a:ext cx="135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7095" name="Freihand 167094">
                  <a:extLst>
                    <a:ext uri="{FF2B5EF4-FFF2-40B4-BE49-F238E27FC236}">
                      <a16:creationId xmlns:a16="http://schemas.microsoft.com/office/drawing/2014/main" id="{4B305F2D-8EB5-4105-BE8A-BAAE3A302E30}"/>
                    </a:ext>
                  </a:extLst>
                </p14:cNvPr>
                <p14:cNvContentPartPr/>
                <p14:nvPr/>
              </p14:nvContentPartPr>
              <p14:xfrm>
                <a:off x="10970293" y="2602632"/>
                <a:ext cx="18720" cy="19440"/>
              </p14:xfrm>
            </p:contentPart>
          </mc:Choice>
          <mc:Fallback xmlns="">
            <p:pic>
              <p:nvPicPr>
                <p:cNvPr id="167095" name="Freihand 167094">
                  <a:extLst>
                    <a:ext uri="{FF2B5EF4-FFF2-40B4-BE49-F238E27FC236}">
                      <a16:creationId xmlns:a16="http://schemas.microsoft.com/office/drawing/2014/main" id="{4B305F2D-8EB5-4105-BE8A-BAAE3A302E3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65973" y="2598312"/>
                  <a:ext cx="27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7077" name="Freihand 167076">
                  <a:extLst>
                    <a:ext uri="{FF2B5EF4-FFF2-40B4-BE49-F238E27FC236}">
                      <a16:creationId xmlns:a16="http://schemas.microsoft.com/office/drawing/2014/main" id="{3EDBD2DA-FE5E-493B-9DA2-0CAABBAA5BA4}"/>
                    </a:ext>
                  </a:extLst>
                </p14:cNvPr>
                <p14:cNvContentPartPr/>
                <p14:nvPr/>
              </p14:nvContentPartPr>
              <p14:xfrm>
                <a:off x="8145013" y="2927352"/>
                <a:ext cx="18360" cy="104400"/>
              </p14:xfrm>
            </p:contentPart>
          </mc:Choice>
          <mc:Fallback xmlns="">
            <p:pic>
              <p:nvPicPr>
                <p:cNvPr id="167077" name="Freihand 167076">
                  <a:extLst>
                    <a:ext uri="{FF2B5EF4-FFF2-40B4-BE49-F238E27FC236}">
                      <a16:creationId xmlns:a16="http://schemas.microsoft.com/office/drawing/2014/main" id="{3EDBD2DA-FE5E-493B-9DA2-0CAABBAA5BA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40693" y="2923032"/>
                  <a:ext cx="27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7078" name="Freihand 167077">
                  <a:extLst>
                    <a:ext uri="{FF2B5EF4-FFF2-40B4-BE49-F238E27FC236}">
                      <a16:creationId xmlns:a16="http://schemas.microsoft.com/office/drawing/2014/main" id="{2790D043-2ADB-4EAB-AE58-7A7BCD2711AC}"/>
                    </a:ext>
                  </a:extLst>
                </p14:cNvPr>
                <p14:cNvContentPartPr/>
                <p14:nvPr/>
              </p14:nvContentPartPr>
              <p14:xfrm>
                <a:off x="8151853" y="2916192"/>
                <a:ext cx="111600" cy="11160"/>
              </p14:xfrm>
            </p:contentPart>
          </mc:Choice>
          <mc:Fallback xmlns="">
            <p:pic>
              <p:nvPicPr>
                <p:cNvPr id="167078" name="Freihand 167077">
                  <a:extLst>
                    <a:ext uri="{FF2B5EF4-FFF2-40B4-BE49-F238E27FC236}">
                      <a16:creationId xmlns:a16="http://schemas.microsoft.com/office/drawing/2014/main" id="{2790D043-2ADB-4EAB-AE58-7A7BCD2711A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47533" y="2911872"/>
                  <a:ext cx="120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079" name="Freihand 167078">
                  <a:extLst>
                    <a:ext uri="{FF2B5EF4-FFF2-40B4-BE49-F238E27FC236}">
                      <a16:creationId xmlns:a16="http://schemas.microsoft.com/office/drawing/2014/main" id="{210BF24C-F008-4FF1-A0B5-1A8DF30F2737}"/>
                    </a:ext>
                  </a:extLst>
                </p14:cNvPr>
                <p14:cNvContentPartPr/>
                <p14:nvPr/>
              </p14:nvContentPartPr>
              <p14:xfrm>
                <a:off x="8158333" y="2947152"/>
                <a:ext cx="122760" cy="77040"/>
              </p14:xfrm>
            </p:contentPart>
          </mc:Choice>
          <mc:Fallback xmlns="">
            <p:pic>
              <p:nvPicPr>
                <p:cNvPr id="167079" name="Freihand 167078">
                  <a:extLst>
                    <a:ext uri="{FF2B5EF4-FFF2-40B4-BE49-F238E27FC236}">
                      <a16:creationId xmlns:a16="http://schemas.microsoft.com/office/drawing/2014/main" id="{210BF24C-F008-4FF1-A0B5-1A8DF30F273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54013" y="2942832"/>
                  <a:ext cx="131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7080" name="Freihand 167079">
                  <a:extLst>
                    <a:ext uri="{FF2B5EF4-FFF2-40B4-BE49-F238E27FC236}">
                      <a16:creationId xmlns:a16="http://schemas.microsoft.com/office/drawing/2014/main" id="{1806A199-9126-461B-A512-5B98F1E313C8}"/>
                    </a:ext>
                  </a:extLst>
                </p14:cNvPr>
                <p14:cNvContentPartPr/>
                <p14:nvPr/>
              </p14:nvContentPartPr>
              <p14:xfrm>
                <a:off x="8305573" y="2892792"/>
                <a:ext cx="134640" cy="134280"/>
              </p14:xfrm>
            </p:contentPart>
          </mc:Choice>
          <mc:Fallback xmlns="">
            <p:pic>
              <p:nvPicPr>
                <p:cNvPr id="167080" name="Freihand 167079">
                  <a:extLst>
                    <a:ext uri="{FF2B5EF4-FFF2-40B4-BE49-F238E27FC236}">
                      <a16:creationId xmlns:a16="http://schemas.microsoft.com/office/drawing/2014/main" id="{1806A199-9126-461B-A512-5B98F1E313C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301253" y="2888472"/>
                  <a:ext cx="143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081" name="Freihand 167080">
                  <a:extLst>
                    <a:ext uri="{FF2B5EF4-FFF2-40B4-BE49-F238E27FC236}">
                      <a16:creationId xmlns:a16="http://schemas.microsoft.com/office/drawing/2014/main" id="{EC1380A1-05C3-44FC-A122-E54138FE5887}"/>
                    </a:ext>
                  </a:extLst>
                </p14:cNvPr>
                <p14:cNvContentPartPr/>
                <p14:nvPr/>
              </p14:nvContentPartPr>
              <p14:xfrm>
                <a:off x="8504653" y="2867592"/>
                <a:ext cx="123120" cy="147600"/>
              </p14:xfrm>
            </p:contentPart>
          </mc:Choice>
          <mc:Fallback xmlns="">
            <p:pic>
              <p:nvPicPr>
                <p:cNvPr id="167081" name="Freihand 167080">
                  <a:extLst>
                    <a:ext uri="{FF2B5EF4-FFF2-40B4-BE49-F238E27FC236}">
                      <a16:creationId xmlns:a16="http://schemas.microsoft.com/office/drawing/2014/main" id="{EC1380A1-05C3-44FC-A122-E54138FE588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00333" y="2863272"/>
                  <a:ext cx="131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7082" name="Freihand 167081">
                  <a:extLst>
                    <a:ext uri="{FF2B5EF4-FFF2-40B4-BE49-F238E27FC236}">
                      <a16:creationId xmlns:a16="http://schemas.microsoft.com/office/drawing/2014/main" id="{A1A1C739-2820-4B86-9910-43C1854ECB66}"/>
                    </a:ext>
                  </a:extLst>
                </p14:cNvPr>
                <p14:cNvContentPartPr/>
                <p14:nvPr/>
              </p14:nvContentPartPr>
              <p14:xfrm>
                <a:off x="8548933" y="2985312"/>
                <a:ext cx="87480" cy="19440"/>
              </p14:xfrm>
            </p:contentPart>
          </mc:Choice>
          <mc:Fallback xmlns="">
            <p:pic>
              <p:nvPicPr>
                <p:cNvPr id="167082" name="Freihand 167081">
                  <a:extLst>
                    <a:ext uri="{FF2B5EF4-FFF2-40B4-BE49-F238E27FC236}">
                      <a16:creationId xmlns:a16="http://schemas.microsoft.com/office/drawing/2014/main" id="{A1A1C739-2820-4B86-9910-43C1854ECB6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44613" y="2980992"/>
                  <a:ext cx="96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083" name="Freihand 167082">
                  <a:extLst>
                    <a:ext uri="{FF2B5EF4-FFF2-40B4-BE49-F238E27FC236}">
                      <a16:creationId xmlns:a16="http://schemas.microsoft.com/office/drawing/2014/main" id="{C5EADC9E-32E4-434D-B0F4-1F53621C1A83}"/>
                    </a:ext>
                  </a:extLst>
                </p14:cNvPr>
                <p14:cNvContentPartPr/>
                <p14:nvPr/>
              </p14:nvContentPartPr>
              <p14:xfrm>
                <a:off x="8611573" y="2928432"/>
                <a:ext cx="502920" cy="80280"/>
              </p14:xfrm>
            </p:contentPart>
          </mc:Choice>
          <mc:Fallback xmlns="">
            <p:pic>
              <p:nvPicPr>
                <p:cNvPr id="167083" name="Freihand 167082">
                  <a:extLst>
                    <a:ext uri="{FF2B5EF4-FFF2-40B4-BE49-F238E27FC236}">
                      <a16:creationId xmlns:a16="http://schemas.microsoft.com/office/drawing/2014/main" id="{C5EADC9E-32E4-434D-B0F4-1F53621C1A8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607253" y="2924112"/>
                  <a:ext cx="511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7084" name="Freihand 167083">
                  <a:extLst>
                    <a:ext uri="{FF2B5EF4-FFF2-40B4-BE49-F238E27FC236}">
                      <a16:creationId xmlns:a16="http://schemas.microsoft.com/office/drawing/2014/main" id="{C98F7DBF-F9E5-49E0-8BD0-5C0596766FC2}"/>
                    </a:ext>
                  </a:extLst>
                </p14:cNvPr>
                <p14:cNvContentPartPr/>
                <p14:nvPr/>
              </p14:nvContentPartPr>
              <p14:xfrm>
                <a:off x="9158053" y="2906472"/>
                <a:ext cx="245880" cy="91080"/>
              </p14:xfrm>
            </p:contentPart>
          </mc:Choice>
          <mc:Fallback xmlns="">
            <p:pic>
              <p:nvPicPr>
                <p:cNvPr id="167084" name="Freihand 167083">
                  <a:extLst>
                    <a:ext uri="{FF2B5EF4-FFF2-40B4-BE49-F238E27FC236}">
                      <a16:creationId xmlns:a16="http://schemas.microsoft.com/office/drawing/2014/main" id="{C98F7DBF-F9E5-49E0-8BD0-5C0596766FC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153733" y="2902152"/>
                  <a:ext cx="254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7085" name="Freihand 167084">
                  <a:extLst>
                    <a:ext uri="{FF2B5EF4-FFF2-40B4-BE49-F238E27FC236}">
                      <a16:creationId xmlns:a16="http://schemas.microsoft.com/office/drawing/2014/main" id="{D793AC38-63E4-4A50-B145-E7FCC72DE29C}"/>
                    </a:ext>
                  </a:extLst>
                </p14:cNvPr>
                <p14:cNvContentPartPr/>
                <p14:nvPr/>
              </p14:nvContentPartPr>
              <p14:xfrm>
                <a:off x="9601933" y="2834832"/>
                <a:ext cx="326160" cy="124560"/>
              </p14:xfrm>
            </p:contentPart>
          </mc:Choice>
          <mc:Fallback xmlns="">
            <p:pic>
              <p:nvPicPr>
                <p:cNvPr id="167085" name="Freihand 167084">
                  <a:extLst>
                    <a:ext uri="{FF2B5EF4-FFF2-40B4-BE49-F238E27FC236}">
                      <a16:creationId xmlns:a16="http://schemas.microsoft.com/office/drawing/2014/main" id="{D793AC38-63E4-4A50-B145-E7FCC72DE29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97613" y="2830512"/>
                  <a:ext cx="334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086" name="Freihand 167085">
                  <a:extLst>
                    <a:ext uri="{FF2B5EF4-FFF2-40B4-BE49-F238E27FC236}">
                      <a16:creationId xmlns:a16="http://schemas.microsoft.com/office/drawing/2014/main" id="{43F71F26-319F-4E33-AE27-8F5ACD35DC10}"/>
                    </a:ext>
                  </a:extLst>
                </p14:cNvPr>
                <p14:cNvContentPartPr/>
                <p14:nvPr/>
              </p14:nvContentPartPr>
              <p14:xfrm>
                <a:off x="10049773" y="2816832"/>
                <a:ext cx="244440" cy="123480"/>
              </p14:xfrm>
            </p:contentPart>
          </mc:Choice>
          <mc:Fallback xmlns="">
            <p:pic>
              <p:nvPicPr>
                <p:cNvPr id="167086" name="Freihand 167085">
                  <a:extLst>
                    <a:ext uri="{FF2B5EF4-FFF2-40B4-BE49-F238E27FC236}">
                      <a16:creationId xmlns:a16="http://schemas.microsoft.com/office/drawing/2014/main" id="{43F71F26-319F-4E33-AE27-8F5ACD35DC1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45453" y="2812512"/>
                  <a:ext cx="253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7087" name="Freihand 167086">
                  <a:extLst>
                    <a:ext uri="{FF2B5EF4-FFF2-40B4-BE49-F238E27FC236}">
                      <a16:creationId xmlns:a16="http://schemas.microsoft.com/office/drawing/2014/main" id="{CE60C695-7C40-4EE6-A8B4-F59FEF3B2831}"/>
                    </a:ext>
                  </a:extLst>
                </p14:cNvPr>
                <p14:cNvContentPartPr/>
                <p14:nvPr/>
              </p14:nvContentPartPr>
              <p14:xfrm>
                <a:off x="10330573" y="2747712"/>
                <a:ext cx="142560" cy="147960"/>
              </p14:xfrm>
            </p:contentPart>
          </mc:Choice>
          <mc:Fallback xmlns="">
            <p:pic>
              <p:nvPicPr>
                <p:cNvPr id="167087" name="Freihand 167086">
                  <a:extLst>
                    <a:ext uri="{FF2B5EF4-FFF2-40B4-BE49-F238E27FC236}">
                      <a16:creationId xmlns:a16="http://schemas.microsoft.com/office/drawing/2014/main" id="{CE60C695-7C40-4EE6-A8B4-F59FEF3B283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326253" y="2743392"/>
                  <a:ext cx="151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088" name="Freihand 167087">
                  <a:extLst>
                    <a:ext uri="{FF2B5EF4-FFF2-40B4-BE49-F238E27FC236}">
                      <a16:creationId xmlns:a16="http://schemas.microsoft.com/office/drawing/2014/main" id="{E2E3C51A-5DEB-4DBF-8B33-ECD5C89D2EB9}"/>
                    </a:ext>
                  </a:extLst>
                </p14:cNvPr>
                <p14:cNvContentPartPr/>
                <p14:nvPr/>
              </p14:nvContentPartPr>
              <p14:xfrm>
                <a:off x="10487173" y="2815032"/>
                <a:ext cx="100800" cy="88200"/>
              </p14:xfrm>
            </p:contentPart>
          </mc:Choice>
          <mc:Fallback xmlns="">
            <p:pic>
              <p:nvPicPr>
                <p:cNvPr id="167088" name="Freihand 167087">
                  <a:extLst>
                    <a:ext uri="{FF2B5EF4-FFF2-40B4-BE49-F238E27FC236}">
                      <a16:creationId xmlns:a16="http://schemas.microsoft.com/office/drawing/2014/main" id="{E2E3C51A-5DEB-4DBF-8B33-ECD5C89D2EB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482853" y="2810712"/>
                  <a:ext cx="109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089" name="Freihand 167088">
                  <a:extLst>
                    <a:ext uri="{FF2B5EF4-FFF2-40B4-BE49-F238E27FC236}">
                      <a16:creationId xmlns:a16="http://schemas.microsoft.com/office/drawing/2014/main" id="{1F26D563-BCE3-448A-99E9-926E37D024A8}"/>
                    </a:ext>
                  </a:extLst>
                </p14:cNvPr>
                <p14:cNvContentPartPr/>
                <p14:nvPr/>
              </p14:nvContentPartPr>
              <p14:xfrm>
                <a:off x="10580413" y="2710992"/>
                <a:ext cx="137520" cy="171720"/>
              </p14:xfrm>
            </p:contentPart>
          </mc:Choice>
          <mc:Fallback xmlns="">
            <p:pic>
              <p:nvPicPr>
                <p:cNvPr id="167089" name="Freihand 167088">
                  <a:extLst>
                    <a:ext uri="{FF2B5EF4-FFF2-40B4-BE49-F238E27FC236}">
                      <a16:creationId xmlns:a16="http://schemas.microsoft.com/office/drawing/2014/main" id="{1F26D563-BCE3-448A-99E9-926E37D024A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76093" y="2706672"/>
                  <a:ext cx="146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090" name="Freihand 167089">
                  <a:extLst>
                    <a:ext uri="{FF2B5EF4-FFF2-40B4-BE49-F238E27FC236}">
                      <a16:creationId xmlns:a16="http://schemas.microsoft.com/office/drawing/2014/main" id="{8A066C10-4BD9-4C89-947B-839B03CFE709}"/>
                    </a:ext>
                  </a:extLst>
                </p14:cNvPr>
                <p14:cNvContentPartPr/>
                <p14:nvPr/>
              </p14:nvContentPartPr>
              <p14:xfrm>
                <a:off x="10728733" y="2802792"/>
                <a:ext cx="67680" cy="80280"/>
              </p14:xfrm>
            </p:contentPart>
          </mc:Choice>
          <mc:Fallback xmlns="">
            <p:pic>
              <p:nvPicPr>
                <p:cNvPr id="167090" name="Freihand 167089">
                  <a:extLst>
                    <a:ext uri="{FF2B5EF4-FFF2-40B4-BE49-F238E27FC236}">
                      <a16:creationId xmlns:a16="http://schemas.microsoft.com/office/drawing/2014/main" id="{8A066C10-4BD9-4C89-947B-839B03CFE70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724413" y="2798472"/>
                  <a:ext cx="76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091" name="Freihand 167090">
                  <a:extLst>
                    <a:ext uri="{FF2B5EF4-FFF2-40B4-BE49-F238E27FC236}">
                      <a16:creationId xmlns:a16="http://schemas.microsoft.com/office/drawing/2014/main" id="{01A0E328-186A-44D1-BE47-266D0887BFEB}"/>
                    </a:ext>
                  </a:extLst>
                </p14:cNvPr>
                <p14:cNvContentPartPr/>
                <p14:nvPr/>
              </p14:nvContentPartPr>
              <p14:xfrm>
                <a:off x="10840693" y="2818272"/>
                <a:ext cx="11160" cy="78120"/>
              </p14:xfrm>
            </p:contentPart>
          </mc:Choice>
          <mc:Fallback xmlns="">
            <p:pic>
              <p:nvPicPr>
                <p:cNvPr id="167091" name="Freihand 167090">
                  <a:extLst>
                    <a:ext uri="{FF2B5EF4-FFF2-40B4-BE49-F238E27FC236}">
                      <a16:creationId xmlns:a16="http://schemas.microsoft.com/office/drawing/2014/main" id="{01A0E328-186A-44D1-BE47-266D0887BFE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36373" y="2813952"/>
                  <a:ext cx="19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092" name="Freihand 167091">
                  <a:extLst>
                    <a:ext uri="{FF2B5EF4-FFF2-40B4-BE49-F238E27FC236}">
                      <a16:creationId xmlns:a16="http://schemas.microsoft.com/office/drawing/2014/main" id="{5AE196FE-E348-49C2-BEEC-A62B972B695D}"/>
                    </a:ext>
                  </a:extLst>
                </p14:cNvPr>
                <p14:cNvContentPartPr/>
                <p14:nvPr/>
              </p14:nvContentPartPr>
              <p14:xfrm>
                <a:off x="10868413" y="2705232"/>
                <a:ext cx="246240" cy="160200"/>
              </p14:xfrm>
            </p:contentPart>
          </mc:Choice>
          <mc:Fallback xmlns="">
            <p:pic>
              <p:nvPicPr>
                <p:cNvPr id="167092" name="Freihand 167091">
                  <a:extLst>
                    <a:ext uri="{FF2B5EF4-FFF2-40B4-BE49-F238E27FC236}">
                      <a16:creationId xmlns:a16="http://schemas.microsoft.com/office/drawing/2014/main" id="{5AE196FE-E348-49C2-BEEC-A62B972B69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864093" y="2700912"/>
                  <a:ext cx="254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093" name="Freihand 167092">
                  <a:extLst>
                    <a:ext uri="{FF2B5EF4-FFF2-40B4-BE49-F238E27FC236}">
                      <a16:creationId xmlns:a16="http://schemas.microsoft.com/office/drawing/2014/main" id="{DDA712CD-BA02-4FD3-B95E-5BC1C03A8461}"/>
                    </a:ext>
                  </a:extLst>
                </p14:cNvPr>
                <p14:cNvContentPartPr/>
                <p14:nvPr/>
              </p14:nvContentPartPr>
              <p14:xfrm>
                <a:off x="11103493" y="2713152"/>
                <a:ext cx="15480" cy="28440"/>
              </p14:xfrm>
            </p:contentPart>
          </mc:Choice>
          <mc:Fallback xmlns="">
            <p:pic>
              <p:nvPicPr>
                <p:cNvPr id="167093" name="Freihand 167092">
                  <a:extLst>
                    <a:ext uri="{FF2B5EF4-FFF2-40B4-BE49-F238E27FC236}">
                      <a16:creationId xmlns:a16="http://schemas.microsoft.com/office/drawing/2014/main" id="{DDA712CD-BA02-4FD3-B95E-5BC1C03A846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099173" y="2708832"/>
                  <a:ext cx="2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094" name="Freihand 167093">
                  <a:extLst>
                    <a:ext uri="{FF2B5EF4-FFF2-40B4-BE49-F238E27FC236}">
                      <a16:creationId xmlns:a16="http://schemas.microsoft.com/office/drawing/2014/main" id="{E860D377-8BD9-4048-A1D8-6A34C832F267}"/>
                    </a:ext>
                  </a:extLst>
                </p14:cNvPr>
                <p14:cNvContentPartPr/>
                <p14:nvPr/>
              </p14:nvContentPartPr>
              <p14:xfrm>
                <a:off x="11151733" y="2700192"/>
                <a:ext cx="226080" cy="138600"/>
              </p14:xfrm>
            </p:contentPart>
          </mc:Choice>
          <mc:Fallback xmlns="">
            <p:pic>
              <p:nvPicPr>
                <p:cNvPr id="167094" name="Freihand 167093">
                  <a:extLst>
                    <a:ext uri="{FF2B5EF4-FFF2-40B4-BE49-F238E27FC236}">
                      <a16:creationId xmlns:a16="http://schemas.microsoft.com/office/drawing/2014/main" id="{E860D377-8BD9-4048-A1D8-6A34C832F26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47413" y="2695872"/>
                  <a:ext cx="234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096" name="Freihand 167095">
                  <a:extLst>
                    <a:ext uri="{FF2B5EF4-FFF2-40B4-BE49-F238E27FC236}">
                      <a16:creationId xmlns:a16="http://schemas.microsoft.com/office/drawing/2014/main" id="{4EE93E3A-288B-4B2A-B0BF-A8DCDC1ABF00}"/>
                    </a:ext>
                  </a:extLst>
                </p14:cNvPr>
                <p14:cNvContentPartPr/>
                <p14:nvPr/>
              </p14:nvContentPartPr>
              <p14:xfrm>
                <a:off x="10530733" y="2987832"/>
                <a:ext cx="128160" cy="160200"/>
              </p14:xfrm>
            </p:contentPart>
          </mc:Choice>
          <mc:Fallback xmlns="">
            <p:pic>
              <p:nvPicPr>
                <p:cNvPr id="167096" name="Freihand 167095">
                  <a:extLst>
                    <a:ext uri="{FF2B5EF4-FFF2-40B4-BE49-F238E27FC236}">
                      <a16:creationId xmlns:a16="http://schemas.microsoft.com/office/drawing/2014/main" id="{4EE93E3A-288B-4B2A-B0BF-A8DCDC1ABF0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526413" y="2983512"/>
                  <a:ext cx="136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097" name="Freihand 167096">
                  <a:extLst>
                    <a:ext uri="{FF2B5EF4-FFF2-40B4-BE49-F238E27FC236}">
                      <a16:creationId xmlns:a16="http://schemas.microsoft.com/office/drawing/2014/main" id="{B906C718-2D41-4AB3-9E7A-0F901BBCC193}"/>
                    </a:ext>
                  </a:extLst>
                </p14:cNvPr>
                <p14:cNvContentPartPr/>
                <p14:nvPr/>
              </p14:nvContentPartPr>
              <p14:xfrm>
                <a:off x="10559173" y="3110592"/>
                <a:ext cx="74520" cy="32400"/>
              </p14:xfrm>
            </p:contentPart>
          </mc:Choice>
          <mc:Fallback xmlns="">
            <p:pic>
              <p:nvPicPr>
                <p:cNvPr id="167097" name="Freihand 167096">
                  <a:extLst>
                    <a:ext uri="{FF2B5EF4-FFF2-40B4-BE49-F238E27FC236}">
                      <a16:creationId xmlns:a16="http://schemas.microsoft.com/office/drawing/2014/main" id="{B906C718-2D41-4AB3-9E7A-0F901BBCC19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54853" y="3106272"/>
                  <a:ext cx="83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098" name="Freihand 167097">
                  <a:extLst>
                    <a:ext uri="{FF2B5EF4-FFF2-40B4-BE49-F238E27FC236}">
                      <a16:creationId xmlns:a16="http://schemas.microsoft.com/office/drawing/2014/main" id="{912C4055-C1FA-41BD-8894-97AEBDA21E33}"/>
                    </a:ext>
                  </a:extLst>
                </p14:cNvPr>
                <p14:cNvContentPartPr/>
                <p14:nvPr/>
              </p14:nvContentPartPr>
              <p14:xfrm>
                <a:off x="10636573" y="3090432"/>
                <a:ext cx="149400" cy="56160"/>
              </p14:xfrm>
            </p:contentPart>
          </mc:Choice>
          <mc:Fallback xmlns="">
            <p:pic>
              <p:nvPicPr>
                <p:cNvPr id="167098" name="Freihand 167097">
                  <a:extLst>
                    <a:ext uri="{FF2B5EF4-FFF2-40B4-BE49-F238E27FC236}">
                      <a16:creationId xmlns:a16="http://schemas.microsoft.com/office/drawing/2014/main" id="{912C4055-C1FA-41BD-8894-97AEBDA21E3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632253" y="3086112"/>
                  <a:ext cx="158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099" name="Freihand 167098">
                  <a:extLst>
                    <a:ext uri="{FF2B5EF4-FFF2-40B4-BE49-F238E27FC236}">
                      <a16:creationId xmlns:a16="http://schemas.microsoft.com/office/drawing/2014/main" id="{33BA1179-D4D8-4C63-A864-F1F6042E4E61}"/>
                    </a:ext>
                  </a:extLst>
                </p14:cNvPr>
                <p14:cNvContentPartPr/>
                <p14:nvPr/>
              </p14:nvContentPartPr>
              <p14:xfrm>
                <a:off x="10815493" y="3057672"/>
                <a:ext cx="79560" cy="84240"/>
              </p14:xfrm>
            </p:contentPart>
          </mc:Choice>
          <mc:Fallback xmlns="">
            <p:pic>
              <p:nvPicPr>
                <p:cNvPr id="167099" name="Freihand 167098">
                  <a:extLst>
                    <a:ext uri="{FF2B5EF4-FFF2-40B4-BE49-F238E27FC236}">
                      <a16:creationId xmlns:a16="http://schemas.microsoft.com/office/drawing/2014/main" id="{33BA1179-D4D8-4C63-A864-F1F6042E4E6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811173" y="3053352"/>
                  <a:ext cx="88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100" name="Freihand 167099">
                  <a:extLst>
                    <a:ext uri="{FF2B5EF4-FFF2-40B4-BE49-F238E27FC236}">
                      <a16:creationId xmlns:a16="http://schemas.microsoft.com/office/drawing/2014/main" id="{10DE707D-5D15-4DA6-B0D4-3C44C8F44D49}"/>
                    </a:ext>
                  </a:extLst>
                </p14:cNvPr>
                <p14:cNvContentPartPr/>
                <p14:nvPr/>
              </p14:nvContentPartPr>
              <p14:xfrm>
                <a:off x="10905853" y="3042192"/>
                <a:ext cx="292320" cy="88560"/>
              </p14:xfrm>
            </p:contentPart>
          </mc:Choice>
          <mc:Fallback xmlns="">
            <p:pic>
              <p:nvPicPr>
                <p:cNvPr id="167100" name="Freihand 167099">
                  <a:extLst>
                    <a:ext uri="{FF2B5EF4-FFF2-40B4-BE49-F238E27FC236}">
                      <a16:creationId xmlns:a16="http://schemas.microsoft.com/office/drawing/2014/main" id="{10DE707D-5D15-4DA6-B0D4-3C44C8F44D4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01533" y="3037872"/>
                  <a:ext cx="300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105" name="Freihand 167104">
                  <a:extLst>
                    <a:ext uri="{FF2B5EF4-FFF2-40B4-BE49-F238E27FC236}">
                      <a16:creationId xmlns:a16="http://schemas.microsoft.com/office/drawing/2014/main" id="{FA7D5754-1456-42F4-8821-77AB883199F0}"/>
                    </a:ext>
                  </a:extLst>
                </p14:cNvPr>
                <p14:cNvContentPartPr/>
                <p14:nvPr/>
              </p14:nvContentPartPr>
              <p14:xfrm>
                <a:off x="11296093" y="2981712"/>
                <a:ext cx="111960" cy="208080"/>
              </p14:xfrm>
            </p:contentPart>
          </mc:Choice>
          <mc:Fallback xmlns="">
            <p:pic>
              <p:nvPicPr>
                <p:cNvPr id="167105" name="Freihand 167104">
                  <a:extLst>
                    <a:ext uri="{FF2B5EF4-FFF2-40B4-BE49-F238E27FC236}">
                      <a16:creationId xmlns:a16="http://schemas.microsoft.com/office/drawing/2014/main" id="{FA7D5754-1456-42F4-8821-77AB883199F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291773" y="2977392"/>
                  <a:ext cx="120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106" name="Freihand 167105">
                  <a:extLst>
                    <a:ext uri="{FF2B5EF4-FFF2-40B4-BE49-F238E27FC236}">
                      <a16:creationId xmlns:a16="http://schemas.microsoft.com/office/drawing/2014/main" id="{2D82F49C-D536-49E1-B50A-C194AA0CC70B}"/>
                    </a:ext>
                  </a:extLst>
                </p14:cNvPr>
                <p14:cNvContentPartPr/>
                <p14:nvPr/>
              </p14:nvContentPartPr>
              <p14:xfrm>
                <a:off x="11406613" y="3025992"/>
                <a:ext cx="101160" cy="83160"/>
              </p14:xfrm>
            </p:contentPart>
          </mc:Choice>
          <mc:Fallback xmlns="">
            <p:pic>
              <p:nvPicPr>
                <p:cNvPr id="167106" name="Freihand 167105">
                  <a:extLst>
                    <a:ext uri="{FF2B5EF4-FFF2-40B4-BE49-F238E27FC236}">
                      <a16:creationId xmlns:a16="http://schemas.microsoft.com/office/drawing/2014/main" id="{2D82F49C-D536-49E1-B50A-C194AA0CC70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402293" y="3021672"/>
                  <a:ext cx="109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107" name="Freihand 167106">
                  <a:extLst>
                    <a:ext uri="{FF2B5EF4-FFF2-40B4-BE49-F238E27FC236}">
                      <a16:creationId xmlns:a16="http://schemas.microsoft.com/office/drawing/2014/main" id="{AF088CD2-FAC5-4A8C-AD3E-17AEB0BDBF5A}"/>
                    </a:ext>
                  </a:extLst>
                </p14:cNvPr>
                <p14:cNvContentPartPr/>
                <p14:nvPr/>
              </p14:nvContentPartPr>
              <p14:xfrm>
                <a:off x="11521813" y="2930952"/>
                <a:ext cx="142920" cy="152640"/>
              </p14:xfrm>
            </p:contentPart>
          </mc:Choice>
          <mc:Fallback xmlns="">
            <p:pic>
              <p:nvPicPr>
                <p:cNvPr id="167107" name="Freihand 167106">
                  <a:extLst>
                    <a:ext uri="{FF2B5EF4-FFF2-40B4-BE49-F238E27FC236}">
                      <a16:creationId xmlns:a16="http://schemas.microsoft.com/office/drawing/2014/main" id="{AF088CD2-FAC5-4A8C-AD3E-17AEB0BDBF5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517493" y="2926632"/>
                  <a:ext cx="151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108" name="Freihand 167107">
                  <a:extLst>
                    <a:ext uri="{FF2B5EF4-FFF2-40B4-BE49-F238E27FC236}">
                      <a16:creationId xmlns:a16="http://schemas.microsoft.com/office/drawing/2014/main" id="{7864C29E-A58D-48B3-80C3-4E033998C022}"/>
                    </a:ext>
                  </a:extLst>
                </p14:cNvPr>
                <p14:cNvContentPartPr/>
                <p14:nvPr/>
              </p14:nvContentPartPr>
              <p14:xfrm>
                <a:off x="11379973" y="2921592"/>
                <a:ext cx="223920" cy="22320"/>
              </p14:xfrm>
            </p:contentPart>
          </mc:Choice>
          <mc:Fallback xmlns="">
            <p:pic>
              <p:nvPicPr>
                <p:cNvPr id="167108" name="Freihand 167107">
                  <a:extLst>
                    <a:ext uri="{FF2B5EF4-FFF2-40B4-BE49-F238E27FC236}">
                      <a16:creationId xmlns:a16="http://schemas.microsoft.com/office/drawing/2014/main" id="{7864C29E-A58D-48B3-80C3-4E033998C02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375653" y="2917272"/>
                  <a:ext cx="232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7110" name="Freihand 167109">
                  <a:extLst>
                    <a:ext uri="{FF2B5EF4-FFF2-40B4-BE49-F238E27FC236}">
                      <a16:creationId xmlns:a16="http://schemas.microsoft.com/office/drawing/2014/main" id="{E786CD54-172B-4EC7-BFDA-10A040490E2C}"/>
                    </a:ext>
                  </a:extLst>
                </p14:cNvPr>
                <p14:cNvContentPartPr/>
                <p14:nvPr/>
              </p14:nvContentPartPr>
              <p14:xfrm>
                <a:off x="9885253" y="3340272"/>
                <a:ext cx="70920" cy="71280"/>
              </p14:xfrm>
            </p:contentPart>
          </mc:Choice>
          <mc:Fallback xmlns="">
            <p:pic>
              <p:nvPicPr>
                <p:cNvPr id="167110" name="Freihand 167109">
                  <a:extLst>
                    <a:ext uri="{FF2B5EF4-FFF2-40B4-BE49-F238E27FC236}">
                      <a16:creationId xmlns:a16="http://schemas.microsoft.com/office/drawing/2014/main" id="{E786CD54-172B-4EC7-BFDA-10A040490E2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80933" y="3335952"/>
                  <a:ext cx="79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7111" name="Freihand 167110">
                  <a:extLst>
                    <a:ext uri="{FF2B5EF4-FFF2-40B4-BE49-F238E27FC236}">
                      <a16:creationId xmlns:a16="http://schemas.microsoft.com/office/drawing/2014/main" id="{D7FDEE10-83F4-4257-B6EF-10B5BD75D981}"/>
                    </a:ext>
                  </a:extLst>
                </p14:cNvPr>
                <p14:cNvContentPartPr/>
                <p14:nvPr/>
              </p14:nvContentPartPr>
              <p14:xfrm>
                <a:off x="10043293" y="3349992"/>
                <a:ext cx="144720" cy="192240"/>
              </p14:xfrm>
            </p:contentPart>
          </mc:Choice>
          <mc:Fallback xmlns="">
            <p:pic>
              <p:nvPicPr>
                <p:cNvPr id="167111" name="Freihand 167110">
                  <a:extLst>
                    <a:ext uri="{FF2B5EF4-FFF2-40B4-BE49-F238E27FC236}">
                      <a16:creationId xmlns:a16="http://schemas.microsoft.com/office/drawing/2014/main" id="{D7FDEE10-83F4-4257-B6EF-10B5BD75D98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38973" y="3345672"/>
                  <a:ext cx="153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7112" name="Freihand 167111">
                  <a:extLst>
                    <a:ext uri="{FF2B5EF4-FFF2-40B4-BE49-F238E27FC236}">
                      <a16:creationId xmlns:a16="http://schemas.microsoft.com/office/drawing/2014/main" id="{291147F7-BCC9-4A22-961A-81CD79F21F0F}"/>
                    </a:ext>
                  </a:extLst>
                </p14:cNvPr>
                <p14:cNvContentPartPr/>
                <p14:nvPr/>
              </p14:nvContentPartPr>
              <p14:xfrm>
                <a:off x="10170373" y="3297792"/>
                <a:ext cx="28800" cy="33480"/>
              </p14:xfrm>
            </p:contentPart>
          </mc:Choice>
          <mc:Fallback xmlns="">
            <p:pic>
              <p:nvPicPr>
                <p:cNvPr id="167112" name="Freihand 167111">
                  <a:extLst>
                    <a:ext uri="{FF2B5EF4-FFF2-40B4-BE49-F238E27FC236}">
                      <a16:creationId xmlns:a16="http://schemas.microsoft.com/office/drawing/2014/main" id="{291147F7-BCC9-4A22-961A-81CD79F21F0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66053" y="3293472"/>
                  <a:ext cx="37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7113" name="Freihand 167112">
                  <a:extLst>
                    <a:ext uri="{FF2B5EF4-FFF2-40B4-BE49-F238E27FC236}">
                      <a16:creationId xmlns:a16="http://schemas.microsoft.com/office/drawing/2014/main" id="{6E95FD53-891F-493D-B9D4-4426F4947A02}"/>
                    </a:ext>
                  </a:extLst>
                </p14:cNvPr>
                <p14:cNvContentPartPr/>
                <p14:nvPr/>
              </p14:nvContentPartPr>
              <p14:xfrm>
                <a:off x="10287013" y="3319032"/>
                <a:ext cx="166320" cy="101160"/>
              </p14:xfrm>
            </p:contentPart>
          </mc:Choice>
          <mc:Fallback xmlns="">
            <p:pic>
              <p:nvPicPr>
                <p:cNvPr id="167113" name="Freihand 167112">
                  <a:extLst>
                    <a:ext uri="{FF2B5EF4-FFF2-40B4-BE49-F238E27FC236}">
                      <a16:creationId xmlns:a16="http://schemas.microsoft.com/office/drawing/2014/main" id="{6E95FD53-891F-493D-B9D4-4426F4947A0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282693" y="3314712"/>
                  <a:ext cx="174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7114" name="Freihand 167113">
                  <a:extLst>
                    <a:ext uri="{FF2B5EF4-FFF2-40B4-BE49-F238E27FC236}">
                      <a16:creationId xmlns:a16="http://schemas.microsoft.com/office/drawing/2014/main" id="{980E6357-11A4-4855-9244-3336C9E51EBB}"/>
                    </a:ext>
                  </a:extLst>
                </p14:cNvPr>
                <p14:cNvContentPartPr/>
                <p14:nvPr/>
              </p14:nvContentPartPr>
              <p14:xfrm>
                <a:off x="10423453" y="3271512"/>
                <a:ext cx="360" cy="360"/>
              </p14:xfrm>
            </p:contentPart>
          </mc:Choice>
          <mc:Fallback xmlns="">
            <p:pic>
              <p:nvPicPr>
                <p:cNvPr id="167114" name="Freihand 167113">
                  <a:extLst>
                    <a:ext uri="{FF2B5EF4-FFF2-40B4-BE49-F238E27FC236}">
                      <a16:creationId xmlns:a16="http://schemas.microsoft.com/office/drawing/2014/main" id="{980E6357-11A4-4855-9244-3336C9E51EB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19133" y="32671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7115" name="Freihand 167114">
                  <a:extLst>
                    <a:ext uri="{FF2B5EF4-FFF2-40B4-BE49-F238E27FC236}">
                      <a16:creationId xmlns:a16="http://schemas.microsoft.com/office/drawing/2014/main" id="{F03B5B23-0F2D-472C-80C3-E344B2279344}"/>
                    </a:ext>
                  </a:extLst>
                </p14:cNvPr>
                <p14:cNvContentPartPr/>
                <p14:nvPr/>
              </p14:nvContentPartPr>
              <p14:xfrm>
                <a:off x="10491853" y="3277272"/>
                <a:ext cx="207360" cy="129960"/>
              </p14:xfrm>
            </p:contentPart>
          </mc:Choice>
          <mc:Fallback xmlns="">
            <p:pic>
              <p:nvPicPr>
                <p:cNvPr id="167115" name="Freihand 167114">
                  <a:extLst>
                    <a:ext uri="{FF2B5EF4-FFF2-40B4-BE49-F238E27FC236}">
                      <a16:creationId xmlns:a16="http://schemas.microsoft.com/office/drawing/2014/main" id="{F03B5B23-0F2D-472C-80C3-E344B227934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487533" y="3272952"/>
                  <a:ext cx="216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7116" name="Freihand 167115">
                  <a:extLst>
                    <a:ext uri="{FF2B5EF4-FFF2-40B4-BE49-F238E27FC236}">
                      <a16:creationId xmlns:a16="http://schemas.microsoft.com/office/drawing/2014/main" id="{D7FA2E45-E02C-448C-92C4-D51B9C7682E3}"/>
                    </a:ext>
                  </a:extLst>
                </p14:cNvPr>
                <p14:cNvContentPartPr/>
                <p14:nvPr/>
              </p14:nvContentPartPr>
              <p14:xfrm>
                <a:off x="10817653" y="3303552"/>
                <a:ext cx="243720" cy="105480"/>
              </p14:xfrm>
            </p:contentPart>
          </mc:Choice>
          <mc:Fallback xmlns="">
            <p:pic>
              <p:nvPicPr>
                <p:cNvPr id="167116" name="Freihand 167115">
                  <a:extLst>
                    <a:ext uri="{FF2B5EF4-FFF2-40B4-BE49-F238E27FC236}">
                      <a16:creationId xmlns:a16="http://schemas.microsoft.com/office/drawing/2014/main" id="{D7FA2E45-E02C-448C-92C4-D51B9C7682E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813333" y="3299232"/>
                  <a:ext cx="252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7117" name="Freihand 167116">
                  <a:extLst>
                    <a:ext uri="{FF2B5EF4-FFF2-40B4-BE49-F238E27FC236}">
                      <a16:creationId xmlns:a16="http://schemas.microsoft.com/office/drawing/2014/main" id="{745C116A-0160-4698-B91A-BC074A0C151C}"/>
                    </a:ext>
                  </a:extLst>
                </p14:cNvPr>
                <p14:cNvContentPartPr/>
                <p14:nvPr/>
              </p14:nvContentPartPr>
              <p14:xfrm>
                <a:off x="11008093" y="3292032"/>
                <a:ext cx="39240" cy="18000"/>
              </p14:xfrm>
            </p:contentPart>
          </mc:Choice>
          <mc:Fallback xmlns="">
            <p:pic>
              <p:nvPicPr>
                <p:cNvPr id="167117" name="Freihand 167116">
                  <a:extLst>
                    <a:ext uri="{FF2B5EF4-FFF2-40B4-BE49-F238E27FC236}">
                      <a16:creationId xmlns:a16="http://schemas.microsoft.com/office/drawing/2014/main" id="{745C116A-0160-4698-B91A-BC074A0C151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003773" y="3287712"/>
                  <a:ext cx="47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7118" name="Freihand 167117">
                  <a:extLst>
                    <a:ext uri="{FF2B5EF4-FFF2-40B4-BE49-F238E27FC236}">
                      <a16:creationId xmlns:a16="http://schemas.microsoft.com/office/drawing/2014/main" id="{24D58D95-9DC3-47D6-8762-5D8B2EC89DD6}"/>
                    </a:ext>
                  </a:extLst>
                </p14:cNvPr>
                <p14:cNvContentPartPr/>
                <p14:nvPr/>
              </p14:nvContentPartPr>
              <p14:xfrm>
                <a:off x="11114293" y="3315072"/>
                <a:ext cx="109440" cy="69840"/>
              </p14:xfrm>
            </p:contentPart>
          </mc:Choice>
          <mc:Fallback xmlns="">
            <p:pic>
              <p:nvPicPr>
                <p:cNvPr id="167118" name="Freihand 167117">
                  <a:extLst>
                    <a:ext uri="{FF2B5EF4-FFF2-40B4-BE49-F238E27FC236}">
                      <a16:creationId xmlns:a16="http://schemas.microsoft.com/office/drawing/2014/main" id="{24D58D95-9DC3-47D6-8762-5D8B2EC89DD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109973" y="3310752"/>
                  <a:ext cx="118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7119" name="Freihand 167118">
                  <a:extLst>
                    <a:ext uri="{FF2B5EF4-FFF2-40B4-BE49-F238E27FC236}">
                      <a16:creationId xmlns:a16="http://schemas.microsoft.com/office/drawing/2014/main" id="{64D25916-C6A7-4780-8B92-2B694175A5A5}"/>
                    </a:ext>
                  </a:extLst>
                </p14:cNvPr>
                <p14:cNvContentPartPr/>
                <p14:nvPr/>
              </p14:nvContentPartPr>
              <p14:xfrm>
                <a:off x="10282693" y="3543312"/>
                <a:ext cx="125280" cy="162000"/>
              </p14:xfrm>
            </p:contentPart>
          </mc:Choice>
          <mc:Fallback xmlns="">
            <p:pic>
              <p:nvPicPr>
                <p:cNvPr id="167119" name="Freihand 167118">
                  <a:extLst>
                    <a:ext uri="{FF2B5EF4-FFF2-40B4-BE49-F238E27FC236}">
                      <a16:creationId xmlns:a16="http://schemas.microsoft.com/office/drawing/2014/main" id="{64D25916-C6A7-4780-8B92-2B694175A5A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278373" y="3538992"/>
                  <a:ext cx="133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7120" name="Freihand 167119">
                  <a:extLst>
                    <a:ext uri="{FF2B5EF4-FFF2-40B4-BE49-F238E27FC236}">
                      <a16:creationId xmlns:a16="http://schemas.microsoft.com/office/drawing/2014/main" id="{27C7C8C6-0141-40D7-AD36-D23440E49F87}"/>
                    </a:ext>
                  </a:extLst>
                </p14:cNvPr>
                <p14:cNvContentPartPr/>
                <p14:nvPr/>
              </p14:nvContentPartPr>
              <p14:xfrm>
                <a:off x="10428853" y="3598032"/>
                <a:ext cx="68400" cy="90720"/>
              </p14:xfrm>
            </p:contentPart>
          </mc:Choice>
          <mc:Fallback xmlns="">
            <p:pic>
              <p:nvPicPr>
                <p:cNvPr id="167120" name="Freihand 167119">
                  <a:extLst>
                    <a:ext uri="{FF2B5EF4-FFF2-40B4-BE49-F238E27FC236}">
                      <a16:creationId xmlns:a16="http://schemas.microsoft.com/office/drawing/2014/main" id="{27C7C8C6-0141-40D7-AD36-D23440E49F8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424533" y="3593712"/>
                  <a:ext cx="77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7121" name="Freihand 167120">
                  <a:extLst>
                    <a:ext uri="{FF2B5EF4-FFF2-40B4-BE49-F238E27FC236}">
                      <a16:creationId xmlns:a16="http://schemas.microsoft.com/office/drawing/2014/main" id="{7B34F484-A3E8-4C25-B78F-C6905649292B}"/>
                    </a:ext>
                  </a:extLst>
                </p14:cNvPr>
                <p14:cNvContentPartPr/>
                <p14:nvPr/>
              </p14:nvContentPartPr>
              <p14:xfrm>
                <a:off x="10508773" y="3578952"/>
                <a:ext cx="95400" cy="100800"/>
              </p14:xfrm>
            </p:contentPart>
          </mc:Choice>
          <mc:Fallback xmlns="">
            <p:pic>
              <p:nvPicPr>
                <p:cNvPr id="167121" name="Freihand 167120">
                  <a:extLst>
                    <a:ext uri="{FF2B5EF4-FFF2-40B4-BE49-F238E27FC236}">
                      <a16:creationId xmlns:a16="http://schemas.microsoft.com/office/drawing/2014/main" id="{7B34F484-A3E8-4C25-B78F-C6905649292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504093" y="3574632"/>
                  <a:ext cx="104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7122" name="Freihand 167121">
                  <a:extLst>
                    <a:ext uri="{FF2B5EF4-FFF2-40B4-BE49-F238E27FC236}">
                      <a16:creationId xmlns:a16="http://schemas.microsoft.com/office/drawing/2014/main" id="{3C431C41-E229-415D-AF99-C7A743BDC1F7}"/>
                    </a:ext>
                  </a:extLst>
                </p14:cNvPr>
                <p14:cNvContentPartPr/>
                <p14:nvPr/>
              </p14:nvContentPartPr>
              <p14:xfrm>
                <a:off x="10610653" y="3566712"/>
                <a:ext cx="59760" cy="102240"/>
              </p14:xfrm>
            </p:contentPart>
          </mc:Choice>
          <mc:Fallback xmlns="">
            <p:pic>
              <p:nvPicPr>
                <p:cNvPr id="167122" name="Freihand 167121">
                  <a:extLst>
                    <a:ext uri="{FF2B5EF4-FFF2-40B4-BE49-F238E27FC236}">
                      <a16:creationId xmlns:a16="http://schemas.microsoft.com/office/drawing/2014/main" id="{3C431C41-E229-415D-AF99-C7A743BDC1F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606333" y="3562392"/>
                  <a:ext cx="68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7125" name="Freihand 167124">
                  <a:extLst>
                    <a:ext uri="{FF2B5EF4-FFF2-40B4-BE49-F238E27FC236}">
                      <a16:creationId xmlns:a16="http://schemas.microsoft.com/office/drawing/2014/main" id="{0001FF91-4B80-4C70-A063-087C9C8B0712}"/>
                    </a:ext>
                  </a:extLst>
                </p14:cNvPr>
                <p14:cNvContentPartPr/>
                <p14:nvPr/>
              </p14:nvContentPartPr>
              <p14:xfrm>
                <a:off x="10623613" y="3560232"/>
                <a:ext cx="97920" cy="106920"/>
              </p14:xfrm>
            </p:contentPart>
          </mc:Choice>
          <mc:Fallback xmlns="">
            <p:pic>
              <p:nvPicPr>
                <p:cNvPr id="167125" name="Freihand 167124">
                  <a:extLst>
                    <a:ext uri="{FF2B5EF4-FFF2-40B4-BE49-F238E27FC236}">
                      <a16:creationId xmlns:a16="http://schemas.microsoft.com/office/drawing/2014/main" id="{0001FF91-4B80-4C70-A063-087C9C8B071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619293" y="3555912"/>
                  <a:ext cx="106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7126" name="Freihand 167125">
                  <a:extLst>
                    <a:ext uri="{FF2B5EF4-FFF2-40B4-BE49-F238E27FC236}">
                      <a16:creationId xmlns:a16="http://schemas.microsoft.com/office/drawing/2014/main" id="{E3D145E2-C0D6-460F-9EEA-B64BA9BDFC1D}"/>
                    </a:ext>
                  </a:extLst>
                </p14:cNvPr>
                <p14:cNvContentPartPr/>
                <p14:nvPr/>
              </p14:nvContentPartPr>
              <p14:xfrm>
                <a:off x="10723693" y="3528912"/>
                <a:ext cx="82080" cy="131760"/>
              </p14:xfrm>
            </p:contentPart>
          </mc:Choice>
          <mc:Fallback xmlns="">
            <p:pic>
              <p:nvPicPr>
                <p:cNvPr id="167126" name="Freihand 167125">
                  <a:extLst>
                    <a:ext uri="{FF2B5EF4-FFF2-40B4-BE49-F238E27FC236}">
                      <a16:creationId xmlns:a16="http://schemas.microsoft.com/office/drawing/2014/main" id="{E3D145E2-C0D6-460F-9EEA-B64BA9BDFC1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719373" y="3524592"/>
                  <a:ext cx="90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7127" name="Freihand 167126">
                  <a:extLst>
                    <a:ext uri="{FF2B5EF4-FFF2-40B4-BE49-F238E27FC236}">
                      <a16:creationId xmlns:a16="http://schemas.microsoft.com/office/drawing/2014/main" id="{4AE48836-0855-461E-90EB-AA3F409B7799}"/>
                    </a:ext>
                  </a:extLst>
                </p14:cNvPr>
                <p14:cNvContentPartPr/>
                <p14:nvPr/>
              </p14:nvContentPartPr>
              <p14:xfrm>
                <a:off x="10796773" y="3581472"/>
                <a:ext cx="69840" cy="75240"/>
              </p14:xfrm>
            </p:contentPart>
          </mc:Choice>
          <mc:Fallback xmlns="">
            <p:pic>
              <p:nvPicPr>
                <p:cNvPr id="167127" name="Freihand 167126">
                  <a:extLst>
                    <a:ext uri="{FF2B5EF4-FFF2-40B4-BE49-F238E27FC236}">
                      <a16:creationId xmlns:a16="http://schemas.microsoft.com/office/drawing/2014/main" id="{4AE48836-0855-461E-90EB-AA3F409B779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792453" y="3577152"/>
                  <a:ext cx="78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7128" name="Freihand 167127">
                  <a:extLst>
                    <a:ext uri="{FF2B5EF4-FFF2-40B4-BE49-F238E27FC236}">
                      <a16:creationId xmlns:a16="http://schemas.microsoft.com/office/drawing/2014/main" id="{30DD04AA-85E9-4DFF-9C18-F8558A4DC594}"/>
                    </a:ext>
                  </a:extLst>
                </p14:cNvPr>
                <p14:cNvContentPartPr/>
                <p14:nvPr/>
              </p14:nvContentPartPr>
              <p14:xfrm>
                <a:off x="10893973" y="3483552"/>
                <a:ext cx="104400" cy="154800"/>
              </p14:xfrm>
            </p:contentPart>
          </mc:Choice>
          <mc:Fallback xmlns="">
            <p:pic>
              <p:nvPicPr>
                <p:cNvPr id="167128" name="Freihand 167127">
                  <a:extLst>
                    <a:ext uri="{FF2B5EF4-FFF2-40B4-BE49-F238E27FC236}">
                      <a16:creationId xmlns:a16="http://schemas.microsoft.com/office/drawing/2014/main" id="{30DD04AA-85E9-4DFF-9C18-F8558A4DC59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889653" y="3479232"/>
                  <a:ext cx="113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7129" name="Freihand 167128">
                  <a:extLst>
                    <a:ext uri="{FF2B5EF4-FFF2-40B4-BE49-F238E27FC236}">
                      <a16:creationId xmlns:a16="http://schemas.microsoft.com/office/drawing/2014/main" id="{454DE05C-0C4C-4180-9394-FD90DC7D96ED}"/>
                    </a:ext>
                  </a:extLst>
                </p14:cNvPr>
                <p14:cNvContentPartPr/>
                <p14:nvPr/>
              </p14:nvContentPartPr>
              <p14:xfrm>
                <a:off x="11022493" y="3470952"/>
                <a:ext cx="222120" cy="195120"/>
              </p14:xfrm>
            </p:contentPart>
          </mc:Choice>
          <mc:Fallback xmlns="">
            <p:pic>
              <p:nvPicPr>
                <p:cNvPr id="167129" name="Freihand 167128">
                  <a:extLst>
                    <a:ext uri="{FF2B5EF4-FFF2-40B4-BE49-F238E27FC236}">
                      <a16:creationId xmlns:a16="http://schemas.microsoft.com/office/drawing/2014/main" id="{454DE05C-0C4C-4180-9394-FD90DC7D96E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018173" y="3466632"/>
                  <a:ext cx="230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7131" name="Freihand 167130">
                  <a:extLst>
                    <a:ext uri="{FF2B5EF4-FFF2-40B4-BE49-F238E27FC236}">
                      <a16:creationId xmlns:a16="http://schemas.microsoft.com/office/drawing/2014/main" id="{7326300E-CAAE-4B83-BCE1-CF7452706A70}"/>
                    </a:ext>
                  </a:extLst>
                </p14:cNvPr>
                <p14:cNvContentPartPr/>
                <p14:nvPr/>
              </p14:nvContentPartPr>
              <p14:xfrm>
                <a:off x="11302573" y="3608472"/>
                <a:ext cx="17640" cy="83880"/>
              </p14:xfrm>
            </p:contentPart>
          </mc:Choice>
          <mc:Fallback xmlns="">
            <p:pic>
              <p:nvPicPr>
                <p:cNvPr id="167131" name="Freihand 167130">
                  <a:extLst>
                    <a:ext uri="{FF2B5EF4-FFF2-40B4-BE49-F238E27FC236}">
                      <a16:creationId xmlns:a16="http://schemas.microsoft.com/office/drawing/2014/main" id="{7326300E-CAAE-4B83-BCE1-CF7452706A7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298253" y="3604152"/>
                  <a:ext cx="26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7132" name="Freihand 167131">
                  <a:extLst>
                    <a:ext uri="{FF2B5EF4-FFF2-40B4-BE49-F238E27FC236}">
                      <a16:creationId xmlns:a16="http://schemas.microsoft.com/office/drawing/2014/main" id="{105AE242-3D87-42FB-87AC-36A9EABF5F19}"/>
                    </a:ext>
                  </a:extLst>
                </p14:cNvPr>
                <p14:cNvContentPartPr/>
                <p14:nvPr/>
              </p14:nvContentPartPr>
              <p14:xfrm>
                <a:off x="11388613" y="3471672"/>
                <a:ext cx="177480" cy="149760"/>
              </p14:xfrm>
            </p:contentPart>
          </mc:Choice>
          <mc:Fallback xmlns="">
            <p:pic>
              <p:nvPicPr>
                <p:cNvPr id="167132" name="Freihand 167131">
                  <a:extLst>
                    <a:ext uri="{FF2B5EF4-FFF2-40B4-BE49-F238E27FC236}">
                      <a16:creationId xmlns:a16="http://schemas.microsoft.com/office/drawing/2014/main" id="{105AE242-3D87-42FB-87AC-36A9EABF5F1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384293" y="3467352"/>
                  <a:ext cx="186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7133" name="Freihand 167132">
                  <a:extLst>
                    <a:ext uri="{FF2B5EF4-FFF2-40B4-BE49-F238E27FC236}">
                      <a16:creationId xmlns:a16="http://schemas.microsoft.com/office/drawing/2014/main" id="{6C593634-2021-4202-815C-1D417DACE52B}"/>
                    </a:ext>
                  </a:extLst>
                </p14:cNvPr>
                <p14:cNvContentPartPr/>
                <p14:nvPr/>
              </p14:nvContentPartPr>
              <p14:xfrm>
                <a:off x="11565013" y="3519552"/>
                <a:ext cx="74880" cy="107280"/>
              </p14:xfrm>
            </p:contentPart>
          </mc:Choice>
          <mc:Fallback xmlns="">
            <p:pic>
              <p:nvPicPr>
                <p:cNvPr id="167133" name="Freihand 167132">
                  <a:extLst>
                    <a:ext uri="{FF2B5EF4-FFF2-40B4-BE49-F238E27FC236}">
                      <a16:creationId xmlns:a16="http://schemas.microsoft.com/office/drawing/2014/main" id="{6C593634-2021-4202-815C-1D417DACE52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560693" y="3515232"/>
                  <a:ext cx="83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7134" name="Freihand 167133">
                  <a:extLst>
                    <a:ext uri="{FF2B5EF4-FFF2-40B4-BE49-F238E27FC236}">
                      <a16:creationId xmlns:a16="http://schemas.microsoft.com/office/drawing/2014/main" id="{7B95EEE4-BC70-457F-9757-28F68E85D14E}"/>
                    </a:ext>
                  </a:extLst>
                </p14:cNvPr>
                <p14:cNvContentPartPr/>
                <p14:nvPr/>
              </p14:nvContentPartPr>
              <p14:xfrm>
                <a:off x="11657893" y="3450072"/>
                <a:ext cx="20880" cy="155520"/>
              </p14:xfrm>
            </p:contentPart>
          </mc:Choice>
          <mc:Fallback xmlns="">
            <p:pic>
              <p:nvPicPr>
                <p:cNvPr id="167134" name="Freihand 167133">
                  <a:extLst>
                    <a:ext uri="{FF2B5EF4-FFF2-40B4-BE49-F238E27FC236}">
                      <a16:creationId xmlns:a16="http://schemas.microsoft.com/office/drawing/2014/main" id="{7B95EEE4-BC70-457F-9757-28F68E85D14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653573" y="3445752"/>
                  <a:ext cx="29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67135" name="Freihand 167134">
                  <a:extLst>
                    <a:ext uri="{FF2B5EF4-FFF2-40B4-BE49-F238E27FC236}">
                      <a16:creationId xmlns:a16="http://schemas.microsoft.com/office/drawing/2014/main" id="{7DF67BBD-904E-4702-A58B-DD8296DD4B33}"/>
                    </a:ext>
                  </a:extLst>
                </p14:cNvPr>
                <p14:cNvContentPartPr/>
                <p14:nvPr/>
              </p14:nvContentPartPr>
              <p14:xfrm>
                <a:off x="11658253" y="3520992"/>
                <a:ext cx="114120" cy="91440"/>
              </p14:xfrm>
            </p:contentPart>
          </mc:Choice>
          <mc:Fallback xmlns="">
            <p:pic>
              <p:nvPicPr>
                <p:cNvPr id="167135" name="Freihand 167134">
                  <a:extLst>
                    <a:ext uri="{FF2B5EF4-FFF2-40B4-BE49-F238E27FC236}">
                      <a16:creationId xmlns:a16="http://schemas.microsoft.com/office/drawing/2014/main" id="{7DF67BBD-904E-4702-A58B-DD8296DD4B3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653933" y="3516672"/>
                  <a:ext cx="122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67136" name="Freihand 167135">
                  <a:extLst>
                    <a:ext uri="{FF2B5EF4-FFF2-40B4-BE49-F238E27FC236}">
                      <a16:creationId xmlns:a16="http://schemas.microsoft.com/office/drawing/2014/main" id="{BCC21DDA-2F38-4187-8E88-8E7ADF454BA5}"/>
                    </a:ext>
                  </a:extLst>
                </p14:cNvPr>
                <p14:cNvContentPartPr/>
                <p14:nvPr/>
              </p14:nvContentPartPr>
              <p14:xfrm>
                <a:off x="10149493" y="3855432"/>
                <a:ext cx="394200" cy="182880"/>
              </p14:xfrm>
            </p:contentPart>
          </mc:Choice>
          <mc:Fallback xmlns="">
            <p:pic>
              <p:nvPicPr>
                <p:cNvPr id="167136" name="Freihand 167135">
                  <a:extLst>
                    <a:ext uri="{FF2B5EF4-FFF2-40B4-BE49-F238E27FC236}">
                      <a16:creationId xmlns:a16="http://schemas.microsoft.com/office/drawing/2014/main" id="{BCC21DDA-2F38-4187-8E88-8E7ADF454BA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145173" y="3851112"/>
                  <a:ext cx="402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67137" name="Freihand 167136">
                  <a:extLst>
                    <a:ext uri="{FF2B5EF4-FFF2-40B4-BE49-F238E27FC236}">
                      <a16:creationId xmlns:a16="http://schemas.microsoft.com/office/drawing/2014/main" id="{B93ADF5C-054B-4C49-AE82-5930FDF7EDBB}"/>
                    </a:ext>
                  </a:extLst>
                </p14:cNvPr>
                <p14:cNvContentPartPr/>
                <p14:nvPr/>
              </p14:nvContentPartPr>
              <p14:xfrm>
                <a:off x="10513453" y="3810792"/>
                <a:ext cx="360" cy="360"/>
              </p14:xfrm>
            </p:contentPart>
          </mc:Choice>
          <mc:Fallback xmlns="">
            <p:pic>
              <p:nvPicPr>
                <p:cNvPr id="167137" name="Freihand 167136">
                  <a:extLst>
                    <a:ext uri="{FF2B5EF4-FFF2-40B4-BE49-F238E27FC236}">
                      <a16:creationId xmlns:a16="http://schemas.microsoft.com/office/drawing/2014/main" id="{B93ADF5C-054B-4C49-AE82-5930FDF7EDB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09133" y="38064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67138" name="Freihand 167137">
                  <a:extLst>
                    <a:ext uri="{FF2B5EF4-FFF2-40B4-BE49-F238E27FC236}">
                      <a16:creationId xmlns:a16="http://schemas.microsoft.com/office/drawing/2014/main" id="{78AB3436-91E0-4D5A-BBB4-1B66C634FACB}"/>
                    </a:ext>
                  </a:extLst>
                </p14:cNvPr>
                <p14:cNvContentPartPr/>
                <p14:nvPr/>
              </p14:nvContentPartPr>
              <p14:xfrm>
                <a:off x="10546933" y="3800352"/>
                <a:ext cx="185040" cy="199080"/>
              </p14:xfrm>
            </p:contentPart>
          </mc:Choice>
          <mc:Fallback xmlns="">
            <p:pic>
              <p:nvPicPr>
                <p:cNvPr id="167138" name="Freihand 167137">
                  <a:extLst>
                    <a:ext uri="{FF2B5EF4-FFF2-40B4-BE49-F238E27FC236}">
                      <a16:creationId xmlns:a16="http://schemas.microsoft.com/office/drawing/2014/main" id="{78AB3436-91E0-4D5A-BBB4-1B66C634FAC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42613" y="3796032"/>
                  <a:ext cx="193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67139" name="Freihand 167138">
                  <a:extLst>
                    <a:ext uri="{FF2B5EF4-FFF2-40B4-BE49-F238E27FC236}">
                      <a16:creationId xmlns:a16="http://schemas.microsoft.com/office/drawing/2014/main" id="{4B6626C1-792E-4B8D-89EA-09814A22C6D0}"/>
                    </a:ext>
                  </a:extLst>
                </p14:cNvPr>
                <p14:cNvContentPartPr/>
                <p14:nvPr/>
              </p14:nvContentPartPr>
              <p14:xfrm>
                <a:off x="10895413" y="3745632"/>
                <a:ext cx="251280" cy="122760"/>
              </p14:xfrm>
            </p:contentPart>
          </mc:Choice>
          <mc:Fallback xmlns="">
            <p:pic>
              <p:nvPicPr>
                <p:cNvPr id="167139" name="Freihand 167138">
                  <a:extLst>
                    <a:ext uri="{FF2B5EF4-FFF2-40B4-BE49-F238E27FC236}">
                      <a16:creationId xmlns:a16="http://schemas.microsoft.com/office/drawing/2014/main" id="{4B6626C1-792E-4B8D-89EA-09814A22C6D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91093" y="3741312"/>
                  <a:ext cx="259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67140" name="Freihand 167139">
                  <a:extLst>
                    <a:ext uri="{FF2B5EF4-FFF2-40B4-BE49-F238E27FC236}">
                      <a16:creationId xmlns:a16="http://schemas.microsoft.com/office/drawing/2014/main" id="{1D2EA3EB-487C-4CC2-B955-1F60D7F910F2}"/>
                    </a:ext>
                  </a:extLst>
                </p14:cNvPr>
                <p14:cNvContentPartPr/>
                <p14:nvPr/>
              </p14:nvContentPartPr>
              <p14:xfrm>
                <a:off x="11209693" y="3725112"/>
                <a:ext cx="84600" cy="117720"/>
              </p14:xfrm>
            </p:contentPart>
          </mc:Choice>
          <mc:Fallback xmlns="">
            <p:pic>
              <p:nvPicPr>
                <p:cNvPr id="167140" name="Freihand 167139">
                  <a:extLst>
                    <a:ext uri="{FF2B5EF4-FFF2-40B4-BE49-F238E27FC236}">
                      <a16:creationId xmlns:a16="http://schemas.microsoft.com/office/drawing/2014/main" id="{1D2EA3EB-487C-4CC2-B955-1F60D7F910F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205373" y="3720792"/>
                  <a:ext cx="93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67142" name="Freihand 167141">
                  <a:extLst>
                    <a:ext uri="{FF2B5EF4-FFF2-40B4-BE49-F238E27FC236}">
                      <a16:creationId xmlns:a16="http://schemas.microsoft.com/office/drawing/2014/main" id="{7A2E4693-0A74-4875-AC55-F0F2D5374086}"/>
                    </a:ext>
                  </a:extLst>
                </p14:cNvPr>
                <p14:cNvContentPartPr/>
                <p14:nvPr/>
              </p14:nvContentPartPr>
              <p14:xfrm>
                <a:off x="11230933" y="3703872"/>
                <a:ext cx="388440" cy="143640"/>
              </p14:xfrm>
            </p:contentPart>
          </mc:Choice>
          <mc:Fallback xmlns="">
            <p:pic>
              <p:nvPicPr>
                <p:cNvPr id="167142" name="Freihand 167141">
                  <a:extLst>
                    <a:ext uri="{FF2B5EF4-FFF2-40B4-BE49-F238E27FC236}">
                      <a16:creationId xmlns:a16="http://schemas.microsoft.com/office/drawing/2014/main" id="{7A2E4693-0A74-4875-AC55-F0F2D537408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26613" y="3699552"/>
                  <a:ext cx="397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67143" name="Freihand 167142">
                  <a:extLst>
                    <a:ext uri="{FF2B5EF4-FFF2-40B4-BE49-F238E27FC236}">
                      <a16:creationId xmlns:a16="http://schemas.microsoft.com/office/drawing/2014/main" id="{27CC551F-2251-4FC8-9A65-35016752D02E}"/>
                    </a:ext>
                  </a:extLst>
                </p14:cNvPr>
                <p14:cNvContentPartPr/>
                <p14:nvPr/>
              </p14:nvContentPartPr>
              <p14:xfrm>
                <a:off x="11544853" y="3675072"/>
                <a:ext cx="23400" cy="24840"/>
              </p14:xfrm>
            </p:contentPart>
          </mc:Choice>
          <mc:Fallback xmlns="">
            <p:pic>
              <p:nvPicPr>
                <p:cNvPr id="167143" name="Freihand 167142">
                  <a:extLst>
                    <a:ext uri="{FF2B5EF4-FFF2-40B4-BE49-F238E27FC236}">
                      <a16:creationId xmlns:a16="http://schemas.microsoft.com/office/drawing/2014/main" id="{27CC551F-2251-4FC8-9A65-35016752D02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540533" y="3670752"/>
                  <a:ext cx="32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67144" name="Freihand 167143">
                  <a:extLst>
                    <a:ext uri="{FF2B5EF4-FFF2-40B4-BE49-F238E27FC236}">
                      <a16:creationId xmlns:a16="http://schemas.microsoft.com/office/drawing/2014/main" id="{5FC45785-3E45-448D-BDE4-EA5F28CF57D4}"/>
                    </a:ext>
                  </a:extLst>
                </p14:cNvPr>
                <p14:cNvContentPartPr/>
                <p14:nvPr/>
              </p14:nvContentPartPr>
              <p14:xfrm>
                <a:off x="11647093" y="3702072"/>
                <a:ext cx="256320" cy="106200"/>
              </p14:xfrm>
            </p:contentPart>
          </mc:Choice>
          <mc:Fallback xmlns="">
            <p:pic>
              <p:nvPicPr>
                <p:cNvPr id="167144" name="Freihand 167143">
                  <a:extLst>
                    <a:ext uri="{FF2B5EF4-FFF2-40B4-BE49-F238E27FC236}">
                      <a16:creationId xmlns:a16="http://schemas.microsoft.com/office/drawing/2014/main" id="{5FC45785-3E45-448D-BDE4-EA5F28CF57D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642773" y="3697752"/>
                  <a:ext cx="264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67145" name="Freihand 167144">
                  <a:extLst>
                    <a:ext uri="{FF2B5EF4-FFF2-40B4-BE49-F238E27FC236}">
                      <a16:creationId xmlns:a16="http://schemas.microsoft.com/office/drawing/2014/main" id="{B43CBC95-28C8-42EF-844C-D2921E8EB871}"/>
                    </a:ext>
                  </a:extLst>
                </p14:cNvPr>
                <p14:cNvContentPartPr/>
                <p14:nvPr/>
              </p14:nvContentPartPr>
              <p14:xfrm>
                <a:off x="10238773" y="4049112"/>
                <a:ext cx="105480" cy="134640"/>
              </p14:xfrm>
            </p:contentPart>
          </mc:Choice>
          <mc:Fallback xmlns="">
            <p:pic>
              <p:nvPicPr>
                <p:cNvPr id="167145" name="Freihand 167144">
                  <a:extLst>
                    <a:ext uri="{FF2B5EF4-FFF2-40B4-BE49-F238E27FC236}">
                      <a16:creationId xmlns:a16="http://schemas.microsoft.com/office/drawing/2014/main" id="{B43CBC95-28C8-42EF-844C-D2921E8EB87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34453" y="4044432"/>
                  <a:ext cx="114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67146" name="Freihand 167145">
                  <a:extLst>
                    <a:ext uri="{FF2B5EF4-FFF2-40B4-BE49-F238E27FC236}">
                      <a16:creationId xmlns:a16="http://schemas.microsoft.com/office/drawing/2014/main" id="{CE55C3BD-AFBA-4912-854C-C918AB23C1C2}"/>
                    </a:ext>
                  </a:extLst>
                </p14:cNvPr>
                <p14:cNvContentPartPr/>
                <p14:nvPr/>
              </p14:nvContentPartPr>
              <p14:xfrm>
                <a:off x="10361533" y="4094472"/>
                <a:ext cx="14760" cy="51480"/>
              </p14:xfrm>
            </p:contentPart>
          </mc:Choice>
          <mc:Fallback xmlns="">
            <p:pic>
              <p:nvPicPr>
                <p:cNvPr id="167146" name="Freihand 167145">
                  <a:extLst>
                    <a:ext uri="{FF2B5EF4-FFF2-40B4-BE49-F238E27FC236}">
                      <a16:creationId xmlns:a16="http://schemas.microsoft.com/office/drawing/2014/main" id="{CE55C3BD-AFBA-4912-854C-C918AB23C1C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57213" y="4090152"/>
                  <a:ext cx="23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67147" name="Freihand 167146">
                  <a:extLst>
                    <a:ext uri="{FF2B5EF4-FFF2-40B4-BE49-F238E27FC236}">
                      <a16:creationId xmlns:a16="http://schemas.microsoft.com/office/drawing/2014/main" id="{26387569-DF84-40BB-99E1-9650DF5322D2}"/>
                    </a:ext>
                  </a:extLst>
                </p14:cNvPr>
                <p14:cNvContentPartPr/>
                <p14:nvPr/>
              </p14:nvContentPartPr>
              <p14:xfrm>
                <a:off x="10404373" y="4018512"/>
                <a:ext cx="72360" cy="142560"/>
              </p14:xfrm>
            </p:contentPart>
          </mc:Choice>
          <mc:Fallback xmlns="">
            <p:pic>
              <p:nvPicPr>
                <p:cNvPr id="167147" name="Freihand 167146">
                  <a:extLst>
                    <a:ext uri="{FF2B5EF4-FFF2-40B4-BE49-F238E27FC236}">
                      <a16:creationId xmlns:a16="http://schemas.microsoft.com/office/drawing/2014/main" id="{26387569-DF84-40BB-99E1-9650DF5322D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00053" y="4014192"/>
                  <a:ext cx="81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67148" name="Freihand 167147">
                  <a:extLst>
                    <a:ext uri="{FF2B5EF4-FFF2-40B4-BE49-F238E27FC236}">
                      <a16:creationId xmlns:a16="http://schemas.microsoft.com/office/drawing/2014/main" id="{957DB555-8A1B-4AF7-8A1B-80B53109103B}"/>
                    </a:ext>
                  </a:extLst>
                </p14:cNvPr>
                <p14:cNvContentPartPr/>
                <p14:nvPr/>
              </p14:nvContentPartPr>
              <p14:xfrm>
                <a:off x="10621093" y="3980352"/>
                <a:ext cx="251280" cy="207000"/>
              </p14:xfrm>
            </p:contentPart>
          </mc:Choice>
          <mc:Fallback xmlns="">
            <p:pic>
              <p:nvPicPr>
                <p:cNvPr id="167148" name="Freihand 167147">
                  <a:extLst>
                    <a:ext uri="{FF2B5EF4-FFF2-40B4-BE49-F238E27FC236}">
                      <a16:creationId xmlns:a16="http://schemas.microsoft.com/office/drawing/2014/main" id="{957DB555-8A1B-4AF7-8A1B-80B53109103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616773" y="3976032"/>
                  <a:ext cx="259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67149" name="Freihand 167148">
                  <a:extLst>
                    <a:ext uri="{FF2B5EF4-FFF2-40B4-BE49-F238E27FC236}">
                      <a16:creationId xmlns:a16="http://schemas.microsoft.com/office/drawing/2014/main" id="{EB616432-1FA5-426C-8854-F1F6E41A322C}"/>
                    </a:ext>
                  </a:extLst>
                </p14:cNvPr>
                <p14:cNvContentPartPr/>
                <p14:nvPr/>
              </p14:nvContentPartPr>
              <p14:xfrm>
                <a:off x="10685893" y="3977112"/>
                <a:ext cx="123840" cy="26640"/>
              </p14:xfrm>
            </p:contentPart>
          </mc:Choice>
          <mc:Fallback xmlns="">
            <p:pic>
              <p:nvPicPr>
                <p:cNvPr id="167149" name="Freihand 167148">
                  <a:extLst>
                    <a:ext uri="{FF2B5EF4-FFF2-40B4-BE49-F238E27FC236}">
                      <a16:creationId xmlns:a16="http://schemas.microsoft.com/office/drawing/2014/main" id="{EB616432-1FA5-426C-8854-F1F6E41A322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81573" y="3972792"/>
                  <a:ext cx="132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67150" name="Freihand 167149">
                  <a:extLst>
                    <a:ext uri="{FF2B5EF4-FFF2-40B4-BE49-F238E27FC236}">
                      <a16:creationId xmlns:a16="http://schemas.microsoft.com/office/drawing/2014/main" id="{A1604AC4-5AF5-48C5-BD56-5FD6D770A8CC}"/>
                    </a:ext>
                  </a:extLst>
                </p14:cNvPr>
                <p14:cNvContentPartPr/>
                <p14:nvPr/>
              </p14:nvContentPartPr>
              <p14:xfrm>
                <a:off x="10958773" y="3941472"/>
                <a:ext cx="115560" cy="157680"/>
              </p14:xfrm>
            </p:contentPart>
          </mc:Choice>
          <mc:Fallback xmlns="">
            <p:pic>
              <p:nvPicPr>
                <p:cNvPr id="167150" name="Freihand 167149">
                  <a:extLst>
                    <a:ext uri="{FF2B5EF4-FFF2-40B4-BE49-F238E27FC236}">
                      <a16:creationId xmlns:a16="http://schemas.microsoft.com/office/drawing/2014/main" id="{A1604AC4-5AF5-48C5-BD56-5FD6D770A8C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954453" y="3937152"/>
                  <a:ext cx="124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67151" name="Freihand 167150">
                  <a:extLst>
                    <a:ext uri="{FF2B5EF4-FFF2-40B4-BE49-F238E27FC236}">
                      <a16:creationId xmlns:a16="http://schemas.microsoft.com/office/drawing/2014/main" id="{BC29D119-9645-4784-AC99-02542041E572}"/>
                    </a:ext>
                  </a:extLst>
                </p14:cNvPr>
                <p14:cNvContentPartPr/>
                <p14:nvPr/>
              </p14:nvContentPartPr>
              <p14:xfrm>
                <a:off x="11022853" y="4028592"/>
                <a:ext cx="155520" cy="71280"/>
              </p14:xfrm>
            </p:contentPart>
          </mc:Choice>
          <mc:Fallback xmlns="">
            <p:pic>
              <p:nvPicPr>
                <p:cNvPr id="167151" name="Freihand 167150">
                  <a:extLst>
                    <a:ext uri="{FF2B5EF4-FFF2-40B4-BE49-F238E27FC236}">
                      <a16:creationId xmlns:a16="http://schemas.microsoft.com/office/drawing/2014/main" id="{BC29D119-9645-4784-AC99-02542041E57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018533" y="4024272"/>
                  <a:ext cx="164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67152" name="Freihand 167151">
                  <a:extLst>
                    <a:ext uri="{FF2B5EF4-FFF2-40B4-BE49-F238E27FC236}">
                      <a16:creationId xmlns:a16="http://schemas.microsoft.com/office/drawing/2014/main" id="{39FD152D-35B6-4846-BCE0-F201E170F539}"/>
                    </a:ext>
                  </a:extLst>
                </p14:cNvPr>
                <p14:cNvContentPartPr/>
                <p14:nvPr/>
              </p14:nvContentPartPr>
              <p14:xfrm>
                <a:off x="11207893" y="4019592"/>
                <a:ext cx="56160" cy="84960"/>
              </p14:xfrm>
            </p:contentPart>
          </mc:Choice>
          <mc:Fallback xmlns="">
            <p:pic>
              <p:nvPicPr>
                <p:cNvPr id="167152" name="Freihand 167151">
                  <a:extLst>
                    <a:ext uri="{FF2B5EF4-FFF2-40B4-BE49-F238E27FC236}">
                      <a16:creationId xmlns:a16="http://schemas.microsoft.com/office/drawing/2014/main" id="{39FD152D-35B6-4846-BCE0-F201E170F53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203573" y="4015272"/>
                  <a:ext cx="64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67153" name="Freihand 167152">
                  <a:extLst>
                    <a:ext uri="{FF2B5EF4-FFF2-40B4-BE49-F238E27FC236}">
                      <a16:creationId xmlns:a16="http://schemas.microsoft.com/office/drawing/2014/main" id="{95A1131D-B2F6-4B34-A919-9F76038B8F92}"/>
                    </a:ext>
                  </a:extLst>
                </p14:cNvPr>
                <p14:cNvContentPartPr/>
                <p14:nvPr/>
              </p14:nvContentPartPr>
              <p14:xfrm>
                <a:off x="11283853" y="4015272"/>
                <a:ext cx="247680" cy="66240"/>
              </p14:xfrm>
            </p:contentPart>
          </mc:Choice>
          <mc:Fallback xmlns="">
            <p:pic>
              <p:nvPicPr>
                <p:cNvPr id="167153" name="Freihand 167152">
                  <a:extLst>
                    <a:ext uri="{FF2B5EF4-FFF2-40B4-BE49-F238E27FC236}">
                      <a16:creationId xmlns:a16="http://schemas.microsoft.com/office/drawing/2014/main" id="{95A1131D-B2F6-4B34-A919-9F76038B8F9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279533" y="4010952"/>
                  <a:ext cx="256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67154" name="Freihand 167153">
                  <a:extLst>
                    <a:ext uri="{FF2B5EF4-FFF2-40B4-BE49-F238E27FC236}">
                      <a16:creationId xmlns:a16="http://schemas.microsoft.com/office/drawing/2014/main" id="{0CE26F2A-41AC-4280-B3C4-92421D95D4B7}"/>
                    </a:ext>
                  </a:extLst>
                </p14:cNvPr>
                <p14:cNvContentPartPr/>
                <p14:nvPr/>
              </p14:nvContentPartPr>
              <p14:xfrm>
                <a:off x="11594893" y="4005912"/>
                <a:ext cx="140040" cy="62280"/>
              </p14:xfrm>
            </p:contentPart>
          </mc:Choice>
          <mc:Fallback xmlns="">
            <p:pic>
              <p:nvPicPr>
                <p:cNvPr id="167154" name="Freihand 167153">
                  <a:extLst>
                    <a:ext uri="{FF2B5EF4-FFF2-40B4-BE49-F238E27FC236}">
                      <a16:creationId xmlns:a16="http://schemas.microsoft.com/office/drawing/2014/main" id="{0CE26F2A-41AC-4280-B3C4-92421D95D4B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590573" y="4001592"/>
                  <a:ext cx="148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67155" name="Freihand 167154">
                  <a:extLst>
                    <a:ext uri="{FF2B5EF4-FFF2-40B4-BE49-F238E27FC236}">
                      <a16:creationId xmlns:a16="http://schemas.microsoft.com/office/drawing/2014/main" id="{5CF77351-8237-43E9-98D6-EF31A933301B}"/>
                    </a:ext>
                  </a:extLst>
                </p14:cNvPr>
                <p14:cNvContentPartPr/>
                <p14:nvPr/>
              </p14:nvContentPartPr>
              <p14:xfrm>
                <a:off x="11729173" y="4009512"/>
                <a:ext cx="68760" cy="62640"/>
              </p14:xfrm>
            </p:contentPart>
          </mc:Choice>
          <mc:Fallback xmlns="">
            <p:pic>
              <p:nvPicPr>
                <p:cNvPr id="167155" name="Freihand 167154">
                  <a:extLst>
                    <a:ext uri="{FF2B5EF4-FFF2-40B4-BE49-F238E27FC236}">
                      <a16:creationId xmlns:a16="http://schemas.microsoft.com/office/drawing/2014/main" id="{5CF77351-8237-43E9-98D6-EF31A933301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724853" y="4005192"/>
                  <a:ext cx="77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67156" name="Freihand 167155">
                  <a:extLst>
                    <a:ext uri="{FF2B5EF4-FFF2-40B4-BE49-F238E27FC236}">
                      <a16:creationId xmlns:a16="http://schemas.microsoft.com/office/drawing/2014/main" id="{CB16F5C1-7DF5-4BFA-A44B-98F2FB44323D}"/>
                    </a:ext>
                  </a:extLst>
                </p14:cNvPr>
                <p14:cNvContentPartPr/>
                <p14:nvPr/>
              </p14:nvContentPartPr>
              <p14:xfrm>
                <a:off x="11793613" y="3981432"/>
                <a:ext cx="103320" cy="161280"/>
              </p14:xfrm>
            </p:contentPart>
          </mc:Choice>
          <mc:Fallback xmlns="">
            <p:pic>
              <p:nvPicPr>
                <p:cNvPr id="167156" name="Freihand 167155">
                  <a:extLst>
                    <a:ext uri="{FF2B5EF4-FFF2-40B4-BE49-F238E27FC236}">
                      <a16:creationId xmlns:a16="http://schemas.microsoft.com/office/drawing/2014/main" id="{CB16F5C1-7DF5-4BFA-A44B-98F2FB44323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789293" y="3977112"/>
                  <a:ext cx="111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67157" name="Freihand 167156">
                  <a:extLst>
                    <a:ext uri="{FF2B5EF4-FFF2-40B4-BE49-F238E27FC236}">
                      <a16:creationId xmlns:a16="http://schemas.microsoft.com/office/drawing/2014/main" id="{B9EC4ADF-B220-4ED7-A310-BAF5083C34A8}"/>
                    </a:ext>
                  </a:extLst>
                </p14:cNvPr>
                <p14:cNvContentPartPr/>
                <p14:nvPr/>
              </p14:nvContentPartPr>
              <p14:xfrm>
                <a:off x="11890093" y="3907632"/>
                <a:ext cx="65520" cy="150120"/>
              </p14:xfrm>
            </p:contentPart>
          </mc:Choice>
          <mc:Fallback xmlns="">
            <p:pic>
              <p:nvPicPr>
                <p:cNvPr id="167157" name="Freihand 167156">
                  <a:extLst>
                    <a:ext uri="{FF2B5EF4-FFF2-40B4-BE49-F238E27FC236}">
                      <a16:creationId xmlns:a16="http://schemas.microsoft.com/office/drawing/2014/main" id="{B9EC4ADF-B220-4ED7-A310-BAF5083C34A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885773" y="3903312"/>
                  <a:ext cx="74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67158" name="Freihand 167157">
                  <a:extLst>
                    <a:ext uri="{FF2B5EF4-FFF2-40B4-BE49-F238E27FC236}">
                      <a16:creationId xmlns:a16="http://schemas.microsoft.com/office/drawing/2014/main" id="{89728047-180B-47D0-A685-3EB8086C2530}"/>
                    </a:ext>
                  </a:extLst>
                </p14:cNvPr>
                <p14:cNvContentPartPr/>
                <p14:nvPr/>
              </p14:nvContentPartPr>
              <p14:xfrm>
                <a:off x="11932933" y="3911592"/>
                <a:ext cx="104040" cy="137880"/>
              </p14:xfrm>
            </p:contentPart>
          </mc:Choice>
          <mc:Fallback xmlns="">
            <p:pic>
              <p:nvPicPr>
                <p:cNvPr id="167158" name="Freihand 167157">
                  <a:extLst>
                    <a:ext uri="{FF2B5EF4-FFF2-40B4-BE49-F238E27FC236}">
                      <a16:creationId xmlns:a16="http://schemas.microsoft.com/office/drawing/2014/main" id="{89728047-180B-47D0-A685-3EB8086C253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928613" y="3907272"/>
                  <a:ext cx="112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67159" name="Freihand 167158">
                  <a:extLst>
                    <a:ext uri="{FF2B5EF4-FFF2-40B4-BE49-F238E27FC236}">
                      <a16:creationId xmlns:a16="http://schemas.microsoft.com/office/drawing/2014/main" id="{46BA5BBB-3F46-4700-8DBF-4C7DC182B6D6}"/>
                    </a:ext>
                  </a:extLst>
                </p14:cNvPr>
                <p14:cNvContentPartPr/>
                <p14:nvPr/>
              </p14:nvContentPartPr>
              <p14:xfrm>
                <a:off x="12031573" y="3803952"/>
                <a:ext cx="69480" cy="77760"/>
              </p14:xfrm>
            </p:contentPart>
          </mc:Choice>
          <mc:Fallback xmlns="">
            <p:pic>
              <p:nvPicPr>
                <p:cNvPr id="167159" name="Freihand 167158">
                  <a:extLst>
                    <a:ext uri="{FF2B5EF4-FFF2-40B4-BE49-F238E27FC236}">
                      <a16:creationId xmlns:a16="http://schemas.microsoft.com/office/drawing/2014/main" id="{46BA5BBB-3F46-4700-8DBF-4C7DC182B6D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2027253" y="3799632"/>
                  <a:ext cx="78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67037" name="Freihand 167036">
                  <a:extLst>
                    <a:ext uri="{FF2B5EF4-FFF2-40B4-BE49-F238E27FC236}">
                      <a16:creationId xmlns:a16="http://schemas.microsoft.com/office/drawing/2014/main" id="{25279C6D-AB1C-4978-8E6E-6A8B094CFE60}"/>
                    </a:ext>
                  </a:extLst>
                </p14:cNvPr>
                <p14:cNvContentPartPr/>
                <p14:nvPr/>
              </p14:nvContentPartPr>
              <p14:xfrm>
                <a:off x="563053" y="2343432"/>
                <a:ext cx="257400" cy="474480"/>
              </p14:xfrm>
            </p:contentPart>
          </mc:Choice>
          <mc:Fallback xmlns="">
            <p:pic>
              <p:nvPicPr>
                <p:cNvPr id="167037" name="Freihand 167036">
                  <a:extLst>
                    <a:ext uri="{FF2B5EF4-FFF2-40B4-BE49-F238E27FC236}">
                      <a16:creationId xmlns:a16="http://schemas.microsoft.com/office/drawing/2014/main" id="{25279C6D-AB1C-4978-8E6E-6A8B094CFE6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58733" y="2339112"/>
                  <a:ext cx="2660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67038" name="Freihand 167037">
                  <a:extLst>
                    <a:ext uri="{FF2B5EF4-FFF2-40B4-BE49-F238E27FC236}">
                      <a16:creationId xmlns:a16="http://schemas.microsoft.com/office/drawing/2014/main" id="{A5DCB716-20E9-4D30-A40D-C0F5F04E3649}"/>
                    </a:ext>
                  </a:extLst>
                </p14:cNvPr>
                <p14:cNvContentPartPr/>
                <p14:nvPr/>
              </p14:nvContentPartPr>
              <p14:xfrm>
                <a:off x="682573" y="2840952"/>
                <a:ext cx="225360" cy="204480"/>
              </p14:xfrm>
            </p:contentPart>
          </mc:Choice>
          <mc:Fallback xmlns="">
            <p:pic>
              <p:nvPicPr>
                <p:cNvPr id="167038" name="Freihand 167037">
                  <a:extLst>
                    <a:ext uri="{FF2B5EF4-FFF2-40B4-BE49-F238E27FC236}">
                      <a16:creationId xmlns:a16="http://schemas.microsoft.com/office/drawing/2014/main" id="{A5DCB716-20E9-4D30-A40D-C0F5F04E364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78253" y="2836632"/>
                  <a:ext cx="234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67039" name="Freihand 167038">
                  <a:extLst>
                    <a:ext uri="{FF2B5EF4-FFF2-40B4-BE49-F238E27FC236}">
                      <a16:creationId xmlns:a16="http://schemas.microsoft.com/office/drawing/2014/main" id="{8BFFD75B-7314-498A-B0E1-B29198426057}"/>
                    </a:ext>
                  </a:extLst>
                </p14:cNvPr>
                <p14:cNvContentPartPr/>
                <p14:nvPr/>
              </p14:nvContentPartPr>
              <p14:xfrm>
                <a:off x="848173" y="2946792"/>
                <a:ext cx="174960" cy="196920"/>
              </p14:xfrm>
            </p:contentPart>
          </mc:Choice>
          <mc:Fallback xmlns="">
            <p:pic>
              <p:nvPicPr>
                <p:cNvPr id="167039" name="Freihand 167038">
                  <a:extLst>
                    <a:ext uri="{FF2B5EF4-FFF2-40B4-BE49-F238E27FC236}">
                      <a16:creationId xmlns:a16="http://schemas.microsoft.com/office/drawing/2014/main" id="{8BFFD75B-7314-498A-B0E1-B2919842605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43853" y="2942472"/>
                  <a:ext cx="183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67041" name="Freihand 167040">
                  <a:extLst>
                    <a:ext uri="{FF2B5EF4-FFF2-40B4-BE49-F238E27FC236}">
                      <a16:creationId xmlns:a16="http://schemas.microsoft.com/office/drawing/2014/main" id="{C0EFDBA8-8A14-499B-A5F4-D7BBD60FFBBE}"/>
                    </a:ext>
                  </a:extLst>
                </p14:cNvPr>
                <p14:cNvContentPartPr/>
                <p14:nvPr/>
              </p14:nvContentPartPr>
              <p14:xfrm>
                <a:off x="1159933" y="2934552"/>
                <a:ext cx="429480" cy="89640"/>
              </p14:xfrm>
            </p:contentPart>
          </mc:Choice>
          <mc:Fallback xmlns="">
            <p:pic>
              <p:nvPicPr>
                <p:cNvPr id="167041" name="Freihand 167040">
                  <a:extLst>
                    <a:ext uri="{FF2B5EF4-FFF2-40B4-BE49-F238E27FC236}">
                      <a16:creationId xmlns:a16="http://schemas.microsoft.com/office/drawing/2014/main" id="{C0EFDBA8-8A14-499B-A5F4-D7BBD60FFBB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55613" y="2930232"/>
                  <a:ext cx="438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67042" name="Freihand 167041">
                  <a:extLst>
                    <a:ext uri="{FF2B5EF4-FFF2-40B4-BE49-F238E27FC236}">
                      <a16:creationId xmlns:a16="http://schemas.microsoft.com/office/drawing/2014/main" id="{718A5974-00ED-4465-87C8-0B8E705C28B3}"/>
                    </a:ext>
                  </a:extLst>
                </p14:cNvPr>
                <p14:cNvContentPartPr/>
                <p14:nvPr/>
              </p14:nvContentPartPr>
              <p14:xfrm>
                <a:off x="1621453" y="2879112"/>
                <a:ext cx="157680" cy="120960"/>
              </p14:xfrm>
            </p:contentPart>
          </mc:Choice>
          <mc:Fallback xmlns="">
            <p:pic>
              <p:nvPicPr>
                <p:cNvPr id="167042" name="Freihand 167041">
                  <a:extLst>
                    <a:ext uri="{FF2B5EF4-FFF2-40B4-BE49-F238E27FC236}">
                      <a16:creationId xmlns:a16="http://schemas.microsoft.com/office/drawing/2014/main" id="{718A5974-00ED-4465-87C8-0B8E705C28B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617133" y="2874792"/>
                  <a:ext cx="166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67043" name="Freihand 167042">
                  <a:extLst>
                    <a:ext uri="{FF2B5EF4-FFF2-40B4-BE49-F238E27FC236}">
                      <a16:creationId xmlns:a16="http://schemas.microsoft.com/office/drawing/2014/main" id="{7F0C5377-5405-4C94-9580-2EE00A242A28}"/>
                    </a:ext>
                  </a:extLst>
                </p14:cNvPr>
                <p14:cNvContentPartPr/>
                <p14:nvPr/>
              </p14:nvContentPartPr>
              <p14:xfrm>
                <a:off x="1517053" y="2865432"/>
                <a:ext cx="72720" cy="8640"/>
              </p14:xfrm>
            </p:contentPart>
          </mc:Choice>
          <mc:Fallback xmlns="">
            <p:pic>
              <p:nvPicPr>
                <p:cNvPr id="167043" name="Freihand 167042">
                  <a:extLst>
                    <a:ext uri="{FF2B5EF4-FFF2-40B4-BE49-F238E27FC236}">
                      <a16:creationId xmlns:a16="http://schemas.microsoft.com/office/drawing/2014/main" id="{7F0C5377-5405-4C94-9580-2EE00A242A2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512733" y="2861112"/>
                  <a:ext cx="81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67044" name="Freihand 167043">
                  <a:extLst>
                    <a:ext uri="{FF2B5EF4-FFF2-40B4-BE49-F238E27FC236}">
                      <a16:creationId xmlns:a16="http://schemas.microsoft.com/office/drawing/2014/main" id="{DE290B14-05A6-4429-B309-ACCA489C781E}"/>
                    </a:ext>
                  </a:extLst>
                </p14:cNvPr>
                <p14:cNvContentPartPr/>
                <p14:nvPr/>
              </p14:nvContentPartPr>
              <p14:xfrm>
                <a:off x="1825213" y="2951832"/>
                <a:ext cx="178920" cy="66240"/>
              </p14:xfrm>
            </p:contentPart>
          </mc:Choice>
          <mc:Fallback xmlns="">
            <p:pic>
              <p:nvPicPr>
                <p:cNvPr id="167044" name="Freihand 167043">
                  <a:extLst>
                    <a:ext uri="{FF2B5EF4-FFF2-40B4-BE49-F238E27FC236}">
                      <a16:creationId xmlns:a16="http://schemas.microsoft.com/office/drawing/2014/main" id="{DE290B14-05A6-4429-B309-ACCA489C781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820893" y="2947512"/>
                  <a:ext cx="187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67045" name="Freihand 167044">
                  <a:extLst>
                    <a:ext uri="{FF2B5EF4-FFF2-40B4-BE49-F238E27FC236}">
                      <a16:creationId xmlns:a16="http://schemas.microsoft.com/office/drawing/2014/main" id="{0CE33871-532A-4068-8FA0-9E853B9B7977}"/>
                    </a:ext>
                  </a:extLst>
                </p14:cNvPr>
                <p14:cNvContentPartPr/>
                <p14:nvPr/>
              </p14:nvContentPartPr>
              <p14:xfrm>
                <a:off x="2059933" y="2902152"/>
                <a:ext cx="182880" cy="196560"/>
              </p14:xfrm>
            </p:contentPart>
          </mc:Choice>
          <mc:Fallback xmlns="">
            <p:pic>
              <p:nvPicPr>
                <p:cNvPr id="167045" name="Freihand 167044">
                  <a:extLst>
                    <a:ext uri="{FF2B5EF4-FFF2-40B4-BE49-F238E27FC236}">
                      <a16:creationId xmlns:a16="http://schemas.microsoft.com/office/drawing/2014/main" id="{0CE33871-532A-4068-8FA0-9E853B9B797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055613" y="2897832"/>
                  <a:ext cx="191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67046" name="Freihand 167045">
                  <a:extLst>
                    <a:ext uri="{FF2B5EF4-FFF2-40B4-BE49-F238E27FC236}">
                      <a16:creationId xmlns:a16="http://schemas.microsoft.com/office/drawing/2014/main" id="{E9689195-F82D-4698-AE61-65052C782521}"/>
                    </a:ext>
                  </a:extLst>
                </p14:cNvPr>
                <p14:cNvContentPartPr/>
                <p14:nvPr/>
              </p14:nvContentPartPr>
              <p14:xfrm>
                <a:off x="2253613" y="2903232"/>
                <a:ext cx="286200" cy="113760"/>
              </p14:xfrm>
            </p:contentPart>
          </mc:Choice>
          <mc:Fallback xmlns="">
            <p:pic>
              <p:nvPicPr>
                <p:cNvPr id="167046" name="Freihand 167045">
                  <a:extLst>
                    <a:ext uri="{FF2B5EF4-FFF2-40B4-BE49-F238E27FC236}">
                      <a16:creationId xmlns:a16="http://schemas.microsoft.com/office/drawing/2014/main" id="{E9689195-F82D-4698-AE61-65052C78252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249293" y="2898912"/>
                  <a:ext cx="294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67047" name="Freihand 167046">
                  <a:extLst>
                    <a:ext uri="{FF2B5EF4-FFF2-40B4-BE49-F238E27FC236}">
                      <a16:creationId xmlns:a16="http://schemas.microsoft.com/office/drawing/2014/main" id="{9D4E2033-D0B6-42A4-A9C1-91A86FE6DD4C}"/>
                    </a:ext>
                  </a:extLst>
                </p14:cNvPr>
                <p14:cNvContentPartPr/>
                <p14:nvPr/>
              </p14:nvContentPartPr>
              <p14:xfrm>
                <a:off x="2154973" y="2854272"/>
                <a:ext cx="40320" cy="1440"/>
              </p14:xfrm>
            </p:contentPart>
          </mc:Choice>
          <mc:Fallback xmlns="">
            <p:pic>
              <p:nvPicPr>
                <p:cNvPr id="167047" name="Freihand 167046">
                  <a:extLst>
                    <a:ext uri="{FF2B5EF4-FFF2-40B4-BE49-F238E27FC236}">
                      <a16:creationId xmlns:a16="http://schemas.microsoft.com/office/drawing/2014/main" id="{9D4E2033-D0B6-42A4-A9C1-91A86FE6DD4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150653" y="2849952"/>
                  <a:ext cx="489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67048" name="Freihand 167047">
                  <a:extLst>
                    <a:ext uri="{FF2B5EF4-FFF2-40B4-BE49-F238E27FC236}">
                      <a16:creationId xmlns:a16="http://schemas.microsoft.com/office/drawing/2014/main" id="{8A5B2BD3-A223-43B1-8167-C68707C91DAD}"/>
                    </a:ext>
                  </a:extLst>
                </p14:cNvPr>
                <p14:cNvContentPartPr/>
                <p14:nvPr/>
              </p14:nvContentPartPr>
              <p14:xfrm>
                <a:off x="2689933" y="2968752"/>
                <a:ext cx="249480" cy="55800"/>
              </p14:xfrm>
            </p:contentPart>
          </mc:Choice>
          <mc:Fallback xmlns="">
            <p:pic>
              <p:nvPicPr>
                <p:cNvPr id="167048" name="Freihand 167047">
                  <a:extLst>
                    <a:ext uri="{FF2B5EF4-FFF2-40B4-BE49-F238E27FC236}">
                      <a16:creationId xmlns:a16="http://schemas.microsoft.com/office/drawing/2014/main" id="{8A5B2BD3-A223-43B1-8167-C68707C91DA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685613" y="2964432"/>
                  <a:ext cx="258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67049" name="Freihand 167048">
                  <a:extLst>
                    <a:ext uri="{FF2B5EF4-FFF2-40B4-BE49-F238E27FC236}">
                      <a16:creationId xmlns:a16="http://schemas.microsoft.com/office/drawing/2014/main" id="{B87B348D-0F29-4650-8513-B8C64E978749}"/>
                    </a:ext>
                  </a:extLst>
                </p14:cNvPr>
                <p14:cNvContentPartPr/>
                <p14:nvPr/>
              </p14:nvContentPartPr>
              <p14:xfrm>
                <a:off x="2977213" y="2911512"/>
                <a:ext cx="44640" cy="215640"/>
              </p14:xfrm>
            </p:contentPart>
          </mc:Choice>
          <mc:Fallback xmlns="">
            <p:pic>
              <p:nvPicPr>
                <p:cNvPr id="167049" name="Freihand 167048">
                  <a:extLst>
                    <a:ext uri="{FF2B5EF4-FFF2-40B4-BE49-F238E27FC236}">
                      <a16:creationId xmlns:a16="http://schemas.microsoft.com/office/drawing/2014/main" id="{B87B348D-0F29-4650-8513-B8C64E97874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972893" y="2907192"/>
                  <a:ext cx="53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67050" name="Freihand 167049">
                  <a:extLst>
                    <a:ext uri="{FF2B5EF4-FFF2-40B4-BE49-F238E27FC236}">
                      <a16:creationId xmlns:a16="http://schemas.microsoft.com/office/drawing/2014/main" id="{03CEE9D6-9C5F-4FFD-A583-88C37301646E}"/>
                    </a:ext>
                  </a:extLst>
                </p14:cNvPr>
                <p14:cNvContentPartPr/>
                <p14:nvPr/>
              </p14:nvContentPartPr>
              <p14:xfrm>
                <a:off x="3200413" y="2919792"/>
                <a:ext cx="285120" cy="104040"/>
              </p14:xfrm>
            </p:contentPart>
          </mc:Choice>
          <mc:Fallback xmlns="">
            <p:pic>
              <p:nvPicPr>
                <p:cNvPr id="167050" name="Freihand 167049">
                  <a:extLst>
                    <a:ext uri="{FF2B5EF4-FFF2-40B4-BE49-F238E27FC236}">
                      <a16:creationId xmlns:a16="http://schemas.microsoft.com/office/drawing/2014/main" id="{03CEE9D6-9C5F-4FFD-A583-88C37301646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196093" y="2915472"/>
                  <a:ext cx="293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67051" name="Freihand 167050">
                  <a:extLst>
                    <a:ext uri="{FF2B5EF4-FFF2-40B4-BE49-F238E27FC236}">
                      <a16:creationId xmlns:a16="http://schemas.microsoft.com/office/drawing/2014/main" id="{D46DC2CE-2F0E-455A-806F-A7E174B6E626}"/>
                    </a:ext>
                  </a:extLst>
                </p14:cNvPr>
                <p14:cNvContentPartPr/>
                <p14:nvPr/>
              </p14:nvContentPartPr>
              <p14:xfrm>
                <a:off x="3678853" y="2937072"/>
                <a:ext cx="235080" cy="71640"/>
              </p14:xfrm>
            </p:contentPart>
          </mc:Choice>
          <mc:Fallback xmlns="">
            <p:pic>
              <p:nvPicPr>
                <p:cNvPr id="167051" name="Freihand 167050">
                  <a:extLst>
                    <a:ext uri="{FF2B5EF4-FFF2-40B4-BE49-F238E27FC236}">
                      <a16:creationId xmlns:a16="http://schemas.microsoft.com/office/drawing/2014/main" id="{D46DC2CE-2F0E-455A-806F-A7E174B6E62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674533" y="2932752"/>
                  <a:ext cx="243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67052" name="Freihand 167051">
                  <a:extLst>
                    <a:ext uri="{FF2B5EF4-FFF2-40B4-BE49-F238E27FC236}">
                      <a16:creationId xmlns:a16="http://schemas.microsoft.com/office/drawing/2014/main" id="{5E867530-F63D-4D30-B3F3-6DD192A9A13E}"/>
                    </a:ext>
                  </a:extLst>
                </p14:cNvPr>
                <p14:cNvContentPartPr/>
                <p14:nvPr/>
              </p14:nvContentPartPr>
              <p14:xfrm>
                <a:off x="3942733" y="2950392"/>
                <a:ext cx="94320" cy="147960"/>
              </p14:xfrm>
            </p:contentPart>
          </mc:Choice>
          <mc:Fallback xmlns="">
            <p:pic>
              <p:nvPicPr>
                <p:cNvPr id="167052" name="Freihand 167051">
                  <a:extLst>
                    <a:ext uri="{FF2B5EF4-FFF2-40B4-BE49-F238E27FC236}">
                      <a16:creationId xmlns:a16="http://schemas.microsoft.com/office/drawing/2014/main" id="{5E867530-F63D-4D30-B3F3-6DD192A9A13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938413" y="2946072"/>
                  <a:ext cx="102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67053" name="Freihand 167052">
                  <a:extLst>
                    <a:ext uri="{FF2B5EF4-FFF2-40B4-BE49-F238E27FC236}">
                      <a16:creationId xmlns:a16="http://schemas.microsoft.com/office/drawing/2014/main" id="{14350C09-D37E-4431-851D-AE521AF91CDC}"/>
                    </a:ext>
                  </a:extLst>
                </p14:cNvPr>
                <p14:cNvContentPartPr/>
                <p14:nvPr/>
              </p14:nvContentPartPr>
              <p14:xfrm>
                <a:off x="4070173" y="2947152"/>
                <a:ext cx="22320" cy="55080"/>
              </p14:xfrm>
            </p:contentPart>
          </mc:Choice>
          <mc:Fallback xmlns="">
            <p:pic>
              <p:nvPicPr>
                <p:cNvPr id="167053" name="Freihand 167052">
                  <a:extLst>
                    <a:ext uri="{FF2B5EF4-FFF2-40B4-BE49-F238E27FC236}">
                      <a16:creationId xmlns:a16="http://schemas.microsoft.com/office/drawing/2014/main" id="{14350C09-D37E-4431-851D-AE521AF91CD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065853" y="2942832"/>
                  <a:ext cx="30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67054" name="Freihand 167053">
                  <a:extLst>
                    <a:ext uri="{FF2B5EF4-FFF2-40B4-BE49-F238E27FC236}">
                      <a16:creationId xmlns:a16="http://schemas.microsoft.com/office/drawing/2014/main" id="{DD8C65F7-979D-4478-B766-2AAC0C6E91AE}"/>
                    </a:ext>
                  </a:extLst>
                </p14:cNvPr>
                <p14:cNvContentPartPr/>
                <p14:nvPr/>
              </p14:nvContentPartPr>
              <p14:xfrm>
                <a:off x="4114453" y="2933832"/>
                <a:ext cx="160920" cy="60480"/>
              </p14:xfrm>
            </p:contentPart>
          </mc:Choice>
          <mc:Fallback xmlns="">
            <p:pic>
              <p:nvPicPr>
                <p:cNvPr id="167054" name="Freihand 167053">
                  <a:extLst>
                    <a:ext uri="{FF2B5EF4-FFF2-40B4-BE49-F238E27FC236}">
                      <a16:creationId xmlns:a16="http://schemas.microsoft.com/office/drawing/2014/main" id="{DD8C65F7-979D-4478-B766-2AAC0C6E91A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110133" y="2929512"/>
                  <a:ext cx="169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67055" name="Freihand 167054">
                  <a:extLst>
                    <a:ext uri="{FF2B5EF4-FFF2-40B4-BE49-F238E27FC236}">
                      <a16:creationId xmlns:a16="http://schemas.microsoft.com/office/drawing/2014/main" id="{4DFD80A0-3090-46B8-BCF3-0139A977DDCA}"/>
                    </a:ext>
                  </a:extLst>
                </p14:cNvPr>
                <p14:cNvContentPartPr/>
                <p14:nvPr/>
              </p14:nvContentPartPr>
              <p14:xfrm>
                <a:off x="4214893" y="2855352"/>
                <a:ext cx="360" cy="360"/>
              </p14:xfrm>
            </p:contentPart>
          </mc:Choice>
          <mc:Fallback xmlns="">
            <p:pic>
              <p:nvPicPr>
                <p:cNvPr id="167055" name="Freihand 167054">
                  <a:extLst>
                    <a:ext uri="{FF2B5EF4-FFF2-40B4-BE49-F238E27FC236}">
                      <a16:creationId xmlns:a16="http://schemas.microsoft.com/office/drawing/2014/main" id="{4DFD80A0-3090-46B8-BCF3-0139A977DDC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10573" y="28510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67056" name="Freihand 167055">
                  <a:extLst>
                    <a:ext uri="{FF2B5EF4-FFF2-40B4-BE49-F238E27FC236}">
                      <a16:creationId xmlns:a16="http://schemas.microsoft.com/office/drawing/2014/main" id="{F9D64DF1-59F0-4E11-BC08-C3A0B71CD151}"/>
                    </a:ext>
                  </a:extLst>
                </p14:cNvPr>
                <p14:cNvContentPartPr/>
                <p14:nvPr/>
              </p14:nvContentPartPr>
              <p14:xfrm>
                <a:off x="4087093" y="2822232"/>
                <a:ext cx="23760" cy="4680"/>
              </p14:xfrm>
            </p:contentPart>
          </mc:Choice>
          <mc:Fallback xmlns="">
            <p:pic>
              <p:nvPicPr>
                <p:cNvPr id="167056" name="Freihand 167055">
                  <a:extLst>
                    <a:ext uri="{FF2B5EF4-FFF2-40B4-BE49-F238E27FC236}">
                      <a16:creationId xmlns:a16="http://schemas.microsoft.com/office/drawing/2014/main" id="{F9D64DF1-59F0-4E11-BC08-C3A0B71CD15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082773" y="2817912"/>
                  <a:ext cx="32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67057" name="Freihand 167056">
                  <a:extLst>
                    <a:ext uri="{FF2B5EF4-FFF2-40B4-BE49-F238E27FC236}">
                      <a16:creationId xmlns:a16="http://schemas.microsoft.com/office/drawing/2014/main" id="{341AA46D-27F1-4E52-B058-D550E7950758}"/>
                    </a:ext>
                  </a:extLst>
                </p14:cNvPr>
                <p14:cNvContentPartPr/>
                <p14:nvPr/>
              </p14:nvContentPartPr>
              <p14:xfrm>
                <a:off x="4313533" y="2904672"/>
                <a:ext cx="71280" cy="76680"/>
              </p14:xfrm>
            </p:contentPart>
          </mc:Choice>
          <mc:Fallback xmlns="">
            <p:pic>
              <p:nvPicPr>
                <p:cNvPr id="167057" name="Freihand 167056">
                  <a:extLst>
                    <a:ext uri="{FF2B5EF4-FFF2-40B4-BE49-F238E27FC236}">
                      <a16:creationId xmlns:a16="http://schemas.microsoft.com/office/drawing/2014/main" id="{341AA46D-27F1-4E52-B058-D550E795075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309213" y="2900352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67058" name="Freihand 167057">
                  <a:extLst>
                    <a:ext uri="{FF2B5EF4-FFF2-40B4-BE49-F238E27FC236}">
                      <a16:creationId xmlns:a16="http://schemas.microsoft.com/office/drawing/2014/main" id="{E93D8F7E-D08D-4E04-B43F-B55883DE3151}"/>
                    </a:ext>
                  </a:extLst>
                </p14:cNvPr>
                <p14:cNvContentPartPr/>
                <p14:nvPr/>
              </p14:nvContentPartPr>
              <p14:xfrm>
                <a:off x="4423333" y="2836992"/>
                <a:ext cx="128880" cy="130680"/>
              </p14:xfrm>
            </p:contentPart>
          </mc:Choice>
          <mc:Fallback xmlns="">
            <p:pic>
              <p:nvPicPr>
                <p:cNvPr id="167058" name="Freihand 167057">
                  <a:extLst>
                    <a:ext uri="{FF2B5EF4-FFF2-40B4-BE49-F238E27FC236}">
                      <a16:creationId xmlns:a16="http://schemas.microsoft.com/office/drawing/2014/main" id="{E93D8F7E-D08D-4E04-B43F-B55883DE315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419013" y="2832672"/>
                  <a:ext cx="137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67059" name="Freihand 167058">
                  <a:extLst>
                    <a:ext uri="{FF2B5EF4-FFF2-40B4-BE49-F238E27FC236}">
                      <a16:creationId xmlns:a16="http://schemas.microsoft.com/office/drawing/2014/main" id="{C3483F56-B9C1-4C1C-AA85-C48F2ED7F85A}"/>
                    </a:ext>
                  </a:extLst>
                </p14:cNvPr>
                <p14:cNvContentPartPr/>
                <p14:nvPr/>
              </p14:nvContentPartPr>
              <p14:xfrm>
                <a:off x="4632133" y="2896032"/>
                <a:ext cx="145080" cy="64800"/>
              </p14:xfrm>
            </p:contentPart>
          </mc:Choice>
          <mc:Fallback xmlns="">
            <p:pic>
              <p:nvPicPr>
                <p:cNvPr id="167059" name="Freihand 167058">
                  <a:extLst>
                    <a:ext uri="{FF2B5EF4-FFF2-40B4-BE49-F238E27FC236}">
                      <a16:creationId xmlns:a16="http://schemas.microsoft.com/office/drawing/2014/main" id="{C3483F56-B9C1-4C1C-AA85-C48F2ED7F85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627813" y="2891712"/>
                  <a:ext cx="153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67060" name="Freihand 167059">
                  <a:extLst>
                    <a:ext uri="{FF2B5EF4-FFF2-40B4-BE49-F238E27FC236}">
                      <a16:creationId xmlns:a16="http://schemas.microsoft.com/office/drawing/2014/main" id="{2ECBE08B-1061-47C8-8D26-CD6197950083}"/>
                    </a:ext>
                  </a:extLst>
                </p14:cNvPr>
                <p14:cNvContentPartPr/>
                <p14:nvPr/>
              </p14:nvContentPartPr>
              <p14:xfrm>
                <a:off x="4988173" y="2866152"/>
                <a:ext cx="18000" cy="107280"/>
              </p14:xfrm>
            </p:contentPart>
          </mc:Choice>
          <mc:Fallback xmlns="">
            <p:pic>
              <p:nvPicPr>
                <p:cNvPr id="167060" name="Freihand 167059">
                  <a:extLst>
                    <a:ext uri="{FF2B5EF4-FFF2-40B4-BE49-F238E27FC236}">
                      <a16:creationId xmlns:a16="http://schemas.microsoft.com/office/drawing/2014/main" id="{2ECBE08B-1061-47C8-8D26-CD619795008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983853" y="2861832"/>
                  <a:ext cx="26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67061" name="Freihand 167060">
                  <a:extLst>
                    <a:ext uri="{FF2B5EF4-FFF2-40B4-BE49-F238E27FC236}">
                      <a16:creationId xmlns:a16="http://schemas.microsoft.com/office/drawing/2014/main" id="{4E8E7B92-2F92-4A4D-93FC-5E49F350A95F}"/>
                    </a:ext>
                  </a:extLst>
                </p14:cNvPr>
                <p14:cNvContentPartPr/>
                <p14:nvPr/>
              </p14:nvContentPartPr>
              <p14:xfrm>
                <a:off x="4904653" y="2858592"/>
                <a:ext cx="140400" cy="140400"/>
              </p14:xfrm>
            </p:contentPart>
          </mc:Choice>
          <mc:Fallback xmlns="">
            <p:pic>
              <p:nvPicPr>
                <p:cNvPr id="167061" name="Freihand 167060">
                  <a:extLst>
                    <a:ext uri="{FF2B5EF4-FFF2-40B4-BE49-F238E27FC236}">
                      <a16:creationId xmlns:a16="http://schemas.microsoft.com/office/drawing/2014/main" id="{4E8E7B92-2F92-4A4D-93FC-5E49F350A95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900333" y="2854272"/>
                  <a:ext cx="149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67062" name="Freihand 167061">
                  <a:extLst>
                    <a:ext uri="{FF2B5EF4-FFF2-40B4-BE49-F238E27FC236}">
                      <a16:creationId xmlns:a16="http://schemas.microsoft.com/office/drawing/2014/main" id="{E5E90A0C-FE86-4303-9D58-2345B0E5F832}"/>
                    </a:ext>
                  </a:extLst>
                </p14:cNvPr>
                <p14:cNvContentPartPr/>
                <p14:nvPr/>
              </p14:nvContentPartPr>
              <p14:xfrm>
                <a:off x="5085373" y="2917992"/>
                <a:ext cx="71640" cy="61200"/>
              </p14:xfrm>
            </p:contentPart>
          </mc:Choice>
          <mc:Fallback xmlns="">
            <p:pic>
              <p:nvPicPr>
                <p:cNvPr id="167062" name="Freihand 167061">
                  <a:extLst>
                    <a:ext uri="{FF2B5EF4-FFF2-40B4-BE49-F238E27FC236}">
                      <a16:creationId xmlns:a16="http://schemas.microsoft.com/office/drawing/2014/main" id="{E5E90A0C-FE86-4303-9D58-2345B0E5F83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081053" y="2913672"/>
                  <a:ext cx="80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67063" name="Freihand 167062">
                  <a:extLst>
                    <a:ext uri="{FF2B5EF4-FFF2-40B4-BE49-F238E27FC236}">
                      <a16:creationId xmlns:a16="http://schemas.microsoft.com/office/drawing/2014/main" id="{4E798A32-1DCF-4BB4-B7C4-028B01336011}"/>
                    </a:ext>
                  </a:extLst>
                </p14:cNvPr>
                <p14:cNvContentPartPr/>
                <p14:nvPr/>
              </p14:nvContentPartPr>
              <p14:xfrm>
                <a:off x="5159533" y="2845272"/>
                <a:ext cx="200160" cy="182520"/>
              </p14:xfrm>
            </p:contentPart>
          </mc:Choice>
          <mc:Fallback xmlns="">
            <p:pic>
              <p:nvPicPr>
                <p:cNvPr id="167063" name="Freihand 167062">
                  <a:extLst>
                    <a:ext uri="{FF2B5EF4-FFF2-40B4-BE49-F238E27FC236}">
                      <a16:creationId xmlns:a16="http://schemas.microsoft.com/office/drawing/2014/main" id="{4E798A32-1DCF-4BB4-B7C4-028B0133601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155213" y="2840952"/>
                  <a:ext cx="208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67064" name="Freihand 167063">
                  <a:extLst>
                    <a:ext uri="{FF2B5EF4-FFF2-40B4-BE49-F238E27FC236}">
                      <a16:creationId xmlns:a16="http://schemas.microsoft.com/office/drawing/2014/main" id="{CA784005-69DD-47EB-81EC-B6091F0AEAC1}"/>
                    </a:ext>
                  </a:extLst>
                </p14:cNvPr>
                <p14:cNvContentPartPr/>
                <p14:nvPr/>
              </p14:nvContentPartPr>
              <p14:xfrm>
                <a:off x="5400013" y="2881272"/>
                <a:ext cx="115560" cy="102240"/>
              </p14:xfrm>
            </p:contentPart>
          </mc:Choice>
          <mc:Fallback xmlns="">
            <p:pic>
              <p:nvPicPr>
                <p:cNvPr id="167064" name="Freihand 167063">
                  <a:extLst>
                    <a:ext uri="{FF2B5EF4-FFF2-40B4-BE49-F238E27FC236}">
                      <a16:creationId xmlns:a16="http://schemas.microsoft.com/office/drawing/2014/main" id="{CA784005-69DD-47EB-81EC-B6091F0AEAC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395693" y="2876952"/>
                  <a:ext cx="124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67065" name="Freihand 167064">
                  <a:extLst>
                    <a:ext uri="{FF2B5EF4-FFF2-40B4-BE49-F238E27FC236}">
                      <a16:creationId xmlns:a16="http://schemas.microsoft.com/office/drawing/2014/main" id="{3D5A753D-EA23-438D-B541-9C2D13720BF7}"/>
                    </a:ext>
                  </a:extLst>
                </p14:cNvPr>
                <p14:cNvContentPartPr/>
                <p14:nvPr/>
              </p14:nvContentPartPr>
              <p14:xfrm>
                <a:off x="5622853" y="3002232"/>
                <a:ext cx="29160" cy="102960"/>
              </p14:xfrm>
            </p:contentPart>
          </mc:Choice>
          <mc:Fallback xmlns="">
            <p:pic>
              <p:nvPicPr>
                <p:cNvPr id="167065" name="Freihand 167064">
                  <a:extLst>
                    <a:ext uri="{FF2B5EF4-FFF2-40B4-BE49-F238E27FC236}">
                      <a16:creationId xmlns:a16="http://schemas.microsoft.com/office/drawing/2014/main" id="{3D5A753D-EA23-438D-B541-9C2D13720BF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618533" y="2997912"/>
                  <a:ext cx="37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67066" name="Freihand 167065">
                  <a:extLst>
                    <a:ext uri="{FF2B5EF4-FFF2-40B4-BE49-F238E27FC236}">
                      <a16:creationId xmlns:a16="http://schemas.microsoft.com/office/drawing/2014/main" id="{E85A889B-A8D0-409E-8465-633C4A72DFA3}"/>
                    </a:ext>
                  </a:extLst>
                </p14:cNvPr>
                <p14:cNvContentPartPr/>
                <p14:nvPr/>
              </p14:nvContentPartPr>
              <p14:xfrm>
                <a:off x="5738773" y="2950032"/>
                <a:ext cx="160200" cy="101520"/>
              </p14:xfrm>
            </p:contentPart>
          </mc:Choice>
          <mc:Fallback xmlns="">
            <p:pic>
              <p:nvPicPr>
                <p:cNvPr id="167066" name="Freihand 167065">
                  <a:extLst>
                    <a:ext uri="{FF2B5EF4-FFF2-40B4-BE49-F238E27FC236}">
                      <a16:creationId xmlns:a16="http://schemas.microsoft.com/office/drawing/2014/main" id="{E85A889B-A8D0-409E-8465-633C4A72DFA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734453" y="2945712"/>
                  <a:ext cx="168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67067" name="Freihand 167066">
                  <a:extLst>
                    <a:ext uri="{FF2B5EF4-FFF2-40B4-BE49-F238E27FC236}">
                      <a16:creationId xmlns:a16="http://schemas.microsoft.com/office/drawing/2014/main" id="{7CFCE1B2-A649-4741-B7AE-F17B5F5D5F86}"/>
                    </a:ext>
                  </a:extLst>
                </p14:cNvPr>
                <p14:cNvContentPartPr/>
                <p14:nvPr/>
              </p14:nvContentPartPr>
              <p14:xfrm>
                <a:off x="5897173" y="2994312"/>
                <a:ext cx="88560" cy="61200"/>
              </p14:xfrm>
            </p:contentPart>
          </mc:Choice>
          <mc:Fallback xmlns="">
            <p:pic>
              <p:nvPicPr>
                <p:cNvPr id="167067" name="Freihand 167066">
                  <a:extLst>
                    <a:ext uri="{FF2B5EF4-FFF2-40B4-BE49-F238E27FC236}">
                      <a16:creationId xmlns:a16="http://schemas.microsoft.com/office/drawing/2014/main" id="{7CFCE1B2-A649-4741-B7AE-F17B5F5D5F8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892853" y="2989992"/>
                  <a:ext cx="97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67068" name="Freihand 167067">
                  <a:extLst>
                    <a:ext uri="{FF2B5EF4-FFF2-40B4-BE49-F238E27FC236}">
                      <a16:creationId xmlns:a16="http://schemas.microsoft.com/office/drawing/2014/main" id="{A387E3B1-9BBE-40CC-B8F7-D0D470BD2A57}"/>
                    </a:ext>
                  </a:extLst>
                </p14:cNvPr>
                <p14:cNvContentPartPr/>
                <p14:nvPr/>
              </p14:nvContentPartPr>
              <p14:xfrm>
                <a:off x="6004093" y="2967312"/>
                <a:ext cx="172080" cy="173160"/>
              </p14:xfrm>
            </p:contentPart>
          </mc:Choice>
          <mc:Fallback xmlns="">
            <p:pic>
              <p:nvPicPr>
                <p:cNvPr id="167068" name="Freihand 167067">
                  <a:extLst>
                    <a:ext uri="{FF2B5EF4-FFF2-40B4-BE49-F238E27FC236}">
                      <a16:creationId xmlns:a16="http://schemas.microsoft.com/office/drawing/2014/main" id="{A387E3B1-9BBE-40CC-B8F7-D0D470BD2A5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999773" y="2962992"/>
                  <a:ext cx="180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67070" name="Freihand 167069">
                  <a:extLst>
                    <a:ext uri="{FF2B5EF4-FFF2-40B4-BE49-F238E27FC236}">
                      <a16:creationId xmlns:a16="http://schemas.microsoft.com/office/drawing/2014/main" id="{899792C2-491F-42D3-806D-39D915CB5B77}"/>
                    </a:ext>
                  </a:extLst>
                </p14:cNvPr>
                <p14:cNvContentPartPr/>
                <p14:nvPr/>
              </p14:nvContentPartPr>
              <p14:xfrm>
                <a:off x="6380653" y="2951472"/>
                <a:ext cx="268560" cy="138960"/>
              </p14:xfrm>
            </p:contentPart>
          </mc:Choice>
          <mc:Fallback xmlns="">
            <p:pic>
              <p:nvPicPr>
                <p:cNvPr id="167070" name="Freihand 167069">
                  <a:extLst>
                    <a:ext uri="{FF2B5EF4-FFF2-40B4-BE49-F238E27FC236}">
                      <a16:creationId xmlns:a16="http://schemas.microsoft.com/office/drawing/2014/main" id="{899792C2-491F-42D3-806D-39D915CB5B7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376333" y="2947152"/>
                  <a:ext cx="277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67071" name="Freihand 167070">
                  <a:extLst>
                    <a:ext uri="{FF2B5EF4-FFF2-40B4-BE49-F238E27FC236}">
                      <a16:creationId xmlns:a16="http://schemas.microsoft.com/office/drawing/2014/main" id="{9B8C46D9-E89C-4AF7-B01D-9F6B56CB9C4C}"/>
                    </a:ext>
                  </a:extLst>
                </p14:cNvPr>
                <p14:cNvContentPartPr/>
                <p14:nvPr/>
              </p14:nvContentPartPr>
              <p14:xfrm>
                <a:off x="6553813" y="2928072"/>
                <a:ext cx="30600" cy="6480"/>
              </p14:xfrm>
            </p:contentPart>
          </mc:Choice>
          <mc:Fallback xmlns="">
            <p:pic>
              <p:nvPicPr>
                <p:cNvPr id="167071" name="Freihand 167070">
                  <a:extLst>
                    <a:ext uri="{FF2B5EF4-FFF2-40B4-BE49-F238E27FC236}">
                      <a16:creationId xmlns:a16="http://schemas.microsoft.com/office/drawing/2014/main" id="{9B8C46D9-E89C-4AF7-B01D-9F6B56CB9C4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549493" y="2923752"/>
                  <a:ext cx="39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67072" name="Freihand 167071">
                  <a:extLst>
                    <a:ext uri="{FF2B5EF4-FFF2-40B4-BE49-F238E27FC236}">
                      <a16:creationId xmlns:a16="http://schemas.microsoft.com/office/drawing/2014/main" id="{43CDC825-41BE-4965-8B86-D20FBC5459EE}"/>
                    </a:ext>
                  </a:extLst>
                </p14:cNvPr>
                <p14:cNvContentPartPr/>
                <p14:nvPr/>
              </p14:nvContentPartPr>
              <p14:xfrm>
                <a:off x="6820933" y="2993592"/>
                <a:ext cx="122400" cy="125280"/>
              </p14:xfrm>
            </p:contentPart>
          </mc:Choice>
          <mc:Fallback xmlns="">
            <p:pic>
              <p:nvPicPr>
                <p:cNvPr id="167072" name="Freihand 167071">
                  <a:extLst>
                    <a:ext uri="{FF2B5EF4-FFF2-40B4-BE49-F238E27FC236}">
                      <a16:creationId xmlns:a16="http://schemas.microsoft.com/office/drawing/2014/main" id="{43CDC825-41BE-4965-8B86-D20FBC5459E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816613" y="2989272"/>
                  <a:ext cx="131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67073" name="Freihand 167072">
                  <a:extLst>
                    <a:ext uri="{FF2B5EF4-FFF2-40B4-BE49-F238E27FC236}">
                      <a16:creationId xmlns:a16="http://schemas.microsoft.com/office/drawing/2014/main" id="{ABA57EE7-5C78-44AA-BAD3-16FD42946D6A}"/>
                    </a:ext>
                  </a:extLst>
                </p14:cNvPr>
                <p14:cNvContentPartPr/>
                <p14:nvPr/>
              </p14:nvContentPartPr>
              <p14:xfrm>
                <a:off x="6975373" y="2937432"/>
                <a:ext cx="191160" cy="154080"/>
              </p14:xfrm>
            </p:contentPart>
          </mc:Choice>
          <mc:Fallback xmlns="">
            <p:pic>
              <p:nvPicPr>
                <p:cNvPr id="167073" name="Freihand 167072">
                  <a:extLst>
                    <a:ext uri="{FF2B5EF4-FFF2-40B4-BE49-F238E27FC236}">
                      <a16:creationId xmlns:a16="http://schemas.microsoft.com/office/drawing/2014/main" id="{ABA57EE7-5C78-44AA-BAD3-16FD42946D6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971053" y="2933112"/>
                  <a:ext cx="199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67074" name="Freihand 167073">
                  <a:extLst>
                    <a:ext uri="{FF2B5EF4-FFF2-40B4-BE49-F238E27FC236}">
                      <a16:creationId xmlns:a16="http://schemas.microsoft.com/office/drawing/2014/main" id="{95868102-727D-4908-B857-64C8AE9BAF30}"/>
                    </a:ext>
                  </a:extLst>
                </p14:cNvPr>
                <p14:cNvContentPartPr/>
                <p14:nvPr/>
              </p14:nvContentPartPr>
              <p14:xfrm>
                <a:off x="7155733" y="2933832"/>
                <a:ext cx="9000" cy="34920"/>
              </p14:xfrm>
            </p:contentPart>
          </mc:Choice>
          <mc:Fallback xmlns="">
            <p:pic>
              <p:nvPicPr>
                <p:cNvPr id="167074" name="Freihand 167073">
                  <a:extLst>
                    <a:ext uri="{FF2B5EF4-FFF2-40B4-BE49-F238E27FC236}">
                      <a16:creationId xmlns:a16="http://schemas.microsoft.com/office/drawing/2014/main" id="{95868102-727D-4908-B857-64C8AE9BAF3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151413" y="2929512"/>
                  <a:ext cx="17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67075" name="Freihand 167074">
                  <a:extLst>
                    <a:ext uri="{FF2B5EF4-FFF2-40B4-BE49-F238E27FC236}">
                      <a16:creationId xmlns:a16="http://schemas.microsoft.com/office/drawing/2014/main" id="{EE8F5D77-7618-45D7-8B9F-5349DD9407B5}"/>
                    </a:ext>
                  </a:extLst>
                </p14:cNvPr>
                <p14:cNvContentPartPr/>
                <p14:nvPr/>
              </p14:nvContentPartPr>
              <p14:xfrm>
                <a:off x="7167973" y="2977032"/>
                <a:ext cx="272160" cy="209880"/>
              </p14:xfrm>
            </p:contentPart>
          </mc:Choice>
          <mc:Fallback xmlns="">
            <p:pic>
              <p:nvPicPr>
                <p:cNvPr id="167075" name="Freihand 167074">
                  <a:extLst>
                    <a:ext uri="{FF2B5EF4-FFF2-40B4-BE49-F238E27FC236}">
                      <a16:creationId xmlns:a16="http://schemas.microsoft.com/office/drawing/2014/main" id="{EE8F5D77-7618-45D7-8B9F-5349DD9407B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163653" y="2972712"/>
                  <a:ext cx="280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67076" name="Freihand 167075">
                  <a:extLst>
                    <a:ext uri="{FF2B5EF4-FFF2-40B4-BE49-F238E27FC236}">
                      <a16:creationId xmlns:a16="http://schemas.microsoft.com/office/drawing/2014/main" id="{44A1B85A-3659-4B78-A132-27DAF175846A}"/>
                    </a:ext>
                  </a:extLst>
                </p14:cNvPr>
                <p14:cNvContentPartPr/>
                <p14:nvPr/>
              </p14:nvContentPartPr>
              <p14:xfrm>
                <a:off x="7439413" y="2930592"/>
                <a:ext cx="381960" cy="110160"/>
              </p14:xfrm>
            </p:contentPart>
          </mc:Choice>
          <mc:Fallback xmlns="">
            <p:pic>
              <p:nvPicPr>
                <p:cNvPr id="167076" name="Freihand 167075">
                  <a:extLst>
                    <a:ext uri="{FF2B5EF4-FFF2-40B4-BE49-F238E27FC236}">
                      <a16:creationId xmlns:a16="http://schemas.microsoft.com/office/drawing/2014/main" id="{44A1B85A-3659-4B78-A132-27DAF175846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435093" y="2926272"/>
                  <a:ext cx="390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67161" name="Freihand 167160">
                  <a:extLst>
                    <a:ext uri="{FF2B5EF4-FFF2-40B4-BE49-F238E27FC236}">
                      <a16:creationId xmlns:a16="http://schemas.microsoft.com/office/drawing/2014/main" id="{E439955C-037F-49C7-BC81-9095C5B1DE4E}"/>
                    </a:ext>
                  </a:extLst>
                </p14:cNvPr>
                <p14:cNvContentPartPr/>
                <p14:nvPr/>
              </p14:nvContentPartPr>
              <p14:xfrm>
                <a:off x="612733" y="2651232"/>
                <a:ext cx="180000" cy="50760"/>
              </p14:xfrm>
            </p:contentPart>
          </mc:Choice>
          <mc:Fallback xmlns="">
            <p:pic>
              <p:nvPicPr>
                <p:cNvPr id="167161" name="Freihand 167160">
                  <a:extLst>
                    <a:ext uri="{FF2B5EF4-FFF2-40B4-BE49-F238E27FC236}">
                      <a16:creationId xmlns:a16="http://schemas.microsoft.com/office/drawing/2014/main" id="{E439955C-037F-49C7-BC81-9095C5B1DE4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08413" y="2646912"/>
                  <a:ext cx="188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67162" name="Freihand 167161">
                  <a:extLst>
                    <a:ext uri="{FF2B5EF4-FFF2-40B4-BE49-F238E27FC236}">
                      <a16:creationId xmlns:a16="http://schemas.microsoft.com/office/drawing/2014/main" id="{7EA21A57-B7D2-42CF-BD7B-9B2C7BDC4977}"/>
                    </a:ext>
                  </a:extLst>
                </p14:cNvPr>
                <p14:cNvContentPartPr/>
                <p14:nvPr/>
              </p14:nvContentPartPr>
              <p14:xfrm>
                <a:off x="227173" y="3280152"/>
                <a:ext cx="35640" cy="146520"/>
              </p14:xfrm>
            </p:contentPart>
          </mc:Choice>
          <mc:Fallback xmlns="">
            <p:pic>
              <p:nvPicPr>
                <p:cNvPr id="167162" name="Freihand 167161">
                  <a:extLst>
                    <a:ext uri="{FF2B5EF4-FFF2-40B4-BE49-F238E27FC236}">
                      <a16:creationId xmlns:a16="http://schemas.microsoft.com/office/drawing/2014/main" id="{7EA21A57-B7D2-42CF-BD7B-9B2C7BDC497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22853" y="3275832"/>
                  <a:ext cx="44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67163" name="Freihand 167162">
                  <a:extLst>
                    <a:ext uri="{FF2B5EF4-FFF2-40B4-BE49-F238E27FC236}">
                      <a16:creationId xmlns:a16="http://schemas.microsoft.com/office/drawing/2014/main" id="{EED64CB8-0439-416B-B4B5-F649E2D1B88A}"/>
                    </a:ext>
                  </a:extLst>
                </p14:cNvPr>
                <p14:cNvContentPartPr/>
                <p14:nvPr/>
              </p14:nvContentPartPr>
              <p14:xfrm>
                <a:off x="109093" y="3266112"/>
                <a:ext cx="234360" cy="157320"/>
              </p14:xfrm>
            </p:contentPart>
          </mc:Choice>
          <mc:Fallback xmlns="">
            <p:pic>
              <p:nvPicPr>
                <p:cNvPr id="167163" name="Freihand 167162">
                  <a:extLst>
                    <a:ext uri="{FF2B5EF4-FFF2-40B4-BE49-F238E27FC236}">
                      <a16:creationId xmlns:a16="http://schemas.microsoft.com/office/drawing/2014/main" id="{EED64CB8-0439-416B-B4B5-F649E2D1B88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4773" y="3261792"/>
                  <a:ext cx="243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67164" name="Freihand 167163">
                  <a:extLst>
                    <a:ext uri="{FF2B5EF4-FFF2-40B4-BE49-F238E27FC236}">
                      <a16:creationId xmlns:a16="http://schemas.microsoft.com/office/drawing/2014/main" id="{11B077CF-EE1C-4F26-B71F-C954D5F0EFD0}"/>
                    </a:ext>
                  </a:extLst>
                </p14:cNvPr>
                <p14:cNvContentPartPr/>
                <p14:nvPr/>
              </p14:nvContentPartPr>
              <p14:xfrm>
                <a:off x="385933" y="3284832"/>
                <a:ext cx="171000" cy="114480"/>
              </p14:xfrm>
            </p:contentPart>
          </mc:Choice>
          <mc:Fallback xmlns="">
            <p:pic>
              <p:nvPicPr>
                <p:cNvPr id="167164" name="Freihand 167163">
                  <a:extLst>
                    <a:ext uri="{FF2B5EF4-FFF2-40B4-BE49-F238E27FC236}">
                      <a16:creationId xmlns:a16="http://schemas.microsoft.com/office/drawing/2014/main" id="{11B077CF-EE1C-4F26-B71F-C954D5F0EFD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81613" y="3280512"/>
                  <a:ext cx="179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67166" name="Freihand 167165">
                  <a:extLst>
                    <a:ext uri="{FF2B5EF4-FFF2-40B4-BE49-F238E27FC236}">
                      <a16:creationId xmlns:a16="http://schemas.microsoft.com/office/drawing/2014/main" id="{948739C7-DB9D-4021-B86E-0B516A64E138}"/>
                    </a:ext>
                  </a:extLst>
                </p14:cNvPr>
                <p14:cNvContentPartPr/>
                <p14:nvPr/>
              </p14:nvContentPartPr>
              <p14:xfrm>
                <a:off x="718213" y="3280872"/>
                <a:ext cx="360" cy="360"/>
              </p14:xfrm>
            </p:contentPart>
          </mc:Choice>
          <mc:Fallback xmlns="">
            <p:pic>
              <p:nvPicPr>
                <p:cNvPr id="167166" name="Freihand 167165">
                  <a:extLst>
                    <a:ext uri="{FF2B5EF4-FFF2-40B4-BE49-F238E27FC236}">
                      <a16:creationId xmlns:a16="http://schemas.microsoft.com/office/drawing/2014/main" id="{948739C7-DB9D-4021-B86E-0B516A64E13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3893" y="32765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67167" name="Freihand 167166">
                  <a:extLst>
                    <a:ext uri="{FF2B5EF4-FFF2-40B4-BE49-F238E27FC236}">
                      <a16:creationId xmlns:a16="http://schemas.microsoft.com/office/drawing/2014/main" id="{48CCF049-A2ED-4232-A48A-726A24278E5A}"/>
                    </a:ext>
                  </a:extLst>
                </p14:cNvPr>
                <p14:cNvContentPartPr/>
                <p14:nvPr/>
              </p14:nvContentPartPr>
              <p14:xfrm>
                <a:off x="741973" y="3342072"/>
                <a:ext cx="15480" cy="15120"/>
              </p14:xfrm>
            </p:contentPart>
          </mc:Choice>
          <mc:Fallback xmlns="">
            <p:pic>
              <p:nvPicPr>
                <p:cNvPr id="167167" name="Freihand 167166">
                  <a:extLst>
                    <a:ext uri="{FF2B5EF4-FFF2-40B4-BE49-F238E27FC236}">
                      <a16:creationId xmlns:a16="http://schemas.microsoft.com/office/drawing/2014/main" id="{48CCF049-A2ED-4232-A48A-726A24278E5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37653" y="3337752"/>
                  <a:ext cx="2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67168" name="Freihand 167167">
                  <a:extLst>
                    <a:ext uri="{FF2B5EF4-FFF2-40B4-BE49-F238E27FC236}">
                      <a16:creationId xmlns:a16="http://schemas.microsoft.com/office/drawing/2014/main" id="{8D48CB22-BC48-475B-B737-88D6E43040CB}"/>
                    </a:ext>
                  </a:extLst>
                </p14:cNvPr>
                <p14:cNvContentPartPr/>
                <p14:nvPr/>
              </p14:nvContentPartPr>
              <p14:xfrm>
                <a:off x="886333" y="3223632"/>
                <a:ext cx="2520" cy="144360"/>
              </p14:xfrm>
            </p:contentPart>
          </mc:Choice>
          <mc:Fallback xmlns="">
            <p:pic>
              <p:nvPicPr>
                <p:cNvPr id="167168" name="Freihand 167167">
                  <a:extLst>
                    <a:ext uri="{FF2B5EF4-FFF2-40B4-BE49-F238E27FC236}">
                      <a16:creationId xmlns:a16="http://schemas.microsoft.com/office/drawing/2014/main" id="{8D48CB22-BC48-475B-B737-88D6E43040C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82013" y="3219312"/>
                  <a:ext cx="11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67169" name="Freihand 167168">
                  <a:extLst>
                    <a:ext uri="{FF2B5EF4-FFF2-40B4-BE49-F238E27FC236}">
                      <a16:creationId xmlns:a16="http://schemas.microsoft.com/office/drawing/2014/main" id="{5B9FBBF6-A4DC-4663-985C-C8A7B88AE44F}"/>
                    </a:ext>
                  </a:extLst>
                </p14:cNvPr>
                <p14:cNvContentPartPr/>
                <p14:nvPr/>
              </p14:nvContentPartPr>
              <p14:xfrm>
                <a:off x="797413" y="3225432"/>
                <a:ext cx="144720" cy="136080"/>
              </p14:xfrm>
            </p:contentPart>
          </mc:Choice>
          <mc:Fallback xmlns="">
            <p:pic>
              <p:nvPicPr>
                <p:cNvPr id="167169" name="Freihand 167168">
                  <a:extLst>
                    <a:ext uri="{FF2B5EF4-FFF2-40B4-BE49-F238E27FC236}">
                      <a16:creationId xmlns:a16="http://schemas.microsoft.com/office/drawing/2014/main" id="{5B9FBBF6-A4DC-4663-985C-C8A7B88AE44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93093" y="3221112"/>
                  <a:ext cx="153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67170" name="Freihand 167169">
                  <a:extLst>
                    <a:ext uri="{FF2B5EF4-FFF2-40B4-BE49-F238E27FC236}">
                      <a16:creationId xmlns:a16="http://schemas.microsoft.com/office/drawing/2014/main" id="{B7A311AE-85C2-4D4A-B8CB-EB58884839B3}"/>
                    </a:ext>
                  </a:extLst>
                </p14:cNvPr>
                <p14:cNvContentPartPr/>
                <p14:nvPr/>
              </p14:nvContentPartPr>
              <p14:xfrm>
                <a:off x="947893" y="3302472"/>
                <a:ext cx="132840" cy="44280"/>
              </p14:xfrm>
            </p:contentPart>
          </mc:Choice>
          <mc:Fallback xmlns="">
            <p:pic>
              <p:nvPicPr>
                <p:cNvPr id="167170" name="Freihand 167169">
                  <a:extLst>
                    <a:ext uri="{FF2B5EF4-FFF2-40B4-BE49-F238E27FC236}">
                      <a16:creationId xmlns:a16="http://schemas.microsoft.com/office/drawing/2014/main" id="{B7A311AE-85C2-4D4A-B8CB-EB58884839B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43573" y="3298152"/>
                  <a:ext cx="141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67171" name="Freihand 167170">
                  <a:extLst>
                    <a:ext uri="{FF2B5EF4-FFF2-40B4-BE49-F238E27FC236}">
                      <a16:creationId xmlns:a16="http://schemas.microsoft.com/office/drawing/2014/main" id="{AFF6F704-9F6B-4A73-855C-C24A6B16577D}"/>
                    </a:ext>
                  </a:extLst>
                </p14:cNvPr>
                <p14:cNvContentPartPr/>
                <p14:nvPr/>
              </p14:nvContentPartPr>
              <p14:xfrm>
                <a:off x="1110253" y="3219312"/>
                <a:ext cx="109800" cy="112680"/>
              </p14:xfrm>
            </p:contentPart>
          </mc:Choice>
          <mc:Fallback xmlns="">
            <p:pic>
              <p:nvPicPr>
                <p:cNvPr id="167171" name="Freihand 167170">
                  <a:extLst>
                    <a:ext uri="{FF2B5EF4-FFF2-40B4-BE49-F238E27FC236}">
                      <a16:creationId xmlns:a16="http://schemas.microsoft.com/office/drawing/2014/main" id="{AFF6F704-9F6B-4A73-855C-C24A6B16577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05933" y="3214992"/>
                  <a:ext cx="118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67172" name="Freihand 167171">
                  <a:extLst>
                    <a:ext uri="{FF2B5EF4-FFF2-40B4-BE49-F238E27FC236}">
                      <a16:creationId xmlns:a16="http://schemas.microsoft.com/office/drawing/2014/main" id="{419D6138-C196-4398-9151-E3FC62D08508}"/>
                    </a:ext>
                  </a:extLst>
                </p14:cNvPr>
                <p14:cNvContentPartPr/>
                <p14:nvPr/>
              </p14:nvContentPartPr>
              <p14:xfrm>
                <a:off x="1221133" y="3276192"/>
                <a:ext cx="74880" cy="62280"/>
              </p14:xfrm>
            </p:contentPart>
          </mc:Choice>
          <mc:Fallback xmlns="">
            <p:pic>
              <p:nvPicPr>
                <p:cNvPr id="167172" name="Freihand 167171">
                  <a:extLst>
                    <a:ext uri="{FF2B5EF4-FFF2-40B4-BE49-F238E27FC236}">
                      <a16:creationId xmlns:a16="http://schemas.microsoft.com/office/drawing/2014/main" id="{419D6138-C196-4398-9151-E3FC62D0850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216813" y="3271872"/>
                  <a:ext cx="83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67173" name="Freihand 167172">
                  <a:extLst>
                    <a:ext uri="{FF2B5EF4-FFF2-40B4-BE49-F238E27FC236}">
                      <a16:creationId xmlns:a16="http://schemas.microsoft.com/office/drawing/2014/main" id="{614504E3-C801-4563-818E-1013A769E36D}"/>
                    </a:ext>
                  </a:extLst>
                </p14:cNvPr>
                <p14:cNvContentPartPr/>
                <p14:nvPr/>
              </p14:nvContentPartPr>
              <p14:xfrm>
                <a:off x="1315453" y="3225432"/>
                <a:ext cx="141120" cy="117720"/>
              </p14:xfrm>
            </p:contentPart>
          </mc:Choice>
          <mc:Fallback xmlns="">
            <p:pic>
              <p:nvPicPr>
                <p:cNvPr id="167173" name="Freihand 167172">
                  <a:extLst>
                    <a:ext uri="{FF2B5EF4-FFF2-40B4-BE49-F238E27FC236}">
                      <a16:creationId xmlns:a16="http://schemas.microsoft.com/office/drawing/2014/main" id="{614504E3-C801-4563-818E-1013A769E36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311133" y="3221112"/>
                  <a:ext cx="149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67174" name="Freihand 167173">
                  <a:extLst>
                    <a:ext uri="{FF2B5EF4-FFF2-40B4-BE49-F238E27FC236}">
                      <a16:creationId xmlns:a16="http://schemas.microsoft.com/office/drawing/2014/main" id="{AD14598C-E4F1-444A-8A89-99D20D330EB7}"/>
                    </a:ext>
                  </a:extLst>
                </p14:cNvPr>
                <p14:cNvContentPartPr/>
                <p14:nvPr/>
              </p14:nvContentPartPr>
              <p14:xfrm>
                <a:off x="1463413" y="3299952"/>
                <a:ext cx="131400" cy="55080"/>
              </p14:xfrm>
            </p:contentPart>
          </mc:Choice>
          <mc:Fallback xmlns="">
            <p:pic>
              <p:nvPicPr>
                <p:cNvPr id="167174" name="Freihand 167173">
                  <a:extLst>
                    <a:ext uri="{FF2B5EF4-FFF2-40B4-BE49-F238E27FC236}">
                      <a16:creationId xmlns:a16="http://schemas.microsoft.com/office/drawing/2014/main" id="{AD14598C-E4F1-444A-8A89-99D20D330EB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459093" y="3295632"/>
                  <a:ext cx="140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67175" name="Freihand 167174">
                  <a:extLst>
                    <a:ext uri="{FF2B5EF4-FFF2-40B4-BE49-F238E27FC236}">
                      <a16:creationId xmlns:a16="http://schemas.microsoft.com/office/drawing/2014/main" id="{7B2E834D-C6FA-46F3-98DE-D08D41F74AF0}"/>
                    </a:ext>
                  </a:extLst>
                </p14:cNvPr>
                <p14:cNvContentPartPr/>
                <p14:nvPr/>
              </p14:nvContentPartPr>
              <p14:xfrm>
                <a:off x="1637293" y="3197352"/>
                <a:ext cx="64440" cy="158760"/>
              </p14:xfrm>
            </p:contentPart>
          </mc:Choice>
          <mc:Fallback xmlns="">
            <p:pic>
              <p:nvPicPr>
                <p:cNvPr id="167175" name="Freihand 167174">
                  <a:extLst>
                    <a:ext uri="{FF2B5EF4-FFF2-40B4-BE49-F238E27FC236}">
                      <a16:creationId xmlns:a16="http://schemas.microsoft.com/office/drawing/2014/main" id="{7B2E834D-C6FA-46F3-98DE-D08D41F74AF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632973" y="3193032"/>
                  <a:ext cx="73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67176" name="Freihand 167175">
                  <a:extLst>
                    <a:ext uri="{FF2B5EF4-FFF2-40B4-BE49-F238E27FC236}">
                      <a16:creationId xmlns:a16="http://schemas.microsoft.com/office/drawing/2014/main" id="{D2FFAED6-84D1-4903-9908-6CB4D7E19BB0}"/>
                    </a:ext>
                  </a:extLst>
                </p14:cNvPr>
                <p14:cNvContentPartPr/>
                <p14:nvPr/>
              </p14:nvContentPartPr>
              <p14:xfrm>
                <a:off x="1590133" y="3208512"/>
                <a:ext cx="36360" cy="4320"/>
              </p14:xfrm>
            </p:contentPart>
          </mc:Choice>
          <mc:Fallback xmlns="">
            <p:pic>
              <p:nvPicPr>
                <p:cNvPr id="167176" name="Freihand 167175">
                  <a:extLst>
                    <a:ext uri="{FF2B5EF4-FFF2-40B4-BE49-F238E27FC236}">
                      <a16:creationId xmlns:a16="http://schemas.microsoft.com/office/drawing/2014/main" id="{D2FFAED6-84D1-4903-9908-6CB4D7E19BB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585813" y="3204192"/>
                  <a:ext cx="450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67177" name="Freihand 167176">
                  <a:extLst>
                    <a:ext uri="{FF2B5EF4-FFF2-40B4-BE49-F238E27FC236}">
                      <a16:creationId xmlns:a16="http://schemas.microsoft.com/office/drawing/2014/main" id="{EC1D1E45-219F-4090-B40D-B05958C40C85}"/>
                    </a:ext>
                  </a:extLst>
                </p14:cNvPr>
                <p14:cNvContentPartPr/>
                <p14:nvPr/>
              </p14:nvContentPartPr>
              <p14:xfrm>
                <a:off x="1754293" y="3228672"/>
                <a:ext cx="105480" cy="117360"/>
              </p14:xfrm>
            </p:contentPart>
          </mc:Choice>
          <mc:Fallback xmlns="">
            <p:pic>
              <p:nvPicPr>
                <p:cNvPr id="167177" name="Freihand 167176">
                  <a:extLst>
                    <a:ext uri="{FF2B5EF4-FFF2-40B4-BE49-F238E27FC236}">
                      <a16:creationId xmlns:a16="http://schemas.microsoft.com/office/drawing/2014/main" id="{EC1D1E45-219F-4090-B40D-B05958C40C8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749973" y="3224352"/>
                  <a:ext cx="114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67178" name="Freihand 167177">
                  <a:extLst>
                    <a:ext uri="{FF2B5EF4-FFF2-40B4-BE49-F238E27FC236}">
                      <a16:creationId xmlns:a16="http://schemas.microsoft.com/office/drawing/2014/main" id="{EFC34141-7904-4601-9BF0-6E7BE09BF27B}"/>
                    </a:ext>
                  </a:extLst>
                </p14:cNvPr>
                <p14:cNvContentPartPr/>
                <p14:nvPr/>
              </p14:nvContentPartPr>
              <p14:xfrm>
                <a:off x="1830253" y="3229752"/>
                <a:ext cx="69480" cy="29160"/>
              </p14:xfrm>
            </p:contentPart>
          </mc:Choice>
          <mc:Fallback xmlns="">
            <p:pic>
              <p:nvPicPr>
                <p:cNvPr id="167178" name="Freihand 167177">
                  <a:extLst>
                    <a:ext uri="{FF2B5EF4-FFF2-40B4-BE49-F238E27FC236}">
                      <a16:creationId xmlns:a16="http://schemas.microsoft.com/office/drawing/2014/main" id="{EFC34141-7904-4601-9BF0-6E7BE09BF27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825933" y="3225432"/>
                  <a:ext cx="78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67179" name="Freihand 167178">
                  <a:extLst>
                    <a:ext uri="{FF2B5EF4-FFF2-40B4-BE49-F238E27FC236}">
                      <a16:creationId xmlns:a16="http://schemas.microsoft.com/office/drawing/2014/main" id="{A2266DDE-97AB-4B3C-86D8-B4E5662A99CC}"/>
                    </a:ext>
                  </a:extLst>
                </p14:cNvPr>
                <p14:cNvContentPartPr/>
                <p14:nvPr/>
              </p14:nvContentPartPr>
              <p14:xfrm>
                <a:off x="1918453" y="3203112"/>
                <a:ext cx="254880" cy="133560"/>
              </p14:xfrm>
            </p:contentPart>
          </mc:Choice>
          <mc:Fallback xmlns="">
            <p:pic>
              <p:nvPicPr>
                <p:cNvPr id="167179" name="Freihand 167178">
                  <a:extLst>
                    <a:ext uri="{FF2B5EF4-FFF2-40B4-BE49-F238E27FC236}">
                      <a16:creationId xmlns:a16="http://schemas.microsoft.com/office/drawing/2014/main" id="{A2266DDE-97AB-4B3C-86D8-B4E5662A99C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914133" y="3198792"/>
                  <a:ext cx="263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67180" name="Freihand 167179">
                  <a:extLst>
                    <a:ext uri="{FF2B5EF4-FFF2-40B4-BE49-F238E27FC236}">
                      <a16:creationId xmlns:a16="http://schemas.microsoft.com/office/drawing/2014/main" id="{F1F12A26-DD95-47D3-ADFC-893BC3A99EE8}"/>
                    </a:ext>
                  </a:extLst>
                </p14:cNvPr>
                <p14:cNvContentPartPr/>
                <p14:nvPr/>
              </p14:nvContentPartPr>
              <p14:xfrm>
                <a:off x="2287453" y="3230832"/>
                <a:ext cx="88560" cy="109440"/>
              </p14:xfrm>
            </p:contentPart>
          </mc:Choice>
          <mc:Fallback xmlns="">
            <p:pic>
              <p:nvPicPr>
                <p:cNvPr id="167180" name="Freihand 167179">
                  <a:extLst>
                    <a:ext uri="{FF2B5EF4-FFF2-40B4-BE49-F238E27FC236}">
                      <a16:creationId xmlns:a16="http://schemas.microsoft.com/office/drawing/2014/main" id="{F1F12A26-DD95-47D3-ADFC-893BC3A99EE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283133" y="3226512"/>
                  <a:ext cx="97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67181" name="Freihand 167180">
                  <a:extLst>
                    <a:ext uri="{FF2B5EF4-FFF2-40B4-BE49-F238E27FC236}">
                      <a16:creationId xmlns:a16="http://schemas.microsoft.com/office/drawing/2014/main" id="{8DCD95C8-C443-4088-8AF0-DFA316C836FA}"/>
                    </a:ext>
                  </a:extLst>
                </p14:cNvPr>
                <p14:cNvContentPartPr/>
                <p14:nvPr/>
              </p14:nvContentPartPr>
              <p14:xfrm>
                <a:off x="2334973" y="3302832"/>
                <a:ext cx="83520" cy="14760"/>
              </p14:xfrm>
            </p:contentPart>
          </mc:Choice>
          <mc:Fallback xmlns="">
            <p:pic>
              <p:nvPicPr>
                <p:cNvPr id="167181" name="Freihand 167180">
                  <a:extLst>
                    <a:ext uri="{FF2B5EF4-FFF2-40B4-BE49-F238E27FC236}">
                      <a16:creationId xmlns:a16="http://schemas.microsoft.com/office/drawing/2014/main" id="{8DCD95C8-C443-4088-8AF0-DFA316C836F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330653" y="3298512"/>
                  <a:ext cx="92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67182" name="Freihand 167181">
                  <a:extLst>
                    <a:ext uri="{FF2B5EF4-FFF2-40B4-BE49-F238E27FC236}">
                      <a16:creationId xmlns:a16="http://schemas.microsoft.com/office/drawing/2014/main" id="{1715DBB7-2265-4793-8FE5-D1942936548B}"/>
                    </a:ext>
                  </a:extLst>
                </p14:cNvPr>
                <p14:cNvContentPartPr/>
                <p14:nvPr/>
              </p14:nvContentPartPr>
              <p14:xfrm>
                <a:off x="2402293" y="3261072"/>
                <a:ext cx="176040" cy="86760"/>
              </p14:xfrm>
            </p:contentPart>
          </mc:Choice>
          <mc:Fallback xmlns="">
            <p:pic>
              <p:nvPicPr>
                <p:cNvPr id="167182" name="Freihand 167181">
                  <a:extLst>
                    <a:ext uri="{FF2B5EF4-FFF2-40B4-BE49-F238E27FC236}">
                      <a16:creationId xmlns:a16="http://schemas.microsoft.com/office/drawing/2014/main" id="{1715DBB7-2265-4793-8FE5-D1942936548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397973" y="3256752"/>
                  <a:ext cx="184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67183" name="Freihand 167182">
                  <a:extLst>
                    <a:ext uri="{FF2B5EF4-FFF2-40B4-BE49-F238E27FC236}">
                      <a16:creationId xmlns:a16="http://schemas.microsoft.com/office/drawing/2014/main" id="{F2C4AE95-2AA5-4809-9452-2F9C6EF24460}"/>
                    </a:ext>
                  </a:extLst>
                </p14:cNvPr>
                <p14:cNvContentPartPr/>
                <p14:nvPr/>
              </p14:nvContentPartPr>
              <p14:xfrm>
                <a:off x="2611813" y="3283392"/>
                <a:ext cx="286920" cy="42120"/>
              </p14:xfrm>
            </p:contentPart>
          </mc:Choice>
          <mc:Fallback xmlns="">
            <p:pic>
              <p:nvPicPr>
                <p:cNvPr id="167183" name="Freihand 167182">
                  <a:extLst>
                    <a:ext uri="{FF2B5EF4-FFF2-40B4-BE49-F238E27FC236}">
                      <a16:creationId xmlns:a16="http://schemas.microsoft.com/office/drawing/2014/main" id="{F2C4AE95-2AA5-4809-9452-2F9C6EF2446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607493" y="3279072"/>
                  <a:ext cx="295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67184" name="Freihand 167183">
                  <a:extLst>
                    <a:ext uri="{FF2B5EF4-FFF2-40B4-BE49-F238E27FC236}">
                      <a16:creationId xmlns:a16="http://schemas.microsoft.com/office/drawing/2014/main" id="{B5D54842-15FB-44A1-95B0-67A3C1DD4667}"/>
                    </a:ext>
                  </a:extLst>
                </p14:cNvPr>
                <p14:cNvContentPartPr/>
                <p14:nvPr/>
              </p14:nvContentPartPr>
              <p14:xfrm>
                <a:off x="2790013" y="3216792"/>
                <a:ext cx="19440" cy="6840"/>
              </p14:xfrm>
            </p:contentPart>
          </mc:Choice>
          <mc:Fallback xmlns="">
            <p:pic>
              <p:nvPicPr>
                <p:cNvPr id="167184" name="Freihand 167183">
                  <a:extLst>
                    <a:ext uri="{FF2B5EF4-FFF2-40B4-BE49-F238E27FC236}">
                      <a16:creationId xmlns:a16="http://schemas.microsoft.com/office/drawing/2014/main" id="{B5D54842-15FB-44A1-95B0-67A3C1DD466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785693" y="3212472"/>
                  <a:ext cx="28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67186" name="Freihand 167185">
                  <a:extLst>
                    <a:ext uri="{FF2B5EF4-FFF2-40B4-BE49-F238E27FC236}">
                      <a16:creationId xmlns:a16="http://schemas.microsoft.com/office/drawing/2014/main" id="{7C52AD82-A487-4A27-AAD9-8487D92AE393}"/>
                    </a:ext>
                  </a:extLst>
                </p14:cNvPr>
                <p14:cNvContentPartPr/>
                <p14:nvPr/>
              </p14:nvContentPartPr>
              <p14:xfrm>
                <a:off x="3230293" y="3250992"/>
                <a:ext cx="23400" cy="108720"/>
              </p14:xfrm>
            </p:contentPart>
          </mc:Choice>
          <mc:Fallback xmlns="">
            <p:pic>
              <p:nvPicPr>
                <p:cNvPr id="167186" name="Freihand 167185">
                  <a:extLst>
                    <a:ext uri="{FF2B5EF4-FFF2-40B4-BE49-F238E27FC236}">
                      <a16:creationId xmlns:a16="http://schemas.microsoft.com/office/drawing/2014/main" id="{7C52AD82-A487-4A27-AAD9-8487D92AE39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225973" y="3246672"/>
                  <a:ext cx="32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67187" name="Freihand 167186">
                  <a:extLst>
                    <a:ext uri="{FF2B5EF4-FFF2-40B4-BE49-F238E27FC236}">
                      <a16:creationId xmlns:a16="http://schemas.microsoft.com/office/drawing/2014/main" id="{50D5198C-A943-406D-959B-83E4DA9E68AA}"/>
                    </a:ext>
                  </a:extLst>
                </p14:cNvPr>
                <p14:cNvContentPartPr/>
                <p14:nvPr/>
              </p14:nvContentPartPr>
              <p14:xfrm>
                <a:off x="3112933" y="3227232"/>
                <a:ext cx="192240" cy="137520"/>
              </p14:xfrm>
            </p:contentPart>
          </mc:Choice>
          <mc:Fallback xmlns="">
            <p:pic>
              <p:nvPicPr>
                <p:cNvPr id="167187" name="Freihand 167186">
                  <a:extLst>
                    <a:ext uri="{FF2B5EF4-FFF2-40B4-BE49-F238E27FC236}">
                      <a16:creationId xmlns:a16="http://schemas.microsoft.com/office/drawing/2014/main" id="{50D5198C-A943-406D-959B-83E4DA9E68A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108613" y="3222912"/>
                  <a:ext cx="200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67188" name="Freihand 167187">
                  <a:extLst>
                    <a:ext uri="{FF2B5EF4-FFF2-40B4-BE49-F238E27FC236}">
                      <a16:creationId xmlns:a16="http://schemas.microsoft.com/office/drawing/2014/main" id="{C6E72D99-69A8-4937-B084-4123EFE6EAAE}"/>
                    </a:ext>
                  </a:extLst>
                </p14:cNvPr>
                <p14:cNvContentPartPr/>
                <p14:nvPr/>
              </p14:nvContentPartPr>
              <p14:xfrm>
                <a:off x="3335413" y="3266112"/>
                <a:ext cx="128880" cy="84240"/>
              </p14:xfrm>
            </p:contentPart>
          </mc:Choice>
          <mc:Fallback xmlns="">
            <p:pic>
              <p:nvPicPr>
                <p:cNvPr id="167188" name="Freihand 167187">
                  <a:extLst>
                    <a:ext uri="{FF2B5EF4-FFF2-40B4-BE49-F238E27FC236}">
                      <a16:creationId xmlns:a16="http://schemas.microsoft.com/office/drawing/2014/main" id="{C6E72D99-69A8-4937-B084-4123EFE6EAA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331093" y="3261792"/>
                  <a:ext cx="137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67189" name="Freihand 167188">
                  <a:extLst>
                    <a:ext uri="{FF2B5EF4-FFF2-40B4-BE49-F238E27FC236}">
                      <a16:creationId xmlns:a16="http://schemas.microsoft.com/office/drawing/2014/main" id="{B9A8EA9F-3B0B-4B16-BA42-60E3FE0ED67A}"/>
                    </a:ext>
                  </a:extLst>
                </p14:cNvPr>
                <p14:cNvContentPartPr/>
                <p14:nvPr/>
              </p14:nvContentPartPr>
              <p14:xfrm>
                <a:off x="3517213" y="3226872"/>
                <a:ext cx="50760" cy="98280"/>
              </p14:xfrm>
            </p:contentPart>
          </mc:Choice>
          <mc:Fallback xmlns="">
            <p:pic>
              <p:nvPicPr>
                <p:cNvPr id="167189" name="Freihand 167188">
                  <a:extLst>
                    <a:ext uri="{FF2B5EF4-FFF2-40B4-BE49-F238E27FC236}">
                      <a16:creationId xmlns:a16="http://schemas.microsoft.com/office/drawing/2014/main" id="{B9A8EA9F-3B0B-4B16-BA42-60E3FE0ED67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512893" y="3222552"/>
                  <a:ext cx="59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67190" name="Freihand 167189">
                  <a:extLst>
                    <a:ext uri="{FF2B5EF4-FFF2-40B4-BE49-F238E27FC236}">
                      <a16:creationId xmlns:a16="http://schemas.microsoft.com/office/drawing/2014/main" id="{EE7B7B93-BB77-4A54-9B5E-18F08D58419B}"/>
                    </a:ext>
                  </a:extLst>
                </p14:cNvPr>
                <p14:cNvContentPartPr/>
                <p14:nvPr/>
              </p14:nvContentPartPr>
              <p14:xfrm>
                <a:off x="3619093" y="3274392"/>
                <a:ext cx="54720" cy="93240"/>
              </p14:xfrm>
            </p:contentPart>
          </mc:Choice>
          <mc:Fallback xmlns="">
            <p:pic>
              <p:nvPicPr>
                <p:cNvPr id="167190" name="Freihand 167189">
                  <a:extLst>
                    <a:ext uri="{FF2B5EF4-FFF2-40B4-BE49-F238E27FC236}">
                      <a16:creationId xmlns:a16="http://schemas.microsoft.com/office/drawing/2014/main" id="{EE7B7B93-BB77-4A54-9B5E-18F08D58419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614773" y="3270072"/>
                  <a:ext cx="63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67191" name="Freihand 167190">
                  <a:extLst>
                    <a:ext uri="{FF2B5EF4-FFF2-40B4-BE49-F238E27FC236}">
                      <a16:creationId xmlns:a16="http://schemas.microsoft.com/office/drawing/2014/main" id="{5B2FE406-5B3C-496D-A025-BA3A3682B302}"/>
                    </a:ext>
                  </a:extLst>
                </p14:cNvPr>
                <p14:cNvContentPartPr/>
                <p14:nvPr/>
              </p14:nvContentPartPr>
              <p14:xfrm>
                <a:off x="3702973" y="3207792"/>
                <a:ext cx="57600" cy="158040"/>
              </p14:xfrm>
            </p:contentPart>
          </mc:Choice>
          <mc:Fallback xmlns="">
            <p:pic>
              <p:nvPicPr>
                <p:cNvPr id="167191" name="Freihand 167190">
                  <a:extLst>
                    <a:ext uri="{FF2B5EF4-FFF2-40B4-BE49-F238E27FC236}">
                      <a16:creationId xmlns:a16="http://schemas.microsoft.com/office/drawing/2014/main" id="{5B2FE406-5B3C-496D-A025-BA3A3682B30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698653" y="3203472"/>
                  <a:ext cx="66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67192" name="Freihand 167191">
                  <a:extLst>
                    <a:ext uri="{FF2B5EF4-FFF2-40B4-BE49-F238E27FC236}">
                      <a16:creationId xmlns:a16="http://schemas.microsoft.com/office/drawing/2014/main" id="{0D7B01E3-D124-4569-929B-A009B86B11FA}"/>
                    </a:ext>
                  </a:extLst>
                </p14:cNvPr>
                <p14:cNvContentPartPr/>
                <p14:nvPr/>
              </p14:nvContentPartPr>
              <p14:xfrm>
                <a:off x="3831853" y="3265032"/>
                <a:ext cx="128160" cy="50760"/>
              </p14:xfrm>
            </p:contentPart>
          </mc:Choice>
          <mc:Fallback xmlns="">
            <p:pic>
              <p:nvPicPr>
                <p:cNvPr id="167192" name="Freihand 167191">
                  <a:extLst>
                    <a:ext uri="{FF2B5EF4-FFF2-40B4-BE49-F238E27FC236}">
                      <a16:creationId xmlns:a16="http://schemas.microsoft.com/office/drawing/2014/main" id="{0D7B01E3-D124-4569-929B-A009B86B11F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827533" y="3260712"/>
                  <a:ext cx="136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67193" name="Freihand 167192">
                  <a:extLst>
                    <a:ext uri="{FF2B5EF4-FFF2-40B4-BE49-F238E27FC236}">
                      <a16:creationId xmlns:a16="http://schemas.microsoft.com/office/drawing/2014/main" id="{0B6A5931-0D8C-46C6-974D-6AE2E5E3E746}"/>
                    </a:ext>
                  </a:extLst>
                </p14:cNvPr>
                <p14:cNvContentPartPr/>
                <p14:nvPr/>
              </p14:nvContentPartPr>
              <p14:xfrm>
                <a:off x="4172773" y="3149112"/>
                <a:ext cx="139680" cy="71640"/>
              </p14:xfrm>
            </p:contentPart>
          </mc:Choice>
          <mc:Fallback xmlns="">
            <p:pic>
              <p:nvPicPr>
                <p:cNvPr id="167193" name="Freihand 167192">
                  <a:extLst>
                    <a:ext uri="{FF2B5EF4-FFF2-40B4-BE49-F238E27FC236}">
                      <a16:creationId xmlns:a16="http://schemas.microsoft.com/office/drawing/2014/main" id="{0B6A5931-0D8C-46C6-974D-6AE2E5E3E74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168453" y="3144792"/>
                  <a:ext cx="148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67194" name="Freihand 167193">
                  <a:extLst>
                    <a:ext uri="{FF2B5EF4-FFF2-40B4-BE49-F238E27FC236}">
                      <a16:creationId xmlns:a16="http://schemas.microsoft.com/office/drawing/2014/main" id="{C08DE7B9-B3E0-44CB-9F2B-FA30E291FDFE}"/>
                    </a:ext>
                  </a:extLst>
                </p14:cNvPr>
                <p14:cNvContentPartPr/>
                <p14:nvPr/>
              </p14:nvContentPartPr>
              <p14:xfrm>
                <a:off x="4341613" y="3122832"/>
                <a:ext cx="83880" cy="117720"/>
              </p14:xfrm>
            </p:contentPart>
          </mc:Choice>
          <mc:Fallback xmlns="">
            <p:pic>
              <p:nvPicPr>
                <p:cNvPr id="167194" name="Freihand 167193">
                  <a:extLst>
                    <a:ext uri="{FF2B5EF4-FFF2-40B4-BE49-F238E27FC236}">
                      <a16:creationId xmlns:a16="http://schemas.microsoft.com/office/drawing/2014/main" id="{C08DE7B9-B3E0-44CB-9F2B-FA30E291FDF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337293" y="3118512"/>
                  <a:ext cx="92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67195" name="Freihand 167194">
                  <a:extLst>
                    <a:ext uri="{FF2B5EF4-FFF2-40B4-BE49-F238E27FC236}">
                      <a16:creationId xmlns:a16="http://schemas.microsoft.com/office/drawing/2014/main" id="{B726E086-DAE8-4B96-941A-E0F231C382D1}"/>
                    </a:ext>
                  </a:extLst>
                </p14:cNvPr>
                <p14:cNvContentPartPr/>
                <p14:nvPr/>
              </p14:nvContentPartPr>
              <p14:xfrm>
                <a:off x="4466533" y="3142272"/>
                <a:ext cx="71640" cy="43200"/>
              </p14:xfrm>
            </p:contentPart>
          </mc:Choice>
          <mc:Fallback xmlns="">
            <p:pic>
              <p:nvPicPr>
                <p:cNvPr id="167195" name="Freihand 167194">
                  <a:extLst>
                    <a:ext uri="{FF2B5EF4-FFF2-40B4-BE49-F238E27FC236}">
                      <a16:creationId xmlns:a16="http://schemas.microsoft.com/office/drawing/2014/main" id="{B726E086-DAE8-4B96-941A-E0F231C382D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462213" y="3137952"/>
                  <a:ext cx="80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67196" name="Freihand 167195">
                  <a:extLst>
                    <a:ext uri="{FF2B5EF4-FFF2-40B4-BE49-F238E27FC236}">
                      <a16:creationId xmlns:a16="http://schemas.microsoft.com/office/drawing/2014/main" id="{A915C508-5226-4E3A-9B2F-DF0FFF34DDD1}"/>
                    </a:ext>
                  </a:extLst>
                </p14:cNvPr>
                <p14:cNvContentPartPr/>
                <p14:nvPr/>
              </p14:nvContentPartPr>
              <p14:xfrm>
                <a:off x="4505053" y="3084672"/>
                <a:ext cx="123480" cy="168480"/>
              </p14:xfrm>
            </p:contentPart>
          </mc:Choice>
          <mc:Fallback xmlns="">
            <p:pic>
              <p:nvPicPr>
                <p:cNvPr id="167196" name="Freihand 167195">
                  <a:extLst>
                    <a:ext uri="{FF2B5EF4-FFF2-40B4-BE49-F238E27FC236}">
                      <a16:creationId xmlns:a16="http://schemas.microsoft.com/office/drawing/2014/main" id="{A915C508-5226-4E3A-9B2F-DF0FFF34DDD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500733" y="3080352"/>
                  <a:ext cx="132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67197" name="Freihand 167196">
                  <a:extLst>
                    <a:ext uri="{FF2B5EF4-FFF2-40B4-BE49-F238E27FC236}">
                      <a16:creationId xmlns:a16="http://schemas.microsoft.com/office/drawing/2014/main" id="{64690590-10A6-4E61-AC99-8D89E8D8CE89}"/>
                    </a:ext>
                  </a:extLst>
                </p14:cNvPr>
                <p14:cNvContentPartPr/>
                <p14:nvPr/>
              </p14:nvContentPartPr>
              <p14:xfrm>
                <a:off x="4101853" y="3263592"/>
                <a:ext cx="554400" cy="37800"/>
              </p14:xfrm>
            </p:contentPart>
          </mc:Choice>
          <mc:Fallback xmlns="">
            <p:pic>
              <p:nvPicPr>
                <p:cNvPr id="167197" name="Freihand 167196">
                  <a:extLst>
                    <a:ext uri="{FF2B5EF4-FFF2-40B4-BE49-F238E27FC236}">
                      <a16:creationId xmlns:a16="http://schemas.microsoft.com/office/drawing/2014/main" id="{64690590-10A6-4E61-AC99-8D89E8D8CE8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097533" y="3259272"/>
                  <a:ext cx="563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67198" name="Freihand 167197">
                  <a:extLst>
                    <a:ext uri="{FF2B5EF4-FFF2-40B4-BE49-F238E27FC236}">
                      <a16:creationId xmlns:a16="http://schemas.microsoft.com/office/drawing/2014/main" id="{6BD3B403-DCD8-46B4-B3FF-69507129632D}"/>
                    </a:ext>
                  </a:extLst>
                </p14:cNvPr>
                <p14:cNvContentPartPr/>
                <p14:nvPr/>
              </p14:nvContentPartPr>
              <p14:xfrm>
                <a:off x="4338733" y="3340632"/>
                <a:ext cx="97200" cy="50040"/>
              </p14:xfrm>
            </p:contentPart>
          </mc:Choice>
          <mc:Fallback xmlns="">
            <p:pic>
              <p:nvPicPr>
                <p:cNvPr id="167198" name="Freihand 167197">
                  <a:extLst>
                    <a:ext uri="{FF2B5EF4-FFF2-40B4-BE49-F238E27FC236}">
                      <a16:creationId xmlns:a16="http://schemas.microsoft.com/office/drawing/2014/main" id="{6BD3B403-DCD8-46B4-B3FF-69507129632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334413" y="3336312"/>
                  <a:ext cx="105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67199" name="Freihand 167198">
                  <a:extLst>
                    <a:ext uri="{FF2B5EF4-FFF2-40B4-BE49-F238E27FC236}">
                      <a16:creationId xmlns:a16="http://schemas.microsoft.com/office/drawing/2014/main" id="{8359AEE3-2490-446A-96F8-D5374C07D1F9}"/>
                    </a:ext>
                  </a:extLst>
                </p14:cNvPr>
                <p14:cNvContentPartPr/>
                <p14:nvPr/>
              </p14:nvContentPartPr>
              <p14:xfrm>
                <a:off x="4384813" y="3340632"/>
                <a:ext cx="79920" cy="143280"/>
              </p14:xfrm>
            </p:contentPart>
          </mc:Choice>
          <mc:Fallback xmlns="">
            <p:pic>
              <p:nvPicPr>
                <p:cNvPr id="167199" name="Freihand 167198">
                  <a:extLst>
                    <a:ext uri="{FF2B5EF4-FFF2-40B4-BE49-F238E27FC236}">
                      <a16:creationId xmlns:a16="http://schemas.microsoft.com/office/drawing/2014/main" id="{8359AEE3-2490-446A-96F8-D5374C07D1F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380493" y="3336312"/>
                  <a:ext cx="88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67201" name="Freihand 167200">
                  <a:extLst>
                    <a:ext uri="{FF2B5EF4-FFF2-40B4-BE49-F238E27FC236}">
                      <a16:creationId xmlns:a16="http://schemas.microsoft.com/office/drawing/2014/main" id="{211A2D59-3BA2-4684-A453-EE4D442A4C07}"/>
                    </a:ext>
                  </a:extLst>
                </p14:cNvPr>
                <p14:cNvContentPartPr/>
                <p14:nvPr/>
              </p14:nvContentPartPr>
              <p14:xfrm>
                <a:off x="4809973" y="3290232"/>
                <a:ext cx="172080" cy="13680"/>
              </p14:xfrm>
            </p:contentPart>
          </mc:Choice>
          <mc:Fallback xmlns="">
            <p:pic>
              <p:nvPicPr>
                <p:cNvPr id="167201" name="Freihand 167200">
                  <a:extLst>
                    <a:ext uri="{FF2B5EF4-FFF2-40B4-BE49-F238E27FC236}">
                      <a16:creationId xmlns:a16="http://schemas.microsoft.com/office/drawing/2014/main" id="{211A2D59-3BA2-4684-A453-EE4D442A4C0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805653" y="3285912"/>
                  <a:ext cx="180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167202" name="Freihand 167201">
                  <a:extLst>
                    <a:ext uri="{FF2B5EF4-FFF2-40B4-BE49-F238E27FC236}">
                      <a16:creationId xmlns:a16="http://schemas.microsoft.com/office/drawing/2014/main" id="{2ECE3A4B-283E-445E-964A-F48E4DB6AA7E}"/>
                    </a:ext>
                  </a:extLst>
                </p14:cNvPr>
                <p14:cNvContentPartPr/>
                <p14:nvPr/>
              </p14:nvContentPartPr>
              <p14:xfrm>
                <a:off x="4846693" y="3332712"/>
                <a:ext cx="169920" cy="9360"/>
              </p14:xfrm>
            </p:contentPart>
          </mc:Choice>
          <mc:Fallback xmlns="">
            <p:pic>
              <p:nvPicPr>
                <p:cNvPr id="167202" name="Freihand 167201">
                  <a:extLst>
                    <a:ext uri="{FF2B5EF4-FFF2-40B4-BE49-F238E27FC236}">
                      <a16:creationId xmlns:a16="http://schemas.microsoft.com/office/drawing/2014/main" id="{2ECE3A4B-283E-445E-964A-F48E4DB6AA7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842373" y="3328392"/>
                  <a:ext cx="178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167204" name="Freihand 167203">
                  <a:extLst>
                    <a:ext uri="{FF2B5EF4-FFF2-40B4-BE49-F238E27FC236}">
                      <a16:creationId xmlns:a16="http://schemas.microsoft.com/office/drawing/2014/main" id="{F73677EE-619E-440A-A553-B330A38E09FC}"/>
                    </a:ext>
                  </a:extLst>
                </p14:cNvPr>
                <p14:cNvContentPartPr/>
                <p14:nvPr/>
              </p14:nvContentPartPr>
              <p14:xfrm>
                <a:off x="606613" y="2599752"/>
                <a:ext cx="640440" cy="80280"/>
              </p14:xfrm>
            </p:contentPart>
          </mc:Choice>
          <mc:Fallback xmlns="">
            <p:pic>
              <p:nvPicPr>
                <p:cNvPr id="167204" name="Freihand 167203">
                  <a:extLst>
                    <a:ext uri="{FF2B5EF4-FFF2-40B4-BE49-F238E27FC236}">
                      <a16:creationId xmlns:a16="http://schemas.microsoft.com/office/drawing/2014/main" id="{F73677EE-619E-440A-A553-B330A38E09F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02293" y="2595432"/>
                  <a:ext cx="649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167205" name="Freihand 167204">
                  <a:extLst>
                    <a:ext uri="{FF2B5EF4-FFF2-40B4-BE49-F238E27FC236}">
                      <a16:creationId xmlns:a16="http://schemas.microsoft.com/office/drawing/2014/main" id="{77869EC6-16F0-41B2-8312-6684AC447F68}"/>
                    </a:ext>
                  </a:extLst>
                </p14:cNvPr>
                <p14:cNvContentPartPr/>
                <p14:nvPr/>
              </p14:nvContentPartPr>
              <p14:xfrm>
                <a:off x="5231893" y="3135072"/>
                <a:ext cx="123480" cy="110160"/>
              </p14:xfrm>
            </p:contentPart>
          </mc:Choice>
          <mc:Fallback xmlns="">
            <p:pic>
              <p:nvPicPr>
                <p:cNvPr id="167205" name="Freihand 167204">
                  <a:extLst>
                    <a:ext uri="{FF2B5EF4-FFF2-40B4-BE49-F238E27FC236}">
                      <a16:creationId xmlns:a16="http://schemas.microsoft.com/office/drawing/2014/main" id="{77869EC6-16F0-41B2-8312-6684AC447F6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227573" y="3130752"/>
                  <a:ext cx="132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167206" name="Freihand 167205">
                  <a:extLst>
                    <a:ext uri="{FF2B5EF4-FFF2-40B4-BE49-F238E27FC236}">
                      <a16:creationId xmlns:a16="http://schemas.microsoft.com/office/drawing/2014/main" id="{B3261255-2E76-46C4-BD2B-F98CFEF871B4}"/>
                    </a:ext>
                  </a:extLst>
                </p14:cNvPr>
                <p14:cNvContentPartPr/>
                <p14:nvPr/>
              </p14:nvContentPartPr>
              <p14:xfrm>
                <a:off x="5299933" y="3204552"/>
                <a:ext cx="89280" cy="84600"/>
              </p14:xfrm>
            </p:contentPart>
          </mc:Choice>
          <mc:Fallback xmlns="">
            <p:pic>
              <p:nvPicPr>
                <p:cNvPr id="167206" name="Freihand 167205">
                  <a:extLst>
                    <a:ext uri="{FF2B5EF4-FFF2-40B4-BE49-F238E27FC236}">
                      <a16:creationId xmlns:a16="http://schemas.microsoft.com/office/drawing/2014/main" id="{B3261255-2E76-46C4-BD2B-F98CFEF871B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295613" y="3200232"/>
                  <a:ext cx="97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167207" name="Freihand 167206">
                  <a:extLst>
                    <a:ext uri="{FF2B5EF4-FFF2-40B4-BE49-F238E27FC236}">
                      <a16:creationId xmlns:a16="http://schemas.microsoft.com/office/drawing/2014/main" id="{1E5624E9-9F87-40DD-AB10-D5BE1815FC5D}"/>
                    </a:ext>
                  </a:extLst>
                </p14:cNvPr>
                <p14:cNvContentPartPr/>
                <p14:nvPr/>
              </p14:nvContentPartPr>
              <p14:xfrm>
                <a:off x="5161333" y="3309672"/>
                <a:ext cx="295200" cy="30600"/>
              </p14:xfrm>
            </p:contentPart>
          </mc:Choice>
          <mc:Fallback xmlns="">
            <p:pic>
              <p:nvPicPr>
                <p:cNvPr id="167207" name="Freihand 167206">
                  <a:extLst>
                    <a:ext uri="{FF2B5EF4-FFF2-40B4-BE49-F238E27FC236}">
                      <a16:creationId xmlns:a16="http://schemas.microsoft.com/office/drawing/2014/main" id="{1E5624E9-9F87-40DD-AB10-D5BE1815FC5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157013" y="3305352"/>
                  <a:ext cx="30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167208" name="Freihand 167207">
                  <a:extLst>
                    <a:ext uri="{FF2B5EF4-FFF2-40B4-BE49-F238E27FC236}">
                      <a16:creationId xmlns:a16="http://schemas.microsoft.com/office/drawing/2014/main" id="{C3738350-3A9F-4D6C-907E-CC46C4C4C1BE}"/>
                    </a:ext>
                  </a:extLst>
                </p14:cNvPr>
                <p14:cNvContentPartPr/>
                <p14:nvPr/>
              </p14:nvContentPartPr>
              <p14:xfrm>
                <a:off x="5199853" y="3402912"/>
                <a:ext cx="129960" cy="49320"/>
              </p14:xfrm>
            </p:contentPart>
          </mc:Choice>
          <mc:Fallback xmlns="">
            <p:pic>
              <p:nvPicPr>
                <p:cNvPr id="167208" name="Freihand 167207">
                  <a:extLst>
                    <a:ext uri="{FF2B5EF4-FFF2-40B4-BE49-F238E27FC236}">
                      <a16:creationId xmlns:a16="http://schemas.microsoft.com/office/drawing/2014/main" id="{C3738350-3A9F-4D6C-907E-CC46C4C4C1B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195533" y="3398592"/>
                  <a:ext cx="138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167209" name="Freihand 167208">
                  <a:extLst>
                    <a:ext uri="{FF2B5EF4-FFF2-40B4-BE49-F238E27FC236}">
                      <a16:creationId xmlns:a16="http://schemas.microsoft.com/office/drawing/2014/main" id="{A32DE87A-00C0-4E6A-86DF-86C3F084DACE}"/>
                    </a:ext>
                  </a:extLst>
                </p14:cNvPr>
                <p14:cNvContentPartPr/>
                <p14:nvPr/>
              </p14:nvContentPartPr>
              <p14:xfrm>
                <a:off x="5244493" y="3405072"/>
                <a:ext cx="84240" cy="154440"/>
              </p14:xfrm>
            </p:contentPart>
          </mc:Choice>
          <mc:Fallback xmlns="">
            <p:pic>
              <p:nvPicPr>
                <p:cNvPr id="167209" name="Freihand 167208">
                  <a:extLst>
                    <a:ext uri="{FF2B5EF4-FFF2-40B4-BE49-F238E27FC236}">
                      <a16:creationId xmlns:a16="http://schemas.microsoft.com/office/drawing/2014/main" id="{A32DE87A-00C0-4E6A-86DF-86C3F084DAC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240173" y="3400752"/>
                  <a:ext cx="92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167210" name="Freihand 167209">
                  <a:extLst>
                    <a:ext uri="{FF2B5EF4-FFF2-40B4-BE49-F238E27FC236}">
                      <a16:creationId xmlns:a16="http://schemas.microsoft.com/office/drawing/2014/main" id="{6EC48E15-9D86-46DE-83AB-B793848D86C7}"/>
                    </a:ext>
                  </a:extLst>
                </p14:cNvPr>
                <p14:cNvContentPartPr/>
                <p14:nvPr/>
              </p14:nvContentPartPr>
              <p14:xfrm>
                <a:off x="5657773" y="3326232"/>
                <a:ext cx="10080" cy="112680"/>
              </p14:xfrm>
            </p:contentPart>
          </mc:Choice>
          <mc:Fallback xmlns="">
            <p:pic>
              <p:nvPicPr>
                <p:cNvPr id="167210" name="Freihand 167209">
                  <a:extLst>
                    <a:ext uri="{FF2B5EF4-FFF2-40B4-BE49-F238E27FC236}">
                      <a16:creationId xmlns:a16="http://schemas.microsoft.com/office/drawing/2014/main" id="{6EC48E15-9D86-46DE-83AB-B793848D86C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653453" y="3321912"/>
                  <a:ext cx="18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167211" name="Freihand 167210">
                  <a:extLst>
                    <a:ext uri="{FF2B5EF4-FFF2-40B4-BE49-F238E27FC236}">
                      <a16:creationId xmlns:a16="http://schemas.microsoft.com/office/drawing/2014/main" id="{42E47D8B-B8B4-414D-B567-4317EC0A67B8}"/>
                    </a:ext>
                  </a:extLst>
                </p14:cNvPr>
                <p14:cNvContentPartPr/>
                <p14:nvPr/>
              </p14:nvContentPartPr>
              <p14:xfrm>
                <a:off x="5596573" y="3353952"/>
                <a:ext cx="154080" cy="12240"/>
              </p14:xfrm>
            </p:contentPart>
          </mc:Choice>
          <mc:Fallback xmlns="">
            <p:pic>
              <p:nvPicPr>
                <p:cNvPr id="167211" name="Freihand 167210">
                  <a:extLst>
                    <a:ext uri="{FF2B5EF4-FFF2-40B4-BE49-F238E27FC236}">
                      <a16:creationId xmlns:a16="http://schemas.microsoft.com/office/drawing/2014/main" id="{42E47D8B-B8B4-414D-B567-4317EC0A67B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592253" y="3349632"/>
                  <a:ext cx="162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167212" name="Freihand 167211">
                  <a:extLst>
                    <a:ext uri="{FF2B5EF4-FFF2-40B4-BE49-F238E27FC236}">
                      <a16:creationId xmlns:a16="http://schemas.microsoft.com/office/drawing/2014/main" id="{8EE37B44-3509-4ECE-9E1C-3028E6581451}"/>
                    </a:ext>
                  </a:extLst>
                </p14:cNvPr>
                <p14:cNvContentPartPr/>
                <p14:nvPr/>
              </p14:nvContentPartPr>
              <p14:xfrm>
                <a:off x="5848213" y="3292032"/>
                <a:ext cx="106560" cy="103680"/>
              </p14:xfrm>
            </p:contentPart>
          </mc:Choice>
          <mc:Fallback xmlns="">
            <p:pic>
              <p:nvPicPr>
                <p:cNvPr id="167212" name="Freihand 167211">
                  <a:extLst>
                    <a:ext uri="{FF2B5EF4-FFF2-40B4-BE49-F238E27FC236}">
                      <a16:creationId xmlns:a16="http://schemas.microsoft.com/office/drawing/2014/main" id="{8EE37B44-3509-4ECE-9E1C-3028E658145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843893" y="3287712"/>
                  <a:ext cx="115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167213" name="Freihand 167212">
                  <a:extLst>
                    <a:ext uri="{FF2B5EF4-FFF2-40B4-BE49-F238E27FC236}">
                      <a16:creationId xmlns:a16="http://schemas.microsoft.com/office/drawing/2014/main" id="{FB26D296-E041-4AE5-A820-23A08DE3712F}"/>
                    </a:ext>
                  </a:extLst>
                </p14:cNvPr>
                <p14:cNvContentPartPr/>
                <p14:nvPr/>
              </p14:nvContentPartPr>
              <p14:xfrm>
                <a:off x="5948293" y="3347472"/>
                <a:ext cx="86760" cy="131760"/>
              </p14:xfrm>
            </p:contentPart>
          </mc:Choice>
          <mc:Fallback xmlns="">
            <p:pic>
              <p:nvPicPr>
                <p:cNvPr id="167213" name="Freihand 167212">
                  <a:extLst>
                    <a:ext uri="{FF2B5EF4-FFF2-40B4-BE49-F238E27FC236}">
                      <a16:creationId xmlns:a16="http://schemas.microsoft.com/office/drawing/2014/main" id="{FB26D296-E041-4AE5-A820-23A08DE3712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943973" y="3343152"/>
                  <a:ext cx="95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167214" name="Freihand 167213">
                  <a:extLst>
                    <a:ext uri="{FF2B5EF4-FFF2-40B4-BE49-F238E27FC236}">
                      <a16:creationId xmlns:a16="http://schemas.microsoft.com/office/drawing/2014/main" id="{0F4CBF88-DAA8-407C-881A-68AFA8B3D719}"/>
                    </a:ext>
                  </a:extLst>
                </p14:cNvPr>
                <p14:cNvContentPartPr/>
                <p14:nvPr/>
              </p14:nvContentPartPr>
              <p14:xfrm>
                <a:off x="6135133" y="3338112"/>
                <a:ext cx="36720" cy="15840"/>
              </p14:xfrm>
            </p:contentPart>
          </mc:Choice>
          <mc:Fallback xmlns="">
            <p:pic>
              <p:nvPicPr>
                <p:cNvPr id="167214" name="Freihand 167213">
                  <a:extLst>
                    <a:ext uri="{FF2B5EF4-FFF2-40B4-BE49-F238E27FC236}">
                      <a16:creationId xmlns:a16="http://schemas.microsoft.com/office/drawing/2014/main" id="{0F4CBF88-DAA8-407C-881A-68AFA8B3D71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130813" y="3333792"/>
                  <a:ext cx="45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67215" name="Freihand 167214">
                  <a:extLst>
                    <a:ext uri="{FF2B5EF4-FFF2-40B4-BE49-F238E27FC236}">
                      <a16:creationId xmlns:a16="http://schemas.microsoft.com/office/drawing/2014/main" id="{4D42C7DC-598A-433D-B4F1-B7F5B2AF81E2}"/>
                    </a:ext>
                  </a:extLst>
                </p14:cNvPr>
                <p14:cNvContentPartPr/>
                <p14:nvPr/>
              </p14:nvContentPartPr>
              <p14:xfrm>
                <a:off x="6279493" y="3240552"/>
                <a:ext cx="109440" cy="55080"/>
              </p14:xfrm>
            </p:contentPart>
          </mc:Choice>
          <mc:Fallback xmlns="">
            <p:pic>
              <p:nvPicPr>
                <p:cNvPr id="167215" name="Freihand 167214">
                  <a:extLst>
                    <a:ext uri="{FF2B5EF4-FFF2-40B4-BE49-F238E27FC236}">
                      <a16:creationId xmlns:a16="http://schemas.microsoft.com/office/drawing/2014/main" id="{4D42C7DC-598A-433D-B4F1-B7F5B2AF81E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275173" y="3236232"/>
                  <a:ext cx="118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67216" name="Freihand 167215">
                  <a:extLst>
                    <a:ext uri="{FF2B5EF4-FFF2-40B4-BE49-F238E27FC236}">
                      <a16:creationId xmlns:a16="http://schemas.microsoft.com/office/drawing/2014/main" id="{298679D2-95CF-486B-8DF0-0D1E422C920D}"/>
                    </a:ext>
                  </a:extLst>
                </p14:cNvPr>
                <p14:cNvContentPartPr/>
                <p14:nvPr/>
              </p14:nvContentPartPr>
              <p14:xfrm>
                <a:off x="6319093" y="3220392"/>
                <a:ext cx="89640" cy="148320"/>
              </p14:xfrm>
            </p:contentPart>
          </mc:Choice>
          <mc:Fallback xmlns="">
            <p:pic>
              <p:nvPicPr>
                <p:cNvPr id="167216" name="Freihand 167215">
                  <a:extLst>
                    <a:ext uri="{FF2B5EF4-FFF2-40B4-BE49-F238E27FC236}">
                      <a16:creationId xmlns:a16="http://schemas.microsoft.com/office/drawing/2014/main" id="{298679D2-95CF-486B-8DF0-0D1E422C920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314773" y="3216072"/>
                  <a:ext cx="98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67217" name="Freihand 167216">
                  <a:extLst>
                    <a:ext uri="{FF2B5EF4-FFF2-40B4-BE49-F238E27FC236}">
                      <a16:creationId xmlns:a16="http://schemas.microsoft.com/office/drawing/2014/main" id="{AD65E4D5-B7D6-4A05-BC7F-04DBB323B741}"/>
                    </a:ext>
                  </a:extLst>
                </p14:cNvPr>
                <p14:cNvContentPartPr/>
                <p14:nvPr/>
              </p14:nvContentPartPr>
              <p14:xfrm>
                <a:off x="6196693" y="3361152"/>
                <a:ext cx="240120" cy="14040"/>
              </p14:xfrm>
            </p:contentPart>
          </mc:Choice>
          <mc:Fallback xmlns="">
            <p:pic>
              <p:nvPicPr>
                <p:cNvPr id="167217" name="Freihand 167216">
                  <a:extLst>
                    <a:ext uri="{FF2B5EF4-FFF2-40B4-BE49-F238E27FC236}">
                      <a16:creationId xmlns:a16="http://schemas.microsoft.com/office/drawing/2014/main" id="{AD65E4D5-B7D6-4A05-BC7F-04DBB323B74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192373" y="3356832"/>
                  <a:ext cx="248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67218" name="Freihand 167217">
                  <a:extLst>
                    <a:ext uri="{FF2B5EF4-FFF2-40B4-BE49-F238E27FC236}">
                      <a16:creationId xmlns:a16="http://schemas.microsoft.com/office/drawing/2014/main" id="{902D9F2C-8C09-4C70-BFB7-0045AEE750DE}"/>
                    </a:ext>
                  </a:extLst>
                </p14:cNvPr>
                <p14:cNvContentPartPr/>
                <p14:nvPr/>
              </p14:nvContentPartPr>
              <p14:xfrm>
                <a:off x="6252133" y="3416592"/>
                <a:ext cx="87840" cy="48600"/>
              </p14:xfrm>
            </p:contentPart>
          </mc:Choice>
          <mc:Fallback xmlns="">
            <p:pic>
              <p:nvPicPr>
                <p:cNvPr id="167218" name="Freihand 167217">
                  <a:extLst>
                    <a:ext uri="{FF2B5EF4-FFF2-40B4-BE49-F238E27FC236}">
                      <a16:creationId xmlns:a16="http://schemas.microsoft.com/office/drawing/2014/main" id="{902D9F2C-8C09-4C70-BFB7-0045AEE750D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247813" y="3412272"/>
                  <a:ext cx="96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67219" name="Freihand 167218">
                  <a:extLst>
                    <a:ext uri="{FF2B5EF4-FFF2-40B4-BE49-F238E27FC236}">
                      <a16:creationId xmlns:a16="http://schemas.microsoft.com/office/drawing/2014/main" id="{97ACC06D-DE02-4ADF-BAF3-91BD14764249}"/>
                    </a:ext>
                  </a:extLst>
                </p14:cNvPr>
                <p14:cNvContentPartPr/>
                <p14:nvPr/>
              </p14:nvContentPartPr>
              <p14:xfrm>
                <a:off x="6266893" y="3432072"/>
                <a:ext cx="74160" cy="159480"/>
              </p14:xfrm>
            </p:contentPart>
          </mc:Choice>
          <mc:Fallback xmlns="">
            <p:pic>
              <p:nvPicPr>
                <p:cNvPr id="167219" name="Freihand 167218">
                  <a:extLst>
                    <a:ext uri="{FF2B5EF4-FFF2-40B4-BE49-F238E27FC236}">
                      <a16:creationId xmlns:a16="http://schemas.microsoft.com/office/drawing/2014/main" id="{97ACC06D-DE02-4ADF-BAF3-91BD1476424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262573" y="3427752"/>
                  <a:ext cx="82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67221" name="Freihand 167220">
                  <a:extLst>
                    <a:ext uri="{FF2B5EF4-FFF2-40B4-BE49-F238E27FC236}">
                      <a16:creationId xmlns:a16="http://schemas.microsoft.com/office/drawing/2014/main" id="{ADE94E8B-5B6B-4DFD-A7C2-BD68A0543C79}"/>
                    </a:ext>
                  </a:extLst>
                </p14:cNvPr>
                <p14:cNvContentPartPr/>
                <p14:nvPr/>
              </p14:nvContentPartPr>
              <p14:xfrm>
                <a:off x="5748133" y="3496872"/>
                <a:ext cx="658440" cy="166680"/>
              </p14:xfrm>
            </p:contentPart>
          </mc:Choice>
          <mc:Fallback xmlns="">
            <p:pic>
              <p:nvPicPr>
                <p:cNvPr id="167221" name="Freihand 167220">
                  <a:extLst>
                    <a:ext uri="{FF2B5EF4-FFF2-40B4-BE49-F238E27FC236}">
                      <a16:creationId xmlns:a16="http://schemas.microsoft.com/office/drawing/2014/main" id="{ADE94E8B-5B6B-4DFD-A7C2-BD68A0543C7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743813" y="3492552"/>
                  <a:ext cx="667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67222" name="Freihand 167221">
                  <a:extLst>
                    <a:ext uri="{FF2B5EF4-FFF2-40B4-BE49-F238E27FC236}">
                      <a16:creationId xmlns:a16="http://schemas.microsoft.com/office/drawing/2014/main" id="{AF1596FD-9D54-41F7-A857-D26F5F0A2F7C}"/>
                    </a:ext>
                  </a:extLst>
                </p14:cNvPr>
                <p14:cNvContentPartPr/>
                <p14:nvPr/>
              </p14:nvContentPartPr>
              <p14:xfrm>
                <a:off x="6156733" y="3352512"/>
                <a:ext cx="230760" cy="322920"/>
              </p14:xfrm>
            </p:contentPart>
          </mc:Choice>
          <mc:Fallback xmlns="">
            <p:pic>
              <p:nvPicPr>
                <p:cNvPr id="167222" name="Freihand 167221">
                  <a:extLst>
                    <a:ext uri="{FF2B5EF4-FFF2-40B4-BE49-F238E27FC236}">
                      <a16:creationId xmlns:a16="http://schemas.microsoft.com/office/drawing/2014/main" id="{AF1596FD-9D54-41F7-A857-D26F5F0A2F7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152413" y="3348192"/>
                  <a:ext cx="239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67223" name="Freihand 167222">
                  <a:extLst>
                    <a:ext uri="{FF2B5EF4-FFF2-40B4-BE49-F238E27FC236}">
                      <a16:creationId xmlns:a16="http://schemas.microsoft.com/office/drawing/2014/main" id="{41033661-501B-46EF-9077-CFB360AC3515}"/>
                    </a:ext>
                  </a:extLst>
                </p14:cNvPr>
                <p14:cNvContentPartPr/>
                <p14:nvPr/>
              </p14:nvContentPartPr>
              <p14:xfrm>
                <a:off x="6225493" y="3196272"/>
                <a:ext cx="187920" cy="228960"/>
              </p14:xfrm>
            </p:contentPart>
          </mc:Choice>
          <mc:Fallback xmlns="">
            <p:pic>
              <p:nvPicPr>
                <p:cNvPr id="167223" name="Freihand 167222">
                  <a:extLst>
                    <a:ext uri="{FF2B5EF4-FFF2-40B4-BE49-F238E27FC236}">
                      <a16:creationId xmlns:a16="http://schemas.microsoft.com/office/drawing/2014/main" id="{41033661-501B-46EF-9077-CFB360AC351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221173" y="3191952"/>
                  <a:ext cx="196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167227" name="Freihand 167226">
                  <a:extLst>
                    <a:ext uri="{FF2B5EF4-FFF2-40B4-BE49-F238E27FC236}">
                      <a16:creationId xmlns:a16="http://schemas.microsoft.com/office/drawing/2014/main" id="{897B2BB3-8065-4DFD-9439-B9DDA2F491AC}"/>
                    </a:ext>
                  </a:extLst>
                </p14:cNvPr>
                <p14:cNvContentPartPr/>
                <p14:nvPr/>
              </p14:nvContentPartPr>
              <p14:xfrm>
                <a:off x="6780973" y="3322272"/>
                <a:ext cx="169920" cy="74160"/>
              </p14:xfrm>
            </p:contentPart>
          </mc:Choice>
          <mc:Fallback xmlns="">
            <p:pic>
              <p:nvPicPr>
                <p:cNvPr id="167227" name="Freihand 167226">
                  <a:extLst>
                    <a:ext uri="{FF2B5EF4-FFF2-40B4-BE49-F238E27FC236}">
                      <a16:creationId xmlns:a16="http://schemas.microsoft.com/office/drawing/2014/main" id="{897B2BB3-8065-4DFD-9439-B9DDA2F491A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776653" y="3317952"/>
                  <a:ext cx="178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167228" name="Freihand 167227">
                  <a:extLst>
                    <a:ext uri="{FF2B5EF4-FFF2-40B4-BE49-F238E27FC236}">
                      <a16:creationId xmlns:a16="http://schemas.microsoft.com/office/drawing/2014/main" id="{14A48BF8-68CB-42C5-B8A9-B736DBC67173}"/>
                    </a:ext>
                  </a:extLst>
                </p14:cNvPr>
                <p14:cNvContentPartPr/>
                <p14:nvPr/>
              </p14:nvContentPartPr>
              <p14:xfrm>
                <a:off x="6993733" y="3242712"/>
                <a:ext cx="80640" cy="167400"/>
              </p14:xfrm>
            </p:contentPart>
          </mc:Choice>
          <mc:Fallback xmlns="">
            <p:pic>
              <p:nvPicPr>
                <p:cNvPr id="167228" name="Freihand 167227">
                  <a:extLst>
                    <a:ext uri="{FF2B5EF4-FFF2-40B4-BE49-F238E27FC236}">
                      <a16:creationId xmlns:a16="http://schemas.microsoft.com/office/drawing/2014/main" id="{14A48BF8-68CB-42C5-B8A9-B736DBC6717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989413" y="3238392"/>
                  <a:ext cx="89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167229" name="Freihand 167228">
                  <a:extLst>
                    <a:ext uri="{FF2B5EF4-FFF2-40B4-BE49-F238E27FC236}">
                      <a16:creationId xmlns:a16="http://schemas.microsoft.com/office/drawing/2014/main" id="{B463364A-D2D4-4DDD-949C-226D5CD06F0D}"/>
                    </a:ext>
                  </a:extLst>
                </p14:cNvPr>
                <p14:cNvContentPartPr/>
                <p14:nvPr/>
              </p14:nvContentPartPr>
              <p14:xfrm>
                <a:off x="6954493" y="3246312"/>
                <a:ext cx="9360" cy="6120"/>
              </p14:xfrm>
            </p:contentPart>
          </mc:Choice>
          <mc:Fallback xmlns="">
            <p:pic>
              <p:nvPicPr>
                <p:cNvPr id="167229" name="Freihand 167228">
                  <a:extLst>
                    <a:ext uri="{FF2B5EF4-FFF2-40B4-BE49-F238E27FC236}">
                      <a16:creationId xmlns:a16="http://schemas.microsoft.com/office/drawing/2014/main" id="{B463364A-D2D4-4DDD-949C-226D5CD06F0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950173" y="3241992"/>
                  <a:ext cx="18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67231" name="Freihand 167230">
                  <a:extLst>
                    <a:ext uri="{FF2B5EF4-FFF2-40B4-BE49-F238E27FC236}">
                      <a16:creationId xmlns:a16="http://schemas.microsoft.com/office/drawing/2014/main" id="{E69DF18D-4185-43F9-AEA0-4043C18C12B1}"/>
                    </a:ext>
                  </a:extLst>
                </p14:cNvPr>
                <p14:cNvContentPartPr/>
                <p14:nvPr/>
              </p14:nvContentPartPr>
              <p14:xfrm>
                <a:off x="7178053" y="3306072"/>
                <a:ext cx="76320" cy="86400"/>
              </p14:xfrm>
            </p:contentPart>
          </mc:Choice>
          <mc:Fallback xmlns="">
            <p:pic>
              <p:nvPicPr>
                <p:cNvPr id="167231" name="Freihand 167230">
                  <a:extLst>
                    <a:ext uri="{FF2B5EF4-FFF2-40B4-BE49-F238E27FC236}">
                      <a16:creationId xmlns:a16="http://schemas.microsoft.com/office/drawing/2014/main" id="{E69DF18D-4185-43F9-AEA0-4043C18C12B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173733" y="3301752"/>
                  <a:ext cx="84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67232" name="Freihand 167231">
                  <a:extLst>
                    <a:ext uri="{FF2B5EF4-FFF2-40B4-BE49-F238E27FC236}">
                      <a16:creationId xmlns:a16="http://schemas.microsoft.com/office/drawing/2014/main" id="{C59CABF2-E743-4844-AB0F-127A1D41A777}"/>
                    </a:ext>
                  </a:extLst>
                </p14:cNvPr>
                <p14:cNvContentPartPr/>
                <p14:nvPr/>
              </p14:nvContentPartPr>
              <p14:xfrm>
                <a:off x="7276693" y="3239832"/>
                <a:ext cx="156960" cy="133920"/>
              </p14:xfrm>
            </p:contentPart>
          </mc:Choice>
          <mc:Fallback xmlns="">
            <p:pic>
              <p:nvPicPr>
                <p:cNvPr id="167232" name="Freihand 167231">
                  <a:extLst>
                    <a:ext uri="{FF2B5EF4-FFF2-40B4-BE49-F238E27FC236}">
                      <a16:creationId xmlns:a16="http://schemas.microsoft.com/office/drawing/2014/main" id="{C59CABF2-E743-4844-AB0F-127A1D41A77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272373" y="3235512"/>
                  <a:ext cx="165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67233" name="Freihand 167232">
                  <a:extLst>
                    <a:ext uri="{FF2B5EF4-FFF2-40B4-BE49-F238E27FC236}">
                      <a16:creationId xmlns:a16="http://schemas.microsoft.com/office/drawing/2014/main" id="{7ABFE445-EF9B-447E-87EB-8A5B8CAE82B5}"/>
                    </a:ext>
                  </a:extLst>
                </p14:cNvPr>
                <p14:cNvContentPartPr/>
                <p14:nvPr/>
              </p14:nvContentPartPr>
              <p14:xfrm>
                <a:off x="7419613" y="3257472"/>
                <a:ext cx="13320" cy="25920"/>
              </p14:xfrm>
            </p:contentPart>
          </mc:Choice>
          <mc:Fallback xmlns="">
            <p:pic>
              <p:nvPicPr>
                <p:cNvPr id="167233" name="Freihand 167232">
                  <a:extLst>
                    <a:ext uri="{FF2B5EF4-FFF2-40B4-BE49-F238E27FC236}">
                      <a16:creationId xmlns:a16="http://schemas.microsoft.com/office/drawing/2014/main" id="{7ABFE445-EF9B-447E-87EB-8A5B8CAE82B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415293" y="3253152"/>
                  <a:ext cx="2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67234" name="Freihand 167233">
                  <a:extLst>
                    <a:ext uri="{FF2B5EF4-FFF2-40B4-BE49-F238E27FC236}">
                      <a16:creationId xmlns:a16="http://schemas.microsoft.com/office/drawing/2014/main" id="{FE46E45C-6DB8-40D0-A8C4-8B36E175ECE5}"/>
                    </a:ext>
                  </a:extLst>
                </p14:cNvPr>
                <p14:cNvContentPartPr/>
                <p14:nvPr/>
              </p14:nvContentPartPr>
              <p14:xfrm>
                <a:off x="7459213" y="3305712"/>
                <a:ext cx="249840" cy="186840"/>
              </p14:xfrm>
            </p:contentPart>
          </mc:Choice>
          <mc:Fallback xmlns="">
            <p:pic>
              <p:nvPicPr>
                <p:cNvPr id="167234" name="Freihand 167233">
                  <a:extLst>
                    <a:ext uri="{FF2B5EF4-FFF2-40B4-BE49-F238E27FC236}">
                      <a16:creationId xmlns:a16="http://schemas.microsoft.com/office/drawing/2014/main" id="{FE46E45C-6DB8-40D0-A8C4-8B36E175ECE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454893" y="3301392"/>
                  <a:ext cx="258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67235" name="Freihand 167234">
                  <a:extLst>
                    <a:ext uri="{FF2B5EF4-FFF2-40B4-BE49-F238E27FC236}">
                      <a16:creationId xmlns:a16="http://schemas.microsoft.com/office/drawing/2014/main" id="{A951CA6E-3B5F-4F21-A367-C48E1F0D3DA0}"/>
                    </a:ext>
                  </a:extLst>
                </p14:cNvPr>
                <p14:cNvContentPartPr/>
                <p14:nvPr/>
              </p14:nvContentPartPr>
              <p14:xfrm>
                <a:off x="7709773" y="3267552"/>
                <a:ext cx="297360" cy="99360"/>
              </p14:xfrm>
            </p:contentPart>
          </mc:Choice>
          <mc:Fallback xmlns="">
            <p:pic>
              <p:nvPicPr>
                <p:cNvPr id="167235" name="Freihand 167234">
                  <a:extLst>
                    <a:ext uri="{FF2B5EF4-FFF2-40B4-BE49-F238E27FC236}">
                      <a16:creationId xmlns:a16="http://schemas.microsoft.com/office/drawing/2014/main" id="{A951CA6E-3B5F-4F21-A367-C48E1F0D3DA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705453" y="3263232"/>
                  <a:ext cx="306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167236" name="Freihand 167235">
                  <a:extLst>
                    <a:ext uri="{FF2B5EF4-FFF2-40B4-BE49-F238E27FC236}">
                      <a16:creationId xmlns:a16="http://schemas.microsoft.com/office/drawing/2014/main" id="{C58FB5F3-A0C3-48B6-B6E2-74C2FB6837A0}"/>
                    </a:ext>
                  </a:extLst>
                </p14:cNvPr>
                <p14:cNvContentPartPr/>
                <p14:nvPr/>
              </p14:nvContentPartPr>
              <p14:xfrm>
                <a:off x="8066533" y="3290952"/>
                <a:ext cx="88200" cy="58320"/>
              </p14:xfrm>
            </p:contentPart>
          </mc:Choice>
          <mc:Fallback xmlns="">
            <p:pic>
              <p:nvPicPr>
                <p:cNvPr id="167236" name="Freihand 167235">
                  <a:extLst>
                    <a:ext uri="{FF2B5EF4-FFF2-40B4-BE49-F238E27FC236}">
                      <a16:creationId xmlns:a16="http://schemas.microsoft.com/office/drawing/2014/main" id="{C58FB5F3-A0C3-48B6-B6E2-74C2FB6837A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062213" y="3286632"/>
                  <a:ext cx="96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67237" name="Freihand 167236">
                  <a:extLst>
                    <a:ext uri="{FF2B5EF4-FFF2-40B4-BE49-F238E27FC236}">
                      <a16:creationId xmlns:a16="http://schemas.microsoft.com/office/drawing/2014/main" id="{70E35BB5-6D4D-486D-924F-69A1F028DFE4}"/>
                    </a:ext>
                  </a:extLst>
                </p14:cNvPr>
                <p14:cNvContentPartPr/>
                <p14:nvPr/>
              </p14:nvContentPartPr>
              <p14:xfrm>
                <a:off x="8085613" y="3285912"/>
                <a:ext cx="84600" cy="158040"/>
              </p14:xfrm>
            </p:contentPart>
          </mc:Choice>
          <mc:Fallback xmlns="">
            <p:pic>
              <p:nvPicPr>
                <p:cNvPr id="167237" name="Freihand 167236">
                  <a:extLst>
                    <a:ext uri="{FF2B5EF4-FFF2-40B4-BE49-F238E27FC236}">
                      <a16:creationId xmlns:a16="http://schemas.microsoft.com/office/drawing/2014/main" id="{70E35BB5-6D4D-486D-924F-69A1F028DFE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081293" y="3281592"/>
                  <a:ext cx="93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67239" name="Freihand 167238">
                  <a:extLst>
                    <a:ext uri="{FF2B5EF4-FFF2-40B4-BE49-F238E27FC236}">
                      <a16:creationId xmlns:a16="http://schemas.microsoft.com/office/drawing/2014/main" id="{A5214A0A-24D1-46A5-8720-5F42392C1014}"/>
                    </a:ext>
                  </a:extLst>
                </p14:cNvPr>
                <p14:cNvContentPartPr/>
                <p14:nvPr/>
              </p14:nvContentPartPr>
              <p14:xfrm>
                <a:off x="8281093" y="3263232"/>
                <a:ext cx="12960" cy="99000"/>
              </p14:xfrm>
            </p:contentPart>
          </mc:Choice>
          <mc:Fallback xmlns="">
            <p:pic>
              <p:nvPicPr>
                <p:cNvPr id="167239" name="Freihand 167238">
                  <a:extLst>
                    <a:ext uri="{FF2B5EF4-FFF2-40B4-BE49-F238E27FC236}">
                      <a16:creationId xmlns:a16="http://schemas.microsoft.com/office/drawing/2014/main" id="{A5214A0A-24D1-46A5-8720-5F42392C101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276773" y="3258912"/>
                  <a:ext cx="21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67240" name="Freihand 167239">
                  <a:extLst>
                    <a:ext uri="{FF2B5EF4-FFF2-40B4-BE49-F238E27FC236}">
                      <a16:creationId xmlns:a16="http://schemas.microsoft.com/office/drawing/2014/main" id="{EBD243AA-ACA1-4BB1-BB9E-AE8875B53B3B}"/>
                    </a:ext>
                  </a:extLst>
                </p14:cNvPr>
                <p14:cNvContentPartPr/>
                <p14:nvPr/>
              </p14:nvContentPartPr>
              <p14:xfrm>
                <a:off x="8191093" y="3151632"/>
                <a:ext cx="187560" cy="111600"/>
              </p14:xfrm>
            </p:contentPart>
          </mc:Choice>
          <mc:Fallback xmlns="">
            <p:pic>
              <p:nvPicPr>
                <p:cNvPr id="167240" name="Freihand 167239">
                  <a:extLst>
                    <a:ext uri="{FF2B5EF4-FFF2-40B4-BE49-F238E27FC236}">
                      <a16:creationId xmlns:a16="http://schemas.microsoft.com/office/drawing/2014/main" id="{EBD243AA-ACA1-4BB1-BB9E-AE8875B53B3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186773" y="3147312"/>
                  <a:ext cx="196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67242" name="Freihand 167241">
                  <a:extLst>
                    <a:ext uri="{FF2B5EF4-FFF2-40B4-BE49-F238E27FC236}">
                      <a16:creationId xmlns:a16="http://schemas.microsoft.com/office/drawing/2014/main" id="{36BABBAB-2C5F-4A9E-9E50-DEC136A47723}"/>
                    </a:ext>
                  </a:extLst>
                </p14:cNvPr>
                <p14:cNvContentPartPr/>
                <p14:nvPr/>
              </p14:nvContentPartPr>
              <p14:xfrm>
                <a:off x="5445373" y="3098352"/>
                <a:ext cx="39240" cy="456840"/>
              </p14:xfrm>
            </p:contentPart>
          </mc:Choice>
          <mc:Fallback xmlns="">
            <p:pic>
              <p:nvPicPr>
                <p:cNvPr id="167242" name="Freihand 167241">
                  <a:extLst>
                    <a:ext uri="{FF2B5EF4-FFF2-40B4-BE49-F238E27FC236}">
                      <a16:creationId xmlns:a16="http://schemas.microsoft.com/office/drawing/2014/main" id="{36BABBAB-2C5F-4A9E-9E50-DEC136A4772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441053" y="3094032"/>
                  <a:ext cx="478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67243" name="Freihand 167242">
                  <a:extLst>
                    <a:ext uri="{FF2B5EF4-FFF2-40B4-BE49-F238E27FC236}">
                      <a16:creationId xmlns:a16="http://schemas.microsoft.com/office/drawing/2014/main" id="{17C9987E-0613-43B8-92DB-85C42F3C6620}"/>
                    </a:ext>
                  </a:extLst>
                </p14:cNvPr>
                <p14:cNvContentPartPr/>
                <p14:nvPr/>
              </p14:nvContentPartPr>
              <p14:xfrm>
                <a:off x="5365813" y="3339192"/>
                <a:ext cx="249480" cy="342720"/>
              </p14:xfrm>
            </p:contentPart>
          </mc:Choice>
          <mc:Fallback xmlns="">
            <p:pic>
              <p:nvPicPr>
                <p:cNvPr id="167243" name="Freihand 167242">
                  <a:extLst>
                    <a:ext uri="{FF2B5EF4-FFF2-40B4-BE49-F238E27FC236}">
                      <a16:creationId xmlns:a16="http://schemas.microsoft.com/office/drawing/2014/main" id="{17C9987E-0613-43B8-92DB-85C42F3C662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361493" y="3334872"/>
                  <a:ext cx="258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66962" name="Freihand 166961">
                  <a:extLst>
                    <a:ext uri="{FF2B5EF4-FFF2-40B4-BE49-F238E27FC236}">
                      <a16:creationId xmlns:a16="http://schemas.microsoft.com/office/drawing/2014/main" id="{EE33AB59-BE3E-485D-B1AA-88954297943A}"/>
                    </a:ext>
                  </a:extLst>
                </p14:cNvPr>
                <p14:cNvContentPartPr/>
                <p14:nvPr/>
              </p14:nvContentPartPr>
              <p14:xfrm>
                <a:off x="1723333" y="2157672"/>
                <a:ext cx="82080" cy="115920"/>
              </p14:xfrm>
            </p:contentPart>
          </mc:Choice>
          <mc:Fallback xmlns="">
            <p:pic>
              <p:nvPicPr>
                <p:cNvPr id="166962" name="Freihand 166961">
                  <a:extLst>
                    <a:ext uri="{FF2B5EF4-FFF2-40B4-BE49-F238E27FC236}">
                      <a16:creationId xmlns:a16="http://schemas.microsoft.com/office/drawing/2014/main" id="{EE33AB59-BE3E-485D-B1AA-88954297943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719013" y="2153352"/>
                  <a:ext cx="90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66963" name="Freihand 166962">
                  <a:extLst>
                    <a:ext uri="{FF2B5EF4-FFF2-40B4-BE49-F238E27FC236}">
                      <a16:creationId xmlns:a16="http://schemas.microsoft.com/office/drawing/2014/main" id="{669F557B-A5DA-45BD-A265-D7D51E8D71D3}"/>
                    </a:ext>
                  </a:extLst>
                </p14:cNvPr>
                <p14:cNvContentPartPr/>
                <p14:nvPr/>
              </p14:nvContentPartPr>
              <p14:xfrm>
                <a:off x="1746013" y="2222112"/>
                <a:ext cx="91080" cy="39960"/>
              </p14:xfrm>
            </p:contentPart>
          </mc:Choice>
          <mc:Fallback xmlns="">
            <p:pic>
              <p:nvPicPr>
                <p:cNvPr id="166963" name="Freihand 166962">
                  <a:extLst>
                    <a:ext uri="{FF2B5EF4-FFF2-40B4-BE49-F238E27FC236}">
                      <a16:creationId xmlns:a16="http://schemas.microsoft.com/office/drawing/2014/main" id="{669F557B-A5DA-45BD-A265-D7D51E8D71D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741693" y="2217792"/>
                  <a:ext cx="99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66964" name="Freihand 166963">
                  <a:extLst>
                    <a:ext uri="{FF2B5EF4-FFF2-40B4-BE49-F238E27FC236}">
                      <a16:creationId xmlns:a16="http://schemas.microsoft.com/office/drawing/2014/main" id="{DEAFF168-D299-4D7E-B429-B1C722BCFFF9}"/>
                    </a:ext>
                  </a:extLst>
                </p14:cNvPr>
                <p14:cNvContentPartPr/>
                <p14:nvPr/>
              </p14:nvContentPartPr>
              <p14:xfrm>
                <a:off x="1839973" y="2216352"/>
                <a:ext cx="197280" cy="44640"/>
              </p14:xfrm>
            </p:contentPart>
          </mc:Choice>
          <mc:Fallback xmlns="">
            <p:pic>
              <p:nvPicPr>
                <p:cNvPr id="166964" name="Freihand 166963">
                  <a:extLst>
                    <a:ext uri="{FF2B5EF4-FFF2-40B4-BE49-F238E27FC236}">
                      <a16:creationId xmlns:a16="http://schemas.microsoft.com/office/drawing/2014/main" id="{DEAFF168-D299-4D7E-B429-B1C722BCFFF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835653" y="2212032"/>
                  <a:ext cx="205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66965" name="Freihand 166964">
                  <a:extLst>
                    <a:ext uri="{FF2B5EF4-FFF2-40B4-BE49-F238E27FC236}">
                      <a16:creationId xmlns:a16="http://schemas.microsoft.com/office/drawing/2014/main" id="{B172201B-959B-4FAA-8B38-D7659395360F}"/>
                    </a:ext>
                  </a:extLst>
                </p14:cNvPr>
                <p14:cNvContentPartPr/>
                <p14:nvPr/>
              </p14:nvContentPartPr>
              <p14:xfrm>
                <a:off x="2043373" y="2206272"/>
                <a:ext cx="57960" cy="70200"/>
              </p14:xfrm>
            </p:contentPart>
          </mc:Choice>
          <mc:Fallback xmlns="">
            <p:pic>
              <p:nvPicPr>
                <p:cNvPr id="166965" name="Freihand 166964">
                  <a:extLst>
                    <a:ext uri="{FF2B5EF4-FFF2-40B4-BE49-F238E27FC236}">
                      <a16:creationId xmlns:a16="http://schemas.microsoft.com/office/drawing/2014/main" id="{B172201B-959B-4FAA-8B38-D7659395360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039053" y="2201952"/>
                  <a:ext cx="66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166966" name="Freihand 166965">
                  <a:extLst>
                    <a:ext uri="{FF2B5EF4-FFF2-40B4-BE49-F238E27FC236}">
                      <a16:creationId xmlns:a16="http://schemas.microsoft.com/office/drawing/2014/main" id="{3E44134D-1C55-4A5B-98BC-327F7AFF2907}"/>
                    </a:ext>
                  </a:extLst>
                </p14:cNvPr>
                <p14:cNvContentPartPr/>
                <p14:nvPr/>
              </p14:nvContentPartPr>
              <p14:xfrm>
                <a:off x="2131213" y="2235432"/>
                <a:ext cx="180360" cy="41760"/>
              </p14:xfrm>
            </p:contentPart>
          </mc:Choice>
          <mc:Fallback xmlns="">
            <p:pic>
              <p:nvPicPr>
                <p:cNvPr id="166966" name="Freihand 166965">
                  <a:extLst>
                    <a:ext uri="{FF2B5EF4-FFF2-40B4-BE49-F238E27FC236}">
                      <a16:creationId xmlns:a16="http://schemas.microsoft.com/office/drawing/2014/main" id="{3E44134D-1C55-4A5B-98BC-327F7AFF290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126893" y="2231112"/>
                  <a:ext cx="189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166967" name="Freihand 166966">
                  <a:extLst>
                    <a:ext uri="{FF2B5EF4-FFF2-40B4-BE49-F238E27FC236}">
                      <a16:creationId xmlns:a16="http://schemas.microsoft.com/office/drawing/2014/main" id="{883EFC1B-78D9-4303-994E-FA69533FF354}"/>
                    </a:ext>
                  </a:extLst>
                </p14:cNvPr>
                <p14:cNvContentPartPr/>
                <p14:nvPr/>
              </p14:nvContentPartPr>
              <p14:xfrm>
                <a:off x="2365933" y="2167752"/>
                <a:ext cx="107640" cy="95400"/>
              </p14:xfrm>
            </p:contentPart>
          </mc:Choice>
          <mc:Fallback xmlns="">
            <p:pic>
              <p:nvPicPr>
                <p:cNvPr id="166967" name="Freihand 166966">
                  <a:extLst>
                    <a:ext uri="{FF2B5EF4-FFF2-40B4-BE49-F238E27FC236}">
                      <a16:creationId xmlns:a16="http://schemas.microsoft.com/office/drawing/2014/main" id="{883EFC1B-78D9-4303-994E-FA69533FF35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361613" y="2163432"/>
                  <a:ext cx="116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66968" name="Freihand 166967">
                  <a:extLst>
                    <a:ext uri="{FF2B5EF4-FFF2-40B4-BE49-F238E27FC236}">
                      <a16:creationId xmlns:a16="http://schemas.microsoft.com/office/drawing/2014/main" id="{F2A2F766-9FCC-42BE-A6B2-6F563FB23315}"/>
                    </a:ext>
                  </a:extLst>
                </p14:cNvPr>
                <p14:cNvContentPartPr/>
                <p14:nvPr/>
              </p14:nvContentPartPr>
              <p14:xfrm>
                <a:off x="2469253" y="2217792"/>
                <a:ext cx="56520" cy="138240"/>
              </p14:xfrm>
            </p:contentPart>
          </mc:Choice>
          <mc:Fallback xmlns="">
            <p:pic>
              <p:nvPicPr>
                <p:cNvPr id="166968" name="Freihand 166967">
                  <a:extLst>
                    <a:ext uri="{FF2B5EF4-FFF2-40B4-BE49-F238E27FC236}">
                      <a16:creationId xmlns:a16="http://schemas.microsoft.com/office/drawing/2014/main" id="{F2A2F766-9FCC-42BE-A6B2-6F563FB2331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464933" y="2213472"/>
                  <a:ext cx="65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66969" name="Freihand 166968">
                  <a:extLst>
                    <a:ext uri="{FF2B5EF4-FFF2-40B4-BE49-F238E27FC236}">
                      <a16:creationId xmlns:a16="http://schemas.microsoft.com/office/drawing/2014/main" id="{B75518CE-D646-4F62-8BAF-E21AA03C67DF}"/>
                    </a:ext>
                  </a:extLst>
                </p14:cNvPr>
                <p14:cNvContentPartPr/>
                <p14:nvPr/>
              </p14:nvContentPartPr>
              <p14:xfrm>
                <a:off x="2567533" y="2215272"/>
                <a:ext cx="88560" cy="146880"/>
              </p14:xfrm>
            </p:contentPart>
          </mc:Choice>
          <mc:Fallback xmlns="">
            <p:pic>
              <p:nvPicPr>
                <p:cNvPr id="166969" name="Freihand 166968">
                  <a:extLst>
                    <a:ext uri="{FF2B5EF4-FFF2-40B4-BE49-F238E27FC236}">
                      <a16:creationId xmlns:a16="http://schemas.microsoft.com/office/drawing/2014/main" id="{B75518CE-D646-4F62-8BAF-E21AA03C67D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563213" y="2210952"/>
                  <a:ext cx="97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66970" name="Freihand 166969">
                  <a:extLst>
                    <a:ext uri="{FF2B5EF4-FFF2-40B4-BE49-F238E27FC236}">
                      <a16:creationId xmlns:a16="http://schemas.microsoft.com/office/drawing/2014/main" id="{A9F48EB1-46E8-443F-AFB1-5C3581FAADAD}"/>
                    </a:ext>
                  </a:extLst>
                </p14:cNvPr>
                <p14:cNvContentPartPr/>
                <p14:nvPr/>
              </p14:nvContentPartPr>
              <p14:xfrm>
                <a:off x="2668333" y="2208432"/>
                <a:ext cx="56880" cy="49680"/>
              </p14:xfrm>
            </p:contentPart>
          </mc:Choice>
          <mc:Fallback xmlns="">
            <p:pic>
              <p:nvPicPr>
                <p:cNvPr id="166970" name="Freihand 166969">
                  <a:extLst>
                    <a:ext uri="{FF2B5EF4-FFF2-40B4-BE49-F238E27FC236}">
                      <a16:creationId xmlns:a16="http://schemas.microsoft.com/office/drawing/2014/main" id="{A9F48EB1-46E8-443F-AFB1-5C3581FAADA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664013" y="2204112"/>
                  <a:ext cx="65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66971" name="Freihand 166970">
                  <a:extLst>
                    <a:ext uri="{FF2B5EF4-FFF2-40B4-BE49-F238E27FC236}">
                      <a16:creationId xmlns:a16="http://schemas.microsoft.com/office/drawing/2014/main" id="{254CAA03-8087-4944-B45D-91FCCD2B5044}"/>
                    </a:ext>
                  </a:extLst>
                </p14:cNvPr>
                <p14:cNvContentPartPr/>
                <p14:nvPr/>
              </p14:nvContentPartPr>
              <p14:xfrm>
                <a:off x="2757613" y="2149032"/>
                <a:ext cx="124200" cy="117720"/>
              </p14:xfrm>
            </p:contentPart>
          </mc:Choice>
          <mc:Fallback xmlns="">
            <p:pic>
              <p:nvPicPr>
                <p:cNvPr id="166971" name="Freihand 166970">
                  <a:extLst>
                    <a:ext uri="{FF2B5EF4-FFF2-40B4-BE49-F238E27FC236}">
                      <a16:creationId xmlns:a16="http://schemas.microsoft.com/office/drawing/2014/main" id="{254CAA03-8087-4944-B45D-91FCCD2B504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753293" y="2144712"/>
                  <a:ext cx="132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66972" name="Freihand 166971">
                  <a:extLst>
                    <a:ext uri="{FF2B5EF4-FFF2-40B4-BE49-F238E27FC236}">
                      <a16:creationId xmlns:a16="http://schemas.microsoft.com/office/drawing/2014/main" id="{8DBE0230-0A58-48FD-B3E9-E521BB1F4541}"/>
                    </a:ext>
                  </a:extLst>
                </p14:cNvPr>
                <p14:cNvContentPartPr/>
                <p14:nvPr/>
              </p14:nvContentPartPr>
              <p14:xfrm>
                <a:off x="2909173" y="2193672"/>
                <a:ext cx="57600" cy="57240"/>
              </p14:xfrm>
            </p:contentPart>
          </mc:Choice>
          <mc:Fallback xmlns="">
            <p:pic>
              <p:nvPicPr>
                <p:cNvPr id="166972" name="Freihand 166971">
                  <a:extLst>
                    <a:ext uri="{FF2B5EF4-FFF2-40B4-BE49-F238E27FC236}">
                      <a16:creationId xmlns:a16="http://schemas.microsoft.com/office/drawing/2014/main" id="{8DBE0230-0A58-48FD-B3E9-E521BB1F454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904853" y="2189352"/>
                  <a:ext cx="66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66973" name="Freihand 166972">
                  <a:extLst>
                    <a:ext uri="{FF2B5EF4-FFF2-40B4-BE49-F238E27FC236}">
                      <a16:creationId xmlns:a16="http://schemas.microsoft.com/office/drawing/2014/main" id="{242821D5-1165-4F5F-A248-FFC94FCC03C1}"/>
                    </a:ext>
                  </a:extLst>
                </p14:cNvPr>
                <p14:cNvContentPartPr/>
                <p14:nvPr/>
              </p14:nvContentPartPr>
              <p14:xfrm>
                <a:off x="2983693" y="2180352"/>
                <a:ext cx="80280" cy="77760"/>
              </p14:xfrm>
            </p:contentPart>
          </mc:Choice>
          <mc:Fallback xmlns="">
            <p:pic>
              <p:nvPicPr>
                <p:cNvPr id="166973" name="Freihand 166972">
                  <a:extLst>
                    <a:ext uri="{FF2B5EF4-FFF2-40B4-BE49-F238E27FC236}">
                      <a16:creationId xmlns:a16="http://schemas.microsoft.com/office/drawing/2014/main" id="{242821D5-1165-4F5F-A248-FFC94FCC03C1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979373" y="2176032"/>
                  <a:ext cx="88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66974" name="Freihand 166973">
                  <a:extLst>
                    <a:ext uri="{FF2B5EF4-FFF2-40B4-BE49-F238E27FC236}">
                      <a16:creationId xmlns:a16="http://schemas.microsoft.com/office/drawing/2014/main" id="{F3F560AC-2F81-46E7-B1C7-A1E62CF6CCE7}"/>
                    </a:ext>
                  </a:extLst>
                </p14:cNvPr>
                <p14:cNvContentPartPr/>
                <p14:nvPr/>
              </p14:nvContentPartPr>
              <p14:xfrm>
                <a:off x="3160093" y="2183952"/>
                <a:ext cx="7560" cy="72360"/>
              </p14:xfrm>
            </p:contentPart>
          </mc:Choice>
          <mc:Fallback xmlns="">
            <p:pic>
              <p:nvPicPr>
                <p:cNvPr id="166974" name="Freihand 166973">
                  <a:extLst>
                    <a:ext uri="{FF2B5EF4-FFF2-40B4-BE49-F238E27FC236}">
                      <a16:creationId xmlns:a16="http://schemas.microsoft.com/office/drawing/2014/main" id="{F3F560AC-2F81-46E7-B1C7-A1E62CF6CCE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155773" y="2179632"/>
                  <a:ext cx="16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66975" name="Freihand 166974">
                  <a:extLst>
                    <a:ext uri="{FF2B5EF4-FFF2-40B4-BE49-F238E27FC236}">
                      <a16:creationId xmlns:a16="http://schemas.microsoft.com/office/drawing/2014/main" id="{F802B19A-71E2-482F-B0F4-F5C716D00C69}"/>
                    </a:ext>
                  </a:extLst>
                </p14:cNvPr>
                <p14:cNvContentPartPr/>
                <p14:nvPr/>
              </p14:nvContentPartPr>
              <p14:xfrm>
                <a:off x="3061093" y="2213112"/>
                <a:ext cx="52200" cy="63360"/>
              </p14:xfrm>
            </p:contentPart>
          </mc:Choice>
          <mc:Fallback xmlns="">
            <p:pic>
              <p:nvPicPr>
                <p:cNvPr id="166975" name="Freihand 166974">
                  <a:extLst>
                    <a:ext uri="{FF2B5EF4-FFF2-40B4-BE49-F238E27FC236}">
                      <a16:creationId xmlns:a16="http://schemas.microsoft.com/office/drawing/2014/main" id="{F802B19A-71E2-482F-B0F4-F5C716D00C6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056773" y="2208792"/>
                  <a:ext cx="60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66978" name="Freihand 166977">
                  <a:extLst>
                    <a:ext uri="{FF2B5EF4-FFF2-40B4-BE49-F238E27FC236}">
                      <a16:creationId xmlns:a16="http://schemas.microsoft.com/office/drawing/2014/main" id="{D31EF64B-8B95-4E49-8E33-0882944C84B0}"/>
                    </a:ext>
                  </a:extLst>
                </p14:cNvPr>
                <p14:cNvContentPartPr/>
                <p14:nvPr/>
              </p14:nvContentPartPr>
              <p14:xfrm>
                <a:off x="3383653" y="2166312"/>
                <a:ext cx="2880" cy="96480"/>
              </p14:xfrm>
            </p:contentPart>
          </mc:Choice>
          <mc:Fallback xmlns="">
            <p:pic>
              <p:nvPicPr>
                <p:cNvPr id="166978" name="Freihand 166977">
                  <a:extLst>
                    <a:ext uri="{FF2B5EF4-FFF2-40B4-BE49-F238E27FC236}">
                      <a16:creationId xmlns:a16="http://schemas.microsoft.com/office/drawing/2014/main" id="{D31EF64B-8B95-4E49-8E33-0882944C84B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379333" y="2161992"/>
                  <a:ext cx="11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66979" name="Freihand 166978">
                  <a:extLst>
                    <a:ext uri="{FF2B5EF4-FFF2-40B4-BE49-F238E27FC236}">
                      <a16:creationId xmlns:a16="http://schemas.microsoft.com/office/drawing/2014/main" id="{F1703DAF-64DA-44F0-94C4-CDFAF2ACD96C}"/>
                    </a:ext>
                  </a:extLst>
                </p14:cNvPr>
                <p14:cNvContentPartPr/>
                <p14:nvPr/>
              </p14:nvContentPartPr>
              <p14:xfrm>
                <a:off x="3315973" y="2155872"/>
                <a:ext cx="126360" cy="111960"/>
              </p14:xfrm>
            </p:contentPart>
          </mc:Choice>
          <mc:Fallback xmlns="">
            <p:pic>
              <p:nvPicPr>
                <p:cNvPr id="166979" name="Freihand 166978">
                  <a:extLst>
                    <a:ext uri="{FF2B5EF4-FFF2-40B4-BE49-F238E27FC236}">
                      <a16:creationId xmlns:a16="http://schemas.microsoft.com/office/drawing/2014/main" id="{F1703DAF-64DA-44F0-94C4-CDFAF2ACD96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311653" y="2151552"/>
                  <a:ext cx="135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66980" name="Freihand 166979">
                  <a:extLst>
                    <a:ext uri="{FF2B5EF4-FFF2-40B4-BE49-F238E27FC236}">
                      <a16:creationId xmlns:a16="http://schemas.microsoft.com/office/drawing/2014/main" id="{75C88FC3-165F-4B9B-B285-9DB4A5D4DDD0}"/>
                    </a:ext>
                  </a:extLst>
                </p14:cNvPr>
                <p14:cNvContentPartPr/>
                <p14:nvPr/>
              </p14:nvContentPartPr>
              <p14:xfrm>
                <a:off x="3458533" y="2199072"/>
                <a:ext cx="135000" cy="58680"/>
              </p14:xfrm>
            </p:contentPart>
          </mc:Choice>
          <mc:Fallback xmlns="">
            <p:pic>
              <p:nvPicPr>
                <p:cNvPr id="166980" name="Freihand 166979">
                  <a:extLst>
                    <a:ext uri="{FF2B5EF4-FFF2-40B4-BE49-F238E27FC236}">
                      <a16:creationId xmlns:a16="http://schemas.microsoft.com/office/drawing/2014/main" id="{75C88FC3-165F-4B9B-B285-9DB4A5D4DDD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454213" y="2194752"/>
                  <a:ext cx="143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66981" name="Freihand 166980">
                  <a:extLst>
                    <a:ext uri="{FF2B5EF4-FFF2-40B4-BE49-F238E27FC236}">
                      <a16:creationId xmlns:a16="http://schemas.microsoft.com/office/drawing/2014/main" id="{EA1AD446-DF6A-4550-A67F-BE6F90D35C1B}"/>
                    </a:ext>
                  </a:extLst>
                </p14:cNvPr>
                <p14:cNvContentPartPr/>
                <p14:nvPr/>
              </p14:nvContentPartPr>
              <p14:xfrm>
                <a:off x="3665173" y="2142192"/>
                <a:ext cx="91440" cy="121320"/>
              </p14:xfrm>
            </p:contentPart>
          </mc:Choice>
          <mc:Fallback xmlns="">
            <p:pic>
              <p:nvPicPr>
                <p:cNvPr id="166981" name="Freihand 166980">
                  <a:extLst>
                    <a:ext uri="{FF2B5EF4-FFF2-40B4-BE49-F238E27FC236}">
                      <a16:creationId xmlns:a16="http://schemas.microsoft.com/office/drawing/2014/main" id="{EA1AD446-DF6A-4550-A67F-BE6F90D35C1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660853" y="2137872"/>
                  <a:ext cx="100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66982" name="Freihand 166981">
                  <a:extLst>
                    <a:ext uri="{FF2B5EF4-FFF2-40B4-BE49-F238E27FC236}">
                      <a16:creationId xmlns:a16="http://schemas.microsoft.com/office/drawing/2014/main" id="{57B980FC-A297-4C30-9E2A-BDDDCB55993D}"/>
                    </a:ext>
                  </a:extLst>
                </p14:cNvPr>
                <p14:cNvContentPartPr/>
                <p14:nvPr/>
              </p14:nvContentPartPr>
              <p14:xfrm>
                <a:off x="3707293" y="2239392"/>
                <a:ext cx="73800" cy="7560"/>
              </p14:xfrm>
            </p:contentPart>
          </mc:Choice>
          <mc:Fallback xmlns="">
            <p:pic>
              <p:nvPicPr>
                <p:cNvPr id="166982" name="Freihand 166981">
                  <a:extLst>
                    <a:ext uri="{FF2B5EF4-FFF2-40B4-BE49-F238E27FC236}">
                      <a16:creationId xmlns:a16="http://schemas.microsoft.com/office/drawing/2014/main" id="{57B980FC-A297-4C30-9E2A-BDDDCB55993D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702973" y="2235072"/>
                  <a:ext cx="82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66983" name="Freihand 166982">
                  <a:extLst>
                    <a:ext uri="{FF2B5EF4-FFF2-40B4-BE49-F238E27FC236}">
                      <a16:creationId xmlns:a16="http://schemas.microsoft.com/office/drawing/2014/main" id="{A058F36C-B0DE-43B3-97CE-6DF9D8287311}"/>
                    </a:ext>
                  </a:extLst>
                </p14:cNvPr>
                <p14:cNvContentPartPr/>
                <p14:nvPr/>
              </p14:nvContentPartPr>
              <p14:xfrm>
                <a:off x="3793333" y="2218512"/>
                <a:ext cx="171000" cy="38880"/>
              </p14:xfrm>
            </p:contentPart>
          </mc:Choice>
          <mc:Fallback xmlns="">
            <p:pic>
              <p:nvPicPr>
                <p:cNvPr id="166983" name="Freihand 166982">
                  <a:extLst>
                    <a:ext uri="{FF2B5EF4-FFF2-40B4-BE49-F238E27FC236}">
                      <a16:creationId xmlns:a16="http://schemas.microsoft.com/office/drawing/2014/main" id="{A058F36C-B0DE-43B3-97CE-6DF9D828731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789013" y="2214192"/>
                  <a:ext cx="179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66984" name="Freihand 166983">
                  <a:extLst>
                    <a:ext uri="{FF2B5EF4-FFF2-40B4-BE49-F238E27FC236}">
                      <a16:creationId xmlns:a16="http://schemas.microsoft.com/office/drawing/2014/main" id="{7EF2E59A-D663-48F8-9F0D-39F480DA41B0}"/>
                    </a:ext>
                  </a:extLst>
                </p14:cNvPr>
                <p14:cNvContentPartPr/>
                <p14:nvPr/>
              </p14:nvContentPartPr>
              <p14:xfrm>
                <a:off x="4074133" y="2225352"/>
                <a:ext cx="360" cy="360"/>
              </p14:xfrm>
            </p:contentPart>
          </mc:Choice>
          <mc:Fallback xmlns="">
            <p:pic>
              <p:nvPicPr>
                <p:cNvPr id="166984" name="Freihand 166983">
                  <a:extLst>
                    <a:ext uri="{FF2B5EF4-FFF2-40B4-BE49-F238E27FC236}">
                      <a16:creationId xmlns:a16="http://schemas.microsoft.com/office/drawing/2014/main" id="{7EF2E59A-D663-48F8-9F0D-39F480DA41B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69813" y="22210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66985" name="Freihand 166984">
                  <a:extLst>
                    <a:ext uri="{FF2B5EF4-FFF2-40B4-BE49-F238E27FC236}">
                      <a16:creationId xmlns:a16="http://schemas.microsoft.com/office/drawing/2014/main" id="{0CC845F9-D4BC-449B-B33B-967501BAC585}"/>
                    </a:ext>
                  </a:extLst>
                </p14:cNvPr>
                <p14:cNvContentPartPr/>
                <p14:nvPr/>
              </p14:nvContentPartPr>
              <p14:xfrm>
                <a:off x="4003573" y="2187912"/>
                <a:ext cx="70920" cy="87840"/>
              </p14:xfrm>
            </p:contentPart>
          </mc:Choice>
          <mc:Fallback xmlns="">
            <p:pic>
              <p:nvPicPr>
                <p:cNvPr id="166985" name="Freihand 166984">
                  <a:extLst>
                    <a:ext uri="{FF2B5EF4-FFF2-40B4-BE49-F238E27FC236}">
                      <a16:creationId xmlns:a16="http://schemas.microsoft.com/office/drawing/2014/main" id="{0CC845F9-D4BC-449B-B33B-967501BAC58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999253" y="2183592"/>
                  <a:ext cx="79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66986" name="Freihand 166985">
                  <a:extLst>
                    <a:ext uri="{FF2B5EF4-FFF2-40B4-BE49-F238E27FC236}">
                      <a16:creationId xmlns:a16="http://schemas.microsoft.com/office/drawing/2014/main" id="{49E8EC91-4004-4410-8CF6-C882FFAAABF1}"/>
                    </a:ext>
                  </a:extLst>
                </p14:cNvPr>
                <p14:cNvContentPartPr/>
                <p14:nvPr/>
              </p14:nvContentPartPr>
              <p14:xfrm>
                <a:off x="4108333" y="2204832"/>
                <a:ext cx="290880" cy="54000"/>
              </p14:xfrm>
            </p:contentPart>
          </mc:Choice>
          <mc:Fallback xmlns="">
            <p:pic>
              <p:nvPicPr>
                <p:cNvPr id="166986" name="Freihand 166985">
                  <a:extLst>
                    <a:ext uri="{FF2B5EF4-FFF2-40B4-BE49-F238E27FC236}">
                      <a16:creationId xmlns:a16="http://schemas.microsoft.com/office/drawing/2014/main" id="{49E8EC91-4004-4410-8CF6-C882FFAAABF1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104013" y="2200512"/>
                  <a:ext cx="299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66987" name="Freihand 166986">
                  <a:extLst>
                    <a:ext uri="{FF2B5EF4-FFF2-40B4-BE49-F238E27FC236}">
                      <a16:creationId xmlns:a16="http://schemas.microsoft.com/office/drawing/2014/main" id="{11FB8BCB-8A06-45C0-94E3-6AB5099CAA30}"/>
                    </a:ext>
                  </a:extLst>
                </p14:cNvPr>
                <p14:cNvContentPartPr/>
                <p14:nvPr/>
              </p14:nvContentPartPr>
              <p14:xfrm>
                <a:off x="4583173" y="2198352"/>
                <a:ext cx="360" cy="5040"/>
              </p14:xfrm>
            </p:contentPart>
          </mc:Choice>
          <mc:Fallback xmlns="">
            <p:pic>
              <p:nvPicPr>
                <p:cNvPr id="166987" name="Freihand 166986">
                  <a:extLst>
                    <a:ext uri="{FF2B5EF4-FFF2-40B4-BE49-F238E27FC236}">
                      <a16:creationId xmlns:a16="http://schemas.microsoft.com/office/drawing/2014/main" id="{11FB8BCB-8A06-45C0-94E3-6AB5099CAA3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578853" y="2194032"/>
                  <a:ext cx="9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66988" name="Freihand 166987">
                  <a:extLst>
                    <a:ext uri="{FF2B5EF4-FFF2-40B4-BE49-F238E27FC236}">
                      <a16:creationId xmlns:a16="http://schemas.microsoft.com/office/drawing/2014/main" id="{DA636360-6A07-41E0-A4E9-612E0921FF99}"/>
                    </a:ext>
                  </a:extLst>
                </p14:cNvPr>
                <p14:cNvContentPartPr/>
                <p14:nvPr/>
              </p14:nvContentPartPr>
              <p14:xfrm>
                <a:off x="4512253" y="2194032"/>
                <a:ext cx="115920" cy="92160"/>
              </p14:xfrm>
            </p:contentPart>
          </mc:Choice>
          <mc:Fallback xmlns="">
            <p:pic>
              <p:nvPicPr>
                <p:cNvPr id="166988" name="Freihand 166987">
                  <a:extLst>
                    <a:ext uri="{FF2B5EF4-FFF2-40B4-BE49-F238E27FC236}">
                      <a16:creationId xmlns:a16="http://schemas.microsoft.com/office/drawing/2014/main" id="{DA636360-6A07-41E0-A4E9-612E0921FF9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507933" y="2189712"/>
                  <a:ext cx="124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66989" name="Freihand 166988">
                  <a:extLst>
                    <a:ext uri="{FF2B5EF4-FFF2-40B4-BE49-F238E27FC236}">
                      <a16:creationId xmlns:a16="http://schemas.microsoft.com/office/drawing/2014/main" id="{7483BCD1-E436-4CB5-946B-F9C9B9FF60D8}"/>
                    </a:ext>
                  </a:extLst>
                </p14:cNvPr>
                <p14:cNvContentPartPr/>
                <p14:nvPr/>
              </p14:nvContentPartPr>
              <p14:xfrm>
                <a:off x="4632133" y="2132472"/>
                <a:ext cx="182160" cy="128520"/>
              </p14:xfrm>
            </p:contentPart>
          </mc:Choice>
          <mc:Fallback xmlns="">
            <p:pic>
              <p:nvPicPr>
                <p:cNvPr id="166989" name="Freihand 166988">
                  <a:extLst>
                    <a:ext uri="{FF2B5EF4-FFF2-40B4-BE49-F238E27FC236}">
                      <a16:creationId xmlns:a16="http://schemas.microsoft.com/office/drawing/2014/main" id="{7483BCD1-E436-4CB5-946B-F9C9B9FF60D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627813" y="2128152"/>
                  <a:ext cx="190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66990" name="Freihand 166989">
                  <a:extLst>
                    <a:ext uri="{FF2B5EF4-FFF2-40B4-BE49-F238E27FC236}">
                      <a16:creationId xmlns:a16="http://schemas.microsoft.com/office/drawing/2014/main" id="{72636FC7-771F-48B1-B6E3-48ACE40E6704}"/>
                    </a:ext>
                  </a:extLst>
                </p14:cNvPr>
                <p14:cNvContentPartPr/>
                <p14:nvPr/>
              </p14:nvContentPartPr>
              <p14:xfrm>
                <a:off x="4798453" y="2145792"/>
                <a:ext cx="28080" cy="41040"/>
              </p14:xfrm>
            </p:contentPart>
          </mc:Choice>
          <mc:Fallback xmlns="">
            <p:pic>
              <p:nvPicPr>
                <p:cNvPr id="166990" name="Freihand 166989">
                  <a:extLst>
                    <a:ext uri="{FF2B5EF4-FFF2-40B4-BE49-F238E27FC236}">
                      <a16:creationId xmlns:a16="http://schemas.microsoft.com/office/drawing/2014/main" id="{72636FC7-771F-48B1-B6E3-48ACE40E670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794133" y="2141472"/>
                  <a:ext cx="36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66991" name="Freihand 166990">
                  <a:extLst>
                    <a:ext uri="{FF2B5EF4-FFF2-40B4-BE49-F238E27FC236}">
                      <a16:creationId xmlns:a16="http://schemas.microsoft.com/office/drawing/2014/main" id="{CA48D30B-8F90-4F88-BDDA-DA4B0A06BFA0}"/>
                    </a:ext>
                  </a:extLst>
                </p14:cNvPr>
                <p14:cNvContentPartPr/>
                <p14:nvPr/>
              </p14:nvContentPartPr>
              <p14:xfrm>
                <a:off x="4806373" y="2130672"/>
                <a:ext cx="160920" cy="183960"/>
              </p14:xfrm>
            </p:contentPart>
          </mc:Choice>
          <mc:Fallback xmlns="">
            <p:pic>
              <p:nvPicPr>
                <p:cNvPr id="166991" name="Freihand 166990">
                  <a:extLst>
                    <a:ext uri="{FF2B5EF4-FFF2-40B4-BE49-F238E27FC236}">
                      <a16:creationId xmlns:a16="http://schemas.microsoft.com/office/drawing/2014/main" id="{CA48D30B-8F90-4F88-BDDA-DA4B0A06BFA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802053" y="2126352"/>
                  <a:ext cx="169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66992" name="Freihand 166991">
                  <a:extLst>
                    <a:ext uri="{FF2B5EF4-FFF2-40B4-BE49-F238E27FC236}">
                      <a16:creationId xmlns:a16="http://schemas.microsoft.com/office/drawing/2014/main" id="{865A0957-1005-4A4F-A614-92B936380350}"/>
                    </a:ext>
                  </a:extLst>
                </p14:cNvPr>
                <p14:cNvContentPartPr/>
                <p14:nvPr/>
              </p14:nvContentPartPr>
              <p14:xfrm>
                <a:off x="5115613" y="2134272"/>
                <a:ext cx="279000" cy="120240"/>
              </p14:xfrm>
            </p:contentPart>
          </mc:Choice>
          <mc:Fallback xmlns="">
            <p:pic>
              <p:nvPicPr>
                <p:cNvPr id="166992" name="Freihand 166991">
                  <a:extLst>
                    <a:ext uri="{FF2B5EF4-FFF2-40B4-BE49-F238E27FC236}">
                      <a16:creationId xmlns:a16="http://schemas.microsoft.com/office/drawing/2014/main" id="{865A0957-1005-4A4F-A614-92B936380350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111293" y="2129952"/>
                  <a:ext cx="287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66993" name="Freihand 166992">
                  <a:extLst>
                    <a:ext uri="{FF2B5EF4-FFF2-40B4-BE49-F238E27FC236}">
                      <a16:creationId xmlns:a16="http://schemas.microsoft.com/office/drawing/2014/main" id="{2EE529F3-C801-416E-BAE9-37FB0D9675A2}"/>
                    </a:ext>
                  </a:extLst>
                </p14:cNvPr>
                <p14:cNvContentPartPr/>
                <p14:nvPr/>
              </p14:nvContentPartPr>
              <p14:xfrm>
                <a:off x="5304973" y="2128872"/>
                <a:ext cx="22320" cy="3240"/>
              </p14:xfrm>
            </p:contentPart>
          </mc:Choice>
          <mc:Fallback xmlns="">
            <p:pic>
              <p:nvPicPr>
                <p:cNvPr id="166993" name="Freihand 166992">
                  <a:extLst>
                    <a:ext uri="{FF2B5EF4-FFF2-40B4-BE49-F238E27FC236}">
                      <a16:creationId xmlns:a16="http://schemas.microsoft.com/office/drawing/2014/main" id="{2EE529F3-C801-416E-BAE9-37FB0D9675A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300653" y="2124552"/>
                  <a:ext cx="309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66994" name="Freihand 166993">
                  <a:extLst>
                    <a:ext uri="{FF2B5EF4-FFF2-40B4-BE49-F238E27FC236}">
                      <a16:creationId xmlns:a16="http://schemas.microsoft.com/office/drawing/2014/main" id="{1D489388-E26B-4A12-9678-E9117B31DE8E}"/>
                    </a:ext>
                  </a:extLst>
                </p14:cNvPr>
                <p14:cNvContentPartPr/>
                <p14:nvPr/>
              </p14:nvContentPartPr>
              <p14:xfrm>
                <a:off x="5548693" y="2164152"/>
                <a:ext cx="92880" cy="82800"/>
              </p14:xfrm>
            </p:contentPart>
          </mc:Choice>
          <mc:Fallback xmlns="">
            <p:pic>
              <p:nvPicPr>
                <p:cNvPr id="166994" name="Freihand 166993">
                  <a:extLst>
                    <a:ext uri="{FF2B5EF4-FFF2-40B4-BE49-F238E27FC236}">
                      <a16:creationId xmlns:a16="http://schemas.microsoft.com/office/drawing/2014/main" id="{1D489388-E26B-4A12-9678-E9117B31DE8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544373" y="2159832"/>
                  <a:ext cx="101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66995" name="Freihand 166994">
                  <a:extLst>
                    <a:ext uri="{FF2B5EF4-FFF2-40B4-BE49-F238E27FC236}">
                      <a16:creationId xmlns:a16="http://schemas.microsoft.com/office/drawing/2014/main" id="{3D44566D-268B-41F5-B4E4-7903A3926F45}"/>
                    </a:ext>
                  </a:extLst>
                </p14:cNvPr>
                <p14:cNvContentPartPr/>
                <p14:nvPr/>
              </p14:nvContentPartPr>
              <p14:xfrm>
                <a:off x="5653453" y="2101872"/>
                <a:ext cx="181440" cy="144000"/>
              </p14:xfrm>
            </p:contentPart>
          </mc:Choice>
          <mc:Fallback xmlns="">
            <p:pic>
              <p:nvPicPr>
                <p:cNvPr id="166995" name="Freihand 166994">
                  <a:extLst>
                    <a:ext uri="{FF2B5EF4-FFF2-40B4-BE49-F238E27FC236}">
                      <a16:creationId xmlns:a16="http://schemas.microsoft.com/office/drawing/2014/main" id="{3D44566D-268B-41F5-B4E4-7903A3926F45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649133" y="2097552"/>
                  <a:ext cx="190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66996" name="Freihand 166995">
                  <a:extLst>
                    <a:ext uri="{FF2B5EF4-FFF2-40B4-BE49-F238E27FC236}">
                      <a16:creationId xmlns:a16="http://schemas.microsoft.com/office/drawing/2014/main" id="{7761642B-05AC-4125-A62A-3B9E49C0CC2E}"/>
                    </a:ext>
                  </a:extLst>
                </p14:cNvPr>
                <p14:cNvContentPartPr/>
                <p14:nvPr/>
              </p14:nvContentPartPr>
              <p14:xfrm>
                <a:off x="5802853" y="2119512"/>
                <a:ext cx="3600" cy="14760"/>
              </p14:xfrm>
            </p:contentPart>
          </mc:Choice>
          <mc:Fallback xmlns="">
            <p:pic>
              <p:nvPicPr>
                <p:cNvPr id="166996" name="Freihand 166995">
                  <a:extLst>
                    <a:ext uri="{FF2B5EF4-FFF2-40B4-BE49-F238E27FC236}">
                      <a16:creationId xmlns:a16="http://schemas.microsoft.com/office/drawing/2014/main" id="{7761642B-05AC-4125-A62A-3B9E49C0CC2E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798533" y="2115192"/>
                  <a:ext cx="12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66997" name="Freihand 166996">
                  <a:extLst>
                    <a:ext uri="{FF2B5EF4-FFF2-40B4-BE49-F238E27FC236}">
                      <a16:creationId xmlns:a16="http://schemas.microsoft.com/office/drawing/2014/main" id="{04B3C70E-E13A-4BC8-BDC8-CDFB2D91CA3E}"/>
                    </a:ext>
                  </a:extLst>
                </p14:cNvPr>
                <p14:cNvContentPartPr/>
                <p14:nvPr/>
              </p14:nvContentPartPr>
              <p14:xfrm>
                <a:off x="5749213" y="2152632"/>
                <a:ext cx="114120" cy="87840"/>
              </p14:xfrm>
            </p:contentPart>
          </mc:Choice>
          <mc:Fallback xmlns="">
            <p:pic>
              <p:nvPicPr>
                <p:cNvPr id="166997" name="Freihand 166996">
                  <a:extLst>
                    <a:ext uri="{FF2B5EF4-FFF2-40B4-BE49-F238E27FC236}">
                      <a16:creationId xmlns:a16="http://schemas.microsoft.com/office/drawing/2014/main" id="{04B3C70E-E13A-4BC8-BDC8-CDFB2D91CA3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744893" y="2148312"/>
                  <a:ext cx="122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66998" name="Freihand 166997">
                  <a:extLst>
                    <a:ext uri="{FF2B5EF4-FFF2-40B4-BE49-F238E27FC236}">
                      <a16:creationId xmlns:a16="http://schemas.microsoft.com/office/drawing/2014/main" id="{C89489D3-CCC8-47B8-9D0A-B0C6845DFB49}"/>
                    </a:ext>
                  </a:extLst>
                </p14:cNvPr>
                <p14:cNvContentPartPr/>
                <p14:nvPr/>
              </p14:nvContentPartPr>
              <p14:xfrm>
                <a:off x="5874853" y="2131032"/>
                <a:ext cx="5760" cy="27360"/>
              </p14:xfrm>
            </p:contentPart>
          </mc:Choice>
          <mc:Fallback xmlns="">
            <p:pic>
              <p:nvPicPr>
                <p:cNvPr id="166998" name="Freihand 166997">
                  <a:extLst>
                    <a:ext uri="{FF2B5EF4-FFF2-40B4-BE49-F238E27FC236}">
                      <a16:creationId xmlns:a16="http://schemas.microsoft.com/office/drawing/2014/main" id="{C89489D3-CCC8-47B8-9D0A-B0C6845DFB4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5870533" y="2126712"/>
                  <a:ext cx="14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66999" name="Freihand 166998">
                  <a:extLst>
                    <a:ext uri="{FF2B5EF4-FFF2-40B4-BE49-F238E27FC236}">
                      <a16:creationId xmlns:a16="http://schemas.microsoft.com/office/drawing/2014/main" id="{FC9BAABF-19E6-4658-B317-FCFA724A702D}"/>
                    </a:ext>
                  </a:extLst>
                </p14:cNvPr>
                <p14:cNvContentPartPr/>
                <p14:nvPr/>
              </p14:nvContentPartPr>
              <p14:xfrm>
                <a:off x="5861173" y="2156952"/>
                <a:ext cx="214200" cy="150120"/>
              </p14:xfrm>
            </p:contentPart>
          </mc:Choice>
          <mc:Fallback xmlns="">
            <p:pic>
              <p:nvPicPr>
                <p:cNvPr id="166999" name="Freihand 166998">
                  <a:extLst>
                    <a:ext uri="{FF2B5EF4-FFF2-40B4-BE49-F238E27FC236}">
                      <a16:creationId xmlns:a16="http://schemas.microsoft.com/office/drawing/2014/main" id="{FC9BAABF-19E6-4658-B317-FCFA724A702D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856853" y="2152632"/>
                  <a:ext cx="222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67000" name="Freihand 166999">
                  <a:extLst>
                    <a:ext uri="{FF2B5EF4-FFF2-40B4-BE49-F238E27FC236}">
                      <a16:creationId xmlns:a16="http://schemas.microsoft.com/office/drawing/2014/main" id="{918261C5-6662-467D-8CD5-5B3FC82BE51E}"/>
                    </a:ext>
                  </a:extLst>
                </p14:cNvPr>
                <p14:cNvContentPartPr/>
                <p14:nvPr/>
              </p14:nvContentPartPr>
              <p14:xfrm>
                <a:off x="6133333" y="2135352"/>
                <a:ext cx="119160" cy="112320"/>
              </p14:xfrm>
            </p:contentPart>
          </mc:Choice>
          <mc:Fallback xmlns="">
            <p:pic>
              <p:nvPicPr>
                <p:cNvPr id="167000" name="Freihand 166999">
                  <a:extLst>
                    <a:ext uri="{FF2B5EF4-FFF2-40B4-BE49-F238E27FC236}">
                      <a16:creationId xmlns:a16="http://schemas.microsoft.com/office/drawing/2014/main" id="{918261C5-6662-467D-8CD5-5B3FC82BE51E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129013" y="2131032"/>
                  <a:ext cx="127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67001" name="Freihand 167000">
                  <a:extLst>
                    <a:ext uri="{FF2B5EF4-FFF2-40B4-BE49-F238E27FC236}">
                      <a16:creationId xmlns:a16="http://schemas.microsoft.com/office/drawing/2014/main" id="{5DED03CF-D05C-4AB7-BB15-513AEB73F6A2}"/>
                    </a:ext>
                  </a:extLst>
                </p14:cNvPr>
                <p14:cNvContentPartPr/>
                <p14:nvPr/>
              </p14:nvContentPartPr>
              <p14:xfrm>
                <a:off x="6253213" y="2192592"/>
                <a:ext cx="207720" cy="59040"/>
              </p14:xfrm>
            </p:contentPart>
          </mc:Choice>
          <mc:Fallback xmlns="">
            <p:pic>
              <p:nvPicPr>
                <p:cNvPr id="167001" name="Freihand 167000">
                  <a:extLst>
                    <a:ext uri="{FF2B5EF4-FFF2-40B4-BE49-F238E27FC236}">
                      <a16:creationId xmlns:a16="http://schemas.microsoft.com/office/drawing/2014/main" id="{5DED03CF-D05C-4AB7-BB15-513AEB73F6A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248893" y="2188272"/>
                  <a:ext cx="216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67002" name="Freihand 167001">
                  <a:extLst>
                    <a:ext uri="{FF2B5EF4-FFF2-40B4-BE49-F238E27FC236}">
                      <a16:creationId xmlns:a16="http://schemas.microsoft.com/office/drawing/2014/main" id="{315EB179-7FFD-4341-BB52-90B667507A5F}"/>
                    </a:ext>
                  </a:extLst>
                </p14:cNvPr>
                <p14:cNvContentPartPr/>
                <p14:nvPr/>
              </p14:nvContentPartPr>
              <p14:xfrm>
                <a:off x="6466333" y="2215632"/>
                <a:ext cx="56880" cy="48600"/>
              </p14:xfrm>
            </p:contentPart>
          </mc:Choice>
          <mc:Fallback xmlns="">
            <p:pic>
              <p:nvPicPr>
                <p:cNvPr id="167002" name="Freihand 167001">
                  <a:extLst>
                    <a:ext uri="{FF2B5EF4-FFF2-40B4-BE49-F238E27FC236}">
                      <a16:creationId xmlns:a16="http://schemas.microsoft.com/office/drawing/2014/main" id="{315EB179-7FFD-4341-BB52-90B667507A5F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462013" y="2211312"/>
                  <a:ext cx="65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67003" name="Freihand 167002">
                  <a:extLst>
                    <a:ext uri="{FF2B5EF4-FFF2-40B4-BE49-F238E27FC236}">
                      <a16:creationId xmlns:a16="http://schemas.microsoft.com/office/drawing/2014/main" id="{E9D78B21-D89E-4188-8C0D-4D241EA41F3D}"/>
                    </a:ext>
                  </a:extLst>
                </p14:cNvPr>
                <p14:cNvContentPartPr/>
                <p14:nvPr/>
              </p14:nvContentPartPr>
              <p14:xfrm>
                <a:off x="6673333" y="2174952"/>
                <a:ext cx="25560" cy="80280"/>
              </p14:xfrm>
            </p:contentPart>
          </mc:Choice>
          <mc:Fallback xmlns="">
            <p:pic>
              <p:nvPicPr>
                <p:cNvPr id="167003" name="Freihand 167002">
                  <a:extLst>
                    <a:ext uri="{FF2B5EF4-FFF2-40B4-BE49-F238E27FC236}">
                      <a16:creationId xmlns:a16="http://schemas.microsoft.com/office/drawing/2014/main" id="{E9D78B21-D89E-4188-8C0D-4D241EA41F3D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669013" y="2170632"/>
                  <a:ext cx="34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67004" name="Freihand 167003">
                  <a:extLst>
                    <a:ext uri="{FF2B5EF4-FFF2-40B4-BE49-F238E27FC236}">
                      <a16:creationId xmlns:a16="http://schemas.microsoft.com/office/drawing/2014/main" id="{B6A0D984-DB82-444E-B2D9-EC0A963E3F2D}"/>
                    </a:ext>
                  </a:extLst>
                </p14:cNvPr>
                <p14:cNvContentPartPr/>
                <p14:nvPr/>
              </p14:nvContentPartPr>
              <p14:xfrm>
                <a:off x="6681973" y="2172072"/>
                <a:ext cx="109080" cy="50400"/>
              </p14:xfrm>
            </p:contentPart>
          </mc:Choice>
          <mc:Fallback xmlns="">
            <p:pic>
              <p:nvPicPr>
                <p:cNvPr id="167004" name="Freihand 167003">
                  <a:extLst>
                    <a:ext uri="{FF2B5EF4-FFF2-40B4-BE49-F238E27FC236}">
                      <a16:creationId xmlns:a16="http://schemas.microsoft.com/office/drawing/2014/main" id="{B6A0D984-DB82-444E-B2D9-EC0A963E3F2D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677653" y="2167752"/>
                  <a:ext cx="117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67005" name="Freihand 167004">
                  <a:extLst>
                    <a:ext uri="{FF2B5EF4-FFF2-40B4-BE49-F238E27FC236}">
                      <a16:creationId xmlns:a16="http://schemas.microsoft.com/office/drawing/2014/main" id="{08FFEEFF-D50C-4296-B3BF-739A7033286A}"/>
                    </a:ext>
                  </a:extLst>
                </p14:cNvPr>
                <p14:cNvContentPartPr/>
                <p14:nvPr/>
              </p14:nvContentPartPr>
              <p14:xfrm>
                <a:off x="6679453" y="2231112"/>
                <a:ext cx="253080" cy="45000"/>
              </p14:xfrm>
            </p:contentPart>
          </mc:Choice>
          <mc:Fallback xmlns="">
            <p:pic>
              <p:nvPicPr>
                <p:cNvPr id="167005" name="Freihand 167004">
                  <a:extLst>
                    <a:ext uri="{FF2B5EF4-FFF2-40B4-BE49-F238E27FC236}">
                      <a16:creationId xmlns:a16="http://schemas.microsoft.com/office/drawing/2014/main" id="{08FFEEFF-D50C-4296-B3BF-739A7033286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675133" y="2226792"/>
                  <a:ext cx="261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67006" name="Freihand 167005">
                  <a:extLst>
                    <a:ext uri="{FF2B5EF4-FFF2-40B4-BE49-F238E27FC236}">
                      <a16:creationId xmlns:a16="http://schemas.microsoft.com/office/drawing/2014/main" id="{7AAC975D-AFEF-400E-9005-F2C1EC72CD87}"/>
                    </a:ext>
                  </a:extLst>
                </p14:cNvPr>
                <p14:cNvContentPartPr/>
                <p14:nvPr/>
              </p14:nvContentPartPr>
              <p14:xfrm>
                <a:off x="6935413" y="2165592"/>
                <a:ext cx="23040" cy="10080"/>
              </p14:xfrm>
            </p:contentPart>
          </mc:Choice>
          <mc:Fallback xmlns="">
            <p:pic>
              <p:nvPicPr>
                <p:cNvPr id="167006" name="Freihand 167005">
                  <a:extLst>
                    <a:ext uri="{FF2B5EF4-FFF2-40B4-BE49-F238E27FC236}">
                      <a16:creationId xmlns:a16="http://schemas.microsoft.com/office/drawing/2014/main" id="{7AAC975D-AFEF-400E-9005-F2C1EC72CD8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931093" y="2161272"/>
                  <a:ext cx="31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67007" name="Freihand 167006">
                  <a:extLst>
                    <a:ext uri="{FF2B5EF4-FFF2-40B4-BE49-F238E27FC236}">
                      <a16:creationId xmlns:a16="http://schemas.microsoft.com/office/drawing/2014/main" id="{CC8B34C5-C709-435D-A226-96BC123DABF9}"/>
                    </a:ext>
                  </a:extLst>
                </p14:cNvPr>
                <p14:cNvContentPartPr/>
                <p14:nvPr/>
              </p14:nvContentPartPr>
              <p14:xfrm>
                <a:off x="6989773" y="2166672"/>
                <a:ext cx="137520" cy="111600"/>
              </p14:xfrm>
            </p:contentPart>
          </mc:Choice>
          <mc:Fallback xmlns="">
            <p:pic>
              <p:nvPicPr>
                <p:cNvPr id="167007" name="Freihand 167006">
                  <a:extLst>
                    <a:ext uri="{FF2B5EF4-FFF2-40B4-BE49-F238E27FC236}">
                      <a16:creationId xmlns:a16="http://schemas.microsoft.com/office/drawing/2014/main" id="{CC8B34C5-C709-435D-A226-96BC123DABF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985453" y="2162352"/>
                  <a:ext cx="146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67008" name="Freihand 167007">
                  <a:extLst>
                    <a:ext uri="{FF2B5EF4-FFF2-40B4-BE49-F238E27FC236}">
                      <a16:creationId xmlns:a16="http://schemas.microsoft.com/office/drawing/2014/main" id="{77A4EC10-0AD3-4794-B1BC-C9522E63E4FF}"/>
                    </a:ext>
                  </a:extLst>
                </p14:cNvPr>
                <p14:cNvContentPartPr/>
                <p14:nvPr/>
              </p14:nvContentPartPr>
              <p14:xfrm>
                <a:off x="7139533" y="2232192"/>
                <a:ext cx="304560" cy="51480"/>
              </p14:xfrm>
            </p:contentPart>
          </mc:Choice>
          <mc:Fallback xmlns="">
            <p:pic>
              <p:nvPicPr>
                <p:cNvPr id="167008" name="Freihand 167007">
                  <a:extLst>
                    <a:ext uri="{FF2B5EF4-FFF2-40B4-BE49-F238E27FC236}">
                      <a16:creationId xmlns:a16="http://schemas.microsoft.com/office/drawing/2014/main" id="{77A4EC10-0AD3-4794-B1BC-C9522E63E4F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135213" y="2227872"/>
                  <a:ext cx="313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67009" name="Freihand 167008">
                  <a:extLst>
                    <a:ext uri="{FF2B5EF4-FFF2-40B4-BE49-F238E27FC236}">
                      <a16:creationId xmlns:a16="http://schemas.microsoft.com/office/drawing/2014/main" id="{7FFB14C6-DE57-43CD-9FBA-AB5B75BB3028}"/>
                    </a:ext>
                  </a:extLst>
                </p14:cNvPr>
                <p14:cNvContentPartPr/>
                <p14:nvPr/>
              </p14:nvContentPartPr>
              <p14:xfrm>
                <a:off x="7471093" y="2243352"/>
                <a:ext cx="210240" cy="49320"/>
              </p14:xfrm>
            </p:contentPart>
          </mc:Choice>
          <mc:Fallback xmlns="">
            <p:pic>
              <p:nvPicPr>
                <p:cNvPr id="167009" name="Freihand 167008">
                  <a:extLst>
                    <a:ext uri="{FF2B5EF4-FFF2-40B4-BE49-F238E27FC236}">
                      <a16:creationId xmlns:a16="http://schemas.microsoft.com/office/drawing/2014/main" id="{7FFB14C6-DE57-43CD-9FBA-AB5B75BB302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7466773" y="2239032"/>
                  <a:ext cx="218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67010" name="Freihand 167009">
                  <a:extLst>
                    <a:ext uri="{FF2B5EF4-FFF2-40B4-BE49-F238E27FC236}">
                      <a16:creationId xmlns:a16="http://schemas.microsoft.com/office/drawing/2014/main" id="{5493B999-39E9-4DB0-A848-0BAE4AF236E5}"/>
                    </a:ext>
                  </a:extLst>
                </p14:cNvPr>
                <p14:cNvContentPartPr/>
                <p14:nvPr/>
              </p14:nvContentPartPr>
              <p14:xfrm>
                <a:off x="7692133" y="2245872"/>
                <a:ext cx="216000" cy="59760"/>
              </p14:xfrm>
            </p:contentPart>
          </mc:Choice>
          <mc:Fallback xmlns="">
            <p:pic>
              <p:nvPicPr>
                <p:cNvPr id="167010" name="Freihand 167009">
                  <a:extLst>
                    <a:ext uri="{FF2B5EF4-FFF2-40B4-BE49-F238E27FC236}">
                      <a16:creationId xmlns:a16="http://schemas.microsoft.com/office/drawing/2014/main" id="{5493B999-39E9-4DB0-A848-0BAE4AF236E5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687813" y="2241552"/>
                  <a:ext cx="224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66950" name="Freihand 166949">
                  <a:extLst>
                    <a:ext uri="{FF2B5EF4-FFF2-40B4-BE49-F238E27FC236}">
                      <a16:creationId xmlns:a16="http://schemas.microsoft.com/office/drawing/2014/main" id="{FDF59A80-7BAE-4F94-8560-7034FB814B5D}"/>
                    </a:ext>
                  </a:extLst>
                </p14:cNvPr>
                <p14:cNvContentPartPr/>
                <p14:nvPr/>
              </p14:nvContentPartPr>
              <p14:xfrm>
                <a:off x="223573" y="2178912"/>
                <a:ext cx="136440" cy="150480"/>
              </p14:xfrm>
            </p:contentPart>
          </mc:Choice>
          <mc:Fallback xmlns="">
            <p:pic>
              <p:nvPicPr>
                <p:cNvPr id="166950" name="Freihand 166949">
                  <a:extLst>
                    <a:ext uri="{FF2B5EF4-FFF2-40B4-BE49-F238E27FC236}">
                      <a16:creationId xmlns:a16="http://schemas.microsoft.com/office/drawing/2014/main" id="{FDF59A80-7BAE-4F94-8560-7034FB814B5D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19253" y="2174592"/>
                  <a:ext cx="145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66951" name="Freihand 166950">
                  <a:extLst>
                    <a:ext uri="{FF2B5EF4-FFF2-40B4-BE49-F238E27FC236}">
                      <a16:creationId xmlns:a16="http://schemas.microsoft.com/office/drawing/2014/main" id="{E18B4F29-DD07-4BE9-96B4-DDB7A70C7775}"/>
                    </a:ext>
                  </a:extLst>
                </p14:cNvPr>
                <p14:cNvContentPartPr/>
                <p14:nvPr/>
              </p14:nvContentPartPr>
              <p14:xfrm>
                <a:off x="313213" y="2257392"/>
                <a:ext cx="66240" cy="39240"/>
              </p14:xfrm>
            </p:contentPart>
          </mc:Choice>
          <mc:Fallback xmlns="">
            <p:pic>
              <p:nvPicPr>
                <p:cNvPr id="166951" name="Freihand 166950">
                  <a:extLst>
                    <a:ext uri="{FF2B5EF4-FFF2-40B4-BE49-F238E27FC236}">
                      <a16:creationId xmlns:a16="http://schemas.microsoft.com/office/drawing/2014/main" id="{E18B4F29-DD07-4BE9-96B4-DDB7A70C7775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08893" y="2253072"/>
                  <a:ext cx="74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66952" name="Freihand 166951">
                  <a:extLst>
                    <a:ext uri="{FF2B5EF4-FFF2-40B4-BE49-F238E27FC236}">
                      <a16:creationId xmlns:a16="http://schemas.microsoft.com/office/drawing/2014/main" id="{F03EC705-D0CB-4095-9BBA-EBAC8C26D07E}"/>
                    </a:ext>
                  </a:extLst>
                </p14:cNvPr>
                <p14:cNvContentPartPr/>
                <p14:nvPr/>
              </p14:nvContentPartPr>
              <p14:xfrm>
                <a:off x="380893" y="2230752"/>
                <a:ext cx="135000" cy="60120"/>
              </p14:xfrm>
            </p:contentPart>
          </mc:Choice>
          <mc:Fallback xmlns="">
            <p:pic>
              <p:nvPicPr>
                <p:cNvPr id="166952" name="Freihand 166951">
                  <a:extLst>
                    <a:ext uri="{FF2B5EF4-FFF2-40B4-BE49-F238E27FC236}">
                      <a16:creationId xmlns:a16="http://schemas.microsoft.com/office/drawing/2014/main" id="{F03EC705-D0CB-4095-9BBA-EBAC8C26D07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76573" y="2226432"/>
                  <a:ext cx="143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66953" name="Freihand 166952">
                  <a:extLst>
                    <a:ext uri="{FF2B5EF4-FFF2-40B4-BE49-F238E27FC236}">
                      <a16:creationId xmlns:a16="http://schemas.microsoft.com/office/drawing/2014/main" id="{6EFDEBB6-151A-4726-AFB6-14B7C98C2141}"/>
                    </a:ext>
                  </a:extLst>
                </p14:cNvPr>
                <p14:cNvContentPartPr/>
                <p14:nvPr/>
              </p14:nvContentPartPr>
              <p14:xfrm>
                <a:off x="528133" y="2206632"/>
                <a:ext cx="223200" cy="167040"/>
              </p14:xfrm>
            </p:contentPart>
          </mc:Choice>
          <mc:Fallback xmlns="">
            <p:pic>
              <p:nvPicPr>
                <p:cNvPr id="166953" name="Freihand 166952">
                  <a:extLst>
                    <a:ext uri="{FF2B5EF4-FFF2-40B4-BE49-F238E27FC236}">
                      <a16:creationId xmlns:a16="http://schemas.microsoft.com/office/drawing/2014/main" id="{6EFDEBB6-151A-4726-AFB6-14B7C98C2141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23813" y="2202312"/>
                  <a:ext cx="231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66954" name="Freihand 166953">
                  <a:extLst>
                    <a:ext uri="{FF2B5EF4-FFF2-40B4-BE49-F238E27FC236}">
                      <a16:creationId xmlns:a16="http://schemas.microsoft.com/office/drawing/2014/main" id="{44CB37CF-07B9-4DEA-A493-318A93CD0C5B}"/>
                    </a:ext>
                  </a:extLst>
                </p14:cNvPr>
                <p14:cNvContentPartPr/>
                <p14:nvPr/>
              </p14:nvContentPartPr>
              <p14:xfrm>
                <a:off x="800653" y="2220672"/>
                <a:ext cx="61560" cy="78840"/>
              </p14:xfrm>
            </p:contentPart>
          </mc:Choice>
          <mc:Fallback xmlns="">
            <p:pic>
              <p:nvPicPr>
                <p:cNvPr id="166954" name="Freihand 166953">
                  <a:extLst>
                    <a:ext uri="{FF2B5EF4-FFF2-40B4-BE49-F238E27FC236}">
                      <a16:creationId xmlns:a16="http://schemas.microsoft.com/office/drawing/2014/main" id="{44CB37CF-07B9-4DEA-A493-318A93CD0C5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96333" y="2216352"/>
                  <a:ext cx="70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66955" name="Freihand 166954">
                  <a:extLst>
                    <a:ext uri="{FF2B5EF4-FFF2-40B4-BE49-F238E27FC236}">
                      <a16:creationId xmlns:a16="http://schemas.microsoft.com/office/drawing/2014/main" id="{F5DA1B9D-14F4-493A-8DB5-D5E6E78F8D8B}"/>
                    </a:ext>
                  </a:extLst>
                </p14:cNvPr>
                <p14:cNvContentPartPr/>
                <p14:nvPr/>
              </p14:nvContentPartPr>
              <p14:xfrm>
                <a:off x="900013" y="2205192"/>
                <a:ext cx="24120" cy="79560"/>
              </p14:xfrm>
            </p:contentPart>
          </mc:Choice>
          <mc:Fallback xmlns="">
            <p:pic>
              <p:nvPicPr>
                <p:cNvPr id="166955" name="Freihand 166954">
                  <a:extLst>
                    <a:ext uri="{FF2B5EF4-FFF2-40B4-BE49-F238E27FC236}">
                      <a16:creationId xmlns:a16="http://schemas.microsoft.com/office/drawing/2014/main" id="{F5DA1B9D-14F4-493A-8DB5-D5E6E78F8D8B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95693" y="2200872"/>
                  <a:ext cx="32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66956" name="Freihand 166955">
                  <a:extLst>
                    <a:ext uri="{FF2B5EF4-FFF2-40B4-BE49-F238E27FC236}">
                      <a16:creationId xmlns:a16="http://schemas.microsoft.com/office/drawing/2014/main" id="{4CCEF2D6-0592-4B44-A95A-6B03C40796DD}"/>
                    </a:ext>
                  </a:extLst>
                </p14:cNvPr>
                <p14:cNvContentPartPr/>
                <p14:nvPr/>
              </p14:nvContentPartPr>
              <p14:xfrm>
                <a:off x="957253" y="2243352"/>
                <a:ext cx="171000" cy="51120"/>
              </p14:xfrm>
            </p:contentPart>
          </mc:Choice>
          <mc:Fallback xmlns="">
            <p:pic>
              <p:nvPicPr>
                <p:cNvPr id="166956" name="Freihand 166955">
                  <a:extLst>
                    <a:ext uri="{FF2B5EF4-FFF2-40B4-BE49-F238E27FC236}">
                      <a16:creationId xmlns:a16="http://schemas.microsoft.com/office/drawing/2014/main" id="{4CCEF2D6-0592-4B44-A95A-6B03C40796D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952933" y="2239032"/>
                  <a:ext cx="179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66957" name="Freihand 166956">
                  <a:extLst>
                    <a:ext uri="{FF2B5EF4-FFF2-40B4-BE49-F238E27FC236}">
                      <a16:creationId xmlns:a16="http://schemas.microsoft.com/office/drawing/2014/main" id="{2015DEEE-8C36-4E82-976D-298CA946D33E}"/>
                    </a:ext>
                  </a:extLst>
                </p14:cNvPr>
                <p14:cNvContentPartPr/>
                <p14:nvPr/>
              </p14:nvContentPartPr>
              <p14:xfrm>
                <a:off x="1188013" y="2242992"/>
                <a:ext cx="53640" cy="66240"/>
              </p14:xfrm>
            </p:contentPart>
          </mc:Choice>
          <mc:Fallback xmlns="">
            <p:pic>
              <p:nvPicPr>
                <p:cNvPr id="166957" name="Freihand 166956">
                  <a:extLst>
                    <a:ext uri="{FF2B5EF4-FFF2-40B4-BE49-F238E27FC236}">
                      <a16:creationId xmlns:a16="http://schemas.microsoft.com/office/drawing/2014/main" id="{2015DEEE-8C36-4E82-976D-298CA946D33E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183693" y="2238672"/>
                  <a:ext cx="62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66958" name="Freihand 166957">
                  <a:extLst>
                    <a:ext uri="{FF2B5EF4-FFF2-40B4-BE49-F238E27FC236}">
                      <a16:creationId xmlns:a16="http://schemas.microsoft.com/office/drawing/2014/main" id="{C418A6EF-B3E1-4AA7-A78C-462E868E72BA}"/>
                    </a:ext>
                  </a:extLst>
                </p14:cNvPr>
                <p14:cNvContentPartPr/>
                <p14:nvPr/>
              </p14:nvContentPartPr>
              <p14:xfrm>
                <a:off x="1183693" y="2229672"/>
                <a:ext cx="3960" cy="88920"/>
              </p14:xfrm>
            </p:contentPart>
          </mc:Choice>
          <mc:Fallback xmlns="">
            <p:pic>
              <p:nvPicPr>
                <p:cNvPr id="166958" name="Freihand 166957">
                  <a:extLst>
                    <a:ext uri="{FF2B5EF4-FFF2-40B4-BE49-F238E27FC236}">
                      <a16:creationId xmlns:a16="http://schemas.microsoft.com/office/drawing/2014/main" id="{C418A6EF-B3E1-4AA7-A78C-462E868E72BA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179373" y="2225352"/>
                  <a:ext cx="12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66959" name="Freihand 166958">
                  <a:extLst>
                    <a:ext uri="{FF2B5EF4-FFF2-40B4-BE49-F238E27FC236}">
                      <a16:creationId xmlns:a16="http://schemas.microsoft.com/office/drawing/2014/main" id="{F18ED406-D432-4DB2-A669-2BB954C91980}"/>
                    </a:ext>
                  </a:extLst>
                </p14:cNvPr>
                <p14:cNvContentPartPr/>
                <p14:nvPr/>
              </p14:nvContentPartPr>
              <p14:xfrm>
                <a:off x="1241653" y="2242632"/>
                <a:ext cx="69840" cy="75240"/>
              </p14:xfrm>
            </p:contentPart>
          </mc:Choice>
          <mc:Fallback xmlns="">
            <p:pic>
              <p:nvPicPr>
                <p:cNvPr id="166959" name="Freihand 166958">
                  <a:extLst>
                    <a:ext uri="{FF2B5EF4-FFF2-40B4-BE49-F238E27FC236}">
                      <a16:creationId xmlns:a16="http://schemas.microsoft.com/office/drawing/2014/main" id="{F18ED406-D432-4DB2-A669-2BB954C9198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237333" y="2238312"/>
                  <a:ext cx="78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66960" name="Freihand 166959">
                  <a:extLst>
                    <a:ext uri="{FF2B5EF4-FFF2-40B4-BE49-F238E27FC236}">
                      <a16:creationId xmlns:a16="http://schemas.microsoft.com/office/drawing/2014/main" id="{E74AE9E1-3C01-4D3A-9486-2C1002E12A17}"/>
                    </a:ext>
                  </a:extLst>
                </p14:cNvPr>
                <p14:cNvContentPartPr/>
                <p14:nvPr/>
              </p14:nvContentPartPr>
              <p14:xfrm>
                <a:off x="1320493" y="2207712"/>
                <a:ext cx="212400" cy="103320"/>
              </p14:xfrm>
            </p:contentPart>
          </mc:Choice>
          <mc:Fallback xmlns="">
            <p:pic>
              <p:nvPicPr>
                <p:cNvPr id="166960" name="Freihand 166959">
                  <a:extLst>
                    <a:ext uri="{FF2B5EF4-FFF2-40B4-BE49-F238E27FC236}">
                      <a16:creationId xmlns:a16="http://schemas.microsoft.com/office/drawing/2014/main" id="{E74AE9E1-3C01-4D3A-9486-2C1002E12A17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316173" y="2203392"/>
                  <a:ext cx="221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166961" name="Freihand 166960">
                  <a:extLst>
                    <a:ext uri="{FF2B5EF4-FFF2-40B4-BE49-F238E27FC236}">
                      <a16:creationId xmlns:a16="http://schemas.microsoft.com/office/drawing/2014/main" id="{087A019A-D0F1-4557-8294-6A7A5E5C81B6}"/>
                    </a:ext>
                  </a:extLst>
                </p14:cNvPr>
                <p14:cNvContentPartPr/>
                <p14:nvPr/>
              </p14:nvContentPartPr>
              <p14:xfrm>
                <a:off x="1327333" y="2140752"/>
                <a:ext cx="360" cy="360"/>
              </p14:xfrm>
            </p:contentPart>
          </mc:Choice>
          <mc:Fallback xmlns="">
            <p:pic>
              <p:nvPicPr>
                <p:cNvPr id="166961" name="Freihand 166960">
                  <a:extLst>
                    <a:ext uri="{FF2B5EF4-FFF2-40B4-BE49-F238E27FC236}">
                      <a16:creationId xmlns:a16="http://schemas.microsoft.com/office/drawing/2014/main" id="{087A019A-D0F1-4557-8294-6A7A5E5C81B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23013" y="21364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167249" name="Freihand 167248">
                  <a:extLst>
                    <a:ext uri="{FF2B5EF4-FFF2-40B4-BE49-F238E27FC236}">
                      <a16:creationId xmlns:a16="http://schemas.microsoft.com/office/drawing/2014/main" id="{709ADCD2-87EE-49B1-9039-97756C9DF757}"/>
                    </a:ext>
                  </a:extLst>
                </p14:cNvPr>
                <p14:cNvContentPartPr/>
                <p14:nvPr/>
              </p14:nvContentPartPr>
              <p14:xfrm>
                <a:off x="4981726" y="2323992"/>
                <a:ext cx="282240" cy="409320"/>
              </p14:xfrm>
            </p:contentPart>
          </mc:Choice>
          <mc:Fallback xmlns="">
            <p:pic>
              <p:nvPicPr>
                <p:cNvPr id="167249" name="Freihand 167248">
                  <a:extLst>
                    <a:ext uri="{FF2B5EF4-FFF2-40B4-BE49-F238E27FC236}">
                      <a16:creationId xmlns:a16="http://schemas.microsoft.com/office/drawing/2014/main" id="{709ADCD2-87EE-49B1-9039-97756C9DF757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977406" y="2319672"/>
                  <a:ext cx="2908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167251" name="Freihand 167250">
                  <a:extLst>
                    <a:ext uri="{FF2B5EF4-FFF2-40B4-BE49-F238E27FC236}">
                      <a16:creationId xmlns:a16="http://schemas.microsoft.com/office/drawing/2014/main" id="{0127FDD8-54EA-472F-88F6-42578440458C}"/>
                    </a:ext>
                  </a:extLst>
                </p14:cNvPr>
                <p14:cNvContentPartPr/>
                <p14:nvPr/>
              </p14:nvContentPartPr>
              <p14:xfrm>
                <a:off x="522766" y="2206272"/>
                <a:ext cx="393480" cy="702360"/>
              </p14:xfrm>
            </p:contentPart>
          </mc:Choice>
          <mc:Fallback xmlns="">
            <p:pic>
              <p:nvPicPr>
                <p:cNvPr id="167251" name="Freihand 167250">
                  <a:extLst>
                    <a:ext uri="{FF2B5EF4-FFF2-40B4-BE49-F238E27FC236}">
                      <a16:creationId xmlns:a16="http://schemas.microsoft.com/office/drawing/2014/main" id="{0127FDD8-54EA-472F-88F6-42578440458C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18446" y="2201952"/>
                  <a:ext cx="402120" cy="71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167253" name="Freihand 167252">
                <a:extLst>
                  <a:ext uri="{FF2B5EF4-FFF2-40B4-BE49-F238E27FC236}">
                    <a16:creationId xmlns:a16="http://schemas.microsoft.com/office/drawing/2014/main" id="{09B88FE4-D841-407C-812A-00E85CBF2CF5}"/>
                  </a:ext>
                </a:extLst>
              </p14:cNvPr>
              <p14:cNvContentPartPr/>
              <p14:nvPr/>
            </p14:nvContentPartPr>
            <p14:xfrm>
              <a:off x="5523886" y="4942992"/>
              <a:ext cx="1489680" cy="531000"/>
            </p14:xfrm>
          </p:contentPart>
        </mc:Choice>
        <mc:Fallback xmlns="">
          <p:pic>
            <p:nvPicPr>
              <p:cNvPr id="167253" name="Freihand 167252">
                <a:extLst>
                  <a:ext uri="{FF2B5EF4-FFF2-40B4-BE49-F238E27FC236}">
                    <a16:creationId xmlns:a16="http://schemas.microsoft.com/office/drawing/2014/main" id="{09B88FE4-D841-407C-812A-00E85CBF2CF5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5519566" y="4938672"/>
                <a:ext cx="1498320" cy="53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295" name="Gruppieren 167294">
            <a:extLst>
              <a:ext uri="{FF2B5EF4-FFF2-40B4-BE49-F238E27FC236}">
                <a16:creationId xmlns:a16="http://schemas.microsoft.com/office/drawing/2014/main" id="{B87F1510-A07A-42F2-9BF5-318ACDDB5721}"/>
              </a:ext>
            </a:extLst>
          </p:cNvPr>
          <p:cNvGrpSpPr/>
          <p:nvPr/>
        </p:nvGrpSpPr>
        <p:grpSpPr>
          <a:xfrm>
            <a:off x="4822606" y="4867752"/>
            <a:ext cx="2927520" cy="1228320"/>
            <a:chOff x="4822606" y="4867752"/>
            <a:chExt cx="2927520" cy="12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167266" name="Freihand 167265">
                  <a:extLst>
                    <a:ext uri="{FF2B5EF4-FFF2-40B4-BE49-F238E27FC236}">
                      <a16:creationId xmlns:a16="http://schemas.microsoft.com/office/drawing/2014/main" id="{8F122BBA-9AC9-4162-BD85-12AB47A29911}"/>
                    </a:ext>
                  </a:extLst>
                </p14:cNvPr>
                <p14:cNvContentPartPr/>
                <p14:nvPr/>
              </p14:nvContentPartPr>
              <p14:xfrm>
                <a:off x="5197366" y="4930032"/>
                <a:ext cx="23040" cy="501120"/>
              </p14:xfrm>
            </p:contentPart>
          </mc:Choice>
          <mc:Fallback xmlns="">
            <p:pic>
              <p:nvPicPr>
                <p:cNvPr id="167266" name="Freihand 167265">
                  <a:extLst>
                    <a:ext uri="{FF2B5EF4-FFF2-40B4-BE49-F238E27FC236}">
                      <a16:creationId xmlns:a16="http://schemas.microsoft.com/office/drawing/2014/main" id="{8F122BBA-9AC9-4162-BD85-12AB47A29911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193046" y="4925712"/>
                  <a:ext cx="3168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167267" name="Freihand 167266">
                  <a:extLst>
                    <a:ext uri="{FF2B5EF4-FFF2-40B4-BE49-F238E27FC236}">
                      <a16:creationId xmlns:a16="http://schemas.microsoft.com/office/drawing/2014/main" id="{5E822AFB-1AE4-48B4-92B2-767E66842AE8}"/>
                    </a:ext>
                  </a:extLst>
                </p14:cNvPr>
                <p14:cNvContentPartPr/>
                <p14:nvPr/>
              </p14:nvContentPartPr>
              <p14:xfrm>
                <a:off x="5229406" y="5400192"/>
                <a:ext cx="524520" cy="51480"/>
              </p14:xfrm>
            </p:contentPart>
          </mc:Choice>
          <mc:Fallback xmlns="">
            <p:pic>
              <p:nvPicPr>
                <p:cNvPr id="167267" name="Freihand 167266">
                  <a:extLst>
                    <a:ext uri="{FF2B5EF4-FFF2-40B4-BE49-F238E27FC236}">
                      <a16:creationId xmlns:a16="http://schemas.microsoft.com/office/drawing/2014/main" id="{5E822AFB-1AE4-48B4-92B2-767E66842AE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225086" y="5395872"/>
                  <a:ext cx="533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167268" name="Freihand 167267">
                  <a:extLst>
                    <a:ext uri="{FF2B5EF4-FFF2-40B4-BE49-F238E27FC236}">
                      <a16:creationId xmlns:a16="http://schemas.microsoft.com/office/drawing/2014/main" id="{3BA02DA4-9E91-4646-BCF9-D56A7C1C0B67}"/>
                    </a:ext>
                  </a:extLst>
                </p14:cNvPr>
                <p14:cNvContentPartPr/>
                <p14:nvPr/>
              </p14:nvContentPartPr>
              <p14:xfrm>
                <a:off x="5746726" y="4877112"/>
                <a:ext cx="35640" cy="538200"/>
              </p14:xfrm>
            </p:contentPart>
          </mc:Choice>
          <mc:Fallback xmlns="">
            <p:pic>
              <p:nvPicPr>
                <p:cNvPr id="167268" name="Freihand 167267">
                  <a:extLst>
                    <a:ext uri="{FF2B5EF4-FFF2-40B4-BE49-F238E27FC236}">
                      <a16:creationId xmlns:a16="http://schemas.microsoft.com/office/drawing/2014/main" id="{3BA02DA4-9E91-4646-BCF9-D56A7C1C0B6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742406" y="4872792"/>
                  <a:ext cx="4428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167269" name="Freihand 167268">
                  <a:extLst>
                    <a:ext uri="{FF2B5EF4-FFF2-40B4-BE49-F238E27FC236}">
                      <a16:creationId xmlns:a16="http://schemas.microsoft.com/office/drawing/2014/main" id="{F2BD674A-5FE3-4CBE-A5B7-C2AB4FB05634}"/>
                    </a:ext>
                  </a:extLst>
                </p14:cNvPr>
                <p14:cNvContentPartPr/>
                <p14:nvPr/>
              </p14:nvContentPartPr>
              <p14:xfrm>
                <a:off x="5199526" y="4867752"/>
                <a:ext cx="522000" cy="46440"/>
              </p14:xfrm>
            </p:contentPart>
          </mc:Choice>
          <mc:Fallback xmlns="">
            <p:pic>
              <p:nvPicPr>
                <p:cNvPr id="167269" name="Freihand 167268">
                  <a:extLst>
                    <a:ext uri="{FF2B5EF4-FFF2-40B4-BE49-F238E27FC236}">
                      <a16:creationId xmlns:a16="http://schemas.microsoft.com/office/drawing/2014/main" id="{F2BD674A-5FE3-4CBE-A5B7-C2AB4FB05634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195206" y="4863432"/>
                  <a:ext cx="530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167271" name="Freihand 167270">
                  <a:extLst>
                    <a:ext uri="{FF2B5EF4-FFF2-40B4-BE49-F238E27FC236}">
                      <a16:creationId xmlns:a16="http://schemas.microsoft.com/office/drawing/2014/main" id="{182BE624-45F2-4175-9C75-C947D6A1D869}"/>
                    </a:ext>
                  </a:extLst>
                </p14:cNvPr>
                <p14:cNvContentPartPr/>
                <p14:nvPr/>
              </p14:nvContentPartPr>
              <p14:xfrm>
                <a:off x="5207086" y="5049552"/>
                <a:ext cx="190800" cy="266400"/>
              </p14:xfrm>
            </p:contentPart>
          </mc:Choice>
          <mc:Fallback xmlns="">
            <p:pic>
              <p:nvPicPr>
                <p:cNvPr id="167271" name="Freihand 167270">
                  <a:extLst>
                    <a:ext uri="{FF2B5EF4-FFF2-40B4-BE49-F238E27FC236}">
                      <a16:creationId xmlns:a16="http://schemas.microsoft.com/office/drawing/2014/main" id="{182BE624-45F2-4175-9C75-C947D6A1D86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202766" y="5045232"/>
                  <a:ext cx="199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167272" name="Freihand 167271">
                  <a:extLst>
                    <a:ext uri="{FF2B5EF4-FFF2-40B4-BE49-F238E27FC236}">
                      <a16:creationId xmlns:a16="http://schemas.microsoft.com/office/drawing/2014/main" id="{2AA615CB-A2F4-449C-9566-5A2208035113}"/>
                    </a:ext>
                  </a:extLst>
                </p14:cNvPr>
                <p14:cNvContentPartPr/>
                <p14:nvPr/>
              </p14:nvContentPartPr>
              <p14:xfrm>
                <a:off x="5482846" y="5199312"/>
                <a:ext cx="154080" cy="47880"/>
              </p14:xfrm>
            </p:contentPart>
          </mc:Choice>
          <mc:Fallback xmlns="">
            <p:pic>
              <p:nvPicPr>
                <p:cNvPr id="167272" name="Freihand 167271">
                  <a:extLst>
                    <a:ext uri="{FF2B5EF4-FFF2-40B4-BE49-F238E27FC236}">
                      <a16:creationId xmlns:a16="http://schemas.microsoft.com/office/drawing/2014/main" id="{2AA615CB-A2F4-449C-9566-5A2208035113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478526" y="5194992"/>
                  <a:ext cx="162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167274" name="Freihand 167273">
                  <a:extLst>
                    <a:ext uri="{FF2B5EF4-FFF2-40B4-BE49-F238E27FC236}">
                      <a16:creationId xmlns:a16="http://schemas.microsoft.com/office/drawing/2014/main" id="{41D39774-A204-4F9C-8B2D-BAACDA83BB32}"/>
                    </a:ext>
                  </a:extLst>
                </p14:cNvPr>
                <p14:cNvContentPartPr/>
                <p14:nvPr/>
              </p14:nvContentPartPr>
              <p14:xfrm>
                <a:off x="5149126" y="4883592"/>
                <a:ext cx="605160" cy="592920"/>
              </p14:xfrm>
            </p:contentPart>
          </mc:Choice>
          <mc:Fallback xmlns="">
            <p:pic>
              <p:nvPicPr>
                <p:cNvPr id="167274" name="Freihand 167273">
                  <a:extLst>
                    <a:ext uri="{FF2B5EF4-FFF2-40B4-BE49-F238E27FC236}">
                      <a16:creationId xmlns:a16="http://schemas.microsoft.com/office/drawing/2014/main" id="{41D39774-A204-4F9C-8B2D-BAACDA83BB32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144806" y="4879272"/>
                  <a:ext cx="61380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167275" name="Freihand 167274">
                  <a:extLst>
                    <a:ext uri="{FF2B5EF4-FFF2-40B4-BE49-F238E27FC236}">
                      <a16:creationId xmlns:a16="http://schemas.microsoft.com/office/drawing/2014/main" id="{67D18408-3F76-4927-9B3F-45BCFC9FE33B}"/>
                    </a:ext>
                  </a:extLst>
                </p14:cNvPr>
                <p14:cNvContentPartPr/>
                <p14:nvPr/>
              </p14:nvContentPartPr>
              <p14:xfrm>
                <a:off x="5139406" y="5488392"/>
                <a:ext cx="111240" cy="264960"/>
              </p14:xfrm>
            </p:contentPart>
          </mc:Choice>
          <mc:Fallback xmlns="">
            <p:pic>
              <p:nvPicPr>
                <p:cNvPr id="167275" name="Freihand 167274">
                  <a:extLst>
                    <a:ext uri="{FF2B5EF4-FFF2-40B4-BE49-F238E27FC236}">
                      <a16:creationId xmlns:a16="http://schemas.microsoft.com/office/drawing/2014/main" id="{67D18408-3F76-4927-9B3F-45BCFC9FE33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135086" y="5484072"/>
                  <a:ext cx="119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167276" name="Freihand 167275">
                  <a:extLst>
                    <a:ext uri="{FF2B5EF4-FFF2-40B4-BE49-F238E27FC236}">
                      <a16:creationId xmlns:a16="http://schemas.microsoft.com/office/drawing/2014/main" id="{3945B398-DB1D-40B1-8C41-9B4FAD1CBF53}"/>
                    </a:ext>
                  </a:extLst>
                </p14:cNvPr>
                <p14:cNvContentPartPr/>
                <p14:nvPr/>
              </p14:nvContentPartPr>
              <p14:xfrm>
                <a:off x="5068486" y="5398752"/>
                <a:ext cx="258120" cy="215640"/>
              </p14:xfrm>
            </p:contentPart>
          </mc:Choice>
          <mc:Fallback xmlns="">
            <p:pic>
              <p:nvPicPr>
                <p:cNvPr id="167276" name="Freihand 167275">
                  <a:extLst>
                    <a:ext uri="{FF2B5EF4-FFF2-40B4-BE49-F238E27FC236}">
                      <a16:creationId xmlns:a16="http://schemas.microsoft.com/office/drawing/2014/main" id="{3945B398-DB1D-40B1-8C41-9B4FAD1CBF53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064166" y="5394432"/>
                  <a:ext cx="266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167278" name="Freihand 167277">
                  <a:extLst>
                    <a:ext uri="{FF2B5EF4-FFF2-40B4-BE49-F238E27FC236}">
                      <a16:creationId xmlns:a16="http://schemas.microsoft.com/office/drawing/2014/main" id="{1A9F683A-6E8F-4E88-85BC-DC8F49167F28}"/>
                    </a:ext>
                  </a:extLst>
                </p14:cNvPr>
                <p14:cNvContentPartPr/>
                <p14:nvPr/>
              </p14:nvContentPartPr>
              <p14:xfrm>
                <a:off x="4822606" y="5859192"/>
                <a:ext cx="77040" cy="141120"/>
              </p14:xfrm>
            </p:contentPart>
          </mc:Choice>
          <mc:Fallback xmlns="">
            <p:pic>
              <p:nvPicPr>
                <p:cNvPr id="167278" name="Freihand 167277">
                  <a:extLst>
                    <a:ext uri="{FF2B5EF4-FFF2-40B4-BE49-F238E27FC236}">
                      <a16:creationId xmlns:a16="http://schemas.microsoft.com/office/drawing/2014/main" id="{1A9F683A-6E8F-4E88-85BC-DC8F49167F2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818286" y="5854872"/>
                  <a:ext cx="85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167279" name="Freihand 167278">
                  <a:extLst>
                    <a:ext uri="{FF2B5EF4-FFF2-40B4-BE49-F238E27FC236}">
                      <a16:creationId xmlns:a16="http://schemas.microsoft.com/office/drawing/2014/main" id="{55C76C3A-693D-4824-A95D-4586F73C022C}"/>
                    </a:ext>
                  </a:extLst>
                </p14:cNvPr>
                <p14:cNvContentPartPr/>
                <p14:nvPr/>
              </p14:nvContentPartPr>
              <p14:xfrm>
                <a:off x="4876966" y="5836872"/>
                <a:ext cx="25200" cy="172800"/>
              </p14:xfrm>
            </p:contentPart>
          </mc:Choice>
          <mc:Fallback xmlns="">
            <p:pic>
              <p:nvPicPr>
                <p:cNvPr id="167279" name="Freihand 167278">
                  <a:extLst>
                    <a:ext uri="{FF2B5EF4-FFF2-40B4-BE49-F238E27FC236}">
                      <a16:creationId xmlns:a16="http://schemas.microsoft.com/office/drawing/2014/main" id="{55C76C3A-693D-4824-A95D-4586F73C022C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872646" y="5832552"/>
                  <a:ext cx="33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167280" name="Freihand 167279">
                  <a:extLst>
                    <a:ext uri="{FF2B5EF4-FFF2-40B4-BE49-F238E27FC236}">
                      <a16:creationId xmlns:a16="http://schemas.microsoft.com/office/drawing/2014/main" id="{1DE9BE62-0B1A-4535-A7D8-5878E680099D}"/>
                    </a:ext>
                  </a:extLst>
                </p14:cNvPr>
                <p14:cNvContentPartPr/>
                <p14:nvPr/>
              </p14:nvContentPartPr>
              <p14:xfrm>
                <a:off x="4854646" y="5919672"/>
                <a:ext cx="215280" cy="61200"/>
              </p14:xfrm>
            </p:contentPart>
          </mc:Choice>
          <mc:Fallback xmlns="">
            <p:pic>
              <p:nvPicPr>
                <p:cNvPr id="167280" name="Freihand 167279">
                  <a:extLst>
                    <a:ext uri="{FF2B5EF4-FFF2-40B4-BE49-F238E27FC236}">
                      <a16:creationId xmlns:a16="http://schemas.microsoft.com/office/drawing/2014/main" id="{1DE9BE62-0B1A-4535-A7D8-5878E680099D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850326" y="5915352"/>
                  <a:ext cx="223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167281" name="Freihand 167280">
                  <a:extLst>
                    <a:ext uri="{FF2B5EF4-FFF2-40B4-BE49-F238E27FC236}">
                      <a16:creationId xmlns:a16="http://schemas.microsoft.com/office/drawing/2014/main" id="{48DBC43F-26B2-42F0-B66A-FAA2B2F36E60}"/>
                    </a:ext>
                  </a:extLst>
                </p14:cNvPr>
                <p14:cNvContentPartPr/>
                <p14:nvPr/>
              </p14:nvContentPartPr>
              <p14:xfrm>
                <a:off x="5102686" y="5899512"/>
                <a:ext cx="127440" cy="196560"/>
              </p14:xfrm>
            </p:contentPart>
          </mc:Choice>
          <mc:Fallback xmlns="">
            <p:pic>
              <p:nvPicPr>
                <p:cNvPr id="167281" name="Freihand 167280">
                  <a:extLst>
                    <a:ext uri="{FF2B5EF4-FFF2-40B4-BE49-F238E27FC236}">
                      <a16:creationId xmlns:a16="http://schemas.microsoft.com/office/drawing/2014/main" id="{48DBC43F-26B2-42F0-B66A-FAA2B2F36E60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098366" y="5895192"/>
                  <a:ext cx="136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167282" name="Freihand 167281">
                  <a:extLst>
                    <a:ext uri="{FF2B5EF4-FFF2-40B4-BE49-F238E27FC236}">
                      <a16:creationId xmlns:a16="http://schemas.microsoft.com/office/drawing/2014/main" id="{785BC7D2-18AE-4001-8909-89B50D72E24D}"/>
                    </a:ext>
                  </a:extLst>
                </p14:cNvPr>
                <p14:cNvContentPartPr/>
                <p14:nvPr/>
              </p14:nvContentPartPr>
              <p14:xfrm>
                <a:off x="5239126" y="5835792"/>
                <a:ext cx="71640" cy="155880"/>
              </p14:xfrm>
            </p:contentPart>
          </mc:Choice>
          <mc:Fallback xmlns="">
            <p:pic>
              <p:nvPicPr>
                <p:cNvPr id="167282" name="Freihand 167281">
                  <a:extLst>
                    <a:ext uri="{FF2B5EF4-FFF2-40B4-BE49-F238E27FC236}">
                      <a16:creationId xmlns:a16="http://schemas.microsoft.com/office/drawing/2014/main" id="{785BC7D2-18AE-4001-8909-89B50D72E24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234806" y="5831472"/>
                  <a:ext cx="80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167283" name="Freihand 167282">
                  <a:extLst>
                    <a:ext uri="{FF2B5EF4-FFF2-40B4-BE49-F238E27FC236}">
                      <a16:creationId xmlns:a16="http://schemas.microsoft.com/office/drawing/2014/main" id="{DC46999D-F9B1-40C9-A810-F9FEC3B39978}"/>
                    </a:ext>
                  </a:extLst>
                </p14:cNvPr>
                <p14:cNvContentPartPr/>
                <p14:nvPr/>
              </p14:nvContentPartPr>
              <p14:xfrm>
                <a:off x="5341726" y="5817072"/>
                <a:ext cx="198720" cy="172800"/>
              </p14:xfrm>
            </p:contentPart>
          </mc:Choice>
          <mc:Fallback xmlns="">
            <p:pic>
              <p:nvPicPr>
                <p:cNvPr id="167283" name="Freihand 167282">
                  <a:extLst>
                    <a:ext uri="{FF2B5EF4-FFF2-40B4-BE49-F238E27FC236}">
                      <a16:creationId xmlns:a16="http://schemas.microsoft.com/office/drawing/2014/main" id="{DC46999D-F9B1-40C9-A810-F9FEC3B39978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337406" y="5812752"/>
                  <a:ext cx="207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167284" name="Freihand 167283">
                  <a:extLst>
                    <a:ext uri="{FF2B5EF4-FFF2-40B4-BE49-F238E27FC236}">
                      <a16:creationId xmlns:a16="http://schemas.microsoft.com/office/drawing/2014/main" id="{25A800D0-1E8C-41F1-8D77-892DF672538D}"/>
                    </a:ext>
                  </a:extLst>
                </p14:cNvPr>
                <p14:cNvContentPartPr/>
                <p14:nvPr/>
              </p14:nvContentPartPr>
              <p14:xfrm>
                <a:off x="5738086" y="5780352"/>
                <a:ext cx="230400" cy="230040"/>
              </p14:xfrm>
            </p:contentPart>
          </mc:Choice>
          <mc:Fallback xmlns="">
            <p:pic>
              <p:nvPicPr>
                <p:cNvPr id="167284" name="Freihand 167283">
                  <a:extLst>
                    <a:ext uri="{FF2B5EF4-FFF2-40B4-BE49-F238E27FC236}">
                      <a16:creationId xmlns:a16="http://schemas.microsoft.com/office/drawing/2014/main" id="{25A800D0-1E8C-41F1-8D77-892DF672538D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733766" y="5776032"/>
                  <a:ext cx="239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167285" name="Freihand 167284">
                  <a:extLst>
                    <a:ext uri="{FF2B5EF4-FFF2-40B4-BE49-F238E27FC236}">
                      <a16:creationId xmlns:a16="http://schemas.microsoft.com/office/drawing/2014/main" id="{2A52F616-2301-44CE-A7AC-CD0533FA1290}"/>
                    </a:ext>
                  </a:extLst>
                </p14:cNvPr>
                <p14:cNvContentPartPr/>
                <p14:nvPr/>
              </p14:nvContentPartPr>
              <p14:xfrm>
                <a:off x="5945086" y="5799432"/>
                <a:ext cx="181440" cy="219960"/>
              </p14:xfrm>
            </p:contentPart>
          </mc:Choice>
          <mc:Fallback xmlns="">
            <p:pic>
              <p:nvPicPr>
                <p:cNvPr id="167285" name="Freihand 167284">
                  <a:extLst>
                    <a:ext uri="{FF2B5EF4-FFF2-40B4-BE49-F238E27FC236}">
                      <a16:creationId xmlns:a16="http://schemas.microsoft.com/office/drawing/2014/main" id="{2A52F616-2301-44CE-A7AC-CD0533FA1290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940766" y="5794752"/>
                  <a:ext cx="190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167286" name="Freihand 167285">
                  <a:extLst>
                    <a:ext uri="{FF2B5EF4-FFF2-40B4-BE49-F238E27FC236}">
                      <a16:creationId xmlns:a16="http://schemas.microsoft.com/office/drawing/2014/main" id="{FFDAC62C-8FBF-48B3-97D7-051C80EC8740}"/>
                    </a:ext>
                  </a:extLst>
                </p14:cNvPr>
                <p14:cNvContentPartPr/>
                <p14:nvPr/>
              </p14:nvContentPartPr>
              <p14:xfrm>
                <a:off x="6313726" y="5789712"/>
                <a:ext cx="272880" cy="118080"/>
              </p14:xfrm>
            </p:contentPart>
          </mc:Choice>
          <mc:Fallback xmlns="">
            <p:pic>
              <p:nvPicPr>
                <p:cNvPr id="167286" name="Freihand 167285">
                  <a:extLst>
                    <a:ext uri="{FF2B5EF4-FFF2-40B4-BE49-F238E27FC236}">
                      <a16:creationId xmlns:a16="http://schemas.microsoft.com/office/drawing/2014/main" id="{FFDAC62C-8FBF-48B3-97D7-051C80EC8740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309406" y="5785392"/>
                  <a:ext cx="281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167287" name="Freihand 167286">
                  <a:extLst>
                    <a:ext uri="{FF2B5EF4-FFF2-40B4-BE49-F238E27FC236}">
                      <a16:creationId xmlns:a16="http://schemas.microsoft.com/office/drawing/2014/main" id="{9EAD32C4-48E6-4B60-84AF-B3F23F0858B7}"/>
                    </a:ext>
                  </a:extLst>
                </p14:cNvPr>
                <p14:cNvContentPartPr/>
                <p14:nvPr/>
              </p14:nvContentPartPr>
              <p14:xfrm>
                <a:off x="6753646" y="5813112"/>
                <a:ext cx="33120" cy="137160"/>
              </p14:xfrm>
            </p:contentPart>
          </mc:Choice>
          <mc:Fallback xmlns="">
            <p:pic>
              <p:nvPicPr>
                <p:cNvPr id="167287" name="Freihand 167286">
                  <a:extLst>
                    <a:ext uri="{FF2B5EF4-FFF2-40B4-BE49-F238E27FC236}">
                      <a16:creationId xmlns:a16="http://schemas.microsoft.com/office/drawing/2014/main" id="{9EAD32C4-48E6-4B60-84AF-B3F23F0858B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749326" y="5808792"/>
                  <a:ext cx="41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167288" name="Freihand 167287">
                  <a:extLst>
                    <a:ext uri="{FF2B5EF4-FFF2-40B4-BE49-F238E27FC236}">
                      <a16:creationId xmlns:a16="http://schemas.microsoft.com/office/drawing/2014/main" id="{275A4D7E-3261-4917-BA32-8EB3A7F49DC4}"/>
                    </a:ext>
                  </a:extLst>
                </p14:cNvPr>
                <p14:cNvContentPartPr/>
                <p14:nvPr/>
              </p14:nvContentPartPr>
              <p14:xfrm>
                <a:off x="6759766" y="5788992"/>
                <a:ext cx="129240" cy="127080"/>
              </p14:xfrm>
            </p:contentPart>
          </mc:Choice>
          <mc:Fallback xmlns="">
            <p:pic>
              <p:nvPicPr>
                <p:cNvPr id="167288" name="Freihand 167287">
                  <a:extLst>
                    <a:ext uri="{FF2B5EF4-FFF2-40B4-BE49-F238E27FC236}">
                      <a16:creationId xmlns:a16="http://schemas.microsoft.com/office/drawing/2014/main" id="{275A4D7E-3261-4917-BA32-8EB3A7F49DC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755446" y="5784672"/>
                  <a:ext cx="137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167289" name="Freihand 167288">
                  <a:extLst>
                    <a:ext uri="{FF2B5EF4-FFF2-40B4-BE49-F238E27FC236}">
                      <a16:creationId xmlns:a16="http://schemas.microsoft.com/office/drawing/2014/main" id="{ED8E61A6-3522-41A1-AFA0-E801B4E52811}"/>
                    </a:ext>
                  </a:extLst>
                </p14:cNvPr>
                <p14:cNvContentPartPr/>
                <p14:nvPr/>
              </p14:nvContentPartPr>
              <p14:xfrm>
                <a:off x="6917806" y="5845152"/>
                <a:ext cx="86040" cy="78120"/>
              </p14:xfrm>
            </p:contentPart>
          </mc:Choice>
          <mc:Fallback xmlns="">
            <p:pic>
              <p:nvPicPr>
                <p:cNvPr id="167289" name="Freihand 167288">
                  <a:extLst>
                    <a:ext uri="{FF2B5EF4-FFF2-40B4-BE49-F238E27FC236}">
                      <a16:creationId xmlns:a16="http://schemas.microsoft.com/office/drawing/2014/main" id="{ED8E61A6-3522-41A1-AFA0-E801B4E5281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913486" y="5840832"/>
                  <a:ext cx="94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167290" name="Freihand 167289">
                  <a:extLst>
                    <a:ext uri="{FF2B5EF4-FFF2-40B4-BE49-F238E27FC236}">
                      <a16:creationId xmlns:a16="http://schemas.microsoft.com/office/drawing/2014/main" id="{49CB9C43-7CA9-40ED-8787-0453F1BF4445}"/>
                    </a:ext>
                  </a:extLst>
                </p14:cNvPr>
                <p14:cNvContentPartPr/>
                <p14:nvPr/>
              </p14:nvContentPartPr>
              <p14:xfrm>
                <a:off x="7066846" y="5749392"/>
                <a:ext cx="95040" cy="161640"/>
              </p14:xfrm>
            </p:contentPart>
          </mc:Choice>
          <mc:Fallback xmlns="">
            <p:pic>
              <p:nvPicPr>
                <p:cNvPr id="167290" name="Freihand 167289">
                  <a:extLst>
                    <a:ext uri="{FF2B5EF4-FFF2-40B4-BE49-F238E27FC236}">
                      <a16:creationId xmlns:a16="http://schemas.microsoft.com/office/drawing/2014/main" id="{49CB9C43-7CA9-40ED-8787-0453F1BF4445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062526" y="5745072"/>
                  <a:ext cx="103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167291" name="Freihand 167290">
                  <a:extLst>
                    <a:ext uri="{FF2B5EF4-FFF2-40B4-BE49-F238E27FC236}">
                      <a16:creationId xmlns:a16="http://schemas.microsoft.com/office/drawing/2014/main" id="{19EBA640-23D4-4364-90AD-8AA71F311C4D}"/>
                    </a:ext>
                  </a:extLst>
                </p14:cNvPr>
                <p14:cNvContentPartPr/>
                <p14:nvPr/>
              </p14:nvContentPartPr>
              <p14:xfrm>
                <a:off x="7246126" y="5735712"/>
                <a:ext cx="145440" cy="279000"/>
              </p14:xfrm>
            </p:contentPart>
          </mc:Choice>
          <mc:Fallback xmlns="">
            <p:pic>
              <p:nvPicPr>
                <p:cNvPr id="167291" name="Freihand 167290">
                  <a:extLst>
                    <a:ext uri="{FF2B5EF4-FFF2-40B4-BE49-F238E27FC236}">
                      <a16:creationId xmlns:a16="http://schemas.microsoft.com/office/drawing/2014/main" id="{19EBA640-23D4-4364-90AD-8AA71F311C4D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241806" y="5731392"/>
                  <a:ext cx="154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167292" name="Freihand 167291">
                  <a:extLst>
                    <a:ext uri="{FF2B5EF4-FFF2-40B4-BE49-F238E27FC236}">
                      <a16:creationId xmlns:a16="http://schemas.microsoft.com/office/drawing/2014/main" id="{DEAF894F-D2BF-4A7F-ADA0-7A87C3E567B2}"/>
                    </a:ext>
                  </a:extLst>
                </p14:cNvPr>
                <p14:cNvContentPartPr/>
                <p14:nvPr/>
              </p14:nvContentPartPr>
              <p14:xfrm>
                <a:off x="7434406" y="5838312"/>
                <a:ext cx="98640" cy="45000"/>
              </p14:xfrm>
            </p:contentPart>
          </mc:Choice>
          <mc:Fallback xmlns="">
            <p:pic>
              <p:nvPicPr>
                <p:cNvPr id="167292" name="Freihand 167291">
                  <a:extLst>
                    <a:ext uri="{FF2B5EF4-FFF2-40B4-BE49-F238E27FC236}">
                      <a16:creationId xmlns:a16="http://schemas.microsoft.com/office/drawing/2014/main" id="{DEAF894F-D2BF-4A7F-ADA0-7A87C3E567B2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430086" y="5833992"/>
                  <a:ext cx="107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167293" name="Freihand 167292">
                  <a:extLst>
                    <a:ext uri="{FF2B5EF4-FFF2-40B4-BE49-F238E27FC236}">
                      <a16:creationId xmlns:a16="http://schemas.microsoft.com/office/drawing/2014/main" id="{0F3FB721-3724-4917-95F7-FE215C1E40F5}"/>
                    </a:ext>
                  </a:extLst>
                </p14:cNvPr>
                <p14:cNvContentPartPr/>
                <p14:nvPr/>
              </p14:nvContentPartPr>
              <p14:xfrm>
                <a:off x="7575886" y="5841192"/>
                <a:ext cx="20520" cy="113040"/>
              </p14:xfrm>
            </p:contentPart>
          </mc:Choice>
          <mc:Fallback xmlns="">
            <p:pic>
              <p:nvPicPr>
                <p:cNvPr id="167293" name="Freihand 167292">
                  <a:extLst>
                    <a:ext uri="{FF2B5EF4-FFF2-40B4-BE49-F238E27FC236}">
                      <a16:creationId xmlns:a16="http://schemas.microsoft.com/office/drawing/2014/main" id="{0F3FB721-3724-4917-95F7-FE215C1E40F5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571566" y="5836872"/>
                  <a:ext cx="29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167294" name="Freihand 167293">
                  <a:extLst>
                    <a:ext uri="{FF2B5EF4-FFF2-40B4-BE49-F238E27FC236}">
                      <a16:creationId xmlns:a16="http://schemas.microsoft.com/office/drawing/2014/main" id="{4D4629F6-E88F-43FD-9F47-CB6D88BA8A61}"/>
                    </a:ext>
                  </a:extLst>
                </p14:cNvPr>
                <p14:cNvContentPartPr/>
                <p14:nvPr/>
              </p14:nvContentPartPr>
              <p14:xfrm>
                <a:off x="7549606" y="5799432"/>
                <a:ext cx="200520" cy="210600"/>
              </p14:xfrm>
            </p:contentPart>
          </mc:Choice>
          <mc:Fallback xmlns="">
            <p:pic>
              <p:nvPicPr>
                <p:cNvPr id="167294" name="Freihand 167293">
                  <a:extLst>
                    <a:ext uri="{FF2B5EF4-FFF2-40B4-BE49-F238E27FC236}">
                      <a16:creationId xmlns:a16="http://schemas.microsoft.com/office/drawing/2014/main" id="{4D4629F6-E88F-43FD-9F47-CB6D88BA8A61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545286" y="5795112"/>
                  <a:ext cx="20916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330" name="Gruppieren 167329">
            <a:extLst>
              <a:ext uri="{FF2B5EF4-FFF2-40B4-BE49-F238E27FC236}">
                <a16:creationId xmlns:a16="http://schemas.microsoft.com/office/drawing/2014/main" id="{A4C7096B-30A3-4565-B029-8CFC2742F60B}"/>
              </a:ext>
            </a:extLst>
          </p:cNvPr>
          <p:cNvGrpSpPr/>
          <p:nvPr/>
        </p:nvGrpSpPr>
        <p:grpSpPr>
          <a:xfrm>
            <a:off x="1669366" y="5266272"/>
            <a:ext cx="3065400" cy="1011960"/>
            <a:chOff x="1669366" y="5266272"/>
            <a:chExt cx="3065400" cy="10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167296" name="Freihand 167295">
                  <a:extLst>
                    <a:ext uri="{FF2B5EF4-FFF2-40B4-BE49-F238E27FC236}">
                      <a16:creationId xmlns:a16="http://schemas.microsoft.com/office/drawing/2014/main" id="{22CECA95-AD10-4499-AC23-79888D2C9D06}"/>
                    </a:ext>
                  </a:extLst>
                </p14:cNvPr>
                <p14:cNvContentPartPr/>
                <p14:nvPr/>
              </p14:nvContentPartPr>
              <p14:xfrm>
                <a:off x="3617686" y="5330352"/>
                <a:ext cx="972000" cy="260640"/>
              </p14:xfrm>
            </p:contentPart>
          </mc:Choice>
          <mc:Fallback xmlns="">
            <p:pic>
              <p:nvPicPr>
                <p:cNvPr id="167296" name="Freihand 167295">
                  <a:extLst>
                    <a:ext uri="{FF2B5EF4-FFF2-40B4-BE49-F238E27FC236}">
                      <a16:creationId xmlns:a16="http://schemas.microsoft.com/office/drawing/2014/main" id="{22CECA95-AD10-4499-AC23-79888D2C9D06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613366" y="5326032"/>
                  <a:ext cx="980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167297" name="Freihand 167296">
                  <a:extLst>
                    <a:ext uri="{FF2B5EF4-FFF2-40B4-BE49-F238E27FC236}">
                      <a16:creationId xmlns:a16="http://schemas.microsoft.com/office/drawing/2014/main" id="{83BF2DCE-6180-41D3-8A84-0126FDCC121E}"/>
                    </a:ext>
                  </a:extLst>
                </p14:cNvPr>
                <p14:cNvContentPartPr/>
                <p14:nvPr/>
              </p14:nvContentPartPr>
              <p14:xfrm>
                <a:off x="4482766" y="5266272"/>
                <a:ext cx="252000" cy="187200"/>
              </p14:xfrm>
            </p:contentPart>
          </mc:Choice>
          <mc:Fallback xmlns="">
            <p:pic>
              <p:nvPicPr>
                <p:cNvPr id="167297" name="Freihand 167296">
                  <a:extLst>
                    <a:ext uri="{FF2B5EF4-FFF2-40B4-BE49-F238E27FC236}">
                      <a16:creationId xmlns:a16="http://schemas.microsoft.com/office/drawing/2014/main" id="{83BF2DCE-6180-41D3-8A84-0126FDCC121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478446" y="5261952"/>
                  <a:ext cx="260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167299" name="Freihand 167298">
                  <a:extLst>
                    <a:ext uri="{FF2B5EF4-FFF2-40B4-BE49-F238E27FC236}">
                      <a16:creationId xmlns:a16="http://schemas.microsoft.com/office/drawing/2014/main" id="{27F0DAC1-87F5-45C2-B0B2-91F15D40E058}"/>
                    </a:ext>
                  </a:extLst>
                </p14:cNvPr>
                <p14:cNvContentPartPr/>
                <p14:nvPr/>
              </p14:nvContentPartPr>
              <p14:xfrm>
                <a:off x="1669366" y="5475072"/>
                <a:ext cx="196560" cy="105840"/>
              </p14:xfrm>
            </p:contentPart>
          </mc:Choice>
          <mc:Fallback xmlns="">
            <p:pic>
              <p:nvPicPr>
                <p:cNvPr id="167299" name="Freihand 167298">
                  <a:extLst>
                    <a:ext uri="{FF2B5EF4-FFF2-40B4-BE49-F238E27FC236}">
                      <a16:creationId xmlns:a16="http://schemas.microsoft.com/office/drawing/2014/main" id="{27F0DAC1-87F5-45C2-B0B2-91F15D40E058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665046" y="5470752"/>
                  <a:ext cx="205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167300" name="Freihand 167299">
                  <a:extLst>
                    <a:ext uri="{FF2B5EF4-FFF2-40B4-BE49-F238E27FC236}">
                      <a16:creationId xmlns:a16="http://schemas.microsoft.com/office/drawing/2014/main" id="{A0DCFDA9-11F6-4BE1-BC87-9D2F1C6CF3AF}"/>
                    </a:ext>
                  </a:extLst>
                </p14:cNvPr>
                <p14:cNvContentPartPr/>
                <p14:nvPr/>
              </p14:nvContentPartPr>
              <p14:xfrm>
                <a:off x="1837846" y="5398032"/>
                <a:ext cx="28800" cy="10080"/>
              </p14:xfrm>
            </p:contentPart>
          </mc:Choice>
          <mc:Fallback xmlns="">
            <p:pic>
              <p:nvPicPr>
                <p:cNvPr id="167300" name="Freihand 167299">
                  <a:extLst>
                    <a:ext uri="{FF2B5EF4-FFF2-40B4-BE49-F238E27FC236}">
                      <a16:creationId xmlns:a16="http://schemas.microsoft.com/office/drawing/2014/main" id="{A0DCFDA9-11F6-4BE1-BC87-9D2F1C6CF3AF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833526" y="5393712"/>
                  <a:ext cx="37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167301" name="Freihand 167300">
                  <a:extLst>
                    <a:ext uri="{FF2B5EF4-FFF2-40B4-BE49-F238E27FC236}">
                      <a16:creationId xmlns:a16="http://schemas.microsoft.com/office/drawing/2014/main" id="{D77BCB92-C0EF-498B-B3EA-5E5B3770B0DA}"/>
                    </a:ext>
                  </a:extLst>
                </p14:cNvPr>
                <p14:cNvContentPartPr/>
                <p14:nvPr/>
              </p14:nvContentPartPr>
              <p14:xfrm>
                <a:off x="1998406" y="5424312"/>
                <a:ext cx="263880" cy="96120"/>
              </p14:xfrm>
            </p:contentPart>
          </mc:Choice>
          <mc:Fallback xmlns="">
            <p:pic>
              <p:nvPicPr>
                <p:cNvPr id="167301" name="Freihand 167300">
                  <a:extLst>
                    <a:ext uri="{FF2B5EF4-FFF2-40B4-BE49-F238E27FC236}">
                      <a16:creationId xmlns:a16="http://schemas.microsoft.com/office/drawing/2014/main" id="{D77BCB92-C0EF-498B-B3EA-5E5B3770B0DA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994086" y="5419992"/>
                  <a:ext cx="272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167303" name="Freihand 167302">
                  <a:extLst>
                    <a:ext uri="{FF2B5EF4-FFF2-40B4-BE49-F238E27FC236}">
                      <a16:creationId xmlns:a16="http://schemas.microsoft.com/office/drawing/2014/main" id="{DA8E1865-0C57-4436-88D4-56240090091A}"/>
                    </a:ext>
                  </a:extLst>
                </p14:cNvPr>
                <p14:cNvContentPartPr/>
                <p14:nvPr/>
              </p14:nvContentPartPr>
              <p14:xfrm>
                <a:off x="2444446" y="5373192"/>
                <a:ext cx="156600" cy="185760"/>
              </p14:xfrm>
            </p:contentPart>
          </mc:Choice>
          <mc:Fallback xmlns="">
            <p:pic>
              <p:nvPicPr>
                <p:cNvPr id="167303" name="Freihand 167302">
                  <a:extLst>
                    <a:ext uri="{FF2B5EF4-FFF2-40B4-BE49-F238E27FC236}">
                      <a16:creationId xmlns:a16="http://schemas.microsoft.com/office/drawing/2014/main" id="{DA8E1865-0C57-4436-88D4-56240090091A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2440126" y="5368872"/>
                  <a:ext cx="165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167304" name="Freihand 167303">
                  <a:extLst>
                    <a:ext uri="{FF2B5EF4-FFF2-40B4-BE49-F238E27FC236}">
                      <a16:creationId xmlns:a16="http://schemas.microsoft.com/office/drawing/2014/main" id="{4E59D347-F6C6-4715-B5BB-61FEC0B79118}"/>
                    </a:ext>
                  </a:extLst>
                </p14:cNvPr>
                <p14:cNvContentPartPr/>
                <p14:nvPr/>
              </p14:nvContentPartPr>
              <p14:xfrm>
                <a:off x="2648926" y="5400912"/>
                <a:ext cx="219600" cy="129600"/>
              </p14:xfrm>
            </p:contentPart>
          </mc:Choice>
          <mc:Fallback xmlns="">
            <p:pic>
              <p:nvPicPr>
                <p:cNvPr id="167304" name="Freihand 167303">
                  <a:extLst>
                    <a:ext uri="{FF2B5EF4-FFF2-40B4-BE49-F238E27FC236}">
                      <a16:creationId xmlns:a16="http://schemas.microsoft.com/office/drawing/2014/main" id="{4E59D347-F6C6-4715-B5BB-61FEC0B79118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2644606" y="5396592"/>
                  <a:ext cx="228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167305" name="Freihand 167304">
                  <a:extLst>
                    <a:ext uri="{FF2B5EF4-FFF2-40B4-BE49-F238E27FC236}">
                      <a16:creationId xmlns:a16="http://schemas.microsoft.com/office/drawing/2014/main" id="{D9008B4D-D360-4DCE-8F7E-D7A26FD5C644}"/>
                    </a:ext>
                  </a:extLst>
                </p14:cNvPr>
                <p14:cNvContentPartPr/>
                <p14:nvPr/>
              </p14:nvContentPartPr>
              <p14:xfrm>
                <a:off x="2869966" y="5395152"/>
                <a:ext cx="12240" cy="31680"/>
              </p14:xfrm>
            </p:contentPart>
          </mc:Choice>
          <mc:Fallback xmlns="">
            <p:pic>
              <p:nvPicPr>
                <p:cNvPr id="167305" name="Freihand 167304">
                  <a:extLst>
                    <a:ext uri="{FF2B5EF4-FFF2-40B4-BE49-F238E27FC236}">
                      <a16:creationId xmlns:a16="http://schemas.microsoft.com/office/drawing/2014/main" id="{D9008B4D-D360-4DCE-8F7E-D7A26FD5C644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865646" y="5390832"/>
                  <a:ext cx="20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167306" name="Freihand 167305">
                  <a:extLst>
                    <a:ext uri="{FF2B5EF4-FFF2-40B4-BE49-F238E27FC236}">
                      <a16:creationId xmlns:a16="http://schemas.microsoft.com/office/drawing/2014/main" id="{247B2667-478D-4FF9-BB88-D4F677722F72}"/>
                    </a:ext>
                  </a:extLst>
                </p14:cNvPr>
                <p14:cNvContentPartPr/>
                <p14:nvPr/>
              </p14:nvContentPartPr>
              <p14:xfrm>
                <a:off x="2934046" y="5363472"/>
                <a:ext cx="306000" cy="236520"/>
              </p14:xfrm>
            </p:contentPart>
          </mc:Choice>
          <mc:Fallback xmlns="">
            <p:pic>
              <p:nvPicPr>
                <p:cNvPr id="167306" name="Freihand 167305">
                  <a:extLst>
                    <a:ext uri="{FF2B5EF4-FFF2-40B4-BE49-F238E27FC236}">
                      <a16:creationId xmlns:a16="http://schemas.microsoft.com/office/drawing/2014/main" id="{247B2667-478D-4FF9-BB88-D4F677722F72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929726" y="5359152"/>
                  <a:ext cx="314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167307" name="Freihand 167306">
                  <a:extLst>
                    <a:ext uri="{FF2B5EF4-FFF2-40B4-BE49-F238E27FC236}">
                      <a16:creationId xmlns:a16="http://schemas.microsoft.com/office/drawing/2014/main" id="{CEA54809-3133-4E7E-AD47-52BA450BCB07}"/>
                    </a:ext>
                  </a:extLst>
                </p14:cNvPr>
                <p14:cNvContentPartPr/>
                <p14:nvPr/>
              </p14:nvContentPartPr>
              <p14:xfrm>
                <a:off x="3343366" y="5327472"/>
                <a:ext cx="235080" cy="188280"/>
              </p14:xfrm>
            </p:contentPart>
          </mc:Choice>
          <mc:Fallback xmlns="">
            <p:pic>
              <p:nvPicPr>
                <p:cNvPr id="167307" name="Freihand 167306">
                  <a:extLst>
                    <a:ext uri="{FF2B5EF4-FFF2-40B4-BE49-F238E27FC236}">
                      <a16:creationId xmlns:a16="http://schemas.microsoft.com/office/drawing/2014/main" id="{CEA54809-3133-4E7E-AD47-52BA450BCB0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339046" y="5323152"/>
                  <a:ext cx="243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167308" name="Freihand 167307">
                  <a:extLst>
                    <a:ext uri="{FF2B5EF4-FFF2-40B4-BE49-F238E27FC236}">
                      <a16:creationId xmlns:a16="http://schemas.microsoft.com/office/drawing/2014/main" id="{BCE130A4-CE3A-4FB6-A833-73A3EEEB06B2}"/>
                    </a:ext>
                  </a:extLst>
                </p14:cNvPr>
                <p14:cNvContentPartPr/>
                <p14:nvPr/>
              </p14:nvContentPartPr>
              <p14:xfrm>
                <a:off x="3565126" y="5359872"/>
                <a:ext cx="69480" cy="21960"/>
              </p14:xfrm>
            </p:contentPart>
          </mc:Choice>
          <mc:Fallback xmlns="">
            <p:pic>
              <p:nvPicPr>
                <p:cNvPr id="167308" name="Freihand 167307">
                  <a:extLst>
                    <a:ext uri="{FF2B5EF4-FFF2-40B4-BE49-F238E27FC236}">
                      <a16:creationId xmlns:a16="http://schemas.microsoft.com/office/drawing/2014/main" id="{BCE130A4-CE3A-4FB6-A833-73A3EEEB06B2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560806" y="5355552"/>
                  <a:ext cx="78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167309" name="Freihand 167308">
                  <a:extLst>
                    <a:ext uri="{FF2B5EF4-FFF2-40B4-BE49-F238E27FC236}">
                      <a16:creationId xmlns:a16="http://schemas.microsoft.com/office/drawing/2014/main" id="{B4772B24-ACC2-46E8-A77C-CF112937585C}"/>
                    </a:ext>
                  </a:extLst>
                </p14:cNvPr>
                <p14:cNvContentPartPr/>
                <p14:nvPr/>
              </p14:nvContentPartPr>
              <p14:xfrm>
                <a:off x="3648286" y="5339352"/>
                <a:ext cx="122400" cy="116280"/>
              </p14:xfrm>
            </p:contentPart>
          </mc:Choice>
          <mc:Fallback xmlns="">
            <p:pic>
              <p:nvPicPr>
                <p:cNvPr id="167309" name="Freihand 167308">
                  <a:extLst>
                    <a:ext uri="{FF2B5EF4-FFF2-40B4-BE49-F238E27FC236}">
                      <a16:creationId xmlns:a16="http://schemas.microsoft.com/office/drawing/2014/main" id="{B4772B24-ACC2-46E8-A77C-CF112937585C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643966" y="5335032"/>
                  <a:ext cx="131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167310" name="Freihand 167309">
                  <a:extLst>
                    <a:ext uri="{FF2B5EF4-FFF2-40B4-BE49-F238E27FC236}">
                      <a16:creationId xmlns:a16="http://schemas.microsoft.com/office/drawing/2014/main" id="{8D51014C-755A-4168-8FDC-0430B5ABDAF8}"/>
                    </a:ext>
                  </a:extLst>
                </p14:cNvPr>
                <p14:cNvContentPartPr/>
                <p14:nvPr/>
              </p14:nvContentPartPr>
              <p14:xfrm>
                <a:off x="3796606" y="5387952"/>
                <a:ext cx="176040" cy="40680"/>
              </p14:xfrm>
            </p:contentPart>
          </mc:Choice>
          <mc:Fallback xmlns="">
            <p:pic>
              <p:nvPicPr>
                <p:cNvPr id="167310" name="Freihand 167309">
                  <a:extLst>
                    <a:ext uri="{FF2B5EF4-FFF2-40B4-BE49-F238E27FC236}">
                      <a16:creationId xmlns:a16="http://schemas.microsoft.com/office/drawing/2014/main" id="{8D51014C-755A-4168-8FDC-0430B5ABDAF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792286" y="5383632"/>
                  <a:ext cx="184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167311" name="Freihand 167310">
                  <a:extLst>
                    <a:ext uri="{FF2B5EF4-FFF2-40B4-BE49-F238E27FC236}">
                      <a16:creationId xmlns:a16="http://schemas.microsoft.com/office/drawing/2014/main" id="{A596CBA5-130A-43C2-82DE-804F98074840}"/>
                    </a:ext>
                  </a:extLst>
                </p14:cNvPr>
                <p14:cNvContentPartPr/>
                <p14:nvPr/>
              </p14:nvContentPartPr>
              <p14:xfrm>
                <a:off x="1974646" y="5750832"/>
                <a:ext cx="218880" cy="154800"/>
              </p14:xfrm>
            </p:contentPart>
          </mc:Choice>
          <mc:Fallback xmlns="">
            <p:pic>
              <p:nvPicPr>
                <p:cNvPr id="167311" name="Freihand 167310">
                  <a:extLst>
                    <a:ext uri="{FF2B5EF4-FFF2-40B4-BE49-F238E27FC236}">
                      <a16:creationId xmlns:a16="http://schemas.microsoft.com/office/drawing/2014/main" id="{A596CBA5-130A-43C2-82DE-804F98074840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970326" y="5746512"/>
                  <a:ext cx="227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67312" name="Freihand 167311">
                  <a:extLst>
                    <a:ext uri="{FF2B5EF4-FFF2-40B4-BE49-F238E27FC236}">
                      <a16:creationId xmlns:a16="http://schemas.microsoft.com/office/drawing/2014/main" id="{B182C96E-3F35-4140-BBE7-4AAE7A5D0DF7}"/>
                    </a:ext>
                  </a:extLst>
                </p14:cNvPr>
                <p14:cNvContentPartPr/>
                <p14:nvPr/>
              </p14:nvContentPartPr>
              <p14:xfrm>
                <a:off x="2183446" y="5728872"/>
                <a:ext cx="34560" cy="29520"/>
              </p14:xfrm>
            </p:contentPart>
          </mc:Choice>
          <mc:Fallback xmlns="">
            <p:pic>
              <p:nvPicPr>
                <p:cNvPr id="167312" name="Freihand 167311">
                  <a:extLst>
                    <a:ext uri="{FF2B5EF4-FFF2-40B4-BE49-F238E27FC236}">
                      <a16:creationId xmlns:a16="http://schemas.microsoft.com/office/drawing/2014/main" id="{B182C96E-3F35-4140-BBE7-4AAE7A5D0DF7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2179126" y="5724552"/>
                  <a:ext cx="43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167313" name="Freihand 167312">
                  <a:extLst>
                    <a:ext uri="{FF2B5EF4-FFF2-40B4-BE49-F238E27FC236}">
                      <a16:creationId xmlns:a16="http://schemas.microsoft.com/office/drawing/2014/main" id="{FD9CC8AE-1CDC-408C-A469-6653095C46EE}"/>
                    </a:ext>
                  </a:extLst>
                </p14:cNvPr>
                <p14:cNvContentPartPr/>
                <p14:nvPr/>
              </p14:nvContentPartPr>
              <p14:xfrm>
                <a:off x="2282086" y="5671272"/>
                <a:ext cx="153720" cy="185040"/>
              </p14:xfrm>
            </p:contentPart>
          </mc:Choice>
          <mc:Fallback xmlns="">
            <p:pic>
              <p:nvPicPr>
                <p:cNvPr id="167313" name="Freihand 167312">
                  <a:extLst>
                    <a:ext uri="{FF2B5EF4-FFF2-40B4-BE49-F238E27FC236}">
                      <a16:creationId xmlns:a16="http://schemas.microsoft.com/office/drawing/2014/main" id="{FD9CC8AE-1CDC-408C-A469-6653095C46EE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277766" y="5666952"/>
                  <a:ext cx="162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167314" name="Freihand 167313">
                  <a:extLst>
                    <a:ext uri="{FF2B5EF4-FFF2-40B4-BE49-F238E27FC236}">
                      <a16:creationId xmlns:a16="http://schemas.microsoft.com/office/drawing/2014/main" id="{30B27467-47EE-4889-A54A-6E18F26DA5E8}"/>
                    </a:ext>
                  </a:extLst>
                </p14:cNvPr>
                <p14:cNvContentPartPr/>
                <p14:nvPr/>
              </p14:nvContentPartPr>
              <p14:xfrm>
                <a:off x="2597086" y="5684952"/>
                <a:ext cx="140400" cy="180360"/>
              </p14:xfrm>
            </p:contentPart>
          </mc:Choice>
          <mc:Fallback xmlns="">
            <p:pic>
              <p:nvPicPr>
                <p:cNvPr id="167314" name="Freihand 167313">
                  <a:extLst>
                    <a:ext uri="{FF2B5EF4-FFF2-40B4-BE49-F238E27FC236}">
                      <a16:creationId xmlns:a16="http://schemas.microsoft.com/office/drawing/2014/main" id="{30B27467-47EE-4889-A54A-6E18F26DA5E8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592766" y="5680632"/>
                  <a:ext cx="149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167315" name="Freihand 167314">
                  <a:extLst>
                    <a:ext uri="{FF2B5EF4-FFF2-40B4-BE49-F238E27FC236}">
                      <a16:creationId xmlns:a16="http://schemas.microsoft.com/office/drawing/2014/main" id="{248781BA-D287-4B2D-913B-452473F47224}"/>
                    </a:ext>
                  </a:extLst>
                </p14:cNvPr>
                <p14:cNvContentPartPr/>
                <p14:nvPr/>
              </p14:nvContentPartPr>
              <p14:xfrm>
                <a:off x="2682406" y="5802672"/>
                <a:ext cx="81360" cy="31680"/>
              </p14:xfrm>
            </p:contentPart>
          </mc:Choice>
          <mc:Fallback xmlns="">
            <p:pic>
              <p:nvPicPr>
                <p:cNvPr id="167315" name="Freihand 167314">
                  <a:extLst>
                    <a:ext uri="{FF2B5EF4-FFF2-40B4-BE49-F238E27FC236}">
                      <a16:creationId xmlns:a16="http://schemas.microsoft.com/office/drawing/2014/main" id="{248781BA-D287-4B2D-913B-452473F47224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678086" y="5798352"/>
                  <a:ext cx="90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167316" name="Freihand 167315">
                  <a:extLst>
                    <a:ext uri="{FF2B5EF4-FFF2-40B4-BE49-F238E27FC236}">
                      <a16:creationId xmlns:a16="http://schemas.microsoft.com/office/drawing/2014/main" id="{17BC54A0-44D1-4A88-ABCB-84E90D628542}"/>
                    </a:ext>
                  </a:extLst>
                </p14:cNvPr>
                <p14:cNvContentPartPr/>
                <p14:nvPr/>
              </p14:nvContentPartPr>
              <p14:xfrm>
                <a:off x="2769166" y="5747952"/>
                <a:ext cx="282240" cy="88560"/>
              </p14:xfrm>
            </p:contentPart>
          </mc:Choice>
          <mc:Fallback xmlns="">
            <p:pic>
              <p:nvPicPr>
                <p:cNvPr id="167316" name="Freihand 167315">
                  <a:extLst>
                    <a:ext uri="{FF2B5EF4-FFF2-40B4-BE49-F238E27FC236}">
                      <a16:creationId xmlns:a16="http://schemas.microsoft.com/office/drawing/2014/main" id="{17BC54A0-44D1-4A88-ABCB-84E90D628542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764846" y="5743632"/>
                  <a:ext cx="290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167317" name="Freihand 167316">
                  <a:extLst>
                    <a:ext uri="{FF2B5EF4-FFF2-40B4-BE49-F238E27FC236}">
                      <a16:creationId xmlns:a16="http://schemas.microsoft.com/office/drawing/2014/main" id="{9784A8ED-D0A2-4477-835F-C5EB4E5FE522}"/>
                    </a:ext>
                  </a:extLst>
                </p14:cNvPr>
                <p14:cNvContentPartPr/>
                <p14:nvPr/>
              </p14:nvContentPartPr>
              <p14:xfrm>
                <a:off x="2991646" y="5695752"/>
                <a:ext cx="360" cy="360"/>
              </p14:xfrm>
            </p:contentPart>
          </mc:Choice>
          <mc:Fallback xmlns="">
            <p:pic>
              <p:nvPicPr>
                <p:cNvPr id="167317" name="Freihand 167316">
                  <a:extLst>
                    <a:ext uri="{FF2B5EF4-FFF2-40B4-BE49-F238E27FC236}">
                      <a16:creationId xmlns:a16="http://schemas.microsoft.com/office/drawing/2014/main" id="{9784A8ED-D0A2-4477-835F-C5EB4E5FE522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987326" y="56914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167318" name="Freihand 167317">
                  <a:extLst>
                    <a:ext uri="{FF2B5EF4-FFF2-40B4-BE49-F238E27FC236}">
                      <a16:creationId xmlns:a16="http://schemas.microsoft.com/office/drawing/2014/main" id="{DBD70BFE-E6EB-4A0C-86B5-C7AC0EF700E3}"/>
                    </a:ext>
                  </a:extLst>
                </p14:cNvPr>
                <p14:cNvContentPartPr/>
                <p14:nvPr/>
              </p14:nvContentPartPr>
              <p14:xfrm>
                <a:off x="3087046" y="5742192"/>
                <a:ext cx="140400" cy="80280"/>
              </p14:xfrm>
            </p:contentPart>
          </mc:Choice>
          <mc:Fallback xmlns="">
            <p:pic>
              <p:nvPicPr>
                <p:cNvPr id="167318" name="Freihand 167317">
                  <a:extLst>
                    <a:ext uri="{FF2B5EF4-FFF2-40B4-BE49-F238E27FC236}">
                      <a16:creationId xmlns:a16="http://schemas.microsoft.com/office/drawing/2014/main" id="{DBD70BFE-E6EB-4A0C-86B5-C7AC0EF700E3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082726" y="5737872"/>
                  <a:ext cx="149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167319" name="Freihand 167318">
                  <a:extLst>
                    <a:ext uri="{FF2B5EF4-FFF2-40B4-BE49-F238E27FC236}">
                      <a16:creationId xmlns:a16="http://schemas.microsoft.com/office/drawing/2014/main" id="{95664B38-EF47-4B24-9A3A-BD775BFD68F1}"/>
                    </a:ext>
                  </a:extLst>
                </p14:cNvPr>
                <p14:cNvContentPartPr/>
                <p14:nvPr/>
              </p14:nvContentPartPr>
              <p14:xfrm>
                <a:off x="2500966" y="5838672"/>
                <a:ext cx="784080" cy="94320"/>
              </p14:xfrm>
            </p:contentPart>
          </mc:Choice>
          <mc:Fallback xmlns="">
            <p:pic>
              <p:nvPicPr>
                <p:cNvPr id="167319" name="Freihand 167318">
                  <a:extLst>
                    <a:ext uri="{FF2B5EF4-FFF2-40B4-BE49-F238E27FC236}">
                      <a16:creationId xmlns:a16="http://schemas.microsoft.com/office/drawing/2014/main" id="{95664B38-EF47-4B24-9A3A-BD775BFD68F1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496646" y="5834352"/>
                  <a:ext cx="792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167320" name="Freihand 167319">
                  <a:extLst>
                    <a:ext uri="{FF2B5EF4-FFF2-40B4-BE49-F238E27FC236}">
                      <a16:creationId xmlns:a16="http://schemas.microsoft.com/office/drawing/2014/main" id="{867DD28B-6349-4D30-9774-4CC6804D37DB}"/>
                    </a:ext>
                  </a:extLst>
                </p14:cNvPr>
                <p14:cNvContentPartPr/>
                <p14:nvPr/>
              </p14:nvContentPartPr>
              <p14:xfrm>
                <a:off x="2543806" y="6074832"/>
                <a:ext cx="38160" cy="129240"/>
              </p14:xfrm>
            </p:contentPart>
          </mc:Choice>
          <mc:Fallback xmlns="">
            <p:pic>
              <p:nvPicPr>
                <p:cNvPr id="167320" name="Freihand 167319">
                  <a:extLst>
                    <a:ext uri="{FF2B5EF4-FFF2-40B4-BE49-F238E27FC236}">
                      <a16:creationId xmlns:a16="http://schemas.microsoft.com/office/drawing/2014/main" id="{867DD28B-6349-4D30-9774-4CC6804D37D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539486" y="6070512"/>
                  <a:ext cx="46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167321" name="Freihand 167320">
                  <a:extLst>
                    <a:ext uri="{FF2B5EF4-FFF2-40B4-BE49-F238E27FC236}">
                      <a16:creationId xmlns:a16="http://schemas.microsoft.com/office/drawing/2014/main" id="{25FECDEA-40E9-4C0A-8F49-FF309EF47894}"/>
                    </a:ext>
                  </a:extLst>
                </p14:cNvPr>
                <p14:cNvContentPartPr/>
                <p14:nvPr/>
              </p14:nvContentPartPr>
              <p14:xfrm>
                <a:off x="2425726" y="6015792"/>
                <a:ext cx="236520" cy="136800"/>
              </p14:xfrm>
            </p:contentPart>
          </mc:Choice>
          <mc:Fallback xmlns="">
            <p:pic>
              <p:nvPicPr>
                <p:cNvPr id="167321" name="Freihand 167320">
                  <a:extLst>
                    <a:ext uri="{FF2B5EF4-FFF2-40B4-BE49-F238E27FC236}">
                      <a16:creationId xmlns:a16="http://schemas.microsoft.com/office/drawing/2014/main" id="{25FECDEA-40E9-4C0A-8F49-FF309EF47894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2421406" y="6011472"/>
                  <a:ext cx="245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167322" name="Freihand 167321">
                  <a:extLst>
                    <a:ext uri="{FF2B5EF4-FFF2-40B4-BE49-F238E27FC236}">
                      <a16:creationId xmlns:a16="http://schemas.microsoft.com/office/drawing/2014/main" id="{63D23E34-C6C5-4911-BFB3-9E35209632A6}"/>
                    </a:ext>
                  </a:extLst>
                </p14:cNvPr>
                <p14:cNvContentPartPr/>
                <p14:nvPr/>
              </p14:nvContentPartPr>
              <p14:xfrm>
                <a:off x="2651806" y="6065472"/>
                <a:ext cx="218880" cy="125640"/>
              </p14:xfrm>
            </p:contentPart>
          </mc:Choice>
          <mc:Fallback xmlns="">
            <p:pic>
              <p:nvPicPr>
                <p:cNvPr id="167322" name="Freihand 167321">
                  <a:extLst>
                    <a:ext uri="{FF2B5EF4-FFF2-40B4-BE49-F238E27FC236}">
                      <a16:creationId xmlns:a16="http://schemas.microsoft.com/office/drawing/2014/main" id="{63D23E34-C6C5-4911-BFB3-9E35209632A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647486" y="6061152"/>
                  <a:ext cx="227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167323" name="Freihand 167322">
                  <a:extLst>
                    <a:ext uri="{FF2B5EF4-FFF2-40B4-BE49-F238E27FC236}">
                      <a16:creationId xmlns:a16="http://schemas.microsoft.com/office/drawing/2014/main" id="{F631A4FD-966D-402C-90D5-BE765F18E822}"/>
                    </a:ext>
                  </a:extLst>
                </p14:cNvPr>
                <p14:cNvContentPartPr/>
                <p14:nvPr/>
              </p14:nvContentPartPr>
              <p14:xfrm>
                <a:off x="2849086" y="6004992"/>
                <a:ext cx="32040" cy="26640"/>
              </p14:xfrm>
            </p:contentPart>
          </mc:Choice>
          <mc:Fallback xmlns="">
            <p:pic>
              <p:nvPicPr>
                <p:cNvPr id="167323" name="Freihand 167322">
                  <a:extLst>
                    <a:ext uri="{FF2B5EF4-FFF2-40B4-BE49-F238E27FC236}">
                      <a16:creationId xmlns:a16="http://schemas.microsoft.com/office/drawing/2014/main" id="{F631A4FD-966D-402C-90D5-BE765F18E822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2844766" y="6000672"/>
                  <a:ext cx="40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167324" name="Freihand 167323">
                  <a:extLst>
                    <a:ext uri="{FF2B5EF4-FFF2-40B4-BE49-F238E27FC236}">
                      <a16:creationId xmlns:a16="http://schemas.microsoft.com/office/drawing/2014/main" id="{B894D645-23FB-4B1E-AFB9-D0CD4CDC247B}"/>
                    </a:ext>
                  </a:extLst>
                </p14:cNvPr>
                <p14:cNvContentPartPr/>
                <p14:nvPr/>
              </p14:nvContentPartPr>
              <p14:xfrm>
                <a:off x="2895526" y="6055752"/>
                <a:ext cx="107280" cy="106920"/>
              </p14:xfrm>
            </p:contentPart>
          </mc:Choice>
          <mc:Fallback xmlns="">
            <p:pic>
              <p:nvPicPr>
                <p:cNvPr id="167324" name="Freihand 167323">
                  <a:extLst>
                    <a:ext uri="{FF2B5EF4-FFF2-40B4-BE49-F238E27FC236}">
                      <a16:creationId xmlns:a16="http://schemas.microsoft.com/office/drawing/2014/main" id="{B894D645-23FB-4B1E-AFB9-D0CD4CDC247B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2891206" y="6051432"/>
                  <a:ext cx="115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167325" name="Freihand 167324">
                  <a:extLst>
                    <a:ext uri="{FF2B5EF4-FFF2-40B4-BE49-F238E27FC236}">
                      <a16:creationId xmlns:a16="http://schemas.microsoft.com/office/drawing/2014/main" id="{5C110EF9-B280-4A1A-812E-F4C6C674C28D}"/>
                    </a:ext>
                  </a:extLst>
                </p14:cNvPr>
                <p14:cNvContentPartPr/>
                <p14:nvPr/>
              </p14:nvContentPartPr>
              <p14:xfrm>
                <a:off x="2985886" y="6043872"/>
                <a:ext cx="100440" cy="115200"/>
              </p14:xfrm>
            </p:contentPart>
          </mc:Choice>
          <mc:Fallback xmlns="">
            <p:pic>
              <p:nvPicPr>
                <p:cNvPr id="167325" name="Freihand 167324">
                  <a:extLst>
                    <a:ext uri="{FF2B5EF4-FFF2-40B4-BE49-F238E27FC236}">
                      <a16:creationId xmlns:a16="http://schemas.microsoft.com/office/drawing/2014/main" id="{5C110EF9-B280-4A1A-812E-F4C6C674C28D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981566" y="6039552"/>
                  <a:ext cx="109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167326" name="Freihand 167325">
                  <a:extLst>
                    <a:ext uri="{FF2B5EF4-FFF2-40B4-BE49-F238E27FC236}">
                      <a16:creationId xmlns:a16="http://schemas.microsoft.com/office/drawing/2014/main" id="{E7F2FE44-DF9F-444D-8B7A-DC2513CF6EEA}"/>
                    </a:ext>
                  </a:extLst>
                </p14:cNvPr>
                <p14:cNvContentPartPr/>
                <p14:nvPr/>
              </p14:nvContentPartPr>
              <p14:xfrm>
                <a:off x="3164446" y="5935872"/>
                <a:ext cx="129960" cy="251640"/>
              </p14:xfrm>
            </p:contentPart>
          </mc:Choice>
          <mc:Fallback xmlns="">
            <p:pic>
              <p:nvPicPr>
                <p:cNvPr id="167326" name="Freihand 167325">
                  <a:extLst>
                    <a:ext uri="{FF2B5EF4-FFF2-40B4-BE49-F238E27FC236}">
                      <a16:creationId xmlns:a16="http://schemas.microsoft.com/office/drawing/2014/main" id="{E7F2FE44-DF9F-444D-8B7A-DC2513CF6EEA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3160126" y="5931552"/>
                  <a:ext cx="138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67327" name="Freihand 167326">
                  <a:extLst>
                    <a:ext uri="{FF2B5EF4-FFF2-40B4-BE49-F238E27FC236}">
                      <a16:creationId xmlns:a16="http://schemas.microsoft.com/office/drawing/2014/main" id="{1D652571-7451-43E2-97F1-7498DBA544BA}"/>
                    </a:ext>
                  </a:extLst>
                </p14:cNvPr>
                <p14:cNvContentPartPr/>
                <p14:nvPr/>
              </p14:nvContentPartPr>
              <p14:xfrm>
                <a:off x="3368566" y="5952432"/>
                <a:ext cx="3960" cy="184680"/>
              </p14:xfrm>
            </p:contentPart>
          </mc:Choice>
          <mc:Fallback xmlns="">
            <p:pic>
              <p:nvPicPr>
                <p:cNvPr id="167327" name="Freihand 167326">
                  <a:extLst>
                    <a:ext uri="{FF2B5EF4-FFF2-40B4-BE49-F238E27FC236}">
                      <a16:creationId xmlns:a16="http://schemas.microsoft.com/office/drawing/2014/main" id="{1D652571-7451-43E2-97F1-7498DBA544BA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3364246" y="5948112"/>
                  <a:ext cx="12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67328" name="Freihand 167327">
                  <a:extLst>
                    <a:ext uri="{FF2B5EF4-FFF2-40B4-BE49-F238E27FC236}">
                      <a16:creationId xmlns:a16="http://schemas.microsoft.com/office/drawing/2014/main" id="{475E5ACD-B507-4E28-B003-4B15BC6D582A}"/>
                    </a:ext>
                  </a:extLst>
                </p14:cNvPr>
                <p14:cNvContentPartPr/>
                <p14:nvPr/>
              </p14:nvContentPartPr>
              <p14:xfrm>
                <a:off x="3235726" y="5934432"/>
                <a:ext cx="248760" cy="103680"/>
              </p14:xfrm>
            </p:contentPart>
          </mc:Choice>
          <mc:Fallback xmlns="">
            <p:pic>
              <p:nvPicPr>
                <p:cNvPr id="167328" name="Freihand 167327">
                  <a:extLst>
                    <a:ext uri="{FF2B5EF4-FFF2-40B4-BE49-F238E27FC236}">
                      <a16:creationId xmlns:a16="http://schemas.microsoft.com/office/drawing/2014/main" id="{475E5ACD-B507-4E28-B003-4B15BC6D582A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3231406" y="5930112"/>
                  <a:ext cx="257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67329" name="Freihand 167328">
                  <a:extLst>
                    <a:ext uri="{FF2B5EF4-FFF2-40B4-BE49-F238E27FC236}">
                      <a16:creationId xmlns:a16="http://schemas.microsoft.com/office/drawing/2014/main" id="{BAA55E23-8C1C-41E3-8D39-4C33750BEED5}"/>
                    </a:ext>
                  </a:extLst>
                </p14:cNvPr>
                <p14:cNvContentPartPr/>
                <p14:nvPr/>
              </p14:nvContentPartPr>
              <p14:xfrm>
                <a:off x="3462166" y="5841192"/>
                <a:ext cx="183240" cy="437040"/>
              </p14:xfrm>
            </p:contentPart>
          </mc:Choice>
          <mc:Fallback xmlns="">
            <p:pic>
              <p:nvPicPr>
                <p:cNvPr id="167329" name="Freihand 167328">
                  <a:extLst>
                    <a:ext uri="{FF2B5EF4-FFF2-40B4-BE49-F238E27FC236}">
                      <a16:creationId xmlns:a16="http://schemas.microsoft.com/office/drawing/2014/main" id="{BAA55E23-8C1C-41E3-8D39-4C33750BEED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457846" y="5836872"/>
                  <a:ext cx="191880" cy="44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167331" name="Freihand 167330">
                <a:extLst>
                  <a:ext uri="{FF2B5EF4-FFF2-40B4-BE49-F238E27FC236}">
                    <a16:creationId xmlns:a16="http://schemas.microsoft.com/office/drawing/2014/main" id="{18E50520-19D3-4A01-A07A-4B15FE39CA3C}"/>
                  </a:ext>
                </a:extLst>
              </p14:cNvPr>
              <p14:cNvContentPartPr/>
              <p14:nvPr/>
            </p14:nvContentPartPr>
            <p14:xfrm>
              <a:off x="5436766" y="4914912"/>
              <a:ext cx="391680" cy="525240"/>
            </p14:xfrm>
          </p:contentPart>
        </mc:Choice>
        <mc:Fallback xmlns="">
          <p:pic>
            <p:nvPicPr>
              <p:cNvPr id="167331" name="Freihand 167330">
                <a:extLst>
                  <a:ext uri="{FF2B5EF4-FFF2-40B4-BE49-F238E27FC236}">
                    <a16:creationId xmlns:a16="http://schemas.microsoft.com/office/drawing/2014/main" id="{18E50520-19D3-4A01-A07A-4B15FE39CA3C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5432446" y="4910592"/>
                <a:ext cx="400320" cy="53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363" name="Gruppieren 167362">
            <a:extLst>
              <a:ext uri="{FF2B5EF4-FFF2-40B4-BE49-F238E27FC236}">
                <a16:creationId xmlns:a16="http://schemas.microsoft.com/office/drawing/2014/main" id="{A8EDF64B-C81C-4E85-A9AE-D0B614D1F301}"/>
              </a:ext>
            </a:extLst>
          </p:cNvPr>
          <p:cNvGrpSpPr/>
          <p:nvPr/>
        </p:nvGrpSpPr>
        <p:grpSpPr>
          <a:xfrm>
            <a:off x="5082526" y="4722312"/>
            <a:ext cx="3267360" cy="1736640"/>
            <a:chOff x="5082526" y="4722312"/>
            <a:chExt cx="3267360" cy="173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67260" name="Freihand 167259">
                  <a:extLst>
                    <a:ext uri="{FF2B5EF4-FFF2-40B4-BE49-F238E27FC236}">
                      <a16:creationId xmlns:a16="http://schemas.microsoft.com/office/drawing/2014/main" id="{7D2A4937-9A73-4EBD-8BF5-43652D36055E}"/>
                    </a:ext>
                  </a:extLst>
                </p14:cNvPr>
                <p14:cNvContentPartPr/>
                <p14:nvPr/>
              </p14:nvContentPartPr>
              <p14:xfrm>
                <a:off x="6577246" y="5343312"/>
                <a:ext cx="110160" cy="60840"/>
              </p14:xfrm>
            </p:contentPart>
          </mc:Choice>
          <mc:Fallback xmlns="">
            <p:pic>
              <p:nvPicPr>
                <p:cNvPr id="167260" name="Freihand 167259">
                  <a:extLst>
                    <a:ext uri="{FF2B5EF4-FFF2-40B4-BE49-F238E27FC236}">
                      <a16:creationId xmlns:a16="http://schemas.microsoft.com/office/drawing/2014/main" id="{7D2A4937-9A73-4EBD-8BF5-43652D36055E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572926" y="5338992"/>
                  <a:ext cx="118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67261" name="Freihand 167260">
                  <a:extLst>
                    <a:ext uri="{FF2B5EF4-FFF2-40B4-BE49-F238E27FC236}">
                      <a16:creationId xmlns:a16="http://schemas.microsoft.com/office/drawing/2014/main" id="{4A284BF2-A2E4-4959-BAB1-5B3179F05AF2}"/>
                    </a:ext>
                  </a:extLst>
                </p14:cNvPr>
                <p14:cNvContentPartPr/>
                <p14:nvPr/>
              </p14:nvContentPartPr>
              <p14:xfrm>
                <a:off x="6795766" y="5350872"/>
                <a:ext cx="115920" cy="20880"/>
              </p14:xfrm>
            </p:contentPart>
          </mc:Choice>
          <mc:Fallback xmlns="">
            <p:pic>
              <p:nvPicPr>
                <p:cNvPr id="167261" name="Freihand 167260">
                  <a:extLst>
                    <a:ext uri="{FF2B5EF4-FFF2-40B4-BE49-F238E27FC236}">
                      <a16:creationId xmlns:a16="http://schemas.microsoft.com/office/drawing/2014/main" id="{4A284BF2-A2E4-4959-BAB1-5B3179F05AF2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791446" y="5346552"/>
                  <a:ext cx="124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67263" name="Freihand 167262">
                  <a:extLst>
                    <a:ext uri="{FF2B5EF4-FFF2-40B4-BE49-F238E27FC236}">
                      <a16:creationId xmlns:a16="http://schemas.microsoft.com/office/drawing/2014/main" id="{B4DFDF8B-F5FD-4689-ABA2-F8D7BEC6C9F9}"/>
                    </a:ext>
                  </a:extLst>
                </p14:cNvPr>
                <p14:cNvContentPartPr/>
                <p14:nvPr/>
              </p14:nvContentPartPr>
              <p14:xfrm>
                <a:off x="6826366" y="5157912"/>
                <a:ext cx="360" cy="360"/>
              </p14:xfrm>
            </p:contentPart>
          </mc:Choice>
          <mc:Fallback xmlns="">
            <p:pic>
              <p:nvPicPr>
                <p:cNvPr id="167263" name="Freihand 167262">
                  <a:extLst>
                    <a:ext uri="{FF2B5EF4-FFF2-40B4-BE49-F238E27FC236}">
                      <a16:creationId xmlns:a16="http://schemas.microsoft.com/office/drawing/2014/main" id="{B4DFDF8B-F5FD-4689-ABA2-F8D7BEC6C9F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22046" y="51535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167264" name="Freihand 167263">
                  <a:extLst>
                    <a:ext uri="{FF2B5EF4-FFF2-40B4-BE49-F238E27FC236}">
                      <a16:creationId xmlns:a16="http://schemas.microsoft.com/office/drawing/2014/main" id="{5869B71B-32C4-4CA3-9999-6CB5CBD96ECC}"/>
                    </a:ext>
                  </a:extLst>
                </p14:cNvPr>
                <p14:cNvContentPartPr/>
                <p14:nvPr/>
              </p14:nvContentPartPr>
              <p14:xfrm>
                <a:off x="6706846" y="5006712"/>
                <a:ext cx="339480" cy="450360"/>
              </p14:xfrm>
            </p:contentPart>
          </mc:Choice>
          <mc:Fallback xmlns="">
            <p:pic>
              <p:nvPicPr>
                <p:cNvPr id="167264" name="Freihand 167263">
                  <a:extLst>
                    <a:ext uri="{FF2B5EF4-FFF2-40B4-BE49-F238E27FC236}">
                      <a16:creationId xmlns:a16="http://schemas.microsoft.com/office/drawing/2014/main" id="{5869B71B-32C4-4CA3-9999-6CB5CBD96ECC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702526" y="5002392"/>
                  <a:ext cx="3481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167254" name="Freihand 167253">
                  <a:extLst>
                    <a:ext uri="{FF2B5EF4-FFF2-40B4-BE49-F238E27FC236}">
                      <a16:creationId xmlns:a16="http://schemas.microsoft.com/office/drawing/2014/main" id="{ABDC293C-FE9D-46DE-AF2D-787FB0A4C661}"/>
                    </a:ext>
                  </a:extLst>
                </p14:cNvPr>
                <p14:cNvContentPartPr/>
                <p14:nvPr/>
              </p14:nvContentPartPr>
              <p14:xfrm>
                <a:off x="5898646" y="4949832"/>
                <a:ext cx="490320" cy="90000"/>
              </p14:xfrm>
            </p:contentPart>
          </mc:Choice>
          <mc:Fallback xmlns="">
            <p:pic>
              <p:nvPicPr>
                <p:cNvPr id="167254" name="Freihand 167253">
                  <a:extLst>
                    <a:ext uri="{FF2B5EF4-FFF2-40B4-BE49-F238E27FC236}">
                      <a16:creationId xmlns:a16="http://schemas.microsoft.com/office/drawing/2014/main" id="{ABDC293C-FE9D-46DE-AF2D-787FB0A4C661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5894326" y="4945512"/>
                  <a:ext cx="498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167255" name="Freihand 167254">
                  <a:extLst>
                    <a:ext uri="{FF2B5EF4-FFF2-40B4-BE49-F238E27FC236}">
                      <a16:creationId xmlns:a16="http://schemas.microsoft.com/office/drawing/2014/main" id="{A438E33B-8208-46CB-A4BD-CD13798A268C}"/>
                    </a:ext>
                  </a:extLst>
                </p14:cNvPr>
                <p14:cNvContentPartPr/>
                <p14:nvPr/>
              </p14:nvContentPartPr>
              <p14:xfrm>
                <a:off x="6027166" y="4779912"/>
                <a:ext cx="117000" cy="109440"/>
              </p14:xfrm>
            </p:contentPart>
          </mc:Choice>
          <mc:Fallback xmlns="">
            <p:pic>
              <p:nvPicPr>
                <p:cNvPr id="167255" name="Freihand 167254">
                  <a:extLst>
                    <a:ext uri="{FF2B5EF4-FFF2-40B4-BE49-F238E27FC236}">
                      <a16:creationId xmlns:a16="http://schemas.microsoft.com/office/drawing/2014/main" id="{A438E33B-8208-46CB-A4BD-CD13798A268C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022846" y="4775592"/>
                  <a:ext cx="125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167256" name="Freihand 167255">
                  <a:extLst>
                    <a:ext uri="{FF2B5EF4-FFF2-40B4-BE49-F238E27FC236}">
                      <a16:creationId xmlns:a16="http://schemas.microsoft.com/office/drawing/2014/main" id="{78593DEA-C0D1-476A-BD8C-7EAEB99AA281}"/>
                    </a:ext>
                  </a:extLst>
                </p14:cNvPr>
                <p14:cNvContentPartPr/>
                <p14:nvPr/>
              </p14:nvContentPartPr>
              <p14:xfrm>
                <a:off x="6161806" y="4755432"/>
                <a:ext cx="62640" cy="93240"/>
              </p14:xfrm>
            </p:contentPart>
          </mc:Choice>
          <mc:Fallback xmlns="">
            <p:pic>
              <p:nvPicPr>
                <p:cNvPr id="167256" name="Freihand 167255">
                  <a:extLst>
                    <a:ext uri="{FF2B5EF4-FFF2-40B4-BE49-F238E27FC236}">
                      <a16:creationId xmlns:a16="http://schemas.microsoft.com/office/drawing/2014/main" id="{78593DEA-C0D1-476A-BD8C-7EAEB99AA281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157486" y="4751112"/>
                  <a:ext cx="71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167257" name="Freihand 167256">
                  <a:extLst>
                    <a:ext uri="{FF2B5EF4-FFF2-40B4-BE49-F238E27FC236}">
                      <a16:creationId xmlns:a16="http://schemas.microsoft.com/office/drawing/2014/main" id="{8761FED8-4525-47F0-A9DD-4BDF9BB0682D}"/>
                    </a:ext>
                  </a:extLst>
                </p14:cNvPr>
                <p14:cNvContentPartPr/>
                <p14:nvPr/>
              </p14:nvContentPartPr>
              <p14:xfrm>
                <a:off x="6262246" y="4768392"/>
                <a:ext cx="75240" cy="118080"/>
              </p14:xfrm>
            </p:contentPart>
          </mc:Choice>
          <mc:Fallback xmlns="">
            <p:pic>
              <p:nvPicPr>
                <p:cNvPr id="167257" name="Freihand 167256">
                  <a:extLst>
                    <a:ext uri="{FF2B5EF4-FFF2-40B4-BE49-F238E27FC236}">
                      <a16:creationId xmlns:a16="http://schemas.microsoft.com/office/drawing/2014/main" id="{8761FED8-4525-47F0-A9DD-4BDF9BB0682D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257926" y="4764072"/>
                  <a:ext cx="83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167258" name="Freihand 167257">
                  <a:extLst>
                    <a:ext uri="{FF2B5EF4-FFF2-40B4-BE49-F238E27FC236}">
                      <a16:creationId xmlns:a16="http://schemas.microsoft.com/office/drawing/2014/main" id="{EC165F6C-4F71-4973-A94E-D159A42B442D}"/>
                    </a:ext>
                  </a:extLst>
                </p14:cNvPr>
                <p14:cNvContentPartPr/>
                <p14:nvPr/>
              </p14:nvContentPartPr>
              <p14:xfrm>
                <a:off x="6265126" y="4722312"/>
                <a:ext cx="96480" cy="197280"/>
              </p14:xfrm>
            </p:contentPart>
          </mc:Choice>
          <mc:Fallback xmlns="">
            <p:pic>
              <p:nvPicPr>
                <p:cNvPr id="167258" name="Freihand 167257">
                  <a:extLst>
                    <a:ext uri="{FF2B5EF4-FFF2-40B4-BE49-F238E27FC236}">
                      <a16:creationId xmlns:a16="http://schemas.microsoft.com/office/drawing/2014/main" id="{EC165F6C-4F71-4973-A94E-D159A42B442D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260806" y="4717992"/>
                  <a:ext cx="105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167333" name="Freihand 167332">
                  <a:extLst>
                    <a:ext uri="{FF2B5EF4-FFF2-40B4-BE49-F238E27FC236}">
                      <a16:creationId xmlns:a16="http://schemas.microsoft.com/office/drawing/2014/main" id="{9B18F2C2-CA4D-4CC4-9A85-7D4EB5100C85}"/>
                    </a:ext>
                  </a:extLst>
                </p14:cNvPr>
                <p14:cNvContentPartPr/>
                <p14:nvPr/>
              </p14:nvContentPartPr>
              <p14:xfrm>
                <a:off x="5159566" y="5153592"/>
                <a:ext cx="4320" cy="141120"/>
              </p14:xfrm>
            </p:contentPart>
          </mc:Choice>
          <mc:Fallback xmlns="">
            <p:pic>
              <p:nvPicPr>
                <p:cNvPr id="167333" name="Freihand 167332">
                  <a:extLst>
                    <a:ext uri="{FF2B5EF4-FFF2-40B4-BE49-F238E27FC236}">
                      <a16:creationId xmlns:a16="http://schemas.microsoft.com/office/drawing/2014/main" id="{9B18F2C2-CA4D-4CC4-9A85-7D4EB5100C85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5155246" y="5149272"/>
                  <a:ext cx="12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167334" name="Freihand 167333">
                  <a:extLst>
                    <a:ext uri="{FF2B5EF4-FFF2-40B4-BE49-F238E27FC236}">
                      <a16:creationId xmlns:a16="http://schemas.microsoft.com/office/drawing/2014/main" id="{CC02778A-FF89-477D-A113-8000F279C5EF}"/>
                    </a:ext>
                  </a:extLst>
                </p14:cNvPr>
                <p14:cNvContentPartPr/>
                <p14:nvPr/>
              </p14:nvContentPartPr>
              <p14:xfrm>
                <a:off x="5082526" y="5111832"/>
                <a:ext cx="132120" cy="80640"/>
              </p14:xfrm>
            </p:contentPart>
          </mc:Choice>
          <mc:Fallback xmlns="">
            <p:pic>
              <p:nvPicPr>
                <p:cNvPr id="167334" name="Freihand 167333">
                  <a:extLst>
                    <a:ext uri="{FF2B5EF4-FFF2-40B4-BE49-F238E27FC236}">
                      <a16:creationId xmlns:a16="http://schemas.microsoft.com/office/drawing/2014/main" id="{CC02778A-FF89-477D-A113-8000F279C5EF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5078206" y="5107512"/>
                  <a:ext cx="140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167335" name="Freihand 167334">
                  <a:extLst>
                    <a:ext uri="{FF2B5EF4-FFF2-40B4-BE49-F238E27FC236}">
                      <a16:creationId xmlns:a16="http://schemas.microsoft.com/office/drawing/2014/main" id="{3E7477AA-C582-4F68-8ECF-EEA442F174EF}"/>
                    </a:ext>
                  </a:extLst>
                </p14:cNvPr>
                <p14:cNvContentPartPr/>
                <p14:nvPr/>
              </p14:nvContentPartPr>
              <p14:xfrm>
                <a:off x="5486446" y="5133072"/>
                <a:ext cx="24840" cy="109800"/>
              </p14:xfrm>
            </p:contentPart>
          </mc:Choice>
          <mc:Fallback xmlns="">
            <p:pic>
              <p:nvPicPr>
                <p:cNvPr id="167335" name="Freihand 167334">
                  <a:extLst>
                    <a:ext uri="{FF2B5EF4-FFF2-40B4-BE49-F238E27FC236}">
                      <a16:creationId xmlns:a16="http://schemas.microsoft.com/office/drawing/2014/main" id="{3E7477AA-C582-4F68-8ECF-EEA442F174EF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5482126" y="5128752"/>
                  <a:ext cx="33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167336" name="Freihand 167335">
                  <a:extLst>
                    <a:ext uri="{FF2B5EF4-FFF2-40B4-BE49-F238E27FC236}">
                      <a16:creationId xmlns:a16="http://schemas.microsoft.com/office/drawing/2014/main" id="{6CB64C84-0495-4CC3-B63B-AD8093645444}"/>
                    </a:ext>
                  </a:extLst>
                </p14:cNvPr>
                <p14:cNvContentPartPr/>
                <p14:nvPr/>
              </p14:nvContentPartPr>
              <p14:xfrm>
                <a:off x="5433886" y="5115792"/>
                <a:ext cx="118800" cy="75240"/>
              </p14:xfrm>
            </p:contentPart>
          </mc:Choice>
          <mc:Fallback xmlns="">
            <p:pic>
              <p:nvPicPr>
                <p:cNvPr id="167336" name="Freihand 167335">
                  <a:extLst>
                    <a:ext uri="{FF2B5EF4-FFF2-40B4-BE49-F238E27FC236}">
                      <a16:creationId xmlns:a16="http://schemas.microsoft.com/office/drawing/2014/main" id="{6CB64C84-0495-4CC3-B63B-AD8093645444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5429566" y="5111472"/>
                  <a:ext cx="127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167339" name="Freihand 167338">
                  <a:extLst>
                    <a:ext uri="{FF2B5EF4-FFF2-40B4-BE49-F238E27FC236}">
                      <a16:creationId xmlns:a16="http://schemas.microsoft.com/office/drawing/2014/main" id="{0698CAEC-43CB-45CB-8A76-E54A952B89FE}"/>
                    </a:ext>
                  </a:extLst>
                </p14:cNvPr>
                <p14:cNvContentPartPr/>
                <p14:nvPr/>
              </p14:nvContentPartPr>
              <p14:xfrm>
                <a:off x="5416246" y="4963512"/>
                <a:ext cx="188640" cy="393480"/>
              </p14:xfrm>
            </p:contentPart>
          </mc:Choice>
          <mc:Fallback xmlns="">
            <p:pic>
              <p:nvPicPr>
                <p:cNvPr id="167339" name="Freihand 167338">
                  <a:extLst>
                    <a:ext uri="{FF2B5EF4-FFF2-40B4-BE49-F238E27FC236}">
                      <a16:creationId xmlns:a16="http://schemas.microsoft.com/office/drawing/2014/main" id="{0698CAEC-43CB-45CB-8A76-E54A952B89FE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411926" y="4959192"/>
                  <a:ext cx="1972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167340" name="Freihand 167339">
                  <a:extLst>
                    <a:ext uri="{FF2B5EF4-FFF2-40B4-BE49-F238E27FC236}">
                      <a16:creationId xmlns:a16="http://schemas.microsoft.com/office/drawing/2014/main" id="{32617A61-7FF3-4685-B2C6-08CA81D8DEBD}"/>
                    </a:ext>
                  </a:extLst>
                </p14:cNvPr>
                <p14:cNvContentPartPr/>
                <p14:nvPr/>
              </p14:nvContentPartPr>
              <p14:xfrm>
                <a:off x="5110606" y="4849392"/>
                <a:ext cx="250560" cy="455040"/>
              </p14:xfrm>
            </p:contentPart>
          </mc:Choice>
          <mc:Fallback xmlns="">
            <p:pic>
              <p:nvPicPr>
                <p:cNvPr id="167340" name="Freihand 167339">
                  <a:extLst>
                    <a:ext uri="{FF2B5EF4-FFF2-40B4-BE49-F238E27FC236}">
                      <a16:creationId xmlns:a16="http://schemas.microsoft.com/office/drawing/2014/main" id="{32617A61-7FF3-4685-B2C6-08CA81D8DEBD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5106286" y="4845072"/>
                  <a:ext cx="2592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167342" name="Freihand 167341">
                  <a:extLst>
                    <a:ext uri="{FF2B5EF4-FFF2-40B4-BE49-F238E27FC236}">
                      <a16:creationId xmlns:a16="http://schemas.microsoft.com/office/drawing/2014/main" id="{E3FF94EF-45CF-4B74-B51F-FE430C765EE1}"/>
                    </a:ext>
                  </a:extLst>
                </p14:cNvPr>
                <p14:cNvContentPartPr/>
                <p14:nvPr/>
              </p14:nvContentPartPr>
              <p14:xfrm>
                <a:off x="5113486" y="5356632"/>
                <a:ext cx="461520" cy="238680"/>
              </p14:xfrm>
            </p:contentPart>
          </mc:Choice>
          <mc:Fallback xmlns="">
            <p:pic>
              <p:nvPicPr>
                <p:cNvPr id="167342" name="Freihand 167341">
                  <a:extLst>
                    <a:ext uri="{FF2B5EF4-FFF2-40B4-BE49-F238E27FC236}">
                      <a16:creationId xmlns:a16="http://schemas.microsoft.com/office/drawing/2014/main" id="{E3FF94EF-45CF-4B74-B51F-FE430C765EE1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5109166" y="5352312"/>
                  <a:ext cx="470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167343" name="Freihand 167342">
                  <a:extLst>
                    <a:ext uri="{FF2B5EF4-FFF2-40B4-BE49-F238E27FC236}">
                      <a16:creationId xmlns:a16="http://schemas.microsoft.com/office/drawing/2014/main" id="{0A8189E8-31E8-430E-98F3-CE8EC8BD1C2B}"/>
                    </a:ext>
                  </a:extLst>
                </p14:cNvPr>
                <p14:cNvContentPartPr/>
                <p14:nvPr/>
              </p14:nvContentPartPr>
              <p14:xfrm>
                <a:off x="5477806" y="5498112"/>
                <a:ext cx="350640" cy="119880"/>
              </p14:xfrm>
            </p:contentPart>
          </mc:Choice>
          <mc:Fallback xmlns="">
            <p:pic>
              <p:nvPicPr>
                <p:cNvPr id="167343" name="Freihand 167342">
                  <a:extLst>
                    <a:ext uri="{FF2B5EF4-FFF2-40B4-BE49-F238E27FC236}">
                      <a16:creationId xmlns:a16="http://schemas.microsoft.com/office/drawing/2014/main" id="{0A8189E8-31E8-430E-98F3-CE8EC8BD1C2B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473486" y="5493792"/>
                  <a:ext cx="359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167344" name="Freihand 167343">
                  <a:extLst>
                    <a:ext uri="{FF2B5EF4-FFF2-40B4-BE49-F238E27FC236}">
                      <a16:creationId xmlns:a16="http://schemas.microsoft.com/office/drawing/2014/main" id="{2E177DB8-D89A-49F3-B6FE-6905E8D1FDE9}"/>
                    </a:ext>
                  </a:extLst>
                </p14:cNvPr>
                <p14:cNvContentPartPr/>
                <p14:nvPr/>
              </p14:nvContentPartPr>
              <p14:xfrm>
                <a:off x="5346046" y="5598192"/>
                <a:ext cx="250200" cy="702720"/>
              </p14:xfrm>
            </p:contentPart>
          </mc:Choice>
          <mc:Fallback xmlns="">
            <p:pic>
              <p:nvPicPr>
                <p:cNvPr id="167344" name="Freihand 167343">
                  <a:extLst>
                    <a:ext uri="{FF2B5EF4-FFF2-40B4-BE49-F238E27FC236}">
                      <a16:creationId xmlns:a16="http://schemas.microsoft.com/office/drawing/2014/main" id="{2E177DB8-D89A-49F3-B6FE-6905E8D1FDE9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341726" y="5593872"/>
                  <a:ext cx="258840" cy="7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167345" name="Freihand 167344">
                  <a:extLst>
                    <a:ext uri="{FF2B5EF4-FFF2-40B4-BE49-F238E27FC236}">
                      <a16:creationId xmlns:a16="http://schemas.microsoft.com/office/drawing/2014/main" id="{E5F5B118-1DCF-4B15-A9DA-BFF0AE22E855}"/>
                    </a:ext>
                  </a:extLst>
                </p14:cNvPr>
                <p14:cNvContentPartPr/>
                <p14:nvPr/>
              </p14:nvContentPartPr>
              <p14:xfrm>
                <a:off x="5597686" y="6220632"/>
                <a:ext cx="233280" cy="212400"/>
              </p14:xfrm>
            </p:contentPart>
          </mc:Choice>
          <mc:Fallback xmlns="">
            <p:pic>
              <p:nvPicPr>
                <p:cNvPr id="167345" name="Freihand 167344">
                  <a:extLst>
                    <a:ext uri="{FF2B5EF4-FFF2-40B4-BE49-F238E27FC236}">
                      <a16:creationId xmlns:a16="http://schemas.microsoft.com/office/drawing/2014/main" id="{E5F5B118-1DCF-4B15-A9DA-BFF0AE22E855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593366" y="6216312"/>
                  <a:ext cx="241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167347" name="Freihand 167346">
                  <a:extLst>
                    <a:ext uri="{FF2B5EF4-FFF2-40B4-BE49-F238E27FC236}">
                      <a16:creationId xmlns:a16="http://schemas.microsoft.com/office/drawing/2014/main" id="{A0A719C8-5B22-429C-B92F-1908BC2A505A}"/>
                    </a:ext>
                  </a:extLst>
                </p14:cNvPr>
                <p14:cNvContentPartPr/>
                <p14:nvPr/>
              </p14:nvContentPartPr>
              <p14:xfrm>
                <a:off x="6008446" y="6166992"/>
                <a:ext cx="178200" cy="227160"/>
              </p14:xfrm>
            </p:contentPart>
          </mc:Choice>
          <mc:Fallback xmlns="">
            <p:pic>
              <p:nvPicPr>
                <p:cNvPr id="167347" name="Freihand 167346">
                  <a:extLst>
                    <a:ext uri="{FF2B5EF4-FFF2-40B4-BE49-F238E27FC236}">
                      <a16:creationId xmlns:a16="http://schemas.microsoft.com/office/drawing/2014/main" id="{A0A719C8-5B22-429C-B92F-1908BC2A505A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6004126" y="6162672"/>
                  <a:ext cx="186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167348" name="Freihand 167347">
                  <a:extLst>
                    <a:ext uri="{FF2B5EF4-FFF2-40B4-BE49-F238E27FC236}">
                      <a16:creationId xmlns:a16="http://schemas.microsoft.com/office/drawing/2014/main" id="{1223A2C2-EFFA-4F96-BCB8-BEA65FE4F8CF}"/>
                    </a:ext>
                  </a:extLst>
                </p14:cNvPr>
                <p14:cNvContentPartPr/>
                <p14:nvPr/>
              </p14:nvContentPartPr>
              <p14:xfrm>
                <a:off x="6247126" y="6145752"/>
                <a:ext cx="45360" cy="212400"/>
              </p14:xfrm>
            </p:contentPart>
          </mc:Choice>
          <mc:Fallback xmlns="">
            <p:pic>
              <p:nvPicPr>
                <p:cNvPr id="167348" name="Freihand 167347">
                  <a:extLst>
                    <a:ext uri="{FF2B5EF4-FFF2-40B4-BE49-F238E27FC236}">
                      <a16:creationId xmlns:a16="http://schemas.microsoft.com/office/drawing/2014/main" id="{1223A2C2-EFFA-4F96-BCB8-BEA65FE4F8CF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6242806" y="6141432"/>
                  <a:ext cx="54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167349" name="Freihand 167348">
                  <a:extLst>
                    <a:ext uri="{FF2B5EF4-FFF2-40B4-BE49-F238E27FC236}">
                      <a16:creationId xmlns:a16="http://schemas.microsoft.com/office/drawing/2014/main" id="{5E1FEB88-A605-4B66-9143-4F9214C618B7}"/>
                    </a:ext>
                  </a:extLst>
                </p14:cNvPr>
                <p14:cNvContentPartPr/>
                <p14:nvPr/>
              </p14:nvContentPartPr>
              <p14:xfrm>
                <a:off x="6304366" y="6246912"/>
                <a:ext cx="195840" cy="113400"/>
              </p14:xfrm>
            </p:contentPart>
          </mc:Choice>
          <mc:Fallback xmlns="">
            <p:pic>
              <p:nvPicPr>
                <p:cNvPr id="167349" name="Freihand 167348">
                  <a:extLst>
                    <a:ext uri="{FF2B5EF4-FFF2-40B4-BE49-F238E27FC236}">
                      <a16:creationId xmlns:a16="http://schemas.microsoft.com/office/drawing/2014/main" id="{5E1FEB88-A605-4B66-9143-4F9214C618B7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6300046" y="6242592"/>
                  <a:ext cx="204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167350" name="Freihand 167349">
                  <a:extLst>
                    <a:ext uri="{FF2B5EF4-FFF2-40B4-BE49-F238E27FC236}">
                      <a16:creationId xmlns:a16="http://schemas.microsoft.com/office/drawing/2014/main" id="{6CC9B9A1-4A31-4FDA-854B-2B2D5DE04849}"/>
                    </a:ext>
                  </a:extLst>
                </p14:cNvPr>
                <p14:cNvContentPartPr/>
                <p14:nvPr/>
              </p14:nvContentPartPr>
              <p14:xfrm>
                <a:off x="6494806" y="6191832"/>
                <a:ext cx="360" cy="360"/>
              </p14:xfrm>
            </p:contentPart>
          </mc:Choice>
          <mc:Fallback xmlns="">
            <p:pic>
              <p:nvPicPr>
                <p:cNvPr id="167350" name="Freihand 167349">
                  <a:extLst>
                    <a:ext uri="{FF2B5EF4-FFF2-40B4-BE49-F238E27FC236}">
                      <a16:creationId xmlns:a16="http://schemas.microsoft.com/office/drawing/2014/main" id="{6CC9B9A1-4A31-4FDA-854B-2B2D5DE048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90486" y="61875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167351" name="Freihand 167350">
                  <a:extLst>
                    <a:ext uri="{FF2B5EF4-FFF2-40B4-BE49-F238E27FC236}">
                      <a16:creationId xmlns:a16="http://schemas.microsoft.com/office/drawing/2014/main" id="{8D1CC43E-778F-477B-AC06-5A283B5F3AF4}"/>
                    </a:ext>
                  </a:extLst>
                </p14:cNvPr>
                <p14:cNvContentPartPr/>
                <p14:nvPr/>
              </p14:nvContentPartPr>
              <p14:xfrm>
                <a:off x="6535486" y="6145032"/>
                <a:ext cx="116640" cy="187200"/>
              </p14:xfrm>
            </p:contentPart>
          </mc:Choice>
          <mc:Fallback xmlns="">
            <p:pic>
              <p:nvPicPr>
                <p:cNvPr id="167351" name="Freihand 167350">
                  <a:extLst>
                    <a:ext uri="{FF2B5EF4-FFF2-40B4-BE49-F238E27FC236}">
                      <a16:creationId xmlns:a16="http://schemas.microsoft.com/office/drawing/2014/main" id="{8D1CC43E-778F-477B-AC06-5A283B5F3AF4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531166" y="6140712"/>
                  <a:ext cx="125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167352" name="Freihand 167351">
                  <a:extLst>
                    <a:ext uri="{FF2B5EF4-FFF2-40B4-BE49-F238E27FC236}">
                      <a16:creationId xmlns:a16="http://schemas.microsoft.com/office/drawing/2014/main" id="{48704BD3-C434-4E70-BAF8-658D3BA9EA2A}"/>
                    </a:ext>
                  </a:extLst>
                </p14:cNvPr>
                <p14:cNvContentPartPr/>
                <p14:nvPr/>
              </p14:nvContentPartPr>
              <p14:xfrm>
                <a:off x="6842206" y="6334032"/>
                <a:ext cx="360" cy="360"/>
              </p14:xfrm>
            </p:contentPart>
          </mc:Choice>
          <mc:Fallback xmlns="">
            <p:pic>
              <p:nvPicPr>
                <p:cNvPr id="167352" name="Freihand 167351">
                  <a:extLst>
                    <a:ext uri="{FF2B5EF4-FFF2-40B4-BE49-F238E27FC236}">
                      <a16:creationId xmlns:a16="http://schemas.microsoft.com/office/drawing/2014/main" id="{48704BD3-C434-4E70-BAF8-658D3BA9EA2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37886" y="63297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167353" name="Freihand 167352">
                  <a:extLst>
                    <a:ext uri="{FF2B5EF4-FFF2-40B4-BE49-F238E27FC236}">
                      <a16:creationId xmlns:a16="http://schemas.microsoft.com/office/drawing/2014/main" id="{F99AAB95-889A-4CC9-94D2-BC77C34D249A}"/>
                    </a:ext>
                  </a:extLst>
                </p14:cNvPr>
                <p14:cNvContentPartPr/>
                <p14:nvPr/>
              </p14:nvContentPartPr>
              <p14:xfrm>
                <a:off x="6737086" y="6254112"/>
                <a:ext cx="427320" cy="204840"/>
              </p14:xfrm>
            </p:contentPart>
          </mc:Choice>
          <mc:Fallback xmlns="">
            <p:pic>
              <p:nvPicPr>
                <p:cNvPr id="167353" name="Freihand 167352">
                  <a:extLst>
                    <a:ext uri="{FF2B5EF4-FFF2-40B4-BE49-F238E27FC236}">
                      <a16:creationId xmlns:a16="http://schemas.microsoft.com/office/drawing/2014/main" id="{F99AAB95-889A-4CC9-94D2-BC77C34D249A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732766" y="6249792"/>
                  <a:ext cx="435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167355" name="Freihand 167354">
                  <a:extLst>
                    <a:ext uri="{FF2B5EF4-FFF2-40B4-BE49-F238E27FC236}">
                      <a16:creationId xmlns:a16="http://schemas.microsoft.com/office/drawing/2014/main" id="{0167701D-408D-4E8C-A754-CD826E1A691C}"/>
                    </a:ext>
                  </a:extLst>
                </p14:cNvPr>
                <p14:cNvContentPartPr/>
                <p14:nvPr/>
              </p14:nvContentPartPr>
              <p14:xfrm>
                <a:off x="7153966" y="6139272"/>
                <a:ext cx="173160" cy="164160"/>
              </p14:xfrm>
            </p:contentPart>
          </mc:Choice>
          <mc:Fallback xmlns="">
            <p:pic>
              <p:nvPicPr>
                <p:cNvPr id="167355" name="Freihand 167354">
                  <a:extLst>
                    <a:ext uri="{FF2B5EF4-FFF2-40B4-BE49-F238E27FC236}">
                      <a16:creationId xmlns:a16="http://schemas.microsoft.com/office/drawing/2014/main" id="{0167701D-408D-4E8C-A754-CD826E1A691C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7149646" y="6134952"/>
                  <a:ext cx="181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167356" name="Freihand 167355">
                  <a:extLst>
                    <a:ext uri="{FF2B5EF4-FFF2-40B4-BE49-F238E27FC236}">
                      <a16:creationId xmlns:a16="http://schemas.microsoft.com/office/drawing/2014/main" id="{C86A9F7F-9D9D-4024-A5E0-D1E28A3CC1DE}"/>
                    </a:ext>
                  </a:extLst>
                </p14:cNvPr>
                <p14:cNvContentPartPr/>
                <p14:nvPr/>
              </p14:nvContentPartPr>
              <p14:xfrm>
                <a:off x="7343686" y="6157632"/>
                <a:ext cx="162360" cy="142920"/>
              </p14:xfrm>
            </p:contentPart>
          </mc:Choice>
          <mc:Fallback xmlns="">
            <p:pic>
              <p:nvPicPr>
                <p:cNvPr id="167356" name="Freihand 167355">
                  <a:extLst>
                    <a:ext uri="{FF2B5EF4-FFF2-40B4-BE49-F238E27FC236}">
                      <a16:creationId xmlns:a16="http://schemas.microsoft.com/office/drawing/2014/main" id="{C86A9F7F-9D9D-4024-A5E0-D1E28A3CC1DE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7339366" y="6153312"/>
                  <a:ext cx="171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167357" name="Freihand 167356">
                  <a:extLst>
                    <a:ext uri="{FF2B5EF4-FFF2-40B4-BE49-F238E27FC236}">
                      <a16:creationId xmlns:a16="http://schemas.microsoft.com/office/drawing/2014/main" id="{B517616C-B3EE-4CFB-890E-BB717686AB7D}"/>
                    </a:ext>
                  </a:extLst>
                </p14:cNvPr>
                <p14:cNvContentPartPr/>
                <p14:nvPr/>
              </p14:nvContentPartPr>
              <p14:xfrm>
                <a:off x="7547806" y="6139272"/>
                <a:ext cx="101160" cy="154800"/>
              </p14:xfrm>
            </p:contentPart>
          </mc:Choice>
          <mc:Fallback xmlns="">
            <p:pic>
              <p:nvPicPr>
                <p:cNvPr id="167357" name="Freihand 167356">
                  <a:extLst>
                    <a:ext uri="{FF2B5EF4-FFF2-40B4-BE49-F238E27FC236}">
                      <a16:creationId xmlns:a16="http://schemas.microsoft.com/office/drawing/2014/main" id="{B517616C-B3EE-4CFB-890E-BB717686AB7D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7543486" y="6134952"/>
                  <a:ext cx="109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167358" name="Freihand 167357">
                  <a:extLst>
                    <a:ext uri="{FF2B5EF4-FFF2-40B4-BE49-F238E27FC236}">
                      <a16:creationId xmlns:a16="http://schemas.microsoft.com/office/drawing/2014/main" id="{48CBD1D3-D976-4B68-B878-E751F420E9B8}"/>
                    </a:ext>
                  </a:extLst>
                </p14:cNvPr>
                <p14:cNvContentPartPr/>
                <p14:nvPr/>
              </p14:nvContentPartPr>
              <p14:xfrm>
                <a:off x="7641766" y="6197952"/>
                <a:ext cx="108360" cy="67320"/>
              </p14:xfrm>
            </p:contentPart>
          </mc:Choice>
          <mc:Fallback xmlns="">
            <p:pic>
              <p:nvPicPr>
                <p:cNvPr id="167358" name="Freihand 167357">
                  <a:extLst>
                    <a:ext uri="{FF2B5EF4-FFF2-40B4-BE49-F238E27FC236}">
                      <a16:creationId xmlns:a16="http://schemas.microsoft.com/office/drawing/2014/main" id="{48CBD1D3-D976-4B68-B878-E751F420E9B8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7637446" y="6193632"/>
                  <a:ext cx="117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167359" name="Freihand 167358">
                  <a:extLst>
                    <a:ext uri="{FF2B5EF4-FFF2-40B4-BE49-F238E27FC236}">
                      <a16:creationId xmlns:a16="http://schemas.microsoft.com/office/drawing/2014/main" id="{B67F88B5-58FD-4230-9120-7DF3CB25B924}"/>
                    </a:ext>
                  </a:extLst>
                </p14:cNvPr>
                <p14:cNvContentPartPr/>
                <p14:nvPr/>
              </p14:nvContentPartPr>
              <p14:xfrm>
                <a:off x="7749406" y="6128472"/>
                <a:ext cx="315000" cy="133560"/>
              </p14:xfrm>
            </p:contentPart>
          </mc:Choice>
          <mc:Fallback xmlns="">
            <p:pic>
              <p:nvPicPr>
                <p:cNvPr id="167359" name="Freihand 167358">
                  <a:extLst>
                    <a:ext uri="{FF2B5EF4-FFF2-40B4-BE49-F238E27FC236}">
                      <a16:creationId xmlns:a16="http://schemas.microsoft.com/office/drawing/2014/main" id="{B67F88B5-58FD-4230-9120-7DF3CB25B924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7745086" y="6124152"/>
                  <a:ext cx="323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167360" name="Freihand 167359">
                  <a:extLst>
                    <a:ext uri="{FF2B5EF4-FFF2-40B4-BE49-F238E27FC236}">
                      <a16:creationId xmlns:a16="http://schemas.microsoft.com/office/drawing/2014/main" id="{B381C4F9-5246-4F6C-8093-B56A7987A386}"/>
                    </a:ext>
                  </a:extLst>
                </p14:cNvPr>
                <p14:cNvContentPartPr/>
                <p14:nvPr/>
              </p14:nvContentPartPr>
              <p14:xfrm>
                <a:off x="8059006" y="6178872"/>
                <a:ext cx="227880" cy="185040"/>
              </p14:xfrm>
            </p:contentPart>
          </mc:Choice>
          <mc:Fallback xmlns="">
            <p:pic>
              <p:nvPicPr>
                <p:cNvPr id="167360" name="Freihand 167359">
                  <a:extLst>
                    <a:ext uri="{FF2B5EF4-FFF2-40B4-BE49-F238E27FC236}">
                      <a16:creationId xmlns:a16="http://schemas.microsoft.com/office/drawing/2014/main" id="{B381C4F9-5246-4F6C-8093-B56A7987A386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8054686" y="6174552"/>
                  <a:ext cx="236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167361" name="Freihand 167360">
                  <a:extLst>
                    <a:ext uri="{FF2B5EF4-FFF2-40B4-BE49-F238E27FC236}">
                      <a16:creationId xmlns:a16="http://schemas.microsoft.com/office/drawing/2014/main" id="{ECFED0F0-0AA4-4BE0-A788-E873BA524A1C}"/>
                    </a:ext>
                  </a:extLst>
                </p14:cNvPr>
                <p14:cNvContentPartPr/>
                <p14:nvPr/>
              </p14:nvContentPartPr>
              <p14:xfrm>
                <a:off x="8341966" y="6008952"/>
                <a:ext cx="3960" cy="146880"/>
              </p14:xfrm>
            </p:contentPart>
          </mc:Choice>
          <mc:Fallback xmlns="">
            <p:pic>
              <p:nvPicPr>
                <p:cNvPr id="167361" name="Freihand 167360">
                  <a:extLst>
                    <a:ext uri="{FF2B5EF4-FFF2-40B4-BE49-F238E27FC236}">
                      <a16:creationId xmlns:a16="http://schemas.microsoft.com/office/drawing/2014/main" id="{ECFED0F0-0AA4-4BE0-A788-E873BA524A1C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8337646" y="6004632"/>
                  <a:ext cx="12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167362" name="Freihand 167361">
                  <a:extLst>
                    <a:ext uri="{FF2B5EF4-FFF2-40B4-BE49-F238E27FC236}">
                      <a16:creationId xmlns:a16="http://schemas.microsoft.com/office/drawing/2014/main" id="{76787FCE-D5EB-49C5-9A39-33E4211E7A21}"/>
                    </a:ext>
                  </a:extLst>
                </p14:cNvPr>
                <p14:cNvContentPartPr/>
                <p14:nvPr/>
              </p14:nvContentPartPr>
              <p14:xfrm>
                <a:off x="8339086" y="6226752"/>
                <a:ext cx="10800" cy="27720"/>
              </p14:xfrm>
            </p:contentPart>
          </mc:Choice>
          <mc:Fallback xmlns="">
            <p:pic>
              <p:nvPicPr>
                <p:cNvPr id="167362" name="Freihand 167361">
                  <a:extLst>
                    <a:ext uri="{FF2B5EF4-FFF2-40B4-BE49-F238E27FC236}">
                      <a16:creationId xmlns:a16="http://schemas.microsoft.com/office/drawing/2014/main" id="{76787FCE-D5EB-49C5-9A39-33E4211E7A21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8334766" y="6222432"/>
                  <a:ext cx="1944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9F618BE-4230-4531-9377-5921D997E7C9}"/>
                  </a:ext>
                </a:extLst>
              </p14:cNvPr>
              <p14:cNvContentPartPr/>
              <p14:nvPr/>
            </p14:nvContentPartPr>
            <p14:xfrm>
              <a:off x="5536486" y="1448112"/>
              <a:ext cx="1148040" cy="975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9F618BE-4230-4531-9377-5921D997E7C9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5532166" y="1443792"/>
                <a:ext cx="11566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3F73770-D66A-4820-B51C-65608848D6F2}"/>
                  </a:ext>
                </a:extLst>
              </p14:cNvPr>
              <p14:cNvContentPartPr/>
              <p14:nvPr/>
            </p14:nvContentPartPr>
            <p14:xfrm>
              <a:off x="6920686" y="1027272"/>
              <a:ext cx="1403640" cy="5619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3F73770-D66A-4820-B51C-65608848D6F2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6916366" y="1022952"/>
                <a:ext cx="141228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515933FB-B013-473D-BE4D-8BEE766C45BE}"/>
                  </a:ext>
                </a:extLst>
              </p14:cNvPr>
              <p14:cNvContentPartPr/>
              <p14:nvPr/>
            </p14:nvContentPartPr>
            <p14:xfrm>
              <a:off x="6221206" y="1417152"/>
              <a:ext cx="263880" cy="504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515933FB-B013-473D-BE4D-8BEE766C45BE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6216886" y="1412832"/>
                <a:ext cx="27252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124" name="Gruppieren 167123">
            <a:extLst>
              <a:ext uri="{FF2B5EF4-FFF2-40B4-BE49-F238E27FC236}">
                <a16:creationId xmlns:a16="http://schemas.microsoft.com/office/drawing/2014/main" id="{2BAA75D8-AF78-475C-BE19-E43EB68CD0A4}"/>
              </a:ext>
            </a:extLst>
          </p:cNvPr>
          <p:cNvGrpSpPr/>
          <p:nvPr/>
        </p:nvGrpSpPr>
        <p:grpSpPr>
          <a:xfrm>
            <a:off x="8863246" y="696792"/>
            <a:ext cx="880560" cy="131400"/>
            <a:chOff x="8863246" y="696792"/>
            <a:chExt cx="88056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167109" name="Freihand 167108">
                  <a:extLst>
                    <a:ext uri="{FF2B5EF4-FFF2-40B4-BE49-F238E27FC236}">
                      <a16:creationId xmlns:a16="http://schemas.microsoft.com/office/drawing/2014/main" id="{0FD586D5-CC6D-4396-9F9B-865F6CDFF98F}"/>
                    </a:ext>
                  </a:extLst>
                </p14:cNvPr>
                <p14:cNvContentPartPr/>
                <p14:nvPr/>
              </p14:nvContentPartPr>
              <p14:xfrm>
                <a:off x="8863246" y="696792"/>
                <a:ext cx="880560" cy="131400"/>
              </p14:xfrm>
            </p:contentPart>
          </mc:Choice>
          <mc:Fallback>
            <p:pic>
              <p:nvPicPr>
                <p:cNvPr id="167109" name="Freihand 167108">
                  <a:extLst>
                    <a:ext uri="{FF2B5EF4-FFF2-40B4-BE49-F238E27FC236}">
                      <a16:creationId xmlns:a16="http://schemas.microsoft.com/office/drawing/2014/main" id="{0FD586D5-CC6D-4396-9F9B-865F6CDFF98F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8858926" y="692472"/>
                  <a:ext cx="889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167123" name="Freihand 167122">
                  <a:extLst>
                    <a:ext uri="{FF2B5EF4-FFF2-40B4-BE49-F238E27FC236}">
                      <a16:creationId xmlns:a16="http://schemas.microsoft.com/office/drawing/2014/main" id="{A871CCF1-0527-4D0D-BD89-FB04E21ABDDA}"/>
                    </a:ext>
                  </a:extLst>
                </p14:cNvPr>
                <p14:cNvContentPartPr/>
                <p14:nvPr/>
              </p14:nvContentPartPr>
              <p14:xfrm>
                <a:off x="8963686" y="753312"/>
                <a:ext cx="618480" cy="65520"/>
              </p14:xfrm>
            </p:contentPart>
          </mc:Choice>
          <mc:Fallback>
            <p:pic>
              <p:nvPicPr>
                <p:cNvPr id="167123" name="Freihand 167122">
                  <a:extLst>
                    <a:ext uri="{FF2B5EF4-FFF2-40B4-BE49-F238E27FC236}">
                      <a16:creationId xmlns:a16="http://schemas.microsoft.com/office/drawing/2014/main" id="{A871CCF1-0527-4D0D-BD89-FB04E21ABDDA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8959366" y="748992"/>
                  <a:ext cx="6271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141" name="Gruppieren 167140">
            <a:extLst>
              <a:ext uri="{FF2B5EF4-FFF2-40B4-BE49-F238E27FC236}">
                <a16:creationId xmlns:a16="http://schemas.microsoft.com/office/drawing/2014/main" id="{7CAC85D9-B0B6-41B4-8A07-AE24D0FF943D}"/>
              </a:ext>
            </a:extLst>
          </p:cNvPr>
          <p:cNvGrpSpPr/>
          <p:nvPr/>
        </p:nvGrpSpPr>
        <p:grpSpPr>
          <a:xfrm>
            <a:off x="5589406" y="1111872"/>
            <a:ext cx="1019520" cy="421560"/>
            <a:chOff x="5589406" y="1111872"/>
            <a:chExt cx="101952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E383C91-3773-4664-8752-0FB372D1E13F}"/>
                    </a:ext>
                  </a:extLst>
                </p14:cNvPr>
                <p14:cNvContentPartPr/>
                <p14:nvPr/>
              </p14:nvContentPartPr>
              <p14:xfrm>
                <a:off x="5589406" y="1463952"/>
                <a:ext cx="872280" cy="69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E383C91-3773-4664-8752-0FB372D1E13F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5585086" y="1459632"/>
                  <a:ext cx="880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6A43D66-E289-40F6-83C5-B15793FE3F59}"/>
                    </a:ext>
                  </a:extLst>
                </p14:cNvPr>
                <p14:cNvContentPartPr/>
                <p14:nvPr/>
              </p14:nvContentPartPr>
              <p14:xfrm>
                <a:off x="6173326" y="1158672"/>
                <a:ext cx="435600" cy="324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6A43D66-E289-40F6-83C5-B15793FE3F59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6169006" y="1154352"/>
                  <a:ext cx="444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167130" name="Freihand 167129">
                  <a:extLst>
                    <a:ext uri="{FF2B5EF4-FFF2-40B4-BE49-F238E27FC236}">
                      <a16:creationId xmlns:a16="http://schemas.microsoft.com/office/drawing/2014/main" id="{1F2EA0B0-8472-4102-B93E-E2CDE679F409}"/>
                    </a:ext>
                  </a:extLst>
                </p14:cNvPr>
                <p14:cNvContentPartPr/>
                <p14:nvPr/>
              </p14:nvContentPartPr>
              <p14:xfrm>
                <a:off x="5917726" y="1111872"/>
                <a:ext cx="247320" cy="362520"/>
              </p14:xfrm>
            </p:contentPart>
          </mc:Choice>
          <mc:Fallback>
            <p:pic>
              <p:nvPicPr>
                <p:cNvPr id="167130" name="Freihand 167129">
                  <a:extLst>
                    <a:ext uri="{FF2B5EF4-FFF2-40B4-BE49-F238E27FC236}">
                      <a16:creationId xmlns:a16="http://schemas.microsoft.com/office/drawing/2014/main" id="{1F2EA0B0-8472-4102-B93E-E2CDE679F409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5913406" y="1107552"/>
                  <a:ext cx="255960" cy="37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7">
            <p14:nvContentPartPr>
              <p14:cNvPr id="167160" name="Freihand 167159">
                <a:extLst>
                  <a:ext uri="{FF2B5EF4-FFF2-40B4-BE49-F238E27FC236}">
                    <a16:creationId xmlns:a16="http://schemas.microsoft.com/office/drawing/2014/main" id="{D95E1B06-89C3-46F6-BDC9-3A8306C991D9}"/>
                  </a:ext>
                </a:extLst>
              </p14:cNvPr>
              <p14:cNvContentPartPr/>
              <p14:nvPr/>
            </p14:nvContentPartPr>
            <p14:xfrm>
              <a:off x="558766" y="2639712"/>
              <a:ext cx="817200" cy="78480"/>
            </p14:xfrm>
          </p:contentPart>
        </mc:Choice>
        <mc:Fallback>
          <p:pic>
            <p:nvPicPr>
              <p:cNvPr id="167160" name="Freihand 167159">
                <a:extLst>
                  <a:ext uri="{FF2B5EF4-FFF2-40B4-BE49-F238E27FC236}">
                    <a16:creationId xmlns:a16="http://schemas.microsoft.com/office/drawing/2014/main" id="{D95E1B06-89C3-46F6-BDC9-3A8306C991D9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554446" y="2635392"/>
                <a:ext cx="8258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9">
            <p14:nvContentPartPr>
              <p14:cNvPr id="167226" name="Freihand 167225">
                <a:extLst>
                  <a:ext uri="{FF2B5EF4-FFF2-40B4-BE49-F238E27FC236}">
                    <a16:creationId xmlns:a16="http://schemas.microsoft.com/office/drawing/2014/main" id="{1E44476F-4E39-4C9A-9CEF-87BE04DB3AE3}"/>
                  </a:ext>
                </a:extLst>
              </p14:cNvPr>
              <p14:cNvContentPartPr/>
              <p14:nvPr/>
            </p14:nvContentPartPr>
            <p14:xfrm>
              <a:off x="585766" y="2666352"/>
              <a:ext cx="636480" cy="82080"/>
            </p14:xfrm>
          </p:contentPart>
        </mc:Choice>
        <mc:Fallback>
          <p:pic>
            <p:nvPicPr>
              <p:cNvPr id="167226" name="Freihand 167225">
                <a:extLst>
                  <a:ext uri="{FF2B5EF4-FFF2-40B4-BE49-F238E27FC236}">
                    <a16:creationId xmlns:a16="http://schemas.microsoft.com/office/drawing/2014/main" id="{1E44476F-4E39-4C9A-9CEF-87BE04DB3AE3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581446" y="2662032"/>
                <a:ext cx="64512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241" name="Gruppieren 167240">
            <a:extLst>
              <a:ext uri="{FF2B5EF4-FFF2-40B4-BE49-F238E27FC236}">
                <a16:creationId xmlns:a16="http://schemas.microsoft.com/office/drawing/2014/main" id="{B90831CE-45C3-4A2C-A956-F6B04221F796}"/>
              </a:ext>
            </a:extLst>
          </p:cNvPr>
          <p:cNvGrpSpPr/>
          <p:nvPr/>
        </p:nvGrpSpPr>
        <p:grpSpPr>
          <a:xfrm>
            <a:off x="3302686" y="2309232"/>
            <a:ext cx="4622040" cy="440280"/>
            <a:chOff x="3302686" y="2309232"/>
            <a:chExt cx="462204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167165" name="Freihand 167164">
                  <a:extLst>
                    <a:ext uri="{FF2B5EF4-FFF2-40B4-BE49-F238E27FC236}">
                      <a16:creationId xmlns:a16="http://schemas.microsoft.com/office/drawing/2014/main" id="{E55AC1BB-41DC-4F1E-B3CB-E7F97B903EA6}"/>
                    </a:ext>
                  </a:extLst>
                </p14:cNvPr>
                <p14:cNvContentPartPr/>
                <p14:nvPr/>
              </p14:nvContentPartPr>
              <p14:xfrm>
                <a:off x="3444166" y="2326512"/>
                <a:ext cx="104040" cy="21240"/>
              </p14:xfrm>
            </p:contentPart>
          </mc:Choice>
          <mc:Fallback>
            <p:pic>
              <p:nvPicPr>
                <p:cNvPr id="167165" name="Freihand 167164">
                  <a:extLst>
                    <a:ext uri="{FF2B5EF4-FFF2-40B4-BE49-F238E27FC236}">
                      <a16:creationId xmlns:a16="http://schemas.microsoft.com/office/drawing/2014/main" id="{E55AC1BB-41DC-4F1E-B3CB-E7F97B903EA6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3439846" y="2322192"/>
                  <a:ext cx="112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167185" name="Freihand 167184">
                  <a:extLst>
                    <a:ext uri="{FF2B5EF4-FFF2-40B4-BE49-F238E27FC236}">
                      <a16:creationId xmlns:a16="http://schemas.microsoft.com/office/drawing/2014/main" id="{37228867-B66A-414A-A913-FA609D22CF59}"/>
                    </a:ext>
                  </a:extLst>
                </p14:cNvPr>
                <p14:cNvContentPartPr/>
                <p14:nvPr/>
              </p14:nvContentPartPr>
              <p14:xfrm>
                <a:off x="3355246" y="2343072"/>
                <a:ext cx="4262040" cy="61560"/>
              </p14:xfrm>
            </p:contentPart>
          </mc:Choice>
          <mc:Fallback>
            <p:pic>
              <p:nvPicPr>
                <p:cNvPr id="167185" name="Freihand 167184">
                  <a:extLst>
                    <a:ext uri="{FF2B5EF4-FFF2-40B4-BE49-F238E27FC236}">
                      <a16:creationId xmlns:a16="http://schemas.microsoft.com/office/drawing/2014/main" id="{37228867-B66A-414A-A913-FA609D22CF59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3350926" y="2338752"/>
                  <a:ext cx="4270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167203" name="Freihand 167202">
                  <a:extLst>
                    <a:ext uri="{FF2B5EF4-FFF2-40B4-BE49-F238E27FC236}">
                      <a16:creationId xmlns:a16="http://schemas.microsoft.com/office/drawing/2014/main" id="{1CB182A6-9E89-49B9-A05C-DCD9F3FA52C5}"/>
                    </a:ext>
                  </a:extLst>
                </p14:cNvPr>
                <p14:cNvContentPartPr/>
                <p14:nvPr/>
              </p14:nvContentPartPr>
              <p14:xfrm>
                <a:off x="5402566" y="2346312"/>
                <a:ext cx="2522160" cy="40320"/>
              </p14:xfrm>
            </p:contentPart>
          </mc:Choice>
          <mc:Fallback>
            <p:pic>
              <p:nvPicPr>
                <p:cNvPr id="167203" name="Freihand 167202">
                  <a:extLst>
                    <a:ext uri="{FF2B5EF4-FFF2-40B4-BE49-F238E27FC236}">
                      <a16:creationId xmlns:a16="http://schemas.microsoft.com/office/drawing/2014/main" id="{1CB182A6-9E89-49B9-A05C-DCD9F3FA52C5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5398246" y="2341992"/>
                  <a:ext cx="2530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167220" name="Freihand 167219">
                  <a:extLst>
                    <a:ext uri="{FF2B5EF4-FFF2-40B4-BE49-F238E27FC236}">
                      <a16:creationId xmlns:a16="http://schemas.microsoft.com/office/drawing/2014/main" id="{3718C3E0-4E98-498A-BC11-76E02626ACB0}"/>
                    </a:ext>
                  </a:extLst>
                </p14:cNvPr>
                <p14:cNvContentPartPr/>
                <p14:nvPr/>
              </p14:nvContentPartPr>
              <p14:xfrm>
                <a:off x="3302686" y="2309232"/>
                <a:ext cx="1254960" cy="87120"/>
              </p14:xfrm>
            </p:contentPart>
          </mc:Choice>
          <mc:Fallback>
            <p:pic>
              <p:nvPicPr>
                <p:cNvPr id="167220" name="Freihand 167219">
                  <a:extLst>
                    <a:ext uri="{FF2B5EF4-FFF2-40B4-BE49-F238E27FC236}">
                      <a16:creationId xmlns:a16="http://schemas.microsoft.com/office/drawing/2014/main" id="{3718C3E0-4E98-498A-BC11-76E02626ACB0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3298366" y="2304912"/>
                  <a:ext cx="1263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167230" name="Freihand 167229">
                  <a:extLst>
                    <a:ext uri="{FF2B5EF4-FFF2-40B4-BE49-F238E27FC236}">
                      <a16:creationId xmlns:a16="http://schemas.microsoft.com/office/drawing/2014/main" id="{CF41742D-522D-4B83-B092-054BC6391BA3}"/>
                    </a:ext>
                  </a:extLst>
                </p14:cNvPr>
                <p14:cNvContentPartPr/>
                <p14:nvPr/>
              </p14:nvContentPartPr>
              <p14:xfrm>
                <a:off x="5459806" y="2601912"/>
                <a:ext cx="2081160" cy="93240"/>
              </p14:xfrm>
            </p:contentPart>
          </mc:Choice>
          <mc:Fallback>
            <p:pic>
              <p:nvPicPr>
                <p:cNvPr id="167230" name="Freihand 167229">
                  <a:extLst>
                    <a:ext uri="{FF2B5EF4-FFF2-40B4-BE49-F238E27FC236}">
                      <a16:creationId xmlns:a16="http://schemas.microsoft.com/office/drawing/2014/main" id="{CF41742D-522D-4B83-B092-054BC6391BA3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5455486" y="2597592"/>
                  <a:ext cx="2089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167238" name="Freihand 167237">
                  <a:extLst>
                    <a:ext uri="{FF2B5EF4-FFF2-40B4-BE49-F238E27FC236}">
                      <a16:creationId xmlns:a16="http://schemas.microsoft.com/office/drawing/2014/main" id="{FD7AA261-27C1-4EB9-8B18-28A3DB9F99E5}"/>
                    </a:ext>
                  </a:extLst>
                </p14:cNvPr>
                <p14:cNvContentPartPr/>
                <p14:nvPr/>
              </p14:nvContentPartPr>
              <p14:xfrm>
                <a:off x="5083966" y="2336232"/>
                <a:ext cx="423720" cy="413280"/>
              </p14:xfrm>
            </p:contentPart>
          </mc:Choice>
          <mc:Fallback>
            <p:pic>
              <p:nvPicPr>
                <p:cNvPr id="167238" name="Freihand 167237">
                  <a:extLst>
                    <a:ext uri="{FF2B5EF4-FFF2-40B4-BE49-F238E27FC236}">
                      <a16:creationId xmlns:a16="http://schemas.microsoft.com/office/drawing/2014/main" id="{FD7AA261-27C1-4EB9-8B18-28A3DB9F99E5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5079646" y="2331912"/>
                  <a:ext cx="432360" cy="42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3">
            <p14:nvContentPartPr>
              <p14:cNvPr id="167244" name="Freihand 167243">
                <a:extLst>
                  <a:ext uri="{FF2B5EF4-FFF2-40B4-BE49-F238E27FC236}">
                    <a16:creationId xmlns:a16="http://schemas.microsoft.com/office/drawing/2014/main" id="{5070BB33-6F4C-4F99-B305-F905F63A3B83}"/>
                  </a:ext>
                </a:extLst>
              </p14:cNvPr>
              <p14:cNvContentPartPr/>
              <p14:nvPr/>
            </p14:nvContentPartPr>
            <p14:xfrm>
              <a:off x="564166" y="2301312"/>
              <a:ext cx="319320" cy="484920"/>
            </p14:xfrm>
          </p:contentPart>
        </mc:Choice>
        <mc:Fallback>
          <p:pic>
            <p:nvPicPr>
              <p:cNvPr id="167244" name="Freihand 167243">
                <a:extLst>
                  <a:ext uri="{FF2B5EF4-FFF2-40B4-BE49-F238E27FC236}">
                    <a16:creationId xmlns:a16="http://schemas.microsoft.com/office/drawing/2014/main" id="{5070BB33-6F4C-4F99-B305-F905F63A3B83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559846" y="2296992"/>
                <a:ext cx="32796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5">
            <p14:nvContentPartPr>
              <p14:cNvPr id="167246" name="Freihand 167245">
                <a:extLst>
                  <a:ext uri="{FF2B5EF4-FFF2-40B4-BE49-F238E27FC236}">
                    <a16:creationId xmlns:a16="http://schemas.microsoft.com/office/drawing/2014/main" id="{138781C8-F5FD-4EBE-9B08-AEED0AD0BF27}"/>
                  </a:ext>
                </a:extLst>
              </p14:cNvPr>
              <p14:cNvContentPartPr/>
              <p14:nvPr/>
            </p14:nvContentPartPr>
            <p14:xfrm>
              <a:off x="5416246" y="4959552"/>
              <a:ext cx="1609920" cy="486360"/>
            </p14:xfrm>
          </p:contentPart>
        </mc:Choice>
        <mc:Fallback>
          <p:pic>
            <p:nvPicPr>
              <p:cNvPr id="167246" name="Freihand 167245">
                <a:extLst>
                  <a:ext uri="{FF2B5EF4-FFF2-40B4-BE49-F238E27FC236}">
                    <a16:creationId xmlns:a16="http://schemas.microsoft.com/office/drawing/2014/main" id="{138781C8-F5FD-4EBE-9B08-AEED0AD0BF27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5411926" y="4955232"/>
                <a:ext cx="161856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7">
            <p14:nvContentPartPr>
              <p14:cNvPr id="167302" name="Freihand 167301">
                <a:extLst>
                  <a:ext uri="{FF2B5EF4-FFF2-40B4-BE49-F238E27FC236}">
                    <a16:creationId xmlns:a16="http://schemas.microsoft.com/office/drawing/2014/main" id="{AC1DDAF3-9FB0-4404-ACEA-BE2403BB76E5}"/>
                  </a:ext>
                </a:extLst>
              </p14:cNvPr>
              <p14:cNvContentPartPr/>
              <p14:nvPr/>
            </p14:nvContentPartPr>
            <p14:xfrm>
              <a:off x="5156326" y="4930392"/>
              <a:ext cx="636480" cy="537120"/>
            </p14:xfrm>
          </p:contentPart>
        </mc:Choice>
        <mc:Fallback>
          <p:pic>
            <p:nvPicPr>
              <p:cNvPr id="167302" name="Freihand 167301">
                <a:extLst>
                  <a:ext uri="{FF2B5EF4-FFF2-40B4-BE49-F238E27FC236}">
                    <a16:creationId xmlns:a16="http://schemas.microsoft.com/office/drawing/2014/main" id="{AC1DDAF3-9FB0-4404-ACEA-BE2403BB76E5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5152006" y="4926072"/>
                <a:ext cx="645120" cy="54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338" name="Gruppieren 167337">
            <a:extLst>
              <a:ext uri="{FF2B5EF4-FFF2-40B4-BE49-F238E27FC236}">
                <a16:creationId xmlns:a16="http://schemas.microsoft.com/office/drawing/2014/main" id="{36D0DC93-CA41-4AF5-B669-F8670A349334}"/>
              </a:ext>
            </a:extLst>
          </p:cNvPr>
          <p:cNvGrpSpPr/>
          <p:nvPr/>
        </p:nvGrpSpPr>
        <p:grpSpPr>
          <a:xfrm>
            <a:off x="5089366" y="4972512"/>
            <a:ext cx="1895760" cy="550800"/>
            <a:chOff x="5089366" y="4972512"/>
            <a:chExt cx="189576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167250" name="Freihand 167249">
                  <a:extLst>
                    <a:ext uri="{FF2B5EF4-FFF2-40B4-BE49-F238E27FC236}">
                      <a16:creationId xmlns:a16="http://schemas.microsoft.com/office/drawing/2014/main" id="{A543811D-1681-4BF0-85BB-AF00E1D2CEA4}"/>
                    </a:ext>
                  </a:extLst>
                </p14:cNvPr>
                <p14:cNvContentPartPr/>
                <p14:nvPr/>
              </p14:nvContentPartPr>
              <p14:xfrm>
                <a:off x="5799646" y="5326752"/>
                <a:ext cx="286920" cy="50760"/>
              </p14:xfrm>
            </p:contentPart>
          </mc:Choice>
          <mc:Fallback>
            <p:pic>
              <p:nvPicPr>
                <p:cNvPr id="167250" name="Freihand 167249">
                  <a:extLst>
                    <a:ext uri="{FF2B5EF4-FFF2-40B4-BE49-F238E27FC236}">
                      <a16:creationId xmlns:a16="http://schemas.microsoft.com/office/drawing/2014/main" id="{A543811D-1681-4BF0-85BB-AF00E1D2CEA4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5795326" y="5322432"/>
                  <a:ext cx="295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167259" name="Freihand 167258">
                  <a:extLst>
                    <a:ext uri="{FF2B5EF4-FFF2-40B4-BE49-F238E27FC236}">
                      <a16:creationId xmlns:a16="http://schemas.microsoft.com/office/drawing/2014/main" id="{6A8207D0-7A96-4F4D-B69C-BCC4E30B2D70}"/>
                    </a:ext>
                  </a:extLst>
                </p14:cNvPr>
                <p14:cNvContentPartPr/>
                <p14:nvPr/>
              </p14:nvContentPartPr>
              <p14:xfrm>
                <a:off x="5807206" y="5309112"/>
                <a:ext cx="211320" cy="54360"/>
              </p14:xfrm>
            </p:contentPart>
          </mc:Choice>
          <mc:Fallback>
            <p:pic>
              <p:nvPicPr>
                <p:cNvPr id="167259" name="Freihand 167258">
                  <a:extLst>
                    <a:ext uri="{FF2B5EF4-FFF2-40B4-BE49-F238E27FC236}">
                      <a16:creationId xmlns:a16="http://schemas.microsoft.com/office/drawing/2014/main" id="{6A8207D0-7A96-4F4D-B69C-BCC4E30B2D70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5802886" y="5304792"/>
                  <a:ext cx="219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167265" name="Freihand 167264">
                  <a:extLst>
                    <a:ext uri="{FF2B5EF4-FFF2-40B4-BE49-F238E27FC236}">
                      <a16:creationId xmlns:a16="http://schemas.microsoft.com/office/drawing/2014/main" id="{3E59004A-210F-4767-BF25-E9885786FCDA}"/>
                    </a:ext>
                  </a:extLst>
                </p14:cNvPr>
                <p14:cNvContentPartPr/>
                <p14:nvPr/>
              </p14:nvContentPartPr>
              <p14:xfrm>
                <a:off x="6495526" y="5299752"/>
                <a:ext cx="215640" cy="78840"/>
              </p14:xfrm>
            </p:contentPart>
          </mc:Choice>
          <mc:Fallback>
            <p:pic>
              <p:nvPicPr>
                <p:cNvPr id="167265" name="Freihand 167264">
                  <a:extLst>
                    <a:ext uri="{FF2B5EF4-FFF2-40B4-BE49-F238E27FC236}">
                      <a16:creationId xmlns:a16="http://schemas.microsoft.com/office/drawing/2014/main" id="{3E59004A-210F-4767-BF25-E9885786FCDA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491206" y="5295432"/>
                  <a:ext cx="224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167270" name="Freihand 167269">
                  <a:extLst>
                    <a:ext uri="{FF2B5EF4-FFF2-40B4-BE49-F238E27FC236}">
                      <a16:creationId xmlns:a16="http://schemas.microsoft.com/office/drawing/2014/main" id="{B9A98340-C92D-4B08-BC92-9B3AE69B5189}"/>
                    </a:ext>
                  </a:extLst>
                </p14:cNvPr>
                <p14:cNvContentPartPr/>
                <p14:nvPr/>
              </p14:nvContentPartPr>
              <p14:xfrm>
                <a:off x="6731686" y="5311632"/>
                <a:ext cx="250560" cy="66960"/>
              </p14:xfrm>
            </p:contentPart>
          </mc:Choice>
          <mc:Fallback>
            <p:pic>
              <p:nvPicPr>
                <p:cNvPr id="167270" name="Freihand 167269">
                  <a:extLst>
                    <a:ext uri="{FF2B5EF4-FFF2-40B4-BE49-F238E27FC236}">
                      <a16:creationId xmlns:a16="http://schemas.microsoft.com/office/drawing/2014/main" id="{B9A98340-C92D-4B08-BC92-9B3AE69B5189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727366" y="5307312"/>
                  <a:ext cx="259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167277" name="Freihand 167276">
                  <a:extLst>
                    <a:ext uri="{FF2B5EF4-FFF2-40B4-BE49-F238E27FC236}">
                      <a16:creationId xmlns:a16="http://schemas.microsoft.com/office/drawing/2014/main" id="{D2786E79-41B0-4F97-9170-BB1401984C8C}"/>
                    </a:ext>
                  </a:extLst>
                </p14:cNvPr>
                <p14:cNvContentPartPr/>
                <p14:nvPr/>
              </p14:nvContentPartPr>
              <p14:xfrm>
                <a:off x="6132286" y="4972872"/>
                <a:ext cx="361080" cy="428760"/>
              </p14:xfrm>
            </p:contentPart>
          </mc:Choice>
          <mc:Fallback>
            <p:pic>
              <p:nvPicPr>
                <p:cNvPr id="167277" name="Freihand 167276">
                  <a:extLst>
                    <a:ext uri="{FF2B5EF4-FFF2-40B4-BE49-F238E27FC236}">
                      <a16:creationId xmlns:a16="http://schemas.microsoft.com/office/drawing/2014/main" id="{D2786E79-41B0-4F97-9170-BB1401984C8C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127966" y="4968552"/>
                  <a:ext cx="3697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167337" name="Freihand 167336">
                  <a:extLst>
                    <a:ext uri="{FF2B5EF4-FFF2-40B4-BE49-F238E27FC236}">
                      <a16:creationId xmlns:a16="http://schemas.microsoft.com/office/drawing/2014/main" id="{6C3F13D9-DACF-4B73-9C90-A16308CB2438}"/>
                    </a:ext>
                  </a:extLst>
                </p14:cNvPr>
                <p14:cNvContentPartPr/>
                <p14:nvPr/>
              </p14:nvContentPartPr>
              <p14:xfrm>
                <a:off x="5089366" y="4972512"/>
                <a:ext cx="1895760" cy="550800"/>
              </p14:xfrm>
            </p:contentPart>
          </mc:Choice>
          <mc:Fallback>
            <p:pic>
              <p:nvPicPr>
                <p:cNvPr id="167337" name="Freihand 167336">
                  <a:extLst>
                    <a:ext uri="{FF2B5EF4-FFF2-40B4-BE49-F238E27FC236}">
                      <a16:creationId xmlns:a16="http://schemas.microsoft.com/office/drawing/2014/main" id="{6C3F13D9-DACF-4B73-9C90-A16308CB2438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5085046" y="4968192"/>
                  <a:ext cx="1904400" cy="55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>
                <a:solidFill>
                  <a:prstClr val="black"/>
                </a:solidFill>
              </a:rPr>
              <a:t>In </a:t>
            </a:r>
            <a:r>
              <a:rPr lang="en-US" sz="2000">
                <a:solidFill>
                  <a:prstClr val="black"/>
                </a:solidFill>
              </a:rPr>
              <a:t>Deutschland beträgt </a:t>
            </a:r>
            <a:r>
              <a:rPr lang="en-US" sz="2000" dirty="0">
                <a:solidFill>
                  <a:prstClr val="black"/>
                </a:solidFill>
              </a:rPr>
              <a:t>die </a:t>
            </a:r>
            <a:r>
              <a:rPr lang="en-US" sz="2000" err="1">
                <a:solidFill>
                  <a:prstClr val="black"/>
                </a:solidFill>
                <a:sym typeface="Wingdings" panose="05000000000000000000" pitchFamily="2" charset="2"/>
              </a:rPr>
              <a:t>Sparquote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etwa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= 11% </a:t>
            </a:r>
            <a:r>
              <a:rPr lang="en-US" sz="2000">
                <a:solidFill>
                  <a:prstClr val="black"/>
                </a:solidFill>
              </a:rPr>
              <a:t>: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Damit muss gelten: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>
                <a:solidFill>
                  <a:prstClr val="black"/>
                </a:solidFill>
              </a:rPr>
              <a:t>=89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Das Einkommen Y wird auf den Konsum und das Sparen aufgeteilt (vgl. wieder die VGR und den Wirtschaftskreislauf!)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Interpretation: Von 1000 zusätzlichen Euro an Einkommen </a:t>
            </a:r>
            <a:r>
              <a:rPr lang="de-DE" sz="2000">
                <a:solidFill>
                  <a:prstClr val="black"/>
                </a:solidFill>
              </a:rPr>
              <a:t>werden 890 </a:t>
            </a:r>
            <a:r>
              <a:rPr lang="de-DE" sz="2000" dirty="0">
                <a:solidFill>
                  <a:prstClr val="black"/>
                </a:solidFill>
              </a:rPr>
              <a:t>Euro direkt für den Konsum wieder ausgegeben!! (Erste Ableitung der Konsumfunktion!)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Wie </a:t>
            </a:r>
            <a:r>
              <a:rPr lang="en-US" sz="2000" dirty="0" err="1">
                <a:solidFill>
                  <a:prstClr val="black"/>
                </a:solidFill>
              </a:rPr>
              <a:t>hoch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ist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dann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</a:rPr>
              <a:t>marginale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Konsumquote</a:t>
            </a:r>
            <a:r>
              <a:rPr lang="en-US" sz="2000" dirty="0">
                <a:solidFill>
                  <a:prstClr val="black"/>
                </a:solidFill>
              </a:rPr>
              <a:t>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5B19A78-D16A-411F-924A-A76D0CA92BF0}"/>
                  </a:ext>
                </a:extLst>
              </p14:cNvPr>
              <p14:cNvContentPartPr/>
              <p14:nvPr/>
            </p14:nvContentPartPr>
            <p14:xfrm>
              <a:off x="3633133" y="1030872"/>
              <a:ext cx="2413800" cy="74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5B19A78-D16A-411F-924A-A76D0CA92B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8813" y="1026552"/>
                <a:ext cx="24224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9ABCE2B-D8AA-4464-9F7D-3E32A88A12BB}"/>
                  </a:ext>
                </a:extLst>
              </p14:cNvPr>
              <p14:cNvContentPartPr/>
              <p14:nvPr/>
            </p14:nvContentPartPr>
            <p14:xfrm>
              <a:off x="3385093" y="979752"/>
              <a:ext cx="2939040" cy="1144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9ABCE2B-D8AA-4464-9F7D-3E32A88A12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0773" y="975432"/>
                <a:ext cx="29476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A554F64-1040-41F4-A569-C1AF1987F4CF}"/>
                  </a:ext>
                </a:extLst>
              </p14:cNvPr>
              <p14:cNvContentPartPr/>
              <p14:nvPr/>
            </p14:nvContentPartPr>
            <p14:xfrm>
              <a:off x="5051533" y="1949232"/>
              <a:ext cx="658800" cy="198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A554F64-1040-41F4-A569-C1AF1987F4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47213" y="1944912"/>
                <a:ext cx="667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1EEF8A3-A0A1-42AC-8DAC-AD45DCD1362B}"/>
                  </a:ext>
                </a:extLst>
              </p14:cNvPr>
              <p14:cNvContentPartPr/>
              <p14:nvPr/>
            </p14:nvContentPartPr>
            <p14:xfrm>
              <a:off x="5639053" y="4179792"/>
              <a:ext cx="1140120" cy="932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1EEF8A3-A0A1-42AC-8DAC-AD45DCD136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4733" y="4175472"/>
                <a:ext cx="11487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AFF6A5A-EB6A-4157-9EB7-6565DDF4E9F7}"/>
                  </a:ext>
                </a:extLst>
              </p14:cNvPr>
              <p14:cNvContentPartPr/>
              <p14:nvPr/>
            </p14:nvContentPartPr>
            <p14:xfrm>
              <a:off x="2095213" y="4841472"/>
              <a:ext cx="1980360" cy="1004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AFF6A5A-EB6A-4157-9EB7-6565DDF4E9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90893" y="4837152"/>
                <a:ext cx="1989000" cy="1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77832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Autonomer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59530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915242" y="549060"/>
            <a:ext cx="1502460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585149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+ 0,890€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Ersparnis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von 0,11€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>
                <a:solidFill>
                  <a:srgbClr val="000000"/>
                </a:solidFill>
              </a:rPr>
              <a:t>=100+0,89Y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781911C-1513-4DA3-AFA2-85ED1FCAB131}"/>
                  </a:ext>
                </a:extLst>
              </p14:cNvPr>
              <p14:cNvContentPartPr/>
              <p14:nvPr/>
            </p14:nvContentPartPr>
            <p14:xfrm>
              <a:off x="161653" y="4315512"/>
              <a:ext cx="2656800" cy="907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781911C-1513-4DA3-AFA2-85ED1FCAB1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333" y="4311192"/>
                <a:ext cx="266544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EE34DDF-4D9D-4B15-9F95-678CB910F2B0}"/>
              </a:ext>
            </a:extLst>
          </p:cNvPr>
          <p:cNvGrpSpPr/>
          <p:nvPr/>
        </p:nvGrpSpPr>
        <p:grpSpPr>
          <a:xfrm>
            <a:off x="3490933" y="94152"/>
            <a:ext cx="6412320" cy="4663440"/>
            <a:chOff x="3490933" y="94152"/>
            <a:chExt cx="6412320" cy="46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E79580D-0EB5-482F-8E6A-C0BCFA31276B}"/>
                    </a:ext>
                  </a:extLst>
                </p14:cNvPr>
                <p14:cNvContentPartPr/>
                <p14:nvPr/>
              </p14:nvContentPartPr>
              <p14:xfrm>
                <a:off x="8776813" y="829992"/>
                <a:ext cx="277560" cy="60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E79580D-0EB5-482F-8E6A-C0BCFA3127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2493" y="825672"/>
                  <a:ext cx="286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3BA410E-6275-4014-843C-D3101B49BDE9}"/>
                    </a:ext>
                  </a:extLst>
                </p14:cNvPr>
                <p14:cNvContentPartPr/>
                <p14:nvPr/>
              </p14:nvContentPartPr>
              <p14:xfrm>
                <a:off x="3490933" y="3541872"/>
                <a:ext cx="14760" cy="1215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3BA410E-6275-4014-843C-D3101B49BD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86613" y="3537552"/>
                  <a:ext cx="23400" cy="12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83E8961-9D6C-4696-9030-4825E9A107DF}"/>
                    </a:ext>
                  </a:extLst>
                </p14:cNvPr>
                <p14:cNvContentPartPr/>
                <p14:nvPr/>
              </p14:nvContentPartPr>
              <p14:xfrm>
                <a:off x="3617293" y="943032"/>
                <a:ext cx="3418560" cy="2445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83E8961-9D6C-4696-9030-4825E9A107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12973" y="938712"/>
                  <a:ext cx="3427200" cy="24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909BEE5-9EDB-4F2E-A95C-00B49F7C2964}"/>
                    </a:ext>
                  </a:extLst>
                </p14:cNvPr>
                <p14:cNvContentPartPr/>
                <p14:nvPr/>
              </p14:nvContentPartPr>
              <p14:xfrm>
                <a:off x="8325373" y="917112"/>
                <a:ext cx="1577880" cy="55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909BEE5-9EDB-4F2E-A95C-00B49F7C296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21053" y="912792"/>
                  <a:ext cx="1586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6624870-6873-4488-9C6C-C0D1577CB34D}"/>
                    </a:ext>
                  </a:extLst>
                </p14:cNvPr>
                <p14:cNvContentPartPr/>
                <p14:nvPr/>
              </p14:nvContentPartPr>
              <p14:xfrm>
                <a:off x="8062213" y="914952"/>
                <a:ext cx="1733400" cy="954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6624870-6873-4488-9C6C-C0D1577CB3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57893" y="910632"/>
                  <a:ext cx="1742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5F99967-6D6B-4B11-A265-DFAE85D2BA16}"/>
                    </a:ext>
                  </a:extLst>
                </p14:cNvPr>
                <p14:cNvContentPartPr/>
                <p14:nvPr/>
              </p14:nvContentPartPr>
              <p14:xfrm>
                <a:off x="8307733" y="553872"/>
                <a:ext cx="207720" cy="329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5F99967-6D6B-4B11-A265-DFAE85D2BA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03413" y="549552"/>
                  <a:ext cx="2163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96CE1AE-C895-4780-A628-0AED5B2FDCEE}"/>
                    </a:ext>
                  </a:extLst>
                </p14:cNvPr>
                <p14:cNvContentPartPr/>
                <p14:nvPr/>
              </p14:nvContentPartPr>
              <p14:xfrm>
                <a:off x="9363973" y="531192"/>
                <a:ext cx="308160" cy="313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96CE1AE-C895-4780-A628-0AED5B2FDCE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59653" y="526872"/>
                  <a:ext cx="3168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C1DA9E6-0C05-49D5-ABBD-F11584E548F3}"/>
                    </a:ext>
                  </a:extLst>
                </p14:cNvPr>
                <p14:cNvContentPartPr/>
                <p14:nvPr/>
              </p14:nvContentPartPr>
              <p14:xfrm>
                <a:off x="7063213" y="487632"/>
                <a:ext cx="35280" cy="288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C1DA9E6-0C05-49D5-ABBD-F11584E548F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58893" y="483312"/>
                  <a:ext cx="439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ADA91CD-627A-4D1A-B7F4-BCF511276E87}"/>
                    </a:ext>
                  </a:extLst>
                </p14:cNvPr>
                <p14:cNvContentPartPr/>
                <p14:nvPr/>
              </p14:nvContentPartPr>
              <p14:xfrm>
                <a:off x="6985813" y="612192"/>
                <a:ext cx="183240" cy="232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ADA91CD-627A-4D1A-B7F4-BCF511276E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81493" y="607872"/>
                  <a:ext cx="191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7585B1F-0573-44FE-B396-5A09BBCF1F37}"/>
                    </a:ext>
                  </a:extLst>
                </p14:cNvPr>
                <p14:cNvContentPartPr/>
                <p14:nvPr/>
              </p14:nvContentPartPr>
              <p14:xfrm>
                <a:off x="6844693" y="208632"/>
                <a:ext cx="103320" cy="183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7585B1F-0573-44FE-B396-5A09BBCF1F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40373" y="204312"/>
                  <a:ext cx="111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C686ED3-A1E5-4BC7-87DC-4D7BC91BC484}"/>
                    </a:ext>
                  </a:extLst>
                </p14:cNvPr>
                <p14:cNvContentPartPr/>
                <p14:nvPr/>
              </p14:nvContentPartPr>
              <p14:xfrm>
                <a:off x="6979333" y="209352"/>
                <a:ext cx="164160" cy="172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C686ED3-A1E5-4BC7-87DC-4D7BC91BC4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75013" y="205032"/>
                  <a:ext cx="172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D8EAD16-E4C7-4AB3-BA5B-614B3F05A2B4}"/>
                    </a:ext>
                  </a:extLst>
                </p14:cNvPr>
                <p14:cNvContentPartPr/>
                <p14:nvPr/>
              </p14:nvContentPartPr>
              <p14:xfrm>
                <a:off x="7128373" y="206472"/>
                <a:ext cx="12960" cy="21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D8EAD16-E4C7-4AB3-BA5B-614B3F05A2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24053" y="202152"/>
                  <a:ext cx="21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5D301CD-127B-40CA-8579-EAB20BE5C6B2}"/>
                    </a:ext>
                  </a:extLst>
                </p14:cNvPr>
                <p14:cNvContentPartPr/>
                <p14:nvPr/>
              </p14:nvContentPartPr>
              <p14:xfrm>
                <a:off x="7181653" y="252192"/>
                <a:ext cx="228960" cy="142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5D301CD-127B-40CA-8579-EAB20BE5C6B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77333" y="247872"/>
                  <a:ext cx="237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37EA524-5AD1-4F46-B47B-537F648EFADE}"/>
                    </a:ext>
                  </a:extLst>
                </p14:cNvPr>
                <p14:cNvContentPartPr/>
                <p14:nvPr/>
              </p14:nvContentPartPr>
              <p14:xfrm>
                <a:off x="7534093" y="183072"/>
                <a:ext cx="149400" cy="114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37EA524-5AD1-4F46-B47B-537F648EFAD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29773" y="178752"/>
                  <a:ext cx="158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1A81E55-5D9A-4168-963C-A6A02873ECFB}"/>
                    </a:ext>
                  </a:extLst>
                </p14:cNvPr>
                <p14:cNvContentPartPr/>
                <p14:nvPr/>
              </p14:nvContentPartPr>
              <p14:xfrm>
                <a:off x="7787173" y="94152"/>
                <a:ext cx="214920" cy="178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1A81E55-5D9A-4168-963C-A6A02873ECF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82853" y="89832"/>
                  <a:ext cx="22356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726A9D2-6384-40C7-9C5D-6786DEA1F433}"/>
              </a:ext>
            </a:extLst>
          </p:cNvPr>
          <p:cNvGrpSpPr/>
          <p:nvPr/>
        </p:nvGrpSpPr>
        <p:grpSpPr>
          <a:xfrm>
            <a:off x="4430893" y="1973352"/>
            <a:ext cx="1449720" cy="956520"/>
            <a:chOff x="4430893" y="1973352"/>
            <a:chExt cx="1449720" cy="9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BE90DD4-E783-4657-8340-7EB8E481B792}"/>
                    </a:ext>
                  </a:extLst>
                </p14:cNvPr>
                <p14:cNvContentPartPr/>
                <p14:nvPr/>
              </p14:nvContentPartPr>
              <p14:xfrm>
                <a:off x="4430893" y="2848872"/>
                <a:ext cx="1263960" cy="81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BE90DD4-E783-4657-8340-7EB8E481B79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26573" y="2844552"/>
                  <a:ext cx="1272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25C0135-4DE7-4E3F-AB0A-3CD0B9691DAD}"/>
                    </a:ext>
                  </a:extLst>
                </p14:cNvPr>
                <p14:cNvContentPartPr/>
                <p14:nvPr/>
              </p14:nvContentPartPr>
              <p14:xfrm>
                <a:off x="5826973" y="1973352"/>
                <a:ext cx="53640" cy="882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25C0135-4DE7-4E3F-AB0A-3CD0B9691DA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22653" y="1969032"/>
                  <a:ext cx="62280" cy="89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523935" y="1346970"/>
            <a:ext cx="1630575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19BF29D-86B6-4055-8221-C52050A0A5E1}"/>
                  </a:ext>
                </a:extLst>
              </p14:cNvPr>
              <p14:cNvContentPartPr/>
              <p14:nvPr/>
            </p14:nvContentPartPr>
            <p14:xfrm>
              <a:off x="550453" y="1917192"/>
              <a:ext cx="1347120" cy="1447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19BF29D-86B6-4055-8221-C52050A0A5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133" y="1912872"/>
                <a:ext cx="13557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CF2134EB-23C3-44F5-B48F-E20BDDE1B278}"/>
                  </a:ext>
                </a:extLst>
              </p14:cNvPr>
              <p14:cNvContentPartPr/>
              <p14:nvPr/>
            </p14:nvContentPartPr>
            <p14:xfrm>
              <a:off x="5388853" y="5941632"/>
              <a:ext cx="1283760" cy="698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CF2134EB-23C3-44F5-B48F-E20BDDE1B2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4533" y="5937312"/>
                <a:ext cx="129240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9CAD485B-A06C-4303-AC51-978989D3D5DA}"/>
              </a:ext>
            </a:extLst>
          </p:cNvPr>
          <p:cNvGrpSpPr/>
          <p:nvPr/>
        </p:nvGrpSpPr>
        <p:grpSpPr>
          <a:xfrm>
            <a:off x="8089213" y="341472"/>
            <a:ext cx="649440" cy="308520"/>
            <a:chOff x="8089213" y="341472"/>
            <a:chExt cx="64944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AA71EBE-B1F5-4018-9463-BE4E05238E54}"/>
                    </a:ext>
                  </a:extLst>
                </p14:cNvPr>
                <p14:cNvContentPartPr/>
                <p14:nvPr/>
              </p14:nvContentPartPr>
              <p14:xfrm>
                <a:off x="8089213" y="436512"/>
                <a:ext cx="111240" cy="856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AA71EBE-B1F5-4018-9463-BE4E05238E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84893" y="432192"/>
                  <a:ext cx="119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E3559C9-C9BE-4ABF-9F15-ED603B53BB7C}"/>
                    </a:ext>
                  </a:extLst>
                </p14:cNvPr>
                <p14:cNvContentPartPr/>
                <p14:nvPr/>
              </p14:nvContentPartPr>
              <p14:xfrm>
                <a:off x="8183533" y="426792"/>
                <a:ext cx="59400" cy="223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E3559C9-C9BE-4ABF-9F15-ED603B53BB7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79213" y="422472"/>
                  <a:ext cx="68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570B27B-52D6-4E1E-98F7-2F80D01AF4AB}"/>
                    </a:ext>
                  </a:extLst>
                </p14:cNvPr>
                <p14:cNvContentPartPr/>
                <p14:nvPr/>
              </p14:nvContentPartPr>
              <p14:xfrm>
                <a:off x="8367133" y="372432"/>
                <a:ext cx="1800" cy="871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570B27B-52D6-4E1E-98F7-2F80D01AF4A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62813" y="368112"/>
                  <a:ext cx="10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9FCEE4C-4E70-46D8-A5C9-32073D83060A}"/>
                    </a:ext>
                  </a:extLst>
                </p14:cNvPr>
                <p14:cNvContentPartPr/>
                <p14:nvPr/>
              </p14:nvContentPartPr>
              <p14:xfrm>
                <a:off x="8286493" y="341472"/>
                <a:ext cx="145080" cy="127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9FCEE4C-4E70-46D8-A5C9-32073D8306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82173" y="337152"/>
                  <a:ext cx="153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5418F00-B3FF-45B7-9B46-67EA83C785C5}"/>
                    </a:ext>
                  </a:extLst>
                </p14:cNvPr>
                <p14:cNvContentPartPr/>
                <p14:nvPr/>
              </p14:nvContentPartPr>
              <p14:xfrm>
                <a:off x="8566573" y="455952"/>
                <a:ext cx="163080" cy="30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5418F00-B3FF-45B7-9B46-67EA83C785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62253" y="451632"/>
                  <a:ext cx="171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5EC647A-4D5E-46E3-B6BC-DA1F0E911A5B}"/>
                    </a:ext>
                  </a:extLst>
                </p14:cNvPr>
                <p14:cNvContentPartPr/>
                <p14:nvPr/>
              </p14:nvContentPartPr>
              <p14:xfrm>
                <a:off x="8595013" y="497712"/>
                <a:ext cx="143640" cy="12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5EC647A-4D5E-46E3-B6BC-DA1F0E911A5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90693" y="493392"/>
                  <a:ext cx="152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DB8048-2FDE-4E81-90C9-E8B441EA0078}"/>
                    </a:ext>
                  </a:extLst>
                </p14:cNvPr>
                <p14:cNvContentPartPr/>
                <p14:nvPr/>
              </p14:nvContentPartPr>
              <p14:xfrm>
                <a:off x="8398453" y="378192"/>
                <a:ext cx="82080" cy="160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DB8048-2FDE-4E81-90C9-E8B441EA007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94133" y="373872"/>
                  <a:ext cx="90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6DC89A7-9494-4710-856C-91A689D810E0}"/>
                    </a:ext>
                  </a:extLst>
                </p14:cNvPr>
                <p14:cNvContentPartPr/>
                <p14:nvPr/>
              </p14:nvContentPartPr>
              <p14:xfrm>
                <a:off x="8448853" y="444792"/>
                <a:ext cx="60120" cy="113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6DC89A7-9494-4710-856C-91A689D810E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44533" y="440472"/>
                  <a:ext cx="68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237FA56-4A50-4A2A-A749-43592F2FBFF0}"/>
                    </a:ext>
                  </a:extLst>
                </p14:cNvPr>
                <p14:cNvContentPartPr/>
                <p14:nvPr/>
              </p14:nvContentPartPr>
              <p14:xfrm>
                <a:off x="8492413" y="383592"/>
                <a:ext cx="52560" cy="2192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237FA56-4A50-4A2A-A749-43592F2FBF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88093" y="379272"/>
                  <a:ext cx="6120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F498535-D7EC-4380-B49E-8BBE70E64E2E}"/>
              </a:ext>
            </a:extLst>
          </p:cNvPr>
          <p:cNvGrpSpPr/>
          <p:nvPr/>
        </p:nvGrpSpPr>
        <p:grpSpPr>
          <a:xfrm>
            <a:off x="8914693" y="346872"/>
            <a:ext cx="1919880" cy="289080"/>
            <a:chOff x="8914693" y="346872"/>
            <a:chExt cx="191988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B4B061D-EFB2-4058-8C68-398FDA1451A9}"/>
                    </a:ext>
                  </a:extLst>
                </p14:cNvPr>
                <p14:cNvContentPartPr/>
                <p14:nvPr/>
              </p14:nvContentPartPr>
              <p14:xfrm>
                <a:off x="8914693" y="394752"/>
                <a:ext cx="101160" cy="100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B4B061D-EFB2-4058-8C68-398FDA1451A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10373" y="390432"/>
                  <a:ext cx="109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589B041-53C9-4E38-8B1A-C28BCE5D560A}"/>
                    </a:ext>
                  </a:extLst>
                </p14:cNvPr>
                <p14:cNvContentPartPr/>
                <p14:nvPr/>
              </p14:nvContentPartPr>
              <p14:xfrm>
                <a:off x="9056533" y="480072"/>
                <a:ext cx="61920" cy="82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589B041-53C9-4E38-8B1A-C28BCE5D560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52213" y="475752"/>
                  <a:ext cx="70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F65E600-43C1-47E3-A4B4-34A3F7B20099}"/>
                    </a:ext>
                  </a:extLst>
                </p14:cNvPr>
                <p14:cNvContentPartPr/>
                <p14:nvPr/>
              </p14:nvContentPartPr>
              <p14:xfrm>
                <a:off x="9227173" y="409512"/>
                <a:ext cx="19800" cy="106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F65E600-43C1-47E3-A4B4-34A3F7B200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22853" y="405192"/>
                  <a:ext cx="28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B2BBE1C-263E-42A1-AC5B-100E6A174CDA}"/>
                    </a:ext>
                  </a:extLst>
                </p14:cNvPr>
                <p14:cNvContentPartPr/>
                <p14:nvPr/>
              </p14:nvContentPartPr>
              <p14:xfrm>
                <a:off x="9171733" y="391872"/>
                <a:ext cx="252720" cy="93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B2BBE1C-263E-42A1-AC5B-100E6A174C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67413" y="387552"/>
                  <a:ext cx="261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051F4F5-66AB-40C6-B9E2-337EA0A1AE6B}"/>
                    </a:ext>
                  </a:extLst>
                </p14:cNvPr>
                <p14:cNvContentPartPr/>
                <p14:nvPr/>
              </p14:nvContentPartPr>
              <p14:xfrm>
                <a:off x="9426973" y="463512"/>
                <a:ext cx="63000" cy="87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051F4F5-66AB-40C6-B9E2-337EA0A1AE6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22653" y="459192"/>
                  <a:ext cx="71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0C15DEE-A81B-4865-879C-642968910529}"/>
                    </a:ext>
                  </a:extLst>
                </p14:cNvPr>
                <p14:cNvContentPartPr/>
                <p14:nvPr/>
              </p14:nvContentPartPr>
              <p14:xfrm>
                <a:off x="9591853" y="450552"/>
                <a:ext cx="21600" cy="8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0C15DEE-A81B-4865-879C-64296891052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87533" y="446232"/>
                  <a:ext cx="30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A344557-4725-45D6-AFF3-69436D7C4305}"/>
                    </a:ext>
                  </a:extLst>
                </p14:cNvPr>
                <p14:cNvContentPartPr/>
                <p14:nvPr/>
              </p14:nvContentPartPr>
              <p14:xfrm>
                <a:off x="9670333" y="398712"/>
                <a:ext cx="90360" cy="142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A344557-4725-45D6-AFF3-69436D7C430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66013" y="394392"/>
                  <a:ext cx="99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6D5D57D-3B68-4401-8043-2205A244DEEB}"/>
                    </a:ext>
                  </a:extLst>
                </p14:cNvPr>
                <p14:cNvContentPartPr/>
                <p14:nvPr/>
              </p14:nvContentPartPr>
              <p14:xfrm>
                <a:off x="9961933" y="413832"/>
                <a:ext cx="10800" cy="95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6D5D57D-3B68-4401-8043-2205A244DEE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57613" y="409512"/>
                  <a:ext cx="19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BAEAFB1-C729-4C89-959E-D8FFB861A3B5}"/>
                    </a:ext>
                  </a:extLst>
                </p14:cNvPr>
                <p14:cNvContentPartPr/>
                <p14:nvPr/>
              </p14:nvContentPartPr>
              <p14:xfrm>
                <a:off x="9902173" y="457032"/>
                <a:ext cx="141480" cy="5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BAEAFB1-C729-4C89-959E-D8FFB861A3B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97853" y="452712"/>
                  <a:ext cx="150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370F36A-11CC-4D27-82A4-B5FB150F05EC}"/>
                    </a:ext>
                  </a:extLst>
                </p14:cNvPr>
                <p14:cNvContentPartPr/>
                <p14:nvPr/>
              </p14:nvContentPartPr>
              <p14:xfrm>
                <a:off x="10170013" y="390072"/>
                <a:ext cx="160560" cy="122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370F36A-11CC-4D27-82A4-B5FB150F05E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65693" y="385752"/>
                  <a:ext cx="169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8CE58F9-2344-47BF-855C-B6D88B9F6A74}"/>
                    </a:ext>
                  </a:extLst>
                </p14:cNvPr>
                <p14:cNvContentPartPr/>
                <p14:nvPr/>
              </p14:nvContentPartPr>
              <p14:xfrm>
                <a:off x="10177933" y="372792"/>
                <a:ext cx="224280" cy="9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8CE58F9-2344-47BF-855C-B6D88B9F6A7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73613" y="368472"/>
                  <a:ext cx="232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E20994E-EC1E-4375-9128-DB59C13ECB4F}"/>
                    </a:ext>
                  </a:extLst>
                </p14:cNvPr>
                <p14:cNvContentPartPr/>
                <p14:nvPr/>
              </p14:nvContentPartPr>
              <p14:xfrm>
                <a:off x="10490413" y="367752"/>
                <a:ext cx="104040" cy="115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E20994E-EC1E-4375-9128-DB59C13ECB4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86093" y="363432"/>
                  <a:ext cx="112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C7950AE-1001-4753-A21D-790CB49F374E}"/>
                    </a:ext>
                  </a:extLst>
                </p14:cNvPr>
                <p14:cNvContentPartPr/>
                <p14:nvPr/>
              </p14:nvContentPartPr>
              <p14:xfrm>
                <a:off x="10713613" y="346872"/>
                <a:ext cx="120960" cy="183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C7950AE-1001-4753-A21D-790CB49F37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09293" y="342552"/>
                  <a:ext cx="129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6B81BD8-BB32-4B76-83D6-780AD99A3F73}"/>
                    </a:ext>
                  </a:extLst>
                </p14:cNvPr>
                <p14:cNvContentPartPr/>
                <p14:nvPr/>
              </p14:nvContentPartPr>
              <p14:xfrm>
                <a:off x="9526333" y="605712"/>
                <a:ext cx="259200" cy="30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6B81BD8-BB32-4B76-83D6-780AD99A3F7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22013" y="601392"/>
                  <a:ext cx="26784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4CD770E5-747E-4D9B-AE11-B94DEA315020}"/>
                  </a:ext>
                </a:extLst>
              </p14:cNvPr>
              <p14:cNvContentPartPr/>
              <p14:nvPr/>
            </p14:nvContentPartPr>
            <p14:xfrm>
              <a:off x="9913333" y="1373232"/>
              <a:ext cx="300600" cy="3960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4CD770E5-747E-4D9B-AE11-B94DEA31502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909013" y="1368912"/>
                <a:ext cx="3092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2F137175-4541-43E5-8D6C-77138AFD0770}"/>
                  </a:ext>
                </a:extLst>
              </p14:cNvPr>
              <p14:cNvContentPartPr/>
              <p14:nvPr/>
            </p14:nvContentPartPr>
            <p14:xfrm>
              <a:off x="10512013" y="2433072"/>
              <a:ext cx="1053360" cy="63540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2F137175-4541-43E5-8D6C-77138AFD077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507693" y="2428752"/>
                <a:ext cx="106200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72D503A8-4574-423F-BFC9-25CE0D26AF93}"/>
                  </a:ext>
                </a:extLst>
              </p14:cNvPr>
              <p14:cNvContentPartPr/>
              <p14:nvPr/>
            </p14:nvContentPartPr>
            <p14:xfrm>
              <a:off x="6143413" y="2076312"/>
              <a:ext cx="906120" cy="6516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72D503A8-4574-423F-BFC9-25CE0D26AF9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39093" y="2071992"/>
                <a:ext cx="914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D7E56DC-5086-4B84-88EB-01F582C247C4}"/>
                  </a:ext>
                </a:extLst>
              </p14:cNvPr>
              <p14:cNvContentPartPr/>
              <p14:nvPr/>
            </p14:nvContentPartPr>
            <p14:xfrm>
              <a:off x="8087053" y="804072"/>
              <a:ext cx="104400" cy="925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D7E56DC-5086-4B84-88EB-01F582C247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2733" y="799752"/>
                <a:ext cx="1130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F942D2F-D585-4D5A-91B0-4C9662DA4540}"/>
                  </a:ext>
                </a:extLst>
              </p14:cNvPr>
              <p14:cNvContentPartPr/>
              <p14:nvPr/>
            </p14:nvContentPartPr>
            <p14:xfrm>
              <a:off x="8166253" y="883272"/>
              <a:ext cx="107640" cy="547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F942D2F-D585-4D5A-91B0-4C9662DA454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161933" y="878952"/>
                <a:ext cx="1162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DE1D15F-C003-41E6-9488-DCC965A52638}"/>
                  </a:ext>
                </a:extLst>
              </p14:cNvPr>
              <p14:cNvContentPartPr/>
              <p14:nvPr/>
            </p14:nvContentPartPr>
            <p14:xfrm>
              <a:off x="8356693" y="832872"/>
              <a:ext cx="127080" cy="57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DE1D15F-C003-41E6-9488-DCC965A5263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352373" y="828552"/>
                <a:ext cx="1357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5053844-CB6F-420E-A079-DB76E4F21E68}"/>
                  </a:ext>
                </a:extLst>
              </p14:cNvPr>
              <p14:cNvContentPartPr/>
              <p14:nvPr/>
            </p14:nvContentPartPr>
            <p14:xfrm>
              <a:off x="8382613" y="870672"/>
              <a:ext cx="99720" cy="144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5053844-CB6F-420E-A079-DB76E4F21E6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78293" y="866352"/>
                <a:ext cx="1083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6BDE0B4-867B-445E-9CB5-A64C8A586E31}"/>
                  </a:ext>
                </a:extLst>
              </p14:cNvPr>
              <p14:cNvContentPartPr/>
              <p14:nvPr/>
            </p14:nvContentPartPr>
            <p14:xfrm>
              <a:off x="8514013" y="796872"/>
              <a:ext cx="115200" cy="1137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6BDE0B4-867B-445E-9CB5-A64C8A586E3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509693" y="792552"/>
                <a:ext cx="1238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53CE4EB-A1BB-469F-A480-385859C20621}"/>
                  </a:ext>
                </a:extLst>
              </p14:cNvPr>
              <p14:cNvContentPartPr/>
              <p14:nvPr/>
            </p14:nvContentPartPr>
            <p14:xfrm>
              <a:off x="8697973" y="783192"/>
              <a:ext cx="95760" cy="820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53CE4EB-A1BB-469F-A480-385859C2062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693653" y="778872"/>
                <a:ext cx="1044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62634A7-CFF4-4206-B52A-827E9C71BB2B}"/>
                  </a:ext>
                </a:extLst>
              </p14:cNvPr>
              <p14:cNvContentPartPr/>
              <p14:nvPr/>
            </p14:nvContentPartPr>
            <p14:xfrm>
              <a:off x="9075613" y="810912"/>
              <a:ext cx="12960" cy="903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62634A7-CFF4-4206-B52A-827E9C71BB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071293" y="806592"/>
                <a:ext cx="21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F21433C-AAB5-43E7-8B15-9B52F6A8CB70}"/>
                  </a:ext>
                </a:extLst>
              </p14:cNvPr>
              <p14:cNvContentPartPr/>
              <p14:nvPr/>
            </p14:nvContentPartPr>
            <p14:xfrm>
              <a:off x="8992813" y="874272"/>
              <a:ext cx="147600" cy="331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F21433C-AAB5-43E7-8B15-9B52F6A8CB7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988493" y="869952"/>
                <a:ext cx="1562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35DD4D0-7E62-41FD-8044-219300EF0378}"/>
                  </a:ext>
                </a:extLst>
              </p14:cNvPr>
              <p14:cNvContentPartPr/>
              <p14:nvPr/>
            </p14:nvContentPartPr>
            <p14:xfrm>
              <a:off x="8998933" y="783552"/>
              <a:ext cx="144360" cy="165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35DD4D0-7E62-41FD-8044-219300EF037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994613" y="779232"/>
                <a:ext cx="153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A7A9BD4-1A03-4A4D-80F0-525857FBD050}"/>
                  </a:ext>
                </a:extLst>
              </p14:cNvPr>
              <p14:cNvContentPartPr/>
              <p14:nvPr/>
            </p14:nvContentPartPr>
            <p14:xfrm>
              <a:off x="9280453" y="811632"/>
              <a:ext cx="116640" cy="18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A7A9BD4-1A03-4A4D-80F0-525857FBD05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276133" y="807312"/>
                <a:ext cx="1252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5310C6F-4569-4CF3-BED5-4200F833EA31}"/>
                  </a:ext>
                </a:extLst>
              </p14:cNvPr>
              <p14:cNvContentPartPr/>
              <p14:nvPr/>
            </p14:nvContentPartPr>
            <p14:xfrm>
              <a:off x="9305293" y="774552"/>
              <a:ext cx="198720" cy="964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5310C6F-4569-4CF3-BED5-4200F833EA3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300973" y="770232"/>
                <a:ext cx="2073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52FF0FF8-13EF-4B8D-97C1-8741A5EFC943}"/>
                  </a:ext>
                </a:extLst>
              </p14:cNvPr>
              <p14:cNvContentPartPr/>
              <p14:nvPr/>
            </p14:nvContentPartPr>
            <p14:xfrm>
              <a:off x="9527413" y="773832"/>
              <a:ext cx="111960" cy="1134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52FF0FF8-13EF-4B8D-97C1-8741A5EFC94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523093" y="769512"/>
                <a:ext cx="120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A4A60EE0-BEAF-47BA-B49B-8AF0D6A74E4C}"/>
                  </a:ext>
                </a:extLst>
              </p14:cNvPr>
              <p14:cNvContentPartPr/>
              <p14:nvPr/>
            </p14:nvContentPartPr>
            <p14:xfrm>
              <a:off x="9567373" y="753312"/>
              <a:ext cx="114120" cy="64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A4A60EE0-BEAF-47BA-B49B-8AF0D6A74E4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563053" y="748992"/>
                <a:ext cx="1227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95A77130-2694-48C8-9B1D-188127F7ACB9}"/>
                  </a:ext>
                </a:extLst>
              </p14:cNvPr>
              <p14:cNvContentPartPr/>
              <p14:nvPr/>
            </p14:nvContentPartPr>
            <p14:xfrm>
              <a:off x="9702373" y="759792"/>
              <a:ext cx="113400" cy="849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95A77130-2694-48C8-9B1D-188127F7ACB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698053" y="755472"/>
                <a:ext cx="12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339A089-2D58-4521-BAA3-E21736D78CB9}"/>
                  </a:ext>
                </a:extLst>
              </p14:cNvPr>
              <p14:cNvContentPartPr/>
              <p14:nvPr/>
            </p14:nvContentPartPr>
            <p14:xfrm>
              <a:off x="10215013" y="729192"/>
              <a:ext cx="157320" cy="15192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339A089-2D58-4521-BAA3-E21736D78CB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210693" y="724872"/>
                <a:ext cx="1659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9057D24-0D4E-40CC-B010-5913FE729498}"/>
                  </a:ext>
                </a:extLst>
              </p14:cNvPr>
              <p14:cNvContentPartPr/>
              <p14:nvPr/>
            </p14:nvContentPartPr>
            <p14:xfrm>
              <a:off x="10491493" y="774192"/>
              <a:ext cx="109800" cy="46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9057D24-0D4E-40CC-B010-5913FE72949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487173" y="769872"/>
                <a:ext cx="11844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C2BBCE8D-C794-47AC-8AF1-D414781E87E9}"/>
                  </a:ext>
                </a:extLst>
              </p14:cNvPr>
              <p14:cNvContentPartPr/>
              <p14:nvPr/>
            </p14:nvContentPartPr>
            <p14:xfrm>
              <a:off x="10513813" y="798312"/>
              <a:ext cx="149760" cy="82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C2BBCE8D-C794-47AC-8AF1-D414781E87E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509493" y="793992"/>
                <a:ext cx="158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1349134F-1D68-4505-99AC-A26319F14119}"/>
                  </a:ext>
                </a:extLst>
              </p14:cNvPr>
              <p14:cNvContentPartPr/>
              <p14:nvPr/>
            </p14:nvContentPartPr>
            <p14:xfrm>
              <a:off x="10706053" y="726312"/>
              <a:ext cx="139680" cy="763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1349134F-1D68-4505-99AC-A26319F1411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701733" y="721992"/>
                <a:ext cx="1483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379FA48-438B-4A17-BABC-E8781C771212}"/>
                  </a:ext>
                </a:extLst>
              </p14:cNvPr>
              <p14:cNvContentPartPr/>
              <p14:nvPr/>
            </p14:nvContentPartPr>
            <p14:xfrm>
              <a:off x="10861933" y="724512"/>
              <a:ext cx="77040" cy="680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379FA48-438B-4A17-BABC-E8781C77121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857613" y="720192"/>
                <a:ext cx="856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0EE1E994-1C0A-484C-8091-33E14FA27C52}"/>
                  </a:ext>
                </a:extLst>
              </p14:cNvPr>
              <p14:cNvContentPartPr/>
              <p14:nvPr/>
            </p14:nvContentPartPr>
            <p14:xfrm>
              <a:off x="10976773" y="737472"/>
              <a:ext cx="129240" cy="514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0EE1E994-1C0A-484C-8091-33E14FA27C5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972453" y="733152"/>
                <a:ext cx="1378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DE6127F-6FEF-42D2-9429-BE56844A4102}"/>
                  </a:ext>
                </a:extLst>
              </p14:cNvPr>
              <p14:cNvContentPartPr/>
              <p14:nvPr/>
            </p14:nvContentPartPr>
            <p14:xfrm>
              <a:off x="11305453" y="713712"/>
              <a:ext cx="122760" cy="802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DE6127F-6FEF-42D2-9429-BE56844A410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301133" y="709392"/>
                <a:ext cx="131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1467A30D-61E2-4D66-BE7B-5952AECEFF57}"/>
                  </a:ext>
                </a:extLst>
              </p14:cNvPr>
              <p14:cNvContentPartPr/>
              <p14:nvPr/>
            </p14:nvContentPartPr>
            <p14:xfrm>
              <a:off x="11425693" y="783192"/>
              <a:ext cx="82800" cy="324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1467A30D-61E2-4D66-BE7B-5952AECEFF5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421373" y="778872"/>
                <a:ext cx="914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902163E4-AC80-4824-BEFD-91407FB97474}"/>
                  </a:ext>
                </a:extLst>
              </p14:cNvPr>
              <p14:cNvContentPartPr/>
              <p14:nvPr/>
            </p14:nvContentPartPr>
            <p14:xfrm>
              <a:off x="11460973" y="791472"/>
              <a:ext cx="52560" cy="892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902163E4-AC80-4824-BEFD-91407FB9747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456653" y="787152"/>
                <a:ext cx="612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E280B40D-9877-44F1-8F79-8879A3A0C784}"/>
                  </a:ext>
                </a:extLst>
              </p14:cNvPr>
              <p14:cNvContentPartPr/>
              <p14:nvPr/>
            </p14:nvContentPartPr>
            <p14:xfrm>
              <a:off x="11533693" y="754752"/>
              <a:ext cx="111960" cy="118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E280B40D-9877-44F1-8F79-8879A3A0C78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529373" y="750432"/>
                <a:ext cx="1206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7F0737B-C543-4638-AA88-0BC9DC6EBAE7}"/>
                  </a:ext>
                </a:extLst>
              </p14:cNvPr>
              <p14:cNvContentPartPr/>
              <p14:nvPr/>
            </p14:nvContentPartPr>
            <p14:xfrm>
              <a:off x="11550253" y="796872"/>
              <a:ext cx="101160" cy="54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7F0737B-C543-4638-AA88-0BC9DC6EBAE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545933" y="792552"/>
                <a:ext cx="1098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B3955ED-B229-4438-8DDB-B1D232486E93}"/>
                  </a:ext>
                </a:extLst>
              </p14:cNvPr>
              <p14:cNvContentPartPr/>
              <p14:nvPr/>
            </p14:nvContentPartPr>
            <p14:xfrm>
              <a:off x="11682733" y="737112"/>
              <a:ext cx="86400" cy="727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B3955ED-B229-4438-8DDB-B1D232486E9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678413" y="732792"/>
                <a:ext cx="950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0D6EADD9-8C05-4BBF-8CCD-2A6318F4E4E5}"/>
                  </a:ext>
                </a:extLst>
              </p14:cNvPr>
              <p14:cNvContentPartPr/>
              <p14:nvPr/>
            </p14:nvContentPartPr>
            <p14:xfrm>
              <a:off x="11766973" y="805872"/>
              <a:ext cx="16200" cy="684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0D6EADD9-8C05-4BBF-8CCD-2A6318F4E4E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762653" y="801552"/>
                <a:ext cx="24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BB8D53B-1A4C-484C-B39D-E38CD68E80C4}"/>
                  </a:ext>
                </a:extLst>
              </p14:cNvPr>
              <p14:cNvContentPartPr/>
              <p14:nvPr/>
            </p14:nvContentPartPr>
            <p14:xfrm>
              <a:off x="11814133" y="715872"/>
              <a:ext cx="95760" cy="1360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BB8D53B-1A4C-484C-B39D-E38CD68E80C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809813" y="711552"/>
                <a:ext cx="1044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06FC3B85-8016-4A7B-8655-33356E15545D}"/>
                  </a:ext>
                </a:extLst>
              </p14:cNvPr>
              <p14:cNvContentPartPr/>
              <p14:nvPr/>
            </p14:nvContentPartPr>
            <p14:xfrm>
              <a:off x="8563693" y="975072"/>
              <a:ext cx="303840" cy="144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06FC3B85-8016-4A7B-8655-33356E15545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559373" y="970752"/>
                <a:ext cx="3124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2A150C99-C211-44CC-8EE7-D0AB424993D6}"/>
                  </a:ext>
                </a:extLst>
              </p14:cNvPr>
              <p14:cNvContentPartPr/>
              <p14:nvPr/>
            </p14:nvContentPartPr>
            <p14:xfrm>
              <a:off x="9425893" y="961752"/>
              <a:ext cx="382320" cy="2988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2A150C99-C211-44CC-8EE7-D0AB424993D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421573" y="957432"/>
                <a:ext cx="3909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EDFEA5C7-D98E-4C11-9033-7A48C8FFC7F0}"/>
                  </a:ext>
                </a:extLst>
              </p14:cNvPr>
              <p14:cNvContentPartPr/>
              <p14:nvPr/>
            </p14:nvContentPartPr>
            <p14:xfrm>
              <a:off x="10686613" y="905232"/>
              <a:ext cx="407880" cy="684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EDFEA5C7-D98E-4C11-9033-7A48C8FFC7F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682293" y="900912"/>
                <a:ext cx="4165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1DC652CA-1468-4E70-B2B6-E231873E4A46}"/>
                  </a:ext>
                </a:extLst>
              </p14:cNvPr>
              <p14:cNvContentPartPr/>
              <p14:nvPr/>
            </p14:nvContentPartPr>
            <p14:xfrm>
              <a:off x="1974613" y="4509552"/>
              <a:ext cx="225360" cy="295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1DC652CA-1468-4E70-B2B6-E231873E4A4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970293" y="4505232"/>
                <a:ext cx="2340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939F8A69-8B6B-4216-96C8-2EBDD2C8ACF3}"/>
                  </a:ext>
                </a:extLst>
              </p14:cNvPr>
              <p14:cNvContentPartPr/>
              <p14:nvPr/>
            </p14:nvContentPartPr>
            <p14:xfrm>
              <a:off x="1602013" y="4451952"/>
              <a:ext cx="109080" cy="17388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939F8A69-8B6B-4216-96C8-2EBDD2C8ACF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597693" y="4447632"/>
                <a:ext cx="1177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63D94FB6-9002-47EB-92C3-38DF06B1210D}"/>
                  </a:ext>
                </a:extLst>
              </p14:cNvPr>
              <p14:cNvContentPartPr/>
              <p14:nvPr/>
            </p14:nvContentPartPr>
            <p14:xfrm>
              <a:off x="1732333" y="4472832"/>
              <a:ext cx="101520" cy="12240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63D94FB6-9002-47EB-92C3-38DF06B1210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728013" y="4468512"/>
                <a:ext cx="1101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50BCD5D7-C2EA-4D56-BB87-C065231EFBA3}"/>
                  </a:ext>
                </a:extLst>
              </p14:cNvPr>
              <p14:cNvContentPartPr/>
              <p14:nvPr/>
            </p14:nvContentPartPr>
            <p14:xfrm>
              <a:off x="1827373" y="4451952"/>
              <a:ext cx="111240" cy="10656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50BCD5D7-C2EA-4D56-BB87-C065231EFBA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823053" y="4447632"/>
                <a:ext cx="1198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7A56251B-605E-452F-824A-A71F7C967E38}"/>
                  </a:ext>
                </a:extLst>
              </p14:cNvPr>
              <p14:cNvContentPartPr/>
              <p14:nvPr/>
            </p14:nvContentPartPr>
            <p14:xfrm>
              <a:off x="9166333" y="1163712"/>
              <a:ext cx="98280" cy="1465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7A56251B-605E-452F-824A-A71F7C967E3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162013" y="1159392"/>
                <a:ext cx="1069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4D598CB5-20CA-4175-BB67-AD8BDB94F35D}"/>
                  </a:ext>
                </a:extLst>
              </p14:cNvPr>
              <p14:cNvContentPartPr/>
              <p14:nvPr/>
            </p14:nvContentPartPr>
            <p14:xfrm>
              <a:off x="9323653" y="1192512"/>
              <a:ext cx="114480" cy="846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4D598CB5-20CA-4175-BB67-AD8BDB94F35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319333" y="1188192"/>
                <a:ext cx="1231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95030013-46BF-48CE-A5B6-A59189EA0A9D}"/>
                  </a:ext>
                </a:extLst>
              </p14:cNvPr>
              <p14:cNvContentPartPr/>
              <p14:nvPr/>
            </p14:nvContentPartPr>
            <p14:xfrm>
              <a:off x="9477373" y="1193592"/>
              <a:ext cx="118080" cy="730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95030013-46BF-48CE-A5B6-A59189EA0A9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73053" y="1189272"/>
                <a:ext cx="1267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A4911430-8FFB-49D3-95DC-3E3C23FE2FF3}"/>
                  </a:ext>
                </a:extLst>
              </p14:cNvPr>
              <p14:cNvContentPartPr/>
              <p14:nvPr/>
            </p14:nvContentPartPr>
            <p14:xfrm>
              <a:off x="9694093" y="1200072"/>
              <a:ext cx="128160" cy="1022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A4911430-8FFB-49D3-95DC-3E3C23FE2FF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689773" y="1195752"/>
                <a:ext cx="1368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2A13447B-A99B-4891-A069-13BCD8145515}"/>
                  </a:ext>
                </a:extLst>
              </p14:cNvPr>
              <p14:cNvContentPartPr/>
              <p14:nvPr/>
            </p14:nvContentPartPr>
            <p14:xfrm>
              <a:off x="10002973" y="1168032"/>
              <a:ext cx="100800" cy="7704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2A13447B-A99B-4891-A069-13BCD814551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998653" y="1163712"/>
                <a:ext cx="1094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F849BC8E-C99D-466B-93B9-59575C9922EE}"/>
                  </a:ext>
                </a:extLst>
              </p14:cNvPr>
              <p14:cNvContentPartPr/>
              <p14:nvPr/>
            </p14:nvContentPartPr>
            <p14:xfrm>
              <a:off x="10140133" y="1218072"/>
              <a:ext cx="4680" cy="799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F849BC8E-C99D-466B-93B9-59575C9922E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135813" y="1213752"/>
                <a:ext cx="133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4BF72EE-1EBC-40C5-80EB-D1861E982ADE}"/>
                  </a:ext>
                </a:extLst>
              </p14:cNvPr>
              <p14:cNvContentPartPr/>
              <p14:nvPr/>
            </p14:nvContentPartPr>
            <p14:xfrm>
              <a:off x="10178293" y="1148232"/>
              <a:ext cx="111600" cy="11016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4BF72EE-1EBC-40C5-80EB-D1861E982AD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173973" y="1143912"/>
                <a:ext cx="1202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AE6F706-4D45-4866-A007-0BAAED7F27FB}"/>
                  </a:ext>
                </a:extLst>
              </p14:cNvPr>
              <p14:cNvContentPartPr/>
              <p14:nvPr/>
            </p14:nvContentPartPr>
            <p14:xfrm>
              <a:off x="10364053" y="1170552"/>
              <a:ext cx="72000" cy="442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AE6F706-4D45-4866-A007-0BAAED7F27F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359733" y="1166232"/>
                <a:ext cx="80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8F35CAA-A812-4B66-98A5-8552FE34278F}"/>
                  </a:ext>
                </a:extLst>
              </p14:cNvPr>
              <p14:cNvContentPartPr/>
              <p14:nvPr/>
            </p14:nvContentPartPr>
            <p14:xfrm>
              <a:off x="10347493" y="1183872"/>
              <a:ext cx="90000" cy="1591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8F35CAA-A812-4B66-98A5-8552FE34278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343173" y="1179552"/>
                <a:ext cx="986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8E6C8420-7114-4765-BEB7-21FCEA68D395}"/>
                  </a:ext>
                </a:extLst>
              </p14:cNvPr>
              <p14:cNvContentPartPr/>
              <p14:nvPr/>
            </p14:nvContentPartPr>
            <p14:xfrm>
              <a:off x="9649093" y="1771752"/>
              <a:ext cx="114480" cy="8640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8E6C8420-7114-4765-BEB7-21FCEA68D39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644773" y="1767432"/>
                <a:ext cx="1231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AB9C99FC-6290-445F-B526-3CA03640CE31}"/>
                  </a:ext>
                </a:extLst>
              </p14:cNvPr>
              <p14:cNvContentPartPr/>
              <p14:nvPr/>
            </p14:nvContentPartPr>
            <p14:xfrm>
              <a:off x="9752413" y="1744392"/>
              <a:ext cx="155880" cy="26280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AB9C99FC-6290-445F-B526-3CA03640CE3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9748093" y="1740072"/>
                <a:ext cx="1645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9C50E47E-D5FF-4D68-854A-934D2CFE9353}"/>
                  </a:ext>
                </a:extLst>
              </p14:cNvPr>
              <p14:cNvContentPartPr/>
              <p14:nvPr/>
            </p14:nvContentPartPr>
            <p14:xfrm>
              <a:off x="9856453" y="1634952"/>
              <a:ext cx="37800" cy="21348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9C50E47E-D5FF-4D68-854A-934D2CFE935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852133" y="1630632"/>
                <a:ext cx="464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6284151F-5245-44A4-8177-312D1F8E81E4}"/>
                  </a:ext>
                </a:extLst>
              </p14:cNvPr>
              <p14:cNvContentPartPr/>
              <p14:nvPr/>
            </p14:nvContentPartPr>
            <p14:xfrm>
              <a:off x="10167493" y="1614792"/>
              <a:ext cx="86400" cy="26316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6284151F-5245-44A4-8177-312D1F8E81E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163173" y="1610472"/>
                <a:ext cx="950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99F85C9F-B092-4A15-AC7A-A15245EA2B92}"/>
                  </a:ext>
                </a:extLst>
              </p14:cNvPr>
              <p14:cNvContentPartPr/>
              <p14:nvPr/>
            </p14:nvContentPartPr>
            <p14:xfrm>
              <a:off x="10294573" y="1611552"/>
              <a:ext cx="98640" cy="18324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99F85C9F-B092-4A15-AC7A-A15245EA2B9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290253" y="1607232"/>
                <a:ext cx="1072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FC54DFAD-F537-4CBE-B220-6229D2B0D6F9}"/>
                  </a:ext>
                </a:extLst>
              </p14:cNvPr>
              <p14:cNvContentPartPr/>
              <p14:nvPr/>
            </p14:nvContentPartPr>
            <p14:xfrm>
              <a:off x="10382413" y="1677432"/>
              <a:ext cx="91800" cy="10476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FC54DFAD-F537-4CBE-B220-6229D2B0D6F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378093" y="1673112"/>
                <a:ext cx="1004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5BECBB18-49F7-45A6-B48B-7D200C90E13A}"/>
                  </a:ext>
                </a:extLst>
              </p14:cNvPr>
              <p14:cNvContentPartPr/>
              <p14:nvPr/>
            </p14:nvContentPartPr>
            <p14:xfrm>
              <a:off x="10486093" y="1611192"/>
              <a:ext cx="279000" cy="19764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5BECBB18-49F7-45A6-B48B-7D200C90E13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481773" y="1606872"/>
                <a:ext cx="2876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212073D1-5578-4861-B64C-FEF8E26AFBC0}"/>
                  </a:ext>
                </a:extLst>
              </p14:cNvPr>
              <p14:cNvContentPartPr/>
              <p14:nvPr/>
            </p14:nvContentPartPr>
            <p14:xfrm>
              <a:off x="10641253" y="1706952"/>
              <a:ext cx="137520" cy="1548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212073D1-5578-4861-B64C-FEF8E26AFBC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636933" y="1702632"/>
                <a:ext cx="1461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1E8838B6-F54A-46A4-85B8-07A628B2B1C4}"/>
                  </a:ext>
                </a:extLst>
              </p14:cNvPr>
              <p14:cNvContentPartPr/>
              <p14:nvPr/>
            </p14:nvContentPartPr>
            <p14:xfrm>
              <a:off x="10897573" y="1630632"/>
              <a:ext cx="159480" cy="10440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1E8838B6-F54A-46A4-85B8-07A628B2B1C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893253" y="1626312"/>
                <a:ext cx="1681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F57DDA89-01E1-4B24-A663-02814D48080D}"/>
                  </a:ext>
                </a:extLst>
              </p14:cNvPr>
              <p14:cNvContentPartPr/>
              <p14:nvPr/>
            </p14:nvContentPartPr>
            <p14:xfrm>
              <a:off x="11145253" y="1629192"/>
              <a:ext cx="19080" cy="8244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F57DDA89-01E1-4B24-A663-02814D48080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140933" y="1624872"/>
                <a:ext cx="277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D0AE784E-A63C-4BB9-89C9-12930DB8E0EA}"/>
                  </a:ext>
                </a:extLst>
              </p14:cNvPr>
              <p14:cNvContentPartPr/>
              <p14:nvPr/>
            </p14:nvContentPartPr>
            <p14:xfrm>
              <a:off x="11099173" y="1666272"/>
              <a:ext cx="113400" cy="684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D0AE784E-A63C-4BB9-89C9-12930DB8E0E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094853" y="1661952"/>
                <a:ext cx="1220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A231F1D5-3B06-4C84-A8BC-8F7EF1ADB813}"/>
                  </a:ext>
                </a:extLst>
              </p14:cNvPr>
              <p14:cNvContentPartPr/>
              <p14:nvPr/>
            </p14:nvContentPartPr>
            <p14:xfrm>
              <a:off x="11306533" y="1537392"/>
              <a:ext cx="104760" cy="13752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A231F1D5-3B06-4C84-A8BC-8F7EF1ADB81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1302213" y="1533072"/>
                <a:ext cx="1134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B1C6225-ED0E-44AE-9058-61C63078B1A7}"/>
                  </a:ext>
                </a:extLst>
              </p14:cNvPr>
              <p14:cNvContentPartPr/>
              <p14:nvPr/>
            </p14:nvContentPartPr>
            <p14:xfrm>
              <a:off x="11426773" y="1582752"/>
              <a:ext cx="144000" cy="1202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B1C6225-ED0E-44AE-9058-61C63078B1A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1422453" y="1578432"/>
                <a:ext cx="152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A7DB31D-BAFA-40FF-A4BA-A4A91019B71D}"/>
                  </a:ext>
                </a:extLst>
              </p14:cNvPr>
              <p14:cNvContentPartPr/>
              <p14:nvPr/>
            </p14:nvContentPartPr>
            <p14:xfrm>
              <a:off x="10836013" y="1818552"/>
              <a:ext cx="311400" cy="6444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A7DB31D-BAFA-40FF-A4BA-A4A91019B71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831693" y="1814232"/>
                <a:ext cx="3200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2AE8BB74-D1A0-4C88-A314-242DEF5AD131}"/>
                  </a:ext>
                </a:extLst>
              </p14:cNvPr>
              <p14:cNvContentPartPr/>
              <p14:nvPr/>
            </p14:nvContentPartPr>
            <p14:xfrm>
              <a:off x="11253613" y="1325712"/>
              <a:ext cx="230760" cy="52812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2AE8BB74-D1A0-4C88-A314-242DEF5AD13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249293" y="1321392"/>
                <a:ext cx="23940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FB90325-3D77-4F2C-B60F-84C576CA0AE5}"/>
                  </a:ext>
                </a:extLst>
              </p14:cNvPr>
              <p14:cNvContentPartPr/>
              <p14:nvPr/>
            </p14:nvContentPartPr>
            <p14:xfrm>
              <a:off x="10083253" y="1965072"/>
              <a:ext cx="1440" cy="16884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FB90325-3D77-4F2C-B60F-84C576CA0AE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078933" y="1960752"/>
                <a:ext cx="100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62F1E66A-26B6-4274-8885-AC735CC96BE7}"/>
                  </a:ext>
                </a:extLst>
              </p14:cNvPr>
              <p14:cNvContentPartPr/>
              <p14:nvPr/>
            </p14:nvContentPartPr>
            <p14:xfrm>
              <a:off x="10054453" y="2314272"/>
              <a:ext cx="28080" cy="25812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62F1E66A-26B6-4274-8885-AC735CC96BE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050133" y="2309952"/>
                <a:ext cx="367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FF430708-8784-427E-A317-80141B93E734}"/>
                  </a:ext>
                </a:extLst>
              </p14:cNvPr>
              <p14:cNvContentPartPr/>
              <p14:nvPr/>
            </p14:nvContentPartPr>
            <p14:xfrm>
              <a:off x="10273693" y="2174232"/>
              <a:ext cx="144720" cy="2163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FF430708-8784-427E-A317-80141B93E73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269373" y="2169912"/>
                <a:ext cx="153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C1BE45B4-6AAA-43E1-B630-7A4097F56E3B}"/>
                  </a:ext>
                </a:extLst>
              </p14:cNvPr>
              <p14:cNvContentPartPr/>
              <p14:nvPr/>
            </p14:nvContentPartPr>
            <p14:xfrm>
              <a:off x="10436413" y="2167752"/>
              <a:ext cx="63720" cy="11484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C1BE45B4-6AAA-43E1-B630-7A4097F56E3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432093" y="2163432"/>
                <a:ext cx="723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0A7C2A6-A12D-4A8B-AA45-F203AE4F29BA}"/>
                  </a:ext>
                </a:extLst>
              </p14:cNvPr>
              <p14:cNvContentPartPr/>
              <p14:nvPr/>
            </p14:nvContentPartPr>
            <p14:xfrm>
              <a:off x="10516693" y="2210592"/>
              <a:ext cx="129600" cy="9252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0A7C2A6-A12D-4A8B-AA45-F203AE4F29B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512373" y="2206272"/>
                <a:ext cx="1382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23A8E047-FA94-46FA-A5F2-780E7B3F8AEA}"/>
                  </a:ext>
                </a:extLst>
              </p14:cNvPr>
              <p14:cNvContentPartPr/>
              <p14:nvPr/>
            </p14:nvContentPartPr>
            <p14:xfrm>
              <a:off x="10678693" y="2178552"/>
              <a:ext cx="281160" cy="1404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23A8E047-FA94-46FA-A5F2-780E7B3F8AE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0674373" y="2174232"/>
                <a:ext cx="2898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81F70D8F-1ECF-4B2D-9BD2-E2B237957DAF}"/>
                  </a:ext>
                </a:extLst>
              </p14:cNvPr>
              <p14:cNvContentPartPr/>
              <p14:nvPr/>
            </p14:nvContentPartPr>
            <p14:xfrm>
              <a:off x="10819453" y="2265672"/>
              <a:ext cx="159840" cy="1800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81F70D8F-1ECF-4B2D-9BD2-E2B237957DA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815133" y="2261352"/>
                <a:ext cx="168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861FD1EC-7981-4D87-AE84-462BF313616E}"/>
                  </a:ext>
                </a:extLst>
              </p14:cNvPr>
              <p14:cNvContentPartPr/>
              <p14:nvPr/>
            </p14:nvContentPartPr>
            <p14:xfrm>
              <a:off x="11107453" y="2197992"/>
              <a:ext cx="178200" cy="11340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861FD1EC-7981-4D87-AE84-462BF313616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103133" y="2193672"/>
                <a:ext cx="1868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F9ECE6CB-9FC7-44A8-86BD-1EB3C3C5DC32}"/>
                  </a:ext>
                </a:extLst>
              </p14:cNvPr>
              <p14:cNvContentPartPr/>
              <p14:nvPr/>
            </p14:nvContentPartPr>
            <p14:xfrm>
              <a:off x="10696333" y="2560872"/>
              <a:ext cx="71640" cy="43344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F9ECE6CB-9FC7-44A8-86BD-1EB3C3C5DC3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692013" y="2556552"/>
                <a:ext cx="802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EAE041E4-1BD6-4A25-A1E9-7A7378CD00D7}"/>
                  </a:ext>
                </a:extLst>
              </p14:cNvPr>
              <p14:cNvContentPartPr/>
              <p14:nvPr/>
            </p14:nvContentPartPr>
            <p14:xfrm>
              <a:off x="10509493" y="2957952"/>
              <a:ext cx="1093680" cy="2664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EAE041E4-1BD6-4A25-A1E9-7A7378CD00D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0505173" y="2953632"/>
                <a:ext cx="1102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78EEF580-5E62-473F-B6A8-5C2CDC2FE3A3}"/>
                  </a:ext>
                </a:extLst>
              </p14:cNvPr>
              <p14:cNvContentPartPr/>
              <p14:nvPr/>
            </p14:nvContentPartPr>
            <p14:xfrm>
              <a:off x="11563213" y="2917992"/>
              <a:ext cx="111240" cy="13212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78EEF580-5E62-473F-B6A8-5C2CDC2FE3A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1558893" y="2913672"/>
                <a:ext cx="1198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CAFBAA6A-0924-4301-9AFA-015091AC4668}"/>
                  </a:ext>
                </a:extLst>
              </p14:cNvPr>
              <p14:cNvContentPartPr/>
              <p14:nvPr/>
            </p14:nvContentPartPr>
            <p14:xfrm>
              <a:off x="10659253" y="2482392"/>
              <a:ext cx="162720" cy="10728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CAFBAA6A-0924-4301-9AFA-015091AC466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654933" y="2478072"/>
                <a:ext cx="1713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00D56478-A125-44E9-AAD3-47A0C8F9BECB}"/>
                  </a:ext>
                </a:extLst>
              </p14:cNvPr>
              <p14:cNvContentPartPr/>
              <p14:nvPr/>
            </p14:nvContentPartPr>
            <p14:xfrm>
              <a:off x="10409053" y="2510832"/>
              <a:ext cx="101880" cy="11628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00D56478-A125-44E9-AAD3-47A0C8F9BEC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404733" y="2506512"/>
                <a:ext cx="1105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1AEF32E1-9D89-44A3-9B39-652D28387F1B}"/>
                  </a:ext>
                </a:extLst>
              </p14:cNvPr>
              <p14:cNvContentPartPr/>
              <p14:nvPr/>
            </p14:nvContentPartPr>
            <p14:xfrm>
              <a:off x="10500493" y="2474832"/>
              <a:ext cx="46080" cy="8496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1AEF32E1-9D89-44A3-9B39-652D28387F1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496173" y="2470512"/>
                <a:ext cx="547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46E5156-9DFB-45FC-9DA7-DD6D637DD01D}"/>
                  </a:ext>
                </a:extLst>
              </p14:cNvPr>
              <p14:cNvContentPartPr/>
              <p14:nvPr/>
            </p14:nvContentPartPr>
            <p14:xfrm>
              <a:off x="10529653" y="2482392"/>
              <a:ext cx="97920" cy="13716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46E5156-9DFB-45FC-9DA7-DD6D637DD01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525333" y="2478072"/>
                <a:ext cx="106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14391E0D-3731-4E77-9273-F38A9CCEF4E2}"/>
                  </a:ext>
                </a:extLst>
              </p14:cNvPr>
              <p14:cNvContentPartPr/>
              <p14:nvPr/>
            </p14:nvContentPartPr>
            <p14:xfrm>
              <a:off x="11544493" y="3082152"/>
              <a:ext cx="93240" cy="1512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14391E0D-3731-4E77-9273-F38A9CCEF4E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1540173" y="3077832"/>
                <a:ext cx="1018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14070B09-3297-42DA-8DB3-2E2A4833FDEE}"/>
                  </a:ext>
                </a:extLst>
              </p14:cNvPr>
              <p14:cNvContentPartPr/>
              <p14:nvPr/>
            </p14:nvContentPartPr>
            <p14:xfrm>
              <a:off x="11521453" y="3112752"/>
              <a:ext cx="122760" cy="10800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14070B09-3297-42DA-8DB3-2E2A4833FDE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1517133" y="3108432"/>
                <a:ext cx="131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C6020669-6643-4A95-BD61-82EC924AF8B9}"/>
                  </a:ext>
                </a:extLst>
              </p14:cNvPr>
              <p14:cNvContentPartPr/>
              <p14:nvPr/>
            </p14:nvContentPartPr>
            <p14:xfrm>
              <a:off x="8748373" y="3072792"/>
              <a:ext cx="101880" cy="684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C6020669-6643-4A95-BD61-82EC924AF8B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744053" y="3068472"/>
                <a:ext cx="1105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22939284-9197-4F43-AAE7-459471F7FBFA}"/>
                  </a:ext>
                </a:extLst>
              </p14:cNvPr>
              <p14:cNvContentPartPr/>
              <p14:nvPr/>
            </p14:nvContentPartPr>
            <p14:xfrm>
              <a:off x="8750893" y="3116712"/>
              <a:ext cx="130320" cy="1836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22939284-9197-4F43-AAE7-459471F7FBF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746573" y="3112392"/>
                <a:ext cx="1389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1247613F-751F-4E6D-BDB7-F17DBC3C1F4D}"/>
                  </a:ext>
                </a:extLst>
              </p14:cNvPr>
              <p14:cNvContentPartPr/>
              <p14:nvPr/>
            </p14:nvContentPartPr>
            <p14:xfrm>
              <a:off x="8920453" y="3041832"/>
              <a:ext cx="101160" cy="10224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1247613F-751F-4E6D-BDB7-F17DBC3C1F4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915773" y="3037512"/>
                <a:ext cx="1098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BF5DF6F5-CBCE-49CE-936C-1414DFDF6C5D}"/>
                  </a:ext>
                </a:extLst>
              </p14:cNvPr>
              <p14:cNvContentPartPr/>
              <p14:nvPr/>
            </p14:nvContentPartPr>
            <p14:xfrm>
              <a:off x="9105853" y="3026352"/>
              <a:ext cx="24120" cy="11988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BF5DF6F5-CBCE-49CE-936C-1414DFDF6C5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101533" y="3022032"/>
                <a:ext cx="327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D44FC927-A158-48E6-8930-49B78ADACED0}"/>
                  </a:ext>
                </a:extLst>
              </p14:cNvPr>
              <p14:cNvContentPartPr/>
              <p14:nvPr/>
            </p14:nvContentPartPr>
            <p14:xfrm>
              <a:off x="9063013" y="3085392"/>
              <a:ext cx="109440" cy="252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D44FC927-A158-48E6-8930-49B78ADACED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058693" y="3081072"/>
                <a:ext cx="11808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2B610990-A747-4403-8143-5F55EE5CEECD}"/>
                  </a:ext>
                </a:extLst>
              </p14:cNvPr>
              <p14:cNvContentPartPr/>
              <p14:nvPr/>
            </p14:nvContentPartPr>
            <p14:xfrm>
              <a:off x="9242293" y="2974512"/>
              <a:ext cx="148320" cy="13968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2B610990-A747-4403-8143-5F55EE5CEEC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237973" y="2970192"/>
                <a:ext cx="1569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84E70888-DE39-4796-A3C3-2A2640115C5F}"/>
                  </a:ext>
                </a:extLst>
              </p14:cNvPr>
              <p14:cNvContentPartPr/>
              <p14:nvPr/>
            </p14:nvContentPartPr>
            <p14:xfrm>
              <a:off x="9423013" y="3046872"/>
              <a:ext cx="10080" cy="972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84E70888-DE39-4796-A3C3-2A2640115C5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418693" y="3042552"/>
                <a:ext cx="187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D7237F92-DA62-4B27-BCFB-B2F6D4827233}"/>
                  </a:ext>
                </a:extLst>
              </p14:cNvPr>
              <p14:cNvContentPartPr/>
              <p14:nvPr/>
            </p14:nvContentPartPr>
            <p14:xfrm>
              <a:off x="9459013" y="2995392"/>
              <a:ext cx="146520" cy="21420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D7237F92-DA62-4B27-BCFB-B2F6D482723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454693" y="2991072"/>
                <a:ext cx="1551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DDCE7B6A-92AF-4174-9C2B-EE8C81CAD804}"/>
                  </a:ext>
                </a:extLst>
              </p14:cNvPr>
              <p14:cNvContentPartPr/>
              <p14:nvPr/>
            </p14:nvContentPartPr>
            <p14:xfrm>
              <a:off x="2105653" y="1935912"/>
              <a:ext cx="4003560" cy="25898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DDCE7B6A-92AF-4174-9C2B-EE8C81CAD80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101333" y="1931592"/>
                <a:ext cx="4012200" cy="25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8AE2E1E0-3994-4350-9032-4F1F1B34E6A8}"/>
                  </a:ext>
                </a:extLst>
              </p14:cNvPr>
              <p14:cNvContentPartPr/>
              <p14:nvPr/>
            </p14:nvContentPartPr>
            <p14:xfrm>
              <a:off x="6265813" y="1850592"/>
              <a:ext cx="133200" cy="550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8AE2E1E0-3994-4350-9032-4F1F1B34E6A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261493" y="1846272"/>
                <a:ext cx="14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71445AAF-8F2B-429E-9777-64013CE071BD}"/>
                  </a:ext>
                </a:extLst>
              </p14:cNvPr>
              <p14:cNvContentPartPr/>
              <p14:nvPr/>
            </p14:nvContentPartPr>
            <p14:xfrm>
              <a:off x="6317293" y="1826472"/>
              <a:ext cx="101160" cy="2278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71445AAF-8F2B-429E-9777-64013CE071BD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312973" y="1822152"/>
                <a:ext cx="1098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967DEC8-974F-402C-A4FF-3CBE640AE281}"/>
                  </a:ext>
                </a:extLst>
              </p14:cNvPr>
              <p14:cNvContentPartPr/>
              <p14:nvPr/>
            </p14:nvContentPartPr>
            <p14:xfrm>
              <a:off x="6477853" y="1767432"/>
              <a:ext cx="7920" cy="1090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967DEC8-974F-402C-A4FF-3CBE640AE28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473533" y="1763112"/>
                <a:ext cx="165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79A6E4C-DF28-480D-ADE4-ADF64E0FC034}"/>
                  </a:ext>
                </a:extLst>
              </p14:cNvPr>
              <p14:cNvContentPartPr/>
              <p14:nvPr/>
            </p14:nvContentPartPr>
            <p14:xfrm>
              <a:off x="6402973" y="1770312"/>
              <a:ext cx="148320" cy="9864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79A6E4C-DF28-480D-ADE4-ADF64E0FC03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398653" y="1765992"/>
                <a:ext cx="1569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A89DD8DA-959F-436A-B271-F97BEB4AD1DB}"/>
                  </a:ext>
                </a:extLst>
              </p14:cNvPr>
              <p14:cNvContentPartPr/>
              <p14:nvPr/>
            </p14:nvContentPartPr>
            <p14:xfrm>
              <a:off x="6602413" y="1908192"/>
              <a:ext cx="147600" cy="1080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A89DD8DA-959F-436A-B271-F97BEB4AD1D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598093" y="1903872"/>
                <a:ext cx="1562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021D62A5-51DA-4BAB-BA1C-341D9B9C5A25}"/>
                  </a:ext>
                </a:extLst>
              </p14:cNvPr>
              <p14:cNvContentPartPr/>
              <p14:nvPr/>
            </p14:nvContentPartPr>
            <p14:xfrm>
              <a:off x="6616813" y="1953552"/>
              <a:ext cx="152280" cy="154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021D62A5-51DA-4BAB-BA1C-341D9B9C5A25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612493" y="1949232"/>
                <a:ext cx="160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6A3528FF-B7F0-4560-8964-68A9E1E1236F}"/>
                  </a:ext>
                </a:extLst>
              </p14:cNvPr>
              <p14:cNvContentPartPr/>
              <p14:nvPr/>
            </p14:nvContentPartPr>
            <p14:xfrm>
              <a:off x="2115013" y="1216632"/>
              <a:ext cx="3772800" cy="435420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6A3528FF-B7F0-4560-8964-68A9E1E1236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110693" y="1212312"/>
                <a:ext cx="3781440" cy="43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05F4B4E2-CA88-4D30-8B45-CFDDA3788053}"/>
                  </a:ext>
                </a:extLst>
              </p14:cNvPr>
              <p14:cNvContentPartPr/>
              <p14:nvPr/>
            </p14:nvContentPartPr>
            <p14:xfrm>
              <a:off x="5933533" y="1001352"/>
              <a:ext cx="113400" cy="1508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05F4B4E2-CA88-4D30-8B45-CFDDA378805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929213" y="997032"/>
                <a:ext cx="1220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5D81384-A159-4736-B217-E9FAAABB0B8F}"/>
                  </a:ext>
                </a:extLst>
              </p14:cNvPr>
              <p14:cNvContentPartPr/>
              <p14:nvPr/>
            </p14:nvContentPartPr>
            <p14:xfrm>
              <a:off x="6103093" y="878232"/>
              <a:ext cx="16920" cy="12456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5D81384-A159-4736-B217-E9FAAABB0B8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098773" y="873912"/>
                <a:ext cx="255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DF4042B2-7ADD-4C1E-9074-0E7759B6704F}"/>
                  </a:ext>
                </a:extLst>
              </p14:cNvPr>
              <p14:cNvContentPartPr/>
              <p14:nvPr/>
            </p14:nvContentPartPr>
            <p14:xfrm>
              <a:off x="6018133" y="901632"/>
              <a:ext cx="210600" cy="11556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DF4042B2-7ADD-4C1E-9074-0E7759B6704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013813" y="897312"/>
                <a:ext cx="2192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D6FE7300-37C1-4B0F-BC35-BD8AC66910CD}"/>
                  </a:ext>
                </a:extLst>
              </p14:cNvPr>
              <p14:cNvContentPartPr/>
              <p14:nvPr/>
            </p14:nvContentPartPr>
            <p14:xfrm>
              <a:off x="6191653" y="1021872"/>
              <a:ext cx="169920" cy="1116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D6FE7300-37C1-4B0F-BC35-BD8AC66910C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187333" y="1017552"/>
                <a:ext cx="1785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838F108A-3101-4983-A697-9727F0115ED1}"/>
                  </a:ext>
                </a:extLst>
              </p14:cNvPr>
              <p14:cNvContentPartPr/>
              <p14:nvPr/>
            </p14:nvContentPartPr>
            <p14:xfrm>
              <a:off x="6222973" y="1050312"/>
              <a:ext cx="164880" cy="2520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838F108A-3101-4983-A697-9727F0115ED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218653" y="1045992"/>
                <a:ext cx="1735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078B315A-A580-4652-93E8-54233778297D}"/>
                  </a:ext>
                </a:extLst>
              </p14:cNvPr>
              <p14:cNvContentPartPr/>
              <p14:nvPr/>
            </p14:nvContentPartPr>
            <p14:xfrm>
              <a:off x="6414853" y="967152"/>
              <a:ext cx="130320" cy="17748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078B315A-A580-4652-93E8-54233778297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410533" y="962832"/>
                <a:ext cx="1389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0DECCE86-440C-4866-9E91-371A3B80F4C3}"/>
                  </a:ext>
                </a:extLst>
              </p14:cNvPr>
              <p14:cNvContentPartPr/>
              <p14:nvPr/>
            </p14:nvContentPartPr>
            <p14:xfrm>
              <a:off x="6961333" y="1848792"/>
              <a:ext cx="119160" cy="1065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0DECCE86-440C-4866-9E91-371A3B80F4C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957013" y="1844472"/>
                <a:ext cx="1278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7B893B1C-D893-4AC9-9586-4E63EE9C50D5}"/>
                  </a:ext>
                </a:extLst>
              </p14:cNvPr>
              <p14:cNvContentPartPr/>
              <p14:nvPr/>
            </p14:nvContentPartPr>
            <p14:xfrm>
              <a:off x="7072573" y="1934832"/>
              <a:ext cx="88920" cy="6300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7B893B1C-D893-4AC9-9586-4E63EE9C50D5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068253" y="1930512"/>
                <a:ext cx="97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EDFDA00-40FD-48F8-A0E6-2E9B7D797680}"/>
                  </a:ext>
                </a:extLst>
              </p14:cNvPr>
              <p14:cNvContentPartPr/>
              <p14:nvPr/>
            </p14:nvContentPartPr>
            <p14:xfrm>
              <a:off x="7315573" y="1880112"/>
              <a:ext cx="19440" cy="882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EDFDA00-40FD-48F8-A0E6-2E9B7D797680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311253" y="1875792"/>
                <a:ext cx="280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9DA3332D-BACF-4D5C-9EEE-12D1E31C4E95}"/>
                  </a:ext>
                </a:extLst>
              </p14:cNvPr>
              <p14:cNvContentPartPr/>
              <p14:nvPr/>
            </p14:nvContentPartPr>
            <p14:xfrm>
              <a:off x="7287493" y="1903512"/>
              <a:ext cx="163080" cy="2376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9DA3332D-BACF-4D5C-9EEE-12D1E31C4E9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283173" y="1899192"/>
                <a:ext cx="1717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2F6F2D2B-5A1E-4667-A8DF-8250B66AC4A7}"/>
                  </a:ext>
                </a:extLst>
              </p14:cNvPr>
              <p14:cNvContentPartPr/>
              <p14:nvPr/>
            </p14:nvContentPartPr>
            <p14:xfrm>
              <a:off x="7457413" y="1857792"/>
              <a:ext cx="144360" cy="11124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2F6F2D2B-5A1E-4667-A8DF-8250B66AC4A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453093" y="1853472"/>
                <a:ext cx="153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F9791D07-1B72-41AF-B167-0BF314D263B7}"/>
                  </a:ext>
                </a:extLst>
              </p14:cNvPr>
              <p14:cNvContentPartPr/>
              <p14:nvPr/>
            </p14:nvContentPartPr>
            <p14:xfrm>
              <a:off x="7458853" y="1841232"/>
              <a:ext cx="326520" cy="1044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F9791D07-1B72-41AF-B167-0BF314D263B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454533" y="1836912"/>
                <a:ext cx="3351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257DA461-8A59-4542-946C-18A61FE68227}"/>
                  </a:ext>
                </a:extLst>
              </p14:cNvPr>
              <p14:cNvContentPartPr/>
              <p14:nvPr/>
            </p14:nvContentPartPr>
            <p14:xfrm>
              <a:off x="7707613" y="1891632"/>
              <a:ext cx="132120" cy="165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257DA461-8A59-4542-946C-18A61FE6822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703293" y="1887312"/>
                <a:ext cx="1407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18F89755-BA4E-4EF3-BBB9-559A3AE72E9C}"/>
                  </a:ext>
                </a:extLst>
              </p14:cNvPr>
              <p14:cNvContentPartPr/>
              <p14:nvPr/>
            </p14:nvContentPartPr>
            <p14:xfrm>
              <a:off x="7932973" y="1809552"/>
              <a:ext cx="148680" cy="1652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18F89755-BA4E-4EF3-BBB9-559A3AE72E9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928653" y="1805232"/>
                <a:ext cx="1573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A6179B2A-0335-48CF-865D-93EB2F911ED4}"/>
                  </a:ext>
                </a:extLst>
              </p14:cNvPr>
              <p14:cNvContentPartPr/>
              <p14:nvPr/>
            </p14:nvContentPartPr>
            <p14:xfrm>
              <a:off x="7007053" y="1622712"/>
              <a:ext cx="915480" cy="15732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A6179B2A-0335-48CF-865D-93EB2F911ED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002733" y="1618392"/>
                <a:ext cx="924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822AD7FE-F2A2-4E32-B91A-F394C702E3F6}"/>
                  </a:ext>
                </a:extLst>
              </p14:cNvPr>
              <p14:cNvContentPartPr/>
              <p14:nvPr/>
            </p14:nvContentPartPr>
            <p14:xfrm>
              <a:off x="8352373" y="1810632"/>
              <a:ext cx="24120" cy="12528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822AD7FE-F2A2-4E32-B91A-F394C702E3F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348053" y="1806312"/>
                <a:ext cx="32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9B5ABC8B-43C1-4772-A994-BDEF0CE277F9}"/>
                  </a:ext>
                </a:extLst>
              </p14:cNvPr>
              <p14:cNvContentPartPr/>
              <p14:nvPr/>
            </p14:nvContentPartPr>
            <p14:xfrm>
              <a:off x="8290813" y="1865352"/>
              <a:ext cx="133200" cy="165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9B5ABC8B-43C1-4772-A994-BDEF0CE277F9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286493" y="1861032"/>
                <a:ext cx="1418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4747F8C8-074D-48EA-8703-6032D1AEFC15}"/>
                  </a:ext>
                </a:extLst>
              </p14:cNvPr>
              <p14:cNvContentPartPr/>
              <p14:nvPr/>
            </p14:nvContentPartPr>
            <p14:xfrm>
              <a:off x="8619493" y="1791192"/>
              <a:ext cx="122400" cy="10800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4747F8C8-074D-48EA-8703-6032D1AEFC1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615173" y="1786872"/>
                <a:ext cx="1310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9B19E2C0-FFF8-4976-91F9-DE0B95147664}"/>
                  </a:ext>
                </a:extLst>
              </p14:cNvPr>
              <p14:cNvContentPartPr/>
              <p14:nvPr/>
            </p14:nvContentPartPr>
            <p14:xfrm>
              <a:off x="8742973" y="1864992"/>
              <a:ext cx="60480" cy="4032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9B19E2C0-FFF8-4976-91F9-DE0B9514766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738653" y="1860672"/>
                <a:ext cx="69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03167090-EC1A-4E8C-9E1F-19D00763F8B9}"/>
                  </a:ext>
                </a:extLst>
              </p14:cNvPr>
              <p14:cNvContentPartPr/>
              <p14:nvPr/>
            </p14:nvContentPartPr>
            <p14:xfrm>
              <a:off x="8758813" y="1858872"/>
              <a:ext cx="65160" cy="1227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03167090-EC1A-4E8C-9E1F-19D00763F8B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754493" y="1854552"/>
                <a:ext cx="73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6569AE16-7761-4692-ADC8-4B4AC80731EC}"/>
                  </a:ext>
                </a:extLst>
              </p14:cNvPr>
              <p14:cNvContentPartPr/>
              <p14:nvPr/>
            </p14:nvContentPartPr>
            <p14:xfrm>
              <a:off x="8915053" y="1833312"/>
              <a:ext cx="25920" cy="86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6569AE16-7761-4692-ADC8-4B4AC80731E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910733" y="1828992"/>
                <a:ext cx="3456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BE3BE136-D921-40C6-A94D-96D3E97E52B8}"/>
                  </a:ext>
                </a:extLst>
              </p14:cNvPr>
              <p14:cNvContentPartPr/>
              <p14:nvPr/>
            </p14:nvContentPartPr>
            <p14:xfrm>
              <a:off x="8970133" y="1799832"/>
              <a:ext cx="110520" cy="2012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BE3BE136-D921-40C6-A94D-96D3E97E52B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965813" y="1795512"/>
                <a:ext cx="1191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C6E27A48-F62E-4680-98A0-29ABDCBC54E6}"/>
                  </a:ext>
                </a:extLst>
              </p14:cNvPr>
              <p14:cNvContentPartPr/>
              <p14:nvPr/>
            </p14:nvContentPartPr>
            <p14:xfrm>
              <a:off x="8344093" y="2225712"/>
              <a:ext cx="79920" cy="10152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C6E27A48-F62E-4680-98A0-29ABDCBC54E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339773" y="2221392"/>
                <a:ext cx="885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C7186911-4A5A-430F-A6BF-F04B222EDAEE}"/>
                  </a:ext>
                </a:extLst>
              </p14:cNvPr>
              <p14:cNvContentPartPr/>
              <p14:nvPr/>
            </p14:nvContentPartPr>
            <p14:xfrm>
              <a:off x="8359213" y="2219232"/>
              <a:ext cx="115920" cy="23724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C7186911-4A5A-430F-A6BF-F04B222EDAE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354893" y="2214912"/>
                <a:ext cx="1245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A7D2D749-0AD6-4576-90AB-BAD101288ED0}"/>
                  </a:ext>
                </a:extLst>
              </p14:cNvPr>
              <p14:cNvContentPartPr/>
              <p14:nvPr/>
            </p14:nvContentPartPr>
            <p14:xfrm>
              <a:off x="8556853" y="2262072"/>
              <a:ext cx="185400" cy="972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A7D2D749-0AD6-4576-90AB-BAD101288ED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552533" y="2257752"/>
                <a:ext cx="1940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23A96F08-09DD-49B0-BE37-9BEAF6FB3BFD}"/>
                  </a:ext>
                </a:extLst>
              </p14:cNvPr>
              <p14:cNvContentPartPr/>
              <p14:nvPr/>
            </p14:nvContentPartPr>
            <p14:xfrm>
              <a:off x="8571973" y="2304192"/>
              <a:ext cx="172440" cy="1584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23A96F08-09DD-49B0-BE37-9BEAF6FB3BFD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567653" y="2299872"/>
                <a:ext cx="1810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9B0C0C3F-5D7D-48D8-82CB-4A92A0417DB9}"/>
                  </a:ext>
                </a:extLst>
              </p14:cNvPr>
              <p14:cNvContentPartPr/>
              <p14:nvPr/>
            </p14:nvContentPartPr>
            <p14:xfrm>
              <a:off x="8505373" y="2108352"/>
              <a:ext cx="12960" cy="9036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9B0C0C3F-5D7D-48D8-82CB-4A92A0417DB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501053" y="2104032"/>
                <a:ext cx="21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12B3E008-CF16-4E22-B65E-87D872D8EFA7}"/>
                  </a:ext>
                </a:extLst>
              </p14:cNvPr>
              <p14:cNvContentPartPr/>
              <p14:nvPr/>
            </p14:nvContentPartPr>
            <p14:xfrm>
              <a:off x="8427973" y="2102952"/>
              <a:ext cx="149400" cy="9360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12B3E008-CF16-4E22-B65E-87D872D8EFA7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423653" y="2098632"/>
                <a:ext cx="1580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5F6966C4-D438-4BD8-BFDD-86A57B8ABCC6}"/>
                  </a:ext>
                </a:extLst>
              </p14:cNvPr>
              <p14:cNvContentPartPr/>
              <p14:nvPr/>
            </p14:nvContentPartPr>
            <p14:xfrm>
              <a:off x="8898133" y="2234352"/>
              <a:ext cx="92160" cy="6480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5F6966C4-D438-4BD8-BFDD-86A57B8ABCC6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893813" y="2230032"/>
                <a:ext cx="1008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94A08646-A65C-4CE5-BB3F-0CFDEEAA6513}"/>
                  </a:ext>
                </a:extLst>
              </p14:cNvPr>
              <p14:cNvContentPartPr/>
              <p14:nvPr/>
            </p14:nvContentPartPr>
            <p14:xfrm>
              <a:off x="8919373" y="2217432"/>
              <a:ext cx="123120" cy="20484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94A08646-A65C-4CE5-BB3F-0CFDEEAA6513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915053" y="2213112"/>
                <a:ext cx="1317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5809B6AC-0782-4CA8-9CBE-BA978323E315}"/>
                  </a:ext>
                </a:extLst>
              </p14:cNvPr>
              <p14:cNvContentPartPr/>
              <p14:nvPr/>
            </p14:nvContentPartPr>
            <p14:xfrm>
              <a:off x="8273533" y="2622072"/>
              <a:ext cx="84600" cy="8820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5809B6AC-0782-4CA8-9CBE-BA978323E315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269213" y="2617752"/>
                <a:ext cx="932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D143CCF-2C8F-456B-9088-126ACED7B993}"/>
                  </a:ext>
                </a:extLst>
              </p14:cNvPr>
              <p14:cNvContentPartPr/>
              <p14:nvPr/>
            </p14:nvContentPartPr>
            <p14:xfrm>
              <a:off x="8289733" y="2633592"/>
              <a:ext cx="105840" cy="20520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D143CCF-2C8F-456B-9088-126ACED7B99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285413" y="2629272"/>
                <a:ext cx="1144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CCFA126B-1120-4EB7-BF00-F2446DDF1D1C}"/>
                  </a:ext>
                </a:extLst>
              </p14:cNvPr>
              <p14:cNvContentPartPr/>
              <p14:nvPr/>
            </p14:nvContentPartPr>
            <p14:xfrm>
              <a:off x="8394493" y="2580312"/>
              <a:ext cx="77400" cy="16020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CCFA126B-1120-4EB7-BF00-F2446DDF1D1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390173" y="2575992"/>
                <a:ext cx="860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98817649-F81F-4512-92D7-D2E8A828539A}"/>
                  </a:ext>
                </a:extLst>
              </p14:cNvPr>
              <p14:cNvContentPartPr/>
              <p14:nvPr/>
            </p14:nvContentPartPr>
            <p14:xfrm>
              <a:off x="8397373" y="2508672"/>
              <a:ext cx="13680" cy="658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98817649-F81F-4512-92D7-D2E8A828539A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393053" y="2504352"/>
                <a:ext cx="223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96794D1F-DAE5-4F2B-B65D-965996BBEBA6}"/>
                  </a:ext>
                </a:extLst>
              </p14:cNvPr>
              <p14:cNvContentPartPr/>
              <p14:nvPr/>
            </p14:nvContentPartPr>
            <p14:xfrm>
              <a:off x="8374693" y="2503632"/>
              <a:ext cx="70560" cy="8172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96794D1F-DAE5-4F2B-B65D-965996BBEBA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370373" y="2499312"/>
                <a:ext cx="792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3C669B6D-37BE-45EF-A4F7-62E3BA39DFFA}"/>
                  </a:ext>
                </a:extLst>
              </p14:cNvPr>
              <p14:cNvContentPartPr/>
              <p14:nvPr/>
            </p14:nvContentPartPr>
            <p14:xfrm>
              <a:off x="8488813" y="2661312"/>
              <a:ext cx="69120" cy="3384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3C669B6D-37BE-45EF-A4F7-62E3BA39DFF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484493" y="2656992"/>
                <a:ext cx="777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B41C3399-F4C8-455C-B369-F28169E84E8D}"/>
                  </a:ext>
                </a:extLst>
              </p14:cNvPr>
              <p14:cNvContentPartPr/>
              <p14:nvPr/>
            </p14:nvContentPartPr>
            <p14:xfrm>
              <a:off x="8541013" y="2662752"/>
              <a:ext cx="37800" cy="1044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B41C3399-F4C8-455C-B369-F28169E84E8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536693" y="2658432"/>
                <a:ext cx="46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36048C6C-0E1F-4FD8-80FA-0F080D7FCC0D}"/>
                  </a:ext>
                </a:extLst>
              </p14:cNvPr>
              <p14:cNvContentPartPr/>
              <p14:nvPr/>
            </p14:nvContentPartPr>
            <p14:xfrm>
              <a:off x="8577733" y="2601912"/>
              <a:ext cx="63360" cy="17712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36048C6C-0E1F-4FD8-80FA-0F080D7FCC0D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573413" y="2597592"/>
                <a:ext cx="720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862E0089-0D64-41FC-851A-96B67851CD05}"/>
                  </a:ext>
                </a:extLst>
              </p14:cNvPr>
              <p14:cNvContentPartPr/>
              <p14:nvPr/>
            </p14:nvContentPartPr>
            <p14:xfrm>
              <a:off x="8737213" y="2646912"/>
              <a:ext cx="125640" cy="6444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862E0089-0D64-41FC-851A-96B67851CD0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732893" y="2642592"/>
                <a:ext cx="134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57C30F5C-4173-4A7F-9EDD-77073A8DFFD1}"/>
                  </a:ext>
                </a:extLst>
              </p14:cNvPr>
              <p14:cNvContentPartPr/>
              <p14:nvPr/>
            </p14:nvContentPartPr>
            <p14:xfrm>
              <a:off x="9004333" y="2621712"/>
              <a:ext cx="106560" cy="4212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57C30F5C-4173-4A7F-9EDD-77073A8DFFD1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000013" y="2617392"/>
                <a:ext cx="1152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E1E188BC-CC44-418A-BD65-08A4DAAB12A7}"/>
                  </a:ext>
                </a:extLst>
              </p14:cNvPr>
              <p14:cNvContentPartPr/>
              <p14:nvPr/>
            </p14:nvContentPartPr>
            <p14:xfrm>
              <a:off x="9052933" y="2620992"/>
              <a:ext cx="96120" cy="20700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E1E188BC-CC44-418A-BD65-08A4DAAB12A7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048613" y="2616672"/>
                <a:ext cx="1047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36500DF4-4FB1-4427-807A-BCC86C1B80E2}"/>
                  </a:ext>
                </a:extLst>
              </p14:cNvPr>
              <p14:cNvContentPartPr/>
              <p14:nvPr/>
            </p14:nvContentPartPr>
            <p14:xfrm>
              <a:off x="8200453" y="2059752"/>
              <a:ext cx="49320" cy="39276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36500DF4-4FB1-4427-807A-BCC86C1B80E2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196133" y="2055432"/>
                <a:ext cx="579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8726C1D3-4BEB-465A-BF71-F4B87DBDCFB7}"/>
                  </a:ext>
                </a:extLst>
              </p14:cNvPr>
              <p14:cNvContentPartPr/>
              <p14:nvPr/>
            </p14:nvContentPartPr>
            <p14:xfrm>
              <a:off x="8161573" y="2031312"/>
              <a:ext cx="916920" cy="41832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8726C1D3-4BEB-465A-BF71-F4B87DBDCFB7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8157253" y="2026992"/>
                <a:ext cx="92556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6ABB648B-38E8-4F42-93F3-8590F7606A56}"/>
                  </a:ext>
                </a:extLst>
              </p14:cNvPr>
              <p14:cNvContentPartPr/>
              <p14:nvPr/>
            </p14:nvContentPartPr>
            <p14:xfrm>
              <a:off x="8201173" y="2432352"/>
              <a:ext cx="818280" cy="12960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6ABB648B-38E8-4F42-93F3-8590F7606A56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196853" y="2428032"/>
                <a:ext cx="8269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2549DCEB-B50C-454B-AD8E-9142463304DB}"/>
                  </a:ext>
                </a:extLst>
              </p14:cNvPr>
              <p14:cNvContentPartPr/>
              <p14:nvPr/>
            </p14:nvContentPartPr>
            <p14:xfrm>
              <a:off x="7341853" y="2237952"/>
              <a:ext cx="180000" cy="2538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2549DCEB-B50C-454B-AD8E-9142463304DB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337533" y="2233632"/>
                <a:ext cx="188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8A423D79-9822-4767-9989-DB44CC31517F}"/>
                  </a:ext>
                </a:extLst>
              </p14:cNvPr>
              <p14:cNvContentPartPr/>
              <p14:nvPr/>
            </p14:nvContentPartPr>
            <p14:xfrm>
              <a:off x="7535533" y="2240112"/>
              <a:ext cx="115920" cy="22932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8A423D79-9822-4767-9989-DB44CC31517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531213" y="2235792"/>
                <a:ext cx="1245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1E8E5273-3865-44E1-904E-FE6E38E68735}"/>
                  </a:ext>
                </a:extLst>
              </p14:cNvPr>
              <p14:cNvContentPartPr/>
              <p14:nvPr/>
            </p14:nvContentPartPr>
            <p14:xfrm>
              <a:off x="7689613" y="2341272"/>
              <a:ext cx="79560" cy="360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1E8E5273-3865-44E1-904E-FE6E38E68735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685293" y="2336952"/>
                <a:ext cx="8820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6DD14E03-2DC4-4A00-9D39-1A343BB83315}"/>
                  </a:ext>
                </a:extLst>
              </p14:cNvPr>
              <p14:cNvContentPartPr/>
              <p14:nvPr/>
            </p14:nvContentPartPr>
            <p14:xfrm>
              <a:off x="7804093" y="2259192"/>
              <a:ext cx="7920" cy="12816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6DD14E03-2DC4-4A00-9D39-1A343BB8331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799773" y="2254872"/>
                <a:ext cx="165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90EB8512-ECA6-40DF-A8B0-440EF50FEFD6}"/>
                  </a:ext>
                </a:extLst>
              </p14:cNvPr>
              <p14:cNvContentPartPr/>
              <p14:nvPr/>
            </p14:nvContentPartPr>
            <p14:xfrm>
              <a:off x="7751173" y="2233632"/>
              <a:ext cx="159120" cy="19044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90EB8512-ECA6-40DF-A8B0-440EF50FEFD6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746853" y="2229312"/>
                <a:ext cx="1677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A4024A37-B067-499C-B118-BAC10863BB75}"/>
                  </a:ext>
                </a:extLst>
              </p14:cNvPr>
              <p14:cNvContentPartPr/>
              <p14:nvPr/>
            </p14:nvContentPartPr>
            <p14:xfrm>
              <a:off x="7877173" y="2392752"/>
              <a:ext cx="23040" cy="2412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A4024A37-B067-499C-B118-BAC10863BB75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872853" y="2388432"/>
                <a:ext cx="316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7D45B4CA-A0FF-408E-A26F-B6A87907EB67}"/>
                  </a:ext>
                </a:extLst>
              </p14:cNvPr>
              <p14:cNvContentPartPr/>
              <p14:nvPr/>
            </p14:nvContentPartPr>
            <p14:xfrm>
              <a:off x="7896253" y="2311392"/>
              <a:ext cx="62280" cy="11592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7D45B4CA-A0FF-408E-A26F-B6A87907EB67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891933" y="2307072"/>
                <a:ext cx="709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FE14F0B0-2A18-4382-B01D-0A45E047A148}"/>
                  </a:ext>
                </a:extLst>
              </p14:cNvPr>
              <p14:cNvContentPartPr/>
              <p14:nvPr/>
            </p14:nvContentPartPr>
            <p14:xfrm>
              <a:off x="7983373" y="2242992"/>
              <a:ext cx="96480" cy="15228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FE14F0B0-2A18-4382-B01D-0A45E047A148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979053" y="2238672"/>
                <a:ext cx="1051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A3238293-7A3C-4423-8BC2-96CD9F52C1D9}"/>
                  </a:ext>
                </a:extLst>
              </p14:cNvPr>
              <p14:cNvContentPartPr/>
              <p14:nvPr/>
            </p14:nvContentPartPr>
            <p14:xfrm>
              <a:off x="8079133" y="2352432"/>
              <a:ext cx="25200" cy="6948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A3238293-7A3C-4423-8BC2-96CD9F52C1D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074813" y="2348112"/>
                <a:ext cx="338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9FE6DD49-B103-457F-8A2F-0F8CF44E20E5}"/>
                  </a:ext>
                </a:extLst>
              </p14:cNvPr>
              <p14:cNvContentPartPr/>
              <p14:nvPr/>
            </p14:nvContentPartPr>
            <p14:xfrm>
              <a:off x="2707213" y="4921752"/>
              <a:ext cx="82440" cy="3492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9FE6DD49-B103-457F-8A2F-0F8CF44E20E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2702893" y="4917432"/>
                <a:ext cx="910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EA352E25-46E6-421E-B85A-D299910BA8D4}"/>
                  </a:ext>
                </a:extLst>
              </p14:cNvPr>
              <p14:cNvContentPartPr/>
              <p14:nvPr/>
            </p14:nvContentPartPr>
            <p14:xfrm>
              <a:off x="2913853" y="4592712"/>
              <a:ext cx="127440" cy="13968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EA352E25-46E6-421E-B85A-D299910BA8D4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2909533" y="4588392"/>
                <a:ext cx="1360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FF410258-D474-436C-BCCE-4CFD1F8CEDCA}"/>
                  </a:ext>
                </a:extLst>
              </p14:cNvPr>
              <p14:cNvContentPartPr/>
              <p14:nvPr/>
            </p14:nvContentPartPr>
            <p14:xfrm>
              <a:off x="3146413" y="4267992"/>
              <a:ext cx="150120" cy="20988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FF410258-D474-436C-BCCE-4CFD1F8CEDCA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142093" y="4263672"/>
                <a:ext cx="1587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AA758CC3-167C-4323-AB4E-C32BAAF0A3DC}"/>
                  </a:ext>
                </a:extLst>
              </p14:cNvPr>
              <p14:cNvContentPartPr/>
              <p14:nvPr/>
            </p14:nvContentPartPr>
            <p14:xfrm>
              <a:off x="3370333" y="4099872"/>
              <a:ext cx="100800" cy="10800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AA758CC3-167C-4323-AB4E-C32BAAF0A3DC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3366013" y="4095552"/>
                <a:ext cx="1094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1385AE0E-499C-48D8-A783-038CF3E72066}"/>
                  </a:ext>
                </a:extLst>
              </p14:cNvPr>
              <p14:cNvContentPartPr/>
              <p14:nvPr/>
            </p14:nvContentPartPr>
            <p14:xfrm>
              <a:off x="3552133" y="3990792"/>
              <a:ext cx="26280" cy="4500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1385AE0E-499C-48D8-A783-038CF3E72066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547813" y="3986472"/>
                <a:ext cx="349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26CB3828-2847-4BA2-A1A0-6308BC5D8800}"/>
                  </a:ext>
                </a:extLst>
              </p14:cNvPr>
              <p14:cNvContentPartPr/>
              <p14:nvPr/>
            </p14:nvContentPartPr>
            <p14:xfrm>
              <a:off x="4490653" y="2788032"/>
              <a:ext cx="31320" cy="3672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26CB3828-2847-4BA2-A1A0-6308BC5D8800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4486333" y="2783712"/>
                <a:ext cx="39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D767C493-28F5-40E3-8E72-0693AC048683}"/>
                  </a:ext>
                </a:extLst>
              </p14:cNvPr>
              <p14:cNvContentPartPr/>
              <p14:nvPr/>
            </p14:nvContentPartPr>
            <p14:xfrm>
              <a:off x="4685053" y="2435952"/>
              <a:ext cx="156960" cy="20664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D767C493-28F5-40E3-8E72-0693AC048683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4680733" y="2431632"/>
                <a:ext cx="1656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64F9209D-DD69-4023-8EB2-B6634A03DE20}"/>
                  </a:ext>
                </a:extLst>
              </p14:cNvPr>
              <p14:cNvContentPartPr/>
              <p14:nvPr/>
            </p14:nvContentPartPr>
            <p14:xfrm>
              <a:off x="4922293" y="2027352"/>
              <a:ext cx="216360" cy="30276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64F9209D-DD69-4023-8EB2-B6634A03DE20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917973" y="2023032"/>
                <a:ext cx="2250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F1382FB2-671E-4622-8F60-C581F9249B6D}"/>
                  </a:ext>
                </a:extLst>
              </p14:cNvPr>
              <p14:cNvContentPartPr/>
              <p14:nvPr/>
            </p14:nvContentPartPr>
            <p14:xfrm>
              <a:off x="5243413" y="1642512"/>
              <a:ext cx="257400" cy="27792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F1382FB2-671E-4622-8F60-C581F9249B6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239093" y="1638192"/>
                <a:ext cx="2660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D259BDF4-18A2-4FE3-A198-3A6C52F90A30}"/>
                  </a:ext>
                </a:extLst>
              </p14:cNvPr>
              <p14:cNvContentPartPr/>
              <p14:nvPr/>
            </p14:nvContentPartPr>
            <p14:xfrm>
              <a:off x="2563573" y="5157552"/>
              <a:ext cx="101520" cy="40428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D259BDF4-18A2-4FE3-A198-3A6C52F90A3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2559253" y="5153232"/>
                <a:ext cx="11016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F9E11D7D-F794-4F50-A31A-48D53E33BCDB}"/>
                  </a:ext>
                </a:extLst>
              </p14:cNvPr>
              <p14:cNvContentPartPr/>
              <p14:nvPr/>
            </p14:nvContentPartPr>
            <p14:xfrm>
              <a:off x="2297533" y="5383272"/>
              <a:ext cx="79560" cy="12816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F9E11D7D-F794-4F50-A31A-48D53E33BCDB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2293213" y="5378952"/>
                <a:ext cx="882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73BD931B-8BDA-40A9-9B7E-BE2B082914A5}"/>
                  </a:ext>
                </a:extLst>
              </p14:cNvPr>
              <p14:cNvContentPartPr/>
              <p14:nvPr/>
            </p14:nvContentPartPr>
            <p14:xfrm>
              <a:off x="2381773" y="5427912"/>
              <a:ext cx="35640" cy="8640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73BD931B-8BDA-40A9-9B7E-BE2B082914A5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2377453" y="5423592"/>
                <a:ext cx="442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D4006EF4-6777-4398-B7FC-D78DE7AC8A06}"/>
                  </a:ext>
                </a:extLst>
              </p14:cNvPr>
              <p14:cNvContentPartPr/>
              <p14:nvPr/>
            </p14:nvContentPartPr>
            <p14:xfrm>
              <a:off x="2397973" y="5296872"/>
              <a:ext cx="97920" cy="20628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D4006EF4-6777-4398-B7FC-D78DE7AC8A06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393653" y="5292552"/>
                <a:ext cx="1065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50D449F1-857E-4B09-A82F-A0458D8B96E3}"/>
                  </a:ext>
                </a:extLst>
              </p14:cNvPr>
              <p14:cNvContentPartPr/>
              <p14:nvPr/>
            </p14:nvContentPartPr>
            <p14:xfrm>
              <a:off x="2499493" y="5243952"/>
              <a:ext cx="64080" cy="10044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50D449F1-857E-4B09-A82F-A0458D8B96E3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2495173" y="5239632"/>
                <a:ext cx="727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3A29DB69-C03B-4A20-9B53-E756F7B307F4}"/>
                  </a:ext>
                </a:extLst>
              </p14:cNvPr>
              <p14:cNvContentPartPr/>
              <p14:nvPr/>
            </p14:nvContentPartPr>
            <p14:xfrm>
              <a:off x="4939933" y="1307352"/>
              <a:ext cx="666000" cy="6012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3A29DB69-C03B-4A20-9B53-E756F7B307F4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4935613" y="1303032"/>
                <a:ext cx="6746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77C92F17-76D7-4DCA-854F-C010C693F5F8}"/>
                  </a:ext>
                </a:extLst>
              </p14:cNvPr>
              <p14:cNvContentPartPr/>
              <p14:nvPr/>
            </p14:nvContentPartPr>
            <p14:xfrm>
              <a:off x="5336653" y="1176312"/>
              <a:ext cx="266040" cy="26712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77C92F17-76D7-4DCA-854F-C010C693F5F8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332333" y="1171992"/>
                <a:ext cx="2746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C2902AB0-C50E-4EE1-A61F-294188C0CF2C}"/>
                  </a:ext>
                </a:extLst>
              </p14:cNvPr>
              <p14:cNvContentPartPr/>
              <p14:nvPr/>
            </p14:nvContentPartPr>
            <p14:xfrm>
              <a:off x="3362773" y="1097472"/>
              <a:ext cx="187920" cy="18252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C2902AB0-C50E-4EE1-A61F-294188C0CF2C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3358453" y="1093152"/>
                <a:ext cx="196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55759B20-070C-46E7-AD41-5A0B2B1AFF55}"/>
                  </a:ext>
                </a:extLst>
              </p14:cNvPr>
              <p14:cNvContentPartPr/>
              <p14:nvPr/>
            </p14:nvContentPartPr>
            <p14:xfrm>
              <a:off x="3584173" y="1068312"/>
              <a:ext cx="106560" cy="24948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55759B20-070C-46E7-AD41-5A0B2B1AFF55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3579853" y="1063992"/>
                <a:ext cx="1152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B878B39A-C37F-4AD1-AE63-016A2BAA4F81}"/>
                  </a:ext>
                </a:extLst>
              </p14:cNvPr>
              <p14:cNvContentPartPr/>
              <p14:nvPr/>
            </p14:nvContentPartPr>
            <p14:xfrm>
              <a:off x="3687493" y="1080552"/>
              <a:ext cx="103680" cy="828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B878B39A-C37F-4AD1-AE63-016A2BAA4F81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3683173" y="1076232"/>
                <a:ext cx="1123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48C6A282-4512-47D8-92FD-D481ACF2550C}"/>
                  </a:ext>
                </a:extLst>
              </p14:cNvPr>
              <p14:cNvContentPartPr/>
              <p14:nvPr/>
            </p14:nvContentPartPr>
            <p14:xfrm>
              <a:off x="3776053" y="1057872"/>
              <a:ext cx="106560" cy="8568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48C6A282-4512-47D8-92FD-D481ACF2550C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3771733" y="1053552"/>
                <a:ext cx="1152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D913BB2F-ADAA-443E-9F53-1D5E118DB284}"/>
                  </a:ext>
                </a:extLst>
              </p14:cNvPr>
              <p14:cNvContentPartPr/>
              <p14:nvPr/>
            </p14:nvContentPartPr>
            <p14:xfrm>
              <a:off x="3883333" y="1017912"/>
              <a:ext cx="88200" cy="10008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D913BB2F-ADAA-443E-9F53-1D5E118DB284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3879013" y="1013592"/>
                <a:ext cx="968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D5219539-7967-4C1C-BB60-1E9C9ED80522}"/>
                  </a:ext>
                </a:extLst>
              </p14:cNvPr>
              <p14:cNvContentPartPr/>
              <p14:nvPr/>
            </p14:nvContentPartPr>
            <p14:xfrm>
              <a:off x="4007173" y="1007472"/>
              <a:ext cx="227880" cy="6120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D5219539-7967-4C1C-BB60-1E9C9ED80522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4002853" y="1003152"/>
                <a:ext cx="2365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C5C1AA99-DC56-4F3F-BDAE-4EF65F090ECE}"/>
                  </a:ext>
                </a:extLst>
              </p14:cNvPr>
              <p14:cNvContentPartPr/>
              <p14:nvPr/>
            </p14:nvContentPartPr>
            <p14:xfrm>
              <a:off x="3747613" y="952032"/>
              <a:ext cx="140040" cy="424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C5C1AA99-DC56-4F3F-BDAE-4EF65F090EC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3743293" y="947712"/>
                <a:ext cx="1486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BB3D3C81-0209-4FC3-BB2A-8712670F0C87}"/>
                  </a:ext>
                </a:extLst>
              </p14:cNvPr>
              <p14:cNvContentPartPr/>
              <p14:nvPr/>
            </p14:nvContentPartPr>
            <p14:xfrm>
              <a:off x="4230373" y="838272"/>
              <a:ext cx="321120" cy="18612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BB3D3C81-0209-4FC3-BB2A-8712670F0C87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4226053" y="833952"/>
                <a:ext cx="3297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F7A3B6C-D824-4F51-A44B-F5741DD7E5F6}"/>
                  </a:ext>
                </a:extLst>
              </p14:cNvPr>
              <p14:cNvContentPartPr/>
              <p14:nvPr/>
            </p14:nvContentPartPr>
            <p14:xfrm>
              <a:off x="4373293" y="803352"/>
              <a:ext cx="75600" cy="180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F7A3B6C-D824-4F51-A44B-F5741DD7E5F6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4368973" y="799032"/>
                <a:ext cx="8424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C2824114-2CE1-42FF-800D-0599019596D1}"/>
                  </a:ext>
                </a:extLst>
              </p14:cNvPr>
              <p14:cNvContentPartPr/>
              <p14:nvPr/>
            </p14:nvContentPartPr>
            <p14:xfrm>
              <a:off x="4701613" y="844392"/>
              <a:ext cx="141840" cy="9936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C2824114-2CE1-42FF-800D-0599019596D1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4697293" y="840072"/>
                <a:ext cx="1504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BD9E3B27-B301-4A9A-A368-55AA07B21866}"/>
                  </a:ext>
                </a:extLst>
              </p14:cNvPr>
              <p14:cNvContentPartPr/>
              <p14:nvPr/>
            </p14:nvContentPartPr>
            <p14:xfrm>
              <a:off x="4858213" y="755112"/>
              <a:ext cx="91440" cy="1483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BD9E3B27-B301-4A9A-A368-55AA07B21866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4853893" y="750792"/>
                <a:ext cx="100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35E4A30A-E087-4C91-AFC3-66E0B37057DB}"/>
                  </a:ext>
                </a:extLst>
              </p14:cNvPr>
              <p14:cNvContentPartPr/>
              <p14:nvPr/>
            </p14:nvContentPartPr>
            <p14:xfrm>
              <a:off x="4960093" y="817392"/>
              <a:ext cx="113040" cy="7092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35E4A30A-E087-4C91-AFC3-66E0B37057DB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4955773" y="813072"/>
                <a:ext cx="1216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FF21AD7D-621B-4F6B-AF9D-AD25ED796FF0}"/>
                  </a:ext>
                </a:extLst>
              </p14:cNvPr>
              <p14:cNvContentPartPr/>
              <p14:nvPr/>
            </p14:nvContentPartPr>
            <p14:xfrm>
              <a:off x="3393733" y="1408152"/>
              <a:ext cx="209160" cy="795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FF21AD7D-621B-4F6B-AF9D-AD25ED796FF0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3389413" y="1403832"/>
                <a:ext cx="2178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1CAEB57D-726E-4F16-A40B-EA4811C77105}"/>
                  </a:ext>
                </a:extLst>
              </p14:cNvPr>
              <p14:cNvContentPartPr/>
              <p14:nvPr/>
            </p14:nvContentPartPr>
            <p14:xfrm>
              <a:off x="3635293" y="1383312"/>
              <a:ext cx="63000" cy="3672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1CAEB57D-726E-4F16-A40B-EA4811C7710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3630973" y="1378992"/>
                <a:ext cx="716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2BCE0AFA-CB08-4D6A-BFA5-610FE319946C}"/>
                  </a:ext>
                </a:extLst>
              </p14:cNvPr>
              <p14:cNvContentPartPr/>
              <p14:nvPr/>
            </p14:nvContentPartPr>
            <p14:xfrm>
              <a:off x="3732853" y="1287192"/>
              <a:ext cx="196920" cy="21276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2BCE0AFA-CB08-4D6A-BFA5-610FE319946C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3728533" y="1282872"/>
                <a:ext cx="2055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50C62E80-79E2-4A26-9BF1-EF3291983FF4}"/>
                  </a:ext>
                </a:extLst>
              </p14:cNvPr>
              <p14:cNvContentPartPr/>
              <p14:nvPr/>
            </p14:nvContentPartPr>
            <p14:xfrm>
              <a:off x="3897733" y="1232472"/>
              <a:ext cx="14040" cy="2736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50C62E80-79E2-4A26-9BF1-EF3291983FF4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3893413" y="1228152"/>
                <a:ext cx="22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4CD3F39C-FE5A-468A-B185-9EBB00E4EBFD}"/>
                  </a:ext>
                </a:extLst>
              </p14:cNvPr>
              <p14:cNvContentPartPr/>
              <p14:nvPr/>
            </p14:nvContentPartPr>
            <p14:xfrm>
              <a:off x="3983773" y="1191072"/>
              <a:ext cx="133200" cy="1350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4CD3F39C-FE5A-468A-B185-9EBB00E4EBFD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979453" y="1186752"/>
                <a:ext cx="1418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7F7A400D-01EA-48A6-A1AA-D53EA72300E8}"/>
                  </a:ext>
                </a:extLst>
              </p14:cNvPr>
              <p14:cNvContentPartPr/>
              <p14:nvPr/>
            </p14:nvContentPartPr>
            <p14:xfrm>
              <a:off x="4124533" y="1231032"/>
              <a:ext cx="187920" cy="6408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7F7A400D-01EA-48A6-A1AA-D53EA72300E8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120213" y="1226712"/>
                <a:ext cx="1965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4B0F3930-2509-4D54-8DCF-B2866F37CA09}"/>
                  </a:ext>
                </a:extLst>
              </p14:cNvPr>
              <p14:cNvContentPartPr/>
              <p14:nvPr/>
            </p14:nvContentPartPr>
            <p14:xfrm>
              <a:off x="3726373" y="1228872"/>
              <a:ext cx="119520" cy="4248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4B0F3930-2509-4D54-8DCF-B2866F37CA09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722053" y="1224552"/>
                <a:ext cx="128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6C4E99E1-6AB8-4E92-9032-9E3B95D63FA7}"/>
                  </a:ext>
                </a:extLst>
              </p14:cNvPr>
              <p14:cNvContentPartPr/>
              <p14:nvPr/>
            </p14:nvContentPartPr>
            <p14:xfrm>
              <a:off x="4409653" y="1123032"/>
              <a:ext cx="130680" cy="14940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6C4E99E1-6AB8-4E92-9032-9E3B95D63FA7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405333" y="1118712"/>
                <a:ext cx="1393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D292CA23-A08A-4976-A816-6B46F117B636}"/>
                  </a:ext>
                </a:extLst>
              </p14:cNvPr>
              <p14:cNvContentPartPr/>
              <p14:nvPr/>
            </p14:nvContentPartPr>
            <p14:xfrm>
              <a:off x="4561573" y="1095312"/>
              <a:ext cx="22680" cy="12852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D292CA23-A08A-4976-A816-6B46F117B636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557253" y="1090992"/>
                <a:ext cx="313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89B6E8B0-5F5C-4021-873E-7A62CC7BA6A7}"/>
                  </a:ext>
                </a:extLst>
              </p14:cNvPr>
              <p14:cNvContentPartPr/>
              <p14:nvPr/>
            </p14:nvContentPartPr>
            <p14:xfrm>
              <a:off x="4593973" y="1124472"/>
              <a:ext cx="154440" cy="6480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89B6E8B0-5F5C-4021-873E-7A62CC7BA6A7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589653" y="1120152"/>
                <a:ext cx="1630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4A35292F-2754-45F0-B368-FFAB577DA173}"/>
                  </a:ext>
                </a:extLst>
              </p14:cNvPr>
              <p14:cNvContentPartPr/>
              <p14:nvPr/>
            </p14:nvContentPartPr>
            <p14:xfrm>
              <a:off x="4722493" y="1070112"/>
              <a:ext cx="19440" cy="2484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4A35292F-2754-45F0-B368-FFAB577DA173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718173" y="1065792"/>
                <a:ext cx="28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D5D81F89-96AC-4015-B55F-5EF4D5686D1D}"/>
                  </a:ext>
                </a:extLst>
              </p14:cNvPr>
              <p14:cNvContentPartPr/>
              <p14:nvPr/>
            </p14:nvContentPartPr>
            <p14:xfrm>
              <a:off x="4777213" y="1013952"/>
              <a:ext cx="95400" cy="15120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D5D81F89-96AC-4015-B55F-5EF4D5686D1D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772893" y="1009632"/>
                <a:ext cx="104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43D9F289-3ED7-44EA-9ABB-681164E0BF0A}"/>
                  </a:ext>
                </a:extLst>
              </p14:cNvPr>
              <p14:cNvContentPartPr/>
              <p14:nvPr/>
            </p14:nvContentPartPr>
            <p14:xfrm>
              <a:off x="4888093" y="985872"/>
              <a:ext cx="287640" cy="26280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43D9F289-3ED7-44EA-9ABB-681164E0BF0A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883773" y="981552"/>
                <a:ext cx="2962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89724E39-3488-4339-A189-4AB0578ED59F}"/>
                  </a:ext>
                </a:extLst>
              </p14:cNvPr>
              <p14:cNvContentPartPr/>
              <p14:nvPr/>
            </p14:nvContentPartPr>
            <p14:xfrm>
              <a:off x="5166013" y="915672"/>
              <a:ext cx="10080" cy="8208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89724E39-3488-4339-A189-4AB0578ED59F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161693" y="911352"/>
                <a:ext cx="187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2744011F-83B8-477D-828C-6F36DDA71E17}"/>
                  </a:ext>
                </a:extLst>
              </p14:cNvPr>
              <p14:cNvContentPartPr/>
              <p14:nvPr/>
            </p14:nvContentPartPr>
            <p14:xfrm>
              <a:off x="5185813" y="827112"/>
              <a:ext cx="175320" cy="19692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2744011F-83B8-477D-828C-6F36DDA71E17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5181493" y="822792"/>
                <a:ext cx="1839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F529AF44-6AE4-4240-BFD2-8172AF9338B8}"/>
                  </a:ext>
                </a:extLst>
              </p14:cNvPr>
              <p14:cNvContentPartPr/>
              <p14:nvPr/>
            </p14:nvContentPartPr>
            <p14:xfrm>
              <a:off x="5365453" y="801552"/>
              <a:ext cx="150120" cy="15912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F529AF44-6AE4-4240-BFD2-8172AF9338B8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5361133" y="797232"/>
                <a:ext cx="1587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E8A5AA35-5A2A-41D5-A2F5-4FC7C114B89A}"/>
                  </a:ext>
                </a:extLst>
              </p14:cNvPr>
              <p14:cNvContentPartPr/>
              <p14:nvPr/>
            </p14:nvContentPartPr>
            <p14:xfrm>
              <a:off x="4257373" y="1008912"/>
              <a:ext cx="1329480" cy="40572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E8A5AA35-5A2A-41D5-A2F5-4FC7C114B89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4253053" y="1004592"/>
                <a:ext cx="133812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89BA3BAD-D783-4620-AF29-FD09CC51CAA6}"/>
                  </a:ext>
                </a:extLst>
              </p14:cNvPr>
              <p14:cNvContentPartPr/>
              <p14:nvPr/>
            </p14:nvContentPartPr>
            <p14:xfrm>
              <a:off x="3396973" y="1286832"/>
              <a:ext cx="893520" cy="36648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89BA3BAD-D783-4620-AF29-FD09CC51CAA6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3392653" y="1282512"/>
                <a:ext cx="90216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B2563DD0-13DB-4A66-9FDF-2DDFFC008BB4}"/>
                  </a:ext>
                </a:extLst>
              </p14:cNvPr>
              <p14:cNvContentPartPr/>
              <p14:nvPr/>
            </p14:nvContentPartPr>
            <p14:xfrm>
              <a:off x="6265093" y="1686792"/>
              <a:ext cx="2952000" cy="49788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B2563DD0-13DB-4A66-9FDF-2DDFFC008BB4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260773" y="1682472"/>
                <a:ext cx="2960640" cy="50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uppieren 302">
            <a:extLst>
              <a:ext uri="{FF2B5EF4-FFF2-40B4-BE49-F238E27FC236}">
                <a16:creationId xmlns:a16="http://schemas.microsoft.com/office/drawing/2014/main" id="{5FF797FC-462D-4B62-B164-B0B30910A1EA}"/>
              </a:ext>
            </a:extLst>
          </p:cNvPr>
          <p:cNvGrpSpPr/>
          <p:nvPr/>
        </p:nvGrpSpPr>
        <p:grpSpPr>
          <a:xfrm>
            <a:off x="7038733" y="1139592"/>
            <a:ext cx="2022120" cy="567720"/>
            <a:chOff x="7038733" y="1139592"/>
            <a:chExt cx="202212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A4ACA39-75CA-4301-B394-2BDEC945DCF1}"/>
                    </a:ext>
                  </a:extLst>
                </p14:cNvPr>
                <p14:cNvContentPartPr/>
                <p14:nvPr/>
              </p14:nvContentPartPr>
              <p14:xfrm>
                <a:off x="8120173" y="1223472"/>
                <a:ext cx="128520" cy="2055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A4ACA39-75CA-4301-B394-2BDEC945DCF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115853" y="1219152"/>
                  <a:ext cx="137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865F3BF-B34F-402D-ADCF-28BFF591D770}"/>
                    </a:ext>
                  </a:extLst>
                </p14:cNvPr>
                <p14:cNvContentPartPr/>
                <p14:nvPr/>
              </p14:nvContentPartPr>
              <p14:xfrm>
                <a:off x="8319973" y="1161552"/>
                <a:ext cx="9360" cy="89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865F3BF-B34F-402D-ADCF-28BFF591D77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315653" y="1157232"/>
                  <a:ext cx="18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A1A7D23-C925-4FE9-BBDA-A82866195E01}"/>
                    </a:ext>
                  </a:extLst>
                </p14:cNvPr>
                <p14:cNvContentPartPr/>
                <p14:nvPr/>
              </p14:nvContentPartPr>
              <p14:xfrm>
                <a:off x="8244373" y="1139592"/>
                <a:ext cx="128880" cy="109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A1A7D23-C925-4FE9-BBDA-A82866195E0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240053" y="1135272"/>
                  <a:ext cx="137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56DD105-EBD3-45BF-BE8E-A10B0ABA03EE}"/>
                    </a:ext>
                  </a:extLst>
                </p14:cNvPr>
                <p14:cNvContentPartPr/>
                <p14:nvPr/>
              </p14:nvContentPartPr>
              <p14:xfrm>
                <a:off x="8396293" y="1172712"/>
                <a:ext cx="71640" cy="1641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56DD105-EBD3-45BF-BE8E-A10B0ABA03E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391973" y="1168392"/>
                  <a:ext cx="80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0C90F33-E572-44C8-A296-577067647B5B}"/>
                    </a:ext>
                  </a:extLst>
                </p14:cNvPr>
                <p14:cNvContentPartPr/>
                <p14:nvPr/>
              </p14:nvContentPartPr>
              <p14:xfrm>
                <a:off x="8496373" y="1237152"/>
                <a:ext cx="76680" cy="1184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0C90F33-E572-44C8-A296-577067647B5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492053" y="1232832"/>
                  <a:ext cx="85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13749A0-CEB3-439C-8364-C844DAC48337}"/>
                    </a:ext>
                  </a:extLst>
                </p14:cNvPr>
                <p14:cNvContentPartPr/>
                <p14:nvPr/>
              </p14:nvContentPartPr>
              <p14:xfrm>
                <a:off x="8565133" y="1174512"/>
                <a:ext cx="91440" cy="196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13749A0-CEB3-439C-8364-C844DAC4833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560813" y="1170192"/>
                  <a:ext cx="100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3B9E1CC-FD68-4474-B085-A4D383C36D5C}"/>
                    </a:ext>
                  </a:extLst>
                </p14:cNvPr>
                <p14:cNvContentPartPr/>
                <p14:nvPr/>
              </p14:nvContentPartPr>
              <p14:xfrm>
                <a:off x="8757733" y="1245432"/>
                <a:ext cx="140760" cy="7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3B9E1CC-FD68-4474-B085-A4D383C36D5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753413" y="1241112"/>
                  <a:ext cx="149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0184173-41D7-4F08-A46E-CA6AD9D47AC7}"/>
                    </a:ext>
                  </a:extLst>
                </p14:cNvPr>
                <p14:cNvContentPartPr/>
                <p14:nvPr/>
              </p14:nvContentPartPr>
              <p14:xfrm>
                <a:off x="8766013" y="1277472"/>
                <a:ext cx="141840" cy="19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0184173-41D7-4F08-A46E-CA6AD9D47AC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761693" y="1273152"/>
                  <a:ext cx="150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AB17550-631C-4F9C-A3FE-B8409EECB326}"/>
                    </a:ext>
                  </a:extLst>
                </p14:cNvPr>
                <p14:cNvContentPartPr/>
                <p14:nvPr/>
              </p14:nvContentPartPr>
              <p14:xfrm>
                <a:off x="7038733" y="1361352"/>
                <a:ext cx="218520" cy="1634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AB17550-631C-4F9C-A3FE-B8409EECB32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034413" y="1357032"/>
                  <a:ext cx="227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C556131-2AF3-4C5F-8736-96F64179F8A9}"/>
                    </a:ext>
                  </a:extLst>
                </p14:cNvPr>
                <p14:cNvContentPartPr/>
                <p14:nvPr/>
              </p14:nvContentPartPr>
              <p14:xfrm>
                <a:off x="7307293" y="1474392"/>
                <a:ext cx="11520" cy="54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C556131-2AF3-4C5F-8736-96F64179F8A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302973" y="1470072"/>
                  <a:ext cx="20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53DEB58-5F32-407D-864C-E26FA8528D5C}"/>
                    </a:ext>
                  </a:extLst>
                </p14:cNvPr>
                <p14:cNvContentPartPr/>
                <p14:nvPr/>
              </p14:nvContentPartPr>
              <p14:xfrm>
                <a:off x="7394053" y="1367472"/>
                <a:ext cx="83520" cy="1098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53DEB58-5F32-407D-864C-E26FA8528D5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389733" y="1363152"/>
                  <a:ext cx="92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AA75F94-34ED-471D-956A-707386174489}"/>
                    </a:ext>
                  </a:extLst>
                </p14:cNvPr>
                <p14:cNvContentPartPr/>
                <p14:nvPr/>
              </p14:nvContentPartPr>
              <p14:xfrm>
                <a:off x="7490173" y="1360272"/>
                <a:ext cx="96480" cy="1123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AA75F94-34ED-471D-956A-70738617448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485853" y="1355952"/>
                  <a:ext cx="105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DAFC715-52FA-4767-8B59-4D68173EBC7D}"/>
                    </a:ext>
                  </a:extLst>
                </p14:cNvPr>
                <p14:cNvContentPartPr/>
                <p14:nvPr/>
              </p14:nvContentPartPr>
              <p14:xfrm>
                <a:off x="7586653" y="1416432"/>
                <a:ext cx="57240" cy="633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DAFC715-52FA-4767-8B59-4D68173EBC7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582333" y="1412112"/>
                  <a:ext cx="65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49C8FF8-14FF-46E3-96E5-6B8B72161842}"/>
                    </a:ext>
                  </a:extLst>
                </p14:cNvPr>
                <p14:cNvContentPartPr/>
                <p14:nvPr/>
              </p14:nvContentPartPr>
              <p14:xfrm>
                <a:off x="7660453" y="1426512"/>
                <a:ext cx="100440" cy="381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49C8FF8-14FF-46E3-96E5-6B8B7216184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656133" y="1422192"/>
                  <a:ext cx="109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D812224-1056-491C-9245-6FD191D640ED}"/>
                    </a:ext>
                  </a:extLst>
                </p14:cNvPr>
                <p14:cNvContentPartPr/>
                <p14:nvPr/>
              </p14:nvContentPartPr>
              <p14:xfrm>
                <a:off x="7769533" y="1441992"/>
                <a:ext cx="67680" cy="338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D812224-1056-491C-9245-6FD191D640E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765213" y="1437672"/>
                  <a:ext cx="76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B675124-E169-4E91-93ED-EC73F924EE87}"/>
                    </a:ext>
                  </a:extLst>
                </p14:cNvPr>
                <p14:cNvContentPartPr/>
                <p14:nvPr/>
              </p14:nvContentPartPr>
              <p14:xfrm>
                <a:off x="7835053" y="1381872"/>
                <a:ext cx="58320" cy="921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B675124-E169-4E91-93ED-EC73F924EE8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830733" y="1377552"/>
                  <a:ext cx="66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9868114-BA05-48DD-B90C-3B1D188FA18B}"/>
                    </a:ext>
                  </a:extLst>
                </p14:cNvPr>
                <p14:cNvContentPartPr/>
                <p14:nvPr/>
              </p14:nvContentPartPr>
              <p14:xfrm>
                <a:off x="7887973" y="1430472"/>
                <a:ext cx="59040" cy="51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9868114-BA05-48DD-B90C-3B1D188FA18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883653" y="1426152"/>
                  <a:ext cx="67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2B74D68-D6B2-45FF-956E-B2164C9FFA15}"/>
                    </a:ext>
                  </a:extLst>
                </p14:cNvPr>
                <p14:cNvContentPartPr/>
                <p14:nvPr/>
              </p14:nvContentPartPr>
              <p14:xfrm>
                <a:off x="7950973" y="1402752"/>
                <a:ext cx="106560" cy="84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2B74D68-D6B2-45FF-956E-B2164C9FFA1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946653" y="1398432"/>
                  <a:ext cx="115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80DEC37-2D5D-4C2D-9489-D2ECEB828B86}"/>
                    </a:ext>
                  </a:extLst>
                </p14:cNvPr>
                <p14:cNvContentPartPr/>
                <p14:nvPr/>
              </p14:nvContentPartPr>
              <p14:xfrm>
                <a:off x="8075533" y="1420752"/>
                <a:ext cx="110520" cy="91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80DEC37-2D5D-4C2D-9489-D2ECEB828B8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071213" y="1416432"/>
                  <a:ext cx="119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0F2387B-063E-4775-B3BE-F146A47874C8}"/>
                    </a:ext>
                  </a:extLst>
                </p14:cNvPr>
                <p14:cNvContentPartPr/>
                <p14:nvPr/>
              </p14:nvContentPartPr>
              <p14:xfrm>
                <a:off x="8137813" y="1453872"/>
                <a:ext cx="84600" cy="21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0F2387B-063E-4775-B3BE-F146A47874C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133493" y="1449552"/>
                  <a:ext cx="93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4E9FDE5-2ACC-4302-8EC4-500444DEC035}"/>
                    </a:ext>
                  </a:extLst>
                </p14:cNvPr>
                <p14:cNvContentPartPr/>
                <p14:nvPr/>
              </p14:nvContentPartPr>
              <p14:xfrm>
                <a:off x="8183533" y="1436232"/>
                <a:ext cx="94320" cy="1022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4E9FDE5-2ACC-4302-8EC4-500444DEC03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179213" y="1431912"/>
                  <a:ext cx="102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EF4A5D02-1ED6-4356-936B-D5DF9F5CFB64}"/>
                    </a:ext>
                  </a:extLst>
                </p14:cNvPr>
                <p14:cNvContentPartPr/>
                <p14:nvPr/>
              </p14:nvContentPartPr>
              <p14:xfrm>
                <a:off x="7882933" y="1575912"/>
                <a:ext cx="102960" cy="990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EF4A5D02-1ED6-4356-936B-D5DF9F5CFB6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878613" y="1571592"/>
                  <a:ext cx="111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B772EAF8-1842-4124-8186-8BE68CF6F397}"/>
                    </a:ext>
                  </a:extLst>
                </p14:cNvPr>
                <p14:cNvContentPartPr/>
                <p14:nvPr/>
              </p14:nvContentPartPr>
              <p14:xfrm>
                <a:off x="8002453" y="1589232"/>
                <a:ext cx="93960" cy="802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B772EAF8-1842-4124-8186-8BE68CF6F39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998133" y="1584912"/>
                  <a:ext cx="102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CC0800C-8BBC-4941-A493-8F702D10E293}"/>
                    </a:ext>
                  </a:extLst>
                </p14:cNvPr>
                <p14:cNvContentPartPr/>
                <p14:nvPr/>
              </p14:nvContentPartPr>
              <p14:xfrm>
                <a:off x="8142493" y="1585992"/>
                <a:ext cx="77040" cy="795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CC0800C-8BBC-4941-A493-8F702D10E29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138173" y="1581672"/>
                  <a:ext cx="85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DAC4E2C-F0CD-465B-8882-7626D2C5AFC6}"/>
                    </a:ext>
                  </a:extLst>
                </p14:cNvPr>
                <p14:cNvContentPartPr/>
                <p14:nvPr/>
              </p14:nvContentPartPr>
              <p14:xfrm>
                <a:off x="8388733" y="1611912"/>
                <a:ext cx="30240" cy="860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DAC4E2C-F0CD-465B-8882-7626D2C5AFC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384413" y="1607592"/>
                  <a:ext cx="38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454EA0A-2989-4B5B-8987-F01E0D37AA13}"/>
                    </a:ext>
                  </a:extLst>
                </p14:cNvPr>
                <p14:cNvContentPartPr/>
                <p14:nvPr/>
              </p14:nvContentPartPr>
              <p14:xfrm>
                <a:off x="8351653" y="1623072"/>
                <a:ext cx="184320" cy="198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454EA0A-2989-4B5B-8987-F01E0D37AA1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347333" y="1618752"/>
                  <a:ext cx="192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F481A4C-9D72-4CC6-A604-A9FE8D3ADB74}"/>
                    </a:ext>
                  </a:extLst>
                </p14:cNvPr>
                <p14:cNvContentPartPr/>
                <p14:nvPr/>
              </p14:nvContentPartPr>
              <p14:xfrm>
                <a:off x="8586013" y="1567272"/>
                <a:ext cx="94680" cy="644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F481A4C-9D72-4CC6-A604-A9FE8D3ADB7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581693" y="1562952"/>
                  <a:ext cx="103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8F8698C-8D87-478F-B682-1451D03C4541}"/>
                    </a:ext>
                  </a:extLst>
                </p14:cNvPr>
                <p14:cNvContentPartPr/>
                <p14:nvPr/>
              </p14:nvContentPartPr>
              <p14:xfrm>
                <a:off x="8701933" y="1622352"/>
                <a:ext cx="22320" cy="849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8F8698C-8D87-478F-B682-1451D03C454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697613" y="1618032"/>
                  <a:ext cx="30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92FE690-0953-46FC-93BB-81E78AB5AA40}"/>
                    </a:ext>
                  </a:extLst>
                </p14:cNvPr>
                <p14:cNvContentPartPr/>
                <p14:nvPr/>
              </p14:nvContentPartPr>
              <p14:xfrm>
                <a:off x="8742973" y="1540632"/>
                <a:ext cx="95760" cy="1393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92FE690-0953-46FC-93BB-81E78AB5AA4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738653" y="1536312"/>
                  <a:ext cx="104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7FDCBEA-C4B9-45BA-9A89-254A9907A002}"/>
                    </a:ext>
                  </a:extLst>
                </p14:cNvPr>
                <p14:cNvContentPartPr/>
                <p14:nvPr/>
              </p14:nvContentPartPr>
              <p14:xfrm>
                <a:off x="8924053" y="1567992"/>
                <a:ext cx="106200" cy="230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7FDCBEA-C4B9-45BA-9A89-254A9907A00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919733" y="1563672"/>
                  <a:ext cx="114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19E0FF5-62E9-4DE5-9C72-48ED673BBD59}"/>
                    </a:ext>
                  </a:extLst>
                </p14:cNvPr>
                <p14:cNvContentPartPr/>
                <p14:nvPr/>
              </p14:nvContentPartPr>
              <p14:xfrm>
                <a:off x="8961493" y="1550352"/>
                <a:ext cx="99360" cy="1468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19E0FF5-62E9-4DE5-9C72-48ED673BBD5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957173" y="1546032"/>
                  <a:ext cx="10800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3ADBFF15-9CD8-4421-860A-33D4F089AD46}"/>
                  </a:ext>
                </a:extLst>
              </p14:cNvPr>
              <p14:cNvContentPartPr/>
              <p14:nvPr/>
            </p14:nvContentPartPr>
            <p14:xfrm>
              <a:off x="4087813" y="3892512"/>
              <a:ext cx="23760" cy="21060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3ADBFF15-9CD8-4421-860A-33D4F089AD46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4083493" y="3888192"/>
                <a:ext cx="32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368433B1-4EC2-4B0B-BB99-AF9BA8BA8084}"/>
                  </a:ext>
                </a:extLst>
              </p14:cNvPr>
              <p14:cNvContentPartPr/>
              <p14:nvPr/>
            </p14:nvContentPartPr>
            <p14:xfrm>
              <a:off x="3934453" y="4531872"/>
              <a:ext cx="114480" cy="85608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368433B1-4EC2-4B0B-BB99-AF9BA8BA8084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3930133" y="4527552"/>
                <a:ext cx="123120" cy="86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uppieren 314">
            <a:extLst>
              <a:ext uri="{FF2B5EF4-FFF2-40B4-BE49-F238E27FC236}">
                <a16:creationId xmlns:a16="http://schemas.microsoft.com/office/drawing/2014/main" id="{F5F76DB5-04AE-4A18-9DAD-4A80454C6D56}"/>
              </a:ext>
            </a:extLst>
          </p:cNvPr>
          <p:cNvGrpSpPr/>
          <p:nvPr/>
        </p:nvGrpSpPr>
        <p:grpSpPr>
          <a:xfrm>
            <a:off x="3765253" y="5657952"/>
            <a:ext cx="317880" cy="218160"/>
            <a:chOff x="3765253" y="5657952"/>
            <a:chExt cx="31788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1E11F28-A80D-401A-A88F-0C63A67FCF99}"/>
                    </a:ext>
                  </a:extLst>
                </p14:cNvPr>
                <p14:cNvContentPartPr/>
                <p14:nvPr/>
              </p14:nvContentPartPr>
              <p14:xfrm>
                <a:off x="3765253" y="5668392"/>
                <a:ext cx="126360" cy="2077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1E11F28-A80D-401A-A88F-0C63A67FCF9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760933" y="5664072"/>
                  <a:ext cx="135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DF5FDBC-E9AD-440D-9B60-0E4CD7F96049}"/>
                    </a:ext>
                  </a:extLst>
                </p14:cNvPr>
                <p14:cNvContentPartPr/>
                <p14:nvPr/>
              </p14:nvContentPartPr>
              <p14:xfrm>
                <a:off x="3884773" y="5657952"/>
                <a:ext cx="198360" cy="1357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DF5FDBC-E9AD-440D-9B60-0E4CD7F9604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880453" y="5653632"/>
                  <a:ext cx="20700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47322712-FA12-4974-AD2D-BB5B9343F35C}"/>
              </a:ext>
            </a:extLst>
          </p:cNvPr>
          <p:cNvGrpSpPr/>
          <p:nvPr/>
        </p:nvGrpSpPr>
        <p:grpSpPr>
          <a:xfrm>
            <a:off x="1756813" y="3172512"/>
            <a:ext cx="3061440" cy="353520"/>
            <a:chOff x="1756813" y="3172512"/>
            <a:chExt cx="306144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9E97909-EEC6-4572-9DE2-86697E371285}"/>
                    </a:ext>
                  </a:extLst>
                </p14:cNvPr>
                <p14:cNvContentPartPr/>
                <p14:nvPr/>
              </p14:nvContentPartPr>
              <p14:xfrm>
                <a:off x="4156573" y="3289512"/>
                <a:ext cx="360" cy="1926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9E97909-EEC6-4572-9DE2-86697E37128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152253" y="3285192"/>
                  <a:ext cx="9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333B162-D7E3-4000-8D04-2FAB50FFA1DC}"/>
                    </a:ext>
                  </a:extLst>
                </p14:cNvPr>
                <p14:cNvContentPartPr/>
                <p14:nvPr/>
              </p14:nvContentPartPr>
              <p14:xfrm>
                <a:off x="3991693" y="3223632"/>
                <a:ext cx="118080" cy="295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333B162-D7E3-4000-8D04-2FAB50FFA1D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987373" y="3219312"/>
                  <a:ext cx="126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48D5A72-958D-40E8-AC12-D526A207DB13}"/>
                    </a:ext>
                  </a:extLst>
                </p14:cNvPr>
                <p14:cNvContentPartPr/>
                <p14:nvPr/>
              </p14:nvContentPartPr>
              <p14:xfrm>
                <a:off x="2134813" y="3258912"/>
                <a:ext cx="1676160" cy="1051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48D5A72-958D-40E8-AC12-D526A207DB1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130493" y="3254592"/>
                  <a:ext cx="1684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BEFD69F-74D3-4283-8734-F5A9B95BC232}"/>
                    </a:ext>
                  </a:extLst>
                </p14:cNvPr>
                <p14:cNvContentPartPr/>
                <p14:nvPr/>
              </p14:nvContentPartPr>
              <p14:xfrm>
                <a:off x="1756813" y="3321192"/>
                <a:ext cx="113400" cy="716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BEFD69F-74D3-4283-8734-F5A9B95BC23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752493" y="3316872"/>
                  <a:ext cx="122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E62620A-6913-4564-8353-AA7C8AC7BFAE}"/>
                    </a:ext>
                  </a:extLst>
                </p14:cNvPr>
                <p14:cNvContentPartPr/>
                <p14:nvPr/>
              </p14:nvContentPartPr>
              <p14:xfrm>
                <a:off x="1808293" y="3357192"/>
                <a:ext cx="69840" cy="1688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E62620A-6913-4564-8353-AA7C8AC7BFA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803973" y="3352872"/>
                  <a:ext cx="78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07DA07B-9E60-4893-8499-231202AA08F0}"/>
                    </a:ext>
                  </a:extLst>
                </p14:cNvPr>
                <p14:cNvContentPartPr/>
                <p14:nvPr/>
              </p14:nvContentPartPr>
              <p14:xfrm>
                <a:off x="1865533" y="3172512"/>
                <a:ext cx="146160" cy="1371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07DA07B-9E60-4893-8499-231202AA08F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861213" y="3168192"/>
                  <a:ext cx="154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AF910C7-E3B6-450C-B749-7FE90D2B80D4}"/>
                    </a:ext>
                  </a:extLst>
                </p14:cNvPr>
                <p14:cNvContentPartPr/>
                <p14:nvPr/>
              </p14:nvContentPartPr>
              <p14:xfrm>
                <a:off x="4438093" y="3310032"/>
                <a:ext cx="380160" cy="320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AF910C7-E3B6-450C-B749-7FE90D2B80D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433773" y="3305712"/>
                  <a:ext cx="388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144FA2E0-0BE1-49F8-9E75-F08E5ACC971F}"/>
                    </a:ext>
                  </a:extLst>
                </p14:cNvPr>
                <p14:cNvContentPartPr/>
                <p14:nvPr/>
              </p14:nvContentPartPr>
              <p14:xfrm>
                <a:off x="4312093" y="3207072"/>
                <a:ext cx="295200" cy="1969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144FA2E0-0BE1-49F8-9E75-F08E5ACC971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307773" y="3202752"/>
                  <a:ext cx="30384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FB9596DA-A594-47D1-9F65-828E29C6773A}"/>
              </a:ext>
            </a:extLst>
          </p:cNvPr>
          <p:cNvGrpSpPr/>
          <p:nvPr/>
        </p:nvGrpSpPr>
        <p:grpSpPr>
          <a:xfrm>
            <a:off x="5101573" y="3045792"/>
            <a:ext cx="2369160" cy="736200"/>
            <a:chOff x="5101573" y="3045792"/>
            <a:chExt cx="2369160" cy="73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6F034EE-2EC2-432B-A53E-C6C9E636EFE0}"/>
                    </a:ext>
                  </a:extLst>
                </p14:cNvPr>
                <p14:cNvContentPartPr/>
                <p14:nvPr/>
              </p14:nvContentPartPr>
              <p14:xfrm>
                <a:off x="5101573" y="3263232"/>
                <a:ext cx="156960" cy="2854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6F034EE-2EC2-432B-A53E-C6C9E636EFE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097253" y="3258912"/>
                  <a:ext cx="165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3603F07-AD79-4B1D-AD3C-5D5658712F0E}"/>
                    </a:ext>
                  </a:extLst>
                </p14:cNvPr>
                <p14:cNvContentPartPr/>
                <p14:nvPr/>
              </p14:nvContentPartPr>
              <p14:xfrm>
                <a:off x="5267533" y="3244152"/>
                <a:ext cx="100440" cy="1008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3603F07-AD79-4B1D-AD3C-5D5658712F0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263213" y="3239832"/>
                  <a:ext cx="109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5247F2E-21B1-45C6-8A3E-769A2D32C946}"/>
                    </a:ext>
                  </a:extLst>
                </p14:cNvPr>
                <p14:cNvContentPartPr/>
                <p14:nvPr/>
              </p14:nvContentPartPr>
              <p14:xfrm>
                <a:off x="5382373" y="3240912"/>
                <a:ext cx="87480" cy="1144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5247F2E-21B1-45C6-8A3E-769A2D32C94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378053" y="3236592"/>
                  <a:ext cx="96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08C36BF-E963-467C-A41F-D584F4A53855}"/>
                    </a:ext>
                  </a:extLst>
                </p14:cNvPr>
                <p14:cNvContentPartPr/>
                <p14:nvPr/>
              </p14:nvContentPartPr>
              <p14:xfrm>
                <a:off x="5469853" y="3262152"/>
                <a:ext cx="323280" cy="622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08C36BF-E963-467C-A41F-D584F4A5385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465533" y="3257832"/>
                  <a:ext cx="331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B8F032C-5683-40A7-9CC7-4827138E61B7}"/>
                    </a:ext>
                  </a:extLst>
                </p14:cNvPr>
                <p14:cNvContentPartPr/>
                <p14:nvPr/>
              </p14:nvContentPartPr>
              <p14:xfrm>
                <a:off x="5826613" y="3139392"/>
                <a:ext cx="111240" cy="1782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B8F032C-5683-40A7-9CC7-4827138E61B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822293" y="3135072"/>
                  <a:ext cx="119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E2E0FC82-5EFB-4C04-A741-AE3B8CCAE03A}"/>
                    </a:ext>
                  </a:extLst>
                </p14:cNvPr>
                <p14:cNvContentPartPr/>
                <p14:nvPr/>
              </p14:nvContentPartPr>
              <p14:xfrm>
                <a:off x="5932093" y="3183672"/>
                <a:ext cx="402120" cy="1180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E2E0FC82-5EFB-4C04-A741-AE3B8CCAE03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927773" y="3179352"/>
                  <a:ext cx="410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3666B34-A9EA-4A55-9FA9-8480AB6A1631}"/>
                    </a:ext>
                  </a:extLst>
                </p14:cNvPr>
                <p14:cNvContentPartPr/>
                <p14:nvPr/>
              </p14:nvContentPartPr>
              <p14:xfrm>
                <a:off x="6288133" y="3111312"/>
                <a:ext cx="93240" cy="1540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3666B34-A9EA-4A55-9FA9-8480AB6A163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283813" y="3106992"/>
                  <a:ext cx="101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A272F57-1C0F-4389-8D5A-CC0CB6DC7B8A}"/>
                    </a:ext>
                  </a:extLst>
                </p14:cNvPr>
                <p14:cNvContentPartPr/>
                <p14:nvPr/>
              </p14:nvContentPartPr>
              <p14:xfrm>
                <a:off x="6288133" y="3128592"/>
                <a:ext cx="68760" cy="118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A272F57-1C0F-4389-8D5A-CC0CB6DC7B8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283813" y="3124272"/>
                  <a:ext cx="77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EF406E2-5F04-4C67-ADF0-5DB5AA808F74}"/>
                    </a:ext>
                  </a:extLst>
                </p14:cNvPr>
                <p14:cNvContentPartPr/>
                <p14:nvPr/>
              </p14:nvContentPartPr>
              <p14:xfrm>
                <a:off x="6402973" y="3175392"/>
                <a:ext cx="75240" cy="928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EF406E2-5F04-4C67-ADF0-5DB5AA808F7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398653" y="3171072"/>
                  <a:ext cx="83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BA1CFA6-5F0E-4144-92DE-D5C12A88DCC2}"/>
                    </a:ext>
                  </a:extLst>
                </p14:cNvPr>
                <p14:cNvContentPartPr/>
                <p14:nvPr/>
              </p14:nvContentPartPr>
              <p14:xfrm>
                <a:off x="6503053" y="3079992"/>
                <a:ext cx="134280" cy="1796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BA1CFA6-5F0E-4144-92DE-D5C12A88DCC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498733" y="3075672"/>
                  <a:ext cx="142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DA30E4F-01B5-4F3F-8BA8-82663FDBB364}"/>
                    </a:ext>
                  </a:extLst>
                </p14:cNvPr>
                <p14:cNvContentPartPr/>
                <p14:nvPr/>
              </p14:nvContentPartPr>
              <p14:xfrm>
                <a:off x="6658933" y="3094032"/>
                <a:ext cx="190800" cy="2214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DA30E4F-01B5-4F3F-8BA8-82663FDBB36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654613" y="3089712"/>
                  <a:ext cx="199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08CE6F1-9D35-4D0B-8DDD-D11469014E45}"/>
                    </a:ext>
                  </a:extLst>
                </p14:cNvPr>
                <p14:cNvContentPartPr/>
                <p14:nvPr/>
              </p14:nvContentPartPr>
              <p14:xfrm>
                <a:off x="6872413" y="3068832"/>
                <a:ext cx="87840" cy="1508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08CE6F1-9D35-4D0B-8DDD-D11469014E4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868093" y="3064512"/>
                  <a:ext cx="96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58CB778-4EB6-4C38-AEAF-C2FD507FEEF6}"/>
                    </a:ext>
                  </a:extLst>
                </p14:cNvPr>
                <p14:cNvContentPartPr/>
                <p14:nvPr/>
              </p14:nvContentPartPr>
              <p14:xfrm>
                <a:off x="6929293" y="3045792"/>
                <a:ext cx="189360" cy="1591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58CB778-4EB6-4C38-AEAF-C2FD507FEEF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924973" y="3041472"/>
                  <a:ext cx="198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1AA1062-6AB3-4385-95CE-768BA89826A3}"/>
                    </a:ext>
                  </a:extLst>
                </p14:cNvPr>
                <p14:cNvContentPartPr/>
                <p14:nvPr/>
              </p14:nvContentPartPr>
              <p14:xfrm>
                <a:off x="7130893" y="3063072"/>
                <a:ext cx="24120" cy="356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1AA1062-6AB3-4385-95CE-768BA89826A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126573" y="3058752"/>
                  <a:ext cx="32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8F8E110-22E2-4483-9384-97B169366AF1}"/>
                    </a:ext>
                  </a:extLst>
                </p14:cNvPr>
                <p14:cNvContentPartPr/>
                <p14:nvPr/>
              </p14:nvContentPartPr>
              <p14:xfrm>
                <a:off x="7142773" y="3047592"/>
                <a:ext cx="213120" cy="182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8F8E110-22E2-4483-9384-97B169366AF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138453" y="3043272"/>
                  <a:ext cx="221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D7DBEDF-1461-4615-9FD7-B6E5DD04DBB2}"/>
                    </a:ext>
                  </a:extLst>
                </p14:cNvPr>
                <p14:cNvContentPartPr/>
                <p14:nvPr/>
              </p14:nvContentPartPr>
              <p14:xfrm>
                <a:off x="7358413" y="3104832"/>
                <a:ext cx="112320" cy="1134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D7DBEDF-1461-4615-9FD7-B6E5DD04DBB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354093" y="3100512"/>
                  <a:ext cx="120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939677D-C451-42CF-BA92-8B5D280795C4}"/>
                    </a:ext>
                  </a:extLst>
                </p14:cNvPr>
                <p14:cNvContentPartPr/>
                <p14:nvPr/>
              </p14:nvContentPartPr>
              <p14:xfrm>
                <a:off x="5672533" y="3479232"/>
                <a:ext cx="161640" cy="1915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939677D-C451-42CF-BA92-8B5D280795C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668213" y="3474912"/>
                  <a:ext cx="170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5707920-2A8C-47BF-90FC-B3330C6352F0}"/>
                    </a:ext>
                  </a:extLst>
                </p14:cNvPr>
                <p14:cNvContentPartPr/>
                <p14:nvPr/>
              </p14:nvContentPartPr>
              <p14:xfrm>
                <a:off x="5882773" y="3497592"/>
                <a:ext cx="48240" cy="1393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5707920-2A8C-47BF-90FC-B3330C6352F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878453" y="3493272"/>
                  <a:ext cx="56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177CFFA-8416-4A8A-A58B-683515597D6C}"/>
                    </a:ext>
                  </a:extLst>
                </p14:cNvPr>
                <p14:cNvContentPartPr/>
                <p14:nvPr/>
              </p14:nvContentPartPr>
              <p14:xfrm>
                <a:off x="5942893" y="3540432"/>
                <a:ext cx="182520" cy="864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177CFFA-8416-4A8A-A58B-683515597D6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938573" y="3536112"/>
                  <a:ext cx="191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E034B9DE-041A-46D8-883B-D1A58AEE3C93}"/>
                    </a:ext>
                  </a:extLst>
                </p14:cNvPr>
                <p14:cNvContentPartPr/>
                <p14:nvPr/>
              </p14:nvContentPartPr>
              <p14:xfrm>
                <a:off x="6123613" y="3493632"/>
                <a:ext cx="29160" cy="270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E034B9DE-041A-46D8-883B-D1A58AEE3C9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119293" y="3489312"/>
                  <a:ext cx="37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8277E48-0D27-43AF-B241-E45AC3CF4ECE}"/>
                    </a:ext>
                  </a:extLst>
                </p14:cNvPr>
                <p14:cNvContentPartPr/>
                <p14:nvPr/>
              </p14:nvContentPartPr>
              <p14:xfrm>
                <a:off x="6194533" y="3437832"/>
                <a:ext cx="158760" cy="1764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8277E48-0D27-43AF-B241-E45AC3CF4EC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190213" y="3433512"/>
                  <a:ext cx="167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BAB97457-56F9-4531-B2EC-C04234EEE54E}"/>
                    </a:ext>
                  </a:extLst>
                </p14:cNvPr>
                <p14:cNvContentPartPr/>
                <p14:nvPr/>
              </p14:nvContentPartPr>
              <p14:xfrm>
                <a:off x="6383173" y="3511992"/>
                <a:ext cx="441000" cy="2700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BAB97457-56F9-4531-B2EC-C04234EEE54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378853" y="3507672"/>
                  <a:ext cx="449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1C10683B-CA8E-45F8-BBE7-D804DC1D3FAB}"/>
                    </a:ext>
                  </a:extLst>
                </p14:cNvPr>
                <p14:cNvContentPartPr/>
                <p14:nvPr/>
              </p14:nvContentPartPr>
              <p14:xfrm>
                <a:off x="6797173" y="3453672"/>
                <a:ext cx="38880" cy="478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1C10683B-CA8E-45F8-BBE7-D804DC1D3FA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792853" y="3449352"/>
                  <a:ext cx="47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4824CF3-E664-44C7-A6DD-00ABB7063AFC}"/>
                    </a:ext>
                  </a:extLst>
                </p14:cNvPr>
                <p14:cNvContentPartPr/>
                <p14:nvPr/>
              </p14:nvContentPartPr>
              <p14:xfrm>
                <a:off x="6868453" y="3434952"/>
                <a:ext cx="190440" cy="1429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4824CF3-E664-44C7-A6DD-00ABB7063AF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864133" y="3430632"/>
                  <a:ext cx="199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F35AD733-B421-4B45-8D52-858289A7F526}"/>
                    </a:ext>
                  </a:extLst>
                </p14:cNvPr>
                <p14:cNvContentPartPr/>
                <p14:nvPr/>
              </p14:nvContentPartPr>
              <p14:xfrm>
                <a:off x="7000573" y="3379512"/>
                <a:ext cx="250560" cy="1792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F35AD733-B421-4B45-8D52-858289A7F52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996253" y="3375192"/>
                  <a:ext cx="25920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A26E1239-0D4B-4C9C-A0B0-595EB98EEBD8}"/>
              </a:ext>
            </a:extLst>
          </p:cNvPr>
          <p:cNvGrpSpPr/>
          <p:nvPr/>
        </p:nvGrpSpPr>
        <p:grpSpPr>
          <a:xfrm>
            <a:off x="6861613" y="1691472"/>
            <a:ext cx="2200680" cy="433080"/>
            <a:chOff x="6861613" y="1691472"/>
            <a:chExt cx="220068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E50814A-756D-4A09-9B33-A30F350C38EB}"/>
                    </a:ext>
                  </a:extLst>
                </p14:cNvPr>
                <p14:cNvContentPartPr/>
                <p14:nvPr/>
              </p14:nvContentPartPr>
              <p14:xfrm>
                <a:off x="7007053" y="2102952"/>
                <a:ext cx="40680" cy="20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E50814A-756D-4A09-9B33-A30F350C38E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002733" y="2098632"/>
                  <a:ext cx="49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DA5F4D4-22E0-426D-8E75-6DE399211A3E}"/>
                    </a:ext>
                  </a:extLst>
                </p14:cNvPr>
                <p14:cNvContentPartPr/>
                <p14:nvPr/>
              </p14:nvContentPartPr>
              <p14:xfrm>
                <a:off x="6931813" y="2030952"/>
                <a:ext cx="2130480" cy="93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DA5F4D4-22E0-426D-8E75-6DE399211A3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927493" y="2026632"/>
                  <a:ext cx="2139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9D2FBDB-4446-42AE-9057-4B35618D341E}"/>
                    </a:ext>
                  </a:extLst>
                </p14:cNvPr>
                <p14:cNvContentPartPr/>
                <p14:nvPr/>
              </p14:nvContentPartPr>
              <p14:xfrm>
                <a:off x="6861613" y="1691472"/>
                <a:ext cx="1372320" cy="382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9D2FBDB-4446-42AE-9057-4B35618D341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857293" y="1687152"/>
                  <a:ext cx="1380960" cy="39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07B8ECC1-3D1F-46D1-8A7E-97E1C54DA748}"/>
                  </a:ext>
                </a:extLst>
              </p14:cNvPr>
              <p14:cNvContentPartPr/>
              <p14:nvPr/>
            </p14:nvContentPartPr>
            <p14:xfrm>
              <a:off x="8526613" y="1714512"/>
              <a:ext cx="379440" cy="33264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07B8ECC1-3D1F-46D1-8A7E-97E1C54DA748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8522293" y="1710192"/>
                <a:ext cx="3880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C27B2A57-442B-44ED-81B2-09AB446C30DF}"/>
                  </a:ext>
                </a:extLst>
              </p14:cNvPr>
              <p14:cNvContentPartPr/>
              <p14:nvPr/>
            </p14:nvContentPartPr>
            <p14:xfrm>
              <a:off x="2115373" y="2071272"/>
              <a:ext cx="3935160" cy="244980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C27B2A57-442B-44ED-81B2-09AB446C30DF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2111053" y="2066952"/>
                <a:ext cx="3943800" cy="24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C725C9D2-1EA0-474D-A79B-BEFD4194B7B1}"/>
                  </a:ext>
                </a:extLst>
              </p14:cNvPr>
              <p14:cNvContentPartPr/>
              <p14:nvPr/>
            </p14:nvContentPartPr>
            <p14:xfrm>
              <a:off x="2176573" y="1194672"/>
              <a:ext cx="3738600" cy="433548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C725C9D2-1EA0-474D-A79B-BEFD4194B7B1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2172253" y="1190352"/>
                <a:ext cx="3747240" cy="434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12CC6517-1ACB-42B7-955C-662FBB956216}"/>
              </a:ext>
            </a:extLst>
          </p:cNvPr>
          <p:cNvGrpSpPr/>
          <p:nvPr/>
        </p:nvGrpSpPr>
        <p:grpSpPr>
          <a:xfrm>
            <a:off x="2687053" y="1228152"/>
            <a:ext cx="1338480" cy="1801440"/>
            <a:chOff x="2687053" y="1228152"/>
            <a:chExt cx="1338480" cy="180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F5B89F8-ED93-4799-900E-6B34C24AD5CC}"/>
                    </a:ext>
                  </a:extLst>
                </p14:cNvPr>
                <p14:cNvContentPartPr/>
                <p14:nvPr/>
              </p14:nvContentPartPr>
              <p14:xfrm>
                <a:off x="2687053" y="1228152"/>
                <a:ext cx="1255320" cy="16632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F5B89F8-ED93-4799-900E-6B34C24AD5C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682733" y="1223832"/>
                  <a:ext cx="1263960" cy="16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7AFB933-C8D3-4B3C-91AA-E2EB10F72A9A}"/>
                    </a:ext>
                  </a:extLst>
                </p14:cNvPr>
                <p14:cNvContentPartPr/>
                <p14:nvPr/>
              </p14:nvContentPartPr>
              <p14:xfrm>
                <a:off x="3777493" y="2689392"/>
                <a:ext cx="248040" cy="3402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7AFB933-C8D3-4B3C-91AA-E2EB10F72A9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773173" y="2685072"/>
                  <a:ext cx="25668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uppieren 346">
            <a:extLst>
              <a:ext uri="{FF2B5EF4-FFF2-40B4-BE49-F238E27FC236}">
                <a16:creationId xmlns:a16="http://schemas.microsoft.com/office/drawing/2014/main" id="{70F671B7-9D2A-47CD-AA5A-E274153E0232}"/>
              </a:ext>
            </a:extLst>
          </p:cNvPr>
          <p:cNvGrpSpPr/>
          <p:nvPr/>
        </p:nvGrpSpPr>
        <p:grpSpPr>
          <a:xfrm>
            <a:off x="1888933" y="187392"/>
            <a:ext cx="1476000" cy="753480"/>
            <a:chOff x="1888933" y="187392"/>
            <a:chExt cx="1476000" cy="75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99E6A54-38C5-4207-8C6D-BD184FC91AAC}"/>
                    </a:ext>
                  </a:extLst>
                </p14:cNvPr>
                <p14:cNvContentPartPr/>
                <p14:nvPr/>
              </p14:nvContentPartPr>
              <p14:xfrm>
                <a:off x="1888933" y="581592"/>
                <a:ext cx="228960" cy="1292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99E6A54-38C5-4207-8C6D-BD184FC91AA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884613" y="577272"/>
                  <a:ext cx="237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99D9551-467B-40A7-9CAC-4D37DB5D72E7}"/>
                    </a:ext>
                  </a:extLst>
                </p14:cNvPr>
                <p14:cNvContentPartPr/>
                <p14:nvPr/>
              </p14:nvContentPartPr>
              <p14:xfrm>
                <a:off x="2117173" y="537672"/>
                <a:ext cx="85680" cy="1126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99D9551-467B-40A7-9CAC-4D37DB5D72E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112853" y="533352"/>
                  <a:ext cx="94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FE141B3-1828-4C02-9870-D08A9025E9B6}"/>
                    </a:ext>
                  </a:extLst>
                </p14:cNvPr>
                <p14:cNvContentPartPr/>
                <p14:nvPr/>
              </p14:nvContentPartPr>
              <p14:xfrm>
                <a:off x="2210773" y="522912"/>
                <a:ext cx="101520" cy="213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FE141B3-1828-4C02-9870-D08A9025E9B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206453" y="518592"/>
                  <a:ext cx="110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218ADB1-76D3-4AF7-A60D-B58720EF5CA3}"/>
                    </a:ext>
                  </a:extLst>
                </p14:cNvPr>
                <p14:cNvContentPartPr/>
                <p14:nvPr/>
              </p14:nvContentPartPr>
              <p14:xfrm>
                <a:off x="2331733" y="455592"/>
                <a:ext cx="199080" cy="997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218ADB1-76D3-4AF7-A60D-B58720EF5CA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327413" y="451272"/>
                  <a:ext cx="207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7D9EDF6-33ED-4A79-AC07-191E0C28BFB8}"/>
                    </a:ext>
                  </a:extLst>
                </p14:cNvPr>
                <p14:cNvContentPartPr/>
                <p14:nvPr/>
              </p14:nvContentPartPr>
              <p14:xfrm>
                <a:off x="2504173" y="432192"/>
                <a:ext cx="75240" cy="1749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7D9EDF6-33ED-4A79-AC07-191E0C28BFB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499853" y="427872"/>
                  <a:ext cx="83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B60181A-09FE-42E9-AA1A-6E879D02CB4C}"/>
                    </a:ext>
                  </a:extLst>
                </p14:cNvPr>
                <p14:cNvContentPartPr/>
                <p14:nvPr/>
              </p14:nvContentPartPr>
              <p14:xfrm>
                <a:off x="2602813" y="410952"/>
                <a:ext cx="88560" cy="691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B60181A-09FE-42E9-AA1A-6E879D02CB4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598493" y="406632"/>
                  <a:ext cx="97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F5AF91A-7277-462A-960E-DB360447A46D}"/>
                    </a:ext>
                  </a:extLst>
                </p14:cNvPr>
                <p14:cNvContentPartPr/>
                <p14:nvPr/>
              </p14:nvContentPartPr>
              <p14:xfrm>
                <a:off x="2746813" y="310872"/>
                <a:ext cx="250920" cy="2566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F5AF91A-7277-462A-960E-DB360447A46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742493" y="306552"/>
                  <a:ext cx="259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FE6F644-BB9F-4706-B830-A5A420BC421F}"/>
                    </a:ext>
                  </a:extLst>
                </p14:cNvPr>
                <p14:cNvContentPartPr/>
                <p14:nvPr/>
              </p14:nvContentPartPr>
              <p14:xfrm>
                <a:off x="3001333" y="291792"/>
                <a:ext cx="134640" cy="626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FE6F644-BB9F-4706-B830-A5A420BC421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997013" y="287472"/>
                  <a:ext cx="143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D2EF503-6932-45C6-B388-365376FACC13}"/>
                    </a:ext>
                  </a:extLst>
                </p14:cNvPr>
                <p14:cNvContentPartPr/>
                <p14:nvPr/>
              </p14:nvContentPartPr>
              <p14:xfrm>
                <a:off x="3126613" y="187392"/>
                <a:ext cx="238320" cy="1461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D2EF503-6932-45C6-B388-365376FACC1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122293" y="183072"/>
                  <a:ext cx="246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AB24412-25BB-4C5F-A98D-581707DE24B7}"/>
                    </a:ext>
                  </a:extLst>
                </p14:cNvPr>
                <p14:cNvContentPartPr/>
                <p14:nvPr/>
              </p14:nvContentPartPr>
              <p14:xfrm>
                <a:off x="2127253" y="701832"/>
                <a:ext cx="313200" cy="2390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AB24412-25BB-4C5F-A98D-581707DE24B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122933" y="697512"/>
                  <a:ext cx="321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50EA6D0-2CE2-4B6A-AEB1-5569FBE63A78}"/>
                    </a:ext>
                  </a:extLst>
                </p14:cNvPr>
                <p14:cNvContentPartPr/>
                <p14:nvPr/>
              </p14:nvContentPartPr>
              <p14:xfrm>
                <a:off x="2350453" y="715872"/>
                <a:ext cx="19080" cy="25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50EA6D0-2CE2-4B6A-AEB1-5569FBE63A78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346133" y="711552"/>
                  <a:ext cx="277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D2947D5-B96D-49A9-8FDF-31A2F33A20F1}"/>
                    </a:ext>
                  </a:extLst>
                </p14:cNvPr>
                <p14:cNvContentPartPr/>
                <p14:nvPr/>
              </p14:nvContentPartPr>
              <p14:xfrm>
                <a:off x="2494453" y="654672"/>
                <a:ext cx="115560" cy="1335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D2947D5-B96D-49A9-8FDF-31A2F33A20F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490133" y="650352"/>
                  <a:ext cx="124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B3D5098-5A7B-48B7-AEFB-833ABB6D307F}"/>
                    </a:ext>
                  </a:extLst>
                </p14:cNvPr>
                <p14:cNvContentPartPr/>
                <p14:nvPr/>
              </p14:nvContentPartPr>
              <p14:xfrm>
                <a:off x="2617573" y="634512"/>
                <a:ext cx="157680" cy="1206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B3D5098-5A7B-48B7-AEFB-833ABB6D307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613253" y="630192"/>
                  <a:ext cx="166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B890B81-E807-4EDD-B39E-D6C208935403}"/>
                    </a:ext>
                  </a:extLst>
                </p14:cNvPr>
                <p14:cNvContentPartPr/>
                <p14:nvPr/>
              </p14:nvContentPartPr>
              <p14:xfrm>
                <a:off x="2714413" y="611112"/>
                <a:ext cx="26280" cy="43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B890B81-E807-4EDD-B39E-D6C20893540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710093" y="606792"/>
                  <a:ext cx="349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06342DD-CFE5-47AD-80B4-A637AF1A9F69}"/>
                    </a:ext>
                  </a:extLst>
                </p14:cNvPr>
                <p14:cNvContentPartPr/>
                <p14:nvPr/>
              </p14:nvContentPartPr>
              <p14:xfrm>
                <a:off x="2687413" y="651792"/>
                <a:ext cx="124560" cy="871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06342DD-CFE5-47AD-80B4-A637AF1A9F6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683093" y="647472"/>
                  <a:ext cx="133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AED87BD-6AFC-4B51-9B4A-A9CD2795AE54}"/>
                    </a:ext>
                  </a:extLst>
                </p14:cNvPr>
                <p14:cNvContentPartPr/>
                <p14:nvPr/>
              </p14:nvContentPartPr>
              <p14:xfrm>
                <a:off x="2780653" y="615432"/>
                <a:ext cx="53640" cy="115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AED87BD-6AFC-4B51-9B4A-A9CD2795AE5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776333" y="611112"/>
                  <a:ext cx="62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585FFA7-0EC0-40D6-BA6E-9F064FC36431}"/>
                    </a:ext>
                  </a:extLst>
                </p14:cNvPr>
                <p14:cNvContentPartPr/>
                <p14:nvPr/>
              </p14:nvContentPartPr>
              <p14:xfrm>
                <a:off x="2864893" y="588792"/>
                <a:ext cx="238320" cy="2142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585FFA7-0EC0-40D6-BA6E-9F064FC3643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860573" y="584472"/>
                  <a:ext cx="246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775D698-36E7-4C60-BA2D-91DD956CAD04}"/>
                    </a:ext>
                  </a:extLst>
                </p14:cNvPr>
                <p14:cNvContentPartPr/>
                <p14:nvPr/>
              </p14:nvContentPartPr>
              <p14:xfrm>
                <a:off x="3142453" y="390432"/>
                <a:ext cx="154800" cy="2480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775D698-36E7-4C60-BA2D-91DD956CAD0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138133" y="386112"/>
                  <a:ext cx="163440" cy="25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82B97D60-0DBE-4298-999D-7764266F371D}"/>
                  </a:ext>
                </a:extLst>
              </p14:cNvPr>
              <p14:cNvContentPartPr/>
              <p14:nvPr/>
            </p14:nvContentPartPr>
            <p14:xfrm>
              <a:off x="5810053" y="784272"/>
              <a:ext cx="808200" cy="51732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82B97D60-0DBE-4298-999D-7764266F371D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5805733" y="779952"/>
                <a:ext cx="81684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90AA4BDE-A549-4D74-9580-DFFF66483139}"/>
                  </a:ext>
                </a:extLst>
              </p14:cNvPr>
              <p14:cNvContentPartPr/>
              <p14:nvPr/>
            </p14:nvContentPartPr>
            <p14:xfrm>
              <a:off x="4658413" y="2239752"/>
              <a:ext cx="369720" cy="35100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90AA4BDE-A549-4D74-9580-DFFF66483139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4654093" y="2235432"/>
                <a:ext cx="3783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5E0A0974-A033-4230-A6BC-96B16F9A4A0A}"/>
                  </a:ext>
                </a:extLst>
              </p14:cNvPr>
              <p14:cNvContentPartPr/>
              <p14:nvPr/>
            </p14:nvContentPartPr>
            <p14:xfrm>
              <a:off x="5281933" y="1997112"/>
              <a:ext cx="18360" cy="1764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5E0A0974-A033-4230-A6BC-96B16F9A4A0A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5277613" y="1992792"/>
                <a:ext cx="2700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uppieren 356">
            <a:extLst>
              <a:ext uri="{FF2B5EF4-FFF2-40B4-BE49-F238E27FC236}">
                <a16:creationId xmlns:a16="http://schemas.microsoft.com/office/drawing/2014/main" id="{3D1FB2E7-9B26-4077-925A-07EC983B80F0}"/>
              </a:ext>
            </a:extLst>
          </p:cNvPr>
          <p:cNvGrpSpPr/>
          <p:nvPr/>
        </p:nvGrpSpPr>
        <p:grpSpPr>
          <a:xfrm>
            <a:off x="526333" y="3252072"/>
            <a:ext cx="3595680" cy="2302920"/>
            <a:chOff x="526333" y="3252072"/>
            <a:chExt cx="3595680" cy="23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CF318E0-7EBA-463D-AA33-CBBA51714DF3}"/>
                    </a:ext>
                  </a:extLst>
                </p14:cNvPr>
                <p14:cNvContentPartPr/>
                <p14:nvPr/>
              </p14:nvContentPartPr>
              <p14:xfrm>
                <a:off x="526333" y="5216952"/>
                <a:ext cx="105480" cy="190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CF318E0-7EBA-463D-AA33-CBBA51714DF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22013" y="5212632"/>
                  <a:ext cx="114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3C49EE7-39A3-414B-AE34-64A57FC4D904}"/>
                    </a:ext>
                  </a:extLst>
                </p14:cNvPr>
                <p14:cNvContentPartPr/>
                <p14:nvPr/>
              </p14:nvContentPartPr>
              <p14:xfrm>
                <a:off x="644053" y="5344752"/>
                <a:ext cx="50040" cy="62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3C49EE7-39A3-414B-AE34-64A57FC4D90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39733" y="5340432"/>
                  <a:ext cx="58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3BD1D3B-D137-4E1A-A546-B50C7339FED3}"/>
                    </a:ext>
                  </a:extLst>
                </p14:cNvPr>
                <p14:cNvContentPartPr/>
                <p14:nvPr/>
              </p14:nvContentPartPr>
              <p14:xfrm>
                <a:off x="779413" y="5210112"/>
                <a:ext cx="43560" cy="950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3BD1D3B-D137-4E1A-A546-B50C7339FED3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75093" y="5205792"/>
                  <a:ext cx="52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9A6D899-31E3-4FFB-93D8-4133E751E904}"/>
                    </a:ext>
                  </a:extLst>
                </p14:cNvPr>
                <p14:cNvContentPartPr/>
                <p14:nvPr/>
              </p14:nvContentPartPr>
              <p14:xfrm>
                <a:off x="747373" y="5117592"/>
                <a:ext cx="219960" cy="141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9A6D899-31E3-4FFB-93D8-4133E751E904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43053" y="5113272"/>
                  <a:ext cx="228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07ABA58-5069-46C9-847C-0DADA3BB0524}"/>
                    </a:ext>
                  </a:extLst>
                </p14:cNvPr>
                <p14:cNvContentPartPr/>
                <p14:nvPr/>
              </p14:nvContentPartPr>
              <p14:xfrm>
                <a:off x="865453" y="5086632"/>
                <a:ext cx="147960" cy="1778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07ABA58-5069-46C9-847C-0DADA3BB052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61133" y="5082312"/>
                  <a:ext cx="156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3BD623B-7FB6-4698-994C-90AAEF342AD0}"/>
                    </a:ext>
                  </a:extLst>
                </p14:cNvPr>
                <p14:cNvContentPartPr/>
                <p14:nvPr/>
              </p14:nvContentPartPr>
              <p14:xfrm>
                <a:off x="1058413" y="5070072"/>
                <a:ext cx="93240" cy="81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3BD623B-7FB6-4698-994C-90AAEF342AD0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54093" y="5065752"/>
                  <a:ext cx="101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6B69C38-11BC-47A4-8E3F-19FE49792348}"/>
                    </a:ext>
                  </a:extLst>
                </p14:cNvPr>
                <p14:cNvContentPartPr/>
                <p14:nvPr/>
              </p14:nvContentPartPr>
              <p14:xfrm>
                <a:off x="1160653" y="4997352"/>
                <a:ext cx="176400" cy="125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6B69C38-11BC-47A4-8E3F-19FE49792348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156333" y="4993032"/>
                  <a:ext cx="185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8EA48F2-E3FC-4C48-B95A-0EB61AF700E7}"/>
                    </a:ext>
                  </a:extLst>
                </p14:cNvPr>
                <p14:cNvContentPartPr/>
                <p14:nvPr/>
              </p14:nvContentPartPr>
              <p14:xfrm>
                <a:off x="2070733" y="4572192"/>
                <a:ext cx="8640" cy="973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8EA48F2-E3FC-4C48-B95A-0EB61AF700E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066413" y="4567872"/>
                  <a:ext cx="17280" cy="9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BBC35C9-544C-4A10-91C3-857EFE958FFD}"/>
                    </a:ext>
                  </a:extLst>
                </p14:cNvPr>
                <p14:cNvContentPartPr/>
                <p14:nvPr/>
              </p14:nvContentPartPr>
              <p14:xfrm>
                <a:off x="1607413" y="4986912"/>
                <a:ext cx="178560" cy="58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BBC35C9-544C-4A10-91C3-857EFE958FF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603093" y="4982592"/>
                  <a:ext cx="187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9E8D5E1-56AA-478F-96A7-F414D58ADA87}"/>
                    </a:ext>
                  </a:extLst>
                </p14:cNvPr>
                <p14:cNvContentPartPr/>
                <p14:nvPr/>
              </p14:nvContentPartPr>
              <p14:xfrm>
                <a:off x="1783813" y="4919952"/>
                <a:ext cx="138240" cy="177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9E8D5E1-56AA-478F-96A7-F414D58ADA8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779493" y="4915632"/>
                  <a:ext cx="146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A97238D-A568-4BAE-A4AA-DE3C41D1EB4C}"/>
                    </a:ext>
                  </a:extLst>
                </p14:cNvPr>
                <p14:cNvContentPartPr/>
                <p14:nvPr/>
              </p14:nvContentPartPr>
              <p14:xfrm>
                <a:off x="1860133" y="4602432"/>
                <a:ext cx="178560" cy="8654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A97238D-A568-4BAE-A4AA-DE3C41D1EB4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855813" y="4598112"/>
                  <a:ext cx="187200" cy="8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AE20443-A432-4478-A84A-36F3FDE3DE67}"/>
                    </a:ext>
                  </a:extLst>
                </p14:cNvPr>
                <p14:cNvContentPartPr/>
                <p14:nvPr/>
              </p14:nvContentPartPr>
              <p14:xfrm>
                <a:off x="2935813" y="4705392"/>
                <a:ext cx="27360" cy="867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AE20443-A432-4478-A84A-36F3FDE3DE67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931493" y="4701072"/>
                  <a:ext cx="36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0B462820-5804-4879-B0A1-160EEABFC931}"/>
                    </a:ext>
                  </a:extLst>
                </p14:cNvPr>
                <p14:cNvContentPartPr/>
                <p14:nvPr/>
              </p14:nvContentPartPr>
              <p14:xfrm>
                <a:off x="3185293" y="4251432"/>
                <a:ext cx="141840" cy="1443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0B462820-5804-4879-B0A1-160EEABFC93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180973" y="4247112"/>
                  <a:ext cx="150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2798296-A9AD-47DA-964D-E4B3113936FD}"/>
                    </a:ext>
                  </a:extLst>
                </p14:cNvPr>
                <p14:cNvContentPartPr/>
                <p14:nvPr/>
              </p14:nvContentPartPr>
              <p14:xfrm>
                <a:off x="3406693" y="3779832"/>
                <a:ext cx="311760" cy="4086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2798296-A9AD-47DA-964D-E4B3113936F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402373" y="3775512"/>
                  <a:ext cx="3204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A7764BAB-B0C7-40EA-8DCD-5629AE98719D}"/>
                    </a:ext>
                  </a:extLst>
                </p14:cNvPr>
                <p14:cNvContentPartPr/>
                <p14:nvPr/>
              </p14:nvContentPartPr>
              <p14:xfrm>
                <a:off x="3997453" y="3349272"/>
                <a:ext cx="124560" cy="22057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A7764BAB-B0C7-40EA-8DCD-5629AE98719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993133" y="3344952"/>
                  <a:ext cx="133200" cy="22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FB6D0FA-78E8-48F6-A2A3-F03E545C19E8}"/>
                    </a:ext>
                  </a:extLst>
                </p14:cNvPr>
                <p14:cNvContentPartPr/>
                <p14:nvPr/>
              </p14:nvContentPartPr>
              <p14:xfrm>
                <a:off x="2042653" y="3252072"/>
                <a:ext cx="2066760" cy="1645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FB6D0FA-78E8-48F6-A2A3-F03E545C19E8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038333" y="3247752"/>
                  <a:ext cx="2075400" cy="17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</Words>
  <Application>Microsoft Office PowerPoint</Application>
  <PresentationFormat>Breitbild</PresentationFormat>
  <Paragraphs>356</Paragraphs>
  <Slides>32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1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Makroökonomie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320</cp:revision>
  <cp:lastPrinted>2022-03-02T20:18:27Z</cp:lastPrinted>
  <dcterms:created xsi:type="dcterms:W3CDTF">2022-03-01T20:52:11Z</dcterms:created>
  <dcterms:modified xsi:type="dcterms:W3CDTF">2024-11-21T10:50:32Z</dcterms:modified>
</cp:coreProperties>
</file>