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notesSlides/notesSlide3.xml" ContentType="application/vnd.openxmlformats-officedocument.presentationml.notesSlide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notesSlides/notesSlide4.xml" ContentType="application/vnd.openxmlformats-officedocument.presentationml.notesSlide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notesSlides/notesSlide5.xml" ContentType="application/vnd.openxmlformats-officedocument.presentationml.notesSlide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notesSlides/notesSlide6.xml" ContentType="application/vnd.openxmlformats-officedocument.presentationml.notesSlide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notesSlides/notesSlide9.xml" ContentType="application/vnd.openxmlformats-officedocument.presentationml.notesSlide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372" r:id="rId2"/>
    <p:sldId id="1438" r:id="rId3"/>
    <p:sldId id="256" r:id="rId4"/>
    <p:sldId id="1437" r:id="rId5"/>
    <p:sldId id="1411" r:id="rId6"/>
    <p:sldId id="1412" r:id="rId7"/>
    <p:sldId id="1413" r:id="rId8"/>
    <p:sldId id="1414" r:id="rId9"/>
    <p:sldId id="1415" r:id="rId10"/>
    <p:sldId id="1416" r:id="rId11"/>
    <p:sldId id="1417" r:id="rId12"/>
    <p:sldId id="1418" r:id="rId13"/>
    <p:sldId id="1312" r:id="rId14"/>
    <p:sldId id="1313" r:id="rId15"/>
    <p:sldId id="1314" r:id="rId16"/>
    <p:sldId id="1315" r:id="rId17"/>
    <p:sldId id="1419" r:id="rId18"/>
    <p:sldId id="1317" r:id="rId19"/>
    <p:sldId id="1318" r:id="rId20"/>
    <p:sldId id="1319" r:id="rId21"/>
    <p:sldId id="1320" r:id="rId22"/>
    <p:sldId id="1328" r:id="rId23"/>
    <p:sldId id="1322" r:id="rId24"/>
    <p:sldId id="1329" r:id="rId25"/>
    <p:sldId id="1324" r:id="rId26"/>
    <p:sldId id="1325" r:id="rId27"/>
    <p:sldId id="1327" r:id="rId28"/>
    <p:sldId id="1420" r:id="rId29"/>
    <p:sldId id="1421" r:id="rId30"/>
    <p:sldId id="1330" r:id="rId31"/>
    <p:sldId id="1331" r:id="rId32"/>
    <p:sldId id="1332" r:id="rId33"/>
    <p:sldId id="1369" r:id="rId34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8:28:2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17136,'0'0'3171,"53"45"-2562,-21-17-353,6 3-160,-1 6-32,3 3-64,-1 4 32,-8 2-192,-2-1-609,-7-2-864,-4-4-1538,-8-7-1313,-10-6-385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9:19:0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24055,'0'0'32,"12"82"-705,14-10 385,4 17-289,6 9-672,0 0 384,4-2-352,-1-7 128,1-12 609,0-13 384,-4-8 96,-3-10-32,-7-9-993,-8-7-1121,-10-7-833,-8-5-1089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5349,'0'0'17729,"2"10"-16533,0 8-943,-1 1 0,-1 0 0,0-1 0,-4 22 0,4-39-256,-1 10 35,0-1 1,0 1-1,1-1 0,0 1 0,2 12 0,-1-21-12,-1-1 1,0 0-1,1 1 0,-1-1 0,1 0 0,-1 0 0,1 1 0,-1-1 1,1 0-1,0 0 0,0 0 0,0 1 0,0-1 0,0 0 1,0 0-1,0-1 0,0 1 0,0 0 0,2 1 0,-1-2 15,0 1-1,0-1 0,0 0 0,0 1 0,-1-1 1,1 0-1,0 0 0,0-1 0,0 1 1,0 0-1,0-1 0,0 1 0,0-1 1,0 0-1,0 1 0,0-1 0,-1 0 0,3-1 1,10-8 20,-1 0 0,1 0 1,-2-1-1,0-1 0,0 0 0,-1-1 1,16-22-1,20-23 15,-47 58-72,0-1-1,0 1 1,0 0 0,1-1-1,-1 1 1,0 0 0,0-1-1,1 1 1,-1 0 0,0 0-1,1-1 1,-1 1 0,0 0-1,1 0 1,-1-1 0,0 1-1,1 0 1,-1 0 0,0 0-1,1 0 1,-1 0 0,1-1-1,-1 1 1,0 0 0,1 0-1,-1 0 1,1 0 0,-1 0-1,0 0 1,1 0 0,-1 0-1,1 0 1,-1 1 0,0-1-1,1 0 1,-1 0 0,1 0-1,4 19-20,-9 42 95,3-38-10,0-22-38,1-1 0,0 1 0,0 0 0,0 0 0,0 0 0,0 0 0,0 0 0,1 0 0,-1 0 0,0 0 0,0-1 0,1 1 0,-1 0 0,0 0 0,1 0 0,-1-1 0,1 1 0,-1 0 0,1 0 0,0-1 0,-1 1 0,1 0 0,-1-1 1,1 1-1,0-1 0,0 1 0,-1-1 0,1 1 0,1 0 0,0-1 2,0 0 1,1 0 0,-1 1 0,0-1-1,0-1 1,0 1 0,0 0-1,0-1 1,0 1 0,0-1-1,0 1 1,3-2 0,57-33 125,-59 33-145,17-13 1,-16 11-20,1-1 1,0 2 0,0-1-1,0 0 1,1 1 0,-1 0-1,1 0 1,0 1 0,-1 0-1,8-2 1,-16 39-416,-13 0-188,0 1-1950,12-9-4099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4452,'0'0'18935,"6"9"-17723,2 8-863,-1 1-1,-1-1 0,0 1 1,-2 0-1,0 0 0,-1 1 1,2 35-1,-5-53-358,2 18 194,0-1-1,1 0 1,1 0-1,9 26 1,-13-41-257,1-1-1,0 1 1,0-1 0,0 1-1,0-1 1,0 1 0,1-1-1,-1 0 1,1 1 0,-1-1-1,1 0 1,0 0 0,0 0-1,0-1 1,0 1 0,0 0 0,1-1-1,-1 1 1,0-1 0,1 0-1,-1 0 1,1 0 0,-1 0-1,1 0 1,0 0 0,-1-1-1,1 1 1,0-1 0,-1 0-1,1 0 1,0 0 0,-1 0-1,1 0 1,0-1 0,0 1-1,-1-1 1,1 1 0,-1-1 0,1 0-1,3-2 1,-2 1-638,0-1 1,0 0-1,-1 0 1,1 0-1,0 0 1,-1-1-1,0 1 1,0-1 0,0 0-1,2-5 1,12-19-6193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15246,'0'0'4741,"-2"73"-2851,2-36-961,0 2-97,5-6-447,5-3-321,3-11-320,2-10-1186,0-9-255,1-2-385,-3-18-1378,-2-10-1697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84 182 11915,'0'0'8584,"-2"12"-7794,2-6-687,-3 9 78,2-1-1,-1 0 1,3 28 0,0-36-175,-1-1 0,1 0 1,0 0-1,1 0 1,-1 0-1,1 0 1,0 0-1,1 0 0,-1 0 1,1-1-1,0 0 1,0 1-1,0-1 0,0 0 1,1 0-1,6 5 1,-2-3 3,1-1-1,0 0 1,0-1 0,0 1 0,11 2 0,-12-5-2,0 1 0,-1 0 0,1 1 0,-1-1 0,0 2 0,0-1 0,12 11-1,-18-14 37,1 1 0,0 0 0,-1 0 0,0 0 0,1 1 0,-1-1 0,0 0-1,0 0 1,-1 1 0,1-1 0,0 0 0,-1 1 0,1-1 0,-1 1 0,0-1-1,0 1 1,0-1 0,0 1 0,0-1 0,0 1 0,-1-1 0,1 1 0,-1-1-1,0 0 1,0 1 0,0-1 0,0 0 0,0 0 0,0 0 0,-1 1 0,-2 2-1,1 0 80,-1-1 0,1 1 0,-1-1 0,0 0-1,-1 0 1,1-1 0,-1 1 0,0-1 0,0 0-1,0 0 1,0 0 0,-9 2 0,9-3-143,0-1 0,1 0 0,-1 0 0,0-1 0,0 1 0,0-1 0,0 0 0,0 0 0,0-1 0,0 0 0,0 1 0,1-2 0,-1 1 0,-8-3 0,8 1-580,-1-1 0,1 1 1,-1-1-1,1 0 0,0 0 0,1-1 1,-1 1-1,1-1 0,0 0 0,-6-9 0,-14-25-6670</inkml:trace>
  <inkml:trace contextRef="#ctx0" brushRef="#br0" timeOffset="0.99">0 214 7079,'0'0'8424,"47"-56"-5510,-26 32-896,5-2-865,1 4-640,0 4-417,-4-1-576,-1 2-1634,-4 2-1826,-1-1-3267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 13004,'0'0'8248,"-7"12"-7170,-1 2-723,0 1 0,1 0 0,1 0-1,0 0 1,1 1 0,1 0-1,1 0 1,-4 32 0,7-40-252,0-1-1,0 0 1,0 1 0,1-1-1,0 0 1,4 14 0,-4-19-95,-1 0 0,1-1 0,0 1 0,1 0 0,-1-1 0,0 1 0,0-1 0,1 0 0,-1 1 0,0-1 0,1 0 0,0 0 0,-1 0 1,1 0-1,-1 0 0,1 0 0,0 0 0,0-1 0,0 1 0,-1-1 0,1 1 0,0-1 0,0 0 0,0 1 0,0-1 0,0 0 0,0 0 0,0 0 1,0-1-1,-1 1 0,5-1 0,0-1-4,-1 0 1,1 0-1,-1 0 1,0-1 0,0 1-1,0-1 1,0 0-1,0-1 1,0 1-1,-1-1 1,1 0 0,-1 0-1,0-1 1,-1 1-1,1-1 1,-1 0-1,0 1 1,0-2 0,0 1-1,3-9 1,-2 5-24,-1 0-1,1 0 1,-2-1 0,1 1 0,-1-1 0,-1 1 0,0-1 0,0 0 0,-1 0 0,0 1-1,-2-18 1,1 24-59,0 0 0,0 0 0,0 0 0,0 1-1,0-1 1,0 0 0,-1 1 0,0-1 0,1 1-1,-1 0 1,0-1 0,0 1 0,0 0 0,0 0 0,0 0-1,-1 1 1,1-1 0,-5-2 0,-22-6-2688,-2 7-3740,19 3-647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1850 128 5445,'0'0'4442,"-9"-6"-1629,-13-5-1811,0 1 0,0 0 0,-1 2-1,0 1 1,-39-8 0,-78 0 126,0 6 0,0 5-1,-146 17 1,-235 51-939,125-9 332,391-55-542,-28 1 132,28-6-358,16-7-594,18-8-1962,56-29 1,-9 7-2057,-15 5 333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8264,'44'-8'1400,"-1"2"1,2 2-1,-1 2 1,0 2-1,56 6 0,-67-1-1170,0 1 0,0 2-1,0 1 1,-1 1-1,-1 2 1,0 1-1,44 26 1,-64-33-231,-1 1 0,0 0 0,0 1 0,-1 0 0,0 0 0,-1 1 0,0 0 0,0 1 0,7 11 0,-12-17 59,-1 1 0,1-1 0,-1 0 0,-1 1 0,1-1 0,-1 1 0,1-1-1,-1 1 1,-1 0 0,1 0 0,-1-1 0,1 1 0,-2 0 0,1 0 0,0 0 0,-1-1-1,0 1 1,0 0 0,0-1 0,-1 1 0,1 0 0,-1-1 0,0 0 0,0 1 0,-1-1-1,-3 4 1,-4 5 331,0-2 0,-2 1 1,1-1-1,-1-1 0,-1 0 0,0-1 0,-19 10 0,-108 50 1403,89-46-1385,18-8-516,-124 63 1016,136-65-1689,1 0 0,0 1 1,1 1-1,1 0 1,-19 21-1,16-10-5255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14510,'0'0'9411,"-1"8"-8621,2 44 352,12 90-1,-1-24-909,-5-52-24,6-119 1474,-5-196-1548,-8 205-306,0 47 154,1-1 0,-1 1 0,1-1 0,-1 1-1,1-1 1,0 1 0,0-1 0,0 0 0,0 1 0,1-1 0,-1 0 0,0 0-1,1 0 1,0 0 0,0 0 0,-1 0 0,1-1 0,0 1 0,0-1-1,0 1 1,1-1 0,-1 0 0,0 1 0,0-1 0,1 0 0,-1 0-1,1-1 1,-1 1 0,6 0 0,0 1 36,0-1 1,0 0-1,0 0 0,0-1 1,0 0-1,0 0 0,0-1 1,13-2-1,-10-1 1,0-1-1,0 1 1,-1-2-1,1 0 1,-1 0-1,0-1 1,-1 0 0,0 0-1,0-1 1,10-12-1,-13 14 7,0 0 0,-1 0 0,0-1 0,0 0 0,0 0 0,-1 0 0,0-1 0,-1 1 0,0-1 0,0 0 0,0 0 0,-1 0 0,0 0-1,-1 0 1,1-13 0,-2 21-25,0-1-1,0 1 0,0 0 1,0 0-1,0 0 0,0 0 1,0-1-1,0 1 0,0 0 1,0 0-1,0 0 1,0 0-1,0-1 0,0 1 1,0 0-1,0 0 0,0 0 1,0 0-1,0-1 0,-1 1 1,1 0-1,0 0 0,0 0 1,0 0-1,0 0 0,0 0 1,0-1-1,-1 1 0,1 0 1,0 0-1,0 0 0,0 0 1,0 0-1,-1 0 0,1 0 1,0 0-1,0 0 1,0 0-1,0 0 0,-1 0 1,1 0-1,0 0 0,0 0 1,0 0-1,0 0 0,-1 0 1,1 0-1,-11 7-75,-7 12-73,7-1 202,0 1-1,0 0 1,2 1-1,1 0 1,0 1-1,2-1 1,0 1-1,1 1 1,2-1-1,0 1 1,0 22-1,3-43-46,0 0 0,0 0 0,0 1 0,0-1 0,0 0-1,1 0 1,-1 1 0,0-1 0,1 0 0,-1 0 0,1 0 0,0 0 0,-1 1 0,1-1-1,0 0 1,-1 0 0,1 0 0,0 0 0,0-1 0,0 1 0,0 0 0,0 0 0,0 0-1,0-1 1,1 1 0,2 1 19,-1-1 0,1 0 0,-1 0-1,1 0 1,0 0 0,-1-1 0,1 0 0,6 0-1,5-1-104,0 0-1,-1-2 0,22-5 0,-4-1-1138,41-13-6333,-45 10 1136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16656,'-5'10'1324,"-4"10"-406,1-1 0,1 1 0,1 0 0,0 1 1,2-1-1,-4 40 0,9-37-689,1 0 0,0 0 0,2-1 0,0 1 0,2-1 0,16 43 0,-15-45-198,3 16 149,-2 0 1,-1 1-1,-2 0 1,-2 0 0,-1 56-1,-4-89 370,-3-15-51,-3-19-74,-5-29-391,3 0 1,2-1 0,3 1 0,3-1-1,7-77 1,-4 130-48,0 0 1,1 0-1,0 1 1,1-1 0,-1 1-1,1-1 1,0 1-1,1 0 1,-1 0-1,1 0 1,1 0-1,-1 1 1,1 0-1,0 0 1,0 0-1,0 1 1,1-1-1,8-5 1,-6 6-9,0 0-1,-1 0 1,1 1 0,1-1 0,-1 2 0,0-1-1,1 1 1,-1 1 0,1-1 0,-1 2 0,1-1-1,0 1 1,0 0 0,12 3 0,-19-3 8,1 0 1,-1 1 0,0-1 0,0 1 0,0 0-1,0 0 1,0 0 0,0 0 0,0 0-1,0 0 1,0 1 0,0-1 0,-1 1-1,1-1 1,0 1 0,-1-1 0,1 1-1,-1 0 1,0 0 0,0 0 0,0 0-1,1 0 1,-2 0 0,1 0 0,0 0-1,0 0 1,-1 0 0,1 1 0,-1-1-1,0 0 1,0 0 0,0 1 0,0-1-1,0 0 1,0 0 0,0 1 0,-1-1-1,0 3 1,-1 3 35,0 0 1,0 0-1,-1-1 0,0 1 0,0-1 0,-1 1 1,0-1-1,0 0 0,-8 9 0,2-5 330,-1 1-1,0-2 1,-1 0-1,-22 16 1,28-23-250,1 1 0,-1-1 0,0 0 0,0-1-1,0 1 1,0-1 0,-1-1 0,1 1 0,-1-1 0,1 0 0,-1 0-1,1-1 1,-12 0 0,17 0-149,0-1 0,-1 1-1,1 0 1,0 0 0,0-1-1,0 1 1,0-1 0,0 1 0,0-1-1,1 1 1,-1-1 0,0 0-1,0 1 1,0-1 0,0 0-1,1 0 1,-1 0 0,0 1 0,1-1-1,-1 0 1,1 0 0,-1 0-1,1 0 1,-1 0 0,1 0-1,0 0 1,-1 0 0,1 0 0,0 0-1,0-1 1,0 1 0,0 0-1,0 0 1,0 0 0,0 0-1,0 0 1,0 0 0,1 0 0,-1 0-1,0 0 1,1 0 0,-1 0-1,1 0 1,0-2 0,1-2-692,0-1 0,1 1 0,0 0 0,-1 0 1,2 0-1,-1 0 0,6-5 0,59-43-9908,-48 39 7428,11-10-2104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45 801,'0'0'10815,"9"-8"-6405,28-25-962,-36 33-3333,-1 0 0,0-1-1,1 1 1,-1 0 0,0-1-1,1 1 1,-1 0 0,0 0-1,1-1 1,-1 1 0,1 0-1,-1 0 1,1 0-1,-1 0 1,0-1 0,1 1-1,-1 0 1,1 0 0,-1 0-1,1 0 1,-1 0 0,1 0-1,-1 0 1,0 0 0,1 0-1,-1 0 1,1 1-1,-1-1 1,1 0 0,-1 0-1,1 0 1,-1 0 0,0 1-1,1-1 1,-1 0 0,0 0-1,1 1 1,-1-1 0,0 0-1,1 1 1,-1-1 0,0 0-1,1 1 1,-1-1-1,0 1 1,0-1 0,1 0-1,-1 1 1,0-1 0,0 1-1,0-1 1,0 1 0,0-1-1,0 0 1,0 1 0,0-1-1,0 1 1,0-1-1,0 1 1,0-1 0,0 2-1,0 34 859,0-29-309,0 21 63,-1-11-581,1-1 0,0 1-1,1-1 1,1 0 0,8 29-1,0-28-91,2-18 254,-11-1-277,1 0 0,-1 1-1,0-1 1,1 0 0,-1 1-1,0-1 1,0 0 0,0 0-1,-1 0 1,1 0 0,0 0-1,-1 0 1,1 0 0,-1-3-1,7-84 153,-6 80-184,-2 0 0,1 0 1,-1 1-1,0-1 0,-1 0 1,0 1-1,0-1 0,-4-8 0,6 17-14,0 0 0,0 0-1,0 1 1,0-1-1,0 0 1,0 0-1,0 0 1,-1 0-1,1 0 1,0 0 0,0 1-1,0-1 1,0 0-1,0 0 1,0 0-1,-1 0 1,1 0-1,0 0 1,0 0 0,0 0-1,0 0 1,0 0-1,-1 0 1,1 0-1,0 0 1,0 0-1,0 0 1,0 0 0,-1 0-1,1 0 1,0 0-1,0 0 1,0 0-1,0 0 1,0 0-1,-1 0 1,1 0 0,0 0-1,0 0 1,0 0-1,0 0 1,0 0-1,-1 0 1,1 0-1,0-1 1,0 1-1,0 0 1,0 0 0,0 0-1,0 0 1,0 0-1,-1-1 1,7 19-1232,-1-16 840,-1 0 0,0 0 1,1 0-1,0 0 0,-1-1 1,1 1-1,0-1 0,0-1 1,0 1-1,0-1 0,0 0 1,7 0-1,2-1-1935,-1 0 0,1 0 1,19-6-1,5-7-4550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4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10282,'0'0'4580,"-10"2"-726,-1 2-3069,0 0 0,0 1 0,1 0 0,-1 0 0,1 1-1,-16 14 1,22-18-647,0 1 0,1-1 0,0 1 0,-1 0 0,1 0 0,0 0 0,1 1 0,-1-1-1,0 1 1,1 0 0,0-1 0,0 1 0,0 0 0,1 0 0,-1 1 0,1-1 0,0 0 0,0 0 0,0 1 0,1-1 0,-1 0-1,1 1 1,0-1 0,1 9 0,0-12-129,0 0 0,0 1-1,0-1 1,0 0 0,0 0 0,1 0 0,-1 0-1,0 0 1,0 0 0,1 0 0,-1-1-1,1 1 1,-1 0 0,1-1 0,-1 1 0,1-1-1,-1 1 1,1-1 0,-1 0 0,1 0-1,-1 0 1,1 0 0,0 0 0,1 0-1,41-3 168,-39 2-172,0-1-1,0 1 1,0-1 0,-1 0-1,1-1 1,-1 1 0,1-1-1,-1 0 1,0 0-1,0 0 1,0 0 0,-1-1-1,1 0 1,-1 1 0,0-1-1,0 0 1,5-9-1,-2 2-26,-1 0 0,0-1 0,-1 1 0,0-1 0,-1 0 0,2-14 0,-7 38 56,-2-1-1,1 0 1,-10 19-1,8-19 68,0 0-1,1 0 1,-5 19 0,8-24-61,0 0 0,0 0 1,0 0-1,1 0 0,0 0 1,0 0-1,0 0 0,1 0 1,0 0-1,2 8 0,-2-12-115,1 0 0,-1-1-1,0 1 1,1 0 0,-1-1-1,1 1 1,-1-1 0,1 1 0,0-1-1,-1 0 1,1 0 0,0 0-1,0 0 1,0 0 0,0 0 0,0 0-1,0 0 1,0-1 0,0 1-1,0-1 1,1 0 0,-1 0-1,0 0 1,0 0 0,0 0 0,0 0-1,1 0 1,-1-1 0,0 1-1,4-2 1,-1 1-547,-1 0 1,1-1-1,0 1 1,-1-1-1,1 0 0,-1-1 1,1 1-1,-1-1 0,0 1 1,7-8-1,19-18-6141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7271,'0'0'20531,"81"34"-20435,-45-34-128,2 3-480,-8-2-673,-5 3-833,-9-1-1345,-10-1-2947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12588,'-8'5'3918,"-1"1"-3147,-56 35 4860,60-38-5238,0 1-1,0 0 1,1 0-1,-1 0 1,1 0-1,0 1 1,0 0-1,1 0 1,-1 0-1,-4 9 1,8-13-408,0 0 0,0 0 1,0 0-1,0 0 0,0 0 0,0 0 1,0 0-1,0 0 0,0 0 0,0 0 1,1 0-1,-1 0 0,0-1 1,1 1-1,-1 0 0,0 0 0,1 0 1,-1 0-1,1-1 0,0 1 0,-1 0 1,1 0-1,0-1 0,-1 1 1,1-1-1,0 1 0,0 0 0,-1-1 1,1 1-1,0-1 0,0 0 0,0 1 1,0-1-1,0 0 0,0 1 0,0-1 1,-1 0-1,1 0 0,0 0 1,0 0-1,0 0 0,0 0 0,2 0 1,54 0-721,-44 0 602,21-2-496,-25 1 442,1 0 1,-1 0 0,0 1-1,0 1 1,1-1 0,-1 1-1,0 1 1,17 4-1,-25-5 258,0 0-1,0 0 1,0-1-1,0 1 1,0 0-1,0 0 1,-1 0-1,1 0 1,0 0-1,-1 0 1,1 0-1,0 1 1,-1-1-1,1 0 1,-1 0-1,0 0 1,1 1-1,-1-1 1,0 0-1,0 0 1,0 1-1,0-1 0,0 0 1,0 0-1,0 1 1,0-1-1,0 0 1,-1 0-1,1 1 1,-1-1-1,1 0 1,0 0-1,-1 0 1,0 0-1,1 0 1,-1 0-1,0 0 1,0 0-1,1 0 1,-1 0-1,0 0 1,-2 1-1,-40 41 2996,41-41-2954,-1 1 102,-34 26 771,35-28-1008,0 1 1,0-1 0,0 0 0,0 0 0,0 0 0,0 0 0,0 0-1,0-1 1,0 1 0,0-1 0,0 1 0,-1-1 0,1 0 0,0 1-1,0-1 1,-5-1 0,6-1-441,1 0 1,-1 0-1,0 0 0,1-1 0,-1 1 1,1 0-1,0 0 0,0-1 0,0 1 0,0 0 1,0 0-1,0-1 0,1 1 0,-1 0 1,2-3-1,9-16-4822,6 0-1634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14189,'0'0'9796,"10"1"-9064,-1 1-619,0-1 1,0-1-1,0 0 1,0 0 0,0-1-1,10-2 1,-17 3-83,1 0 0,-1-1-1,1 0 1,-1 1 0,1-1 0,-1 0 0,0 0 0,0 0 0,0-1 0,1 1-1,-1 0 1,0-1 0,0 0 0,-1 1 0,1-1 0,0 0 0,-1 0 0,1 0-1,-1 0 1,1 0 0,-1 0 0,0 0 0,0-1 0,0 1 0,0 0-1,0-1 1,-1 1 0,1-1 0,-1 1 0,1-1 0,-1-4 0,0 6-6,0 1 0,0-1 1,-1 0-1,1 0 0,0 0 1,0 1-1,-1-1 0,1 0 0,0 1 1,-1-1-1,1 0 0,-1 1 1,1-1-1,-1 0 0,1 1 1,-1-1-1,1 1 0,-1-1 1,0 1-1,1-1 0,-1 1 0,0 0 1,1-1-1,-1 1 0,0 0 1,0-1-1,1 1 0,-1 0 1,0 0-1,0 0 0,0 0 1,1 0-1,-1 0 0,0 0 0,0 0 1,0 0-1,1 0 0,-1 0 1,0 0-1,0 0 0,1 1 1,-1-1-1,0 0 0,-1 1 1,-2 0-25,0 0 1,0 1 0,0-1 0,0 1-1,0 0 1,1 0 0,-6 4 0,2 0 33,1 0 0,0 1 1,0 0-1,1 1 0,0-1 0,-5 11 1,8-14 10,0-1 0,0 0 0,1 1 1,-1-1-1,1 1 0,0-1 1,0 1-1,1 0 0,-1-1 1,1 1-1,-1 0 0,1 0 0,1-1 1,-1 1-1,0 0 0,1 0 1,0-1-1,1 5 0,-1-7-29,0 1-1,0-1 0,1 1 1,-1-1-1,1 0 0,-1 0 1,1 0-1,-1 0 1,1 0-1,0 0 0,-1 0 1,1 0-1,0-1 1,0 1-1,-1-1 0,1 1 1,0-1-1,0 0 0,0 1 1,3-1-1,44-2 181,-43 2-183,8-3-48,0 0-1,0 0 1,-1-1-1,0-1 1,0 0-1,21-12 1,-20 10-13,0 0 0,0 1 1,1 0-1,27-5 0,-41 10 95,1 1 1,-1 0-1,0 0 0,1 0 0,-1 0 0,1 0 0,-1 0 1,0 0-1,1 1 0,-1-1 0,1 0 0,-1 1 0,0-1 1,1 1-1,-1 0 0,0-1 0,0 1 0,0 0 0,1 0 0,-1 0 1,0 0-1,0-1 0,0 2 0,0-1 0,-1 0 0,2 1 1,-1 0 16,1 0 1,-1-1 0,0 0-1,1 1 1,-1-1 0,1 0-1,-1 0 1,1 0 0,-1 0-1,1 0 1,0 0 0,-1 0-1,1 0 1,0-1 0,0 1-1,0 0 1,3-1 0,14 2-39,0-1 0,0-1 0,0-1 0,0-1 0,26-6 0,-35 6-911,0-1 0,-1 0 1,0-1-1,1 0 0,-1 0 0,-1-1 1,11-7-1,-5 0-4972,-7-1-2857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12460,'0'0'7207,"63"-24"-4677,-11 8-1441,8-2-512,8 0-449,6-1-1089,-3-3-4645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50 13901,'0'0'4191,"1"12"-2686,3 391 7495,-4-351-6496,0-74-2478,-1 1 0,-1 0 0,0 0 0,-2 0 0,0 0 0,-9-25 0,16 67-516,-3-19 487,0-1-1,0 1 1,0 0-1,0-1 1,0 1 0,1-1-1,-1 1 1,0-1 0,1 1-1,-1 0 1,1-1 0,-1 0-1,1 1 1,0-1 0,0 1-1,0-1 1,0 0-1,0 0 1,0 1 0,1 0-1,2 1 5,-1 0-1,1 0 1,0 0-1,0-1 0,0 0 1,1 0-1,-1 0 1,0 0-1,1 0 1,-1-1-1,1 0 0,0 0 1,-1 0-1,1-1 1,0 1-1,-1-1 1,1 0-1,0-1 0,0 1 1,-1-1-1,1 0 1,0 0-1,8-3 0,-3 0 19,-1 0-1,0-1 0,0 0 0,0 0 1,-1-1-1,1 0 0,-1-1 0,-1 1 0,15-16 1,37-66-62,-64 128-53,3-29 86,0-1 0,1 1 0,0 0-1,0 0 1,1 0 0,1 0 0,0 0 0,3 13 0,-3-23 17,-1 0-1,1 0 1,-1 0-1,1 0 1,0 0-1,-1 0 1,1 0-1,0 0 1,0 0-1,0-1 1,-1 1-1,1 0 1,0-1-1,0 1 1,0 0-1,0-1 1,0 1 0,0-1-1,1 0 1,-1 1-1,0-1 1,0 0-1,0 0 1,0 1-1,0-1 1,1 0-1,-1 0 1,0 0-1,0-1 1,0 1-1,0 0 1,0 0-1,1 0 1,-1-1 0,0 1-1,1-2 1,3 1 26,-1-1 0,0 0 0,0 0 0,0 0 0,0 0 0,0-1 0,0 0 0,3-3 0,1-3 0,-1-1 0,0 0 0,0-1 0,-1 0-1,0 0 1,-1 0 0,5-17 0,5-8-109,-14 35-100,-1 34-401,-1-18 582,1-10-7,-1 1-1,1 0 1,0-1-1,1 1 1,0-1-1,1 8 1,-2-12 6,1 0-1,-1 0 1,1 0-1,-1 0 1,1 0-1,0 0 1,-1 0-1,1-1 1,0 1 0,-1 0-1,1-1 1,0 1-1,0 0 1,0-1-1,0 1 1,-1-1-1,1 1 1,0-1 0,0 1-1,0-1 1,0 0-1,0 1 1,0-1-1,0 0 1,0 0-1,0 0 1,1 0 0,-1 0-1,0 0 1,0 0-1,0 0 1,0 0-1,0-1 1,0 1-1,0 0 1,0-1 0,0 1-1,0-1 1,-1 1-1,3-2 1,3-1-2,0-1 1,-1 0-1,1 0 1,-1-1-1,0 0 1,0 0-1,0 0 1,0 0 0,-1-1-1,0 0 1,0 0-1,-1 0 1,0 0-1,0 0 1,0-1-1,-1 1 1,0-1-1,2-11 1,-4 18-131,-2 3 61,0 1 0,0-1 1,0 1-1,0 0 0,0 0 0,1 0 1,0 0-1,0 0 0,-1 6 0,1-6 7,0 0-1,1 0 0,-1 0 0,1 0 0,0 0 0,0 0 0,1 0 0,1 8 0,-2-11-8,0 0-1,1 0 0,0 0 1,-1 0-1,1 0 0,0 0 0,-1-1 1,1 1-1,0 0 0,0 0 0,0-1 1,0 1-1,0-1 0,-1 1 1,1-1-1,0 1 0,0-1 0,0 1 1,1-1-1,-1 0 0,0 0 0,0 1 1,0-1-1,0 0 0,0 0 0,0 0 1,0 0-1,0 0 0,0-1 1,0 1-1,0 0 0,0 0 0,0-1 1,0 1-1,0 0 0,0-1 0,2-1 1,15-5-954,0-1 0,-1-1 0,0-1 0,0-1 0,-1 0 0,-1-1 0,22-21 0,-26 22 672,0-1 0,-1 0 0,0-1 0,-1 0 0,0 0-1,10-22 1,-15 25 613,0-1 0,0 1 0,-1-1 0,0 0-1,-1 0 1,0-1 0,-1 1 0,0 0-1,-2-22 1,1 33-250,0-1 0,1 1 0,-1 0 0,0-1 0,0 1 0,0 0 0,0-1 0,0 1 1,0 0-1,0-1 0,0 1 0,0 0 0,-1-1 0,1 1 0,0 0 0,0 0 0,0-1 0,0 1 0,0 0 0,0-1 0,-1 1 0,1 0 0,0 0 0,0-1 0,0 1 0,-1 0 0,1 0 0,0-1 0,0 1 0,-1 0 0,1 0 1,0 0-1,-1 0 0,1-1 0,0 1 0,-1 0 0,1 0 0,0 0 0,0 0 0,-1 0 0,1 0 0,0 0 0,-1 0 0,1 0 0,0 0 0,-1 0 0,1 0 0,0 0 0,-1 0 0,1 0 0,0 0 0,-1 0 0,1 1 0,0-1 0,-1 0 1,1 0-1,0 0 0,0 0 0,-1 1 0,1-1 0,-1 1 0,-13 16 15,9-1 2,1 1-1,0-1 0,1 1 1,1-1-1,1 1 0,1 28 0,0-33-8,1 1 0,0-1 0,1 1-1,1-1 1,0 0 0,0 0-1,2 0 1,-1 0 0,10 16-1,-13-26-32,0-1 0,-1 1 0,1-1 0,0 0-1,0 1 1,0-1 0,0 0 0,1 0 0,-1 0 0,0 0-1,0 0 1,1 0 0,-1 0 0,3 1 0,-4-2 3,0 0 0,1 0 0,-1 0 0,0 0 0,1 0 0,-1-1 0,0 1 0,1 0 0,-1 0 0,0 0 0,1 0 0,-1-1 0,0 1-1,1 0 1,-1 0 0,0-1 0,1 1 0,-1 0 0,0 0 0,0-1 0,0 1 0,1 0 0,-1-1 0,0 1 0,0 0 0,0-1 0,0 1 0,0 0 0,1-1 0,-1 1 0,0-1 0,0 1 0,0 0 0,0-1 0,0 0 0,0-2 23,0 0-1,0 0 0,0-1 1,0 1-1,-1 0 1,1 0-1,-1 0 0,0-1 1,0 1-1,0 0 1,-1 0-1,1 0 0,-4-4 1,-44-51 734,36 46-511,0-2 0,2 0 0,0 0 0,-14-24 0,24 37-144,1 0-1,-1 0 0,1 0 1,-1 0-1,1 0 1,0 0-1,-1 0 1,1 0-1,0 0 1,0 0-1,0 0 1,0 0-1,0 0 1,0 0-1,0 0 1,0 0-1,0 0 1,0 0-1,1 1 1,-1-1-1,0 0 0,0 0 1,1 0-1,-1 0 1,1 0-1,-1 0 1,2-1-1,-1 1-12,1-1 1,0 1-1,0 0 0,0 0 0,0-1 0,0 1 0,0 0 0,0 1 0,0-1 0,0 0 1,5 0-1,11-2-247,0 1-1,31 1 1,-23 1-73,-20 0-345,19-3-564,-25 3 944,1 0-1,-1-1 1,1 1-1,-1 0 1,1 0 0,-1 0-1,1 0 1,-1-1-1,1 1 1,-1 0-1,1-1 1,-1 1 0,0 0-1,1-1 1,-1 1-1,1 0 1,-1-1-1,0 1 1,1-1 0,-1 1-1,0 0 1,0-1-1,1 1 1,-1-1-1,0 1 1,0-1-1,0 1 1,0-1 0,0 1-1,0-1 1,1 1-1,-1-1 1,0 0-1,0 1 1,0-1 0,-1 0-1,-3-10-7512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 17008,'-6'-2'1506,"6"0"1248,12 2-2209,19 0-257,3 0-128,9 0-288,0 0-4004,3 0-12556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51 17296,'0'0'2050,"-8"-1"-112,4 1-1884,1 0 1,0-1-1,0 1 0,0 0 0,0 1 0,-1-1 1,1 1-1,0-1 0,0 1 0,0 0 1,0 0-1,0 0 0,0 1 0,1-1 0,-1 1 1,0-1-1,1 1 0,-1 0 0,1 0 0,-1 0 1,1 0-1,0 1 0,0-1 0,0 1 1,0-1-1,0 1 0,1 0 0,-1-1 0,1 1 1,0 0-1,-1 3 0,-3 4 67,0 1 1,1-1-1,0 1 0,1 0 1,0 0-1,1 0 0,0 1 1,1-1-1,0 0 0,1 20 1,1-29-95,-1-1-1,0 1 1,0 0 0,1-1 0,-1 1 0,1-1-1,-1 1 1,1-1 0,0 0 0,-1 1 0,1-1-1,0 1 1,0-1 0,0 0 0,0 0 0,0 0-1,0 0 1,1 0 0,-1 0 0,0 0 0,0 0-1,1 0 1,-1 0 0,1 0 0,-1-1 0,1 1-1,-1-1 1,1 1 0,-1-1 0,1 0 0,-1 1-1,1-1 1,0 0 0,-1 0 0,1 0 0,-1 0-1,1-1 1,-1 1 0,1 0 0,2-1 0,2 0 117,0-1 1,0 0 0,0 0 0,-1 0-1,1 0 1,0-1 0,-1 0 0,0 0-1,6-5 1,4-4-63,0-1-1,-1-1 1,-1 0 0,-1-1-1,0 0 1,0-1-1,-2-1 1,0 0 0,-1 0-1,-1 0 1,0-1-1,-1-1 1,5-23 0,-23 103-738,5-34 670,1 0 0,-2 46 0,7-71-19,0-1 1,0 1 0,0-1 0,0 1 0,0-1 0,0 1 0,0-1 0,1 1-1,-1-1 1,0 1 0,1-1 0,-1 0 0,1 1 0,0-1 0,-1 1-1,1-1 1,0 0 0,0 0 0,0 0 0,0 1 0,0-1 0,0 0 0,0 0-1,0 0 1,0 0 0,1-1 0,-1 1 0,0 0 0,1 0 0,-1-1 0,0 1-1,1-1 1,-1 1 0,1-1 0,-1 0 0,1 1 0,-1-1 0,1 0-1,-1 0 1,1 0 0,-1 0 0,1 0 0,-1-1 0,1 1 0,-1 0 0,1-1-1,-1 1 1,2-1 0,3-1-421,-1 0 0,1 0 0,0 0 1,-1-1-1,1 0 0,-1 0 0,0-1 0,0 1 0,-1-1 0,1 0 0,4-5 1,11-19-4103,-2-3-2664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11082,'0'9'5382,"-2"21"-3306,-2-1 1,-10 43-1,7-46-1083,1 1 0,2 0 0,1 0 0,0 46 0,4-70-982,-1 0 1,0 0-1,1 0 0,-1 0 1,1 0-1,0 0 0,0 0 1,0-1-1,0 1 0,0 0 0,1-1 1,-1 1-1,1 0 0,0-1 1,0 0-1,0 1 0,0-1 1,0 0-1,0 0 0,0 0 0,1 0 1,-1-1-1,1 1 0,0-1 1,-1 1-1,1-1 0,0 0 1,0 0-1,3 1 0,-2-2-57,-1 0 0,1 1-1,0-1 1,-1-1 0,1 1 0,-1 0 0,1-1-1,-1 0 1,1 0 0,-1 0 0,0 0-1,1 0 1,-1-1 0,0 1 0,0-1-1,0 0 1,0 0 0,0 0 0,0-1 0,-1 1-1,1 0 1,-1-1 0,1 0 0,2-5-1,4-5-368,-1-1 0,-1-1 0,0 1 0,-1-1 0,7-29 0,11-82-883,-13 58 1307,-23 192 1389,7-95-1051,0-1 0,2 1 0,1 1 0,3 54 0,0-81-390,0 1 0,0 0-1,0-1 1,1 1 0,0 0-1,0-1 1,0 0-1,3 5 1,11 3-2096,-16-11 1919,1 0 0,0 0-1,0 0 1,0 0 0,-1 0 0,1-1 0,0 1-1,0 0 1,-1 0 0,1-1 0,0 1 0,-1 0 0,1-1-1,0 1 1,-1-1 0,1 1 0,-1-1 0,1 1-1,0-1 1,-1 1 0,1-1 0,-1 1 0,1-1-1,-1-1 1,8-16-6762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10282,'0'0'7223,"11"6"-4634,-6-2-2327,0-1 0,0 0 0,1 0 0,-1 0 0,1-1 0,-1 0 0,1 0 0,0 0 0,0-1 0,0 0 0,0 0 0,0-1 0,0 1 0,0-1 0,0-1 0,0 1 0,0-1 0,0 0 0,0 0 0,0-1 0,0 1 0,-1-1-1,1-1 1,0 1 0,9-7 0,-10 5-9,-1 0-1,1 0 0,-1 0 0,-1 0 0,1-1 0,6-9 0,-9 13-233,-1 1 0,1-1 0,-1 0 0,1 1-1,-1-1 1,1 0 0,-1 1 0,0-1 0,1 0 0,-1 0 0,0 0 0,1 0-1,-1 1 1,0-1 0,0 0 0,0 0 0,0 0 0,0 0 0,0 0 0,0 1-1,0-1 1,0 0 0,0 0 0,0 0 0,-1 0 0,1 1 0,0-1 0,-1 0-1,1 0 1,0 0 0,-1 1 0,1-1 0,-1 0 0,1 1 0,-1-1 0,0 0-1,1 1 1,-1-1 0,0 1 0,1-1 0,-1 1 0,0-1 0,0 1 0,1-1-1,-1 1 1,0 0 0,0-1 0,0 1 0,1 0 0,-1 0 0,0 0-1,0 0 1,0 0 0,-1 0 0,-5-1-33,1 1-1,-1 0 1,1 0 0,0 1 0,-1 0-1,1 0 1,0 0 0,0 1-1,0 0 1,0 0 0,0 0-1,0 1 1,0 0 0,1 0-1,-1 1 1,-7 6 0,9-7 3,0 1 1,1-1-1,-1 1 1,1 0-1,0 0 1,0 0-1,1 0 1,-1 1-1,1-1 0,0 1 1,0 0-1,0-1 1,1 1-1,-1 0 1,1 0-1,1 0 1,-1 0-1,1 0 1,-1 0-1,2 0 1,0 9-1,0-11-23,0 0 1,0 0-1,0-1 1,0 1-1,1-1 1,0 1-1,-1-1 1,1 0-1,0 0 1,0 0-1,0 0 1,0 0-1,0 0 0,1 0 1,-1 0-1,0-1 1,1 1-1,-1-1 1,1 0-1,0 0 1,-1 0-1,1 0 1,0 0-1,0-1 1,0 1-1,3-1 1,13 3-751,-1-1 1,34 0 0,-44-2 387,50-2-3854,2-8-3341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6790,'0'0'14729,"1"10"-13565,1 7-602,6 47 1286,-7-60-1762,-1-1 0,1 1-1,0 0 1,0 0-1,1-1 1,-1 1-1,1-1 1,0 1 0,0-1-1,0 0 1,0 0-1,0 0 1,3 3 0,-3-5-44,0 0 0,0 0 0,0 0 0,0 0 0,0-1 0,0 1 0,0-1 0,0 0 0,0 1 0,0-1 0,0 0 0,0 0 0,0 0 0,0 0 0,0-1 0,0 1 0,0 0 0,0-1 0,0 0 0,0 1 0,0-1 0,0 0 0,-1 0 0,1 0 0,0 0 0,0 0 0,2-3 0,43-41 582,-42 39-615,37-51 110,-32 42-81,0 0 1,20-20 0,-30 35-45,0-1 0,1 1 0,-1 0 0,0-1 0,0 1 0,0 0 0,1 0 0,-1-1 0,0 1 0,1 0 0,-1 0 0,0 0 0,1-1 0,-1 1 0,0 0 0,1 0 0,-1 0 0,0 0 0,1 0 0,-1 0 0,0-1 0,1 1 0,-1 0 0,1 0 0,-1 0 0,0 0 0,1 0 0,-1 1 0,0-1 0,1 0 0,-1 0 0,1 0 0,-1 0 0,0 0 0,1 0 0,-1 1 0,0-1 0,1 0 0,-1 0 0,0 0 0,0 1 0,1-1 0,-1 0 0,0 0 0,0 1 0,1-1 0,-1 0 0,0 1 0,0-1 0,0 0 0,1 1 0,-1-1 0,0 0 0,0 1 0,0-1 0,0 1 0,0-1 0,0 1 0,5 28 61,-5-23 31,1-1-141,0 2 214,0-1 0,0 1-1,0 0 1,1-1-1,0 1 1,5 10-1,-6-17-114,-1 1-1,1 0 0,-1-1 1,1 1-1,-1-1 0,1 1 1,-1 0-1,1-1 0,-1 1 1,1-1-1,0 0 0,-1 1 0,1-1 1,0 0-1,0 1 0,-1-1 1,1 0-1,0 1 0,0-1 1,-1 0-1,1 0 0,0 0 0,0 0 1,1 0-1,0-1 18,0 1 1,0-1-1,1 0 1,-1 0-1,0 0 0,0 0 1,0-1-1,0 1 0,0 0 1,-1-1-1,1 1 0,2-4 1,35-41 188,-33 37-302,0 0 1,1 0 0,1 1 0,0-1-1,0 2 1,0-1 0,16-9 0,-23 16 30,-1 1 0,1-1-1,0 1 1,-1 0 0,1-1 0,0 1 0,0 0 0,0-1 0,-1 1 0,1 0 0,0 0 0,0 0 0,0 0 0,-1 0 0,1 0 0,0 0 0,0 0 0,0 0 0,0 0 0,-1 0 0,1 0 0,0 1 0,0-1 0,0 0 0,-1 0 0,1 1 0,0-1 0,-1 1 0,1-1 0,0 1 0,-1-1 0,1 1 0,0-1 0,-1 1 0,1 0 0,0 1 0,11 33 411,-12-31-436,1 0 0,0-1 1,0 1-1,0 0 1,1-1-1,-1 1 0,1-1 1,2 5-1,-3-8-52,0 1 0,0-1-1,0 1 1,0-1 0,0 0-1,0 1 1,-1-1 0,1 0-1,0 1 1,0-1 0,0 0-1,0 0 1,0 0 0,1 0-1,-1 0 1,0 0 0,0 0-1,0-1 1,0 1 0,-1 0-1,1 0 1,0-1 0,0 1 0,0-1-1,0 1 1,0-1 0,0 1-1,0-1 1,-1 1 0,1-1-1,0 0 1,0 1 0,-1-1-1,1 0 1,0 0 0,0-1-1,33-32-11549,-9 14-2269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23 14350,'0'0'3635,"-9"9"-357,-2-1-2416,4-4-380,0 1 0,1 1 0,-1-1 0,1 1 1,0 0-1,1 0 0,-9 12 0,14-18-473,0 0-1,0 0 1,0 0 0,0 0-1,0 1 1,0-1-1,0 0 1,0 0 0,0 0-1,0 0 1,0 1 0,-1-1-1,1 0 1,0 0 0,0 0-1,0 0 1,0 0 0,0 1-1,0-1 1,0 0 0,0 0-1,0 0 1,1 0 0,-1 1-1,0-1 1,0 0 0,0 0-1,0 0 1,0 0-1,0 0 1,0 1 0,0-1-1,0 0 1,0 0 0,0 0-1,1 0 1,-1 0 0,0 0-1,0 1 1,0-1 0,0 0-1,0 0 1,1 0 0,-1 0-1,0 0 1,0 0 0,0 0-1,0 0 1,1 0 0,12 0 155,13-8-30,-21 5-113,-1 0 0,1-1 0,-1 1-1,0-1 1,-1 0 0,1 0 0,-1 0-1,1-1 1,-1 1 0,0-1 0,-1 0-1,1 0 1,-1 0 0,0 0 0,-1 0-1,1 0 1,1-8 0,-3 13-23,0 0 1,0-1-1,0 1 1,0 0-1,0 0 1,0 0-1,0-1 0,0 1 1,0 0-1,0 0 1,0-1-1,0 1 1,0 0-1,0 0 1,0-1-1,-1 1 0,1 0 1,0 0-1,0 0 1,0-1-1,0 1 1,0 0-1,0 0 1,-1 0-1,1-1 0,0 1 1,0 0-1,0 0 1,-1 0-1,1 0 1,0 0-1,0-1 1,0 1-1,-1 0 0,1 0 1,0 0-1,0 0 1,0 0-1,-1 0 1,1 0-1,0 0 1,0 0-1,-1 0 0,1 0 1,0 0-1,0 0 1,-1 0-1,1 0 1,0 0-1,0 0 0,-1 0 1,1 0-1,0 0 1,0 1-1,-11 3-104,8-1 97,0 0-1,0 0 1,0 0 0,0 0 0,0 1 0,1-1-1,-1 1 1,1 0 0,0 0 0,0 0 0,1 0-1,-1 0 1,1 0 0,0 0 0,0 1 0,0-1-1,0 6 1,1-9-59,1 0-1,-1-1 1,1 1-1,0 0 1,-1-1-1,1 1 1,-1 0-1,1-1 1,0 1 0,0-1-1,0 1 1,-1-1-1,1 1 1,0-1-1,0 0 1,0 1-1,0-1 1,0 0-1,-1 0 1,1 1-1,0-1 1,0 0-1,0 0 1,0 0-1,0 0 1,0 0-1,0 0 1,1-1-1,30-2-2952,-26 1 1708,1-1-1,-1 0 1,0 0 0,0-1 0,0 0-1,7-5 1,12-13-3593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15919,'0'0'6278,"50"0"-4580,-12-1-417,5-5-705,-1 0-512,-1 1-736,-1 1-2884,-5-6-6885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57 174 9897,'0'0'4389,"-8"9"-1352,2-3-2548,2-1-222,0-1 0,0 0 0,0 1 0,1 0 0,-1-1 0,1 2 0,0-1 1,1 0-1,-1 0 0,1 1 0,0 0 0,1-1 0,-2 9 0,3-13-254,0 0-1,1 0 1,-1 0 0,1 0 0,-1 0-1,1 0 1,-1-1 0,1 1-1,0 0 1,0 0 0,-1 0-1,1-1 1,0 1 0,0 0-1,0-1 1,0 1 0,-1-1 0,1 1-1,0-1 1,0 1 0,2 0-1,32 11-513,-11-4-729,-20-5 1083,1 0 0,-1 0-1,1 1 1,-1 0 0,0-1 0,-1 1 0,1 1 0,-1-1-1,1 0 1,-1 1 0,0 0 0,-1 0 0,1-1 0,-1 2-1,0-1 1,-1 0 0,1 0 0,-1 1 0,0-1 0,0 0-1,0 1 1,-1-1 0,0 1 0,0-1 0,-1 1-1,1-1 1,-2 6 0,0-1 536,1-1 1,-2 0-1,1 0 0,-1 0 1,-1 0-1,0-1 0,0 1 1,0-1-1,-1 0 0,0 0 1,-1-1-1,0 1 0,0-1 1,-14 12-1,19-18-320,0 0 1,0 0-1,0 0 1,0 0-1,0 0 1,0 0-1,0-1 1,-1 1-1,1 0 1,0-1-1,0 1 1,0-1-1,-1 1 1,1-1-1,0 0 0,-1 1 1,1-1-1,0 0 1,-1 0-1,1 0 1,0 0-1,-1 0 1,1 0-1,0-1 1,-1 1-1,1 0 1,-2-1-1,2-1-45,0 1 0,0 0 0,0-1 1,0 1-1,0-1 0,1 0 0,-1 1 0,0-1 0,1 0 0,-1 1 1,1-1-1,0 0 0,0 1 0,0-1 0,-1 0 0,1 0 0,1-2 1,0-7-145,0 0 0,0-1 0,2 1 0,-1 0 0,6-14 0,22-33-315,37-56 0,-44 80 504,-2-1 1,-1-1-1,-1 0 1,-3-2-1,20-64 0,-33 80 692,-11 31 8,-11 34-409,15-32-195,1 0 0,0 0 0,1 1 0,1-1 0,-1 1 0,2-1 0,1 22 0,-1-30-137,0 0 0,1 1 0,-1-1 0,1 0 0,0 0 0,0 0 0,0 0 0,0 0 0,0 0 0,1 0 0,-1-1 0,1 1 0,0 0 0,0-1 0,0 1 0,0-1 0,0 0 0,1 1 0,-1-1 0,1 0 0,-1 0 0,1-1 0,0 1 0,0-1 0,-1 1 0,1-1 0,0 0 0,0 0 0,1 0 0,-1 0 0,6 0 0,-3-1-10,-1 1 1,1-1 0,-1-1 0,1 1 0,-1-1-1,0 0 1,1 0 0,-1 0 0,0-1 0,1 0 0,-1 0-1,0 0 1,0 0 0,-1-1 0,1 0 0,-1 0-1,1-1 1,-1 1 0,0-1 0,6-6 0,2-6-15,-1 0-1,0 0 1,-1-1 0,11-27 0,-6 13-18,-17 37-40,1 1 0,0 0 0,1 0 0,-1 0 0,2 13 0,0-3 36,-2-12 35,1 0 1,1 0-1,-1 0 0,1 0 0,0 1 0,0-1 0,3 8 0,-4-12-180,1 1 0,0-1-1,-1 0 1,1 0 0,0 1 0,0-1 0,0 0-1,0 0 1,0 0 0,0 0 0,1 0 0,-1 0 0,0 0-1,0 0 1,1 0 0,-1-1 0,1 1 0,-1-1 0,0 1-1,1-1 1,-1 1 0,1-1 0,-1 0 0,1 0-1,-1 1 1,1-1 0,-1 0 0,1-1 0,-1 1 0,3 0-1,5-5-4384,0-11-2952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2594,'0'0'13133,"-6"54"-13069,22-42-1666,6-3-3298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19 265 11979,'0'0'7469,"-3"9"-6140,1-6-1229,-10 36 714,12-38-799,-1 0 0,1 0 0,0 0-1,0 0 1,0 0 0,0 0 0,0 0 0,0 0-1,0 0 1,0 0 0,0 0 0,0 0 0,0 0 0,1 0-1,-1 0 1,1-1 0,-1 1 0,0 0 0,1 0-1,-1 0 1,1 0 0,0 0 0,-1-1 0,1 1-1,0 0 1,-1 0 0,1-1 0,0 1 0,0-1 0,0 1-1,-1-1 1,1 1 0,0-1 0,0 1 0,0-1-1,0 0 1,0 1 0,0-1 0,0 0 0,1 0-1,3 1-28,0-1-1,0 0 1,-1 0-1,1 0 1,0-1-1,0 1 1,0-1-1,-1 0 1,1-1-1,0 1 1,-1-1-1,0 0 1,1 0-1,-1 0 1,0-1-1,0 0 0,5-4 1,-3 2-32,0-1-1,-1-1 1,0 1-1,-1 0 1,1-1 0,-1 0-1,0 0 1,-1-1-1,5-12 1,-2-3 79,0 0 1,-2 0-1,0-1 1,-2 0-1,0 0 1,-2-26-1,0 48-2,0 0 1,0 0-1,-1-1 0,1 1 0,0 0 0,-1 0 1,0-1-1,1 1 0,-1 0 0,0 0 0,0 0 0,0 0 1,0 0-1,0 0 0,-1 0 0,1 1 0,-1-1 1,1 0-1,-1 1 0,0-1 0,1 1 0,-1-1 0,-2 0 1,2 1-13,0 0 1,0 1-1,1 0 1,-1-1-1,0 1 1,0 0-1,0 0 0,0 0 1,1 0-1,-1 1 1,0-1-1,0 0 1,0 1-1,1-1 1,-1 1-1,0-1 1,1 1-1,-1 0 1,0 0-1,1 0 1,-1 0-1,1 0 1,-1 0-1,1 0 1,0 1-1,-1-1 1,1 0-1,-1 3 1,-7 5 87,1 1 1,0 0 0,1 1 0,1 0-1,-1 0 1,2 0 0,-1 1 0,2 0-1,-1 0 1,2 0 0,0 0 0,0 1 0,1-1-1,0 1 1,1 19 0,1-29-105,1 0 1,-1 0 0,1 0-1,0 0 1,0 0-1,0 0 1,0-1 0,0 1-1,1 0 1,-1 0-1,1-1 1,0 1 0,0-1-1,0 0 1,0 1-1,0-1 1,0 0 0,4 2-1,-1-1-72,0 0 0,0 0 1,1 0-1,-1-1 0,1 0 0,0 0 0,0-1 0,10 2 1,4-1-472,0-1 0,0-1 0,0-1 0,31-5 0,37-5-2428,-87 11 2985,0 1 1,0-1 0,0 0 0,0 1 0,0-1-1,0 1 1,0-1 0,-1 1 0,1 0-1,0-1 1,0 1 0,0 0 0,-1-1 0,1 1-1,0 0 1,-1 0 0,1 0 0,-1 0 0,1-1-1,-1 1 1,1 0 0,-1 0 0,0 0-1,0 0 1,1 0 0,-1 0 0,0 0 0,0 0-1,0 0 1,0 0 0,0 2 0,0 44 982,-1-33-1101,1-14 21,0 0 0,0 0 0,0 0 0,0 0 0,-1 1 0,1-1 0,0 0 0,0 0 0,0 0 1,0 0-1,0 1 0,0-1 0,0 0 0,0 0 0,0 0 0,0 1 0,0-1 0,0 0 0,0 0 0,0 0 1,1 0-1,-1 1 0,0-1 0,0 0 0,0 0 0,0 0 0,0 0 0,0 0 0,0 1 0,0-1 0,1 0 0,-1 0 1,0 0-1,0 0 0,0 0 0,0 0 0,0 0 0,1 0 0,-1 1 0,0-1 0,0 0 0,0 0 0,0 0 0,1 0 1,-1 0-1,0 0 0,0 0 0,0 0 0,0 0 0,1 0 0,-1 0 0,0 0 0,0 0 0,0 0 0,0 0 1,1 0-1,-1 0 0,0 0 0,0-1 0,0 1 0,0 0 0,1 0 0,-1 0 0,0 0 0,0 0 0,9-6-7052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11883,'0'0'13955,"10"6"-13352,34 18-208,-42-24-380,0 1 0,0-1-1,1 0 1,-1 1 0,0-1 0,0 0-1,0 0 1,0 0 0,0-1-1,0 1 1,0 0 0,0-1 0,0 0-1,0 1 1,0-1 0,0 0 0,0 0-1,0 0 1,0 0 0,-1 0 0,1 0-1,0-1 1,-1 1 0,1-1 0,-1 1-1,1-1 1,-1 1 0,0-1 0,0 0-1,0 0 1,0 1 0,0-1 0,0 0-1,0 0 1,-1 0 0,1 0 0,0 0-1,-1 0 1,0 0 0,0-1 0,1-2-1,-2 4-27,1 0 1,-1 1-1,0-1 0,1 1 0,-1-1 0,1 1 1,-1-1-1,0 1 0,1 0 0,-1-1 0,0 1 0,1 0 1,-1 0-1,0-1 0,0 1 0,1 0 0,-1 0 1,0 0-1,0 0 0,1 0 0,-1 0 0,0 0 0,0 0 1,1 0-1,-1 0 0,0 0 0,0 1 0,1-1 1,-1 0-1,-1 1 0,-24 9-257,22-5 287,-1 0 0,1 0-1,0 1 1,0-1 0,0 1 0,1 0-1,0 0 1,0 0 0,1 0 0,-1 0 0,2 1-1,-1-1 1,0 1 0,1 0 0,1-1-1,-1 1 1,1 0 0,0-1 0,0 1 0,2 9-1,-1-15 0,0 1-1,0 0 1,0 0-1,0-1 1,0 1-1,0-1 1,1 1-1,-1-1 1,0 0-1,1 1 1,-1-1-1,1 0 0,0 0 1,-1 0-1,1 0 1,0 0-1,0 0 1,0-1-1,-1 1 1,1 0-1,0-1 1,0 0-1,0 1 1,0-1-1,0 0 1,0 0-1,0 0 1,3 0-1,3 0 18,0-1 0,0 0 0,0 0 0,0 0-1,14-5 1,0-4-48,-1 0 0,34-23 1,-41 23-47,0 1 1,0 1-1,1 0 1,0 1-1,1 0 1,-1 2-1,27-7 1,-39 12 119,1 0 0,0 0 0,-1 1 1,1-1-1,0 1 0,-1 0 0,1 0 1,-1 1-1,1-1 0,3 2 0,32 9 16,-36-12-572,41-1 979,-30-4-3646,-14 4 2803,0 1 0,0-1 0,0 0 0,0 1-1,0-1 1,-1 1 0,1-1 0,0 1-1,0-1 1,-1 1 0,1-1 0,-1 1 0,1-1-1,0 1 1,-1-1 0,1 1 0,-1 0-1,1-1 1,-1 1 0,1 0 0,-1-1 0,1 1-1,-1 0 1,1 0 0,-1-1 0,1 1-1,-2 0 1,-20-10-10262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16912,'0'0'5541,"56"-27"-4484,-14 13-256,8-4-737,9 2-1281,1-4-3972,3-2-10089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54 11723,'0'0'3838,"0"-8"-1841,-1 4-1829,-6-26 1451,6 29-1565,1 0-1,-1 0 1,0 0-1,0 0 0,0 0 1,1 1-1,-1-1 1,0 0-1,0 1 0,0-1 1,0 1-1,0-1 1,-1 1-1,1-1 0,0 1 1,0 0-1,0 0 1,0-1-1,0 1 1,-1 0-1,1 0 0,0 0 1,0 0-1,0 0 1,0 1-1,-1-1 0,1 0 1,0 0-1,0 1 1,0-1-1,0 1 1,-2 0-1,-3 2 88,-1 1-1,1 0 1,0 0-1,0 0 1,0 0 0,1 1-1,-1 0 1,1 0-1,0 1 1,1-1 0,-7 11-1,-39 71 824,47-81-908,-5 8 164,1 2 0,0-1 1,2 1-1,-1 0 0,2 0 1,0 0-1,1 1 0,0 0 0,2-1 1,0 32-1,2-45-190,-1-1 1,1 0-1,0 0 0,0 0 0,0 0 1,0 0-1,0 0 0,0 0 0,0 0 1,1 0-1,-1 0 0,1 0 0,-1-1 0,1 1 1,0-1-1,0 1 0,0-1 0,0 0 1,0 0-1,0 0 0,0 0 0,0 0 1,0 0-1,0 0 0,0-1 0,1 1 1,-1-1-1,0 1 0,0-1 0,1 0 0,-1 0 1,0 0-1,5-1 0,1 0 20,-1 1-1,1-1 0,-1 0 1,1-1-1,-1 0 0,1 0 1,-1-1-1,0 0 0,7-4 1,36-32 103,-47 37-138,0-1 1,-1 1-1,0-1 1,0 0-1,1 0 0,-2 0 1,1 0-1,0 0 1,-1 0-1,1 0 1,-1-1-1,0 1 1,0 0-1,0-1 1,0-5-1,-1 9-13,0-1 1,0 0-1,0 1 1,0-1-1,0 1 1,0-1-1,0 0 0,0 1 1,-1-1-1,1 1 1,0-1-1,0 0 0,-1 1 1,1-1-1,0 1 1,-1-1-1,1 1 1,-1-1-1,1 1 0,-1 0 1,1-1-1,-1 1 1,1-1-1,-1 1 1,1 0-1,-1 0 0,1-1 1,-1 1-1,0 0 1,-24-1-49,20 2 27,0 0 0,0 1 1,0-1-1,1 1 0,-1 0 1,0 0-1,-6 5 0,-5 11-71,16-17 88,-1-1 0,1 0 0,0 0 0,0 0 0,0 0 0,0 0 0,0 1 0,0-1 0,0 0 0,0 0 0,0 0 0,0 0 0,0 1 0,0-1 0,0 0 0,0 0 0,0 0 0,0 0 0,0 0 0,0 1 0,0-1 0,0 0 0,0 0 0,0 0 0,0 0 0,0 1 0,0-1 0,0 0 0,0 0 0,1 0 0,-1 0 0,0 0 0,0 0 0,0 1 0,0-1 0,0 0 0,0 0 0,0 0 0,1 0 0,-1 0 0,0 0 0,0 0 0,0 0 0,0 0 0,0 0 0,1 0 0,-1 0 0,0 1 0,0-1 0,0 0 0,0 0 0,1 0 0,-1-1 0,3 1-6,0-1 1,1 1-1,-1-1 0,0 0 0,0-1 1,0 1-1,0 0 0,-1-1 1,1 0-1,3-2 0,23-18-401,-22 16 234,1-1 0,-1 1 0,1 1 0,0-1 0,1 1 0,0 1 0,-1 0 0,1 0 0,1 0 0,-1 1 0,16-3 0,-24 6 168,1 1 0,-1-1 0,0 0 0,0 0 0,0 1 0,1-1 0,-1 1-1,0-1 1,0 1 0,0 0 0,0-1 0,0 1 0,0 0 0,0 0 0,0-1 0,0 1 0,-1 0 0,1 0-1,0 0 1,0 0 0,-1 0 0,1 0 0,-1 1 0,1-1 0,-1 0 0,1 0 0,-1 0 0,0 0-1,1 1 1,-1-1 0,0 0 0,0 0 0,0 2 0,1 52 67,-2-40-71,0 4-41,0-14-100,0 1 1,1 0-1,0-1 0,0 1 0,0 0 1,1-1-1,-1 1 0,1 0 0,4 10 1,-5-16-23,1 0 1,-1 0-1,0 1 1,1-1-1,-1 0 1,1 0-1,-1 0 1,1 0-1,-1 1 1,1-1-1,-1 0 1,1 0-1,-1 0 1,1 0-1,-1 0 1,1 0-1,-1 0 1,1 0-1,-1-1 1,1 1-1,-1 0 1,1 0-1,-1 0 1,1 0-1,-1-1 1,0 1-1,1 0 1,-1-1-1,1 1 1,7-13-5710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14542,'0'0'1890,"-8"63"320,1-26-32,1 6-737,-1 1-96,4-2-192,3-6-672,0-4-353,5-7-96,4-8-64,0-5-577,2-7-672,-2-5-288,-1 0-1186,-3-11-2754,1-9-4485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8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2498,'0'0'13154,"9"2"-10720,-4 0-2192,1 0-1,0 0 1,0-1-1,0 0 0,1 0 1,-1 0-1,0-1 0,0 0 1,0 0-1,0-1 0,1 0 1,-1 0-1,0 0 0,0 0 1,0-1-1,-1 0 0,1-1 1,9-4-1,-6 1 164,0-1 0,0 1 0,0-2 0,10-10 1,-17 16-340,0 0 0,0 0 0,0 0 1,-1 0-1,1-1 0,-1 1 1,1-1-1,-1 1 0,0-1 0,0 0 1,0 1-1,0-1 0,0 0 1,-1 1-1,1-1 0,-1 0 0,0 0 1,0 0-1,0 0 0,0 1 1,0-1-1,-2-4 0,2 7-70,-1 0 0,0-1-1,0 1 1,0 0 0,0 0-1,0 0 1,0 0 0,0 1-1,0-1 1,0 0 0,0 0-1,0 0 1,1 1 0,-1-1-1,0 0 1,0 1 0,0-1 0,0 1-1,1-1 1,-1 1 0,0 0-1,1-1 1,-1 1 0,0-1-1,0 2 1,-4 5-5,1 1 0,0-1 0,1 1-1,0 0 1,0 0 0,0 0 0,1 1 0,0-1 0,1 0 0,0 1-1,0-1 1,1 1 0,1 14 0,-1-22 14,0 0 0,0-1 0,0 1 0,0 0 0,0-1 0,0 1 0,0 0 1,0 0-1,1-1 0,-1 1 0,0 0 0,0-1 0,1 1 0,-1 0 0,0-1 0,1 1 0,-1 0 0,1-1 0,-1 1 1,1-1-1,-1 1 0,1-1 0,-1 1 0,1-1 0,0 1 0,-1-1 0,1 0 0,0 1 0,1 0 0,23-5 222,-19 1-183,0 0 1,0 0-1,-1 0 0,1 0 0,-1-1 0,8-7 1,-3-2-11,-1 0 0,0 0 0,-1-1 1,9-20-1,15-24 19,-24 112-523,-7-47 419,0 0-1,0 0 1,1-1-1,0 1 1,0 0 0,0-1-1,5 9 1,-6-13-12,0 0 1,1 0-1,-1 0 1,1 0-1,0 0 1,-1-1-1,1 1 1,0 0-1,0-1 1,0 1-1,0-1 1,1 0-1,-1 0 1,0 0-1,0 0 1,1 0-1,-1 0 1,1 0-1,-1-1 1,0 0-1,1 1 1,-1-1-1,5 0 1,-7 0-209,1 0 0,0 0-1,0 0 1,0 0 0,-1 0 0,1-1 0,0 1 0,0 0 0,-1 0-1,1-1 1,0 1 0,0 0 0,-1-1 0,1 1 0,0-1 0,-1 1-1,1-1 1,-1 1 0,1-1 0,-1 0 0,1 1 0,-1-1 0,1 0-1,-1 1 1,1-1 0,-1 0 0,0 1 0,1-1 0,-1 0 0,0 0-1,1-1 1,-1 2 54,7-18-9253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16912,'0'0'2979,"33"58"-5253,-13-48-3812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5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85 268 9833,'0'0'3561,"-8"8"-854,-40 43-112,44-46-2348,1 0 0,0 0 0,0 0 1,0 0-1,1 1 0,0-1 0,0 1 0,0-1 0,1 1 0,0 0 0,0 0 1,-1 7-1,3-12-238,-1 0 1,0-1 0,0 1-1,1 0 1,-1 0 0,0-1-1,1 1 1,-1 0 0,0-1-1,1 1 1,-1-1-1,1 1 1,-1 0 0,1-1-1,0 1 1,-1-1 0,1 1-1,-1-1 1,1 0 0,0 1-1,-1-1 1,1 0 0,0 1-1,0-1 1,-1 0-1,1 0 1,0 0 0,0 0-1,-1 1 1,1-1 0,0 0-1,0 0 1,-1 0 0,1-1-1,0 1 1,0 0 0,-1 0-1,1 0 1,1-1 0,32-10 276,-27 6-237,-2-1-1,1 0 0,0 1 1,-1-2-1,0 1 0,-1 0 1,0-1-1,0 0 1,0 0-1,0 0 0,-1-1 1,-1 1-1,1-1 0,-1 0 1,0 1-1,0-11 0,3-18 435,-2 0 0,-2-45-1,-1 59-312,2-10-100,-1 24-70,0 0 0,-1-1 0,0 1 0,0 0 0,-1 0 0,0-1-1,-2-7 1,-24 52-261,21-24 272,-37 78 1728,39-81-1592,1 0-1,0 0 1,1 0 0,0 1-1,1-1 1,0 1-1,0-1 1,1 14-1,1-20-140,-1-1 0,1 1 0,-1 0 0,1-1 0,0 1 0,0-1 0,0 1-1,1-1 1,-1 0 0,0 1 0,1-1 0,0 0 0,-1 0 0,1 0 0,0 0-1,0 0 1,0 0 0,0-1 0,0 1 0,1-1 0,-1 1 0,0-1 0,1 0-1,3 1 1,9 3-318,-1-1 0,0-1-1,25 3 1,-28-5-984,0 1 1,0 0-1,-1 1 0,16 5 1,-7-4-7556,-9-4-630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 5445,'0'0'14611,"0"9"-13036,3 63-617,-4 0 0,-3 1-1,-3-1 1,-21 92 0,23-149-331,3-23-56,5-29-243,10-29-316,3 1 0,3 0 0,40-89 0,-56 145-16,1 1 0,0 0 0,1 1-1,0-1 1,0 1 0,0 0 0,1 0-1,13-11 1,-17 16-2,0 1 0,0 0 0,0-1 0,0 1 0,0 0 0,1 0 0,-1 0 0,0 0 0,1 0 0,-1 1-1,1-1 1,-1 1 0,1 0 0,-1-1 0,1 1 0,-1 0 0,1 0 0,-1 1 0,1-1 0,-1 1 0,1-1 0,-1 1 0,0 0 0,1-1 0,-1 1 0,0 1 0,0-1 0,1 0 0,-1 0 0,0 1-1,0-1 1,0 1 0,-1 0 0,1 0 0,3 3 0,-4-4 5,0 0-1,1 1 1,-1-1 0,0 1-1,0 0 1,1-1-1,-1 1 1,0 0-1,-1-1 1,1 1 0,0 0-1,0 0 1,-1 0-1,1 0 1,-1 0-1,0 0 1,0 0 0,0 0-1,1 0 1,-2 0-1,1 0 1,0 2-1,-2 0 6,1-1-1,0 0 1,-1 0-1,1 0 0,-1 0 1,0 0-1,0-1 1,0 1-1,-1 0 1,1-1-1,0 0 0,-4 3 1,-6 4 129,0-1 0,-1 0 1,0-1-1,-26 10 0,28-12-28,-1-1-1,0 0 1,0 0-1,0-1 1,0-1-1,-17 1 1,29-3-140,0 1 1,-1-1 0,1 0-1,0 0 1,0 0 0,0 0-1,0 0 1,0 0 0,-1 0-1,1 0 1,0 0 0,0 0-1,0 0 1,0 0 0,-1 0-1,1 0 1,0 0 0,0 0-1,0 0 1,0 0 0,-1 0-1,1 0 1,0 0 0,0 0-1,0 0 1,0 0 0,-1 0-1,1 0 1,0 0 0,0 0-1,0 0 1,0-1 0,0 1 0,0 0-1,-1 0 1,1 0 0,0 0-1,0 0 1,0 0 0,0-1-1,0 1 1,0 0 0,0 0-1,0 0 1,0 0 0,0 0-1,-1-1 1,1 1 0,0 0-1,0 0 1,0 0 0,0 0-1,0-1 1,0 1 0,0 0-1,0 0 1,0 0 0,0 0-1,1-1 1,11-8-2754,20-7-4301,-5 9-2018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63 243 10602,'0'0'12860,"-8"1"-11675,6-1-1151,0-1-1,0 1 0,0 0 0,0 0 1,0 0-1,0 0 0,0 1 1,0-1-1,1 0 0,-1 1 0,0-1 1,0 1-1,0 0 0,0 0 0,0 0 1,1 0-1,-1 0 0,0 0 0,1 0 1,-1 0-1,1 0 0,-1 1 1,1-1-1,0 1 0,0-1 0,0 1 1,-1 0-1,1-1 0,1 1 0,-1 0 1,0 0-1,0 0 0,1 0 1,-1-1-1,1 1 0,-1 0 0,1 0 1,0 0-1,0 0 0,0 0 0,0 0 1,0 3-1,1 2-24,-1-1 0,1 0 0,-1 0-1,2 0 1,-1 0 0,1 0 0,0-1 0,0 1 0,0 0-1,1-1 1,0 1 0,0-1 0,5 6 0,3 3-212,1-2 1,1 1-1,16 12 1,-17-16-657,-1 1 0,0 0 0,0 1 0,-1 0 0,10 16 0,-17-23 928,-2 1 0,1-1 1,0 1-1,-1-1 0,0 1 1,0 0-1,0 0 0,-1-1 1,0 1-1,0 0 0,0 0 0,0 0 1,-1 0-1,1-1 0,-1 1 1,-1 0-1,1 0 0,-1-1 1,1 1-1,-1-1 0,-5 9 1,2-5 267,0 0 0,0 0 1,-1-1-1,0 1 1,0-1-1,-1 0 1,1-1-1,-2 1 1,1-1-1,-11 6 1,16-11-283,1 0 1,-1 1-1,0-1 0,0-1 1,1 1-1,-1 0 0,0 0 1,0-1-1,0 1 1,0-1-1,0 1 0,0-1 1,0 0-1,0 0 1,0 0-1,0 0 0,0 0 1,0-1-1,0 1 0,0 0 1,0-1-1,0 0 1,0 1-1,0-1 0,-2-1 1,1-1-30,1 1 1,0 0-1,0-1 1,0 1 0,1-1-1,-1 0 1,0 1-1,1-1 1,0 0-1,0 0 1,0 0 0,0 0-1,0 0 1,0-6-1,-1-1-71,1 0 0,1 0 0,0-1 0,0 1 0,1 0 0,0 0 0,1 0 0,0 0 0,5-16 0,8-1-63,1 1 0,1 0 0,27-30 0,-30 40 130,0-1-1,-1 0 1,-1-1 0,-1 0 0,0-1 0,-1 0 0,-1-1 0,-1 0-1,6-24 1,-14 44-22,1-1 0,-1 0 0,0 1 0,1-1 1,-1 0-1,0 0 0,0 1 0,0-1 0,0 0 0,1 0 0,-1 1 0,0-1 0,0 0 0,-1 0 0,1 1 0,0-1 0,0 0 0,0 0 0,0 1 1,-1-1-1,1 0 0,0 1 0,0-1 0,-1 0 0,1 1 0,-1-1 0,1 0 0,-1 1 0,1-1 0,-1 1 0,1-1 0,-1 1 0,1-1 0,-1 1 1,0-1-1,1 1 0,-1 0 0,0-1 0,1 1 0,-1 0 0,0-1 0,0 1 0,1 0 0,-2 0 0,0 0-10,0 0 0,0 1-1,0-1 1,0 1 0,1 0 0,-1-1-1,0 1 1,0 0 0,1 0 0,-1 0-1,1 0 1,-1 0 0,1 1 0,-1-1-1,1 0 1,0 1 0,-2 1 0,-2 5 11,0 0 1,1 0-1,-1 0 0,2 0 1,-1 1-1,-2 10 1,5-15 53,0 1 1,-1 0-1,2 0 1,-1 1-1,0-1 1,1 0-1,0 0 1,1 0-1,-1 0 1,1 0-1,0 0 1,2 8-1,-2-11-20,0 0 0,1 0 0,-1 0 1,0-1-1,1 1 0,0-1 0,-1 1 0,1-1 0,0 0 0,0 1 0,-1-1 1,1 0-1,0 0 0,0 0 0,0 0 0,0-1 0,1 1 0,-1-1 0,0 1 1,0-1-1,0 0 0,0 1 0,1-1 0,-1 0 0,0-1 0,0 1 1,0 0-1,5-2 0,-1 1 28,0 0 1,0 0 0,-1-1-1,1 0 1,0 0-1,-1-1 1,1 0 0,-1 0-1,8-5 1,0-5-50,0-1 0,-1-1 0,-1 0-1,0 0 1,-1-1 0,-1 0 0,0-1 0,-1 0 0,10-34 0,-17 49-158,-9 36-326,5-25 478,1 1 0,0-1 1,1 1-1,0-1 0,0 1 1,1 0-1,0-1 0,3 19 1,-3-27-1,1 0 0,-1 0-1,1 0 1,-1 0 0,1 0 0,-1 0 0,1 0 0,0 0 0,-1 0 0,1-1 0,0 1 0,0 0 0,-1 0 0,1 0 0,0-1 0,0 1 0,0-1 0,0 1 0,0 0 0,0-1 0,0 0 0,0 1 0,0-1 0,1 0 0,-1 1 0,0-1 0,0 0 0,0 0 0,0 0 0,0 0 0,0 0 0,1 0 0,-1 0 0,0-1-1,0 1 1,0 0 0,0-1 0,0 1 0,0 0 0,0-1 0,0 1 0,2-2 0,2-1 27,0 1-1,0-1 1,-1 0 0,1 0-1,-1 0 1,1-1-1,4-6 1,2-3-27,0 0-1,-2-1 1,1 0 0,-2-1-1,0 0 1,-1-1 0,0 0 0,7-30-1,-24 80-752,7-28 773,1 0 0,-1 1 0,2 0 0,-1-1 0,1 1-1,-1 7 1,2-11 13,0-1-1,0 1 1,0 0-1,0-1 0,0 1 1,1-1-1,0 1 1,-1 0-1,1-1 1,0 1-1,0-1 0,0 0 1,1 1-1,-1-1 1,1 0-1,-1 0 1,4 4-1,-3-5-3,-1 0-1,1 0 1,0 0 0,-1 0-1,1 0 1,0-1 0,0 1-1,0 0 1,0-1 0,0 0 0,0 1-1,0-1 1,0 0 0,0 0-1,0 0 1,0 0 0,0 0-1,0-1 1,0 1 0,0-1 0,0 1-1,-1-1 1,1 0 0,0 1-1,3-3 1,0 0-9,1-1 0,-1 0 0,0 0 0,0-1 0,0 1 0,0-1 0,-1 0 0,0 0-1,0-1 1,0 1 0,-1-1 0,0 0 0,0 0 0,0 0 0,-1 0 0,0 0 0,0-1 0,1-6 0,-1 5-24,0 0-1,-1 0 1,0 1 0,0-1 0,-1 0-1,0 0 1,-1 0 0,1 0 0,-1 0-1,-1 0 1,0 0 0,0 1 0,0-1-1,-7-12 1,13 36-645,-4-14 647,1 0 0,-1 0 1,0 0-1,0 0 0,1-1 0,-1 1 0,1 0 0,0 0 0,0-1 0,-1 1 1,1 0-1,0-1 0,2 3 0,-1-2 4,-1 0 1,1 0-1,0-1 1,0 1-1,0-1 1,0 0-1,0 1 0,0-1 1,0 0-1,0 0 1,0 0-1,1 0 1,-1-1-1,0 1 1,0-1-1,1 1 0,-1-1 1,1 0-1,-1 0 1,0 0-1,1 0 1,-1 0-1,1 0 0,-1-1 1,0 1-1,0-1 1,1 0-1,-1 0 1,0 0-1,0 0 0,0 0 1,1 0-1,-1 0 1,2-3-1,2 0-73,0-1 0,0-1 0,0 1 0,-1-1 0,0 0 0,0 0-1,0-1 1,7-13 0,-23 83-690,15-25 424,-3-32-3288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 14574,'-2'-5'3491,"0"1"-288,-1 4-1345,1 0-417,0 9-736,2 9-353,0 4 193,0 5-161,0 2-96,4 0-159,1 2-97,1-5-769,1-5-1473,-2-6-2114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208 299 3651,'0'0'21957,"-5"-9"-20932,-16-25-171,20 33-822,0 0 0,0 0 0,0 0 0,0 0 0,0 0-1,0 0 1,0 1 0,0-1 0,0 0 0,0 1 0,-1-1 0,1 1 0,0-1-1,-1 1 1,1 0 0,0-1 0,-1 1 0,1 0 0,0 0 0,-1 0-1,1 0 1,0 0 0,-1 0 0,1 1 0,0-1 0,-1 0 0,1 1-1,0-1 1,-1 1 0,0 0 0,-31 19-27,22-10 34,0 1 0,0 0-1,1 0 1,1 1-1,0 1 1,-13 23 0,18-29 8,0 0 1,1 1 0,0-1 0,0 1 0,0 0 0,1 0-1,1 0 1,-1 0 0,2 0 0,-1 0 0,1 0-1,0 0 1,0 1 0,3 10 0,-2-16-39,0-1 1,1 1-1,-1 0 1,1-1-1,0 1 1,0-1-1,0 1 1,0-1 0,0 0-1,0 0 1,0 0-1,1 0 1,-1 0-1,1-1 1,0 1-1,-1-1 1,1 1-1,0-1 1,0 0-1,0 0 1,0-1-1,0 1 1,0 0-1,0-1 1,0 0-1,5 0 1,-1 1-8,0-1 0,0 0 1,0 0-1,1-1 1,-1 0-1,0 0 0,0 0 1,0-1-1,0 0 0,10-5 1,-5-2-25,-1 1 1,0-1 0,0-1-1,-1 0 1,0-1 0,-1 0-1,0 0 1,-1-1 0,0 0-1,-1 0 1,0-1 0,-1 0-1,6-17 1,-1-2 8,-1 0 0,-2 0 0,-1-1 1,5-53-1,-12 85-2,1-14 78,0 0 0,-1 0-1,0 0 1,-5-26-1,5 39-48,-1 0 1,1 0-1,0 0 0,-1 0 0,0 0 0,1 1 0,-1-1 1,0 0-1,0 0 0,0 0 0,0 1 0,0-1 0,0 1 1,-1-1-1,1 1 0,0-1 0,-1 1 0,0 0 0,1-1 1,-1 1-1,1 0 0,-1 0 0,0 0 0,0 0 1,0 1-1,0-1 0,0 0 0,1 1 0,-1 0 0,0-1 1,0 1-1,0 0 0,0 0 0,0 0 0,0 0 0,0 0 1,0 0-1,0 1 0,0-1 0,0 1 0,0-1 0,0 1 1,0 0-1,0 0 0,-2 1 0,-2 2-18,1-1 1,0 1-1,1-1 1,-1 1-1,1 1 0,-1-1 1,1 1-1,1-1 0,-1 1 1,1 0-1,-1 1 1,2-1-1,-1 0 0,0 1 1,1 0-1,0-1 0,0 1 1,1 0-1,0 0 1,0 0-1,0 0 0,1 0 1,0 0-1,0 1 0,0-1 1,1 0-1,1 6 1,0-9-52,0 0 1,0 0-1,0 0 1,0-1-1,1 1 1,-1-1-1,1 0 1,0 0-1,-1 0 1,1 0-1,0 0 1,0 0-1,0-1 1,1 1-1,-1-1 1,0 0-1,5 1 1,65 12-1571,-57-12 1321,-2 0-304,0 1 0,0 0-1,0 0 1,19 9 0,-29-11 566,-1 1 1,0 0-1,0-1 1,0 1-1,0 0 1,0 1 0,0-1-1,-1 0 1,1 1-1,-1 0 1,0-1 0,1 1-1,-1 0 1,-1 0-1,1 0 1,0 1-1,-1-1 1,1 0 0,-1 1-1,0-1 1,0 0-1,-1 1 1,2 4-1,-2 4 134,0 0-1,-1-1 0,0 1 1,-1 0-1,-3 13 0,-4 23-238,21-93-11149,-2 8 3929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8456,'0'0'10244,"0"12"-9443,11 185 760,-8-168-1498,3 0 0,0-1 0,1 0-1,2 0 1,14 31 0,-22-57-66,0 0-6,0-1-1,-1 1 1,1 0 0,0 0-1,0 0 1,0-1-1,0 1 1,0 0-1,0-1 1,1 1 0,-1-1-1,0 0 1,1 1-1,-1-1 1,1 0 0,0 0-1,-1 0 1,4 2-1,-4-5-39,0 0 0,-1 0 0,1 0 0,-1 0-1,1 0 1,-1 0 0,0 0 0,0 0-1,0-1 1,0 1 0,0 0 0,-1-4 0,1 6 32,-2-10-194,0 0 0,0 1 0,-1-1 1,-1 1-1,1 0 0,-1 0 0,-1 0 0,-6-9 0,-10-21-155,68 36 3142,-30 2-2629,0 0-1,0-1 1,1-1-1,-1 0 1,-1-2-1,1 0 0,19-9 1,-26 10-9,-1 0 0,1-1 1,-1 0-1,0-1 0,-1 0 0,1-1 1,-1 1-1,-1-2 0,1 1 0,-1-1 1,-1 0-1,1 0 0,5-12 0,-10 18-24,-1 0 0,0 0 0,0 0-1,0 0 1,0-1 0,-1 1 0,1 0 0,-1 0 0,1-1-1,-1 1 1,0-1 0,0 1 0,0 0 0,0-4-1,-1 5-53,1 0-1,0 0 0,-1 0 1,1 0-1,-1 0 0,1 0 0,-1 0 1,0 0-1,1 0 0,-1 1 1,0-1-1,0 0 0,1 0 0,-1 1 1,0-1-1,0 0 0,0 1 1,0-1-1,0 1 0,0-1 0,0 1 1,-1-1-1,-1 0-29,-1 1 1,1 0-1,-1-1 0,1 1 0,0 0 1,-1 1-1,1-1 0,0 0 1,-1 1-1,1 0 0,0 0 0,-1 0 1,1 0-1,0 1 0,0-1 1,0 1-1,0-1 0,-3 4 0,-3 2-23,1 1 0,0 0 0,0 0 0,1 1 0,0 0-1,1 0 1,0 1 0,0 0 0,-4 11 0,7-15 17,0 0 0,1 1 0,0-1 1,0 1-1,0-1 0,1 1 0,0 0 1,0-1-1,1 1 0,0 0 0,0 0 1,0 0-1,1-1 0,0 1 0,0 0 1,4 10-1,-3-14-18,0 0 1,1 0 0,-1 0-1,1 0 1,0 0 0,0-1 0,0 1-1,0-1 1,0 1 0,0-1-1,1 0 1,-1 0 0,1-1-1,-1 1 1,1-1 0,0 0-1,-1 0 1,1 0 0,0 0-1,0-1 1,0 1 0,6-1-1,43-2-1910,-8-11-3915,-8-7-4324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1111 12332,'-8'3'1420,"-14"6"-339,13-5 167,12-5 2647,444-163 2036,787-189-5047,-857 254-1629,617-221-3008,-913 289 3960,192-68 1171,-218 83-854,-1 2 1,2 2 0,58-4 0,-110 15-2064,-18 1 2,-24 1-1842,-13 1-2754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302 951 5894,'-37'14'2170,"0"-1"0,0-3 0,-1 0 0,-1-3 0,-61 5 0,100-12-2111,-1 0 0,1 0 0,-1 0 1,1 0-1,-1 0 0,1 0 0,-1 0 0,1 0 0,-1 0 1,1 0-1,-1-1 0,1 1 0,0 0 0,-1 0 0,1 0 1,-1-1-1,1 1 0,-1 0 0,1-1 0,0 1 0,-1 0 1,1-1-1,0 1 0,-1 0 0,1-1 0,0 1 0,-1-1 0,1 1 1,0 0-1,0-1 0,0 1 0,-1-1 0,1 1 0,0-1 1,0 1-1,0-1 0,0 1 0,0-1 0,0 1 0,0-1 1,0 1-1,0-1 0,0 0 0,1-1-5,-1 1 0,0-1 0,1 0 0,0 1-1,-1-1 1,1 1 0,0 0 0,0-1 0,0 1 0,0 0 0,0-1 0,0 1-1,0 0 1,3-2 0,15-8 61,1 0 0,0 1 1,0 1-1,1 1 0,42-10 0,-10 3 38,709-259 736,-12-33-2471,-431 174-427,-97 39-1284,-25 4-3471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1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38 2947,'0'0'5626,"-10"-3"-4739,-30-4-188,38 7-664,1 0 0,0 0 0,0 0 0,0 0 0,0 0 1,0 0-1,0 1 0,0-1 0,0 0 0,0 1 0,0-1 0,0 1 0,0-1 0,0 1 1,0 0-1,0-1 0,1 1 0,-1 0 0,0 0 0,0-1 0,1 1 0,-1 0 0,1 0 1,-1 0-1,0 0 0,1 0 0,0 0 0,-1 1 0,-6 28 458,6-26-413,-7 71 805,6 153-1,4-115-662,-4 117-48,4 254-49,-2-473-72,1-1-1,0 1 1,0-1 0,1 0-1,0 1 1,1-1 0,0 0-1,1-1 1,5 12-1,-7-17-6,1 0-1,0 0 1,0 0-1,1-1 1,-1 1-1,1-1 1,0 0-1,-1 0 1,1 0-1,1 0 1,-1-1-1,0 1 1,1-1-1,-1 0 0,1-1 1,0 1-1,-1-1 1,1 0-1,0 0 1,0 0-1,5 0 1,128 5 706,228-19 1,-86-19-410,111-6-120,-123 40-146,219-9 81,-373-7-136,188-50 0,-202 39-5,1 4 1,161-13-1,-153 34-3,0 5 0,115 19 1,-148-14-15,1-2 0,0-5 0,0-2 0,0-4 0,113-19 0,-52-2 28,0 7 1,195-1-1,-39 26-23,-125-1 6,214-18 0,240-21 5,94-11-5,25-19-1,-566 38 138,-44 4-45,-84 19 116,-47 0-216,1 0 0,-1 0 0,0 0 0,0 0 1,-1 0-1,1-1 0,0 1 0,0 0 0,0-1 0,-1 1 0,1 0 1,-1-1-1,1 1 0,-1-1 0,1-2 0,0 0 11,36-98-4,15-49 8,7 3 0,86-153 0,-135 284-7,21-39 75,-29 52-81,0 1 1,-1 0-1,0-1 0,1 0 1,-2 1-1,1-1 0,0 0 0,-1 1 1,1-1-1,-1 0 0,0 0 0,0 1 1,-1-5-1,-2 5 4,-1 0 0,1 1 0,-1 0 0,1-1 0,-1 1-1,0 1 1,1-1 0,-1 0 0,-7-1 0,1-1-2,-4-1 0,0 0 0,-1 1 0,1 0 0,-1 1 0,0 1 0,-18-1-1,-95 5 65,80 0-62,-753-1-617,-115 30 570,413-5 41,-610-46 0,-277-24-249,597 37 248,-428 4 23,853 6 26,-219 7-22,576-10-352,9 1 39,-1-1-1,1 1 1,-1-1 0,0 0-1,1 0 1,-1 0-1,1 0 1,-1 0 0,1-1-1,-1 1 1,1-1-1,-5-2 1,4-11-4558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7719,'0'0'11510,"-1"11"-9156,-1 5-1834,0-1 1,2 1-1,0-1 0,0 1 0,2-1 1,0 1-1,0-1 0,2 1 0,0-1 1,7 17-1,-4-18-467,1 0 0,0-1-1,1 0 1,1 0 0,-1-1 0,20 18 0,-25-27-230,0 1 1,0-1-1,0 1 1,0-1 0,0-1-1,1 1 1,0-1-1,-1 1 1,1-1-1,0 0 1,0-1-1,0 1 1,0-1-1,0 0 1,1-1 0,-1 1-1,0-1 1,0 0-1,0 0 1,1-1-1,-1 1 1,0-1-1,9-3 1,-9 2-387,-1-1 1,1 0 0,-1-1-1,0 1 1,1-1-1,-1 0 1,-1 0-1,1 0 1,-1 0 0,0-1-1,0 1 1,0-1-1,4-9 1,27-71-6434,-34 84 6929,18-61-1449,-10 31 3216,2 0 4447,-14 46-998,2 1-3606,-6 21-734,-38 84 2057,-11 30-1155,48-121-2225,1 1-1,1-1 1,-3 34-1,10-56-867,0-6-2483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14926,'0'0'11243,"-7"76"-11115,-2-44-96,5 0 0,-1-2-32,5-4 0,0-5-737,0-5-576,0-5-577,5-8-544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13100,'0'0'10213,"13"-8"-9717,-4 2-465,0 1 0,-1 1 0,2-1 0,-1 2 0,1-1 0,-1 1-1,1 1 1,0 0 0,0 0 0,0 1 0,0 0 0,0 0 0,14 2 0,-10 2-34,0 0 0,0 1 0,0 1 0,-1 0 1,0 1-1,0 0 0,0 1 0,0 1 0,14 11 0,-22-15 13,-1-1-1,0 1 0,0 0 0,0 1 0,-1-1 0,1 1 0,-1-1 0,0 1 0,0 0 1,-1 0-1,4 10 0,-5-11 35,0 0 0,0 0 1,-1 0-1,0 0 0,0-1 0,0 1 1,0 0-1,-1 0 0,1 0 0,-1 0 1,0 0-1,0-1 0,-1 1 0,1 0 1,-1-1-1,0 1 0,0-1 0,0 0 1,-3 4-1,0 0 124,-1 0 0,-1 0 0,1-1 0,-1 0 0,0 0 0,-1-1 0,0 1 0,1-2 0,-2 1 0,1-1 0,0 0 0,-1-1 0,-11 3 0,-1 0-19,0-2 0,0 0-1,-1-2 1,-33 1 0,53-3-217,1 0 0,-1-1 1,1 1-1,-1 0 0,1 0 0,-1-1 0,1 1 1,-1-1-1,1 1 0,-1-1 0,1 1 0,0-1 0,-1 0 1,1 0-1,0 0 0,0 0 0,0 0 0,0 0 1,-1 0-1,0-2 0,0-12-3934,14-2-3929,8 5-6407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12011,'0'0'14660,"10"-8"-13897,28-23-489,-2-1-1,-1-2 1,45-55-1,-91 137-550,-27 51-640,18-50-2063,20-46 1147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55 6086,'0'0'9176,"4"-8"-6634,0 1-1712,7-13 55,-7 0 2786,-32 45-2176,11-3-1429,1 0 1,1 2 0,1 0-1,1 1 1,-13 36 0,19-42-33,1 0 0,1 1 1,0-1-1,2 1 1,0 0-1,1 1 1,1-1-1,2 23 1,-1-41-111,1 1 0,-1-1 1,1 1-1,0-1 1,0 0-1,0 1 0,0-1 1,0 0-1,0 0 0,1 1 1,-1-1-1,1 0 1,-1 0-1,1-1 0,0 1 1,0 0-1,0 0 1,0-1-1,0 1 0,0-1 1,0 0-1,0 0 0,1 0 1,-1 0-1,0 0 1,1 0-1,-1 0 0,1-1 1,-1 1-1,1-1 0,-1 0 1,1 0-1,-1 0 1,1 0-1,-1 0 0,6-1 1,1 0-919,-1 0 0,1-1 0,0 0 0,0 0 0,-1-1 0,1 0 0,-1-1 0,0 1 0,11-8 0,10-10-5161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11819,'0'0'3641,"-5"9"-2194,4-7-1339,-25 47 1093,25-46-1146,0-1-1,0 1 1,0-1 0,0 1 0,0 0 0,1-1 0,-1 1 0,1 0-1,0-1 1,0 1 0,0 0 0,0-1 0,0 1 0,0 0 0,1 0-1,-1-1 1,1 1 0,0-1 0,0 1 0,2 4 0,-1-6-42,-1 1-1,1-1 1,0 0 0,0 0 0,-1 0 0,1 0 0,0 0 0,0-1 0,0 1 0,0 0 0,0-1-1,0 0 1,0 1 0,1-1 0,-1 0 0,0 0 0,0 0 0,0 0 0,0 0 0,0-1-1,0 1 1,0-1 0,2 0 0,3-1 13,-1 0 0,0 0 0,0 0 0,0-1 0,0 0 0,7-5 0,55-54-1174,-32 27 443,-34 45 1262,-6 7-51,-41 75 1969,36-77-2290,0 0 0,1 1-1,1 0 1,0 0 0,1 1 0,1-1 0,1 1 0,0 1 0,-2 24 0,6-42-296,0 1-42,0-1-1,0 0 1,0 1-1,0-1 1,0 0-1,0 1 1,0-1-1,0 1 1,0-1-1,0 0 1,0 1-1,0-1 1,0 0-1,0 1 1,1-1-1,-1 0 1,0 1-1,0-1 1,0 0-1,0 1 1,1-1 0,-1 0-1,0 0 1,0 1-1,1-1 1,-1 0-1,0 0 1,0 1-1,1-1 1,-1 0-1,0 0 1,1 0-1,-1 0 1,1 1-1,8-1-6609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12172,'0'0'3859,"12"-1"-2038,-5 0-1667,-1 1 1,0-1 0,1 1 0,-1 1 0,1-1-1,-1 1 1,1 0 0,-1 1 0,0 0 0,0-1 0,1 2-1,-2-1 1,1 1 0,0 0 0,0 0 0,-1 1-1,0 0 1,1-1 0,4 7 0,2 2-61,-1 0 1,-1 1-1,0 0 1,-1 1-1,0 0 0,-1 0 1,0 1-1,-2 0 1,1 1-1,-2-1 1,0 1-1,-1 0 1,-1 0-1,2 19 0,-3-23-119,-2 1-1,1-1 0,-2 0 1,1 1-1,-2-1 0,1 0 0,-2 1 1,0-1-1,0-1 0,-1 1 1,-1 0-1,1-1 0,-2 0 0,0 0 1,0 0-1,-1-1 0,0 0 0,-1 0 1,-13 12-1,-11-1-1801,8-17-3067,16-5-562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15887,'0'0'6694,"50"21"-5252,-17-21-417,8 0-577,7 0-320,7 0-192,-2-4-993,-7 3-256,-12 1-1890,-11 0-1666,-16 0-1697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8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14253,'0'0'8200,"65"-4"-6534,-17-5-737,8 0-609,3-1-288,-1 2-673,-2 3-2401,-5-3-6183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7976,'2'-1'7593,"-2"12"-3122,1 31-2052,2 61-3311,-3-101 931,0 1-1,1-1 1,-1 1-1,1-1 1,-1 0-1,1 1 1,0-1-1,0 0 1,0 1-1,0-1 0,0 0 1,0 0-1,1 0 1,-1 0-1,1 0 1,0 0-1,-1 0 1,1 0-1,0-1 1,0 1-1,0-1 1,0 1-1,0-1 1,0 0-1,1 0 1,-1 0-1,0 0 1,1 0-1,-1-1 1,1 1-1,-1-1 1,0 1-1,4-1 1,-2 0 94,0-1 1,0 1 0,0-1 0,0 0-1,0 0 1,0-1 0,0 1-1,0-1 1,-1 0 0,1 0-1,-1 0 1,1 0 0,-1-1-1,0 1 1,0-1 0,0 0-1,0 0 1,-1 0 0,4-5 0,-1-1-33,0 1 0,-1-1 1,0 0-1,-1-1 1,0 1-1,0-1 1,-1 1-1,0-1 0,-1 0 1,0 0-1,-1-19 1,-2 26-146,-4 11-51,-2 14-44,7-20 145,1 0 1,0 0-1,0 0 1,0 0-1,0 0 0,0 0 1,0 0-1,1 1 1,-1-1-1,1 0 0,-1 0 1,1 0-1,0 0 1,0-1-1,0 1 0,0 0 1,0 0-1,0 0 1,0-1-1,1 1 0,-1 0 1,1-1-1,2 3 1,-2-3 1,0-1 0,0 1 1,1 0-1,-1-1 1,0 1-1,0-1 0,1 1 1,-1-1-1,0 0 1,1 0-1,-1 0 1,0-1-1,1 1 0,-1 0 1,0-1-1,0 0 1,1 1-1,-1-1 0,0 0 1,0 0-1,0 0 1,4-3-1,0-1 23,0 0 1,-1 0-1,1-1 0,-1 1 0,6-10 0,4-3-158,-15 18 115,0 1 1,0-1-1,0 0 0,0 0 0,0 0 0,0 0 0,0 0 0,0 1 1,0-1-1,0 0 0,0 0 0,0 0 0,0 0 0,0 0 0,0 0 0,0 1 1,1-1-1,-1 0 0,0 0 0,0 0 0,0 0 0,0 0 0,0 0 1,0 0-1,0 0 0,0 0 0,1 1 0,-1-1 0,0 0 0,0 0 0,0 0 1,0 0-1,0 0 0,0 0 0,1 0 0,-1 0 0,0 0 0,0 0 0,0 0 1,0 0-1,0 0 0,0 0 0,1 0 0,-1 0 0,0 0 0,0 0 1,0 0-1,0 0 0,0 0 0,0 0 0,1 0 0,-1-1 0,0 1 0,0 0 1,0 0-1,0 0 0,0 0 0,0 0 0,0 0 0,0 0 0,1 0 0,-1-1 1,0 1-1,0 1 13,-1 0 0,1 0 0,0 0 0,0-1 1,0 1-1,0 0 0,0 0 0,0 0 0,0 0 0,1-1 0,-1 1 1,0 0-1,0 0 0,1 0 0,-1-1 0,0 1 0,1 0 1,-1 0-1,1-1 0,-1 1 0,1 0 0,-1-1 0,1 1 1,-1 0-1,1-1 0,0 1 0,-1-1 0,1 1 0,0-1 1,-1 0-1,1 1 0,0-1 0,0 0 0,0 1 0,-1-1 1,1 0-1,0 0 0,0 0 0,0 1 0,0-1 0,-1 0 0,1 0 1,0 0-1,0-1 0,0 1 0,0 0 0,19 2-98,-15-1 23,0 0-1,0 0 1,0 0 0,0 1-1,-1 0 1,1-1 0,0 2 0,-1-1-1,1 0 1,-1 1 0,0 0-1,0 0 1,0 0 0,-1 1-1,1-1 1,-1 1 0,1 0 0,-1 0-1,0 0 1,-1 0 0,1 0-1,-1 1 1,0-1 0,0 1-1,0 0 1,0-1 0,-1 1-1,0 0 1,0 0 0,0 0 0,-1 0-1,0 0 1,0 0 0,0 0-1,0 0 1,-2 7 0,-2-3 513,1-23-32,1-22-159,2 8-557,2-1 0,0 1 0,9-36-1,-7 49-566,0-1 0,2 0-1,0 1 1,0 0 0,2 1-1,-1-1 1,13-15-1,-9 16-443,27-45-2434,-36 56 3835,0-1-1,-1 0 0,1 0 1,-1 0-1,0 0 1,0 0-1,0-1 0,-1-4 1,0 9 9,0-1 1,0 1 0,0 0-1,0 0 1,-1-1 0,1 1-1,0 0 1,0 0 0,0-1-1,-1 1 1,1 0 0,0 0 0,0 0-1,-1 0 1,1-1 0,0 1-1,-1 0 1,1 0 0,0 0-1,0 0 1,-1 0 0,1 0-1,0 0 1,-1 0 0,1 0-1,0 0 1,-1 0 0,1 0 0,0 0-1,-1 0 1,1 0 0,0 0-1,0 0 1,-1 0 0,1 0-1,0 0 1,-1 1 0,1-1-1,0 0 1,0 0 0,-1 0 0,1 0-1,0 1 1,0-1 0,0 0-1,-1 0 1,1 1 0,0-1-1,0 0 1,-1 1 0,-14 11 1177,10-3-1045,0 1-1,1 1 0,0-1 1,0 0-1,1 1 1,0 0-1,1 0 1,0 0-1,1 0 1,0 0-1,1 0 0,0 0 1,2 12-1,-1-7-25,2 1 0,-1-1-1,2 0 1,0 0 0,1-1 0,1 1-1,0-1 1,11 18 0,-17-31-197,1 0 1,0 0-1,1 0 1,-1 0-1,0 0 1,0 0-1,1-1 1,-1 1-1,1 0 1,0-1-1,-1 1 1,1-1-1,0 0 1,0 1-1,0-1 1,0 0-1,0 0 1,0 0-1,0-1 1,5 2-1,-7-3-58,1-1 0,-1 1 0,1-1 0,-1 1 0,0-1 0,1 0 0,-1 1 0,0-1 0,0 1-1,0-1 1,0 0 0,-1 1 0,1-1 0,0 1 0,-1-1 0,0-1 0,-6-11-1123,0 1 0,-2 0-1,0 0 1,0 1 0,-1 0 0,0 1 0,-24-21 0,6 6 119,0-2 3574,16 16 3869,25 13-6132,0 1 1,0 1-1,0-1 0,-1 2 0,21 8 0,28 8-3852,-32-15-2109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15086,'0'5'3011,"1"-2"-32,1 0-1185,1-3-1186,3 2-384,1-2-672,-1 0-2114,0-2-4453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14574,'0'0'8354,"-4"11"-8263,-7 16-62,-1-1 1,-2 0-1,-1-1 1,0-1-1,-27 31 0,27-37 20,9-13 105,1 1 1,1-1-1,-1 1 0,1-1 0,0 1 0,1 1 1,-1-1-1,1 0 0,-4 13 0,29-25 391,-2-7-567,0-1 0,0 0 0,-2-1 0,0-2 0,0 0 1,-2 0-1,0-2 0,-1 0 0,-1 0 0,12-24 0,-18 23 4,-8 20 16,0 0 0,0 0 0,-1 0 0,1 0 0,0 0 0,0-1 0,0 1 0,0 0 0,0 0 0,0 0 1,0 0-1,0 0 0,0 0 0,0-1 0,0 1 0,0 0 0,0 0 0,-1 0 0,1 0 0,0 0 0,0 0 0,0 0 0,0 0 0,0 0 0,0 0 0,0-1 0,-1 1 0,1 0 0,0 0 0,0 0 0,0 0 0,0 0 0,0 0 0,-1 0 0,1 0 0,0 0 1,0 0-1,0 0 0,0 0 0,0 0 0,0 0 0,-1 0 0,1 0 0,0 1 0,0-1 0,0 0 0,0 0 0,0 0 0,0 0 0,-1 0 0,1 0 0,0 0 0,0 0 0,0 0 0,0 0 0,0 1 0,-27 26-97,19-16 182,0 1 0,1 0 0,0 1 0,1 0-1,0 0 1,1 0 0,1 1 0,0-1 0,0 1 0,2 0 0,0 0 0,0 1 0,1-1 0,2 18 0,-1-32-80,0 1 0,0 0 1,1-1-1,-1 1 0,0-1 1,1 1-1,-1-1 0,0 1 1,1-1-1,-1 1 0,1-1 1,-1 1-1,0-1 0,1 1 1,-1-1-1,1 0 0,-1 1 1,1-1-1,0 0 0,-1 1 1,1-1-1,-1 0 0,1 0 1,0 0-1,-1 1 0,1-1 1,-1 0-1,1 0 0,0 0 1,-1 0-1,1 0 0,0 0 1,-1 0-1,1-1 0,-1 1 1,1 0-1,0 0 0,-1 0 1,1 0-1,-1-1 0,1 1 1,-1 0-1,1-1 0,0 1 1,-1 0-1,0-1 0,1 1 1,-1-1-1,1 1 0,-1-1 1,1 1-1,-1-1 0,0 1 1,1-1-1,-1 1 1,0-1-1,0 0 0,1 1 1,-1-1-1,0 1 0,0-1 1,0 0-1,0 0 0,0-6-142,-1-1 1,0 1-1,-1 1 0,0-1 0,0 0 0,0 0 1,-1 1-1,0-1 0,0 1 0,0 0 0,-1 0 1,0 0-1,0 0 0,-1 1 0,0-1 0,0 1 1,-7-5-1,12 9 459,26 1-213,48 0-5958,-45 0-630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115 165 15022,'0'0'5152,"-11"3"-3636,4 0-1280,-1-1 0,1 1 0,0 0 0,0 1 0,0-1 0,0 1 0,-9 8 0,13-10-154,0 1 0,0 0 1,0 0-1,0 1 0,0-1 0,1 0 0,-1 1 0,1 0 0,0-1 0,0 1 0,1 0 1,-1 0-1,1 0 0,0 0 0,0 1 0,0-1 0,1 0 0,-1 8 0,1-11-85,0 0-1,0-1 1,0 1-1,0 0 0,0 0 1,0 0-1,1 0 1,-1 0-1,0 0 0,1 0 1,-1-1-1,0 1 1,1 0-1,-1 0 0,1 0 1,-1-1-1,1 1 1,0 0-1,-1-1 0,1 1 1,0 0-1,-1-1 1,1 1-1,0-1 1,0 1-1,1 0 0,29 1-411,-25-3 317,-1 0 1,1 0 0,0-1 0,0 0-1,-1 0 1,1 0 0,-1-1 0,7-4-1,3-7 79,0 0 0,-1-1 0,-1-1 0,-1 0 0,0-1 0,-2-1 0,0 1 0,0-2 0,-2 1 0,0-1 0,-1-1 0,-1 1 0,4-27 0,-9 45 25,-1 1 1,0-1 0,0 1 0,0-1 0,0 1 0,0-1 0,0 1 0,-1 0 0,1-1-1,0 1 1,0-1 0,0 1 0,0-1 0,0 1 0,-1 0 0,1-1 0,0 1 0,0-1-1,-1 1 1,1 0 0,0-1 0,-1 1 0,1 0 0,0-1 0,-1 1 0,1 0 0,-1 0-1,1-1 1,0 1 0,-1 0 0,1 0 0,-1 0 0,1 0 0,-1-1 0,1 1 0,0 0-1,-1 0 1,1 0 0,-1 0 0,1 0 0,-1 0 0,1 0 0,-1 0 0,1 0 0,-1 0 0,1 1-1,0-1 1,-1 0 0,1 0 0,-1 0 0,1 0 0,-1 1 0,1-1 0,0 0 0,-1 1-1,0-1 1,-25 16 113,21-12-55,-1 0 0,1 1 0,1 0 1,-1 0-1,0 1 0,1-1 0,0 1 0,1 0 0,-1 0 0,1 0 0,0 0 1,0 1-1,1-1 0,0 1 0,0 0 0,1 0 0,0-1 0,0 1 0,0 8 1,1-13-103,1 0 1,0 0 0,-1 0 0,1 0 0,0-1 0,0 1 0,0 0-1,0 0 1,1 0 0,-1-1 0,0 1 0,1-1 0,-1 1 0,1-1-1,-1 0 1,1 1 0,3 1 0,41 21-1604,-17-8 359,-27-15 1299,0 1-1,0 0 1,0 0-1,0 0 1,0 0-1,-1 0 1,1 1-1,-1-1 1,1 1-1,-1-1 1,0 0-1,0 1 1,0 0-1,0-1 1,-1 1-1,1 0 1,-1-1-1,1 1 1,-1 0-1,0 0 1,0-1-1,0 1 1,0 0-1,-1-1 1,1 1-1,-1 0 1,0-1-1,0 1 1,0 0-1,0-1 1,0 1-1,0-1 1,-1 0-1,1 1 1,-3 1-1,1 0-1414,7-10-2190,-4 5 3169,11-15-6159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14542,'0'0'5269,"-10"3"-3428,8-3-1741,-45 13 1686,44-12-1650,0 0 1,0 0-1,0 0 1,0 1-1,0-1 0,0 1 1,0-1-1,1 1 1,-1 0-1,1 0 0,-1 0 1,1 0-1,0 1 1,0-1-1,-3 4 0,49 2-552,-35-7-259,0-1 387,-1 1-1,1 0 0,-1 0 1,1 1-1,-1 0 1,0 1-1,0 0 1,0 0-1,0 0 1,9 7-1,-16-9 315,0 0 1,-1 1-1,1-1 0,-1 0 1,1 0-1,-1 0 0,0 1 1,1-1-1,-1 0 0,0 1 1,0-1-1,0 0 0,0 0 1,0 1-1,0-1 0,-1 0 1,1 1-1,0-1 0,-1 0 1,1 0-1,0 0 0,-1 1 0,0-1 1,1 0-1,-1 0 0,0 0 1,1 0-1,-1 0 0,0 0 1,0 0-1,0 0 0,0 0 1,0 0-1,0-1 0,0 1 1,0 0-1,-2 0 0,-40 28 720,3-13-298,21-14-4025,19-10-9897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13421,'0'0'5989,"-49"43"-3714,23-18-802,0 4-320,0-1-512,1 2 63,2-1-319,3-2-257,5-5-64,4-5-64,1-4-256,3-7-994,-1-6-1408,5 0-1730,1-15-5157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46 16560,'0'0'9315,"5"-2"-9224,-3 1-75,0 0-23,0 1-1,-1-1 1,1 0-1,0 0 1,-1 1-1,1-1 1,-1 0 0,1 0-1,-1-1 1,1 1-1,-1 0 1,0 0-1,0-1 1,0 1-1,0-1 1,0 1 0,0-1-1,0 1 1,0-1-1,0 1 1,-1-1-1,1 0 1,-1 0-1,1 1 1,-1-1 0,1 0-1,-1-2 1,-2 3-23,0 1 0,1-1 0,-1 1-1,0-1 1,0 1 0,0 0 0,0 0 0,1 0 0,-1 0 0,0 0 0,0 0 0,0 0 0,0 1 0,0-1 0,1 1 0,-1-1 0,0 1 0,-2 1 0,1 0 52,0 1 1,-1 0-1,1 1 1,0-1 0,0 1-1,1-1 1,-1 1 0,1 0-1,0 0 1,0 0-1,0 0 1,0 0 0,1 0-1,0 1 1,0-1 0,0 1-1,0-1 1,0 1-1,1-1 1,0 7 0,1-10 8,0 0 0,0 0 0,0 0 0,0 0 0,0 0 0,1-1 0,-1 1 0,0 0 0,0 0 0,1-1-1,-1 1 1,0-1 0,1 1 0,-1-1 0,0 0 0,1 1 0,-1-1 0,1 0 0,-1 0 0,0 0 0,1 0 0,-1 0 0,1 0 0,1-1 0,42-2 188,4-15-207,-43 15-122,0 0 0,1 0 1,-1 0-1,1 1 1,-1 0-1,1 1 0,13-2 1,-20 5-130,0 1 1,0-1-1,0 1 1,1-1 0,-1 1-1,1-1 1,0 1-1,0-1 1,0 0-1,0 0 1,2 5-1,2-6-861,-1 0 0,0 0-1,1 0 1,-1-1 0,1 1-1,-1-1 1,1 0-1,7-1 1,-2 0-2156,9 0-3102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11211,'0'0'12630,"-9"2"-12085,-30 10-113,38-12-421,1 0 1,-1 0-1,0 0 0,0 0 0,0 1 0,0-1 1,1 0-1,-1 1 0,0-1 0,0 0 1,1 1-1,-1-1 0,0 1 0,1-1 0,-1 1 1,0-1-1,1 1 0,-1 0 0,1-1 1,-1 1-1,1 0 0,-1-1 0,1 1 0,0 0 1,-1 0-1,1 0 0,0-1 0,0 1 1,-1 0-1,1 0 0,0 0 0,0 0 0,0-1 1,0 1-1,0 1 0,1-1 2,-1 0 0,1 0-1,-1-1 1,1 1 0,-1 0 0,1 0-1,0-1 1,0 1 0,-1-1 0,1 1-1,0 0 1,0-1 0,-1 0 0,1 1-1,0-1 1,0 1 0,0-1 0,0 0-1,0 0 1,0 1 0,0-1 0,0 0-1,1 0 1,6-1-260,0 0-1,-1 0 0,1-1 1,0 0-1,-1 0 0,0-1 1,1 0-1,-1 0 1,0-1-1,0 0 0,-1 0 1,10-8-1,-37 57 446,20-43-185,0 0 1,0 0 0,1 0-1,-1 1 1,0-1-1,1 0 1,-1 0 0,1 0-1,0 1 1,0-1 0,0 3-1,0-5-55,0 1-1,0 0 1,0-1-1,1 1 0,-1 0 1,0-1-1,0 1 1,1 0-1,-1-1 1,0 1-1,1-1 0,-1 1 1,1-1-1,-1 1 1,0-1-1,1 1 0,-1-1 1,1 1-1,0-1 1,-1 0-1,1 1 1,-1-1-1,1 0 0,0 1 1,1-1-252,0 0 1,1 0-1,-1 0 0,0 0 1,0 0-1,0-1 0,0 1 0,0 0 1,0-1-1,-1 0 0,1 1 1,0-1-1,0 0 0,0 0 1,0 0-1,-1 0 0,1-1 1,-1 1-1,1 0 0,-1-1 1,1 1-1,1-3 0,15-18-4788,0-2-1260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1345,'0'0'19202,"-9"10"-17862,-30 37 6,37-45-1278,0 0 1,0 1 0,0-1-1,0 0 1,1 1 0,-1-1-1,1 1 1,0 0 0,0-1-1,0 1 1,0 0 0,0 0-1,1 0 1,-1 0 0,1 0-1,0 0 1,0-1-1,0 1 1,0 0 0,0 0-1,1 0 1,0 5 0,1-6-149,-1 0 0,1 0 0,-1 1 0,1-1 0,0 0 0,0 0 0,0 0 0,0-1 0,0 1 0,0 0 0,0-1-1,1 0 1,-1 1 0,1-1 0,-1 0 0,1 0 0,-1 0 0,1-1 0,3 2 0,-2-1-261,47 15-2439,-50-15 2806,0-1 0,0 0 1,0 1-1,0-1 0,0 1 1,0-1-1,0 1 0,0 0 1,0-1-1,0 1 0,-1 0 0,1 0 1,0-1-1,0 1 0,-1 0 1,1 0-1,-1 0 0,1 0 0,0 0 1,-1 0-1,0 0 0,1 0 1,-1 0-1,0 0 0,1 0 0,-1 0 1,0 0-1,0 1 0,0-1 1,0 0-1,0 0 0,0 0 1,0 0-1,-1 0 0,1 0 0,0 0 1,-1 0-1,1 0 0,0 0 1,-1 0-1,1 0 0,-1 0 0,-1 2 1,-1 0 208,0 0 0,0 0 1,-1 0-1,0 0 0,1 0 0,-1-1 1,0 0-1,0 1 0,0-2 0,-1 1 1,1 0-1,0-1 0,-1 0 0,-8 2 1,-65 3 2096,77-6-2468,1 0-1,0 0 0,-1 0 0,1-1 1,-1 1-1,1 0 0,0 0 1,-1 0-1,1 0 0,-1 0 0,1-1 1,0 1-1,-1 0 0,1 0 0,0-1 1,-1 1-1,1 0 0,0 0 1,0-1-1,-1 1 0,1 0 0,0-1 1,0 1-1,-1 0 0,1-1 0,0 1 1,0-1-1,0 1 0,0 0 1,0-1-1,0 1 0,-1-1 0,1 1 1,0 0-1,0-1 0,0 1 0,0-1 1,0 1-1,1 0 0,-1-1 1,0 1-1,0-1 0,0 1 0,0 0 1,0-1-1,0 1 0,1 0 0,-1-1 1,0 1-1,0 0 0,1-1 1,-1 1-1,0 0 0,0-1 0,1 1 1,-1 0-1,0 0 0,1-1 0,-1 1 1,0 0-1,1 0 0,-1 0 1,1-1-1,-1 1 0,0 0 0,1 0 1,14-9-6505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 16207,'0'0'2109,"-9"-1"-54,-2 1-1699,-64-1 3042,71 2-3286,0-1-1,0 0 1,0 1 0,0 0 0,0 0 0,1 0-1,-1 1 1,0-1 0,0 1 0,1 0-1,-1 0 1,1 0 0,0 1 0,0-1-1,-1 1 1,1-1 0,-2 4 0,5-5-110,-1-1 0,1 0 1,0 0-1,0 0 0,0 1 1,0-1-1,0 0 0,0 0 1,0 1-1,-1-1 0,1 0 0,0 0 1,0 1-1,0-1 0,0 0 1,0 0-1,0 0 0,0 1 1,0-1-1,0 0 0,0 0 1,1 1-1,-1-1 0,0 0 1,0 0-1,0 1 0,0-1 0,0 0 1,0 0-1,0 0 0,1 1 1,-1-1-1,0 0 0,0 0 1,0 0-1,0 1 0,1-1 1,-1 0-1,0 0 0,0 0 1,0 0-1,1 0 0,-1 0 0,0 1 1,1-1-1,18 4-282,32-3-1231,-43-2 874,49 2-1146,-57-1 1780,1 0 0,-1 0 0,0 0 0,0 0 0,1 0 0,-1 0 0,0 0 0,1 0 0,-1 0 0,0 0 0,0 0 0,1 0 0,-1 1 0,0-1 0,0 0 0,1 0 0,-1 0 0,0 0 0,0 1 0,1-1 0,-1 0 0,0 0 0,0 1 0,0-1 0,0 0 0,1 0 0,-1 1 0,0-1 0,0 0 0,0 0 0,0 1 0,0-1 0,0 0 0,0 1 0,0-1 0,0 0 0,0 0 0,0 1 0,0-1 0,0 0 0,0 1 0,-8 13 136,-16 9 351,22-21-463,-5 4 246,-1-1-1,1 0 0,-1 0 1,0 0-1,0-1 1,0 0-1,-1-1 1,1 0-1,-1 0 0,-15 2 1,43-23-9038,-1 5 1356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64 101 12620,'0'0'6064,"-9"10"-4307,-29 31-247,36-39-1430,1-1 0,-1 1-1,1 0 1,0-1-1,-1 1 1,1 0-1,0 0 1,0 0-1,0 0 1,1 0-1,-1 0 1,0 0 0,1 0-1,-1 0 1,1 0-1,-1 4 1,2-5-60,-1-1 0,0 1 0,1 0 0,-1 0 1,0-1-1,1 1 0,-1 0 0,1 0 0,-1-1 0,1 1 1,0 0-1,-1-1 0,1 1 0,0-1 0,-1 1 1,1-1-1,0 1 0,0-1 0,-1 1 0,1-1 0,0 0 1,0 0-1,0 1 0,-1-1 0,1 0 0,1 0 1,2 1 4,0-1 0,1 0 0,-1 1 1,0-2-1,0 1 0,0 0 1,0-1-1,0 0 0,0 0 1,0 0-1,0-1 0,7-2 1,1-5-41,-1 0 1,0 0-1,0-1 1,-1 0-1,0-1 1,-1 0-1,0 0 1,-1-1-1,0 0 1,-1-1-1,0 0 1,-1 0-1,8-25 1,-14 37 10,0 1 1,1 0-1,-1-1 1,0 1-1,0 0 1,0-1-1,0 1 1,0 0-1,0-1 1,0 1-1,0 0 1,0 0-1,0-1 1,0 1 0,0 0-1,0-1 1,0 1-1,0 0 1,0-1-1,0 1 1,0 0-1,-1-1 1,1 1-1,0 0 1,0 0-1,0-1 1,-1 1-1,1 0 1,0 0-1,0-1 1,0 1-1,-1 0 1,1 0-1,0 0 1,0-1 0,-1 1-1,1 0 1,0 0-1,-1 0 1,1 0-1,-16 5 40,-14 16 140,-9 28 742,37-47-858,1 1 0,-1-1-1,1 1 1,-1 0-1,1-1 1,0 1-1,0 0 1,0 0-1,0-1 1,1 1 0,-1 0-1,1 0 1,-1 0-1,1 0 1,0 0-1,0 0 1,1 0-1,0 4 1,0-6-68,1 0 0,-1 0 0,1 0 0,-1 0 0,1 0 0,0 0 0,0 0 0,-1 0 0,1-1 1,0 1-1,0-1 0,0 1 0,0-1 0,0 0 0,0 0 0,0 0 0,-1 0 0,1 0 0,2 0 0,39-3-2145,-24-1 102,9 1 1224,-23 11 1452,-12 9 545,5-13-890,-1 0-1,1 0 1,0 0 0,1 0-1,-1 0 1,1 0 0,0 0 0,0 0-1,0 1 1,0-1 0,1 0 0,0 1-1,0-1 1,0 5 0,1-8-260,-1-1-1,1 1 1,0 0 0,-1-1 0,1 1 0,0 0 0,0-1 0,0 1-1,0-1 1,-1 0 0,1 1 0,0-1 0,0 0 0,0 1 0,0-1-1,0 0 1,0 0 0,0 0 0,0 0 0,0 0 0,0 0 0,0 0-1,0 0 1,0 0 0,0 0 0,0-1 0,0 1 0,-1 0 0,1-1-1,2 0 1,29-12-326,-17-5-1805,-12 14-3961,-4 14-1509,1-6 3988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5830,'0'0'19212,"4"4"-18993,-1-2-169,-1-1-40,-1 0 1,0 0-1,0 0 1,0 0 0,0 0-1,0 0 1,0 0-1,0 0 1,0 0 0,0 0-1,-1 0 1,1 1-1,0-1 1,-1 0 0,1 1-1,-1-1 1,1 0 0,-1 1-1,1 1 1,-1-3-7,0 1 1,0-1-1,0 1 1,0-1-1,0 0 0,0 1 1,0-1-1,1 1 1,-1-1-1,0 0 1,0 1-1,0-1 1,1 0-1,-1 1 0,0-1 1,1 0-1,-1 1 1,0-1-1,0 0 1,1 0-1,-1 1 1,1-1-1,-1 0 0,0 0 1,1 0-1,-1 0 1,0 1-1,1-1 1,-1 0-1,1 0 1,-1 0-1,0 0 0,2 0 1,20-1-247,16-11-1178,-22 4 566,-12 5 338,1 1 0,-1-1 0,1 1 0,-1 0 0,1 0 0,0 1 0,-1-1 0,7 0 0,-10 2-104,-15 22 1149,2 16 1491,12-38-1985,0 1 0,0-1 0,0 1 0,0-1 0,0 1 1,0-1-1,0 1 0,0-1 0,1 1 0,-1-1 0,0 1 1,0-1-1,0 1 0,0-1 0,1 0 0,-1 1 0,0-1 1,0 1-1,1-1 0,-1 1 0,0-1 0,1 0 0,-1 1 0,0-1 1,1 0-1,0 1 0,0-1-27,0 0 1,0 0 0,0 0-1,0 0 1,0 0-1,1 0 1,-1 0-1,0-1 1,0 1-1,0 0 1,0-1-1,0 1 1,0 0 0,0-1-1,0 0 1,0 1-1,1-2 1,10-6-454,0-1 0,-1 0 0,0-1 0,-1 0 0,0-1 0,9-12 0,-8 8-1822,0-1-1,-1 0 1,0-1 0,8-20 2610,-19 43 364,0 0 0,0-1 1,-1 1-1,0 0 0,0-1 0,0 0 0,-5 9 0,-6 17 272,8-16-703,2-1 1,0 1-1,0-1 0,2 1 1,0 0-1,0-1 1,1 1-1,3 15 0,-3-28-267,1-1-1,-1 0 1,0 0-1,1 0 0,-1 0 1,1 0-1,0 0 0,-1 0 1,1 0-1,0 0 0,0 0 1,0 0-1,0 0 0,0 0 1,-1-1-1,1 1 0,1 0 1,-1-1-1,0 1 0,0-1 1,0 1-1,0-1 0,0 1 1,0-1-1,1 0 0,-1 1 1,2-1-1,-2 0-69,-1 0 0,1 0-1,0 0 1,0 0 0,0 0 0,0 0 0,-1 0-1,1 0 1,0 0 0,0 0 0,0-1-1,-1 1 1,1 0 0,0-1 0,0 1 0,-1 0-1,1-1 1,0 1 0,-1-1 0,1 1-1,0-1 1,-1 1 0,1-1 0,-1 0-1,1 1 1,-1-1 0,1 0 0,-1 1 0,1-1-1,-1 0 1,0 0 0,1 1 0,-1-1-1,0 0 1,0 0 0,0 0 0,0 1 0,1-1-1,-1-1 1,-3-23-4605,-4 12 695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10698,'0'0'13901,"69"-2"-13452,-39 2-257,1 0-128,0 0-96,-6 0-1153,0 0-2274,-2-3-6022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9961,'0'0'14307,"0"10"-14072,-2 48 200,2 72 678,2-114-1670,0-1 1,1 1 0,7 22-1,-23-62-6094,8 13 5647,-35-66 0,23 23 5334,17 53-4229,1 1 0,-1 0 0,0-1 0,0 1 0,0-1 0,0 1 1,0 0-1,0-1 0,0 1 0,0 0 0,0-1 0,1 1 0,-1 0 0,0-1 0,0 1 0,1 0 1,-1-1-1,0 1 0,0 0 0,1 0 0,-1-1 0,0 1 0,1 0 0,-1 0 0,0 0 0,1 0 1,-1-1-1,0 1 0,1 0 0,-1 0 0,0 0 0,1 0 0,-1 0 0,0 0 0,1 0 0,0 0 1,22 0 1050,22 8-830,-13 2-1388,0-3 1,35 5-1,-15-9-4977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2 117 4132,'0'0'4890,"0"-8"-2808,-1 4-1860,1 1 0,0 0 1,0-1-1,0 1 0,0-1 0,0 1 1,1 0-1,0-1 0,0 1 0,0 0 1,0 0-1,0 0 0,0-1 0,1 1 1,-1 0-1,1 1 0,0-1 0,0 0 1,0 1-1,1-1 0,-1 1 0,0-1 1,1 1-1,0 0 0,-1 0 0,1 0 1,0 0-1,0 1 0,3-2 0,5-2 136,0 1-1,0 1 0,0 0 0,1 0 0,-1 1 1,1 0-1,-1 1 0,1 1 0,0-1 0,16 3 1,-26-2-329,0 0 0,-1 0 1,1 1-1,-1-1 0,1 0 1,-1 0-1,1 1 0,-1-1 1,1 1-1,-1-1 0,1 1 1,-1 0-1,0 0 0,1-1 0,-1 1 1,0 0-1,0 0 0,1 0 1,-1 1-1,0-1 0,0 0 1,0 0-1,0 0 0,-1 1 1,1-1-1,0 1 0,0-1 1,-1 0-1,1 1 0,-1-1 1,1 1-1,-1-1 0,0 1 1,0 0-1,0-1 0,1 1 1,-1-1-1,-1 1 0,1-1 1,0 1-1,0-1 0,-1 1 1,1 0-1,0-1 0,-2 2 1,0 3 82,0 0 1,0 0 0,-1-1 0,0 1-1,0-1 1,-1 0 0,0 0-1,1 0 1,-2 0 0,-4 4 0,2-2 85,-2 0 0,1 0 0,-1-1 1,0 0-1,0-1 0,-1 0 1,1 0-1,-1-1 0,0 0 0,-1-1 1,1 0-1,-1-1 0,-15 2 1,43-18-71,4 9-294,0 1 1,0 0-1,0 2 1,0 1-1,1 0 1,33 4-1,-53-3 123,1 0 1,-1 0-1,0 0 0,0 1 0,0-1 0,0 1 0,0-1 0,0 1 0,0 0 0,0-1 0,0 1 1,0 0-1,0 1 0,0-1 0,-1 0 0,1 0 0,0 1 0,-1-1 0,1 1 0,-1-1 1,0 1-1,1 0 0,-1 0 0,0-1 0,0 1 0,1 2 0,-2-2 70,1 0 0,-1 0 0,0 0 0,0 0 0,0 0 0,0 0 0,0 0 0,-1 0 1,1-1-1,-1 1 0,1 0 0,-1 0 0,1 0 0,-1-1 0,0 1 0,0 0 0,0 0 0,0-1 0,0 1 0,0-1 0,-1 1 0,1-1 0,0 0 0,-1 1 0,1-1 0,-1 0 0,1 0 0,-1 0 0,-2 1 0,-8 4 339,-1 0-1,0-1 0,0 0 0,0-1 0,0-1 1,-1 0-1,0 0 0,1-2 0,-1 1 1,0-2-1,-14-1 0,15-2-539,16-6-1611,21-6-2160,42-12-5728,-22 7-209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13357,'-9'1'3587,"1"0"-3189,0 1 0,0-1 0,1 2 0,-1-1 0,1 1 0,0 0 0,-1 1 0,2 0 0,-1 0 0,0 0 0,1 1 0,0 0 0,0 0 0,0 1 0,1 0 0,-1 0 0,-7 13 0,8-12-133,1 1 1,0 0-1,0 0 0,1 1 0,0-1 0,0 1 1,-1 15-1,3-23-245,1 1 0,-1 0 0,1 0 0,0 0 0,0 0 0,0 0 0,0 0 1,0 0-1,1 0 0,-1 0 0,1 0 0,-1 0 0,1 0 0,0 0 0,-1-1 0,1 1 0,0 0 1,0-1-1,0 1 0,0 0 0,1-1 0,-1 1 0,0-1 0,1 1 0,-1-1 0,1 0 0,-1 0 0,1 0 1,0 0-1,-1 0 0,1 0 0,0 0 0,0 0 0,0-1 0,0 1 0,0-1 0,0 1 0,-1-1 0,5 0 1,4 1-2,0-1 1,1-1 0,-1 1 0,0-2 0,0 1-1,0-2 1,0 1 0,0-1 0,-1-1 0,1 0-1,-1 0 1,0-1 0,15-9 0,-19 10-18,0 1 0,-1-1-1,1 0 1,-1 0 0,0 0 0,0 0 0,0-1 0,-1 0 0,1 0-1,-1 0 1,0 0 0,-1 0 0,1-1 0,-1 1 0,0-1 0,0 0-1,-1 1 1,0-1 0,0 0 0,0 0 0,-1 0 0,0 0 0,0 0-1,0 0 1,-2-6 0,1 9-3,0 1 0,0 0 0,0 0 0,0 0 0,-1 0 0,1 0 0,-1 0 0,1 0 0,-1 1 0,0-1 0,1 0 0,-1 1 0,0 0 0,0-1 0,0 1 0,0 0 0,-1 0 0,1 0 0,0 0 0,0 0 0,-1 1 0,1-1 0,0 1 0,-1-1 0,1 1 0,0 0-1,-1 0 1,1 0 0,0 0 0,-5 1 0,0-1-8,0 1-1,0 0 0,-1 0 1,1 0-1,0 1 1,0 0-1,0 0 0,1 1 1,-8 4-1,9-5 4,0 1 1,0 1-1,1-1 0,-1 1 1,1 0-1,0 0 0,0 0 1,0 0-1,1 1 0,0 0 0,-1-1 1,2 1-1,-1 1 0,-4 9 1,7-14-38,1 0 0,-1 0 0,0 0 0,0 0 1,0-1-1,1 1 0,-1 0 0,0 0 0,1-1 0,-1 1 1,1 0-1,-1 0 0,1-1 0,-1 1 0,1-1 0,0 1 1,-1 0-1,1-1 0,0 1 0,-1-1 0,1 0 0,0 1 1,0-1-1,-1 1 0,1-1 0,0 0 0,0 0 0,0 1 1,-1-1-1,1 0 0,0 0 0,0 0 0,0 0 0,0 0 1,0 0-1,1 0 0,39-2-2835,-38 1 2493,34-6-3640,5-8-2333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13965,'0'0'11915,"41"55"-11562,-18-39-225,9-1-64,-1-1-128,3-2-865,-4-2-1697,-2-2-2147,-6 2-4356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12364,'0'0'3507,"-7"8"-448,-10 12-1919,-2 1 1040,-27 39 0,43-56-2021,0 0-1,0 0 0,1 0 0,0 1 1,-1-1-1,2 1 0,-1 0 0,0-1 1,1 1-1,0 0 0,0 0 1,0 0-1,1 0 0,0 0 0,0 0 1,0 0-1,1 6 0,0-9-147,1 0-1,-1-1 1,1 1 0,-1-1-1,1 1 1,0-1-1,-1 1 1,1-1 0,0 0-1,0 0 1,0 0-1,0 0 1,0 0 0,0-1-1,0 1 1,0-1 0,0 1-1,0-1 1,0 0-1,1 1 1,-1-1 0,0 0-1,0-1 1,0 1-1,3-1 1,3 1 10,0-1-1,0 0 1,0 0 0,1-1 0,11-4 0,-12 2-6,-1-1 0,1 0 0,-1 0 0,0-1 0,0 0 0,-1 0 1,0-1-1,0 1 0,8-13 0,-12 16 1,0 0-1,0 0 1,-1 0-1,1 0 1,-1-1 0,0 1-1,0 0 1,0-1-1,0 1 1,-1-1 0,1-6-1,-1 7 6,0 1 0,-1 0 0,1 0 0,-1 0 0,1 1 0,-1-1 0,0 0 0,0 0 0,0 0 0,0 0 0,0 1 0,0-1 0,0 0 0,-1 1 0,1-1 0,0 1 1,-1-1-1,0 1 0,1 0 0,-1 0 0,0 0 0,-2-2 0,-9-2-2,0 0 1,0 1 0,-1 0 0,1 1 0,-1 1 0,0 0-1,0 1 1,0 0 0,-23 2 0,22-1-69,3 4-609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18481,'0'0'4581,"-23"49"-3941,19-21-31,4 3-225,0 1-191,1-3-129,15-4 32,2-6-64,0-6-801,-2-4-736,-7-6-706,-3-3-607,-18-11-12973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15150,'0'0'7784,"65"-9"-6599,-22 5-416,8 1-449,13 0-256,5-2 32,7-2-1601,-3-3-3844,-4-3-10378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39 11627,'0'0'11499,"-10"-7"-10116,-36-20-583,44 26-776,0 0-1,0 1 0,1-1 1,-1 1-1,0-1 0,0 1 1,0 0-1,0 0 0,0 0 1,0 0-1,1 0 0,-1 0 1,0 0-1,0 1 1,0-1-1,0 1 0,1-1 1,-1 1-1,0 0 0,0-1 1,1 1-1,-1 0 0,0 0 1,1 1-1,-1-1 0,1 0 1,0 0-1,-1 1 0,1-1 1,0 1-1,0-1 1,0 1-1,0-1 0,0 1 1,-1 2-1,-2 3-5,0 1 0,0 0 1,1 0-1,0 0 0,-3 14 1,5-20-18,0 1 1,1 0-1,-1 0 1,1 0 0,-1 0-1,1 0 1,0 0 0,0 0-1,1 0 1,-1 0-1,1 0 1,-1 0 0,1 0-1,0-1 1,0 1 0,0 0-1,0 0 1,1-1-1,-1 1 1,1-1 0,0 1-1,-1-1 1,1 1 0,0-1-1,0 0 1,1 0-1,2 2 1,-1-2 12,1 0 0,-1 0-1,1 0 1,-1-1 0,1 0 0,-1 0 0,1 0-1,0-1 1,-1 0 0,1 1 0,0-2-1,0 1 1,-1 0 0,1-1 0,0 0 0,-1 0-1,7-2 1,-3-1 5,1 1 0,-1-1 0,0-1-1,0 1 1,0-1 0,-1-1 0,1 0 0,-1 0-1,11-12 1,-13 13 25,-1 0-1,0-1 0,0 1 1,0-1-1,-1 1 0,0-1 1,0 0-1,0 0 0,-1-1 1,0 1-1,0 0 0,0-1 1,-1 1-1,1-9 0,-2 15-43,-1 0 0,1-1 0,0 1 0,0 0 0,-1 0 0,1 0 0,0 0 1,0 0-1,0 0 0,-1 0 0,1-1 0,0 1 0,0 0 0,-1 0 0,1 0 0,0 0 0,-1 0 0,1 0 0,0 0 0,0 0 0,-1 0 0,1 0 0,0 0 0,0 1 0,-1-1 0,1 0 0,0 0 0,0 0 0,-1 0 0,1 0 0,0 0 0,0 1 0,0-1 0,-1 0 0,1 0 0,0 0 0,0 0 0,0 1 0,-1-1 1,1 0-1,0 0 0,0 1 0,0-1 0,0 0 0,-12 10-92,8-2-67,0-1 1,0 1-1,1 0 1,0 0 0,1 0-1,-1 0 1,1 0 0,-1 11-1,3-15-199,0-1-1,0 1 0,0-1 0,0 0 1,0 1-1,1-1 0,0 1 0,-1-1 1,1 0-1,2 5 0,-2-7-26,0 1 0,0-1 0,0 1 0,0-1 0,0 1 0,0-1 0,0 0 0,1 0 0,-1 0 0,0 0 0,1 0 0,-1 0 0,1 0-1,-1 0 1,1 0 0,0-1 0,-1 1 0,1-1 0,0 1 0,-1-1 0,3 1 0,19 0-6219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14734,'0'0'3427,"-13"58"-576,-1-24-1730,0 2-320,4-2 128,3-6-257,5-3-416,2-10-191,0-10-290,15-5-1024,0-6-609,0-18-1633,0-9-3908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15 13293,'0'0'6326,"-10"4"-4421,6-2-1788,-11 4 738,-1 1-1,-26 18 1,39-24-789,1 0-1,-1 1 1,1-1 0,0 1 0,-1 0-1,1-1 1,0 1 0,0 0-1,0 1 1,0-1 0,0 0-1,1 0 1,-1 1 0,1-1-1,0 1 1,-1 0 0,1-1-1,0 1 1,0 0 0,1 0 0,-1-1-1,1 1 1,-1 0 0,1 0-1,0 0 1,0 0 0,0 0-1,1 3 1,2-3-53,0 0 0,1-1 1,-1 1-1,1-1 0,0 1 0,0-1 0,-1 0 1,1 0-1,1-1 0,-1 1 0,0-1 0,0 0 1,1 0-1,5 0 0,5 3-8,0 0-60,2-1-333,-1 2 0,0 0-1,-1 0 1,1 2-1,-1 0 1,0 0 0,0 1-1,17 14 1,-31-21 364,0 1 0,1-1 0,-1 1-1,0-1 1,0 1 0,0 0 0,0-1 0,0 1 0,-1 0 0,1 0 0,0 0-1,-1 0 1,1-1 0,-1 1 0,0 0 0,0 0 0,0 0 0,0 0 0,0 0 0,0 0-1,0 0 1,-1 0 0,1 0 0,0 0 0,-1-1 0,0 1 0,0 0 0,1 0-1,-1-1 1,0 1 0,0 0 0,0-1 0,-1 1 0,1-1 0,0 1 0,-1-1-1,1 0 1,0 1 0,-3 0 0,-6 7 80,-1 0 1,0-1-1,0 0 0,-14 6 0,24-13-61,-8 4 245,0-1 1,-1 1-1,1-1 0,-1-1 1,0 0-1,0 0 0,-17 2 0,24-5-167,1 0 0,0 0 0,-1 0 0,1 0 0,0 0 0,-1 0 0,1-1 0,0 1 0,-1-1 0,1 1 0,0-1 0,0 0 0,-1 0 0,1 0 0,0 0 0,0 0 0,0-1-1,0 1 1,0 0 0,1-1 0,-1 0 0,0 1 0,1-1 0,-1 0 0,1 0 0,0 0 0,-1 0 0,1 0 0,0 0 0,0 0 0,0-1 0,1 1 0,-1 0 0,0 0 0,1-1 0,0 1 0,-1 0-1,1-4 1,0 0-83,-1 0-1,1 0 1,1 0-1,-1 1 0,1-1 1,0 0-1,0 0 1,0 1-1,1-1 0,0 1 1,0-1-1,1 1 1,-1 0-1,1 0 0,0 0 1,1 0-1,-1 0 1,7-6-1,5-3-120,0 1 0,1 1-1,1 1 1,21-12 0,-18 12 228,-1-2 0,31-25 1,-49 37-33,0 0 0,1 0 0,-1 0 0,0 0 0,0 0 0,0 0 0,0-1 0,0 1 0,0 0 0,-1-1 0,1 1 0,0-1 0,-1 1 1,1-1-1,-1 1 0,1-1 0,-1 1 0,0-1 0,1 1 0,-1-1 0,0 0 0,0 1 0,0-1 0,-1 1 0,1-4 0,-2 3-4,1-1-1,0 1 0,-1 0 0,1 0 0,-1 0 0,0 0 0,1 0 1,-1 0-1,0 0 0,0 1 0,0-1 0,0 1 0,-1-1 0,-3-1 1,1 0-52,0 1 0,0 0 0,0 0 1,-1 0-1,1 0 0,-1 1 1,1 0-1,-1 0 0,0 1 0,1-1 1,-1 1-1,0 0 0,1 1 1,-11 1-1,16-2-109,-1 1 1,0-1-1,1 0 1,-1 1-1,1-1 1,-1 0-1,1 1 1,-1-1-1,1 1 1,-1-1 0,1 1-1,-1-1 1,1 1-1,-1-1 1,1 1-1,0-1 1,-1 1-1,1 0 1,0-1-1,0 1 1,-1-1-1,1 1 1,0 0-1,0-1 1,0 1-1,0 0 1,0-1-1,0 1 1,0 0-1,0-1 1,0 1-1,0 0 1,0-1-1,0 1 1,1 0-1,-1-1 1,0 1 0,0 0-1,1 0 1,0 0-534,0 1 1,-1-1 0,1 1 0,0-1 0,0 0 0,0 1 0,0-1-1,0 0 1,1 0 0,-1 0 0,0 0 0,1 0 0,-1 0 0,0 0 0,3 0-1,14 4-8805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18481,'0'0'9578,"15"53"-8970,12-46-384,9-4-128,8-3-128,3 0-1377,0-8-1762,-5-10-1217,-6-1-2851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2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12908,'0'0'4581,"-51"55"-1314,16-19-1057,-2 7 32,-1 3-128,3 0-641,3-2-672,10-2-641,6-7-128,9-6 0,4-9-993,3-9-1153,11-11-15054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11883,'-17'91'449,"1"-4"-321,5 1-96,2-14-993,2-9-1121,2-11 256,5-10 1282,0-4-513,0 2-1474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 4612,'-41'348'-2044,"-40"170"6680,-7 44-2770,61-110-327,16-158-783,10-277-691,-7 64 822,7-74-518,-1-1 1,1 1-1,-1 0 1,0-1-1,-1 1 0,0-1 1,0 0-1,-7 12 0,-8-7 1562,5-3-1811,11 2-6639,5-4 983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7271,'0'0'21092,"13"-7"-20900,39-23-384,-2-2 0,68-56-1,-152 157-1088,20-44 548,-16 32-467,22-20-3988</inkml:trace>
  <inkml:trace contextRef="#ctx0" brushRef="#br0" timeOffset="1">488 0 14606,'0'0'5253,"-39"49"-3395,31-23-129,1 2-576,0 2-608,1 1-97,2-2-160,-1 2-127,1-8-129,-1-1-64,2-7-641,-3-7-896,1-7-1314,-1-1-2018,-1-11-6406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13357,'0'0'1206,"-6"9"711,2-4-1566,0 1 0,0 1 1,1-1-1,0 0 1,0 1-1,1 0 1,0 0-1,0 0 1,0 0-1,1 0 0,0 0 1,1 0-1,-1 0 1,1 0-1,1 0 1,-1 0-1,3 11 1,0-9-246,0 0 1,1-1 0,0 1 0,0-1-1,1 1 1,0-1 0,1-1 0,-1 1-1,2-1 1,-1 0 0,1 0-1,0-1 1,0 0 0,1 0 0,-1-1-1,1 0 1,1 0 0,-1 0 0,1-1-1,12 4 1,-15-6-301,0 0 1,0 0-1,0-1 0,0 0 0,1 0 0,-1 0 0,0-1 1,0 1-1,0-2 0,1 1 0,-1-1 0,0 0 0,0 0 0,0 0 1,0-1-1,0 0 0,0-1 0,0 1 0,-1-1 0,1 0 1,-1 0-1,0-1 0,0 1 0,0-1 0,0 0 0,-1-1 1,1 1-1,-1-1 0,0 0 0,-1 0 0,7-10 0,-7 7-984,1 0-1,-1 0 0,0-1 1,-1 1-1,0-1 0,0 1 0,-1-1 1,0 0-1,-1-15 0,-2 22 3309,-3 7-938,-3 10 547,-11 40 2629,-12 62 1,-15 149-1815,61-362-9943,-6 49 1651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61 8872,'0'0'1063,"8"-8"853,23-26 380,-13 24 406,-8 17-803,-5 26 187,-5-28-1865,0 26 254,-1 0 1,-1 0 0,-2 0-1,-1-1 1,-1 1 0,-2-1 0,-1 0-1,-14 33 1,23-62-465,0 0 0,-1-1 0,1 1 0,0-1 0,0 1 0,0-1 0,0 1 0,0-1 0,0 1 0,-1-1 0,1 1 0,0 0 0,0-1 0,-1 0 0,1 1 0,-1-1 0,1 1 0,0-1 0,-1 1 0,1-1 0,-1 0 0,1 1 0,0-1 0,-1 0 0,1 1 0,-1-1 0,0 0 0,1 0 0,-1 0 0,1 1 0,-1-1 0,0 0 0,-4-19 49,6-38-634,-1 56 527,5-54-1637,2 1 0,2 0 0,24-78-1,-33 133 1699,0-1-1,0 0 1,0 0-1,0 0 1,0 0-1,0 0 1,0 0-1,1 0 1,-1 0-1,0 0 1,0 0-1,0 0 1,0 0 0,0 0-1,0 0 1,1 0-1,-1 0 1,0 0-1,0 0 1,0 0-1,0 0 1,0 0-1,1 0 1,-1 0-1,0 0 1,0 0-1,0 0 1,0 0-1,0 0 1,0 0-1,0 0 1,1 0-1,-1 0 1,0 0-1,0 0 1,0 0-1,0 0 1,0-1-1,0 1 1,0 0-1,0 0 1,0 0-1,1 0 1,-1 0-1,0 0 1,0-1-1,0 1 1,0 0-1,0 0 1,0 0-1,0 0 1,0 0-1,0 0 1,0-1-1,0 1 1,0 0-1,0 0 1,0 0-1,0 0 1,0 0-1,0 0 1,0-1-1,0 1 1,0 0-1,0 0 1,0 0-1,-1 0 1,1 0-1,0-1 1,3 18 669,2 52 215,0 3 40,-4-64-767,0-1 0,1 1 0,-1-1-1,2 0 1,-1 0 0,1 0 0,0 0 0,0-1 0,6 8 0,-7-11-141,0 0 0,1 0 0,0-1 0,-1 1 1,1-1-1,0 0 0,0 0 0,0 0 1,0 0-1,1-1 0,-1 1 0,0-1 1,1 0-1,-1 0 0,1 0 0,-1 0 1,1-1-1,0 1 0,-1-1 0,6 0 1,-7 0-36,1 0 1,0 0-1,0 0 1,-1-1-1,1 1 1,0-1-1,-1 1 1,1-1-1,0 0 1,2-1-1,-4-6-45,-18-2 27,-25-7 51,-106-41 349,127 51-319,-1 2 1,1 0 0,-1 1 0,0 1 0,-24 0 0,73 3-55,30 2-231,1-3 0,0-3 0,0-2-1,71-17 1,-46-3-2736,-2-7-3405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15407,'0'0'128,"0"68"-128,0-32 32,0 6 0,0 5-64,0 7 0,0 2-449,0 4-416,0 1-448,0-3-545,0-6-2370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71 15086,'0'0'4869,"-56"10"-5125,40-23-577,-4-5 64,-3 3 289,-9-2 352,-4 5-833,-6 6-3011,-5 6 1057,-7 0 513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4655 1 7271,'-283'85'33,"31"-7"2249,199-65-152,0-2 1,-103 7 0,-89-25-401,82-9-3892,157 15 2001,-87-6-3728,-127 6 0,-91 29 2854,170-13 716,0-7 0,-1-5 0,-190-22 0,228 10 737,0 5 1,-1 4-1,1 5 1,-107 18-1,-272 37 6499,382-54-5694,0-5 0,-180-20 0,139 3-886,-173 1-1,309 13-4212,-1-9-3112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12204,'0'0'6342,"-21"56"-5221,32-29 288,1 2-64,6 0-288,0-3-320,5-5-353,4-11-288,3-10-32,4-10-32,4-22-896,-1-12-1282,-1-6-1826,-7 1-3523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14446,'-31'70'2402,"0"2"-416,1 1 320,1-2-1313,6-9-32,2-12-545,7-12-224,5-14-128,5-15-416,3-9-993,1-4-769,0-15-1602,0-7-2049,0-10-2435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3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3683,'0'0'17121,"-5"15"-16059,4-12-1045,-25 71 857,4 1-1,-24 139 0,87-332-4284,-10 11-471,-25 82 4903,-15 147 1614,2-54-1181,7-67-1410,0 0-1,-1 1 1,1-1 0,0 0 0,0 1 0,0-1-1,0 1 1,0-1 0,0 0 0,0 1 0,1-1 0,-1 0-1,0 1 1,1-1 0,-1 0 0,1 0 0,-1 1-1,2 0 1,-1-2-30,-1 0 0,1 0 0,0 0 0,-1 0 0,1-1 0,0 1 0,-1 0 0,1 0 0,-1-1 0,1 1 0,0 0 0,-1-1 0,1 1 0,-1-1 0,1 1 0,-1-1 0,1 1 0,-1-1 0,0 1 0,1-1 0,-1 1 0,0-1 0,1 1 0,-1-2 0,4-3-45,-1-1 0,1 0 0,-1 0 1,-1 0-1,1 0 0,1-9 0,-4 10 16,0 1 1,0 0-1,-1 0 0,1 0 0,-1 0 0,0 0 1,0-1-1,0 2 0,-1-1 0,0 0 1,1 0-1,-1 0 0,-1 1 0,1-1 1,0 1-1,-1 0 0,0-1 0,0 1 1,0 0-1,0 1 0,0-1 0,0 0 1,-1 1-1,1 0 0,-1 0 0,-6-3 1,0 0 239,-1 1 0,0-1 0,-1 2 0,1-1 0,-1 2 1,1-1-1,-1 2 0,-17-1 0,28 2-214,1 0 0,0 0 0,0 0 0,-1 0 0,1 0 0,0 0 0,0 0 0,-1 0 0,1 0 0,0 0 0,0 0 0,-1 0 0,1 0 0,0 0 0,0 0 0,-1 0 0,1 0 0,0 1 0,0-1 0,0 0 0,-1 0 0,1 0 0,0 0 0,0 1 0,0-1 0,-1 0 0,1 0 1,0 0-1,0 1 0,0-1 0,0 0 0,0 0 0,0 0 0,0 1 0,-1-1 0,1 0 0,0 0 0,0 1 0,0-1 0,0 0 0,0 0 0,0 1 0,0-1 0,0 0 0,0 0 0,0 1 0,0-1 0,1 0 0,-1 0 0,0 1 0,0-1 0,0 0 0,0 0 0,0 1 0,0-1 0,0 0 0,1 0 0,-1 0 0,0 1 0,0-1 0,0 0 0,1 0 0,-1 0 0,0 0 0,0 1 0,1-1 0,14 13-33,1-6-30,0-2 0,0 0 0,1-1 0,0-1 1,-1 0-1,1-1 0,0-1 0,0-1 0,24-2 0,25-7-2771,-7-9-3284,12-14-8344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12812,'0'0'3737,"1"10"-2515,-1-7-1102,0 1 0,1-1-1,-1 1 1,1-1-1,0 1 1,0-1-1,0 0 1,0 0 0,0 1-1,1-1 1,2 4-1,-2-5 11,1 1 0,-1-1 0,1 0-1,0 0 1,0 0 0,0 0 0,0 0-1,0-1 1,0 1 0,0-1 0,1 0-1,-1 0 1,0 0 0,1-1 0,-1 1-1,5 0 1,75 4 374,-1-2 0,1-5 1,108-15-1,62-2 90,-194 17-598,63 0-39,-108 2 25,1 2 1,-1 0-1,0 0 0,0 1 0,0 1 1,14 5-1,-85-8-5283,20-8 251,-8-2-3390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43 12812,'0'0'1484,"2"-9"-347,10-24-80,-12 33-1020,0 1 0,-1-1 0,1 1 1,0 0-1,0-1 0,0 1 0,0-1 0,0 1 0,1-1 0,-1 1 0,0-1 0,0 1 0,0-1 0,0 1 0,0-1 0,1 1 0,-1-1 0,0 1 0,0-1 1,1 1-1,-1-1 0,0 0 0,1 1 0,-1-1 0,1 1 0,-1-1 0,0 0 0,1 0 0,-1 1 0,1-1 0,-1 0 0,1 0 0,-1 1 0,1-1 0,-1 0 1,1 0-1,-1 0 0,1 0 0,-1 0 0,1 0 0,-1 0 0,1 0 0,0 0 0,-1 0 0,1 0 0,-1 0 0,1 0 0,-1 0 0,1 0 0,-1 0 0,1-1 1,-1 1-1,1 0 0,-1 0 0,1-1 0,-1 1 0,0 0 0,1-1 0,-1 1 0,1 0 0,-1-1 0,0 1 0,1-1 0,-1 1 0,0-1 0,0 1 1,1 0-1,-1-1 0,0 0 0,0 12 173,0-1 0,-1 1 1,-1 0-1,0 0 0,0-1 0,-1 1 1,0-1-1,-1 0 0,0 0 0,-1 0 1,0-1-1,-8 12 0,-13 18 169,-45 52-1,57-74-270,-140 153 2077,100-114-1124,54-56-1053,-1 0 1,1 1 0,0-1-1,-1 0 1,1 0 0,-1 1-1,1-1 1,0 0 0,-1 0-1,1 1 1,0-1 0,-1 1-1,1-1 1,0 0 0,0 1 0,-1-1-1,1 1 1,0-1 0,0 1-1,0-1 1,0 0 0,-1 1-1,1-1 1,0 1 0,0-1-1,0 1 1,0-1 0,0 1 0,0-1-1,0 1 1,0-1 0,0 1-1,1-1 1,-1 1 0,0-1-1,0 0 1,0 1 0,1 0-1,21-1 87,49-18-150,-54 13 104,50-12-83,1 2 0,103-7 0,-141 20-496,1 1 0,0 2-1,-1 1 1,1 1 0,-1 2 0,0 1-1,0 1 1,31 13 0,-10 2-3442,-5-3-3224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12908,'0'0'9385,"62"-6"-8168,-27 4-832,2 2-385,1 0-1089,1-2-1698,-2-1-3075,-1-5-2562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47 11627,'-2'-4'372,"-1"1"-1,0-1 1,0 1 0,0 0-1,0 0 1,0 0-1,-1 0 1,1 1 0,-1-1-1,0 1 1,0 0 0,0 0-1,0 0 1,0 0-1,0 1 1,0 0 0,0 0-1,-6-1 1,4 2-126,0-1 0,-1 2 1,1-1-1,0 1 0,0 0 0,0 0 1,0 1-1,0-1 0,0 1 0,0 1 1,-11 5-1,10-4-127,0 0 0,0 1 1,0 0-1,1 0 0,-1 0 0,1 1 1,1 0-1,-1 0 0,1 1 0,0-1 1,0 1-1,1 0 0,0 1 1,0-1-1,1 1 0,-1 0 0,2-1 1,-1 1-1,-1 13 0,4-19-105,0-1 0,-1 1 0,1-1-1,0 0 1,1 1 0,-1-1 0,0 1 0,0-1 0,1 0-1,-1 1 1,1-1 0,-1 0 0,1 1 0,-1-1 0,1 0-1,0 0 1,0 1 0,-1-1 0,1 0 0,0 0-1,0 0 1,0 0 0,0 0 0,1 0 0,0 0 0,1 0 0,0 1 1,0-1-1,-1 0 1,1-1 0,0 1-1,0-1 1,1 1-1,-1-1 1,0 0 0,0 0-1,4 0 1,2-1 1,1-1 0,-1 0-1,0 0 1,0-1 0,0 0 0,0 0 0,8-6 0,-2 0-115,-2-1 0,1-1 0,-1 0-1,-1-1 1,0 0 0,11-15 0,-20 43-72,-15 117 325,-2 65 690,14-190-805,-1 32 396,-1-1 0,-12 71 0,12-100-334,0-1-1,-1 0 0,1 0 1,-2 0-1,1 0 0,-1-1 1,-1 1-1,1-1 0,-2 0 1,1-1-1,-1 1 0,0-1 1,0 0-1,-1 0 0,0-1 0,0 0 1,-14 9-1,18-13-71,0-1 0,0 1 0,-1 0 0,1-1 0,0 0 0,-1 1-1,1-1 1,-1-1 0,1 1 0,-1 0 0,0-1 0,1 0 0,-1 0 0,0 0 0,1 0 0,-1-1-1,1 1 1,-8-3 0,8 1-15,0 1 0,0-1 0,0 0-1,0-1 1,1 1 0,-1 0 0,1-1-1,-1 1 1,1-1 0,0 0 0,0 0-1,0 0 1,0 0 0,0 0 0,1 0-1,-2-4 1,0-3-14,0 0 0,1 0 0,0 0 1,0 0-1,1 0 0,0-1 0,1 1 0,0 0 0,1-1 0,0 1 1,1 0-1,3-12 0,0 8-9,1 1 0,0 0 0,1 1 0,0-1 1,1 1-1,0 1 0,1-1 0,0 2 0,14-14 0,16-10-462,54-37-1,2-3-3237,-1-12-5889,-76 67 5269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33 134 5733,'0'0'16955,"13"3"-16143,0 0-679,1 0 1,0-1 0,-1-1-1,1 0 1,22-2 0,-29 1-119,-1-1 0,1 0 0,-1-1 1,0 1-1,1-1 0,-1 0 1,0-1-1,0 0 0,0 0 1,0 0-1,-1-1 0,1 1 1,-1-1-1,0-1 0,0 1 1,6-8-1,-9 10-9,1-1 0,-1 0 0,0 0 1,0-1-1,0 1 0,-1 0 0,1-1 0,-1 1 0,1-1 0,-1 1 1,-1-1-1,1 1 0,0-1 0,-1 0 0,1-5 0,-2 8-3,1-1 0,-1 0-1,1 1 1,-1-1-1,1 0 1,-1 1 0,0-1-1,0 1 1,0-1-1,0 1 1,0 0 0,0-1-1,0 1 1,0 0-1,0 0 1,-1 0 0,1 0-1,-1 0 1,1 0-1,0 0 1,-1 0 0,0 0-1,1 1 1,-1-1-1,1 1 1,-1-1 0,0 1-1,1-1 1,-1 1-1,0 0 1,0 0 0,1 0-1,-4 0 1,-4 1 9,-1 0 0,1 0 1,0 0-1,-1 1 0,1 1 1,0 0-1,0 0 0,1 0 1,-1 1-1,1 1 1,0-1-1,0 1 0,0 1 1,0-1-1,1 2 0,0-1 1,-8 10-1,7-8 72,1 0 1,0 1-1,1 0 1,0 0-1,0 0 1,1 1-1,0 0 1,0 0-1,1 0 1,1 0-1,0 1 1,0 0-1,1 0 1,-1 18-1,3-28-89,0 1 0,0-1-1,0 1 1,0-1 0,0 0-1,1 1 1,-1-1 0,1 1 0,-1-1-1,1 0 1,-1 1 0,1-1 0,0 0-1,0 0 1,0 0 0,-1 1-1,1-1 1,0 0 0,0 0 0,1 0-1,-1-1 1,0 1 0,0 0-1,0 0 1,1 0 0,1 0 0,1 1-136,1-1 1,0 0 0,0 0 0,-1 0 0,1 0 0,0-1 0,0 0-1,6 0 1,5-2-866,-1 0 1,0 0-1,1-2 0,19-6 0,17-13-4332,2-4-3107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13741,'-9'3'3160,"-12"6"-1877,0 1 0,1 1 0,-21 15 0,33-21-1038,0 0 0,1 1 0,-1 0 0,1 1 0,1-1 0,-1 1 0,1 1 0,0-1 0,1 1 0,0 0 0,-7 13 0,12-20-244,0-1-1,0 1 1,0-1 0,0 1-1,0-1 1,0 0 0,0 1 0,0-1-1,1 1 1,-1-1 0,0 1-1,0-1 1,0 0 0,0 1-1,1-1 1,-1 1 0,0-1 0,0 0-1,1 1 1,-1-1 0,0 0-1,1 1 1,-1-1 0,0 0-1,1 1 1,-1-1 0,1 0 0,-1 0-1,0 0 1,1 1 0,-1-1-1,1 0 1,-1 0 0,1 0 0,-1 0-1,0 0 1,1 0 0,-1 0-1,1 0 1,-1 0 0,1 0-1,-1 0 1,1 0 0,27 0-223,-22 0 71,58-6-1508,-49 3 1424,0 2 0,0-1 0,0 2 0,1 0 0,19 3 0,-34-3 248,0 0 1,0 0 0,0 1 0,0-1-1,0 0 1,-1 0 0,1 0 0,0 1-1,0-1 1,0 1 0,-1-1 0,1 0-1,0 1 1,0-1 0,-1 1 0,1-1-1,0 1 1,-1 0 0,1-1 0,-1 1-1,1 0 1,-1-1 0,1 1 0,-1 0-1,1 0 1,-1 0 0,0-1 0,1 1-1,-1 0 1,0 0 0,0 0 0,0 0-1,1-1 1,-1 1 0,0 0 0,0 0-1,0 0 1,-1 0 0,1 0-1,0-1 1,0 1 0,0 0 0,-1 0-1,1 0 1,0 0 0,-1-1 0,1 1-1,0 0 1,-1 0 0,1-1 0,-1 1-1,0 0 1,0 0 0,-33 36 1625,-49 21 1117,76-54-2632,-1 0 0,0 0-1,0 0 1,0-1 0,0 0-1,0-1 1,-1 0 0,1 0-1,-13 1 1,20-3-140,1 0 0,0 0 0,-1 0 0,1-1 0,0 1 0,-1 0 0,1 0 0,0 0 0,-1 0 0,1-1 0,0 1 0,-1 0 0,1 0 0,0 0 0,-1-1 0,1 1 0,0 0 1,0-1-1,-1 1 0,1 0 0,0 0 0,0-1 0,0 1 0,0-1 0,-1 1 0,1 0 0,0-1 0,0 1 0,0 0 0,0-1 0,0 1 0,0 0 0,0-1 0,0 1 0,0-1 0,0 1 0,0 0 0,0-1 0,0 1 0,0 0 0,1-1 0,5-17-1603,-2 11 586,1 1 1,0 1 0,1-1 0,-1 1-1,13-10 1,-11 10-115,26-22-5371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11915,'0'0'8718,"-10"-1"-6962,3 2-1554,0-1-1,0 1 1,0 0-1,0 1 0,1 0 1,-1 0-1,0 0 1,1 1-1,-1 0 1,1 0-1,0 1 1,0 0-1,0 0 1,1 0-1,-1 0 0,1 1 1,0 0-1,-9 11 1,-14 27 316,24-20-422,4-23-94,0 1-1,1 0 0,-1-1 1,0 1-1,1-1 1,-1 1-1,0 0 1,1-1-1,-1 1 0,1-1 1,-1 1-1,1-1 1,-1 1-1,1-1 0,-1 0 1,1 1-1,-1-1 1,1 0-1,0 1 0,-1-1 1,1 0-1,0 1 1,-1-1-1,1 0 0,0 0 1,-1 0-1,1 0 1,0 0-1,0 0 0,9 0-47,-1 0-1,1 0 1,0-1-1,-1-1 0,0 1 1,1-1-1,-1-1 0,0 0 1,0 0-1,0-1 0,8-5 1,-11 6-20,0 0 1,0-1 0,-1 0-1,1 0 1,-1 0 0,0-1-1,0 1 1,-1-1-1,1-1 1,-1 1 0,0 0-1,0-1 1,-1 0 0,0 0-1,0 0 1,4-11 0,-11 33 260,-1 0 95,1 0 0,1 0 0,-1 26 0,4-41-283,0 0 0,0 0-1,1 0 1,-1 0 0,0 0-1,1 0 1,-1-1 0,1 1-1,-1 0 1,1 0 0,0-1-1,-1 1 1,1 0 0,0-1-1,-1 1 1,1-1 0,0 1-1,-1-1 1,1 1 0,0-1-1,0 1 1,0-1 0,0 0-1,0 1 1,-1-1 0,1 0 0,0 0-1,0 0 1,0 0 0,0 0-1,0 0 1,0 0 0,0 0-1,1 0 1,36-4 69,-23-1-221,-1 0-1,0-1 1,-1-1-1,16-10 1,-19 11 20,0 0 0,0 0 0,1 1 0,0 1 0,0 0 0,0 0 0,0 1 0,19-3 0,-29 6 148,0 1 0,-1-1 1,1 1-1,0-1 1,-1 1-1,1-1 0,0 1 1,-1-1-1,1 1 0,-1 0 1,1-1-1,-1 1 1,1 0-1,-1 0 0,0-1 1,1 1-1,-1 0 0,0 0 1,1 0-1,-1 0 1,0-1-1,0 1 0,0 0 1,0 0-1,0 0 0,0 0 1,0 0-1,0-1 1,0 1-1,0 0 0,-1 0 1,1 0-1,0 0 0,0-1 1,-1 1-1,0 1 0,-8 34 1099,8-34-1098,0 0 1,0 0 0,0 0-1,1 0 1,-1 0 0,1 0 0,-1 0-1,1 0 1,0 0 0,0 0-1,0 1 1,0-1 0,0 0-1,0 0 1,0 0 0,1 0 0,-1 0-1,2 4 1,-1-5 4,0 0 0,0 0 0,0-1 1,0 1-1,0 0 0,0-1 0,0 1 0,0-1 0,0 1 1,1-1-1,-1 0 0,0 1 0,0-1 0,0 0 0,0 0 0,1 0 1,-1 0-1,0 0 0,0 0 0,1 0 0,-1 0 0,0 0 1,2-1-1,10-3 153,0 0 1,-1-1-1,1 0 1,15-9 0,15-11-467,-32 17 144,0 1-1,1 0 0,0 1 0,1 1 0,-1 0 1,1 0-1,14-2 0,-26 7 141,-1-1-1,0 1 1,1 0-1,-1 0 1,0 0-1,1 1 1,-1-1 0,0 0-1,0 0 1,1 0-1,-1 0 1,0 0-1,1 0 1,-1 0-1,0 0 1,0 1-1,1-1 1,-1 0 0,0 0-1,0 0 1,1 1-1,-1-1 1,0 0-1,0 0 1,1 1-1,-1-1 1,0 0-1,0 0 1,0 1-1,0-1 1,0 0 0,1 1-1,-1-1 1,0 0-1,0 0 1,0 1-1,0 0 1,0 18 198,1 5 95,0-23-290,-1 0 0,0-1 0,0 1 0,0-1 0,0 1 1,1-1-1,-1 1 0,0-1 0,1 1 0,-1-1 0,0 1 0,1-1 0,-1 1 0,0-1 0,1 1 0,-1-1 0,1 0 0,-1 1 0,1-1 0,-1 0 0,1 1 0,-1-1 0,1 0 0,0 0 0,-1 1 0,1-1 0,-1 0 0,1 0 0,0 0 0,-1 0 0,2 0 0,50-8-3251,23-22-10949,-48 14 5543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13901,'0'0'5883,"-5"11"-4244,-13 33-881,1 1 0,2 1 0,3 0 0,1 1 0,-7 75 0,17-98-713,0-13-45,0 1 1,1-1-1,0 1 1,1 0-1,0-1 0,1 1 1,5 16-1,-9-37-4148,-10-33 855,4 28 2737,-1 1 0,0 1 0,0-1 0,-2 1 0,-14-13 0,19 20 1512,-1-1-1,0 1 1,0 0-1,0 0 0,-1 1 1,-12-5-1,53 12 2960,35-6-3866,-43 1 188,-10 1-586,-1-1 0,1 0 1,23-8-1,15-11-4881,-6-4-4763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4420,'0'0'11403,"6"-8"-9374,-2 2-1762,0 0 0,1 0 0,0 1 1,1-1-1,-1 1 0,1 0 0,0 1 1,0-1-1,0 1 0,1 1 1,0-1-1,-1 1 0,1 0 0,10-3 1,-5 2-56,0 0 1,0 1-1,1 0 1,-1 1-1,1 0 0,-1 1 1,1 1-1,-1 0 1,19 2-1,-30-1-207,1-1 0,-1 1-1,0 0 1,0 0 0,0 0-1,0 0 1,0 0 0,0 0-1,0 0 1,0 1-1,0-1 1,-1 0 0,1 0-1,0 1 1,-1-1 0,1 1-1,-1-1 1,1 0 0,-1 1-1,0-1 1,0 1 0,0-1-1,1 1 1,-1-1-1,-1 1 1,1-1 0,0 0-1,0 1 1,0-1 0,-1 1-1,1-1 1,-1 1 0,1-1-1,-1 0 1,0 0 0,0 2-1,-25 51 273,5-22-88,13-22-96,1 1 1,0 0-1,1 0 0,0 0 0,1 1 0,0 0 0,0 0 1,2 0-1,-4 15 0,7-26-66,0 0 0,0-1 0,0 1 0,0 0 0,0 0 0,0 0 0,0 0 0,0-1 0,1 1 0,-1 0 0,0 0 0,0-1 0,1 1 0,-1 0 0,0 0 0,1-1 0,-1 1 0,1 0 0,-1-1 0,1 1 0,-1-1 0,1 1 0,0-1 0,-1 1 0,1-1 0,0 1 0,-1-1 0,1 1 0,0-1 0,-1 0 0,2 1 0,31 0 336,-22-3-317,0-1 0,0 0 0,-1 0 0,11-6 0,-1-1-46,0-1-1,-1-1 1,-1-1-1,0-1 1,0 0 0,-2-1-1,0-1 1,-1-1-1,0 0 1,-1-1-1,18-30 1,-34 50-25,-7 16 15,0 0-1,1 0 1,1 1 0,0 0 0,2 1 0,0-1-1,-3 29 1,9-46 17,-1-1 0,0 0 0,0 1 0,1-1 0,-1 0 0,0 1 0,1-1 0,-1 0 0,1 0 0,0 0 0,-1 0 0,1 1 0,0-1 0,0 0 0,0 0 0,0 0 0,-1 0 0,2-1 1,-1 1-1,0 0 0,0 0 0,0-1 0,0 1 0,0 0 0,0-1 0,1 1 0,-1-1 0,0 0 0,1 1 0,-1-1 0,0 0 0,1 0 0,-1 0 0,0 0 0,1 0 0,-1 0 0,0 0 0,1 0 0,-1 0 0,0-1 0,3 0 0,2 0 20,0 0-1,1-1 1,-1 1-1,0-1 1,0-1-1,0 1 1,11-7-1,-4-1-14,-1 0 0,1-1 0,-2 0 0,1 0 0,-2-2 0,11-14 0,-16 20 0,1-2 0,-2 1 0,1 0 1,-1-1-1,-1 0 0,0 0 0,0 0 0,0 0 0,-1 0 0,-1-1 1,2-15-1,-3 24-12,0 1 1,0 0 0,0 0-1,0 0 1,-1-1 0,1 1-1,0 0 1,0 0 0,0 0-1,0-1 1,0 1-1,0 0 1,0 0 0,0 0-1,-1-1 1,1 1 0,0 0-1,0 0 1,0 0 0,0 0-1,-1 0 1,1 0 0,0-1-1,0 1 1,0 0-1,0 0 1,-1 0 0,1 0-1,0 0 1,0 0 0,0 0-1,-1 0 1,1 0 0,0 0-1,0 0 1,-1 0-1,1 0 1,0 0 0,0 0-1,0 0 1,-1 0 0,1 0-1,0 0 1,0 0 0,0 0-1,-1 1 1,1-1-1,0 0 1,0 0 0,0 0-1,0 0 1,-1 0 0,1 0-1,0 1 1,0-1 0,0 0-1,0 0 1,0 0-1,0 0 1,-1 1 0,1-1-1,0 0 1,-11 11 2,-9 38 79,19-46-68,0 1-1,0-1 1,1 0-1,-1 1 1,1-1-1,-1 1 1,1-1-1,1 1 1,-1-1 0,0 1-1,1-1 1,-1 0-1,3 5 1,-2-7-7,0 0 0,0 0 0,0 0 0,1 0 0,-1 0 0,1 0 0,-1 0 0,0 0 0,1-1 0,-1 1 0,1-1 0,0 1 0,-1-1 0,1 0 0,-1 1 0,1-1 0,0 0 0,-1 0 0,1 0 0,0 0 0,-1 0 0,1-1 0,1 1 0,38-11 60,-34 8-55,-1-1 0,0 1 0,0-1-1,-1-1 1,1 1 0,-1-1 0,0 0 0,0 0 0,0 0 0,-1-1 0,0 0 0,0 0 0,-1 0 0,1 0 0,-1 0 0,0-1 0,-1 1 0,0-1 0,0 0 0,2-10 0,-20 34 89,14-12-87,0 1-1,0-1 1,1 1-1,0 0 1,0 0-1,0-1 1,1 1-1,0 7 1,0-11-11,0-1-1,0 1 1,1-1 0,-1 1-1,0-1 1,1 0 0,-1 1-1,1-1 1,-1 0 0,1 1 0,0-1-1,0 0 1,-1 0 0,1 1-1,0-1 1,0 0 0,0 0-1,0 0 1,1 0 0,-1 0-1,0-1 1,0 1 0,0 0 0,1 0-1,-1-1 1,0 1 0,1-1-1,-1 1 1,1-1 0,-1 0-1,0 1 1,1-1 0,-1 0-1,1 0 1,2 0 0,58-7-367,-51 4 81,0 2 0,1-1 0,-1 1 1,0 1-1,17 1 0,-27 0 281,0-1-1,0 1 1,0 0 0,0-1-1,0 1 1,-1 0-1,1 0 1,0-1-1,0 1 1,-1 0 0,1 0-1,0 0 1,-1 0-1,1 0 1,-1 0 0,1 0-1,-1 0 1,0 0-1,1 0 1,-1 0-1,0 0 1,0 0 0,1 0-1,-1 1 1,0-1-1,0 0 1,0 0-1,-1 0 1,1 2 0,3 17-31,-2-19 20,-1-1-1,1 1 1,-1-1-1,1 0 0,-1 1 1,1-1-1,0 0 1,-1 0-1,1 1 1,-1-1-1,1 0 1,0 0-1,-1 0 0,1 0 1,-1 0-1,1 0 1,0 0-1,-1 0 1,1 0-1,-1 0 1,1 0-1,0 0 0,-1 0 1,1 0-1,0 0 1,-1-1-1,1 1 1,-1 0-1,1-1 1,-1 1-1,1 0 1,-1-1-1,1 1 0,6-5-509,0 1-1,-1-1 0,0 0 0,0 0 1,0-1-1,-1 1 0,1-1 0,-1-1 1,-1 1-1,7-12 0,35-74-8742,-26 48 3863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11082,'0'0'10309,"-4"8"-8718,-21 43 63,13-29-1158,1 1-1,1 0 0,1 0 0,1 1 0,1 0 0,1 0 1,-5 48-1,11-62-652,0 0 0,1 0 0,0 0 0,0 0 0,1 0-1,1 0 1,-1 0 0,2-1 0,-1 1 0,1-1 0,10 16 0,-73-117-4774,31 53 4466,-47-52 0,75 91 530,-1-1 0,1 1 0,0 0 0,0 0 0,-1 0 0,1-1 1,0 1-1,0 0 0,-1 0 0,1-1 0,0 1 0,0 0 0,0-1 0,-1 1 1,1 0-1,0-1 0,0 1 0,0 0 0,0-1 0,0 1 0,0 0 0,0-1 1,0 1-1,0-1 0,0 1 0,0 0 0,0-1 0,0 1 0,0 0 0,0-1 1,0 1-1,0 0 0,0-1 0,0 1 0,1 0 0,-1-1 0,0 1 0,0 0 1,1-1-1,17-5 1086,42 6-768,-42 1-54,10 0-365,41-1 122,-64 0-330,-1-1 0,0 1 1,0-1-1,0 0 1,0 0-1,0 0 0,0 0 1,0-1-1,0 0 0,0 0 1,-1 0-1,7-4 0,-10 5-147,1 0 0,-1 0-1,1 0 1,-1 0 0,1 0-1,-1 0 1,1 0 0,-1 0-1,0 0 1,1 0 0,-1 0-1,0 0 1,0 0 0,0 0-1,0 0 1,0 0 0,0 0-1,0-1 1,0 1 0,-1 0-1,1 0 1,-1-1 0,-7-12-9128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12716,'0'0'4100,"66"5"-4004,-30 4-737,5 0-2401,6-1-3268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17264,'0'0'2371,"-12"5"-257,-10 4-1574,-4 1-37,0 2-1,1 0 1,-33 22 0,58-34-505,-1 0-1,1 1 0,-1-1 0,1 0 1,-1 0-1,1 1 0,-1-1 0,1 0 1,0 1-1,-1-1 0,1 1 0,-1-1 1,1 1-1,0-1 0,0 0 0,-1 1 1,1-1-1,0 1 0,0-1 0,-1 1 1,1-1-1,0 1 0,0 0 0,0-1 1,0 1-1,0-1 0,0 1 0,0-1 1,0 1-1,0 0 0,16 6-571,39-7-1580,-43 0 1262,24-2-769,-25 1 1757,1 0 1,-1 1-1,1 0 0,22 5 1,-33-5-9,0 0 1,-1 0 0,1 1 0,-1-1-1,1 1 1,-1-1 0,1 1-1,-1-1 1,1 1 0,-1-1 0,0 1-1,1-1 1,-1 1 0,1-1 0,-1 1-1,0 0 1,0-1 0,1 1-1,-1 0 1,0-1 0,0 1 0,0 0-1,0-1 1,0 1 0,0 0-1,0-1 1,0 1 0,0 0 0,0-1-1,0 1 1,0 0 0,0-1 0,-1 1-1,1-1 1,0 1 0,-1 0-1,1-1 1,-1 2 0,-13 23 1122,0-9-480,-1 0-1,-24 19 1,34-31-623,0 0-1,0 0 0,0 0 1,-1-1-1,1 0 0,-1 0 0,0-1 1,0 1-1,0-1 0,-1 0 1,1-1-1,-9 2 0,14-4-183,0 1 0,0 0 0,1-1 0,-1 1 0,0 0 0,1-1 0,-1 1 0,1-1 0,-1 0 0,0 1 0,1-1 1,-1 1-1,1-1 0,-1 0 0,1 1 0,0-1 0,-1 0 0,1 0 0,0 1 0,-1-1 0,1 0 0,0 0 0,0 1 0,0-1 0,0 0 0,0 0 0,0 0 0,0 1 0,0-1 0,0 0 0,0 0 0,0 1 0,0-1 0,1 0 0,-1 0 0,0 0 0,0 1 0,1-2 0,12-35-6330,5 9-1137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94 326 10730,'0'0'6476,"-10"11"-4368,2-3-1803,-37 44 1388,41-47-1391,1 0 0,0 0 1,-1 1-1,2-1 0,-1 1 0,1 0 1,-1 0-1,2 0 0,-1 0 0,-1 11 1,3-16-281,0 0 1,0 0 0,0 0-1,0 0 1,0 0 0,0 0 0,0 0-1,1 0 1,-1 0 0,0 0-1,1 0 1,-1 0 0,1 0-1,-1 0 1,1 0 0,-1-1 0,1 1-1,-1 0 1,1 0 0,0 0-1,-1-1 1,1 1 0,0 0-1,0-1 1,0 1 0,0-1 0,-1 1-1,1-1 1,1 1 0,2 0-6,-1 0 1,0 0 0,1-1-1,-1 0 1,1 1 0,-1-1-1,1 0 1,-1-1-1,4 0 1,4 0-13,-1-1 0,0-1-1,0 0 1,0-1 0,13-5 0,-5-3-41,1-1 0,-2-1-1,0 0 1,0-1 0,-1-1 0,-1-1 0,-1 0 0,-1-1-1,0 0 1,-1-1 0,-1 0 0,-1-1 0,0 0 0,-2-1-1,0 0 1,-2 0 0,0-1 0,-1 1 0,-1-1 0,-2-1 0,1-26-1,-2 48 34,-1-1-1,0 1 1,0-1 0,0 1-1,0-1 1,0 1-1,0-1 1,0 1-1,-1-1 1,1 1-1,0-1 1,-1 1-1,0-1 1,1 1-1,-1-1 1,0 1-1,1 0 1,-1 0 0,0-1-1,0 1 1,0 0-1,0 0 1,0 0-1,0 0 1,-1 0-1,1 0 1,0 0-1,0 0 1,-1 1-1,1-1 1,-1 0 0,1 1-1,0-1 1,-1 1-1,1-1 1,-1 1-1,1 0 1,-1 0-1,0 0 1,1 0-1,-1 0 1,1 0-1,-1 0 1,1 0-1,-2 1 1,-4 0 45,1 1 0,0 0 0,0 0 0,0 1 1,0-1-1,0 1 0,0 1 0,1-1 0,-8 7 0,-3 4 167,1 0-1,1 1 1,-15 19 0,25-31-161,1 1 1,0 1-1,0-1 1,1 0-1,-1 1 1,1-1-1,0 1 1,0 0-1,0-1 1,1 1-1,0 0 1,0 0-1,0 0 1,0 0-1,1 1 1,0-1-1,0 0 1,1 8-1,0-11-80,0 0 0,1 0 0,-1 0 0,0 0 0,1 0 0,-1 0 0,1 0-1,0 0 1,0-1 0,-1 1 0,1-1 0,0 1 0,0-1 0,0 0 0,1 0 0,2 2-1,46 15-1526,-23-9 541,-22-6 960,0 0 1,1 0-1,-1 1 0,-1-1 0,1 1 0,0 1 0,-1-1 0,0 1 0,0 0 0,0 0 0,-1 0 1,0 1-1,0-1 0,0 1 0,4 10 0,-6-11-35,0-1 1,-1 0-1,0 1 1,0-1-1,0 1 1,-1 0-1,1-1 1,-1 1-1,0-1 0,-1 1 1,1 0-1,-1-1 1,0 1-1,0-1 1,0 1-1,0-1 0,-1 0 1,0 1-1,0-1 1,0 0-1,0 0 1,-1 0-1,0-1 1,-3 6-1,-5 2-6003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11787,'0'0'4153,"-12"12"-1147,1 0-2310,1-1-1,0 2 1,0-1-1,2 1 1,-1 1-1,2-1 1,-1 1 0,2 1-1,-9 29 1,10-18 42,-1 51 0,6-59-583,-1 1 0,0 0 1,-2-1-1,0 0 0,-10 29 0,13-108 171,2 43-417,1 0 1,0 0-1,2 1 0,0-1 0,1 1 1,1 1-1,0-1 0,1 1 0,18-25 1,-21 33 48,0 1 0,1 0 0,0 0 1,1 0-1,-1 1 0,2 0 1,-1 0-1,0 0 0,1 1 1,0 1-1,0-1 0,1 1 1,-1 0-1,1 1 0,0 0 1,0 1-1,0-1 0,0 2 0,0-1 1,12 1-1,-21 1 42,1-1 0,0 1 0,-1 0-1,1 0 1,-1 0 0,1 0 0,-1 0 0,1 0-1,0 0 1,-1 0 0,1 1 0,-1-1 0,1 0 0,-1 0-1,1 0 1,-1 1 0,1-1 0,-1 0 0,1 0-1,-1 1 1,1-1 0,-1 0 0,1 1 0,-1-1 0,0 1-1,1-1 1,-1 1 0,1-1 0,-1 1 0,0-1-1,0 1 1,1-1 0,-1 1 0,0-1 0,0 1 0,0-1-1,0 1 1,1-1 0,-1 1 0,0 0 0,0-1-1,0 1 1,0-1 0,0 1 0,0-1 0,-1 1 0,1-1-1,0 1 1,0 0 0,0-1 0,0 1 0,-1-1-1,1 1 1,0-1 0,0 1 0,-1-1 0,1 1 0,-1-1-1,1 0 1,0 1 0,-1-1 0,1 1 0,-1-1-1,1 0 1,-1 1 0,-29 28 92,9-17 212,0-2 0,-25 9 0,-8 3-335,53-21-578,-2 1 1082,18-2-17516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184 233 5029,'0'0'13346,"-12"-2"-11222,12 2-2109,-5-2 141,0 1 1,0-1-1,0 1 0,-1 1 0,1-1 0,0 1 0,0 0 0,-1 0 1,1 1-1,0-1 0,0 1 0,0 0 0,0 1 0,0-1 0,0 1 1,0 0-1,0 0 0,0 1 0,1-1 0,-9 7 0,5-1-34,0-1-1,1 1 1,-12 17 0,17-23-117,0 0 0,1 0 0,-1 0 0,1 0 0,0 1 0,0-1 0,0 0 0,0 1 1,0-1-1,0 1 0,1-1 0,-1 1 0,1-1 0,-1 1 0,1-1 0,0 1 0,0-1 0,0 1 0,1-1 0,-1 1 1,1-1-1,-1 1 0,2 2 0,-1-4-3,1 0 0,-1 0 0,1 0 0,-1 0 0,1 0 0,0 0 0,-1 0 0,1-1 0,0 1 0,-1-1 0,1 1 0,0-1 0,0 0 0,0 1 0,-1-1 0,1 0 0,0 0 0,0-1 0,0 1 0,0 0 1,-1 0-1,1-1 0,2 0 0,42-15 13,-24 0-27,-1-1 0,-1 0 0,0-2 0,-1 0 0,-1-1 0,-1-1 0,27-42 0,-43 60 14,-5 7-4,-15 20-8,-23 37-7,15-6 50,25-51-28,1 0-1,-1-1 1,1 1-1,0 0 0,0 1 1,0-1-1,1 0 1,0 0-1,-1 0 1,2 0-1,-1 0 0,1 6 1,-1-10-2,1 1 0,-1 0 0,1 0 0,0-1 1,-1 1-1,1-1 0,0 1 0,-1 0 0,1-1 0,0 1 1,0-1-1,0 0 0,-1 1 0,1-1 0,0 0 0,0 1 1,0-1-1,0 0 0,0 0 0,0 0 0,-1 1 0,1-1 1,0 0-1,0-1 0,0 1 0,0 0 0,0 0 0,0 0 1,0 0-1,1-1 0,27-8 64,-14 1-109,-2 0 0,1-1 0,-1 0 0,-1-1 0,0 0 0,0-1 0,-1-1 0,11-14 0,73-110-1907,-92 130 1847,61-99-736,-64 105 852,0-1-1,0 1 0,0 0 1,0 0-1,0-1 0,0 1 1,0 0-1,0 0 1,1-1-1,-1 1 0,0 0 1,0 0-1,0 0 0,0-1 1,1 1-1,-1 0 1,0 0-1,0 0 0,0 0 1,1-1-1,-1 1 1,0 0-1,0 0 0,1 0 1,-1 0-1,0 0 0,0 0 1,1 0-1,-1 0 1,0 0-1,0-1 0,1 1 1,-1 0-1,0 0 0,0 1 1,1-1-1,-1 0 1,0 0-1,0 0 0,1 0 1,-1 0-1,0 0 0,0 0 1,1 0-1,-1 0 1,0 0-1,0 1 0,1-1 1,-1 0-1,0 0 0,0 0 1,0 1-1,1-1 1,-1 0-1,0 0 0,0 0 1,0 1-1,0-1 1,0 0-1,1 0 0,-1 1 1,0 0 35,0 0 1,0-1-1,1 1 1,-1 0-1,0 0 1,0 0-1,0-1 1,0 1 0,0 0-1,0 0 1,0 0-1,-1 0 1,1-1-1,0 1 1,0 0-1,-1 0 1,1 0-1,0-1 1,-1 2 0,-30 43 290,1 1 1,3 1 0,2 1 0,-22 61 0,38-88-412,-29 89 96,29-79 5,-1-1 0,-2 0-1,-16 30 1,28-59-17,0 0 0,0-1 1,-1 1-1,1 0 0,0 0 0,0-1 0,-1 1 0,1 0 0,0-1 0,-1 1 1,1-1-1,-1 1 0,1 0 0,0-1 0,-1 1 0,0-1 0,1 1 0,-1-1 1,1 1-1,-1-1 0,0 0 0,1 1 0,-1-1 0,0 0 0,1 1 0,-1-1 1,0 0-1,1 0 0,-1 0 0,0 0 0,0 0 0,1 1 0,-1-1 0,0 0 0,0-1 1,1 1-1,-2 0 0,1-1-30,1 0 1,-1 0 0,1-1-1,-1 1 1,1 0 0,0 0-1,0-1 1,-1 1 0,1 0-1,0 0 1,0-1 0,0 1-1,1 0 1,-1 0 0,0-1-1,0 1 1,1 0 0,-1 0-1,0 0 1,1 0 0,-1-1-1,2-1 1,14-26-4410,1 1-1,34-45 1,-31 47 756,8-12-3153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10826,'0'0'8382,"-7"8"-6850,-39 51 160,-43 71 1,68-95-1413,2 0-1,2 1 1,1 1-1,-12 40 1,35-106-1691,-2-1 0,3-34 0,-4-26 2056,18 97 1053,-11-2-1791,-1 0 1,1-2-1,0 1 0,-1-1 1,14 2-1,29 0-4374,-17-4-2932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1 410 11499,'0'0'11696,"8"4"-10633,-5-3-999,1 0 0,-1 0-1,0 0 1,1 0 0,-1 0 0,0-1 0,1 1 0,-1-1 0,1 0 0,-1 0 0,1-1 0,-1 1 0,0 0 0,1-1 0,3-1 0,2-2 0,0 0 0,0 0 1,0-1-1,-1 0 1,12-10-1,11-9-69,-2-2 0,0-1 1,-1-1-1,-2-1 0,-1-1 0,-2-2 0,0 0 1,-3-1-1,30-64 0,-49 96 4,-1 1 0,1-1-1,-1 0 1,1 1 0,-1-1 0,1 0 0,-1 0-1,0 1 1,0-1 0,1 0 0,-1 0 0,0 1 0,0-1-1,0 0 1,1 0 0,-1 0 0,0 1 0,0-1-1,0 0 1,-1 0 0,1 0 0,0 0 0,0 1 0,0-1-1,-1-1 1,-16 14 28,-21 32 110,10-8 278,-43 75-1,63-95-195,0 0 0,1 1-1,1-1 1,0 1 0,1 0-1,1 1 1,-4 33 0,8-49-212,-1-1-1,1 1 1,0-1 0,0 1-1,0 0 1,0-1 0,1 1 0,-1 0-1,0-1 1,1 1 0,-1-1-1,1 1 1,-1-1 0,1 1 0,0-1-1,0 1 1,-1-1 0,1 0-1,0 1 1,0-1 0,0 0 0,1 0-1,-1 0 1,0 0 0,0 0 0,2 1-1,0-1 3,0 0-1,0 0 0,0 0 0,0-1 1,0 0-1,0 1 0,1-1 1,-1 0-1,0-1 0,0 1 1,0 0-1,6-2 0,5-3-105,1 0-1,-1-1 1,1 0 0,18-12-1,-3-3-626,-1 0 0,40-40-1,-38 34 592,-48 45 655,2 1 0,1 1 0,0 0 0,-20 42 1,31-57-508,1-1-1,-1 1 1,1 0 0,1 0 0,-1-1 0,1 1 0,-1 0 0,2 1 0,-2 5 0,2-11-36,1 1 0,-1-1 0,0 0 0,0 1-1,0-1 1,1 0 0,-1 0 0,0 1 0,0-1 0,1 0 0,-1 0-1,0 0 1,0 1 0,1-1 0,-1 0 0,0 0 0,1 0 0,-1 0 0,0 0-1,1 0 1,-1 0 0,0 0 0,1 0 0,-1 1 0,0-1 0,1-1-1,-1 1 1,0 0 0,1 0 0,-1 0 0,1 0 0,-1 0 0,0 0 0,0 0-1,1 0 1,-1 0 0,0-1 0,1 1 0,-1 0 0,0 0 0,0 0-1,1-1 1,-1 1 0,0 0 0,0 0 0,1-1 0,16-10-1698,22-42-8515,-18 19 230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14029,'0'0'6374,"-54"57"-6085,46-41-193,4-2-160,4-6-1634,0-5-4580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87 319 12556,'-7'9'1884,"-42"58"1809,45-60-3153,0 0 1,0 1-1,0-1 0,1 1 1,1-1-1,-1 1 1,1 0-1,0 0 1,-1 15-1,4-22-507,-1 0 1,0 0-1,1 0 1,-1 0-1,0 0 1,1-1-1,-1 1 1,1 0-1,-1 0 1,1 0-1,0 0 1,-1-1-1,1 1 1,0 0-1,-1-1 1,1 1-1,0 0 0,0-1 1,0 1-1,-1-1 1,1 1-1,0-1 1,0 0-1,0 1 1,0-1-1,0 0 1,0 0-1,0 0 1,0 1-1,0-1 1,0 0-1,0 0 1,0 0-1,0-1 1,0 1-1,0 0 1,0 0-1,0 0 0,1-1 1,44-12 106,-27 3-142,1-2-1,-2 0 1,1-2 0,-2 0 0,0 0 0,-1-2 0,17-19 0,1-6-422,53-83 0,-86 122 404,15-21-85,-2 0 0,0-2-1,-2 1 1,-1-2 0,16-49 0,-37 80 1525,-7 11-1126,1 1 0,1 1 0,0 0 0,2 1 0,0 1 0,-12 24 1,17-28-152,0 1 1,1 0 0,1 0-1,1 0 1,0 1 0,2 0 0,0 0-1,-1 28 1,3-44-138,1 0 0,0 0 0,0 0 0,1 0 1,-1 0-1,0 0 0,1 0 0,-1 0 0,1 0 0,-1-1 0,1 1 0,0 0 0,0 0 0,0 0 0,0-1 1,0 1-1,0 0 0,1-1 0,-1 1 0,0-1 0,1 0 0,-1 1 0,4 1 0,-2-2 3,0 0 0,1 1-1,-1-1 1,1-1 0,-1 1-1,0-1 1,1 1 0,-1-1-1,1 0 1,-1 0 0,1 0-1,5-2 1,3 0-65,0-1 0,-1-1 1,1 1-1,-1-2 0,0 0 1,0 0-1,11-8 0,-3-1-196,-1-1 0,26-25 0,-37 33 248,0-1-1,0-1 1,0 1 0,-1-1 0,0 0 0,-1 0-1,7-18 1,-12 27 14,0 0-1,1 0 1,-1 0-1,0-1 1,0 1-1,0 0 1,0 0 0,0 0-1,0-1 1,0 1-1,0 0 1,0 0-1,0 0 1,0 0-1,0-1 1,0 1-1,0 0 1,-1 0 0,1 0-1,0-1 1,0 1-1,0 0 1,0 0-1,0 0 1,0 0-1,0 0 1,0-1-1,-1 1 1,1 0 0,0 0-1,0 0 1,0 0-1,0 0 1,0 0-1,-1-1 1,1 1-1,0 0 1,0 0-1,0 0 1,-1 0 0,1 0-1,0 0 1,0 0-1,0 0 1,0 0-1,-1 0 1,1 0-1,0 0 1,0 0-1,0 0 1,-1 0-1,1 0 1,0 0 0,0 0-1,0 0 1,-1 0-1,1 1 1,0-1-1,0 0 1,0 0-1,0 0 1,0 0-1,-1 0 1,1 0 0,0 1-1,0-1 1,-14 7 215,-1 3 6,0 2 1,1-1-1,1 2 0,0 0 1,-16 20-1,23-26-160,1 0-1,0 1 1,0-1 0,0 1-1,1 1 1,0-1 0,0 1-1,1-1 1,0 1-1,1 0 1,0 0 0,-1 14-1,3-22-124,0 0 0,1 0 1,-1 1-1,0-1 0,1 0 0,0 0 0,-1 0 0,1 0 1,0 0-1,-1 0 0,1 0 0,0 0 0,0 0 0,0 0 1,0 0-1,0-1 0,0 1 0,0 0 0,0-1 0,0 1 0,0 0 1,0-1-1,0 0 0,0 1 0,1-1 0,-1 0 0,0 1 1,0-1-1,1 0 0,-1 0 0,0 0 0,0 0 0,0 0 1,1 0-1,-1 0 0,0-1 0,0 1 0,3-1 0,2 0-713,1 0-1,0 0 0,-1-1 1,1 0-1,-1 0 0,7-3 0,16-15-4591,6-6-2761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6887,'0'0'14611,"-10"2"-12524,-4 2-1562,0 0-1,1 1 1,-23 11 0,32-14-417,0 0 0,-1 0 0,1 0 1,0 1-1,0 0 0,1 0 0,-1 0 0,0 1 1,1-1-1,0 1 0,0-1 0,0 1 0,0 0 1,1 0-1,-1 1 0,1-1 0,-2 8 0,4-11-137,0 0 1,0 0-1,0 0 0,0 0 0,1 0 0,-1 0 0,0 0 0,1 0 0,-1 0 0,1-1 0,-1 1 0,1 0 0,-1 0 0,1 0 0,0 0 0,-1-1 0,1 1 0,0 0 0,0-1 0,-1 1 0,1 0 0,0-1 0,0 1 0,0-1 0,0 0 0,0 1 0,0-1 0,0 0 0,0 1 0,0-1 0,0 0 0,0 0 0,0 0 0,0 0 0,0 0 0,0 0 0,1 0 0,53 1-1896,-40-1 948,4 0 550,1 1 0,-1 1-1,1 0 1,-1 2 0,0 0 0,29 11 0,-47-15 534,0 0 0,0 1 0,0-1 0,0 1-1,0-1 1,0 1 0,0-1 0,0 1 0,0-1 0,0 1 0,0 0-1,0 0 1,0-1 0,-1 1 0,1 0 0,0 0 0,0 0 0,-1 0-1,1 0 1,-1 0 0,1 0 0,-1 0 0,0 0 0,1 0-1,-1 0 1,0 0 0,1 0 0,-1 1 0,0-1 0,0 0 0,0 0-1,0 0 1,0 0 0,0 0 0,-1 0 0,1 1 0,0-1 0,-1 0-1,1 0 1,0 0 0,-1 0 0,1 0 0,-1 0 0,0 0 0,1 0-1,-1 0 1,0-1 0,1 1 0,-1 0 0,0 0 0,-2 1-1,-4 5 373,0-1 0,-1 0-1,1 0 1,-13 6-1,-6 3 327,0-1-1,-55 21 0,68-31-1091,0-1 0,0 0-1,0 0 1,0-1-1,-17 0 1,17-6-4832,8-5-1630,1-8-10659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4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268 209 3235,'9'-6'529,"18"-12"2957,40-33 0,-61 45-2931,0 1 0,0-1-1,-1 0 1,1 0 0,-1-1 0,-1 1-1,1-1 1,-1 0 0,-1-1-1,1 1 1,-1 0 0,2-9 0,-5 15-460,1-1 1,-1 1 0,0 0-1,0-1 1,0 1 0,0 0-1,0 0 1,0-1 0,0 1-1,-1 0 1,1-1-1,0 1 1,-1 0 0,1 0-1,-1-1 1,0 1 0,1 0-1,-1 0 1,0 0 0,1 0-1,-1 0 1,0 0 0,0 0-1,0 0 1,0 0 0,0 0-1,0 1 1,0-1 0,0 0-1,-1 1 1,1-1-1,0 0 1,0 1 0,0 0-1,-1-1 1,1 1 0,0 0-1,-1-1 1,1 1 0,-2 0-1,-6-1 176,0 1-1,0-1 1,0 1-1,-16 3 1,10 0-95,-1 1 0,1 1 0,0 0 0,1 1 0,-1 0 0,1 1 0,0 1 0,1 0 1,-1 1-1,2 1 0,-19 16 0,13-9-20,1 0-1,1 2 1,1 0 0,0 0-1,1 1 1,-20 40 0,30-50-70,0 0-1,0 1 1,1-1 0,0 1 0,1 0-1,0-1 1,0 20 0,1-27-77,1 0 0,0 0 1,1 0-1,-1 1 0,0-1 0,1 0 1,-1-1-1,1 1 0,0 0 0,0 0 1,0 0-1,1 0 0,-1-1 1,1 1-1,-1 0 0,1-1 0,0 0 1,0 1-1,0-1 0,0 0 0,0 0 1,1 0-1,-1 0 0,1 0 0,-1-1 1,1 1-1,0-1 0,-1 0 0,1 1 1,0-1-1,4 1 0,4-1 3,1 1 0,-1-1 0,1-1 0,0 0 0,-1-1 0,1 0 0,-1-1 0,0 0 0,1-1 0,-1 0 1,0-1-1,15-6 0,-13 3-41,0 1 0,0-2 0,0 0 0,-1 0 0,0-1 0,0-1 0,-1 0 0,-1-1 0,12-13 0,-22 24 28,1-1-1,-1 1 1,1 0 0,-1-1 0,1 1-1,-1-1 1,1 1 0,-1-1-1,0 1 1,1-1 0,-1 0 0,0 1-1,1-1 1,-1 1 0,0-1 0,0 0-1,0 1 1,1-1 0,-1 0 0,0 1-1,0-1 1,0 0 0,0 1 0,0-1-1,0 0 1,-1 1 0,1-1 0,0-1-1,-17 3-31,-24 16 65,32-11 6,4-4-27,0 1 1,1 0 0,-1 0-1,1 0 1,0 0-1,0 1 1,0-1-1,0 1 1,1 0-1,-1 1 1,-4 7 0,22-20-18,39-34-744,-41 31 435,1 0 0,0 1-1,0 0 1,1 1-1,23-11 1,-36 20 313,0 0 0,0-1 0,-1 1 1,1 0-1,0-1 0,0 1 0,0 0 1,-1 0-1,1 0 0,0-1 0,0 1 1,0 0-1,0 0 0,0 0 0,-1 1 0,1-1 1,0 0-1,0 0 0,0 0 0,0 1 1,-1-1-1,1 0 0,0 1 0,0-1 1,-1 0-1,1 1 0,0-1 0,-1 1 0,1 0 1,1 0-1,-1 1 38,-1 0 1,1 0-1,0 0 1,0 0-1,-1 0 0,1 0 1,-1 0-1,0 0 1,0 0-1,0 0 1,0 0-1,0 3 1,-1 7 274,-1 0 1,0-1 0,-6 18-1,-14 30 498,14-43-608,2 0 0,0 0 1,1 1-1,-5 27 0,10-44-211,0 1-1,0-1 0,0 0 0,0 0 1,0 0-1,0 0 0,0 0 1,0 1-1,0-1 0,0 0 0,0 0 1,0 0-1,0 0 0,0 1 0,0-1 1,0 0-1,0 0 0,0 0 0,0 0 1,0 0-1,0 1 0,0-1 1,1 0-1,-1 0 0,0 0 0,0 0 1,0 0-1,0 0 0,0 0 0,0 1 1,0-1-1,1 0 0,-1 0 1,0 0-1,0 0 0,0 0 0,0 0 1,0 0-1,1 0 0,-1 0 0,0 0 1,0 0-1,0 0 0,0 0 0,1 0 1,-1 0-1,0 0 0,0 0 1,0 0-1,0 0 0,0 0 0,1 0 1,-1 0-1,0 0 0,13-7-1036,9-13-1784,-1-9-2630,2-8-3598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16528,'0'0'4804,"-38"57"-3362,19-19-257,-2 5 0,2 4-352,1 2-385,8-4-320,2-6-96,8-7-32,0-10 0,6-10-160,6-10-737,2-2-768,0-9-834,-1-13-2433,-2-7-5991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15150,'0'0'2242,"0"11"-42,3 33-716,-3-43-1420,1 1-1,-1-1 1,1 1 0,-1-1 0,1 1 0,0-1-1,0 0 1,0 1 0,0-1 0,0 0-1,0 0 1,0 0 0,0 0 0,0 0-1,1 0 1,-1 0 0,0 0 0,1 0-1,-1-1 1,0 1 0,1 0 0,-1-1-1,1 1 1,-1-1 0,1 0 0,0 1-1,-1-1 1,1 0 0,-1 0 0,1 0-1,-1 0 1,1 0 0,2-1 0,3 0 110,1 1 0,-1-2 0,1 1 0,13-6-1,-7 1-81,-1 0 0,0-1-1,-1 0 1,23-18 0,-30 22-102,0-1 0,-1 0 1,0 0-1,1 0 1,-1-1-1,-1 0 1,1 1-1,-1-1 1,0 0-1,0-1 1,0 1-1,-1 0 1,0-1-1,3-9 0,-5 14 2,0 1-1,0-1 0,0 0 1,1 1-1,-1-1 1,0 0-1,0 0 0,0 1 1,0-1-1,0 0 0,-1 0 1,1 1-1,0-1 0,0 0 1,0 0-1,-1 1 0,1-1 1,0 0-1,0 1 0,-1-1 1,1 0-1,-1 1 0,1-1 1,-1 1-1,1-1 0,-1 1 1,1-1-1,-1 1 1,1-1-1,-1 1 0,0-1 1,1 1-1,-1 0 0,0-1 1,1 1-1,-1 0 0,0 0 1,1-1-1,-1 1 0,0 0 1,0 0-1,1 0 0,-1 0 1,0 0-1,0 0 0,1 0 1,-1 0-1,0 0 0,0 1 1,1-1-1,-1 0 1,0 0-1,1 0 0,-1 1 1,0-1-1,1 1 0,-2 0 1,-3 0-43,1 1 0,-1 1 1,0-1-1,1 1 0,0-1 0,0 1 1,-5 5-1,2-1 162,1 1 0,-1 1-1,2-1 1,-1 1 0,1 0 0,0 0 0,1 1 0,0 0 0,1-1-1,0 1 1,0 0 0,1 0 0,1 1 0,-1-1 0,2 0 0,0 21-1,1-29-93,-1-1-1,1 0 0,0 1 1,-1-1-1,1 0 0,0 1 1,0-1-1,0 0 1,0 0-1,0 0 0,0 0 1,0 0-1,1 0 0,-1 0 1,0 0-1,1 0 0,-1 0 1,0-1-1,1 1 0,-1-1 1,1 1-1,-1-1 0,1 1 1,-1-1-1,1 0 1,-1 0-1,1 0 0,-1 0 1,1 0-1,0 0 0,1-1 1,5 1-4,0-1 0,-1 0 1,1-1-1,-1 1 0,10-5 1,5-5-149,-1-1 1,-1 0-1,0-2 1,-1 0 0,0-2-1,-1 0 1,22-25 0,37-32-233,-70 72 439,-6 12 112,-7 13 329,-10 23 105,10-35-353,2 1 1,-1-1 0,2 1 0,-1 0 0,2 0 0,0 0 0,0 0 0,1 18 0,1-30-260,0 0 1,0-1-1,0 1 1,1-1-1,-1 1 0,0-1 1,0 1-1,0 0 1,1-1-1,-1 1 1,0-1-1,1 1 0,-1-1 1,0 1-1,1-1 1,-1 0-1,1 1 1,-1-1-1,0 1 1,1-1-1,-1 0 0,1 1 1,0-1-1,-1 0 1,1 0-1,-1 1 1,1-1-1,-1 0 0,1 0 1,-1 0-1,1 0 1,0 0-1,-1 1 1,1-1-1,-1 0 0,1-1 1,0 1-1,-1 0 1,1 0-1,-1 0 1,1 0-1,0 0 1,-1 0-1,1-1 0,-1 1 1,1 0-1,-1-1 1,2 0-1,24-16-625,-22 12-103,0 0 0,-1 0 0,1 0 0,-1-1 0,0 1 1,3-10-1,2-20-7080,-4-1-6553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9865,'0'0'12588,"21"54"-14638,7-46-2050,3 4-5284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09:19:0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85 988 12300,'0'0'1537,"-73"-34"1122,62 18-513,11-8-993,22-16-769,29-19-192,22-20 0,23-18 97,19-15-161,18-11-96,11-9-128,9-3-1730,1-1-4548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78 148 9929,'0'0'11168,"10"0"-8290,29 1-738,-38-1-2074,0 1 0,0-1 0,0 0-1,0 1 1,0-1 0,0 1 0,0-1 0,0 1-1,0 0 1,0-1 0,0 1 0,-1 0-1,1-1 1,0 1 0,0 0 0,-1 0 0,1 0-1,-1 0 1,1 0 0,-1 0 0,1 0-1,-1 0 1,0 0 0,1 0 0,-1 0-1,0 0 1,0 0 0,1 0 0,-1 0 0,0 0-1,0 0 1,0 0 0,-1 0 0,1 0-1,0 0 1,0 1 0,-1-1 0,1 0 0,-1 1-1,-15 36 427,2-23-247,0-1 0,-1-1-1,-1 0 1,-17 11-1,1-1 7,32-23-251,0 0 1,0 0-1,0 0 1,0 0-1,-1 0 0,1 0 1,0 0-1,0 0 1,0 0-1,0 0 1,-1 0-1,1 0 1,0 0-1,0 0 0,0 0 1,0 0-1,0 0 1,-1 0-1,1 0 1,0 0-1,0 1 1,0-1-1,0 0 0,0 0 1,0 0-1,0 0 1,0 0-1,-1 0 1,1 1-1,0-1 1,0 0-1,0 0 0,0 0 1,0 0-1,0 1 1,0-1-1,0 0 1,0 0-1,0 0 1,0 0-1,0 0 1,0 1-1,0-1 0,0 0 1,0 0-1,0 0 1,0 0-1,0 1 1,0-1-1,0 0 1,1 0-1,-1 0 0,0 0 1,0 0-1,0 0 1,0 1-1,0-1 1,0 0-1,0 0 1,0 0-1,1 0 1,14 0-102,19-8-285,95-43-3214,-88 31-534,-1-3-3336,-9 1-5753</inkml:trace>
  <inkml:trace contextRef="#ctx0" brushRef="#br0" timeOffset="1">543 1 19026,'0'0'4612,"-74"33"-2882,41-9-193,-7 4-960,4-1-449,3 2-64,7-2-32,9-4-96,4-5-1025,11-4-1441,2-9-1346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67 303 11211,'0'0'5119,"-6"8"-3517,-5 7-749,1 1 1,-13 24 0,21-35-557,-1 1 1,1-1 0,0 1-1,0-1 1,0 1-1,1 0 1,0-1 0,0 1-1,1 0 1,-1 0-1,1 0 1,1 0 0,-1 0-1,2 6 1,-1-11-278,-1 0 0,1 1 1,0-1-1,0 0 0,0-1 0,0 1 1,0 0-1,0 0 0,0 0 0,0 0 1,0-1-1,0 1 0,0-1 0,0 1 1,0-1-1,1 1 0,-1-1 0,0 1 0,0-1 1,1 0-1,-1 0 0,0 0 0,1 0 1,-1 0-1,0 0 0,1 0 0,-1 0 1,0 0-1,0-1 0,1 1 0,-1 0 1,0-1-1,0 1 0,0-1 0,2 0 0,3-1-4,1-1 0,-1 1-1,0-1 1,0-1-1,9-5 1,11-13-393,-1-1 0,-1 0 0,-1-2 0,-2-1 0,34-52 0,-44 60 306,-1 0 0,0-1 0,-1 0 0,-1-1 0,-1 0 0,-1 0 0,-1 0 0,-1-1 0,0 0 0,0-30 0,-4 51 101,1-1-1,-1 0 1,0 1 0,0-1-1,0 0 1,0 1-1,0-1 1,0 0 0,-1 1-1,1-1 1,0 0-1,0 1 1,0-1 0,0 1-1,-1-1 1,1 0 0,0 1-1,-1-1 1,1 1-1,0-1 1,-1 1 0,1-1-1,-1 1 1,1-1-1,-1 1 1,1 0 0,-1-1-1,1 1 1,-1 0-1,0-1 1,-20 7 560,-19 26-80,15-5-42,-27 35-1,45-54-179,1 1-1,0 0 1,1 1 0,0-1-1,0 1 1,1 0-1,0 0 1,-4 20-1,8-28-294,0-1 0,0 0 0,0 1-1,0-1 1,0 0 0,1 1-1,-1-1 1,0 0 0,1 0-1,-1 1 1,1-1 0,-1 0 0,1 0-1,-1 0 1,1 0 0,0 1-1,0-1 1,0 0 0,-1 0 0,1 0-1,0-1 1,0 1 0,0 0-1,0 0 1,1 0 0,-1-1-1,0 1 1,0-1 0,0 1 0,1-1-1,-1 1 1,0-1 0,0 0-1,1 1 1,-1-1 0,0 0 0,3 0-1,63 0-2231,-43-1 837,-7 1 635,-1 1 0,1 0-1,-1 1 1,21 6 0,-33-7 781,-1-1-1,1 2 1,-1-1-1,0 0 1,1 0-1,-1 1 1,0 0-1,0 0 1,0 0 0,0 0-1,0 0 1,-1 1-1,1-1 1,-1 1-1,1-1 1,-1 1 0,0 0-1,0 0 1,0 0-1,-1 0 1,1 0-1,-1 1 1,1-1-1,-1 1 1,0-1 0,0 6-1,0-1 279,0 1 1,-1-1-1,-1 0 0,1 0 0,-1 0 0,-1 0 1,-3 12-1,4-16-600,-1 0 1,0 0 0,0 0-1,0 0 1,0 0-1,0-1 1,-1 1-1,1-1 1,-7 6-1,1-5-6615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188 126 5285,'0'0'16714,"-9"-5"-14914,7 2-1734,-1 1 1,0 0-1,-1 0 1,1 0 0,0 1-1,0-1 1,-1 1 0,1 0-1,-1 0 1,1 0 0,-1 0-1,0 0 1,1 1 0,-1 0-1,0 0 1,1 0 0,-1 0-1,0 0 1,1 1-1,-1-1 1,0 1 0,1 0-1,-1 0 1,1 1 0,0-1-1,-1 1 1,1-1 0,0 1-1,0 0 1,0 0 0,0 1-1,-5 4 1,5-5-76,1 0 0,0 0 0,0 0 0,0 1 0,0-1 0,0 0 0,1 1 0,-1 0 0,1-1 0,-1 1 0,1 0 0,0-1 0,0 1 0,0 0 0,1 0 0,-1 0 0,1 0 0,-1 4 0,1-7-28,0 1 0,1 0 0,-1 0 1,0 0-1,1 0 0,-1 0 0,0 0 0,1-1 0,-1 1 0,1 0 0,0 0 0,-1-1 0,1 1 0,-1 0 0,1-1 0,0 1 0,0 0 0,-1-1 0,1 1 0,0-1 1,1 1-1,1 0-101,-1 0 1,1 0 0,0-1 0,0 1-1,0-1 1,-1 0 0,1 0 0,0 0-1,0 0 1,3-1 0,-1 0-137,0 0-1,0 0 1,1-1-1,-1 0 1,-1 0 0,8-4-1,-8 3 110,0 1 0,0 0 0,1 0 0,-1 1 0,0-1 0,1 1 0,-1 0 0,9-1 0,-12 2 164,0 0 0,-1 0 0,1 1-1,0-1 1,0 0 0,0 1 0,0-1 0,-1 1 0,1-1-1,0 0 1,-1 1 0,1 0 0,0-1 0,-1 1 0,1-1-1,0 1 1,-1 0 0,1 0 0,-1-1 0,1 1 0,-1 0-1,0 0 1,1 0 0,-1-1 0,0 1 0,0 0 0,1 0 0,-1 0-1,0 1 1,4 32 257,-4-25-119,8 69 1147,-3-30-357,-1 58 0,-4-91-646,-1 0 0,-1 0 1,0 0-1,-1 0 0,-1 0 0,0 0 1,-1-1-1,-8 15 0,4-10 297,-1-1 0,-25 33 0,32-47-555,0 0 1,-1 0-1,1 0 0,-1 0 0,0-1 0,0 0 1,0 1-1,0-1 0,-1-1 0,1 1 0,-1-1 0,0 0 1,0 0-1,0 0 0,0 0 0,0-1 0,-7 1 0,11-2-29,-1 0 0,1 0 0,0 0 0,-1 0 0,1 0 0,0 0 0,-1-1 0,1 1 0,0 0 0,-1-1 0,1 1 0,0-1 0,0 0 0,0 1-1,-1-1 1,1 0 0,0 0 0,0 0 0,0 0 0,0 0 0,0 0 0,0 0 0,1 0 0,-1 0 0,-1-2 0,1 0-25,-1-1 1,1 1-1,1 0 1,-1-1 0,0 1-1,1-1 1,0 1-1,-1-1 1,1 1-1,1-5 1,0-2-27,1 0 0,-1 0 0,2 0 0,0 1 0,0-1 0,7-13 0,21-25-316,2 1 1,2 2-1,78-78 0,-70 80 264,-3-1 0,-1-3 0,38-60 0,-74 102 75,0 0 1,0-1 0,-1 1-1,0-1 1,3-11 0,-5 17 27,0 0 1,0-1-1,0 1 1,0 0-1,1-1 1,-1 1 0,0 0-1,0-1 1,0 1-1,0 0 1,0-1-1,0 1 1,-1 0 0,1-1-1,0 1 1,0-1-1,0 1 1,0 0 0,0-1-1,0 1 1,-1 0-1,1 0 1,0-1-1,0 1 1,0 0 0,-1-1-1,1 1 1,0 0-1,-1 0 1,1-1-1,0 1 1,0 0 0,-1 0-1,0-1 1,-21 12-102,12-4 130,1 2 0,0-1 0,1 1 0,0 1 0,0 0 0,1 0 0,0 0 0,0 1 0,2 0 0,-1 0-1,1 0 1,1 1 0,0 0 0,1-1 0,0 2 0,-2 17 0,5-29-18,0-1-1,0 1 1,0-1-1,0 1 1,0-1 0,0 1-1,0-1 1,1 1-1,-1-1 1,0 1-1,0-1 1,0 1 0,1-1-1,-1 1 1,0-1-1,1 0 1,-1 1 0,0-1-1,1 1 1,-1-1-1,0 0 1,1 1 0,-1-1-1,1 0 1,-1 0-1,1 1 1,-1-1-1,0 0 1,1 0 0,-1 0-1,1 0 1,0 1-1,23-3 69,21-14 2,-14-6-114,-1 0 0,-1-2 0,0-2 0,-3 0 0,0-2 1,38-52-1,-64 80 40,0 0-1,0 0 1,0 0 0,0 1 0,0-1 0,0 0 0,0 0 0,0 0 0,0 0 0,0 0 0,1 1-1,-1-1 1,0 0 0,0 0 0,0 0 0,0 0 0,0 0 0,0 0 0,0 0 0,1 0 0,-1 1-1,0-1 1,0 0 0,0 0 0,0 0 0,0 0 0,1 0 0,-1 0 0,0 0 0,0 0-1,0 0 1,0 0 0,1 0 0,-1 0 0,0 0 0,0 0 0,0 0 0,0 0 0,0 0 0,1 0-1,-1 0 1,0 0 0,0 0 0,0 0 0,0-1 0,0 1 0,1 0 0,-1 0 0,0 0 0,0 0-1,0 0 1,0 0 0,0 0 0,0-1 0,0 1 0,0 0 0,1 0 0,-1 0 0,0 0-1,0 0 1,0 0 0,0-1 0,0 1 0,0 0 0,0 0 0,0 0 0,0-1 0,-1 22 140,-9 33 135,10-50-258,-1-2-8,-1 7 48,0 0 0,0 0 1,1 0-1,0 0 0,1 0 0,-1 0 1,2 0-1,0 0 0,1 10 1,-1-18-49,0 0 0,0 0 0,0 0 0,0-1 0,0 1 0,0 0 0,0 0 0,0-1 0,0 1 0,0 0 0,0-1 0,0 1 0,0-1 0,1 1 0,-1-1 1,0 0-1,0 1 0,1-1 0,-1 0 0,0 0 0,0 0 0,1 0 0,-1 0 0,0 0 0,1-1 0,-1 1 0,0 0 0,0 0 0,0-1 0,3 0 0,35-18 79,-25 8-170,0 0 0,-1 0-1,-1-1 1,0-1 0,0 0 0,-2 0-1,1-1 1,14-29 0,-24 42-47,-7 18-49,-20 59 306,24-69-50,1 0 0,0-1 0,0 1 0,0 0 0,1 0 0,0 0 0,0 0 0,1 0 0,2 11 0,-2-16-69,0-1 0,0 1 0,-1-1 0,1 0 0,0 1 0,0-1 1,1 0-1,-1 0 0,0 1 0,0-1 0,1 0 0,-1 0 0,0-1 1,1 1-1,-1 0 0,1 0 0,-1-1 0,1 1 0,-1-1 0,1 1 0,0-1 1,-1 1-1,1-1 0,0 0 0,-1 0 0,1 0 0,0 0 0,-1 0 1,1 0-1,0-1 0,-1 1 0,1-1 0,-1 1 0,3-1 0,3-1-1,0 0 0,0 0 0,-1-1 0,1 0-1,0 0 1,8-6 0,3-5-33,0 0 0,29-33 1,-41 41-4,0-1 1,-1 1-1,0-1 1,0-1-1,-1 1 1,0-1-1,0 0 1,-1 1-1,0-2 1,4-13-1,-8 22 26,1 1-1,0-1 1,0 0 0,0 0 0,0 0-1,-1 0 1,1 0 0,0 0-1,0 0 1,0 0 0,-1 0-1,1 0 1,0 0 0,0 0 0,0 0-1,-1 0 1,1 0 0,0 0-1,0 0 1,0 0 0,-1 0-1,1 0 1,0 0 0,0 0 0,0 0-1,0 0 1,-1 0 0,1-1-1,0 1 1,0 0 0,0 0-1,0 0 1,-1 0 0,1 0 0,0-1-1,0 1 1,0 0 0,0 0-1,0 0 1,0 0 0,0-1-1,0 1 1,0 0 0,-1 0 0,1 0-1,0-1 1,0 1 0,0 0-1,0 0 1,0 0 0,0-1-1,0 1 1,0 0 0,0 0 0,0 0-1,1 0 1,-1-1 0,0 1-1,0 0 1,0 0 0,0 0 0,0-1-1,0 1 1,0 0 0,0 0-1,0 0 1,1 0 0,-1-1-1,-9 10-81,9-9 80,-3 3 34,1 1 0,0-1 0,0 1 1,0 0-1,0-1 0,1 1 0,0 0 1,-1 0-1,1 0 0,1 0 0,-1 0 0,0 6 1,1-9-21,0-1 0,0 1 0,1 0 0,-1 0 0,0 0 0,0-1 0,0 1 0,0 0 0,1 0 0,-1-1 0,0 1 0,1 0 1,-1-1-1,0 1 0,1 0 0,-1-1 0,1 1 0,-1-1 0,1 1 0,0-1 0,-1 1 0,1-1 0,-1 1 0,1-1 0,1 1 1,0-1-3,0 1 0,-1-1 1,1 0-1,0 0 0,0 0 1,0 0-1,0-1 0,0 1 1,-1-1-1,1 1 1,0-1-1,0 1 0,-1-1 1,1 0-1,3-2 0,6-4 3,-1 0 0,1-1 0,-2 0 0,1-1 0,-1 0 0,10-13 0,26-24 11,-46 57-62,-6 7 9,2-7 97,-1 0 1,2 1 0,0 0-1,0 0 1,1 0-1,0 0 1,1 0 0,1 0-1,0 1 1,1-1 0,1 17-1,-1-29-64,0 1 0,0 0-1,0 0 1,1 0 0,-1-1-1,0 1 1,1 0 0,-1-1-1,1 1 1,-1 0 0,1-1-1,-1 1 1,1 0 0,-1-1 0,1 1-1,-1-1 1,1 1 0,0-1-1,-1 1 1,1-1 0,0 0-1,0 1 1,-1-1 0,1 0 0,0 1-1,0-1 1,-1 0 0,1 0-1,0 0 1,0 0 0,0 0-1,0 0 1,-1 0 0,1 0 0,0 0-1,0 0 1,0 0 0,-1 0-1,1-1 1,0 1 0,0 0-1,-1-1 1,1 1 0,1-1-1,1 0-134,0-1 0,0 1 0,0-1-1,0 0 1,-1 0 0,1 0 0,0 0-1,-1 0 1,4-4 0,0-4-1757,-1 1 0,0-1 0,0 0 0,-1 0 0,4-20 1,0-4-6595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6278,'-12'0'10986,"1"10"-8776,1 3 321,7 3-1346,3-1-448,0 2-513,4 0-192,16-4-865,4-2-1057,3 0-1697,5-2-3428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120 202 9321,'0'0'10949,"-10"4"-10207,3-2-560,1 0 0,0 1 1,0-1-1,0 2 0,0-1 0,0 1 1,1-1-1,0 2 0,-1-1 0,1 0 0,1 1 1,-1 0-1,1 0 0,0 1 0,0-1 1,1 1-1,-1 0 0,1 0 0,0 0 1,1 0-1,-3 10 0,4-13-106,0-1 1,0 1-1,1 0 0,-1 0 0,1 0 1,0-1-1,0 1 0,0 0 1,0 0-1,0 0 0,1 0 0,-1-1 1,1 1-1,0 0 0,-1 0 1,1-1-1,1 1 0,-1-1 0,0 1 1,1-1-1,-1 1 0,1-1 1,0 0-1,0 1 0,2 1 0,0-2-87,-1 0-1,1-1 0,0 1 1,-1-1-1,1 0 0,0 0 1,0-1-1,0 1 0,0-1 1,0 1-1,0-1 0,0 0 1,0-1-1,0 1 0,0-1 1,0 0-1,-1 0 0,6-1 1,1-2-201,0 0 1,1-1 0,-1 0-1,-1-1 1,1 0-1,-1 0 1,0-1 0,0 0-1,-1-1 1,12-13-1,-5 3-230,-1 1-1,-1-2 1,-1 1 0,14-29-1,-20 34 444,0-1 0,0 0 0,-1 0 0,-1 0 0,0-1 0,-1 1 1,-1-1-1,0 0 0,-1-23 0,-1 37-1,0 0 1,0 0-1,0 0 1,0 0-1,0 0 1,0 0-1,0 0 1,0 0-1,-1 0 1,1 0-1,0 0 0,-1 0 1,1 0-1,-1 0 1,1 0-1,-1 0 1,1 0-1,-1 0 1,0 1-1,0-1 1,1 0-1,-1 0 1,0 1-1,0-1 1,0 1-1,0-1 1,0 0-1,1 1 1,-3-1-1,1 1 9,0 0-1,0 0 1,0 0 0,-1 0-1,1 1 1,0-1 0,0 1-1,0-1 1,0 1 0,0 0-1,0 0 1,0 0 0,-3 1 0,-5 5 121,-1 0 0,1 1 0,-16 16 0,11-9 375,2 0-1,-16 24 0,25-33-307,-1 1-1,2-1 0,-1 1 0,1 0 1,0 1-1,1-1 0,-1 0 0,1 1 0,-1 10 1,3-17-194,0 0 1,0 0-1,0 0 1,0 0-1,0 0 1,1 0-1,-1 0 1,0 0-1,0 0 1,1 0-1,-1 0 1,0 0-1,1 0 1,-1-1-1,1 1 1,0 0-1,-1 0 1,1 0-1,-1-1 1,1 1-1,0 0 1,0-1-1,-1 1 1,1-1-1,2 2 1,30 6-861,44-12-2366,-68 2 2509,23-2-1025,-20 2 1435,1-1 0,-1 2 0,1 0 0,-1 0 0,1 1 0,-1 1 0,0 0 0,1 1 1,18 5-1,-29-6 484,0 0 1,0 0 0,0 0 0,-1 1 0,1-1-1,0 1 1,0 0 0,-1-1 0,1 1-1,-1 0 1,0 0 0,1 0 0,-1 0 0,0 0-1,0 0 1,0 0 0,-1 1 0,1-1 0,0 0-1,-1 0 1,1 1 0,-1 2 0,-2 54 3069,1-49-3270,37-47-11356,-16 6-1255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5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 8616,'0'0'11600,"-2"14"-9742,-8 45-933,-1-2 425,-6 99 0,18-130-1380,1 0 0,1 0 1,2-1-1,0 1 0,2-1 1,11 28-1,-18-53-29,0 0-1,0 0 1,0 0 0,0 0-1,0 0 1,0 0 0,0 0 0,0 0-1,0 0 1,0 0 0,0 0-1,0 1 1,0-1 0,0 0 0,0 0-1,1 0 1,-1 0 0,0 0-1,0 0 1,0 0 0,0 0 0,0 1-1,0-1 1,0 0 0,0 0 0,0 0-1,-1 0 1,1 0 0,0 0-1,0 0 1,0 0 0,0 0 0,0 1-1,0-1 1,0 0 0,0 0-1,0 0 1,0 0 0,0 0 0,0 0-1,0 0 1,0 0 0,0 0-1,0 0 1,-1 0 0,1 0 0,0 1-1,0-1 1,0 0 0,0 0 0,0 0-1,0 0 1,0 0 0,0 0-1,0 0 1,-1 0 0,1 0 0,0 0-1,0 0 1,0 0 0,0 0-1,0 0 1,0 0 0,0 0 0,0 0-1,-1 0 1,1 0 0,0 0 0,0-1-1,-12-6-2306,-21-20-134,23 18 1175,-113-88-2945,-16-13 7782,136 108-3112,-17-17 1737,20 19-2070,1 0 0,-1 0 0,0 1-1,1-1 1,-1 0 0,0 0 0,0 0 0,1 0 0,-1 0 0,0 0 0,1 0-1,-1 0 1,0 0 0,1 0 0,-1 0 0,0 0 0,0 0 0,1-1 0,-1 1-1,0 0 1,1 0 0,-1 0 0,0 0 0,0 0 0,1-1 0,-1 1-1,0 0 1,0 0 0,0 0 0,1-1 0,-1 1 0,0 0 0,0 0 0,0-1-1,0 1 1,1 0 0,-1 0 0,0-1 0,0 1 0,0 0 0,0-1 0,0 1-1,0 0 1,0 0 0,0-1 0,0 1 0,0 0 0,0-1 0,0 1-1,0 0 1,0-1 0,0 1 0,0 0 0,0 0 0,0-1 0,0 1 0,-1 0-1,1 0 1,0-1 0,0 1 0,0 0 0,0 0 0,-1-1 0,1 1-1,0 0 1,0 0 0,0-1 0,-1 1 0,1 0 0,172 9 4265,0 1-3886,-139-9-623,107-4-1665,-49-9-4878,-11-10-9199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12011,'0'0'3545,"-3"14"-2808,-10 61-52,3 0 0,-1 83 0,11 171-455,2-147 58,-2-131-225,-28 670 461,-13-400 876,2-31 190,-2 315 0,43-550-1611,0-35-95,-2 0 0,0-1 0,0 1 0,-2 0 0,-1 0 0,-8 33 1,11-53-17,0 0 0,0 1 0,0-1 0,0 1 0,0-1 0,0 0 0,0 1 0,-1-1 0,1 1 1,0-1-1,0 0 0,0 1 0,-1-1 0,1 0 0,0 1 0,0-1 0,0 0 0,-1 0 0,1 1 1,0-1-1,-1 0 0,1 0 0,0 1 0,-1-1 0,1 0 0,0 0 0,-1 0 0,1 0 0,0 1 1,-1-1-1,1 0 0,-1 0 0,1 0 0,0 0 0,-1 0 0,1 0 0,-1 0 0,1 0 0,0 0 1,-1 0-1,1 0 0,0 0 0,-1-1 0,1 1 0,-1 0 0,1 0 0,-1 0 0,-10-11-6968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80 12780,'0'0'753,"-4"8"-198,-4 19-114,8-27-415,0 1 0,0 0 0,0-1 0,0 1 0,1 0 0,-1-1 0,0 1-1,0 0 1,1-1 0,-1 1 0,0-1 0,1 1 0,-1 0 0,1-1 0,-1 1 0,1-1 0,-1 1 0,1-1 0,-1 1 0,1-1 0,-1 0 0,1 1 0,1 0 0,6 1 200,1 0-1,0 0 1,0-1 0,0 0 0,16-1-1,746 4 1385,-406-6-1992,464-28-899,-281 5 2530,85 22 3065,-483 16-3920,-101-7-1154,1-2 1,87-4-1,-131-1 343,1 0-1,0 0 1,0-1 0,-1 0-1,1 0 1,-1-1 0,0 1-1,10-7 1,-10 5-404,0 0 0,-1 0-1,0-1 1,0 0 0,0 0 0,0 0 0,-1 0 0,6-9-1,6-16-5856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7623,'0'0'7431,"14"2"-6625,369 71 1368,-274-50-2095,-107-22-86,6 0 92,0 1-1,-1 0 1,1 0 0,0 1-1,9 5 1,-15-7-35,-1 0 0,0 0 0,1 0 0,-1 0 0,0 0 0,0 0 0,0 0 0,1 0 0,-1 1 0,0-1 0,-1 0 0,1 1-1,0-1 1,0 0 0,-1 1 0,1-1 0,0 1 0,-1 0 0,0-1 0,1 1 0,-1-1 0,0 1 0,0-1 0,0 1 0,0 0 0,0-1 0,0 1 0,0 0 0,-1-1 0,1 1 0,0-1 0,-1 1 0,0 1 0,-5 8 217,0-1 0,-1 1 0,0-2 1,0 1-1,-1-1 0,-1 0 0,1 0 1,-1-1-1,-1-1 0,-10 8 0,0 1 45,-325 239 301,319-237-1408,3-4-5141,11-12-8083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7 333 6342,'0'0'8216,"-2"10"-6924,-3 31 331,5-40-1544,0 0 1,0 0 0,0 0-1,0 0 1,1 0 0,-1 0-1,0 0 1,1 0 0,-1 0-1,0 0 1,1 0 0,-1 0-1,1 0 1,0-1 0,-1 1-1,1 0 1,0 0 0,-1 0-1,1-1 1,0 1 0,0 0-1,0-1 1,-1 1 0,1-1-1,0 1 1,0-1 0,0 1-1,0-1 1,0 0 0,0 1-1,2-1 1,32 1 1140,-27-1-863,4-1-94,0-1-1,-1 0 1,1-1-1,0 0 1,-1-1-1,0 0 0,0 0 1,0-2-1,0 1 1,15-12-1,5-4 46,-2-2 1,31-30-1,-25 15-53,-2-1 0,-1-2 0,-2-1 0,30-54 1,-60 96-257,0-1 1,0 1-1,0 0 0,0 0 1,0 0-1,0 0 1,0-1-1,0 1 1,0 0-1,0 0 1,0 0-1,0 0 1,0 0-1,0-1 1,1 1-1,-1 0 0,0 0 1,0 0-1,0 0 1,0 0-1,0 0 1,0 0-1,1-1 1,-1 1-1,0 0 1,0 0-1,0 0 1,0 0-1,1 0 1,-1 0-1,0 0 0,0 0 1,0 0-1,0 0 1,1 0-1,-1 0 1,0 0-1,0 0 1,0 0-1,0 0 1,1 0-1,-1 0 1,0 0-1,0 0 1,0 0-1,0 0 0,0 1 1,1-1-1,-1 0 1,0 0-1,0 0 1,0 0-1,5 14-44,1 33 6,-4-28 98,0-1-11,1-1-1,1 0 0,1-1 1,0 1-1,1-1 0,1 0 1,0 0-1,14 21 0,-15-29-267,0-1 0,0 0-1,0 0 1,1 0 0,0-1 0,0 0-1,10 6 1,-10-7-598,1-1-1,0 0 1,0-1 0,0 0-1,0 0 1,0-1-1,0 0 1,16 2 0,5-3-7217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29 14061,'0'0'945,"-10"11"-187,7-7-689,-3 3 72,0 0 0,0 0 1,1 0-1,0 1 0,1 0 1,0 0-1,0 0 0,0 1 1,1 0-1,-4 16 0,-3 56 356,4 1-1,3 1 1,9 90-1,4-91-444,-5-54 506,1 45 1,-24-119 2196,9 1-2873,2 0-1,1-1 1,3 0 0,2 0 0,2 0-1,8-56 1,-4 69-75,0 0 0,19-57-1,-20 77 186,1 0 0,1 0 0,0 0 0,0 1-1,2 0 1,-1 0 0,1 0 0,1 1-1,13-13 1,-16 19 2,0 1-1,1 0 0,-1 1 1,1 0-1,0 0 0,0 0 1,0 1-1,0 0 0,0 0 1,0 0-1,1 1 1,-1 1-1,1-1 0,-1 1 1,0 0-1,1 1 0,11 2 1,-16-3 9,1 0 1,-1 1 0,0 0-1,0 0 1,0 0-1,0 0 1,0 0 0,0 0-1,0 1 1,0 0-1,0-1 1,-1 1 0,1 0-1,-1 0 1,1 1-1,-1-1 1,0 0 0,0 1-1,0-1 1,0 1 0,0 0-1,-1 0 1,1 0-1,-1 0 1,0 0 0,0 0-1,0 0 1,0 0-1,0 0 1,-1 0 0,1 1-1,-1-1 1,0 0-1,0 0 1,0 1 0,0-1-1,-1 0 1,0 0 0,1 0-1,-1 1 1,-2 3-1,0 0 140,0 1 0,-1-1 0,0 0 0,-1 0 0,0 0 0,0-1 0,0 0 0,-1 0 0,0 0 0,0 0 0,0-1 0,-11 7 1,-13 7 739,-46 24 1,67-39-817,-60 26 986,42-20-2332,24-9-1727,9-5-2308,21-10-3121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18385,'0'0'9674,"25"54"-8842,-2-41-704,1-1-63,2-2-130,0 2-735,-1-2-706,-5-5-1505,0-2-2274,-4-3-7014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19859,'0'0'0,"11"81"480,-1-33 65,5 0 223,4-7-287,5-7-353,3-5-64,0-4-737,-4-8-896,-7-3-513,-9-1-1121,-7-1-480,-19-2 63,-14-1-2594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11 532 8520,'0'0'4388,"-10"-71"-2146,45 39-608,17-6-641,12-7-32,11-4-161,7-5-383,3-3-289,-5-3-256,-9-3-3075,-13 0-8584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2421 8616,'0'0'3636,"15"-5"-3044,11-8 329,-1 0 0,-1-2-1,38-29 1,83-74 1518,-112 89-2283,1479-1179 848,-828 713-1758,45 69 1225,-628 374-2019,-101 52 1398,-1 0 0,1 0 0,0 0 0,0 0 0,0 0 0,0 0 1,0 0-1,0 0 0,0 0 0,0 0 0,0 0 0,-1 0 0,0-1-2397,1 0 2397,0 1 0,0 0 0,0 0 0,0 0 0,0 0 1,0 0-1,0 0 0,0 0 0,1-1 0,-4 1-1377,-19 0-8413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27 15695,'0'0'747,"9"-6"721,-2 1-1437,17-10 2720,-25 20-1241,-17 16-997,-76 78-62,-84 96-374,167-181-656,19-19-830,19-23-324,4-16-3304,44-85 0,-37 52 3116,-29 61 7103,-9 25-2555,-15 45-1246,8-28-391,2-11-897,2 0 0,0 1-1,1 0 1,0 0 0,1 0-1,1 0 1,0-1 0,1 1-1,1 0 1,1 0-1,0-1 1,1 1 0,0-1-1,2 0 1,0 0 0,15 27-1,-14-24 50,-18-23-174,-20-23-564,18 13 126,1-1-1,1 0 0,0-1 0,1-1 0,1 1 0,-9-24 1,2-25 2223,16 65-1682,0 1 1,0-1 0,0 0-1,0 1 1,0-1-1,0 1 1,0-1 0,1 0-1,-1 1 1,0-1 0,0 1-1,0-1 1,1 1-1,-1-1 1,0 0 0,1 1-1,-1 0 1,1-1 0,-1 1-1,1-1 1,-1 1-1,1-1 1,-1 1 0,1 0-1,-1-1 1,1 1 0,-1 0-1,1 0 1,-1-1 0,1 1-1,0 0 1,-1 0-1,1 0 1,-1 0 0,1 0-1,0 0 1,-1 0 0,1 0-1,-1 0 1,1 0-1,0 0 1,0 0 0,32 5-217,-30-4 263,141 40-1639,-97-31-2787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11531,'0'0'2749,"-3"12"-2450,0 3-211,0 0 0,1 0 0,1 0 0,0 0 1,1 0-1,1 0 0,0 0 0,1 0 0,5 19 0,6 3 281,2 0 1,2-1-1,1-1 0,37 53 1,105 122 335,63 47-550,273 243-1,-437-447 35,2-2-1,88 55 0,-103-79-865,88 39 0,-92-50-1664,45 11 0,-53-18-6601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19635,'0'0'-161,"7"91"129,-7-42 321,0 7-1,-3-1-224,-1-3 32,1-8-64,1-7 32,1-10-256,-1-5-385,-4-11-1184,-3-7-1506,-3-4-769,-4-10-2370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2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8392,'0'0'9919,"4"13"-9204,5 14-414,1 0 0,2 0 1,0-1-1,2-1 0,1 0 0,18 23 1,-26-38-193,0-1 1,0-1-1,1 1 0,0-1 1,1 0-1,0-1 1,0 0-1,1-1 1,0 0-1,0 0 0,0-1 1,1 0-1,-1-1 1,1 0-1,0-1 1,0 0-1,1-1 1,-1 0-1,14 0 0,-24-2-63,1-1-1,0 1 0,0 0 0,-1-1 0,1 0 0,0 1 0,-1-1 0,1 0 1,0 0-1,-1 0 0,1 0 0,-1 0 0,0 0 0,1 0 0,-1-1 0,0 1 0,0-1 1,0 1-1,0 0 0,0-1 0,0 0 0,0 1 0,0-1 0,0 0 0,-1 1 1,1-1-1,-1 0 0,0 1 0,1-1 0,-1 0 0,0 0 0,0-2 0,2-12 206,-1 0 0,-2-29-1,0 23-168,-9-161 698,4 109-1903,4 12-4033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5926,'0'0'12780,"52"7"-12236,18-18-288,17-3-159,18-1-97,13-4-1218,2 2-2177,-6 0-2146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15310,'0'0'1954,"73"33"-801,-40-18-640,8-1-289,6-1-96,7-5-96,2-3-1153,2-5-608,-7 0-225,-6-9-64,-7-9 544,-7-3-3362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12139,'0'0'1634,"76"19"-1025,-21-17-321,14-2-96,15 0-128,15 0 0,12-9-256,10-3-353,4-1-1088,5-5-769,-2 0-3172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 16592,'0'0'2952,"10"0"-75,11-1-1410,-7-1-579,-1 2 1,1 0-1,0 0 0,0 1 1,26 6-1,-38-6-861,1 0 0,-1 0-1,1 0 1,0 0-1,-1 0 1,0 1 0,1-1-1,-1 1 1,0-1 0,0 1-1,0 0 1,0 0 0,0 0-1,0 0 1,0 0 0,-1 0-1,1 1 1,-1-1 0,0 1-1,1-1 1,-1 1 0,0-1-1,-1 1 1,1 0 0,0-1-1,-1 1 1,1 0 0,-1 0-1,0-1 1,0 1 0,0 0-1,0 0 1,-1-1 0,1 1-1,-1 0 1,0-1 0,1 1-1,-3 3 1,1 0 11,-1 1 0,1-1-1,-2 0 1,1 0 0,-1 0 0,1 0 0,-2-1 0,1 0-1,-1 1 1,-7 5 0,-62 49 536,34-30-123,31-24-337,7-4-96,0-1 0,0 1 0,0-1 0,0 1 0,0 0 0,0 0 0,0-1 0,0 1 0,1 1 1,-1-1-1,1 0 0,0 0 0,-1 1 0,0 1 0,7-2-138,0-1 0,-1 0 0,1-1 0,0 1 1,0-1-1,0 0 0,0 0 0,5-1 0,6-1-1335,-1-1-1,1 0 1,-1-1-1,0-1 0,16-7 1,7-4-5859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13773,'0'0'480,"72"15"97,-32-11 928,8 1-383,4-5-450,2 0-416,-1 0-95,-3-5-97,-3-4-32,-8 3 0,-4 2-32,-9 1-865,-8 1-2274,-5-1-2370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11563,'0'0'5285,"48"37"-4068,-5-31-256,11-2-449,11 0-287,11-4-161,11 0-32,7 0-32,7 0-737,4 0-1633,8 0-1474,5-3 97,3-8-2595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3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8968,'56'10'385,"0"1"-65,-3 2 97,-3-2 575,-8 2 258,-7-4 95,-1-3-160,-9-2-448,-1-4 31,-4 0-351,1 0-353,-2 0-673,-1-10-2305,-2-1-1763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1:5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4570 727 6406,'-47'-40'147,"3"-1"0,1-2-1,-61-79 1,82 95-648,-2 2 0,-1 1 0,-1 0 0,-44-29 0,27 25 825,0 3-1,-73-32 1,14 19 962,-1 4-1,-133-26 0,76 29-1097,-1 7-1,-1 7 1,0 6-1,-1 8 1,1 7-1,-250 39 1,266-18-177,1 7-1,2 6 1,2 7 0,2 5 0,2 7 0,3 5-1,-175 111 1,233-123 54,1 4 0,4 2 0,1 4 0,4 3 0,2 2 0,-63 86 0,90-102-59,3 2 1,2 1 0,2 2-1,3 1 1,2 1 0,3 1 0,2 1-1,2 1 1,4 0 0,-9 71 0,14-41 9,4 2 0,5-1 0,3 0 1,4 0-1,4 0 0,4-1 0,4-1 1,3-1-1,5 0 0,3-2 0,4-2 1,3 0-1,4-3 0,4-1 0,3-3 1,3-2-1,3-1 0,4-4 1,2-2-1,3-2 0,79 60 0,2-17 41,281 158 0,190 30 48,-459-233-67,3-6-1,3-7 0,1-7 1,2-7-1,2-8 0,223 10 1,-212-33-6,0-8 0,0-7 0,302-58 0,-302 28-83,212-79 1,-274 75 266,-2-5 1,197-117-1,-244 123-15,-1-3-1,-3-3 1,-2-3 0,-2-2-1,68-82 1,-89 88-6,-1-2 1,-3-1-1,-3-2 1,-1-1-1,-3-2 0,-2 0 1,28-100-1,-31 65-149,-5 0 0,-3-1 0,-5-1 0,-3 1 0,-5-1 0,-4 0 0,-4 0 1,-21-108-1,-9 27 15,-7 2 1,-8 2 0,-98-219 0,111 298-343,-4 1 0,-4 2 0,-4 2 0,-4 3 0,-89-105 0,108 149-41,-1 3-1,-1 1 1,-2 1 0,-85-53 0,89 67 12,-1 1 0,-1 2 0,-1 1 0,0 2 0,0 2 0,-80-14 0,3 14-1884,-188 5 0,75 10-2343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2:4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40 366 1634,'0'0'2226,"-2"-10"-1346,-30-244 5325,26 153 2837,6 101-9040,36 465 1565,-35-458-1553,-1-4-2,0-1 1,0 1 0,1-1 0,-1 1 0,1-1 0,-1 1 0,1-1-1,0 0 1,0 1 0,0-1 0,0 0 0,0 0 0,1 0 0,-1 0-1,4 4 1,-4-6-6,-1 0 0,1 0-1,-1-1 1,1 1 0,0 0-1,-1 0 1,1 0 0,-1-1-1,1 1 1,-1 0 0,1-1-1,-1 1 1,1-1 0,-1 1-1,1-1 1,-1 1 0,0 0-1,1-1 1,-1 0 0,1 1-1,-1-1 1,0 1 0,0-1-1,1 1 1,-1-1 0,0 0-1,0 1 1,0-1 0,0 1-1,0-1 1,0 0 0,0 1-1,0-1 1,0 0 0,6-26 165,2-37-64,-2-1 0,-4 0 0,-8-108 0,5 165-97,-6-37 39,7 43-38,0 0 0,-1 0 0,1 0-1,-1-1 1,0 1 0,0 0 0,0 0 0,0 0 0,0 0 0,0 0 0,0 1 0,-1-1 0,1 0-1,0 0 1,-3-1 0,3 3-11,1 0 0,-1 0 0,0 1 0,1-1 0,-1 0 0,1 0 0,-1 1 0,1-1 0,-1 0 0,1 1 0,-1-1 0,1 0-1,-1 1 1,1-1 0,0 1 0,-1-1 0,1 1 0,0-1 0,-1 1 0,1-1 0,0 1 0,-1-1 0,1 1 0,0-1 0,0 1 0,0 0 0,0-1 0,0 1-1,-1-1 1,1 1 0,0 1 0,-5 23 7,4-24-8,-14 105 64,4 0 0,4 114 0,10-206 28,4-31-29,6-34 22,24-331 86,-57 635-185,0-2-20,23-220-388,-2-30 294,-1 0 0,1-1 0,-1 1 0,1 0 0,-1-1 0,1 1 0,-1 0 0,1-1 1,-1 1-1,1 0 0,0-1 0,-1 1 0,1-1 0,0 1 0,0-1 0,-1 0 0,1 1 0,0-1 0,0 0 0,0 1 0,0-1 0,-1 0 0,1 0 0,0 0 1,0 0-1,0 0 0,0 0 0,0 0 0,1 0 0,13-2-4783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2:4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4612,'0'0'2525,"1"-8"-992,1-18-535,-2 14 566,0 0 0,1 0 0,0 1 1,1-1-1,5-17 0,-7 29-1539,0 0 1,0 0 0,0 0 0,0-1-1,0 1 1,0 0 0,0 0 0,0 0-1,0 0 1,0-1 0,0 1 0,0 0-1,0 0 1,1 0 0,-1 0 0,0 0-1,0-1 1,0 1 0,0 0 0,0 0-1,0 0 1,1 0 0,-1 0 0,0 0-1,0 0 1,0-1 0,0 1 0,1 0-1,-1 0 1,0 0 0,0 0 0,0 0-1,0 0 1,1 0 0,-1 0 0,0 0-1,0 0 1,0 0 0,1 0 0,-1 0-1,0 0 1,0 0 0,0 0 0,0 0-1,1 0 1,-1 1 0,0-1 0,0 0-1,0 0 1,6 11 378,-1 16-115,1 210 625,-6-151-370,1-98-446,0 0 0,1 0 0,1 1 0,7-23-1,3-9-63,-1-8-109,-1-1 0,-3 0 1,-3 0-1,-1-96 0,-8 142-43,-3 16 74,-4 18 41,-3 29 77,3 0 1,3 1 0,-2 112 0,10-170-74,0 0 0,0 0 0,0 1 0,0-1 0,-1 0 0,1 1 0,0-1 1,0 0-1,0 0 0,0 1 0,0-1 0,0 0 0,0 1 0,0-1 0,0 0 0,0 0 1,0 1-1,0-1 0,1 0 0,-1 1 0,0-1 0,0 0 0,0 0 0,0 1 1,0-1-1,1 0 0,-1 0 0,0 1 0,0-1 0,0 0 0,1 0 0,-1 0 1,0 1-1,0-1 0,1 0 0,-1 0 0,0 0 0,0 0 0,1 0 0,-1 0 1,1 1-1,9-12 70,7-20-67,-12 21-273,-1 0 0,-1 0-1,1 0 1,-2 0 0,1-1-1,-1 1 1,-1-1 0,0 1-1,-1-1 1,0-15 0,-16 45-3132,-1 10-1137,-3 5-2268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2:5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68 8200,'-9'6'3005,"-13"7"-1818,-54 37 3342,70-46-3469,0 1 0,0 0 0,1 1 0,-1-1 0,-4 8 0,31-19 595,81-40 259,-50 21-1723,0 3 0,86-25 0,-106 38-261,1 2 0,0 2-1,1 0 1,-1 3 0,65 2 0,-87 5 94,-22 4 52,-40 9 104,31-11-140,-92 40 48,29-12 159,-121 36 0,203-71-233,1 0 0,-1 0 1,1 1-1,-1-1 0,1 0 1,-1 0-1,1 0 0,-1 0 0,1 0 1,-1 1-1,1-1 0,-1 0 1,1 0-1,-1 0 0,1-1 1,-1 1-1,1 0 0,-1 0 0,1 0 1,-1 0-1,1 0 0,-1-1 1,1 1-1,-1 0 0,1 0 1,-1-1-1,1 1 0,0 0 0,-1-1 1,1 1-1,-1-1 0,5-15 51,20-17-118,-15 25 41,1 1 0,-1 0-1,1 1 1,0 0 0,1 1-1,-1 0 1,1 0-1,0 1 1,0 1 0,0 0-1,1 0 1,18-1-1,18 0-182,85 4-1,-66 1-111,-64 1 322,-9 4 23,-25 11 80,-43 17 53,6-2-164,23-10 11,-1-2 1,0-2 0,-1-1 0,-79 15 0,120-33-14,12-4-11,28-13-26,50-22-26,-30 16-36,131-55-964,-160 71 922,0 0 0,0 2-1,0 1 1,1 0 0,40 0-1,-66 5 139,0 0 0,1 0-1,-1-1 1,0 1 0,1 0-1,-1 0 1,0 0-1,1 0 1,-1 1 0,0-1-1,1 0 1,-1 0-1,0 0 1,1 0 0,-1 0-1,0 0 1,0 0-1,1 1 1,-1-1 0,0 0-1,1 0 1,-1 0-1,0 1 1,0-1 0,0 0-1,1 0 1,-1 1-1,0-1 1,0 0 0,0 0-1,1 1 1,-1-1-1,0 0 1,0 1 0,0-1-1,0 0 1,0 1 0,0-1-1,0 0 1,0 1-1,0-1 1,0 0 0,0 0-1,0 1 1,-9 19 220,-20 13 167,7-14-306,0-2 0,-2-1 0,0 0-1,-1-2 1,0-1 0,-1-1 0,0-1 0,-30 8 0,14-8 42,0-2 0,-1-1 0,1-3 1,-73 0-1,115-5-126,-1 1 0,1-1 0,0 0 0,-1 0 0,1 0 0,0 0 0,-1 0 0,1 0 0,-1 0 0,1 0 0,0 0 0,-1 0 0,1 0 0,0 0 0,-1 0 0,1 0 0,0-1 0,-1 1 0,1 0 0,0 0 0,-1 0 0,1 0 0,0-1 0,-1 1 0,1 0 0,0 0 0,0-1 0,-1 1 0,1 0-1,0 0 1,0-1 0,0 1 0,-1 0 0,1-1 0,0 1 0,0 0 0,0-1 0,0 1 0,0 0 0,0-1 0,-1 1 0,1-1 0,11-15-98,21-11-84,-5 9-683,0 2 0,53-23-1,-66 34-566,0 0 0,1 1 0,-1 1 0,27-3 0,-7 5-7973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2:5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2594,'0'0'705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0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38 4516,'0'0'-37,"-9"0"1740,-20 0-715,-9 0 3747,-50 6 0,88-6-4719,0 0 0,1 0 1,-1 0-1,0-1 1,0 1-1,0 0 0,0 0 1,0 0-1,1 0 0,-1 0 1,0 0-1,0 1 0,0-1 1,0 0-1,1 0 0,-1 0 1,0 0-1,0 0 0,0 0 1,0 0-1,0 0 1,1 0-1,-1 0 0,0 0 1,0 0-1,0 1 0,0-1 1,0 0-1,0 0 0,0 0 1,0 0-1,1 0 0,-1 0 1,0 1-1,0-1 1,0 0-1,0 0 0,0 0 1,0 0-1,0 0 0,0 1 1,0-1-1,0 0 0,0 0 1,0 0-1,0 0 0,0 1 1,0-1-1,0 0 0,0 0 1,0 0-1,0 0 1,0 0-1,0 1 0,0-1 1,-1 0-1,1 0 0,0 0 1,0 0-1,0 0 0,0 0 1,0 1-1,0-1 0,0 0 1,-1 0-1,1 0 1,0 0-1,13 6-77,42 2 235,1-2-1,0-3 1,100-6-1,-144 3-150,0-1-1,0-1 1,0 0 0,-1 0-1,1-1 1,-1 0-1,1-1 1,16-9-1,-65 14 2167,-98 33-686,99-23-1183,-1-1 1,0-2 0,-1-2 0,-48 3 0,119-9-410,162-5-249,-161 2 175,0-1 0,0-2 0,56-17 1,-74 15 346,-32 7-6,-32 6 9,-115 41 533,105-28-533,-117 21 1,174-38-184,0-1 0,0 0 1,0 1-1,0-1 0,0 0 0,0 0 0,0 0 1,0 0-1,0 0 0,0 0 0,0 0 1,-1 0-1,1 0 0,0-1 0,0 1 1,0 0-1,0-1 0,0 1 0,-2-2 1,13-10-129,36-13-83,0 13-189,89-12-1,11-2-616,-127 22 928,0-2-1,-1 0 1,0-1 0,-1-1 0,26-14 0,-43 22 86,0 0 0,0 0 0,0 0 0,0 0-1,0 0 1,0-1 0,0 1 0,1 0 0,-1 0-1,0 0 1,0 0 0,0 0 0,0 0 0,0 0-1,0 0 1,0 0 0,1 0 0,-1 0 0,0 0-1,0 0 1,0 0 0,0 0 0,0-1 0,0 1-1,0 0 1,0 0 0,0 0 0,0 0 0,0 0-1,1 0 1,-1 0 0,0-1 0,0 1 0,0 0-1,0 0 1,0 0 0,0 0 0,0 0 0,0 0-1,0-1 1,0 1 0,0 0 0,0 0 0,0 0-1,0 0 1,0 0 0,-1 0 0,1 0 0,0-1-1,0 1 1,0 0 0,0 0 0,0 0 0,0 0-1,0 0 1,0 0 0,0 0 0,0 0 0,0-1-1,-1 1 1,1 0 0,0 0 0,-13-2 111,-18 4 67,-28 10 3,-67 22 0,16-3 281,19-11-106,29-7-204,-65 23-1,518-150-3270,-222 69 2035,-254 74 2523,-138 69 0,-11 5-845,234-103-603,0 0-1,-1 1 0,1-1 0,0 0 0,0 0 0,-1 1 0,1-1 1,0 0-1,0 0 0,-1 1 0,1-1 0,0 0 0,-1 0 0,1 0 0,0 0 1,-1 0-1,1 0 0,0 1 0,-1-1 0,1 0 0,-1 0 0,1 0 1,0 0-1,-1 0 0,1 0 0,0 0 0,-1 0 0,1-1 0,0 1 1,-1 0-1,1 0 0,0 0 0,-1 0 0,1 0 0,0-1 0,-1 1 0,1 0 1,0 0-1,-1 0 0,1-1 0,13-12-291,33-20-3,32-6-414,2 3 1,2 3-1,134-34 0,-170 53 205,-118 41 1337,-112 59 0,-5 3 242,180-85-1136,0 0-1,-1-1 1,0 0 0,0-1-1,-17 2 1,27-4-16,-1 0 0,0 0 0,0 0 0,0 0 0,0 0 0,0 0 0,1-1 0,-1 1 0,0 0 0,0-1-1,1 1 1,-1 0 0,0-1 0,0 1 0,1-1 0,-1 1 0,0-1 0,1 0 0,-1 1 0,1-1 0,-1 0 0,1 1 0,-1-1 0,1 0 0,-1 0 0,1 1 0,0-1 0,-1 0 0,1 0 0,0 0 0,0 1 0,-1-1 0,1 0 0,0 0 0,0 0 0,0 0 0,0 0 0,0-1 0,5-37-4249,-5 38 4195,13-43-5109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1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3628 5381,'0'0'10469,"7"-18"-6207,22-67-3560,-22 31-243,-2-1 0,-5-105-1,-2 66-227,-12-90 114,0 0 138,25-290-163,-16-321-638,5 778 321,9-415-3,-2 234 5,-3-12 10,5-141 82,-6 193 16,-3 156-103,0 1 1,0-1 0,-1 1 0,1-1 0,-1 1 0,1-1-1,-1 1 1,1 0 0,-1-1 0,0 1 0,0 0 0,1-1 0,-1 1-1,0 0 1,0 0 0,-1 0 0,1 0 0,0 0 0,0 0-1,0 0 1,-1 0 0,1 1 0,0-1 0,-1 0 0,1 1 0,0-1-1,-1 1 1,1-1 0,-3 1 0,2-1 2,-1 0 0,1 0 0,-1 0 0,1 0 1,0 0-1,0 0 0,0-1 0,-1 1 0,1-1 0,-2-2 0,1 52-472,37 466-2263,-23 806 2188,-8-1080 497,-14 333-81,5-512 122,-11 168 56,16-192-52,3 0-1,0 1 1,3-1-1,9 39 0,-9-55 44,-1 1-1,-2-1 0,0 1 0,-1 0 0,-1-1 1,0 1-1,-2 0 0,-1-1 0,-7 29 0,4-10 98,6-33-93,0 0 0,-1 0 0,0 0 0,-1-1 0,1 1 0,-1 0-1,-6 12 1,3-78 586,22-339-684,-1 116-176,-19-822-1083,1 832 1313,48-415-1,-7-182 257,-45 977-5429,3-66-609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10730,'0'0'12364,"89"19"-11083,-38-19-608,6 0-481,-2 0-160,-2 0-801,-11 4-1409,-9-1-1249,-16 0-1698,-14 4-2306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2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208 117 4965,'0'0'7810,"-5"1"-7351,4-1-448,0 1 1,0-1-1,0 0 0,0 0 1,0 1-1,0-1 1,0 0-1,0 1 0,0-1 1,0 1-1,0-1 1,0 1-1,0 0 0,1-1 1,-1 1-1,0 0 1,0 0-1,1-1 0,-1 1 1,1 0-1,-1 0 1,1 0-1,-1 0 0,1 0 1,-1 0-1,1 0 1,0 0-1,-1 2 0,1-2-8,1 1 0,0 0-1,-1 0 1,1-1-1,0 1 1,0 0-1,0-1 1,0 1 0,0-1-1,0 1 1,0-1-1,1 0 1,-1 1-1,0-1 1,1 0-1,-1 0 1,1 0 0,0 0-1,-1 0 1,3 1-1,20 10 64,1-1 0,36 12 0,30 14 179,-70-28-216,0-1 0,1 0 0,1-2 0,-1 0 0,1-2 0,0 0 0,29 0 1,-8-3 31,0-2 0,82-12 1,-8-2 140,119-1 1,121 15 343,-258 2-504,185 12 42,25 1 18,84-34-75,-313 10-14,-1-4-1,145-44 1,-160 35-76,1 4 1,79-14 0,-212 19 740,-28 2-724,0 4 1,-163 7-1,112 3-100,54-2 112,-1467 14 564,1547-14-528,-794 55 108,644-30 163,190-27-382,0-1 1,37-8-1,34-4 2,524 5-1,-368 13 115,1060-75 121,-864 33-1159,-152 24-2684,-183 11 288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3075,'0'0'801,"-12"59"-641,4-29-352,4-1-2403</inkml:trace>
  <inkml:trace contextRef="#ctx0" brushRef="#br0" timeOffset="1">13 422 5637,'-2'54'609,"-1"-3"-481,1-4-352,-3-4-1954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4837,'-2'10'1345,"1"-1"-1080,-3 19 829,-2-2 0,0 1-1,-2-1 1,-1 0 0,-16 35 0,22-57-1124,1 0 1,-1 0 0,1 1-1,0-1 1,0 1-1,0 0 1,1-1 0,-1 1-1,1 0 1,0 0 0,1 0-1,-1 0 1,1 0 0,0 0-1,0 0 1,1 0 0,1 6-1,0-7-1463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7976,'0'0'3267,"-2"13"-3150,-3 27 479,1 1 0,2 0 0,5 55 1,27 134 744,-26-219-1385,-2-13 35,2-30 58,0-51 73,-3 55-143,10-204-417,-9 226-510,-1 11 417,1 30 361,-4 50 895,-29 122 2715,21-154-4985,17-79-1151,-1-3-1548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5381,'0'0'4837,"22"-58"-7624,-15 42-1825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30 9129,'-1'16'1404,"-1"19"-609,-2 154 2915,5-166-3380,0 1-1,2-1 1,1 0-1,0 1 0,2-2 1,11 29-1,-17-50-323,0 0-1,1 1 1,-1-1-1,1 0 0,-1 0 1,1 0-1,0 0 1,-1 0-1,1 0 0,0 0 1,0 0-1,0 0 1,0 0-1,0 0 0,0 0 1,0 0-1,0-1 1,1 2-1,-1-2 2,-1-1-1,1 1 1,-1 0 0,1 0-1,-1 0 1,1-1-1,-1 1 1,1 0 0,-1 0-1,1-1 1,-1 1 0,1-1-1,-1 1 1,0 0 0,1-1-1,-1 1 1,1-1 0,-1 1-1,0-1 1,0 1 0,1-1-1,-1 1 1,0-1 0,0 1-1,0-1 1,1 0 0,8-46 260,-5-7-250,-2 0 0,-2 0 0,-3 0 0,-2 0 0,-14-61 0,7 83 23,3 28 68,-1 18 112,-2 27 380,3 1 0,1 0 0,2 1 0,-1 66 0,3-54-146,-2 181 1660,17-256-2151,7-41-312,-3-1 0,9-91 0,-2 14-40,1 11 330,-38 232 11,-2-20 349,2 1-1,-4 145 1,19-226-333,0 0 1,1-1-1,-1 1 0,1-1 1,0 1-1,0-1 0,0 1 1,1-1-1,-1 1 0,1-1 1,3 5-1,-4-7-147,0 0 0,-1 0 0,1 0 1,0 0-1,0 0 0,0 0 0,0 0 0,0-1 0,1 1 0,-1 0 1,0-1-1,0 1 0,0-1 0,3 1 0,-2 0-276,-1-1-1,0 0 1,1 0 0,-1-1-1,1 1 1,-1 0-1,1 0 1,-1-1-1,0 1 1,1 0 0,-1-1-1,0 0 1,1 1-1,-1-1 1,0 0 0,2-1-1,10-14-9367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62 133 4612,'-4'9'4421,"-8"20"-3567,2 0 0,1 1 0,1 0 0,2 0 0,0 1 0,-1 57 1,20-128-668,-4 20-92,-2-1 39,9-24 60,-2-2-1,-2 1 1,5-50-1,-81 270 2636,63-173-2782,-8 25 419,6-19-270,4-17-67,12-37-764,28-68-1,4-14-698,-46 132 1348,-23 82 350,-25 176 0,43-213-4827,2-37-1553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3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6342,'0'0'8178,"-2"9"-7601,-6 26-134,8-34-428,0 0 1,0-1-1,0 1 0,1 0 0,-1-1 0,0 1 1,1 0-1,-1-1 0,0 1 0,1-1 1,-1 1-1,1 0 0,-1-1 0,1 1 1,-1-1-1,1 0 0,-1 1 0,1-1 1,0 1-1,-1-1 0,1 0 0,0 1 1,-1-1-1,1 0 0,0 0 0,-1 0 1,1 1-1,0-1 0,-1 0 0,1 0 1,0 0-1,0 0 0,0 0 0,31-1 269,-24 1-205,64-9 1373,-87 10 294,-12 7-1161,-50 21 0,60-21-499,0 0 1,0-2 0,-1 0-1,1-1 1,-1-1-1,0 0 1,-28 1 0,41-8-154,14-4 26,17-5 5,86-7 12,-84 17-152,0-2-1,-1-1 0,0-1 0,0-2 1,37-15-1,-64 23 183,1 0 0,-1 1 0,0-1 0,0 0 1,1 0-1,-1 0 0,0 0 0,0 0 0,0 0 0,1 0 1,-1 0-1,0-1 0,0 1 0,1 0 0,-1 0 0,0 0 1,0 0-1,0 0 0,1 0 0,-1 0 0,0 0 0,0-1 1,0 1-1,1 0 0,-1 0 0,0 0 0,0 0 0,0-1 1,0 1-1,0 0 0,0 0 0,1 0 0,-1-1 0,0 1 1,0 0-1,0 0 0,0 0 0,0-1 0,0 1 0,0 0 1,0 0-1,0-1 0,0 1 0,0 0 0,0 0 0,0 0 1,0-1-1,0 1 0,0 0 0,0 0 0,0-1 0,0 1 1,0 0-1,-1 0 0,1 0 0,0-1 0,0 1 0,0 0 1,0 0-1,0 0 0,-1-1 0,-21-3 384,-42 3-162,56 1-369,34 0-8891,-9-5 3966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7911,'0'0'8083,"3"3"-7795,0 0-261,-1-1-1,1 0 1,1 0-1,-1 0 1,0 0-1,0 0 1,1-1 0,-1 1-1,1-1 1,-1 0-1,1 0 1,-1 0-1,1-1 1,0 1 0,-1-1-1,5 0 1,77-1 45,-46 0-35,-16-1 20,0-1 0,0-1 1,0 0-1,0-2 1,29-12-1,-25 9-56,0 1-1,1 1 1,33-4 0,-21 10-710,0 2 0,0 1 0,0 2-1,-1 2 1,1 2 0,53 18 0,-77-22 286,11 3-743,1-2 1,1 0-1,47 0 0,-51-5 1257,0-1-1,0-1 0,0-2 0,34-9 0,-39 8 370,0 0 0,1 1 0,25-1 0,-38 5-355,0 0 1,0 0-1,0 1 1,-1 0 0,1 0-1,0 1 1,0 0 0,-1 1-1,1-1 1,-1 1-1,11 6 1,-12-5-51,46 27 312,65 29-1,-96-51-291,-1-2 0,1 0 0,1-1 0,-1-2 0,1 0 0,39 2 0,-15-6 125,0 2-1,-1 3 0,0 1 1,0 2-1,58 19 0,-88-22-390,21 8 43,1-1 0,39 6 0,-63-16 497,1-1 0,-1 0 0,1 0 0,-1-2 0,1 1 1,-1-2-1,1 0 0,-1-1 0,20-6 0,23-9-177,1 2 1,100-15-1,-119 27-139,0 2 0,0 1 0,1 1 0,-1 3 0,46 8 1,-72-8 100,0-1 1,0-1-1,0 0 1,1-1 0,-1 0-1,0-1 1,0-1 0,0 1-1,0-2 1,-1 0 0,1 0-1,0-1 1,-1 0 0,0-1-1,0-1 1,-1 1 0,11-8-1,-12 7 10,0 1 1,0 1-1,0 0 0,1 0 0,-1 1 0,1 0 1,0 1-1,0 0 0,18-1 0,5-1 1163,-33 4-1265,1 0-1,0 0 0,0 0 0,0 0 0,0-1 0,0 1 0,0 0 0,-1 0 0,1 0 0,0-1 1,0 1-1,0 0 0,-1-1 0,1 1 0,0-1 0,0 1 0,-1-1 0,1 1 0,0-1 1,-1 0-1,1 1 0,-1-1 0,1 0 0,-1 1 0,1-1 0,-1 0 0,1 0 0,-1 1 1,0-1-1,0 0 0,1 0 0,-1 0 0,0 0 0,0 0 0,0 1 0,0-1 0,0 0 0,0 0 1,0-1-1,-11 1-7675,7 1 1057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9129,'0'0'7489,"6"9"-6634,-4-6-805,-1 1-9,1-1-1,0 0 1,0 0 0,0 0 0,0 0 0,1-1 0,-1 1-1,1-1 1,0 1 0,-1-1 0,1 0 0,0 0 0,0 0-1,1-1 1,-1 1 0,0-1 0,0 1 0,1-1 0,-1 0-1,1 0 1,-1-1 0,1 1 0,6-1 0,5 0 59,-1-2 1,0 0-1,0-1 1,0 0-1,18-7 0,-15 4 137,1 1 0,27-4 0,-38 9-211,-1 0-1,1 0 1,-1 0-1,1 1 1,-1 0 0,1 0-1,-1 1 1,0 0-1,8 3 1,17 4 28,-12-2 564,-39-5 598,-2-2-910,11 1-194,1-1 0,-1 0-1,1-1 1,-1 0-1,1-1 1,0 0-1,-1 0 1,1-1 0,-17-8-1,9 5-1290,14 4-672,7 2-535,21-2-3318,-13-1-3035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14157,'0'0'7431,"76"12"-6630,-29-17-416,4-3-193,-2 3-160,-6 1-545,-6 1-1569,-12 1-2370,-6-1-2947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88 3235,'0'0'673,"-8"-2"720,2 0-942,-41-8 1440,18-6 4025,42 14-5579,0 1 0,0 0 0,0 1 0,0 0 0,25 5-1,12 0-259,11-3-30,-1-3 0,1-2 0,96-18-1,-152 20-61,61-14-91,87-7 0,-132 21-51,0 0 1,0 1-1,0 1 0,0 1 0,0 1 0,0 1 0,-1 1 0,30 11 0,-4 3 71,2-3-1,60 14 0,-86-26 221,1 0 0,-1-2 0,1-1 0,0-1 0,0 0 0,0-2 0,30-6 0,-32 3-93,2 1 1,-1 1 0,0 0-1,0 2 1,1 1-1,-1 0 1,1 2-1,-1 1 1,0 0 0,0 2-1,0 0 1,-1 2-1,28 11 1,-33-12 29,0 0 0,0-1 1,1-1-1,0-1 0,0 0 1,0-1-1,32-1 0,16 2 880,72 20-514,-100-15-419,0-1 0,70 3 0,-93-10 110,-1 0-1,1 1 0,0 1 1,-1 0-1,1 0 0,-1 2 1,0-1-1,0 2 1,0 0-1,0 0 0,-1 1 1,0 1-1,15 10 0,-6-2-96,0-1 1,1-2-1,0 0 0,35 13 0,-49-22-17,-1-1 0,0 0 0,1-1 0,-1 0 0,1 0 0,-1-1 1,1 1-1,-1-2 0,1 1 0,-1-1 0,1 0 0,-1-1 0,1 0 0,-1 0 1,0 0-1,0-1 0,0 0 0,0 0 0,8-6 0,3-3 20,0 0-1,2 2 1,-1 0 0,1 2-1,0 0 1,1 1 0,0 1-1,0 1 1,0 1 0,0 0 0,1 2-1,23 0 1,132 8-61,-169-7 32,0 0 1,0 0-1,0-1 0,0 0 0,12-4 1,-12 3-2,0 0 1,0 1-1,0 0 1,1 1-1,12-1 1,-15 2-5,-1 1 1,1 0 0,-1 1-1,1-1 1,-1 1-1,0 0 1,6 3 0,-8-3-5,0 0 0,1 0 0,-1-1 0,1 1 0,0-1 0,-1 0 0,1 0 0,0 0 0,0-1 0,-1 1 0,1-1 0,0 0 0,0 0 0,0 0 0,4-1 0,-5-1-1,0 0 1,0 0-1,-1 0 0,1 0 1,-1 0-1,0 0 0,1-1 0,-1 1 1,0-1-1,0 0 0,-1 1 0,3-5 1,6-6-1862,-34 15 1871,0 2 1,0 0-1,0 2 1,0 0-1,1 2 1,-24 10-1,-49 15 21,52-22-515,0-3 1,0-2-1,0-1 1,-50-2-1,-179-18-1498,203 10 2413,-356-51-428,159 17-3727,-25 26 24,224 13 801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632 138 3523,'-77'-7'2365,"40"5"-1126,0-2 1,0-1-1,1-2 1,0-2-1,-42-15 1,65 19-1116,0 0 1,-1 1 0,1 1-1,-1 0 1,0 1 0,0 0-1,0 1 1,0 0-1,0 2 1,0-1 0,0 2-1,0 0 1,1 0 0,-1 2-1,1-1 1,-1 2 0,1 0-1,0 0 1,-21 13 0,58-28 236,1 0-1,0 1 1,1 2 0,36-7 0,341-32-2611,-305 42 418,1 3 0,108 14 0,-127-4-453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4292,'0'0'5221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2434,'32'45'497,"-30"-41"-87,0 0-1,0 0 1,-1 0 0,0 0 0,0 1 0,0-1 0,-1 0-1,1 1 1,-1-1 0,0 0 0,0 1 0,0-1 0,-1 1-1,-1 5 1,0 1 505,-28 185 2821,17-132-3933,3 0 0,-2 87 0,12-107-794,-3 89-6058,-2-95 4257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1563 6150,'0'0'11718,"-4"-9"-10768,-2-8-519,1 0 0,0-1 0,2 1 1,0-1-1,1 0 0,0 0 0,2 1 0,0-1 0,3-24 1,34-178 1153,-27 172-1759,28-137 142,17-78-64,25-309-1,-79 507 348,-1 65-165,-3 24-44,-133 866-2908,123-794 2814,-5 0 0,-49 156 1,55-215 151,2 1 1,1 1-1,2-1 0,-3 71 1,10-109 80,0-16 214,3-41-338,4-1 0,2 1 0,25-86 1,-7 29-15,121-746-1938,-141 784 1994,-6 44-8002,-1 27 3867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26 12556,'-3'-1'454,"1"0"0,0 0 0,-1 1 0,1-1 0,-1 1 1,1-1-1,-1 1 0,1 0 0,0 0 0,-1 0 0,1 0 0,-1 0 0,-3 1 1,5 0-361,0-1 1,0 0-1,0 1 1,0-1-1,1 1 1,-1-1-1,0 1 1,1-1-1,-1 1 1,0-1-1,1 1 1,-1 0 0,0 0-1,1-1 1,-1 1-1,1 0 1,0 0-1,-1-1 1,1 1-1,-1 0 1,1 0-1,0 0 1,0 0-1,0-1 1,-1 1-1,1 0 1,0 0 0,0 0-1,0 0 1,0 0-1,0 0 1,1 0-1,-1 0 1,0-1-1,0 1 1,1 0-1,-1 0 1,0 0-1,1 0 1,0 1 0,0-1-47,0 0 0,0 1 1,0-1-1,1 0 1,-1 0-1,0 0 0,1 0 1,-1 0-1,1 0 1,-1 0-1,1 0 0,-1-1 1,1 1-1,0-1 1,-1 1-1,1-1 0,0 0 1,-1 1-1,1-1 1,3 0-1,42 1 269,-36-1-225,5 0-64,18-2 170,0 3 1,0 1-1,0 1 0,0 2 0,46 12 0,-44-10-30,-20-9-39,-16 1-126,1 1-1,-1-1 1,0 1-1,0 0 1,0-1-1,0 1 1,0-1-1,0 1 1,1-1-1,-1 1 1,0-1-1,0 1 1,-1 0-1,1-1 1,0 1-1,0-1 1,0 1-1,0-1 1,0 1-1,0-1 1,-1 1-1,1 0 1,0-1-1,0 1 1,0 0-1,-1-1 1,1 1-1,0-1 0,-1 1 1,1 0-1,0 0 1,-1-1-1,1 1 1,-1 0-1,-2-3 26,-1 0 0,1 0 0,-1 1 0,0 0 0,0 0-1,0 0 1,0 0 0,0 0 0,0 1 0,0 0 0,-1 0-1,-7-1 1,-61-4 482,55 5-394,-141-4 301,61 3 247,-106-15 1,197 15-596,21 4-101,-1 0 0,0-1 1,1-1-1,13-2 0,9 2-17,214-16-677,-13 1-70,-234 15 774,0 0 2,1-1 1,-1 1-1,0 0 0,1 0 1,-1 1-1,0-1 1,1 1-1,-1-1 0,0 1 1,0 0-1,1 0 1,-1 1-1,0-1 0,0 1 1,5 3-1,-60-2 346,-116-5 87,-176 4 129,330 3-489,20 4-125,23 6-42,27-7-335,100 2 0,34 4-3684,-169-10 2487,0 0 0,-1 1 0,0 1 0,0 1 0,0 1 0,-1 1 0,19 11 0,-10 0-4589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5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201 103 4612,'0'0'5381,"-8"-5"-2573,3 1-2018,-31-24 1435,8 18 5288,36 19-6376,-1-4-1034,0-1 0,0 0 0,1-1 0,-1 0 1,1 0-1,0-1 0,0 0 0,0 0 0,0 0 0,0-1 1,11 0-1,14-1-20,46-3 0,-43-3-64,-1 0 1,1-3 0,45-16-1,-51 14-9,-1 2 0,2 1 0,-1 1 0,1 2 1,41-3-1,-65 11 80,-17 1 120,-17 4 210,-165 18-337,-266 2 0,674-35-270,-99 1-480,120 9-1,-251-3 836,0 0-1,1 1 0,-21 5 0,-13 0-24,-337 3 80,292-9-206,51 7-160,40-7 138,1 0 0,-1 0 1,1 0-1,0 0 0,-1 1 0,1-1 0,-1 0 0,1 0 0,-1 1 0,1-1 1,0 0-1,-1 1 0,1-1 0,0 0 0,-1 1 0,1-1 0,0 1 0,0-1 1,-1 0-1,1 1 0,0-1 0,0 1 0,0-1 0,-1 1 0,1-1 0,0 1 1,0 0-1,0 0-3,1 0 0,-1 0 0,1 0 0,0 0 0,-1 0 0,1 0 0,0 0 0,-1 0 1,1 0-1,0-1 0,0 1 0,0 0 0,0 0 0,0-1 0,0 1 0,0 0 0,1 0 0,6 2-164,-1 0-1,1 0 1,0 0-1,-1-1 1,1 0-1,0-1 1,1 1-1,-1-2 1,0 1-1,14-2 1,-2 0-519,0-1 0,0-1 1,27-8-1,27-17-2571,0-12-2680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1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76 3555,'0'0'5526,"-9"1"-3274,6-1-1936,-47 3 2031,48-2-1936,0-1-1,-1 0 0,1 1 0,0-1 1,-1 1-1,1 0 0,0 0 0,0 0 1,0 0-1,0 0 0,-4 3 0,6-4-363,0 0 0,0 0 0,-1 1 0,1-1 0,0 0 0,0 0 0,0 1 0,0-1 0,-1 0 0,1 0 0,0 1 0,0-1 0,0 0 0,0 0 0,0 1 0,0-1 1,0 0-1,0 1 0,0-1 0,0 0 0,0 1 0,0-1 0,0 0 0,0 0 0,0 1 0,0-1 0,0 0 0,0 1 0,0-1 0,0 0 0,0 0 0,1 1 0,-1-1 0,0 0 0,0 0 0,0 1 0,0-1 0,1 0 0,-1 0 0,0 0 0,1 1 0,15 5 716,21-1-244,8-7-365,-1-2 0,1-1 0,-2-2 1,1-3-1,57-20 0,-40 12-78,104-16 1,-114 31-77,-50 3 0,-1 0 1,0 0-1,0 0 1,0 0-1,0 0 0,1 0 1,-1 0-1,0 0 1,0 0-1,0 0 0,0 1 1,1-1-1,-1 0 1,0 0-1,0 0 0,0 0 1,0 0-1,0 0 1,0 1-1,1-1 0,-1 0 1,0 0-1,0 0 1,0 0-1,0 1 1,0-1-1,0 0 0,0 0 1,0 0-1,0 1 1,0-1-1,0 0 0,0 0 1,0 0-1,0 0 1,0 1-1,0-1 0,0 0 1,0 0-1,0 0 1,0 1-1,0-1 0,0 0 1,0 0-1,0 0 1,-1 0-1,1 1 0,0-1 1,0 0-1,0 0 1,0 0-1,0 0 0,0 0 1,-1 0-1,1 1 1,0-1-1,0 0 0,0 0 1,0 0-1,0 0 1,-1 0-1,1 0 0,0 0 1,0 0-1,0 0 1,-1 0-1,1 0 1,-12 11 72,-64 33 126,-1-3 0,-2-4 0,-97 32 0,170-67-184,-13 6 68,0-1 0,0-1 1,-1-1-1,0 0 0,-1-2 0,-25 2 1,55-16 167,18-8-235,0 1 0,2 2 1,0 1-1,1 1 1,41-13-1,-46 17-8,20-8-17,-16 5-27,1 1 1,1 2-1,0 1 1,57-10 0,-88 19 25,1 0 0,-1 0 1,1-1-1,-1 1 0,1 0 1,-1 0-1,1 0 1,-1 0-1,1 0 0,-1 0 1,1 0-1,-1 0 1,1 0-1,0 0 0,-1 0 1,1 0-1,-1 0 0,1 0 1,-1 1-1,1-1 1,-1 0-1,1 0 0,-1 1 1,0-1-1,1 0 0,-1 1 1,1-1-1,-1 0 1,0 1-1,1-1 0,-1 0 1,0 1-1,1-1 1,-1 1-1,0-1 0,1 1 1,-1 0-1,-11 18-102,-31 16-19,28-26-209,-1 0 0,-1-1 0,-26 11 0,33-16-496,1-1 0,0 0 1,-1 0-1,0-1 1,-13 1-1,4-6-3926,3-11-1975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1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119 104 8296,'-9'0'1206,"-40"0"1345,-12 0 3365,79 0-5281,33 0 71,0-1 1,71-13 0,4-10-602,272-41 142,-446 84 122,20-5-119,-16 3 76,-1-1 1,0-2-1,-1-3 0,-1-1 1,0-2-1,0-3 0,-92 0 1,137-5-323,1 0 0,-1 0 1,1 0-1,-1 0 0,1-1 1,0 1-1,-1 0 0,1-1 0,-1 1 1,1-1-1,0 0 0,-1 1 1,1-1-1,0 0 0,0 0 1,0 0-1,-3-2 0,4 3-8,0-1 0,0 0 0,0 1 0,0-1 0,0 0 0,0 1 0,0-1-1,1 0 1,-1 1 0,0-1 0,0 0 0,0 1 0,1-1 0,-1 1 0,0-1 0,1 1-1,-1-1 1,0 0 0,1 1 0,-1-1 0,1 1 0,-1 0 0,1-1 0,-1 1 0,1-1 0,-1 1-1,1 0 1,-1-1 0,1 1 0,0 0 0,-1 0 0,1-1 0,-1 1 0,1 0 0,0 0-1,-1 0 1,1 0 0,0 0 0,-1 0 0,2 0 0,27-8-1386,0 2 1,48-4-1,-7 1-4995,-18 0-1895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1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1 6726,'0'24'7675,"-1"18"-3909,-8 227-2080,-13 543 583,22-803-2273,-1-1 0,0 1-1,-1-1 1,-3 14 0,5-20 4,0-1 1,-1 1-1,1-1 0,0 1 0,-1-1 1,1 1-1,-1-1 0,0 0 1,1 1-1,-1-1 0,0 0 1,0 1-1,0-1 0,0 0 1,0 0-1,0 0 0,0 0 1,0 0-1,-1 0 0,1 0 1,0 0-1,0-1 0,-1 1 0,1 0 1,-1-1-1,1 1 0,-1-1 1,1 1-1,-1-1 0,1 0 1,-1 0-1,1 0 0,-4 0 1,4-1 0,-1 1 1,0-1 0,1-1-1,-1 1 1,1 0 0,-1 0-1,1 0 1,0-1 0,0 1-1,-1-1 1,1 1 0,0-1-1,0 1 1,0-1 0,0 0-1,1 1 1,-1-1 0,0 0-1,1 0 1,-1-3 0,-8-45 5,7 39-7,-3-37-26,1 1 1,3-1-1,6-62 0,29-142-175,2-21 68,-67 432 85,-3 46 181,-11 348 0,54-816 73,62-374-1,-66 607-132,2-60-1,-7 90-73,0 0 0,0 0 0,0 0 0,0 0 0,0-1 0,0 1 0,-1 0 0,1 0 0,0 0 0,0 0 0,0 0 0,0 0 0,-1 0 0,1 0 0,0 0 0,0 0 0,0 0 0,-1 0 0,1 0 0,0 0 0,0 0 0,0 0 0,0 0 0,-1 0 0,1 0 0,0 0 0,0 0 0,0 0 0,-1 0 0,1 0 0,0 0 0,0 0 0,0 0 0,0 1 0,0-1 0,-1 0 0,1 0 0,0 0 0,0 0 0,0 0 0,0 1 0,0-1 0,0 0 0,-1 0 0,1 0 0,0 0 0,0 1 0,-5 6-18,1 1 1,-1 0 0,1 0-1,1 0 1,0 1 0,0-1-1,-2 15 1,-5 10 10,6-21 8,-203 666 251,198-640-149,2 1 1,1 0 0,-1 66 0,7-102-110,0-1 1,0 1-1,0-1 0,1 1 1,-1-1-1,1 0 0,-1 1 1,1-1-1,0 1 1,2 2-1,-3-4-3,0 0 0,1-1-1,-1 1 1,1-1 0,-1 1-1,1-1 1,-1 1 0,1-1 0,-1 1-1,1-1 1,-1 0 0,1 1-1,0-1 1,-1 0 0,1 1 0,-1-1-1,1 0 1,0 0 0,-1 1-1,1-1 1,0 0 0,0 0 0,-1 0-1,2 0 1,0-1 6,0 0-1,-1 1 1,1-1-1,0 0 1,0 0-1,-1 0 1,1 0-1,-1-1 1,1 1-1,-1 0 1,1-1-1,-1 1 0,0-1 1,1 1-1,-1-1 1,0 0-1,0 1 1,0-1-1,-1 0 1,1 0-1,0 0 1,-1 1-1,1-4 1,22-89 70,16-137-1,-15 73-57,98-480 50,-116 570-207,-24 112-198,-160 660 219,168-651 180,2 0 0,2 1 0,3 74 0,14-79-46,3-31-17,-13-17 8,-1-1 1,1 0 0,0 0 0,-1 1-1,1-1 1,0 0 0,-1 0-1,1 0 1,0 0 0,0 0-1,-1 0 1,1 0 0,0 0-1,-1 0 1,1 0 0,0-1-1,-1 1 1,1 0 0,0 0 0,-1-1-1,1 1 1,0 0 0,-1-1-1,1 1 1,-1 0 0,1-1-1,-1 1 1,1-1 0,0 0-1,3-5-6,0 0 0,0 0-1,-1 0 1,0 0 0,0-1-1,0 1 1,-1-1-1,0 0 1,2-8 0,0 0 6,43-177 41,44-383-1,-90 569-37,14-202 11,-28 229-97,-6 47 137,3 0 0,-14 129 0,18-108-38,-10 59-414,7 0 1,4 151 0,11-288-407,1 0 0,0 0 0,0 0 1,2 0-1,-1 0 0,1-1 0,8 18 1,6 4-5115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5541,'10'1'7757,"7"1"-6305,0 0-648,0 0 1,-1 1 0,1 1-1,-1 1 1,23 9-1,-35-13-684,-1 1-1,0 0 1,0-1-1,0 1 1,0 1-1,0-1 0,0 0 1,0 1-1,-1-1 1,1 1-1,-1 0 1,0 0-1,0 0 1,0 0-1,0 0 0,-1 0 1,1 1-1,-1-1 1,1 0-1,-1 1 1,-1-1-1,1 1 1,0-1-1,-1 1 0,1 0 1,-1-1-1,0 1 1,-1 0-1,1-1 1,0 1-1,-1-1 0,0 1 1,-1 4-1,-2 1 116,1 0-1,-1-1 1,0 0-1,-1 0 0,0 0 1,0 0-1,-1 0 1,0-1-1,-9 8 1,-68 59 421,63-58-534,4-3-232,6-4-210,0-1 1,-1 1-1,0-2 0,0 0 0,-13 6 1,18-12-3861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2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27 4100,'0'0'7164,"-7"-12"-5370,23 5-6177,-7 0-1537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2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 3748,'0'0'6406,"-9"1"-4912,5-1-1162,-39 3 1312,17 8 2669,80 1-1201,17-7-2252,0-3 0,97-8 1,4-1-725,20 3-55,174 6 511,-218 8 401,-148-10-924,-30-8-1414,30 8 1338,-14-5-2350,5-7-4119,9 2 1730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2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9833,'0'0'11622,"-1"10"-10880,-17 177 1540,-7 113-80,43-330-3024,5-27-4805,-9 3-4515,-8 26 372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2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 9033,'0'0'4494,"-9"1"-2145,-26 3-598,47-3 2410,54 3-2930,306 1-67,-363-6-1105,0 1 0,0-2 1,0 0-1,-1 0 0,10-3 1,-10 2-182,0 1 1,0 0-1,0 0 0,1 0 1,7 1-1,-14-10-9263,-2 3 4250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2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5317,'0'0'13698,"9"-11"-13276,3-7-151,0 0 0,-2 0-1,0-1 1,-1-1 0,-1 0-1,9-30 1,-16 46-208,3-13 702,0-1 0,-1 1 0,1-25 0,-4 41-578,6 24-198,-2 3 170,-2-1-1,-1 1 1,-1 0-1,-1 0 0,-2-1 1,0 1-1,-8 28 1,5-22-215,6-30-108,-4 27-261,4-28 154,0 0 0,-1 0 0,1 0-1,0 0 1,0 0 0,0 0 0,1 0 0,-1 0 0,0 0 0,0 0 0,0 0 0,1 0 0,-1 0 0,1 0 0,-1 0 0,1 0 0,-1 0 0,1-1 0,-1 1 0,1 0 0,0 0 0,-1-1-1,2 2 1,13-1-7779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5990,'0'0'6470,"3"85"-5381,-3-41-32,-5 13-609,0 7-256,2 5-63,2 4-97,1 0 0,0 2-1025,1-1-1057,3-5-2338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7815,'-12'103'-1569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10698,'-7'230'235,"2"-103"-707,11 154-1,7-190 1409,30 108-1,-25-126-848,-2 1-1,9 131 0,-31 155 4740,2-227-4166,2-2-4069,2-97-1017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7143,'0'0'9999,"-1"8"-8115,-1-4-1674,1 0 0,0 0 0,1 0-1,-1 0 1,1 0 0,0 0 0,0 0 0,0 0 0,0 0 0,1 0-1,-1 0 1,1 0 0,0 0 0,0 0 0,1 0 0,-1 0 0,1 0-1,0-1 1,0 1 0,0 0 0,0-1 0,1 0 0,-1 0-1,1 0 1,0 0 0,0 0 0,0 0 0,4 2 0,4 1-100,-1-1 1,1 0-1,0-1 1,0 0-1,0-1 1,1 0 0,-1-1-1,1 0 1,0 0-1,0-2 1,21 0-1,-22-1-526,-1 0 0,0-1 1,0 0-1,1 0 0,-2-1 0,11-5 0,-14 6-495,0-1 0,-1 0 0,0 0 0,1-1 0,-1 1 0,0-1 0,-1-1 0,1 1 0,-1 0 0,6-8 0,7-17-7310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12876,'0'0'2814,"-10"11"-81,-22 31-939,2 2 1,2 0 0,-32 68-1,30-47-1357,3 1-1,-22 85 1,45-136-664,1 0 1,0 0 0,1 1-1,0 18 1,2-34 11,0 1 0,0-1 0,0 0 0,1 0 0,-1 1 0,0-1 0,0 0-1,1 0 1,-1 0 0,0 1 0,0-1 0,1 0 0,-1 0 0,0 0 0,1 0 0,-1 0 0,0 0 0,0 0 0,1 0 0,-1 0 0,0 0-1,1 0 1,-1 0 0,0 0 0,1 0 0,-1 0 0,0 0 0,1 0 0,-1 0 0,0 0 0,0 0 0,1 0 0,-1 0 0,0-1-1,1 1 1,-1 0 0,0 0 0,0 0 0,1-1 0,-1 1 0,0 0 0,0 0 0,0 0 0,1-1 0,-1 1 0,0 0 0,0-1 0,0 1-1,0 0 1,0 0 0,1-1 0,-1 1 0,0 0 0,0-1 0,0 1 0,0 0 0,0-1 0,0 1 0,5-13-5252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0 5061,'0'0'17125,"-8"13"-16281,-43 60-692,-3-2 1,-3-3 0,-3-2-1,-72 61 1,129-124 19,-17 11-2189,19-14 1883,1 0-1,0 0 1,-1 0-1,1 1 1,-1-1-1,1 0 1,0 0-1,-1 0 1,1-1-1,-1 1 1,1 0-1,0 0 1,-1 0-1,1 0 1,-1 0-1,1 0 1,0-1-1,-1 1 1,1 0-1,0 0 1,-1 0-1,1-1 1,0 1-1,0 0 1,-1 0-1,1-1 1,0 1-1,0 0 1,-1-1-1,1 1 1,0 0-1,0-1 1,0 1-1,-1-1 1,1 1-1,0 0 1,0-1-1,0 1 1,0 0-1,0-1 0,0 1 1,0-1-1,0 1 1,0 0-1,0-1 1,0 1-1,0-1 1,0 1-1,0 0 1,1-1-1,-1 1 1,0-1-1,0-24-5780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3:4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13677,'0'0'9764,"11"-6"-9092,0-2-630,1-1 0,-1-1-1,-1 0 1,1-1 0,-2 0-1,0 0 1,0-1 0,-1 0-1,8-14 1,10-27-250,-19 36 116,1 0 0,1 1 0,1-1 1,18-22-1,-26 80 342,-27 103 524,15-103-1350,3 1-1,-5 81 1,12-101-3802,0-8-5081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11787,'0'0'6374,"-19"80"-5765,10-35 576,4 0-224,5-3-737,0-10-160,8-9-32,9-16-640,6-7-610,8-17 322,-1-15-194,-2-10-1600,-2-2-1218,-4 2-2402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8104,'0'0'2978,"-21"67"-479,5-20 287,-3 11-1056,1 7-801,2 1-64,-1-2 128,5-6-417,4-12-384,5-10-127,3-16-258,0-12-1248,5-8-1506,1-5-4003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14350,'0'0'4777,"12"-9"-2716,39-26-817,-49 34-1162,0-1 0,1 1 0,-1-1 1,0 1-1,1 0 0,-1 0 0,1 0 0,-1 1 0,1-1 1,0 0-1,-1 1 0,1 0 0,0 0 0,-1 0 0,1 0 1,0 0-1,-1 0 0,6 2 0,-6-1-54,-1 0-1,1 0 1,-1 0 0,1 0-1,-1 0 1,1 1 0,-1-1-1,0 1 1,0-1 0,1 1-1,-1-1 1,0 1 0,-1 0-1,1-1 1,0 1-1,0 0 1,-1 0 0,1 0-1,0 2 1,0 5 33,0-1 0,0 1 0,-1-1-1,0 1 1,-1-1 0,0 0 0,0 1 0,-1-1 0,-3 10-1,-5 6 225,-1 0-1,-28 41 1,-12 27 1077,50-91-1349,0 0 0,1 0 0,-1 0 0,1 0 1,-1 0-1,1 0 0,0 0 0,-1 0 0,1 0 0,0 0 0,0 1 0,0-1 1,0 0-1,0 0 0,0 0 0,0 0 0,0 1 0,0-1 0,1 0 0,-1 0 1,0 0-1,2 2 0,-2-2-9,1-1-1,0 1 1,0 0 0,0-1 0,0 1 0,0-1 0,0 0-1,0 1 1,0-1 0,0 0 0,0 1 0,0-1 0,0 0-1,0 0 1,0 0 0,0 0 0,0 0 0,1 0 0,0-1-1,56-15-589,-37 7-1375,0-1 0,27-18 0,2-4-5737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7143,'0'0'9449,"-62"1"-7015,59-1 1217,7 0-2850,17 0-352,7 0-257,5 0-128,6 0-32,2 5-64,-5-1-1634,-1-4-2145,-5 0-4677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9513,'0'0'12615,"12"4"-11852,63 15-338,-43-12-430,0 1 0,-1 2 1,32 14-1,-61-24-13,-1 1 1,1-1-1,-1 1 0,1 0 1,-1 0-1,0 0 1,1 0-1,-1 0 1,0 0-1,0 0 0,0 0 1,0 0-1,0 0 1,0 1-1,0-1 1,0 0-1,0 1 0,-1-1 1,1 1-1,-1-1 1,1 1-1,-1-1 1,1 1-1,-1 1 0,0-1 23,-1 1 0,1-1-1,-1 0 1,1 0-1,-1 0 1,0 0 0,0 1-1,0-1 1,0 0-1,-1-1 1,1 1 0,0 0-1,-1 0 1,-3 3-1,-7 6 165,-2 0-1,0-1 0,-25 14 1,26-16-72,-125 80 174,50-24-4498,60-42-908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8040,'0'0'12555,"65"45"-11722,-9-48-416,16-8-321,13-2-32,12-3-1345,7-4-2371,2-2-6662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7527,'89'-15'7121,"-54"12"-5236,63 2-1,-96 1-1856,1 0 0,-1 0 0,0 0-1,0 0 1,0 0 0,0 0 0,0 1 0,0-1-1,0 1 1,-1 0 0,1-1 0,0 1-1,0 0 1,0 0 0,-1 0 0,1 0-1,0 1 1,-1-1 0,1 0 0,-1 1-1,1-1 1,-1 1 0,0-1 0,1 1 0,-1-1-1,0 1 1,0 0 0,0 0 0,-1 0-1,1 0 1,0 0 0,-1-1 0,1 1-1,-1 0 1,0 0 0,1 0 0,-1 0-1,0 1 1,0-1 0,0 0 0,-1 0-1,1 0 1,0 0 0,-1 0 0,1-1 0,-2 4-1,-2 8 250,-1-1-1,0 0 0,0 0 1,-1-1-1,-14 21 0,-38 44 1125,37-50-1269,1 0 0,1 2 0,1 0 0,-27 59 0,38-65-1605,6-8-3498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6919,'0'0'12139,"3"48"-10826,-7-11-480,-2 7-352,3 3-289,0 2-128,2-2-64,1-4 32,-1-5-353,-3-6-768,-4-6-896,-5-4-1635,-4-9-1601,-6-7-4516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8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10218,'1'-9'2327,"-1"6"-2153,0-1 0,0 1 0,0 0 0,1 0-1,0 0 1,0 0 0,-1 0 0,2 0 0,-1 0 0,0 0-1,1 0 1,-1 1 0,1-1 0,0 0 0,0 1-1,0-1 1,0 1 0,0 0 0,0 0 0,1 0 0,-1 0-1,1 0 1,0 0 0,-1 1 0,1-1 0,0 1 0,0 0-1,0 0 1,0 0 0,0 0 0,4 0 0,24-4 240,0 1 1,1 2 0,0 2-1,-1 0 1,1 2-1,-1 2 1,0 1 0,59 17-1,-85-21-405,1 1 1,-1 0-1,0 0 0,-1 0 0,1 0 0,0 1 0,-1 0 0,1 0 1,-1 0-1,0 1 0,0-1 0,6 9 0,-8-10 3,-1 0 0,0 0 0,0 1 0,0-1 0,0 0 0,0 1 0,-1-1 0,1 1-1,-1-1 1,1 1 0,-1 0 0,0-1 0,0 1 0,0-1 0,-1 1 0,1-1 0,0 1 0,-1-1 0,0 1 0,0-1-1,1 1 1,-1-1 0,-1 0 0,1 0 0,0 1 0,0-1 0,-1 0 0,-3 3 0,-7 9 39,0 0 0,-2-1 0,1-1 0,-21 14 0,-4 5-7,75-23-1624,-23-5 1451,0 0 0,0 0 1,0 1-1,0 1 0,-1 1 1,24 12-1,-34-16 175,-1-1-1,1 1 1,-1 0-1,1-1 1,-1 1-1,0 0 1,0 0-1,0 1 1,0-1-1,0 0 1,-1 1-1,1-1 1,-1 1-1,1-1 1,-1 1-1,0 0 1,0-1 0,0 1-1,0 0 1,-1 0-1,1 0 1,-1 0-1,0-1 1,0 1-1,0 0 1,0 0-1,0 0 1,0 0-1,-1 0 1,0 0-1,1 0 1,-1-1 0,0 1-1,0 0 1,-1 0-1,1-1 1,0 1-1,-1-1 1,0 1-1,-3 3 1,-7 9 460,0 0 1,-2 0-1,0-2 1,0 1-1,-1-2 1,-19 13 0,23-17-224,-1-1 1,-1 0 0,1 0 0,-1-1 0,0-1 0,-1 0 0,1-1 0,-1-1 0,-17 3 0,28-5-341,1-1 0,-1 0 0,1 0 0,0 0 1,-1 0-1,1 0 0,-1-1 0,1 1 1,0-1-1,-1 1 0,1-1 0,0 0 0,0 0 1,0 0-1,-1 0 0,1 0 0,0-1 1,0 1-1,1 0 0,-1-1 0,0 0 1,0 1-1,1-1 0,-1 0 0,1 0 0,-1 0 1,0-3-1,0 1-527,1 0 1,0 0-1,0 0 0,0 0 1,0 0-1,1 0 1,0 0-1,0-1 0,0 1 1,0 0-1,1 0 0,-1 0 1,1 0-1,0-1 0,3-4 1,11-22-6517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5990,'0'0'17040,"56"21"-15823,-38 1-288,3-3-417,5 3-191,3-4-129,4-1-128,2-6-224,1-3-1634,0-3-1505,-6-5-3652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3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15246,'0'0'5360,"11"3"-4297,-6-2-1022,1 0 0,0 0 0,-1-1 0,1 0 1,0 0-1,-1 0 0,1-1 0,0 0 0,-1 0 1,1 0-1,-1-1 0,1 0 0,-1 0 0,0 0 1,1-1-1,-1 1 0,-1-1 0,1 0 1,0-1-1,-1 1 0,1-1 0,-1 0 0,0 0 1,5-7-1,22-30-31,-30 39-4,1 0 0,-1-1 0,1 1 0,-1-1 0,0 1 0,0-1 0,0 0 0,-1 1 0,1-1 0,-1 0 0,1 0 0,-1 0 0,0 1 1,0-1-1,0-4 0,-1 7-1,1-1 1,0 1-1,-1-1 1,1 0 0,-1 1-1,1-1 1,-1 1 0,1-1-1,-1 1 1,0-1 0,1 1-1,-1-1 1,0 1-1,1 0 1,-1-1 0,0 1-1,1 0 1,-1 0 0,0-1-1,1 1 1,-1 0 0,0 0-1,0 0 1,1 0-1,-1 0 1,0 0 0,0 0-1,1 0 1,-1 0 0,0 0-1,0 1 1,1-1 0,-1 0-1,0 0 1,1 1-1,-1-1 1,-1 1 0,-27 13 191,19-6-88,0 0 1,0 1 0,1 0 0,0 1-1,1 0 1,0 0 0,0 1 0,1 0-1,1 0 1,0 1 0,0 0-1,1 0 1,1 0 0,0 0 0,0 1-1,1 0 1,-2 20 0,5-31-95,0-1 1,0 1 0,0 0-1,0-1 1,1 1 0,-1 0-1,0 0 1,1-1-1,-1 1 1,1-1 0,0 1-1,-1 0 1,1-1 0,0 1-1,0-1 1,0 0-1,0 1 1,0-1 0,0 0-1,0 1 1,1-1 0,-1 0-1,0 0 1,1 0-1,2 1 1,0 0 0,0-1 0,0 1 1,1-1-1,-1 0 0,1 0 0,-1-1 0,1 1 0,-1-1 1,9-1-1,1 0 8,0-1 1,-1 0-1,1-1 1,-1-1 0,24-9-1,-19 4-45,-1-1-1,0-1 1,-1 0 0,-1-1-1,0 0 1,18-19 0,-25 23 18,-1-1 0,0 1 0,0-2 0,-1 1 0,0-1 0,0 0 1,-1 0-1,-1 0 0,0-1 0,0 1 0,-1-1 0,3-14 0,-6 26 4,0-1 0,0 0 0,0 0 0,0 0 0,0 0 0,0 1 0,0-1 1,0 0-1,0 0 0,0 0 0,0 0 0,0 0 0,-1 1 0,1-1 0,0 0 0,0 0 0,0 0 0,0 0 0,0 0 0,0 0 0,0 1 0,0-1 0,0 0 0,-1 0 0,1 0 0,0 0 0,0 0 0,0 0 0,0 0 0,0 0 0,0 0 0,-1 1 0,1-1 0,0 0 0,0 0 0,0 0 0,0 0 0,-1 0 0,1 0 0,0 0 0,0 0 0,0 0 0,0 0 0,0 0 0,-1 0 0,1 0 0,0 0 0,0 0 0,0-1 0,0 1 0,0 0 0,-1 0 0,1 0 0,0 0 1,0 0-1,0 0 0,0 0 0,0 0 0,0 0 0,-1-1 0,1 1 0,0 0 0,0 0 0,0 0 0,0 0 0,0 0 0,0-1 0,-10 14 183,1 1 0,1 0 0,0 0-1,1 0 1,1 1 0,0 0 0,1 0 0,1 1 0,0-1 0,-3 29 0,7-42-176,0-1 1,0 0-1,0 1 1,0-1-1,0 0 0,1 1 1,-1-1-1,0 0 1,1 0-1,-1 1 0,1-1 1,-1 0-1,1 0 1,-1 0-1,1 0 0,0 1 1,0-1-1,0 0 1,-1 0-1,1-1 0,0 1 1,0 0-1,0 0 1,1 0-1,-1-1 0,1 2 1,2-1 5,-1 1 0,1-1 0,0 0-1,0-1 1,-1 1 0,1-1 0,0 1 0,0-1 0,5-1 0,1 0 8,1 0 1,-1-1-1,0 0 1,1-1-1,-1 0 1,12-5-1,-3-6-130,0 0 1,-1-1-1,-1-1 0,24-28 0,-33 36 39,-14 21 171,0 1 1,1 0 0,0 0 0,1 1 0,-3 23 0,7-35-85,-1-1 0,1 1 0,0 0 0,0-1 0,0 1 0,0 0 1,1-1-1,-1 1 0,1 0 0,-1-1 0,1 1 0,0-1 0,0 1 0,0-1 1,0 0-1,1 1 0,-1-1 0,1 0 0,-1 0 0,1 0 0,0 0 0,0 0 1,0 0-1,0 0 0,0 0 0,0-1 0,0 0 0,1 1 0,-1-1 0,1 0 0,-1 0 1,1 0-1,-1 0 0,1 0 0,-1-1 0,1 1 0,0-1 0,4 0 0,-2 1-6,1 0 0,-1-1 0,0 1 0,1-2 0,-1 1 0,0 0 0,0-1 0,1 0 0,-1 0 0,0-1 0,0 1 0,0-1 0,0 0 0,-1-1 0,1 1 0,0-1 0,-1 0 0,0 0 0,1 0 0,-1 0 0,0-1 0,-1 0 0,1 0 0,-1 0 0,0 0 0,0-1 0,0 1 0,0-1 0,-1 1 0,0-1 0,0 0 0,0 0 0,0 0 0,-1 0 0,0 0 0,1-7 0,7-63 50,-8 70-59,-1 1 0,0-1 0,0 0-1,0 1 1,0-1 0,-1 1 0,1-1-1,-1 1 1,-1-1 0,1 1 0,-1-1-1,1 1 1,-5-7 0,6 10 0,-1 1 0,1-1 0,0 0 1,-1 1-1,1-1 0,-1 1 0,1-1 0,-1 1 0,1-1 1,-1 1-1,1-1 0,-1 1 0,1 0 0,-1-1 0,1 1 1,-1 0-1,0-1 0,1 1 0,-1 0 0,0 0 0,1 0 1,-1-1-1,0 1 0,1 0 0,-1 0 0,0 0 0,1 0 0,-1 0 1,0 0-1,0 1 0,1-1 0,-1 0 0,0 0 0,1 0 1,-1 1-1,1-1 0,-1 0 0,0 0 0,1 1 0,-1-1 1,1 1-1,-1-1 0,1 1 0,-1-1 0,1 1 0,-1-1 1,1 1-1,-1-1 0,1 1 0,0-1 0,-1 1 0,1 0 0,0-1 1,-1 1-1,1-1 0,0 2 0,-1 1 18,0 0 0,0 0 0,0 0 0,1 0 0,-1 1 0,1-1 0,0 0 0,0 0 0,0 0 0,0 0 0,1 5 0,0-6-15,1 0-1,-1 1 0,1-1 0,-1 0 0,1 0 1,0 1-1,0-1 0,-1-1 0,2 1 0,-1 0 0,0 0 1,0-1-1,0 1 0,1-1 0,-1 0 0,1 0 1,-1 0-1,1 0 0,0 0 0,-1 0 0,1-1 0,0 1 1,2-1-1,72 5 66,-66-5-69,16-1-207,-1-1 0,1 0 0,37-10 0,-52 9 122,-1 0-1,1-1 1,0 0-1,-1-1 1,0 0-1,0-1 1,-1 0-1,1-1 1,16-14-1,-26 21 88,0-1 0,0 0-1,0 0 1,0 0 0,-1 0 0,1 1 0,0-1 0,0 0-1,0-1 1,-1 1 0,1 0 0,-1 0 0,1 0-1,-1 0 1,1 0 0,-1-1 0,0 1 0,1 0 0,-1 0-1,0-1 1,0 1 0,0 0 0,0-2 0,0 2 14,-1 0-1,0 0 1,1 0 0,-1 0 0,0 1 0,0-1 0,0 0 0,1 0 0,-1 1 0,0-1 0,0 1 0,0-1 0,0 1 0,0-1 0,0 1-1,0-1 1,0 1 0,0 0 0,-1 0 0,0-1 0,-3 0 25,-1 1-1,1-1 0,0 1 1,0 0-1,0 1 0,0-1 1,0 1-1,-1 0 0,1 0 1,-7 3-1,5 0 3,1 1 0,-1-1 0,1 1 0,0 1 0,1-1-1,-1 1 1,1 0 0,0 0 0,-4 8 0,7-11-17,0 0-1,0 0 1,0 1 0,0-1-1,0 0 1,1 1-1,0 0 1,0-1 0,0 1-1,0-1 1,0 1 0,1 0-1,0 0 1,0-1 0,0 1-1,0 0 1,0 0 0,1-1-1,0 1 1,-1 0 0,3 5-1,-1-6-34,1-1 0,-1 1 0,0-1 0,1 1 0,-1-1 0,1 0 0,0 0 0,0 0 0,0 0 0,0-1 0,0 1 0,0-1 0,0 0 0,0 0 0,1 0 0,-1 0-1,0 0 1,6 0 0,70 2-2120,-66-3 1212,-10 0 753,8 1-1438,0-2 0,0 1 0,0-1 0,20-5 0,3-9-4940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12620,'0'0'3972,"-10"2"-1068,1 1-2216,-1-1 0,1 1-1,0 1 1,0 0 0,-13 7 0,18-9-487,1 0 0,0 1 1,-1-1-1,1 1 0,0-1 0,0 1 0,0 0 0,1 0 0,-1 0 0,1 1 1,-1-1-1,1 1 0,0-1 0,0 1 0,1 0 0,-1-1 0,1 1 0,-2 8 1,3-11-197,1 0 0,-1 0 0,0-1 0,0 1 0,1 0 0,-1 0 0,1 0 0,-1 0 0,0-1 0,1 1 0,0 0 0,-1 0 0,1-1 0,-1 1 0,1-1 0,0 1 0,-1 0 0,1-1 0,0 1 0,0-1 0,0 1 0,-1-1 0,1 0 0,0 1 0,0-1 0,0 0 0,0 0 0,0 0 0,0 1 0,-1-1 0,1 0 0,0 0 0,0 0 0,0 0 0,0 0 0,0-1 0,0 1 0,0 0 0,0 0 0,-1-1 0,2 1 0,42-11-376,-35 6-201,1-1-1,-1 0 1,15-12-1,-17 12-116,0 0 1,1 0-1,0 1 1,0 0-1,14-6 0,-22 12 663,1-1-1,-1 1 0,1-1 0,-1 1 0,1-1 0,-1 1 0,1 0 0,-1-1 0,0 1 1,1 0-1,-1 0 0,0-1 0,0 1 0,1 0 0,-1 0 0,0-1 0,0 1 1,0 0-1,0 0 0,0-1 0,0 1 0,0 0 0,0 0 0,-1 1 0,0 25 299,-29 143 2966,2-30-369,24-93-2461,3-33-329,1-1 0,-2 1 0,0-1-1,0 1 1,-1-1 0,-1 0 0,0 0-1,-1 0 1,-9 16 0,9-27 132,2-12-108,3-18-52,0 25-42,2-16-317,0-1-1,1 1 1,2 0 0,0 0 0,0 0 0,2 0 0,0 1 0,2 0 0,0 1-1,0 0 1,23-29 0,-17 26 180,0 2 1,1 0-1,1 1 0,0 0 0,2 1 0,0 1 1,0 1-1,1 1 0,31-15 0,-49 27 187,1-1 0,0 1 0,-1 0 0,1-1 0,0 1-1,0 1 1,-1-1 0,1 0 0,0 1 0,0-1 0,0 1 0,0 0 0,0 0-1,0 0 1,0 0 0,0 0 0,0 1 0,0 0 0,0-1 0,0 1 0,0 0-1,-1 0 1,1 1 0,0-1 0,-1 0 0,1 1 0,-1 0 0,1-1 0,-1 1-1,0 0 1,0 1 0,0-1 0,0 0 0,0 0 0,3 5 0,-1-3-27,0 0 1,0-1 0,0 0 0,1 1 0,-1-2 0,1 1-1,0-1 1,0 1 0,0-1 0,0-1 0,0 1 0,1-1-1,-1 0 1,0 0 0,1 0 0,-1-1 0,1 0 0,-1 0-1,1 0 1,-1-1 0,0 0 0,1 0 0,6-2 0,12-3-488,-1-2 0,1 0 1,35-19-1,-36 14 286,-18 9 166,0 1 0,-1 1 0,1-1 0,1 1 1,-1-1-1,0 1 0,7-1 0,-10 34 895,-6 58-509,2-56-334,0 0-1,7 63 0,-2-82-72,-2 0 1,1 0-1,-2 0 0,0 0 0,-1 1 1,-2 17-1,2-29 124,0 0 1,1-1-1,-1 1 1,0 0-1,-1 0 1,1-1-1,0 1 1,-1 0-1,1-1 1,-1 0-1,0 1 0,0-1 1,0 0-1,0 0 1,0 0-1,0 0 1,-1 0-1,1 0 1,-1-1-1,1 1 1,-1-1-1,0 0 1,1 0-1,-1 0 1,0 0-1,0 0 0,0 0 1,0-1-1,0 0 1,0 1-1,0-1 1,0 0-1,0 0 1,0-1-1,1 1 1,-1-1-1,-4 0 1,5 0-78,-1 0 1,1-1-1,-1 1 1,1 0 0,0-1-1,-1 1 1,1-1-1,0 0 1,0 0 0,0 0-1,0 0 1,1 0-1,-1 0 1,0 0 0,1 0-1,0-1 1,-1 1-1,1-1 1,0 1 0,-1-6-1,-14-55-428,14 53 321,0 0-1,1 0 0,1 0 1,-1 0-1,2 0 1,-1 0-1,3-11 0,-2 17 77,1 1 1,-1-1-1,1 1 0,0-1 0,0 1 0,0 0 1,0-1-1,0 1 0,1 0 0,-1 1 0,1-1 1,0 0-1,0 1 0,0 0 0,0-1 0,0 1 1,1 0-1,-1 1 0,0-1 0,1 1 0,5-2 1,18-6-308,54-8 1,-19 5-2332,-1-7-3886,-11-4-5437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75 147 5862,'-8'-2'57,"-1"-1"2110,1 1 1,0-2-1,0 1 0,-14-9 1,21 12-1867,0-1-1,0 0 1,0 1 0,1-1-1,-1 0 1,0 1 0,0-1-1,1 0 1,-1 0 0,1 0-1,-1 1 1,1-1 0,-1 0-1,1 0 1,0 0 0,-1 0-1,1 0 1,0 0 0,0 0-1,-1-1 1,2 0-178,-1 1 0,0-1 1,1 1-1,0-1 0,-1 1 0,1 0 0,0 0 1,-1-1-1,1 1 0,0 0 0,0 0 0,0 0 1,0 0-1,0 0 0,1 0 0,-1 0 0,0 0 1,2-1-1,14-9 92,-1 1-1,1 1 1,1 1 0,0 0 0,0 1 0,0 1 0,1 0 0,0 2 0,0 0-1,1 1 1,31 0 0,-50 3-215,0 0 0,-1 0-1,1 0 1,-1 1 0,1-1 0,-1 0-1,1 0 1,-1 0 0,1 1-1,-1-1 1,0 0 0,1 0 0,-1 1-1,1-1 1,-1 0 0,0 1 0,1-1-1,-1 1 1,1-1 0,-1 0-1,0 1 1,0-1 0,1 1 0,-1-1-1,0 1 1,0-1 0,0 1 0,1-1-1,-1 1 1,0-1 0,0 1 0,0-1-1,0 1 1,0-1 0,0 1-1,0-1 1,0 1 0,0 0 0,0-1-1,-1 1 1,1-1 0,0 1 0,0-1-1,0 1 1,-1-1 0,1 0-1,0 1 1,-13 25 18,-36 33 35,40-51-48,1 0-1,0 0 0,1 1 0,0 1 0,0-1 0,1 1 0,0 0 0,1 0 0,0 1 0,0 0 0,-4 16 0,9-26-1,0-1-1,0 1 1,0 0-1,0 0 1,0 0 0,0 0-1,0 0 1,0 0 0,0 0-1,1 0 1,-1 0 0,0 0-1,1 0 1,-1 0-1,0 0 1,1-1 0,-1 1-1,1 0 1,0 0 0,-1 0-1,1-1 1,-1 1 0,1 0-1,0-1 1,0 1-1,-1-1 1,1 1 0,1 0-1,1 0 5,0 0 0,-1 0-1,1 0 1,0 0 0,0-1-1,0 1 1,0-1 0,0 0-1,4 0 1,5-1 8,-1 0 0,0-1 1,0 0-1,14-4 0,-6-2-54,1 0 1,-1-2 0,-1 0-1,0 0 1,30-25 0,-37 27-80,-1-1 1,0-1 0,0 0-1,-1 0 1,-1-1-1,1 0 1,-2 0 0,1-1-1,10-24 1,-18 35 106,1-1 1,0 1-1,-1-1 1,1 1-1,-1-1 1,1 1-1,-1-1 1,0 0-1,1 1 1,-1-1-1,0 0 1,0 1-1,0-1 1,-1-2-1,1 4 9,-1 0 0,1-1-1,-1 1 1,1 0 0,0 0-1,-1 0 1,1 0 0,-1 0-1,1 0 1,-1 0 0,1 0-1,-1 0 1,1 0 0,-1 0-1,1 0 1,0 0 0,-1 0-1,1 0 1,-1 0 0,1 1-1,0-1 1,-1 0 0,1 0-1,-1 1 1,1-1 0,0 0-1,-1 0 1,1 1 0,0-1-1,-1 0 1,1 1 0,-35 36 191,31-30-88,0 0 1,0 0-1,1 0 1,0 0-1,0 1 1,1-1-1,-1 1 0,2-1 1,-1 1-1,1 8 1,1-14-81,0 1 0,0-1 0,0 0 0,0 1 1,1-1-1,-1 0 0,1 0 0,0 1 1,0-1-1,0 0 0,0 0 0,0 0 0,0 0 1,0 0-1,0 0 0,1-1 0,-1 1 1,1 0-1,0-1 0,-1 1 0,1-1 0,0 1 1,0-1-1,0 0 0,0 0 0,0 0 0,0 0 1,0 0-1,1 0 0,-1 0 0,0-1 1,0 1-1,1-1 0,-1 0 0,0 0 0,0 0 1,3 0-1,8 1-18,-1-1 0,0-1 0,1 0 1,-1 0-1,0-1 0,0-1 0,0 0 0,-1-1 0,1 0 1,11-6-1,7-6-164,0-2 0,33-26-1,-51 36 130,-8 10-85,-3 11 105,-6 24 178,3-25-48,2-10-75,-1 0 0,1 0-1,0 0 1,0 1 0,0-1 0,0 0-1,0 0 1,0 0 0,1 0-1,-1 0 1,1 1 0,-1-1 0,1 0-1,0 0 1,0 0 0,0 0-1,0 0 1,0-1 0,0 1 0,0 0-1,3 2 1,0-2-6,-1 0 0,1-1 0,-1 1 0,1-1 0,-1 0-1,1-1 1,0 1 0,0-1 0,-1 1 0,1-1 0,7-1 0,16 0-44,0-2 0,-1-1 0,32-9 0,-36 7-230,1 1 1,0 2-1,-1 0 0,42 0 0,-63 3 238,0 1 0,0-1-1,-1 0 1,1 1 0,0-1-1,-1 0 1,1 1 0,-1-1 0,1 1-1,-1-1 1,1 1 0,-1 0-1,1-1 1,-1 1 0,1-1 0,-1 1-1,0 0 1,1-1 0,-1 1-1,0 0 1,0 0 0,1-1 0,-1 1-1,0 0 1,0 0 0,0-1-1,0 1 1,0 0 0,0 0 0,0-1-1,0 2 1,-3 33 356,2-21-230,3-13-110,0 0 0,1 0-1,-1-1 1,1 1 0,-1-1 0,0 0-1,1 0 1,-1 0 0,1 0 0,-1 0-1,1 0 1,-1 0 0,0-1-1,3 0 1,22-8-126,0 0 0,40-22 0,-35 15-437,46-15 0,-68 28 486,1 0-1,-1 1 0,0 0 1,1 1-1,-1 0 0,1 1 1,0 0-1,20 2 1,-30-1 79,1-1 1,-1 1-1,0-1 1,0 1-1,0 0 1,0-1-1,0 1 0,0 0 1,0 0-1,0-1 1,0 1-1,0 0 1,0 0-1,-1 0 1,1 0-1,0 0 1,-1 1-1,1-1 1,-1 0-1,1 0 1,-1 0-1,1 1 1,-1-1-1,0 0 1,0 0-1,1 1 1,-1-1-1,0 0 1,0 0-1,0 2 0,4 14-932,-4-16 717,0-1 1,0 1-1,1-1 1,-1 1-1,0-1 1,1 1-1,-1-1 1,0 0-1,1 1 0,-1-1 1,1 0-1,-1 1 1,1-1-1,-1 0 1,1 1-1,-1-1 1,1 0-1,-1 0 1,1 0-1,-1 1 1,1-1-1,0 0 0,-1 0 1,1 0-1,-1 0 1,1 0-1,9 0-7806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30 7719,'-1'-2'535,"0"0"0,0 0 0,0 1 0,0-1-1,-1 0 1,1 1 0,-1-1 0,1 1 0,-1-1-1,0 1 1,1 0 0,-1-1 0,0 1 0,0 0-1,0 0 1,0 0 0,-3 0 0,1 0-194,1 0 0,-1 1 0,0-1 0,0 1 0,0 0 0,0 0 0,0 0 1,0 1-1,-4 0 0,-1 2-197,1-1 0,-1 1 0,1 0 0,0 1 0,0 0 0,0 0 0,1 1 0,-8 5 0,-2 5 144,0 0 0,1 2 1,0-1-1,2 2 0,0 0 0,1 1 1,1 0-1,1 1 0,0 0 1,2 1-1,0 0 0,1 1 0,1-1 1,-6 42-1,12-58-281,0 0-1,1 0 1,-1 0-1,2 0 1,-1 0 0,0 0-1,1 0 1,0 0-1,0 0 1,0 0 0,1 0-1,0-1 1,0 1-1,0 0 1,0-1-1,1 1 1,-1-1 0,1 0-1,0 0 1,1 0-1,5 5 1,-2-4-4,0-1 0,0 0 1,1 0-1,-1 0 0,1-1 0,0-1 1,0 1-1,0-1 0,0-1 0,0 1 0,0-1 1,13 0-1,0-1 18,1 0 1,-1-1-1,1-1 1,24-6 0,-37 6-14,0 0 0,0-1 0,-1 0 0,1 0 0,-1-1 0,0 0 1,0 0-1,0-1 0,-1 0 0,0 0 0,1-1 0,9-11 0,-16 17-3,0-1 1,-1 1-1,1-1 0,-1 1 0,1-1 0,-1 1 0,1-1 1,-1 1-1,1-1 0,-1 0 0,0 1 0,1-1 0,-1 0 1,0 0-1,1 1 0,-1-1 0,0 0 0,0 0 0,0 1 0,0-1 1,0 0-1,0 0 0,0 1 0,0-1 0,0 0 0,0 0 1,0 0-1,0 1 0,-1-1 0,1 0 0,0 1 0,0-1 0,-1 0 1,1 0-1,-1 0 0,-1 0 5,0-1 1,0 1-1,0 0 0,0 0 1,0 1-1,-1-1 0,1 0 1,0 1-1,0-1 0,-1 1 1,1 0-1,-3 0 0,-7-1 20,-1 2-1,0-1 1,-19 5-1,23-2-22,-1 0 1,1 1-1,-1 0 0,-15 10 0,19-10 41,9-3-10,32-17-48,4-4-348,-19 8-234,2 1 0,-1 0 1,2 2-1,-1 1 0,1 0 1,40-7-1,-62 15 599,1 0 0,-1 0 0,0 0 0,1 0 0,-1 0 0,1 0 0,-1 0 0,0 1 0,1-1 0,-1 0 0,0 1 0,1-1 0,-1 1 0,0-1 0,0 1 0,0 0 0,1-1 0,-1 1 0,0 0-1,0 0 1,0 0 0,0 0 0,0 0 0,0 0 0,0 0 0,-1 0 0,2 3 0,0 0 78,-1 0-1,0 0 1,0 0-1,0 0 1,0 0-1,-1 0 1,0 0-1,0 0 0,0 7 1,-3 8 245,0 0 0,-1 0 0,-8 21-1,6-23-204,4-11-89,0-1 1,0 1-1,1 0 0,-1 0 0,0 11 0,20-32-4408,-1-14-1271,1-9-4105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15246,'0'0'2114,"-41"59"64,18-22 641,5 1-1025,1 1-513,7 0-833,7-4-351,3-1-65,1-5-161,11-2-191,2-5-256,3-4-225,-2-5-96,-2-4 0,1-6-993,1-3-1056,-3-1-2019,-3-14 321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55 6054,'0'0'15081,"0"9"-14233,0-7-824,0 0 0,-1 0 0,1 0 0,0 0 0,0 0 0,0 0-1,0 0 1,0 0 0,1 0 0,-1 0 0,1 0 0,-1 0-1,1 0 1,0-1 0,0 1 0,-1 0 0,1 0 0,0-1 0,1 1-1,-1 0 1,0-1 0,0 1 0,1-1 0,-1 0 0,1 1-1,-1-1 1,1 0 0,0 0 0,-1 0 0,1 0 0,0 0 0,0 0-1,0-1 1,-1 1 0,1-1 0,0 1 0,0-1 0,0 0-1,0 1 1,0-1 0,0 0 0,0 0 0,0 0 0,3-1-1,4 1 95,1-1-1,-1 1 0,0-1 1,0-1-1,0 0 0,0 0 1,0-1-1,0 0 0,0 0 0,7-5 1,-11 5-99,-1 0 1,0 1-1,0-1 0,0-1 1,0 1-1,-1 0 1,1-1-1,-1 0 0,0 0 1,0 0-1,0 0 1,-1-1-1,1 1 0,-1-1 1,0 1-1,-1-1 0,1 0 1,-1 1-1,1-1 1,-1-7-1,-1 12-19,0 0 0,1 0-1,-1-1 1,0 1 0,0 0-1,0 0 1,0 0 0,0 0 0,0 0-1,0 0 1,0 0 0,0 0-1,0-1 1,0 1 0,0 0 0,0 0-1,0 0 1,0 0 0,0 0-1,0 0 1,0-1 0,0 1 0,0 0-1,0 0 1,0 0 0,0 0-1,0 0 1,-1 0 0,1 0 0,0 0-1,0 0 1,0-1 0,0 1-1,0 0 1,0 0 0,0 0 0,0 0-1,0 0 1,0 0 0,-1 0-1,1 0 1,0 0 0,0 0 0,0 0-1,0 0 1,0 0 0,0 0-1,0 0 1,-1 0 0,1 0 0,0 0-1,0 0 1,0 0 0,0 0-1,0 0 1,0 0 0,0 0 0,-1 0-1,1 0 1,0 0 0,0 0-1,0 0 1,-10 8-50,-7 12-26,12-11 177,0 0 0,0 1 0,1-1 0,0 1 0,1-1 0,0 1 0,0 0 1,1 1-1,0-1 0,1 0 0,1 1 0,-1-1 0,1 0 0,2 14 0,-1-22-82,0 0-1,0 0 1,1 0 0,-1 0 0,0-1-1,1 1 1,-1 0 0,1-1-1,-1 1 1,1 0 0,0-1-1,0 0 1,-1 0 0,1 1 0,0-1-1,0 0 1,1 0 0,-1-1-1,0 1 1,0 0 0,0-1-1,0 1 1,1-1 0,-1 0-1,0 0 1,0 0 0,1 0 0,-1 0-1,0 0 1,4-1 0,2 0-12,1 0 0,0 0 0,-1-1 0,1 0 1,-1-1-1,14-5 0,-6-2-102,0 0 0,0-1-1,-1-1 1,-1 0 0,0-1 0,-1-1 0,0 0-1,-1-1 1,0 0 0,-1-1 0,15-29 0,-33 69 801,1-1 0,1 1 0,-3 39 0,8-61-701,0 0 0,0 0 0,1-1 0,-1 1 0,1 0 0,-1 0 1,1-1-1,-1 1 0,1-1 0,0 1 0,0 0 0,0-1 1,0 1-1,0-1 0,0 0 0,0 1 0,1-1 0,-1 0 0,0 0 1,1 0-1,-1 0 0,1 0 0,-1 0 0,1 0 0,-1 0 0,1-1 1,-1 1-1,1-1 0,0 1 0,0-1 0,-1 1 0,1-1 1,0 0-1,0 0 0,-1 0 0,4 0 0,-1 0-290,-1 0 0,1-1-1,0 1 1,-1 0 0,1-1 0,0 0 0,-1 0-1,1 0 1,-1 0 0,1-1 0,-1 1 0,0-1-1,0 0 1,1 0 0,-1 0 0,-1-1-1,4-2 1,8-18-5181,-3-7-3497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7431,'0'0'15759,"28"58"-16752,3-47-2434,4 2-3075,6 0-993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131 311 4452,'0'0'9091,"-10"5"-5412,4-2-3265,-12 6 1090,2 1-1,-21 15 1,33-23-1319,1 1 1,0-1 0,0 1-1,0-1 1,0 1-1,1 0 1,-1 0 0,1 0-1,-1 1 1,1-1 0,0 0-1,1 1 1,-1 0-1,0-1 1,1 1 0,0 0-1,0 0 1,0-1-1,0 8 1,1-10-181,1 0 0,-1 0 1,1-1-1,-1 1 0,1 0 0,0-1 0,-1 1 0,1 0 1,0-1-1,0 1 0,0-1 0,-1 0 0,1 1 0,0-1 1,0 1-1,0-1 0,0 0 0,0 0 0,-1 0 0,1 1 1,0-1-1,0 0 0,0 0 0,0 0 0,0 0 0,0 0 1,1-1-1,29-1-134,-22 0-40,-1 0 0,0-1 0,0 0 0,0 0 0,0-1 0,-1 0 0,0-1 0,1 1 0,-1-1 0,-1 0 0,1-1 0,-1 0-1,0 0 1,0 0 0,-1-1 0,0 0 0,0 0 0,0 0 0,-1-1 0,0 1 0,-1-1 0,4-11 0,2-6 130,-1-1 0,-2 1 0,0-1 1,-2-1-1,2-49 0,-5 55 61,0 15-2,0-1-1,0 1 1,-1 0 0,0 0-1,0-1 1,-1 1 0,0 0-1,0 0 1,-4-12 0,5 17 13,-1 1-1,0-1 1,1 1 0,-1-1 0,0 0 0,1 1-1,-1 0 1,0-1 0,0 1 0,1-1-1,-1 1 1,0 0 0,0 0 0,0-1 0,0 1-1,1 0 1,-1 0 0,0 0 0,0 0 0,0 0-1,0 0 1,0 0 0,1 0 0,-1 0 0,0 0-1,0 1 1,0-1 0,0 0 0,1 1-1,-1-1 1,0 0 0,0 1 0,1-1 0,-1 1-1,0-1 1,1 1 0,-1 0 0,0-1 0,1 1-1,-1-1 1,1 1 0,-1 0 0,1 0 0,-1 0-1,-25 32 393,19-20-201,0-1 0,0 1 0,1 0-1,1 1 1,0-1 0,1 1 0,-3 22 0,6-28-197,0-1-1,1 1 1,0-1 0,0 1 0,1 0 0,0-1 0,0 1 0,1-1 0,0 0-1,0 0 1,0 1 0,1-1 0,1-1 0,-1 1 0,1 0 0,5 6 0,25 30-552,12 18-2302,-20-16-2235,-20-31 263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167 116 5445,'0'0'3993,"-8"-9"-1388,6 6-2584,-6-6 1108,1 1-1,-1 0 0,0 0 0,-17-12 0,23 19-949,0 0-1,1-1 0,-1 1 1,0 0-1,0 0 0,0 0 1,0 1-1,0-1 0,0 0 1,0 1-1,0-1 0,0 1 1,0-1-1,-1 1 0,1 0 1,0 0-1,0 0 0,0 0 1,0 1-1,0-1 0,-1 0 1,1 1-1,0 0 0,0-1 1,0 1-1,0 0 0,0 0 1,0 0-1,1 0 0,-1 1 1,0-1-1,1 0 0,-1 1 1,0-1-1,1 1 0,0 0 0,-2 1 1,-1 4-106,0-1 0,1 0 0,0 1 0,1 0 0,-1 0 0,1-1 0,1 1 0,-1 1 0,1-1 1,0 0-1,1 0 0,0 0 0,0 0 0,0 1 0,2 7 0,-1-13-73,0 0 0,0 0 0,0-1 1,0 1-1,0-1 0,1 1 0,-1-1 0,0 1 0,1-1 0,-1 0 1,1 1-1,-1-1 0,1 0 0,0 0 0,0 0 0,-1 0 0,1-1 1,0 1-1,0 0 0,0-1 0,0 1 0,0-1 0,0 0 0,0 0 1,0 1-1,0-1 0,0-1 0,0 1 0,-1 0 0,4-1 0,6 1-120,0-2-1,0 1 1,0-1 0,11-4-1,-18 5 46,0-1 0,0 1 0,0 0-1,0 0 1,0 0 0,1 0 0,-1 1 0,0 0 0,0 0-1,0 0 1,1 0 0,-1 1 0,0 0 0,0 0 0,0 0 0,0 0-1,5 3 1,-5-2 66,-1 1-1,0 0 0,0 0 1,0 0-1,-1 0 0,1 0 1,-1 1-1,1-1 0,-1 1 1,-1 0-1,1 0 0,0-1 1,-1 1-1,0 0 0,0 0 1,0 0-1,1 7 0,1 8 182,0 0-1,-2 1 0,0-1 0,-1 0 1,-1 1-1,0-1 0,-8 30 0,7-38 30,-1-1-1,0 1 0,-1-1 0,-1 0 0,1 0 0,-1-1 0,-1 1 0,0-1 1,0 0-1,-1-1 0,0 1 0,-1-1 0,1-1 0,-18 14 0,23-20-176,0 1 0,1-1-1,-1 1 1,0-1 0,0 0-1,0 0 1,0 0 0,0 0-1,0 0 1,0 0 0,0 0-1,0-1 1,-1 1 0,1-1-1,0 0 1,0 0 0,-1 1-1,1-1 1,0-1 0,0 1-1,-1 0 1,1 0 0,0-1-1,0 0 1,0 1 0,0-1-1,0 0 1,-4-2 0,4 1-44,-1-1 0,1 0 0,0 0 0,0 0 0,0-1 0,0 1 0,1 0 0,-1-1 0,1 1 0,0-1 0,0 1 0,0-1 0,1 0 0,-1 1 0,1-1 0,0-6 0,0-4-79,1-1 0,0 1 0,1-1 0,0 1 0,1 0 0,1 0 0,0 0 0,1 1 0,1-1 0,0 1 0,0 0 0,2 1 0,-1 0 0,2 0 0,-1 0-1,2 1 1,20-20 0,59-46 113,-62 56-166,-1-1 0,36-41-1,-60 61 115,0 0 1,0 0-1,-1-1 0,1 1 0,-1-1 0,1 1 0,-1-1 0,0 1 1,0-1-1,1-4 0,-2 6 35,-1 1-1,1-1 1,0 1 0,0-1-1,0 0 1,0 1 0,-1-1-1,1 0 1,0 1-1,0-1 1,-1 1 0,1-1-1,0 1 1,-1-1 0,1 1-1,-1-1 1,1 1 0,-1-1-1,1 1 1,-1 0 0,1-1-1,-1 1 1,1 0 0,-1-1-1,1 1 1,-1 0 0,0 0-1,1-1 1,-1 1 0,1 0-1,-1 0 1,0 0 0,1 0-1,-1 0 1,0 0 0,1 0-1,-1 0 1,0 0 0,1 0-1,-1 0 1,1 0 0,-1 1-1,0-1 1,1 0 0,-1 0-1,1 1 1,-2 0 0,-3 0 41,1 1 0,-1 0 1,0 0-1,1 1 0,-1-1 1,1 1-1,0 0 1,0 0-1,0 0 0,0 1 1,1-1-1,-1 1 0,1 0 1,0 0-1,0 1 0,0-1 1,-2 6-1,2-5 31,0 0 0,1 0 0,0 0 0,0 1 0,0-1 0,0 0 0,1 1 0,0-1 0,0 1 0,1-1 0,-1 1 0,1-1 0,0 1 0,1 0-1,1 10 1,-1-15-59,1 1 0,-1 0 0,0 0 0,1-1 0,-1 1 0,1-1 0,-1 1 0,1-1 0,0 0 0,0 1 0,-1-1 0,1 0 0,0 0 0,0 0 0,0-1 0,0 1 0,0 0 0,0-1 0,1 1 0,-1-1 0,0 0 0,0 0 0,0 0 0,3 0 0,4 1 2,1-2 0,0 1 0,0-1 0,11-3 0,-8 0-3,1 0-1,-1-1 1,-1-1 0,1 0 0,-1-1-1,0 0 1,0-1 0,18-16-1,-22 17-19,-1 1 0,0-2-1,0 1 1,0-1 0,-1 0-1,0 0 1,0-1 0,-1 0-1,0 0 1,-1 0-1,0-1 1,5-15 0,-14 47-228,1-9 331,2 0-1,-1 1 0,2-1 1,0 1-1,0 13 0,1-25-69,0-1 0,1 0-1,-1 1 1,0-1 0,1 0-1,-1 0 1,1 1 0,-1-1-1,1 0 1,0 0 0,-1 0-1,1 0 1,0 1 0,0-1-1,0 0 1,0 0 0,0-1-1,0 1 1,0 0 0,0 0 0,0 0-1,3 0 1,-1 1-2,0-1 0,1 0-1,-1 0 1,1-1 0,-1 1 0,1-1 0,-1 1 0,7-1 0,-2-1-10,0 0 1,0 0 0,0-1 0,0 1-1,0-2 1,0 1 0,9-5 0,-9 3-27,0-1 1,-1 0 0,1 0 0,-1 0-1,-1-1 1,1 0 0,-1-1 0,0 1-1,0-1 1,0 0 0,-1-1 0,0 1-1,7-17 1,-15 37-220,-1-1 258,2 0-1,-1 0 1,2 0-1,-1 24 1,2-33-8,0 0 0,0-1 1,0 1-1,1-1 0,-1 1 1,1 0-1,0-1 0,0 1 1,0-1-1,0 1 0,0-1 1,0 0-1,1 0 0,-1 1 1,1-1-1,0 0 0,-1 0 0,1 0 1,0-1-1,0 1 0,0 0 1,0-1-1,1 1 0,-1-1 1,0 0-1,1 0 0,-1 1 1,1-2-1,-1 1 0,4 1 0,0-1-7,1 0-1,-1 0 0,1 0 1,-1-1-1,1 1 0,0-2 1,-1 1-1,1-1 0,-1 0 0,1 0 1,-1-1-1,1 0 0,-1 0 1,0 0-1,0-1 0,0 0 0,0 0 1,-1-1-1,1 0 0,-1 1 1,0-2-1,0 1 0,0-1 0,-1 1 1,1-1-1,-1-1 0,0 1 1,-1-1-1,1 1 0,-1-1 1,0 0-1,-1 0 0,1 0 0,-1-1 1,0 1-1,-1 0 0,0-1 1,0 1-1,0-1 0,-1-8 0,1 6 8,-3-23-2,2 31-15,0 1 1,0-1-1,0 0 0,-1 0 0,1 1 1,0-1-1,0 0 0,-1 1 0,1-1 1,0 1-1,-1-1 0,1 0 0,-1 1 0,1-1 1,-1 1-1,1-1 0,-1 1 0,1-1 1,-1 1-1,1-1 0,-1 1 0,0 0 1,1-1-1,-1 1 0,1 0 0,-1 0 1,0-1-1,0 1 0,1 0 0,-1 0 1,0 0-1,1 0 0,-1 0 0,0 0 1,0 0-1,0 0 0,0 4 8,0-1 0,1 1 0,0 0-1,0-1 1,0 1 0,0 0 0,0 0 0,1-1-1,0 1 1,1 5 0,-1-6-26,1-1-1,-1 0 1,1 0 0,-1 0-1,1 0 1,0 0 0,0 0-1,0 0 1,0 0 0,0-1-1,0 1 1,0-1 0,0 1-1,1-1 1,-1 0 0,1 0-1,-1 0 1,1 0 0,-1-1-1,1 1 1,-1-1 0,1 1-1,0-1 1,-1 0 0,1 0 0,0 0-1,-1 0 1,1 0 0,-1-1-1,1 0 1,4-1 0,-1 0-63,-1 0 0,1-1 1,-1 0-1,1 0 1,-1 0-1,0-1 0,0 0 1,-1 0-1,1 0 1,-1 0-1,0-1 0,6-7 1,-4 3 69,-4 6-7,1 0 0,-1 0 1,0 0-1,0 0 0,0-1 1,0 1-1,-1-1 0,1 1 1,-1-1-1,1-6 0,-19 17-54,12-2 123,0 1 1,1 0 0,0 0 0,1 0 0,-1 0-1,1 1 1,0 0 0,1-1 0,0 1 0,0 0 0,0 0-1,1 0 1,0 0 0,0 1 0,1-1 0,0 0 0,0 0-1,0 1 1,1-1 0,3 10 0,-3-15-180,0-1 0,0 1 0,0 0-1,0-1 1,0 0 0,1 1 0,-1-1 0,0 1 0,1-1 0,0 0 0,-1 0 0,1 0 0,0 0-1,-1 0 1,1 0 0,0-1 0,0 1 0,0-1 0,-1 1 0,1-1 0,0 1 0,0-1 0,0 0 0,0 0-1,0 0 1,0 0 0,0 0 0,0-1 0,3 0 0,-4 1-466,1-1 0,0 1 0,-1-1 0,1 1-1,0-1 1,-1 0 0,1 0 0,-1 0 0,1 0 0,-1 0 0,0 0 0,1 0 0,-1-1 0,0 1 0,0 0-1,0-1 1,0 1 0,0-1 0,0 1 0,1-4 0,4-16-10951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8968,'-9'0'7944,"3"0"-6054,2 0 896,4 4-1216,0 2-897,0 1-449,8 0-160,3 0-801,2 1-1857,2-1-2948,4 2-5732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12460,'0'0'12022,"10"-2"-11579,4-2-442,-1 0 0,-1-1 0,1-1 1,-1 0-1,1 0 0,-2-2 0,1 1 0,11-11 1,-2 0-260,-15 12 190,1 0 1,-1 0-1,2 1 0,-1 0 1,1 0-1,10-5 0,-18 12 57,1 0 0,-1 0 0,0 0 0,1 0 0,-1 0 0,0 0 0,-1 0 0,1 1 0,0-1 0,-1 0 0,1 0 0,-1 0-1,0 2 1,-73 171-2023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151 336 5958,'0'0'12732,"-9"0"-10175,2 0-2358,1 0-1,0 0 1,0 1 0,0 0 0,0 0-1,0 0 1,1 1 0,-1 0 0,0 0-1,1 1 1,-1 0 0,1-1 0,0 2-1,0-1 1,0 1 0,0 0 0,0 0-1,1 0 1,0 0 0,0 1 0,0 0-1,1-1 1,-1 1 0,1 1 0,-4 8-1,6-12-171,0 1-1,0 0 0,0-1 0,0 1 0,0 0 1,1-1-1,-1 1 0,1 0 0,0 0 0,0 0 1,0-1-1,0 1 0,0 0 0,1 0 0,-1-1 1,1 1-1,-1 0 0,1-1 0,0 1 0,0 0 1,1-1-1,-1 1 0,0-1 0,1 0 1,0 1-1,-1-1 0,1 0 0,0 0 0,0 0 1,0 0-1,0 0 0,1-1 0,-1 1 0,0-1 1,1 1-1,-1-1 0,1 0 0,0 0 0,-1 0 1,1 0-1,0-1 0,-1 1 0,6 0 0,1 0-122,1 0-1,0 0 1,-1-1-1,1 0 1,0 0-1,0-1 1,-1-1-1,1 0 1,-1 0-1,1-1 1,15-6-1,-13 2 0,-1 0 0,0-1 1,0 0-1,0 0 0,-1-1 0,0-1 0,-1 0 1,0 0-1,0-1 0,-1 0 0,-1 0 0,0-1 1,9-19-1,-9 14 112,0-1-1,-1 0 1,-1-1 0,0 1 0,-2-1-1,0 0 1,-1 0 0,-1-38 0,-1 55-8,0 1 1,0-1 0,0 1 0,0-1-1,0 1 1,0-1 0,0 1 0,0-1-1,-1 1 1,1-1 0,-1 1 0,1-1-1,-1 1 1,1-1 0,-1 1 0,0 0 0,0-1-1,0 1 1,0 0 0,0 0 0,0 0-1,0-1 1,0 1 0,0 0 0,0 1-1,-1-1 1,1 0 0,0 0 0,-1 0 0,1 1-1,0-1 1,-1 1 0,1-1 0,-1 1-1,1-1 1,-1 1 0,1 0 0,-1 0-1,1 0 1,-1 0 0,0 0 0,1 0-1,-1 0 1,1 1 0,-1-1 0,-1 1 0,-4 1 37,0 1 0,0-1 1,1 2-1,-1-1 1,1 1-1,0 0 1,0 0-1,-9 7 1,6-3 70,0 1 0,1-1 1,0 1-1,0 1 1,1-1-1,0 1 1,1 1-1,0-1 1,0 1-1,1 0 0,1 0 1,0 1-1,0-1 1,1 1-1,-2 18 1,5-26-169,1-1 0,-1 1 0,1 0 0,0-1 0,0 1 1,0 0-1,0-1 0,1 1 0,0-1 0,-1 0 0,1 1 1,1-1-1,-1 0 0,0 0 0,1 0 0,-1-1 0,1 1 1,0 0-1,0-1 0,0 0 0,0 0 0,0 0 0,0 0 0,1 0 1,-1-1-1,1 1 0,3 0 0,16 6-1477,1 0-1,-1-2 1,28 4-1,-23-5-1022,-13-2 366,-5 0 1372,1-1 0,0 0 0,-1-1 0,21 0 0,-27-1 961,0-1-1,1 0 1,-1 0-1,0 0 0,0-1 1,0 1-1,0-1 1,0 0-1,-1 0 1,1 0-1,0-1 0,-1 1 1,0-1-1,1 0 1,3-5-1,17-18-21,-1-1 0,-1-2 0,-1 0 0,-2-1 0,-1-1 0,-2 0 0,0-2 0,-3 0 0,0 0 0,-2-1 0,7-44 0,-33 110 5673,-18 35-4458,22-39-825,2 1 0,1 1 0,1-1 0,1 1 0,-3 56 0,8-74-515,1-1 0,0 0 0,1 0 0,0 1 0,0-1 0,1 0 0,1 0 0,0 0 0,0-1 0,1 1 0,1-1 0,0 0 0,0 0 0,1 0 0,0-1 0,0 1 0,1-2 0,16 16 0,-21-21-282,1-1-1,-1 0 0,1 0 0,0 0 0,0-1 0,0 1 0,0-1 0,0 0 0,0 1 0,0-2 0,0 1 0,4 1 0,-6-3 198,-1 1-1,0-1 0,1 1 0,-1-1 1,0 1-1,0-1 0,1 0 1,-1 1-1,0-1 0,0 1 0,0-1 1,0 0-1,0 1 0,0-1 1,0 1-1,0-1 0,0 0 0,0 1 1,0-1-1,0 1 0,0-1 1,-1 0-1,1 1 0,0-1 0,0 1 1,-1-1-1,1 1 0,0-1 1,-1 1-1,0-1 0,-8-20-289,-37-42 145,-96-104-1,69 87 5609,72 79-5230,1 0-1,-1 1 1,0-1 0,1 0 0,-1 1 0,1-1-1,-1 0 1,1 0 0,-1 1 0,1-1 0,0 0 0,-1 0-1,1 0 1,0 0 0,0 1 0,-1-1 0,1 0-1,0 0 1,0-2 0,12-4 1097,35 7-1103,-30 1 79,104 1-207,103-3-4822,-137-6-1326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5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1089,'1'106'-288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5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1473,'4'10'1287,"3"9"-818,8 15-728,-2 1-1,15 68 0,-12 61 3088,-9 260 0,-8-259-2713,-6 31 4,2-98-472,9 129 0,18 1381 577,-57-1181 449,35-365-837,3-1 1,14 81-1,-1-15 180,6 190 277,-21 373 1,-2-658 1,1-14 72,-1 0 1,0 0-1,-1 0 1,-1 0-1,-1 0 0,-7 20 1,11-29-468,1 1 1,0 0-1,1-1 1,3 16-1,6 30-16,-10-41 69,2 11-466,-1 0 1,-1-1-1,-1 1 0,-1 0 0,-6 38 1,0-47-508,-3-3-544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0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44 208 8904,'0'0'2611,"-9"-1"-1325,-24-7 49,31 5 850,10-1-1647,9-1-357,555-54 1732,-360 44-1749,-22-1-135,986-73 209,-966 82-260,-414 6-173,-386 5-167,2 32 311,437-18 131,-167 14 592,656-52-475,147-3-479,409 36-1122,-534-11 689,-360-1 717,1-1 0,-1 0 0,1 0 0,-1 0 0,1 0 0,-1 1 0,1-1 0,-1 0 0,1 0 1,-1 0-1,1 0 0,-1-1 0,1 1 0,0 0 0,-1 0 0,1 0 0,-1 0 0,1 0 0,-1-1 0,1 1 0,-1 0 1,0 0-1,1-1 0,-1 1 0,1 0 0,-1-1 0,0 1 0,1 0 0,-1-1 0,1 1 0,-1-1 0,0 0 0,-21-6 159,-88-1 195,-164 7 0,150 3-230,-875 79 803,690-46-2060,261-31-1784,24-3-2696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148 122 8616,'-9'0'1901,"-40"0"62,7 0 2512,41 0-3397,17-5 43,54-15-831,125-19-1,78 8-117,-163 20-122,-55 6-22,13-2-20,-49 5 60,-17 1-5,-5 1 26,-89 5 193,0 5-1,-117 27 1,93-16 85,1 1-88,-113 18 627,408-62-420,484-79-1500,-786 111 976,-581 132 689,861-171-487,274-46-541,-314 59 10,94-16-467,-210 30 907,-8 1-13,-21-1 26,-43 2 4,-116 22 291,-235 58 0,196-33-150,1062-188-1539,-790 132 1207,-30 5 89,-15 2 29,-6 2 21,-70 3 82,1 3 1,-132 28-1,-141 59 213,317-85-327,19-6-31,0 0-1,0 1 0,0 1 1,0 0-1,0 0 0,1 0 1,0 2-1,-17 11 1,21-8-1529,9-7-2775,17-2-2505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0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261 168 7687,'0'0'780,"-8"1"277,-1-2-494,-14-1-218,11 4 4421,50-19-4152,1 1-1,1 3 0,0 1 0,0 1 1,1 3-1,0 1 0,53-1 0,181-14-410,-356 24 128,-83 4-224,107 0-30,-489 75 2152,538-77-2182,21-1-56,23-1 14,22-1 81,286-5-178,-277-1-196,0-2 0,0-3 0,70-21-1,-127 28 261,48-17-36,-55 19 66,-1 0 0,0 0-1,1 0 1,-1 0 0,0-1-1,0 1 1,0-1 0,0 1-1,0-1 1,0 0 0,-1 0-1,1 0 1,-1 0 0,1 0-1,-1 0 1,0 0 0,1 0-1,-1-1 1,1-3 0,-3 5-1,1-1 1,0 1 0,-1-1-1,1 1 1,-1-1 0,0 1-1,1 0 1,-1-1 0,0 1-1,0 0 1,0-1 0,0 1 0,0 0-1,0 0 1,-1 0 0,1 0-1,0 0 1,0 0 0,-1 0-1,1 0 1,-1 0 0,1 1-1,0-1 1,-1 1 0,1-1-1,-1 1 1,0 0 0,1-1-1,-1 1 1,1 0 0,-3 0-1,-56-9 50,59 9-49,-55-2 33,0 2-1,0 3 1,0 2-1,1 2 0,0 3 1,0 2-1,1 3 1,-89 36-1,90-21-795,38-18-1815,1 2-3466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1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51 4452,'0'0'3876,"-8"2"-2136,-38 6 1463,38-6-1639,22-3 2493,14 3-2407,6 1-1020,491-8 294,-525 5-924,1 0 0,-1 0 0,1 0 1,-1 0-1,1 0 0,-1 0 0,1 0 0,-1 0 1,1 0-1,-1 0 0,1 0 0,-1 0 1,1 0-1,-1 0 0,0 1 0,1-1 1,-1 0-1,1 0 0,-1 1 0,1-1 0,-1 0 1,0 0-1,1 1 0,-1-1 0,0 0 1,1 1-1,-1-1 0,0 1 0,1 0 1,-14 11 61,-14 0 43,-2-2 0,1-1 1,-1-2-1,-49 7 0,46-8 47,-76 10 702,-1-4 0,-181-5 0,279-7-750,6 1-38,1-1-1,-1 1 1,1-1-1,-1-1 0,1 1 1,-1-1-1,1 1 1,-1-1-1,1 0 0,0-1 1,-1 1-1,1-1 1,-6-3-1,11 4-53,-1 0 0,1 0 1,0 1-1,0-1 0,0 0 0,0 1 1,0-1-1,0 0 0,0 1 0,0-1 0,0 1 1,0 0-1,0-1 0,0 1 0,1 0 1,-1 0-1,0 0 0,0 0 0,2 0 1,30-5-82,597-101-102,-614 103 168,7-3-40,1 1-1,30-1 1,-59 14-156,-12 4 211,-22 5 7,0-1-1,-1-2 1,-61 13-1,-128 11-1,89-30 47,173-20-262,335-43-1651,-4 1 778,-600 109 1806,91-18-216,-205 25 0,283-59-487,67-3-45,0 0 0,0 0 1,0 0-1,-1 0 1,1 0-1,0 0 0,0 0 1,0 0-1,0 0 0,0 0 1,0 0-1,-1 0 1,1 0-1,0 0 0,0 0 1,0 0-1,0 0 1,0 0-1,0 0 0,0 0 1,-1 0-1,1 0 0,0 0 1,0 0-1,0 0 1,0 0-1,0 0 0,0 0 1,0 0-1,-1 0 0,1 0 1,0 0-1,0 0 1,0-1-1,0 1 0,0 0 1,0 0-1,0 0 1,0 0-1,0 0 0,0 0 1,0 0-1,0-1 0,0 1 1,0 0-1,-1 0 1,1 0-1,0 0 0,0 0 1,0 0-1,0-1 1,0 1-1,0 0 0,0 0 1,1 0-1,-1 0 0,0 0 1,0 0-1,0 0 1,0-1-1,0 1 0,0 0 1,10-9-490,16-7-225,58-18-2373,129-34-1,-77 26-2821,-64 18-1232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3075,'0'15'203,"-23"283"987,0-30 3293,9-78-4369,3-135-1561,5-34-3769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4292,'0'0'8034,"0"10"-6208,-2 145 510,22 171-1,-4-202-5270,39 371-6216,-44-247 8115,-21 1 3903,4-104-3365,17 189 0,-5-211-134,-2-64-1760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3619,'0'15'1634,"0"85"-95,0 146-4246,-4-80 7457,-2 16-4908,-2 34 1363,-1-73 2366,-2 456 1030,29-424-4519,-1 9 648,-17-170-541,-1-9-168,1 1 0,0-1 0,0 0 0,0 0 1,1 1-1,-1-1 0,1 0 0,0 0 0,1 0 1,-1 0-1,4 6 0,-5-11-121,0 0-1,0 0 1,1-1 0,-1 1-1,0 0 1,1 0 0,-1 0 0,0 0-1,1 0 1,-1 0 0,0 0-1,0 0 1,1-1 0,-1 1-1,0 0 1,0 0 0,1 0 0,-1-1-1,0 1 1,0 0 0,0 0-1,1-1 1,-1 1 0,0 0-1,0 0 1,0-1 0,0 1 0,0 0-1,0-1 1,1 1 0,-1 0-1,0 0 1,0-1 0,0 1-1,0 0 1,0-1 0,0 1 0,0 0-1,0-1 1,0 1 0,0 0-1,-1 0 1,1-1 0,0 1-1,0 0 1,0-1 0,0 1 0,0 0-1,0 0 1,-1-1 0,1 1-1,-2-20-4255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 4805,'6'-3'10185,"-6"9"-8327,0 9 96,0 5-225,-10 6-415,-4 1-482,1 2-447,-1-2-289,5-3-64,-2-3-705,7-6-928,-1-6-1218,5-6-1889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4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4708,'0'0'9193,"-6"57"-9161,0-30 0,2-6 0,1-7-32,3-10 0,0-12-929,0-15-1569,1-6-7431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4:5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7847,'0'0'1410,"-10"75"-1154,5-26 0,1 6 353,1 7-289,0 5 64,-2-1-31,2-3-225,2-9-64,1-6-64,0-13 32,0-11-192,6-6-1410,0-3-2017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2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3940,'0'0'-321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2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 23 4356,'-10'-3'2768,"0"0"0,-1 1 0,1 1 1,-12-1-1,-45 1 1664,37 2-5446,-61 0 1039,-147-5 73,209 0 183,6 1-1127,6 2-4461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2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18 3651,'0'0'12519,"-8"1"-10480,5 0-1949,-3 1 338,1-1-1,0 0 1,0-1 0,-1 1 0,1-1 0,0 0 0,-1 0-1,1 0 1,0-1 0,-1 0 0,1 0 0,0 0-1,0-1 1,0 0 0,-8-3 0,19 6-557,0 0 1,0-1 0,0 1 0,0-1-1,0-1 1,11 0 0,3-1-15,100-9 1024,-151 15 152,-52 13 0,-8 0-254,-120 2-630,244-21-361,1-2 0,-1-1 0,33-9 0,-28 5-712,70-7 1,-89 15 641,51-1-477,-66 2 744,0 1 0,0-1 0,0 1 0,0 0 0,0-1 1,0 2-1,0-1 0,0 0 0,-1 1 0,1 0 0,0 0 0,-1 0 0,6 4 0,-47-4 2039,13-2-1738,-149 5 554,146-3-832,0 2-1,0 1 1,1 1-1,-31 12 0,58-18-17,0 0 0,0 0 0,0 0 0,0 0 1,0 0-1,0 1 0,0-1 0,0 0 0,0 0 0,0 0 0,0 0 0,0 0 0,0 0 0,0 1 0,0-1 0,0 0 0,0 0 0,0 0 0,0 0 0,0 0 0,0 0 0,0 1 0,0-1 0,0 0 0,0 0 0,0 0 0,0 0 0,0 0 0,0 0 0,0 0 0,0 1 0,0-1 0,0 0 0,0 0 0,0 0 0,-1 0 0,1 0 0,0 0 0,0 0 0,0 0 0,0 0 0,0 0 0,0 1 0,0-1 0,-1 0 0,25 1-196,34-5-47,98-14-1129,-51 14-6300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2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2276 0 4292,'0'0'13485,"-10"6"-12845,9-4-604,1-1 0,-1 1-1,1 0 1,-1-1 0,0 1-1,0-1 1,0 1 0,0-1-1,0 1 1,0-1 0,0 0-1,-1 1 1,1-1 0,0 0-1,-1 0 1,1 0 0,-1 0-1,1 0 1,-1 0 0,1 0-1,-1-1 1,0 1 0,1-1-1,-1 1 1,0-1 0,0 0-1,1 1 1,-4-1 0,-51 5 360,50-4-394,1 0-1,0 0 1,1 1-1,-1 0 1,0-1-1,0 2 1,1-1-1,-1 0 1,1 1-1,0 0 1,-5 4-1,-34 18 616,21-20 214,-2 0-1,1-1 0,0-1 0,-1-1 0,-27-1 0,27-1-696,0 0-1,0 2 1,1 1-1,-1 1 0,-23 7 1,3 0 74,0-3 0,-1-1 0,0-2 1,0-2-1,-83-5 0,64-9-129,51 8-62,0 0 1,1 1 0,-20-1 0,-187-12 56,98 10 65,80 1-71,-1 2 0,1 2 0,-44 6 0,32-2-69,-1-2-1,0-2 1,-69-10-1,67 5-13,13 3 34,20 1-18,0-1-1,-38-8 1,50 8-3,-1 1 0,1 0 0,0 1 0,0 0 0,0 1 0,-18 4 0,-28 0 16,54-5-18,1 0-1,0 0 1,0 0-1,0 0 1,0 0-1,0 1 1,-1-1-1,1 1 1,0-1-1,0 1 1,0 0-1,0 0 1,0 0-1,1 0 1,-1 0-1,0 0 1,0 0-1,1 1 0,-1-1 1,0 1-1,1-1 1,0 1-1,-1 0 1,1-1-1,0 1 1,0 0-1,0 0 1,0 0-1,0 0 1,0 0-1,1 0 1,-1 0-1,1 0 1,-1 0-1,1 0 1,0 1-1,0-1 1,0 4-1,0-5-353,20-27-3378,18-25-4587,-18 20 294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4773,'0'0'6528,"2"15"-3725,6 189-473,-7-133-3132,10 87 0,2-83-1388,3 20-4482,-12-62 2434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2947,'0'12'1270,"-15"443"2675,-5-22-3907,16-230 1143,-11 159-5400,3-210 4908,8-103-1703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81 8360,'-9'-3'4970,"0"-1"-3712,-29-10 1173,10 10 2854,57 25-3460,-19-17-1633,1 0 0,0-1-1,0-1 1,0 1 0,0-2-1,0 0 1,0 0-1,1-1 1,16-1 0,5-3 267,63-14 0,-37 3-322,104-23 15,-140 34-167,0 1 0,0 1-1,0 2 1,0 0 0,26 4 0,-49-4 15,1 0 0,0 0 1,-1 0-1,1 0 0,0 0 1,-1 0-1,1 0 0,0 0 1,-1 0-1,1 1 0,-1-1 1,1 0-1,0 0 0,-1 1 1,1-1-1,-1 0 0,1 1 1,-1-1-1,1 1 0,-1-1 1,1 1-1,-1-1 0,1 1 1,-1-1-1,0 1 0,1-1 1,-1 1-1,0-1 0,1 1 0,-1 0 1,0-1-1,0 1 0,0 0 1,0-1-1,0 1 0,1-1 1,-1 1-1,0 0 0,0-1 1,0 1-1,-1 0 0,1-1 1,0 1-1,0 0 0,0-1 1,0 1-1,-1 0 0,1-1 1,0 1-1,-1-1 0,1 1 1,0-1-1,-1 1 0,-1 3 14,0-1 0,0 0 0,-1 0 0,1 0-1,-1-1 1,0 1 0,-5 4 0,-14 6 18,-1-2 0,0 0 1,0-1-1,-1-2 0,0 0 1,-27 5-1,-154 18 36,171-27-42,-186 14 1015,253-19-1085,-1-2 0,0-1-1,52-14 1,95-37-547,-141 42 318,42-15-355,-38 12 44,1 1-1,62-11 1,-104 25 577,-1 1 0,1 0-1,0-1 1,-1 1 0,1 0-1,0 0 1,-1-1 0,1 1-1,0 0 1,-1 0 0,1 0-1,0 0 1,0 0 0,-1 0 0,1 0-1,0 0 1,-1 0 0,1 0-1,0 0 1,-1 1 0,1-1-1,0 0 1,-1 0 0,1 1-1,0-1 1,-1 0 0,1 1-1,-1-1 1,1 1 0,0-1 0,-1 1-1,1-1 1,0 2 0,-17 16 72,-38 19 332,24-21-171,-2-2-1,0-1 1,0-1 0,-1-2 0,0-1 0,-56 7 0,12-7-160,-105-1 0,215-11-92,-1-1 0,-1-2 0,1-1 0,59-21 0,-27 8-153,52-13-932,-14 4-1659,-1-2-3786,-41 11-1366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92 109 6726,'-9'-2'1495,"8"1"-1107,-37-12 1721,36 12-1462,-1 0-1,1 0 1,-1 1 0,0-1 0,1 1-1,-1-1 1,0 1 0,1 0 0,-1 0-1,0 0 1,1 1 0,-1-1 0,0 0 0,-2 2-1,4-2-602,1 0 1,0 1-1,0-1 0,0 0 0,0 0 0,0 0 0,0 1 1,0-1-1,-1 0 0,1 0 0,0 0 0,0 1 0,0-1 0,0 0 1,0 0-1,0 1 0,0-1 0,0 0 0,0 0 0,0 0 1,0 1-1,0-1 0,0 0 0,0 0 0,0 1 0,1-1 0,-1 0 1,0 0-1,0 0 0,0 1 0,0-1 0,0 0 0,0 0 1,1 0-1,-1 0 0,0 1 0,0-1 0,0 0 0,0 0 1,1 0-1,-1 0 0,0 0 0,0 1 0,0-1 0,1 0 0,-1 0 1,0 0-1,0 0 0,1 0 0,-1 0 0,0 0 0,0 0 1,1 0-1,12 5 470,8-1-88,-1-1-1,1 0 1,-1-2-1,1-1 1,22-2-1,105-17 5,-119 14-381,43-6-62,0-2-469,136-6 0,-207 19 446,1 0 0,0 0 1,0 0-1,0 0 0,-1 0 0,1 0 0,0 0 0,0 1 0,-1-1 0,1 1 0,0 0 0,-1-1 0,1 1 0,-1 0 0,1 0 0,0 0 1,-1 0-1,3 2 0,-4-2 24,1 0 0,-1-1 1,0 1-1,1 0 1,-1 0-1,0 0 0,0 0 1,1 1-1,-1-1 0,0 0 1,0 0-1,0 0 1,0 0-1,0 0 0,0 0 1,-1 0-1,1 0 1,0 0-1,-1 0 0,1 0 1,0 0-1,-2 1 0,0 3 17,-1 0 0,0-1 0,0 0 0,-1 1 0,1-1-1,-1-1 1,0 1 0,0 0 0,0-1 0,-9 5-1,-11 4 64,0-2-1,-1 0 0,0-2 1,0-1-1,-1-1 0,-48 5 1,19-6 310,-1-4 1,-66-5-1,95 1-51,-1 0 0,0-2 0,-29-9 0,58 13-323,-1 1-1,0 0 1,0 0-1,0 0 1,1 0-1,-1 0 1,0-1-1,0 1 1,1 0-1,-1 0 1,0 0-1,0-1 1,0 1-1,0 0 1,1 0-1,-1 0 1,0-1-1,0 1 1,0 0-1,0 0 1,0-1-1,0 1 1,0 0-1,0-1 1,0 1-1,0 0 1,0 0 0,0-1-1,0 1 1,0 0-1,0 0 1,0-1-1,0 1 1,0 0-1,0-1 1,0 1-1,0 0 1,0 0-1,0-1 1,-1 1-1,1 0 1,0 0-1,0 0 1,0-1-1,0 1 1,-1 0-1,1 0 1,0 0-1,0-1 1,-1 1-1,1 0 1,0 0-1,0 0 1,0 0-1,-1 0 1,1 0-1,0 0 1,-1-1-1,1 1 1,0 0-1,0 0 1,-1 0-1,1 0 1,22-8-73,-21 8 73,575-148-2646,-561 146 2182,-12 4 205,-23 11 176,-45 17 344,-175 63 1058,204-82-1184,1-2 0,-2-1 0,1-1 0,-72 2 0,106-8-178,0-1-1,0 0 0,0 0 0,0 0 1,0 0-1,0-1 0,0 1 0,1 0 1,-1-1-1,0 1 0,0-1 0,0 0 0,1 0 1,-1 0-1,0 0 0,1 0 0,-1 0 1,1 0-1,-3-2 0,3 1-215,0 0-1,0 0 0,0-1 1,1 1-1,-1 0 1,1-1-1,-1 1 0,1 0 1,0-1-1,0 1 1,0-1-1,0 1 0,0 0 1,0-1-1,1-2 1,6-32-5532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20:0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16047,'0'0'1073,"4"14"-726,17 55-258,3-1 1,35 70-1,83 137-223,-12-25-459,-90-155-659,-37-85 789,0 0 0,-1 1-1,0-1 1,0 1-1,-1-1 1,-1 1-1,-1 17 1,1-25 304,-1 0-1,0 0 1,0 0 0,0 0 0,-1 0 0,1 0 0,-1-1-1,0 1 1,1 0 0,-1-1 0,0 0 0,0 1 0,-1-1-1,1 0 1,0 0 0,-1 0 0,1-1 0,-1 1 0,0 0-1,0-1 1,1 0 0,-1 0 0,0 0 0,0 0 0,0 0-1,-6 1 1,-30 5-2948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3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46 10762,'0'0'9924,"9"-7"-9091,-3 1-647,-3 3-107,-1 0 0,1 0 0,0 1 0,0-1 1,1 1-1,-1 0 0,0 0 0,1 0 0,0 0 1,-1 1-1,1-1 0,0 1 0,0 0 0,-1 0 1,1 0-1,8 0 0,21 1 463,-1 0 0,38 7 1,-58-5-517,1 1 0,-1 0 0,0 1 1,-1 0-1,1 1 0,-1 0 1,0 0-1,20 15 0,-29-19-23,0 0 0,0 0 0,0 0 0,-1 0 0,1 1 0,0-1 0,-1 1 0,1 0 0,-1-1 0,1 1-1,-1 0 1,0 0 0,0 0 0,0 0 0,0 0 0,0 0 0,0 0 0,0 0 0,-1 0 0,1 0 0,-1 0 0,0 0 0,1 1 0,-1-1-1,0 0 1,0 0 0,-1 0 0,1 1 0,0-1 0,-1 0 0,1 0 0,-1 0 0,0 0 0,1 0 0,-1 0 0,0 0 0,0 0-1,-3 3 1,-1 1 48,0 0 0,0 0 1,-1-1-1,0 0 0,0 0 0,-1-1 0,1 1 0,-1-1 0,-13 5 0,-10 4 23,-1-2 0,0-1 0,-1-1 0,1-2 0,-2-1 0,1-1 0,-53 0 0,110-23-10841,4 8 368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5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4100,'0'0'11590,"1"-9"-9626,-1 1-2143,1-16 3248,0 45-359,-1 607-468,10-670-1890,6-99-287,-4-156-1,-29 355-219,4 51 112,3 194 0,15-273-428,2-18-1565,6-10-3966,-9-5-559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5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 3 4740,'0'0'15850,"10"16"-9449,-37-9-5691,0-1 0,0 0 0,-31 0 0,-16 4-128,48-5-495,0-1 0,0-2 0,-1 0 1,1-2-1,-1-1 0,1-1 0,0-2 0,-49-12 1,48 10-54,0 2 0,0 0 0,0 1 0,-45 2 0,9 1-124,123-18-12039,-40 14 6150,-1 1-2386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5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5509,'0'0'15727,"-4"9"-15385,0 2-142,0 0 0,1 0 0,0 0 1,1 0-1,-2 23 0,-1 38 980,-23 117-1,29-243-17535,2 33 7958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5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0 6150,'0'0'13244,"-1"5"-11551,1-2-1526,0-1 0,-1 0 0,1 1 1,-1-1-1,0 0 0,0 0 1,0 0-1,0 0 0,0 1 0,0-1 1,0-1-1,-1 1 0,1 0 0,-1 0 1,1 0-1,-1-1 0,0 1 0,0-1 1,1 1-1,-1-1 0,0 0 1,0 0-1,-1 0 0,1 0 0,0 0 1,0 0-1,0-1 0,-1 1 0,1-1 1,0 1-1,0-1 0,-4 0 1,-234 2 3180,130-3-2965,108 1-1382,10-1-62,34-5-4425,-19-3-2423,-7-4-2490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13 10122,'0'0'8829,"-6"11"-7019,-2 3-982,2 1 1,0 0-1,-6 21 1,10-29-661,0 0 0,1 0 0,0 0 0,0 0 0,0 0 0,1 0 0,0 0 0,1 0 0,0 0 0,0 0 0,0 0 0,4 10 1,-5-16-169,0 0 0,1 0 0,0 1 1,-1-1-1,1 0 0,0 0 0,-1 0 1,1 0-1,0 0 0,0 0 0,0 0 1,0 0-1,0 0 0,0-1 0,0 1 1,0 0-1,0 0 0,0-1 1,1 1-1,-1-1 0,0 1 0,0-1 1,1 0-1,-1 1 0,3-1 0,-1 0-2,0 0 0,0-1-1,0 1 1,0-1-1,0 0 1,0 0 0,-1 0-1,1 0 1,0-1 0,5-2-1,5-6-194,0 0-1,0 0 1,13-16-1,-21 21-44,43-46-2422,-29 29-498,2 1 1,0 1-1,26-19 0,-47 39 3173,0 1-1,-1-1 1,1 0-1,0 1 0,0-1 1,0 0-1,0 0 1,0 1-1,0-1 0,0 0 1,0 1-1,0-1 0,0 0 1,0 0-1,0 1 1,0-1-1,0 0 0,0 1 1,1-1-1,-1 0 1,0 0-1,0 1 0,0-1 1,0 0-1,0 0 1,1 1-1,-1-1 0,0 0 1,0 0-1,0 0 1,1 1-1,-1-1 0,0 0 1,0 0-1,1 0 0,-1 0 1,0 0-1,0 1 1,1-1-1,-1 0 0,0 0 1,1 0-1,-1 0 1,0 0-1,0 0 0,1 0 1,-1 0-1,0 0 1,1 0-1,-1 0 0,0 0 1,0 0-1,1 0 1,-1 0-1,0-1 0,0 1 1,1 0-1,-1 0 1,0 0-1,0 0 0,1 0 1,-1-1-1,0 1 0,0 0 1,1 0-1,-1-1 1,-6 26 2898,6-24-2879,-67 160 8048,46-116-7109,2 1-1,2 0 1,-17 76-1,33-102-2021,1-20 896,0 0-1,0 1 1,1-1-1,-1 0 1,0 0-1,0 0 0,1 1 1,-1-1-1,0 0 1,0 0-1,1 0 1,-1 0-1,0 0 1,0 1-1,1-1 0,-1 0 1,0 0-1,1 0 1,-1 0-1,0 0 1,1 0-1,-1 0 1,0 0-1,0 0 0,1 0 1,-1 0-1,0 0 1,1-1-1,-1 1 1,0 0-1,0 0 1,1 0-1,-1 0 0,0 0 1,1-1-1,-1 1 1,0 0-1,0 0 1,0 0-1,1-1 1,-1 1-1,0 0 0,0 0 1,0 0-1,0-1 1,1 1-1,-1 0 1,0-1-1,0 1 1,0 0-1,0 0 0,0-1 1,0 0-1,8-9-8495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79 8296,'0'0'11424,"4"-10"-9411,-4 10-1996,3-7 347,0 1 0,0-1 0,0 1 1,1 0-1,7-10 0,-9 14-272,0 0 0,-1 1 0,1-1 0,0 1 0,0-1 0,0 1 0,0-1 0,0 1 0,0 0 0,0 0 0,0 0 0,0 0 0,1 1 0,-1-1 0,0 1 0,1-1 0,-1 1 0,0 0 0,1-1 0,-1 1-1,0 1 1,1-1 0,-1 0 0,0 0 0,1 1 0,-1 0 0,3 0 0,-3 0-78,-1 0 0,1 0 0,0 1 0,-1-1 0,1 0 0,-1 1-1,0-1 1,1 1 0,-1-1 0,0 1 0,0 0 0,0 0-1,0-1 1,0 1 0,0 0 0,-1 0 0,1 0 0,0 0 0,-1 0-1,0 0 1,1 0 0,-1 3 0,1 47 287,-3-35-203,-1-1 1,0 0-1,-2 0 1,0 0 0,0-1-1,-1 1 1,-1-1 0,-15 24-1,1-7 395,-2 0-1,-40 45 1,63-77-491,0 0 0,0 0 1,0 0-1,0 0 0,0 0 1,0 0-1,0 0 1,0 0-1,0 0 0,0 0 1,0 0-1,1 0 0,-1 0 1,0 0-1,0 0 1,0 1-1,0-1 0,0 0 1,0 0-1,0 0 0,0 0 1,0 0-1,0 0 1,0 0-1,0 0 0,0 0 1,0 0-1,0 0 0,0 0 1,0 0-1,0 1 1,0-1-1,0 0 0,0 0 1,0 0-1,0 0 0,0 0 1,0 0-1,0 0 1,0 0-1,16-7-8,20-15-352,49-41-3146,-32 17-2932,-17 11-2122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4324,'0'0'21007,"3"7"-19678,-2-7-1285,-1 1 0,0 0 1,1 0-1,-1 0 0,1 0 1,-1 0-1,1 0 0,-1 0 0,1-1 1,-1 1-1,1 0 0,0-1 1,-1 1-1,1 0 0,0-1 0,0 1 1,0-1-1,-1 1 0,1-1 1,0 1-1,0-1 0,0 1 1,0-1-1,0 0 0,0 0 0,0 1 1,0-1-1,0 0 0,0 0 1,0 0-1,0 0 0,0 0 0,0 0 1,0-1-1,0 1 0,0 0 1,1-1-1,3-3 149,0 0 1,0-1-1,0 1 1,0-1-1,-1-1 1,6-8-1,30-42 112,-2-3-1,-3 0 0,52-126 1,-86 184-209,-1 4 21,-3 35 4,-2-1 0,-2 0 0,-1 0 0,-20 53 0,10-29 80,2-9-50,9-33-53,0-1-1,2 2 1,0-1-1,2 0 0,0 1 1,0 39-1,3-59-104,0 0 0,0 1 0,0-1 0,0 0 0,0 1 0,0-1 0,1 0 0,-1 0 0,0 1 0,0-1 0,0 0 0,1 1 0,-1-1 0,0 0 0,0 0 0,1 0 0,-1 1 0,0-1 0,1 0 0,-1 0 0,0 0 0,0 0 0,1 1 0,-1-1 0,0 0 0,1 0 0,-1 0 0,0 0 0,1 0 0,-1 0 0,1 0 1,-1 0-1,0 0 0,1 0 0,-1 0 0,0 0 0,1 0 0,-1 0 0,0-1 0,1 1 0,-1 0 0,0 0 0,0 0 0,1 0 0,-1-1 0,0 1 0,1 0 0,-1 0 0,0 0 0,0-1 0,1 1 0,-1 0 0,0 0 0,0-1 0,0 1 0,0 0 0,1-1 0,-1 1 0,0-1 0,16-17-1069,-10 3-1652,0 0 0,-2-1 1,4-21-1,-1-2-6230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5:3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5285,'0'0'22907,"-2"12"-22186,-11 55-227,-7 36-516,12-48-10422,10-79-1546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1392 263 8552,'0'0'9252,"-11"0"-7678,-46 1 1269,-95 12 0,111-5-2406,-62 14 36,-1-5 1,-196 6-1,295-22-578,1-1-1,0 0 0,0-1 0,0 1 1,0-1-1,0 0 0,0 0 0,0 0 1,0-1-1,0 1 0,0-1 0,0 0 1,1 0-1,-1 0 0,1-1 0,0 1 1,-1-1-1,1 0 0,0 0 0,0 0 1,1 0-1,-5-7 0,3 2-829,1 0 0,0 0 0,0 0 0,1-1 0,0 1 0,0-1 1,1 0-1,1 0 0,-1-16 0,0-20-5001,0 1 2601,2 0 4115,3 16 3056,2 2 3376,-6 25-6966,1 0 0,-1 0 0,1 0 0,-1 0-1,1 1 1,0-1 0,-1 0 0,1 0 0,0 1 0,-1-1 0,1 0 0,0 1 0,0-1 0,0 1 0,0-1 0,0 1 0,1-1 0,-2 1-205,0 0 0,0 0 1,1-1-1,-1 1 1,0 0-1,1 0 0,-1 0 1,0 0-1,0 0 0,1 1 1,-1-1-1,0 0 1,1 0-1,-1 0 0,0 0 1,0 0-1,1 0 0,-1 0 1,0 0-1,0 1 1,1-1-1,-1 0 0,0 0 1,0 0-1,1 1 0,-1-1 1,0 0-1,0 0 0,0 1 1,0-1-1,1 0 1,-1 0-1,0 1 0,0-1 1,0 0-1,0 0 0,0 1 1,0-1-1,0 0 1,0 1-1,0-1 0,0 0 1,0 0-1,0 1 0,0-1 1,0 0-1,0 1 1,0-1-1,0 0 0,0 0 1,0 1-1,0-1 0,0 0 1,-1 1-1,1-1 1,0 0-1,0 0 0,0 0 1,0 1-1,-1-1 0,-1 5 78,0-1-1,0 1 0,0-1 1,-1 0-1,0 0 0,1 0 1,-1 0-1,-1 0 0,1-1 0,-1 1 1,-4 2-1,-51 37 273,40-30-269,-154 99 533,-46 33 633,216-143-1267,-25 22 78,28-23-99,0-1 1,-1 0-1,1 0 0,0 1 1,-1-1-1,1 0 0,0 1 1,0-1-1,-1 0 0,1 1 1,0-1-1,0 0 0,-1 1 1,1-1-1,0 0 0,0 1 1,0-1-1,0 1 0,0-1 1,0 1-1,0-1 0,0 0 1,0 1-1,0-1 0,0 1 1,0-1-1,0 1 1,0-1-1,0 0 0,0 1 1,0-1-1,0 1 0,0-1 1,1 0-1,-1 1 0,0-1 1,0 1-1,1-1 0,-1 0 1,0 1-1,0-1 0,1 0 1,-1 1-1,0-1 0,1 0 1,-1 0-1,0 1 0,1-1 1,-1 0-1,1 0 0,-1 0 1,0 0-1,1 1 1,-1-1-1,1 0 0,-1 0 1,1 0-1,-1 0 0,0 0 1,1 0-1,-1 0 0,1 0 1,-1 0-1,1 0 0,-1 0 1,0-1-1,1 1 0,-1 0 1,1 0-1,72 0 28,97-10-1,-2-2-456,-141 12 246,16-1-285,69 6 1,-100-4-63,0 1 1,0 1-1,0 0 0,-1 0 0,1 1 1,-1 1-1,0 0 0,0 0 1,0 1-1,14 11 0,-1 8-4120,-12 0-3400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14061,'0'0'1794,"-6"54"320,2-23-801,-1 5-128,3 4-384,1-1-641,1-3-64,0-1-96,0-5-961,4-6-1153,-4-7-576,0-6-769,-6-9-1314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32 293 3171,'0'0'1105,"2"-15"876,7-4-1556,0 1 0,2-1 0,0 2 0,17-22 0,11-18 4838,-27 36-2249,14-20 6410,-34 69-6472,-64 115-1368,45-94-1564,2 0 0,-22 64 1,70-145-625,-6 9-127,25-54-2188,-24 36-2260,-1-1 0,17-73 0,-18 43 5164,-19 89 7898,0 5-3545,-6 108-84,9-129-4239,5 87 1775,-4-82-1647,0 0-1,1-1 1,-1 1-1,1 0 0,0-1 1,1 1-1,-1-1 0,1 0 1,0 0-1,0 0 1,1 0-1,6 8 0,-9-13-109,0 1-1,0 0 1,0 0 0,0-1-1,0 1 1,0-1-1,0 1 1,0-1 0,0 1-1,0-1 1,1 0-1,-1 0 1,0 1 0,0-1-1,0 0 1,0 0-1,0 0 1,1 0-1,-1 0 1,0-1 0,0 1-1,0 0 1,0 0-1,0-1 1,0 1 0,0-1-1,1 1 1,-1-1-1,0 1 1,-1-1-1,1 0 1,0 1 0,0-1-1,0 0 1,0 0-1,0 1 1,-1-1 0,1 0-1,0 0 1,0-1-1,27-44 363,-26 41-385,23-52 2,30-103 0,-27 72-15,-28 88-50,0 1 1,0-1-1,0 0 0,0 0 0,0 1 1,1-1-1,-1 0 0,0 1 0,0-1 1,0 0-1,0 0 0,1 1 1,-1-1-1,0 0 0,0 0 0,1 0 1,-1 1-1,0-1 0,0 0 0,1 0 1,-1 0-1,0 0 0,0 1 1,1-1-1,-1 0 0,0 0 0,1 0 1,-1 0-1,0 0 0,1 0 0,-1 0 1,0 0-1,0 0 0,1 0 1,-1 0-1,0 0 0,1 0 0,-1 0 1,0 0-1,1-1 0,-1 1 0,0 0 1,0 0-1,1 0 0,-1 0 1,0 0-1,0-1 0,1 1 0,-1 0 1,0 0-1,0-1 0,1 1 0,-1 0 1,0 0-1,0-1 0,0 1 1,0 0-1,0 0 0,1-1 0,-1 1 1,7 28-6096,-7-23-631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11851,'0'0'1570,"2"-9"277,-2 6-1715,1 0 0,-1 0 0,1 0 0,0 1 0,0-1 0,0 0 0,0 0 0,1 1 0,-1-1 0,1 1 0,0-1 0,0 1 0,-1 0 0,2 0 0,-1 0 1,0 0-1,0 0 0,0 0 0,1 0 0,-1 1 0,1-1 0,0 1 0,-1 0 0,1-1 0,0 1 0,0 1 0,0-1 0,0 0 0,-1 1 0,1-1 0,0 1 0,0 0 0,4 0 0,33-3 644,1 1 0,40 4 0,-60 0-699,-1 1-1,0 0 1,0 1-1,0 1 1,35 14-1,-53-18-72,1 0 0,-1 0 0,0 0 0,1 0 0,-1 1 0,0-1 0,0 1 0,0-1 0,0 1 0,0 0 0,0 0 0,0 0 0,-1 0 0,1 0 0,-1 0 0,1 0 0,-1 0 1,2 5-1,-3-5 21,0 0 0,1 0 0,-1 1 0,-1-1 0,1 0 0,0 0 0,0 0 0,-1 0 0,1 0 0,-1 0 0,0 0 0,0 0 0,1 0 0,-1 0 0,-1 0 0,1 0 1,-3 3-1,-5 6 176,-2-1 0,0 0 0,0 0 0,0-1 0,-15 8 0,20-13-115,-68 42 966,42-27-297,-58 45 1,90-63-757,-1-1 0,1 0 0,0 0 1,0 0-1,0 1 0,0-1 0,0 0 0,0 0 1,0 0-1,0 1 0,0-1 0,0 0 1,0 0-1,0 1 0,0-1 0,0 0 0,0 0 1,0 0-1,0 1 0,0-1 0,0 0 0,0 0 1,0 1-1,0-1 0,0 0 0,0 0 1,0 0-1,1 1 0,-1-1 0,0 0 0,0 0 1,0 0-1,0 0 0,0 0 0,1 1 0,-1-1 1,0 0-1,0 0 0,0 0 0,1 0 0,-1 0 1,0 0-1,0 0 0,0 1 0,1-1 1,-1 0-1,0 0 0,0 0 0,1 0 0,-1 0 1,0 0-1,0 0 0,0 0 0,1 0 0,-1 0 1,0 0-1,0-1 0,0 1 0,1 0 0,-1 0 1,0 0-1,0 0 0,0 0 0,1 0 1,-1 0-1,0-1 0,25 2-73,-21-1 35,55-2-536,59 2-641,-108 0 1134,0 1 0,0 1-1,0 0 1,0 0 0,0 1 0,0 0 0,-1 1 0,17 9 0,-24-13 77,-1 1 0,1 0 0,0 0 0,-1 0 0,1 0-1,-1 1 1,0-1 0,1 0 0,-1 0 0,0 1 0,0-1 0,1 1 0,-1-1 0,0 1 0,-1 0 0,1-1 0,0 1-1,0 0 1,-1-1 0,1 1 0,-1 0 0,1 0 0,-1 0 0,0 0 0,0-1 0,0 3 0,-1-1 29,0 1 0,0-1 0,0 0 0,-1-1 0,1 1 0,-1 0 0,0 0 0,0-1 0,0 1 0,0-1 1,0 1-1,0-1 0,-5 3 0,-6 5 293,-1 0 1,0-1 0,-1-1 0,-23 10-1,22-12-81,0 0-1,-1-1 1,1-1-1,-1 0 0,0-1 1,0-1-1,0-1 1,0 0-1,-25-3 1,40 2-285,0 0 1,0-1-1,0 1 1,0-1-1,0 1 1,0-1 0,0 0-1,1 0 1,-1 1-1,0-1 1,0-1 0,1 1-1,-1 0 1,1 0-1,-1-1 1,1 1 0,-1-1-1,1 1 1,0-1-1,0 1 1,-1-1 0,1 0-1,0 0 1,1 0-1,-1 1 1,0-1 0,1 0-1,-1 0 1,1 0-1,-1-3 1,1 2-350,0-1 0,0 1 0,0 0 0,0 0 0,1 0 0,0 0 0,-1 0 0,1 0 0,0 0 0,0 0 1,1 0-1,-1 0 0,1 0 0,-1 0 0,1 1 0,0-1 0,0 1 0,0-1 0,3-1 0,24-19-5512,6 0-1457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26 126 16239,'0'0'8702,"9"4"-7997,-5-3-692,-1 1 1,1-1 0,-1 0 0,1 0-1,-1 0 1,1-1 0,-1 1 0,1-1-1,0 0 1,-1 0 0,1 0 0,0 0-1,-1-1 1,1 0 0,-1 1 0,1-1-1,-1 0 1,1-1 0,-1 1 0,1-1-1,-1 1 1,0-1 0,0 0 0,0 0-1,0-1 1,0 1 0,-1 0 0,1-1-1,-1 0 1,1 1 0,-1-1 0,3-6-1,-3 7-9,0-1 0,0 1 0,0-1 0,-1 1 0,1-1 0,-1 0 0,0 0 0,0 0-1,0 0 1,0 0 0,0 0 0,-1 0 0,1 0 0,-1 0 0,0 0 0,0-1 0,0 1-1,0-3 1,-1 5-2,1 0 0,0 0 0,-1 0 0,1 0-1,-1 0 1,1 0 0,-1 1 0,1-1 0,-1 0 0,0 0-1,1 0 1,-1 1 0,0-1 0,0 1 0,1-1 0,-1 0-1,0 1 1,0-1 0,0 1 0,0 0 0,0-1 0,-1 1-1,0-1-2,-1 1 0,0 0 0,1 0 0,-1 0 0,0 0 0,1 0 0,-1 0-1,0 1 1,1 0 0,-1-1 0,1 1 0,-3 1 0,-3 2 59,0 1-1,1 0 1,0 0 0,0 0 0,0 1 0,1 0 0,0 1-1,0-1 1,0 1 0,1 0 0,0 1 0,1-1 0,-1 1-1,1 0 1,1 0 0,0 0 0,0 0 0,0 1 0,1-1-1,0 1 1,1 0 0,0 0 0,0 14 0,2-21-51,0 0 1,-1 0-1,1 0 1,0-1-1,0 1 1,0 0-1,1 0 1,-1-1-1,0 1 1,1-1-1,-1 1 1,1-1-1,-1 0 1,1 1-1,0-1 1,0 0-1,-1 0 1,1 0-1,0 0 1,0-1-1,0 1 1,0 0-1,0-1 0,0 0 1,0 1-1,0-1 1,0 0-1,0 0 1,0 0-1,0 0 1,3-1-1,6 1-58,0 0 0,0-1 0,-1 0 0,20-5 0,-19 2-556,1-1-1,-1 0 1,0 0 0,-1-1-1,1 0 1,-1-1 0,0 0 0,-1-1-1,0 0 1,9-10 0,-12 12-223,0-1 0,-1 0-1,0 0 1,0 0 0,0-1 0,-1 1 0,0-1-1,-1 0 1,0 0 0,0-1 0,-1 1 0,0-1-1,0 1 1,1-18 710,0 48 1455,-2-22-1437,-1 1 1,1-1 0,0 0 0,-1 1-1,1-1 1,0 0 0,-1 0 0,1 0-1,0 1 1,-1-1 0,1 0 0,0 0-1,-1 0 1,1 0 0,0 0 0,0 0-1,-1-1 1,1 1 0,0 0-1,-1 0 1,1 0 0,0-1 0,-1 1-1,1 0 1,-1-1 0,2 0 0,2-14 3107,-4 13-2628,0 1 1,0 0-1,0 0 0,0 0 0,0 0 1,0 0-1,1 0 0,-1 0 1,0 0-1,1 0 0,-1 0 0,0 0 1,1 0-1,0 0 0,-1 0 1,1 0-1,-1 0 0,1 0 0,0 0 1,0 0-1,-1 1 0,1-1 1,0 0-1,0 1 0,0-1 0,0 1 1,0-1-1,1 0 0,-2 3-135,-1 1 0,1-1 0,-1 0 0,0 0 0,0 1 0,0-1 0,0 0 0,0 0 0,0 0 0,-3 3 0,4-5-124,-6 10 40,1-1 0,0 1 0,0 0-1,1 1 1,1-1 0,-1 1 0,2-1 0,0 1 0,0 0-1,1 0 1,0 0 0,0 0 0,2 0 0,-1 0-1,3 13 1,-2-23-148,0 0 0,-1 1 0,1-1 0,0 0 0,0 0 0,0 0 0,0 0 0,0 1 0,0-1 0,0 0 0,0-1 0,0 1 0,0 0 0,1 0 0,-1 0 0,0-1 0,1 1 0,-1-1 0,0 1-1,1-1 1,-1 1 0,1-1 0,-1 0 0,1 0 0,-1 0 0,1 0 0,-1 0 0,1 0 0,-1 0 0,1 0 0,2-1 0,0 0 9,0 1 0,0-1 0,0-1 0,0 1 0,1 0-1,-2-1 1,1 0 0,0 0 0,6-4 0,1-3-49,0-1-1,-1 0 0,0 0 1,-1-1-1,0-1 1,-1 1-1,0-1 1,-1-1-1,0 1 0,-1-1 1,0 0-1,4-18 1,-18 46-36,-2 19 247,9-28-169,1 1 0,-1-1 0,2 1-1,-1-1 1,1 1 0,0-1 0,0 1-1,1-1 1,0 0 0,0 1 0,0-1 0,4 7-1,-3-10-6,-1 0-1,1 0 1,-1 0 0,1 0-1,0-1 1,0 1-1,0-1 1,0 0-1,1 1 1,-1-2-1,1 1 1,-1 0 0,1-1-1,-1 1 1,1-1-1,0 0 1,0 0-1,0-1 1,0 1-1,-1-1 1,8 0-1,-7 0 40,0 0 0,0 0 0,0-1 0,0 0 0,0 0 0,0 0 0,0 0 0,0 0 0,-1-1 0,1 0-1,-1 1 1,1-2 0,-1 1 0,1 0 0,-1-1 0,0 1 0,0-1 0,0 0 0,-1 0 0,1 0 0,-1 0-1,0 0 1,1-1 0,1-5 0,-1 3-1,0-1 0,0 1-1,-1-1 1,0 0 0,-1 1 0,1-1-1,-2 0 1,1 0 0,0 0-1,-1 0 1,-1 0 0,1 0 0,-3-13-1,2 17-38,0 0 0,-1 1-1,1-1 1,0 1-1,-1-1 1,0 1-1,1 0 1,-1-1 0,0 1-1,0 0 1,0 0-1,0 0 1,-1 1 0,1-1-1,0 0 1,-1 1-1,1 0 1,-1-1-1,0 1 1,1 0 0,-1 0-1,0 1 1,1-1-1,-1 1 1,0-1-1,0 1 1,-5 0 0,7 0-7,1 0 1,-1 0 0,1 1 0,0-1 0,-1 0 0,1 0 0,-1 1-1,1-1 1,0 0 0,-1 1 0,1-1 0,0 0 0,0 1 0,-1-1-1,1 1 1,0-1 0,0 0 0,-1 1 0,1-1 0,0 1 0,0-1-1,0 1 1,0-1 0,0 1 0,0-1 0,0 1 0,0-1 0,0 1-1,0-1 1,0 1 0,0-1 0,0 0 0,0 1 0,0-1 0,0 1 0,1-1-1,-1 1 1,0-1 0,0 1 0,0-1 0,1 0 0,-1 1 0,0-1-1,1 0 1,-1 1 0,0-1 0,1 1 0,14 21 24,-5-16-38,0 0 0,0-1 0,1 0 0,0 0 0,0-2 0,0 1 0,0-1 0,0-1 0,1 0 0,-1-1 0,1 0 0,20-1 0,-23 0-6,-1 0-1,0-1 1,1 0 0,-1-1 0,0 1 0,0-1-1,0-1 1,0 0 0,-1 0 0,1 0-1,-1-1 1,1 0 0,-1-1 0,-1 0 0,1 0-1,-1 0 1,1-1 0,7-8 0,-14 13 20,1 0 0,0 0 1,-1 0-1,1 0 0,0 0 1,-1 0-1,1 0 0,-1 0 1,0 0-1,1 0 1,-1 0-1,0 0 0,1 0 1,-1 0-1,0 0 0,0 0 1,0 0-1,0 0 0,0 0 1,-1-3-1,1 4 1,0-1 1,-1 1-1,1-1 0,-1 0 0,1 1 0,-1-1 0,0 1 1,1-1-1,-1 1 0,1 0 0,-1-1 0,0 1 1,1 0-1,-1-1 0,0 1 0,0 0 0,1 0 1,-1 0-1,0-1 0,0 1 0,1 0 0,-2 0 0,-1 0 7,0 0-1,0 0 0,0 1 1,0-1-1,0 1 0,0-1 1,1 1-1,-1 0 0,0 0 1,0 0-1,1 0 0,-1 1 0,0-1 1,-2 3-1,1 0 30,1 0 0,-1 0 0,1 0 0,0 0 0,0 1 0,0 0 0,1-1 0,0 1 0,0 0 0,0 0 0,0 0 0,1 1 0,0-1 0,0 0 0,0 0 0,1 1 0,0-1 0,0 7 0,0-9-26,1 0 1,-1 0-1,1 0 1,0 0-1,0 0 1,0 0-1,0 0 1,0 0-1,1-1 1,-1 1-1,1-1 1,0 1-1,0-1 1,0 1-1,0-1 1,0 0-1,0 0 1,1 0-1,-1 0 1,1-1-1,-1 1 1,1-1-1,-1 1 1,1-1-1,0 0 1,0 0-1,0 0 1,0 0-1,0-1 1,0 1-1,0-1 1,4 1-1,1-1-38,-1 0 0,1 0 1,-1 0-1,0-1 0,1 0 0,-1 0 0,0-1 0,0 0 0,8-3 0,-12 3-372,1 0 1,-1 0-1,1 0 1,-1 0-1,0 0 1,0-1-1,5-5 1,-5 5-700,-1-1 0,1 1 0,-1-1-1,0 1 1,0-1 0,-1 0 0,1 0 0,1-6 0,2-8-10998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80 7559,'0'-1'360,"0"0"0,0 0 0,0-1 0,0 1 0,-1 0 0,1 0 0,0 0 0,-1 0 0,1 0 0,-1 0 0,0 0 0,1 0 0,-1 0 0,0 0 0,1 0 0,-1 0 0,0 0-1,0 0 1,0 1 0,0-1 0,0 0 0,0 0 0,0 1 0,-1-1 0,-37-9 2867,29 9-2872,-1 1 0,1 1 0,-1-1-1,1 1 1,-15 4 0,17-2-203,0 0-1,1 1 1,0-1 0,0 1 0,0 1-1,-8 5 1,13-8-73,-1 0 0,0 1 1,1-1-1,-1 0 0,1 1 0,0-1 0,0 1 1,0 0-1,0 0 0,0 0 0,1 0 0,-1 0 1,1 0-1,0 0 0,0 0 0,0 0 1,-1 6-1,4-8-66,0-1 0,0 1 0,0 0 1,0-1-1,-1 1 0,1-1 0,0 1 0,0-1 0,0 0 1,0 0-1,0 0 0,0 0 0,0 0 0,0 0 1,0-1-1,3 0 0,4-1-4,-1-1-1,0 0 1,0 0-1,0-1 1,15-8-1,-17 8-45,0 0-1,1 0 0,-1 1 0,1 0 1,0 1-1,-1-1 0,1 1 1,0 1-1,11-2 0,-17 3 35,1 0-1,-1 1 0,1-1 1,-1 1-1,0-1 1,1 1-1,-1-1 0,0 1 1,0 0-1,1 0 0,-1 0 1,0 0-1,0-1 0,0 1 1,0 1-1,0-1 1,0 0-1,0 0 0,0 0 1,-1 0-1,1 1 0,0-1 1,-1 0-1,1 1 1,-1-1-1,1 1 0,-1-1 1,0 0-1,0 1 0,1-1 1,-1 2-1,4 54 203,-4-47-116,2 40 205,1-6 139,-6 62 0,2-95-242,0-1 0,0 1 0,-2-1 0,1 0 0,-1 1 1,-1-1-1,0 0 0,0-1 0,-1 1 0,0-1 0,-9 12 0,14-20-171,-1 0 1,0 1-1,0-1 0,0 0 1,0 0-1,0 0 0,0 0 1,-1 0-1,1 0 0,0 0 0,0 0 1,-1 0-1,1-1 0,-1 1 1,1 0-1,0-1 0,-1 1 1,1-1-1,-1 0 0,1 1 1,-1-1-1,-2 0 0,2-1-5,1 1-1,0-1 1,-1 1-1,1-1 1,0 0-1,0 0 1,-1 0-1,1 0 0,0 0 1,0 0-1,0 0 1,0 0-1,0 0 1,0-1-1,0 1 1,1 0-1,-1-1 1,-1-1-1,-1-6-49,0 1 0,0-1 0,1 0 0,0 0 0,0-1 0,0-9 0,1 8 1,1 1 0,0-1 1,0 0-1,1 1 0,0-1 1,1 0-1,0 1 0,1-1 0,0 1 1,0 0-1,1 0 0,1 0 1,0 1-1,0-1 0,1 1 0,0 0 1,0 1-1,1 0 0,0 0 1,1 0-1,-1 1 0,2 0 0,-1 0 1,11-6-1,6-2 9,47-21 0,-55 29 16,-1-1 1,0 0 0,0-1 0,-1-1-1,0 0 1,0-1 0,23-22 0,-37 35 58,1 5 59,1-1 0,0 1 0,0-1 0,1 0 0,0 0 0,0 0 0,0 0 0,8 7 0,-5-10-79,0-1 1,-1 0-1,1 0 0,0 0 0,0-1 0,0 0 0,0 0 0,1-1 0,-1 0 0,0 0 1,0-1-1,0 0 0,0 0 0,0 0 0,0-1 0,7-3 0,8-3-53,0-1 0,-1-1 0,31-19 0,-16 2-214,-28 21 181,0-1 0,0 1 0,1 1 1,0 0-1,12-6 0,-19 19 31,-1-1-1,0 1 1,0 0-1,-1 0 1,0 10-1,0-15 29,0-1-56,0 0 0,0 1-1,0-1 1,0 0 0,1 0 0,-1 0 0,1 0 0,0 0-1,0 0 1,0 0 0,0 0 0,0-1 0,0 1 0,0 0-1,0 0 1,1-1 0,-1 1 0,1-1 0,-1 1 0,1-1 0,3 3-1,46 18-2716,-46-21 2468,1 1 1,0 0-1,0 0 1,-1 0-1,1 1 1,-1 0-1,0 0 0,0 1 1,9 7-1,-11-8 115,0 2 0,-1-1-1,1 0 1,-1 0-1,1 1 1,-1 0-1,0-1 1,-1 1-1,1 0 1,-1 0-1,0 0 1,0 6-1,-1-3 341,0 1 0,0-1 0,-1 0 0,0 0 0,0 0 0,-6 15 0,0-3 731,-1-1 0,-2 0 0,1-1 0,-25 34 0,30-48-601,1 1-1,-1-1 0,1 0 0,-1 0 0,-1 0 1,1 0-1,-7 4 0,10-7-231,0-1 0,1 0-1,-1 1 1,1-1 0,-1 0 0,0 0 0,1 1 0,-1-1 0,0 0-1,1 0 1,-1 0 0,0 0 0,1 0 0,-1 0 0,0 0 0,1 0-1,-1 0 1,0 0 0,1-1 0,-1 1 0,0 0 0,1 0 0,-1-1-1,0 1 1,0-1 0,0 0-25,0-1 0,0 1 0,0-1 0,0 1 0,0-1 0,0 1 0,1-1-1,-1 0 1,0 1 0,1-1 0,0 0 0,-1 1 0,1-1 0,0 0 0,0-2 0,-2-16 10,0-1 0,2 0 0,0 0 0,2 0 0,0 0 0,7-27 0,-8 43-38,1-1 0,0 0 1,0 1-1,0 0 0,1-1 0,0 1 0,0 0 1,0 0-1,1 0 0,-1 1 0,1-1 0,0 1 1,1 0-1,-1 0 0,1 0 0,0 1 1,-1 0-1,2 0 0,-1 0 0,0 0 0,0 1 1,1 0-1,0 0 0,-1 0 0,1 1 0,11-2 1,41-9-4937,-25 0-1793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4036,'0'0'17504,"-5"13"-16676,-3 9-292,2 1 0,0 0 0,1 0 0,-2 40 0,-6 168 2507,13-231-3032,0 0 1,0 1-1,0-1 1,0 0-1,0 0 1,0 1 0,0-1-1,0 0 1,0 0-1,0 1 1,0-1 0,0 0-1,0 0 1,0 1-1,0-1 1,0 0-1,1 0 1,-1 1 0,0-1-1,0 0 1,0 0-1,0 0 1,1 1-1,-1-1 1,0 0 0,0 0-1,0 0 1,1 0-1,-1 1 1,0-1 0,0 0-1,1 0 1,-1 0-1,0 0 1,0 0-1,1 0 1,-1 0 0,0 0-1,0 0 1,1 0-1,-1 0 1,15-5 192,10-14-72,21-44-56,-38 50-65,0 0-1,1 1 0,0 1 1,1-1-1,22-18 0,-32 30-9,0 0-1,0 0 0,0-1 0,0 1 0,1 0 0,-1 0 0,0 0 0,0 0 0,0 0 0,1 0 1,-1 0-1,0 0 0,0 0 0,1 0 0,-1 0 0,0 0 0,0-1 0,0 1 0,1 1 0,-1-1 1,0 0-1,0 0 0,0 0 0,1 0 0,-1 0 0,0 0 0,0 0 0,0 0 0,1 0 0,-1 0 1,0 0-1,0 0 0,0 1 0,1-1 0,-1 0 0,0 0 0,0 0 0,0 0 0,0 1 0,0-1 1,1 0-1,-1 0 0,0 0 0,0 1 0,4 15 14,-4 26 40,0-35-30,0-1 6,0-1 0,0 0 0,0 1 0,1-1 0,0 0 1,0 1-1,0-1 0,0 0 0,5 8 0,-5-11-19,0-1 0,0 1 0,1-1-1,-1 0 1,1 1 0,-1-1 0,1 0-1,0 0 1,-1 0 0,1 0 0,0 0-1,0-1 1,0 1 0,-1 0 0,1-1-1,0 1 1,0-1 0,0 0 0,0 0 0,0 0-1,0 0 1,0 0 0,0 0 0,0 0-1,0 0 1,0-1 0,0 1 0,0-1-1,-1 0 1,3 0 0,6-3 0,-1-1 0,0 1 0,0-1 1,0-1-1,0 0 0,-1 0 0,0-1 0,0 0 1,12-14-1,15-13-64,-35 34 52,0 0 0,0 0 0,0 0 1,0 0-1,0 0 0,0 0 0,0 0 1,0 0-1,0 0 0,0-1 0,1 1 1,-1 0-1,0 0 0,0 0 1,0 0-1,0 0 0,0 0 0,0 0 1,0 0-1,1 0 0,-1 0 0,0 0 1,0 0-1,0 0 0,0 0 0,0 0 1,0 0-1,0 0 0,1 0 0,-1 0 1,0 0-1,0 0 0,0 0 1,0 1-1,0-1 0,0 0 0,0 0 1,0 0-1,0 0 0,1 0 0,-1 0 1,0 0-1,0 0 0,0 0 0,0 0 1,0 1-1,0-1 0,0 0 0,0 0 1,0 0-1,0 0 0,0 0 1,0 0-1,0 0 0,0 0 0,0 1 1,0-1-1,0 0 0,0 0 0,0 0 1,0 0-1,0 0 0,0 0 0,0 1 1,-1 14-72,-6 23-46,6-33 110,1-4 9,-1 0 0,1 1 0,0-1 0,-1 0 0,1 0 0,0 1 0,0-1 0,0 0 0,0 1 0,0-1 0,0 0 0,0 1 0,0-1 0,0 0 0,1 1 0,-1-1 0,0 0 0,1 0 0,-1 1 0,1-1 0,0 0 0,-1 0 0,1 0 0,0 0 0,0 0 1,0 0-1,0 0 0,-1 0 0,1 0 0,1 0 0,-1 0 0,0-1 0,0 1 0,0 0 0,0-1 0,0 1 0,2 0 0,2-1-16,-1 1 0,1-1 1,0 0-1,-1 0 0,1-1 1,-1 1-1,1-1 0,-1 0 1,0 0-1,8-4 0,-3 2-979,0 0 1,0 0-1,1 1 0,-1 1 0,19-2 0,-4-27-1413,-11 12 875,-12 17 1471,2-2 71,-1 0 0,1 0 0,0 0 1,0 0-1,1 0 0,-1 1 0,1-1 0,-1 1 0,1 0 0,0 0 1,-1 0-1,1 1 0,0 0 0,0-1 0,0 1 0,6-1 1,-5 48 1910,-5-45-1917,0 0 0,0 0 0,1-1 0,-1 1-1,0 0 1,0-1 0,1 1 0,-1 0-1,0-1 1,1 1 0,-1 0 0,1-1-1,-1 1 1,1-1 0,-1 1 0,1-1-1,-1 1 1,1-1 0,0 1 0,-1-1 0,1 1-1,0-1 1,-1 0 0,1 1 0,0-1-1,-1 0 1,1 0 0,0 0 0,0 1-1,-1-1 1,1 0 0,0 0 0,0 0-1,-1 0 1,1 0 0,0-1 0,0 1 0,-1 0-1,1 0 1,0 0 0,0-1 0,1 0-304,0 1 1,-1-1-1,0 0 1,1 0-1,-1 0 1,0 0 0,1 0-1,-1 0 1,0 0-1,0 0 1,0-1-1,0 1 1,0 0 0,0-1-1,0 1 1,0-1-1,0-2 1,2-9-5408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11179,'0'0'7527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0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44 10602,'0'0'11851,"10"-7"-11285,30-21-69,-39 27-456,0 0 0,0 0 0,0 1 0,0-1 0,0 0 0,1 1 0,-1-1 0,0 1 0,1-1 0,-1 1 0,0-1 0,1 1 0,-1 0 0,1 0 0,-1 0 0,0 0 0,1 0 0,-1 0 1,2 0-1,-2 1-17,-1-1 1,1 1-1,-1-1 1,1 1-1,-1 0 1,1-1-1,-1 1 1,0-1-1,1 1 1,-1 0-1,0-1 1,1 1-1,-1 0 1,0 0-1,0-1 1,0 1-1,0 0 1,0-1-1,0 1 1,0 0-1,0 0 1,0-1-1,0 1 1,0 1-1,-1 3 83,0 1-1,-1-1 0,1 1 1,-1-1-1,0 0 0,-4 7 1,-15 18 203,13-21-188,1 1 0,0 0 0,1 0 1,0 0-1,1 1 0,0 0 0,1 0 0,-5 17 0,9-27-110,0 0 0,0-1 0,-1 1 0,1-1 0,0 1 0,0 0 0,0-1 0,0 1 0,0 0 0,1-1 1,-1 1-1,0-1 0,0 1 0,0 0 0,0-1 0,1 1 0,-1-1 0,0 1 0,0-1 0,1 1 0,-1-1 0,1 1 0,-1-1 0,0 1 0,1-1 0,-1 1 0,1-1 0,-1 0 0,1 1 0,-1-1 1,1 0-1,-1 1 0,1-1 0,1 1 0,26-2 152,-19-1-149,0-1 0,-1 0 1,1 0-1,11-7 0,0-5-116,0-1 1,-1 0-1,-1-2 1,0 0-1,29-42 1,-51 69 204,-1 1 0,2-1 1,-1 1-1,2 0 0,-1-1 0,-1 16 1,4-23-86,-1 0-1,1 0 1,0 0 0,0 0 0,1-1-1,-1 1 1,0 0 0,1 0 0,-1 0 0,1 0-1,-1 0 1,1 0 0,0-1 0,0 1-1,0 0 1,0-1 0,0 1 0,0-1 0,0 1-1,1-1 1,-1 1 0,1-1 0,-1 0 0,1 0-1,-1 1 1,1-1 0,-1 0 0,1-1-1,0 1 1,0 0 0,0 0 0,-1-1 0,1 1-1,0-1 1,0 1 0,0-1 0,0 0-1,0 0 1,0 0 0,2 0 0,12-1-40,1 0 1,-1-1 0,0-1-1,0 0 1,0-1-1,0-1 1,0-1 0,-1 0-1,0-1 1,20-12-1,15-5-267,-50 23 291,1 1-1,-1 0 0,0 0 0,0-1 0,1 1 1,-1 0-1,0 0 0,1 0 0,-1-1 0,0 1 1,0 0-1,1 0 0,-1 0 0,0 0 0,1 0 1,-1 0-1,0 0 0,1 0 0,-1 0 0,0 0 1,1 0-1,-1 0 0,1 0 0,-1 0 0,0 0 1,1 0-1,-1 0 0,0 0 0,0 0 1,1 1-1,-1-1 0,0 0 0,1 0 0,-1 0 1,0 0-1,1 1 0,-1-1 0,0 0 0,0 0 1,0 1-1,1-1 0,-1 0 0,0 1 0,0-1 1,0 0-1,1 0 0,-1 1 0,0-1 0,0 0 1,0 1-1,-3 24 372,3-24-324,-1 0 0,0 1 0,1-1-1,-1 1 1,1-1 0,0 1 0,0-1 0,-1 1-1,1-1 1,0 1 0,0-1 0,0 1-1,0-1 1,1 1 0,-1-1 0,0 1-1,1-1 1,-1 1 0,1-1 0,-1 1 0,1-1-1,0 0 1,1 2 0,3-1-19,0-1 1,1 1-1,-1-1 0,1-1 1,-1 1-1,1-1 1,-1 0-1,1 0 0,-1-1 1,1 1-1,5-2 1,68-22 27,-6 3-554,-73 21 486,38-2-285,-37 3 293,0-1 1,0 0 0,0 1-1,0-1 1,1 1-1,-1 0 1,0-1-1,0 1 1,0 0-1,0-1 1,0 1-1,-1 0 1,1 0 0,0 0-1,0 0 1,0 0-1,-1 0 1,1 0-1,-1 0 1,1 0-1,-1 0 1,1 0 0,-1 1-1,1-1 1,-1 2-1,1-1 22,0-1 0,1 1 0,-1 0 0,0-1 0,1 1 0,-1-1 0,1 0 0,-1 1 0,1-1 0,0 0 0,-1 0 0,1 0 0,0 0 0,0 0 0,0-1 0,0 1 0,0 0 0,0-1 0,-1 0 0,2 1 0,-1-1 0,0 0 0,0 0 0,0 0 0,0 0 0,0 0 0,0-1 0,4 0 0,63-12-158,-66 12 98,13-2-450,5-2-1223,-8-1-2606,-7 0-2397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190 146 4837,'23'-13'1107,"49"-34"2925,-67 43-3463,-1 1 1,0-1-1,0 0 0,0 0 0,-1 0 1,1 0-1,-1-1 0,0 1 0,0-1 1,-1 0-1,1 0 0,2-8 0,-5 12-481,0 0 0,1 1 0,-1-1-1,0 0 1,0 1 0,0-1-1,0 0 1,0 1 0,0-1-1,0 0 1,0 1 0,0-1 0,0 0-1,0 1 1,0-1 0,0 0-1,-1 1 1,1-1 0,0 1 0,0-1-1,-1 0 1,1 1 0,0-1-1,-1 1 1,1-1 0,-1 1-1,1-1 1,-1 1 0,1-1 0,-1 1-1,1-1 1,-2 1 0,-24-2 1057,17 4-997,1 0 1,0 1 0,0 0 0,-14 7 0,2 3 34,0 1 1,1 1 0,1 1 0,1 0 0,0 2 0,-24 31 0,29-33 61,0 1-1,2 0 1,0 0 0,1 1 0,1 0 0,0 1 0,2-1 0,-7 29 0,12-43-215,0 1 1,0 0-1,1-1 0,-1 1 1,1-1-1,0 1 0,1 0 0,-1-1 1,1 1-1,0-1 0,0 1 1,0-1-1,3 6 0,-3-8-23,1 1 1,0-1-1,0 0 0,0 0 0,0 0 0,1 0 0,-1-1 1,0 1-1,1 0 0,-1-1 0,1 0 0,0 0 0,-1 1 1,1-1-1,0-1 0,0 1 0,0 0 0,0-1 0,0 0 1,-1 1-1,5-1 0,9 0 15,0 0 1,-1-1 0,1-1-1,0 0 1,-1-1 0,0 0 0,24-10-1,-28 9-16,-1 0 0,0-1 0,0 0-1,0 0 1,0-1 0,-1-1 0,0 1 0,0-2-1,-1 1 1,0-1 0,9-12 0,-16 19-6,0 0 1,0 0-1,0 0 1,0 0 0,0 0-1,-1 0 1,1-1-1,0 1 1,-1 0 0,1-1-1,-1 1 1,1 0-1,-1-1 1,0 1-1,0 0 1,1-1 0,-1 1-1,0-1 1,0 1-1,0-1 1,-1 1 0,1 0-1,0-1 1,0 1-1,-1 0 1,0-2-1,0 1-1,-1 1 0,1 0 0,-1-1-1,1 1 1,-1 0 0,1 0 0,-1 0-1,0 1 1,1-1 0,-1 0-1,0 1 1,0-1 0,0 1 0,1-1-1,-1 1 1,-3 0 0,-4-1-5,1 1 0,0 0 0,-1 0 0,1 1 0,0 0 0,0 1 0,-14 4 0,19-5 6,1-1 0,0 1-1,0 0 1,0 0 0,0 1-1,-1-1 1,2 0 0,-1 1 0,0-1-1,0 1 1,0 0 0,1-1-1,-1 1 1,1 0 0,-1 0-1,-1 3 1,7-4-9,-1 0 0,0 0 0,1 0 0,0-1 0,-1 0 0,1 0-1,-1 0 1,1 0 0,5-1 0,5-1-122,-1-1-1,0 0 1,0-1-1,22-10 1,-23 8-121,-1 2 1,1 0-1,0 0 1,0 1-1,0 0 0,16-1 1,-27 4 248,0 0-1,-1 0 1,1 1 0,0-1-1,0 0 1,0 0 0,0 0-1,0 1 1,0-1 0,0 0 0,0 1-1,0-1 1,0 1 0,-1-1-1,1 1 1,0-1 0,0 1-1,-1 0 1,1-1 0,0 1-1,-1 0 1,1 0 0,-1-1 0,1 1-1,-1 0 1,1 0 0,-1 0-1,1 0 1,-1 0 0,1 0-1,0 4 57,-1-1-1,1 0 0,-1 1 0,1-1 1,-1 0-1,0 1 0,-1 5 1,-2 6 221,0-1 1,-1 1 0,-5 15 0,-6 5 26,8-20-170,1-1 0,0 2 0,1-1-1,-5 29 1,10-45-143,0 0-1,0 0 1,0 0-1,0 0 0,0 0 1,0 0-1,0 0 1,0 1-1,0-1 1,0 0-1,0 0 1,0 0-1,0 0 1,0 0-1,0 0 1,0 0-1,0 1 0,0-1 1,0 0-1,0 0 1,0 0-1,0 0 1,0 0-1,0 0 1,0 0-1,0 0 1,0 1-1,0-1 1,1 0-1,-1 0 0,0 0 1,0 0-1,0 0 1,0 0-1,0 0 1,0 0-1,0 0 1,0 0-1,1 0 1,-1 0-1,0 0 1,0 0-1,0 0 0,0 0 1,0 0-1,0 0 1,0 0-1,1 0 1,-1 0-1,0 0 1,0 0-1,0 0 1,0 0-1,0 0 1,0 0-1,0 0 0,0 0 1,1 0-1,-1 0 1,0 0-1,0 0 1,0 0-1,0 0 1,11-9-1047,8-12-1623,-2-10-2416,1-7-3700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12812,'0'0'6396,"-5"11"-4411,-8 22-1296,1 1 0,1 0-1,2 1 1,2 0 0,1 0-1,1 0 1,1 56 0,4-89-698,0 0 0,0 1-1,0-1 1,0 0 0,0 0 0,0 0 0,1 0 0,0 1 0,-1-1 0,1 0 0,0 0 0,0 0 0,0 0 0,0 0 0,0 0 0,0-1 0,0 1 0,1 0 0,-1-1 0,1 1 0,0-1 0,-1 1 0,1-1 0,0 0 0,0 1 0,-1-1-1,1 0 1,0 0 0,0 0 0,1-1 0,2 2 0,-3-2-185,-1 0 0,1 0-1,0 0 1,0 0 0,0 0-1,0-1 1,0 1 0,0-1-1,-1 1 1,1-1 0,0 1-1,0-1 1,-1 0 0,4-2 0,-3 1-380,1 0 1,-1 0 0,0 0-1,0 0 1,0 0-1,0-1 1,0 1 0,-1-1-1,1 1 1,-1-1 0,2-4-1,4-16-5954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10474,'0'0'8926,"12"7"-7714,-7-4-1104,1 1 1,0 0 0,0-1 0,1 0 0,-1-1 0,1 1 0,-1-1 0,1-1 0,0 1 0,0-1 0,0 0 0,0-1 0,0 1 0,-1-1 0,1-1 0,13-1 0,-7-3 47,1 1 0,-1-2 0,0 0 0,23-14 0,-32 18-144,1-1-1,-1 0 1,0 0-1,0 0 1,-1 0-1,1-1 1,0 0-1,-1 1 1,0-1-1,0 0 1,0-1-1,-1 1 1,1 0-1,-1-1 1,0 0-1,0 1 1,1-6 0,-3 9-9,0 1 0,0-1 0,0 1 0,1-1 0,-1 1 0,0-1 0,0 1 0,0 0 0,0-1 0,0 1 0,0-1 0,0 1 0,0-1 0,-1 1 0,1-1 0,0 1 0,0-1 0,0 1 0,0 0 0,-1-1 0,1 1 0,0-1 0,0 1 1,-1 0-1,1-1 0,0 1 0,0 0 0,-1-1 0,1 1 0,-1 0 0,1 0 0,-1-1 0,-15 5 6,-13 20 143,23-18 99,1 1 0,0 0 0,0 0 0,1 0 0,0 1 0,1-1-1,-1 1 1,1 0 0,1 0 0,-1 0 0,2 1 0,-1-1 0,0 17 0,2-24-227,0 0 0,1 0 1,-1 0-1,1 0 0,-1 1 0,1-1 1,-1 0-1,1 0 0,0-1 0,0 1 1,-1 0-1,1 0 0,0 0 0,0 0 1,0-1-1,0 1 0,0 0 0,0-1 1,0 1-1,0-1 0,0 1 0,0-1 1,1 0-1,-1 1 0,0-1 0,0 0 1,0 0-1,0 0 0,1 0 0,-1 0 1,0 0-1,2 0 0,43-4 35,-34 1-93,-1 0 0,1-2 0,-1 1 0,0-2 0,0 1 0,0-1 0,-1-1 0,1 0 0,12-12 0,-2 0-424,-1-2 1,33-42-1,-52 61 372,-14 34 193,7-19 75,3-8-67,0 0 1,1 0-1,0 1 0,0-1 1,0 0-1,0 1 0,1-1 1,0 1-1,0-1 1,1 1-1,0 0 0,0 7 1,0-13-158,1 1 1,-1 0-1,1 0 1,-1 0-1,1-1 1,-1 1-1,1 0 1,0-1-1,-1 1 1,1 0-1,0-1 1,0 1-1,0-1 1,-1 1-1,1-1 1,0 1-1,0-1 1,0 0-1,0 1 1,0-1-1,0 0 1,0 0-1,0 0 1,-1 0-1,1 0 1,0 0 0,0 0-1,0 0 1,0 0-1,0 0 1,0 0-1,0-1 1,1 1-1,1-1-486,0 1 0,-1-1 0,1 1 0,-1-1 0,0 0 0,1 0 0,-1 0 0,0 0 0,1-1 0,-1 1 1,3-3-1,6-15-5740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14253,'0'0'5926,"10"53"-6599,13-41-2305,4-2-3428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 3107,'5'-5'20887,"-7"27"-17037,-7 22-6548,5-30 4591,-8 16-1696,-3 14-2,-3-1 0,-1-1 0,-28 45 0,54-139-1738,23-7-6881,-23 45 4847,4-6-1574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32 332 11819,'0'0'6054,"-6"9"-3278,-16 30-838,22-39-1896,0 0-1,-1 1 1,1-1 0,0 0 0,0 1 0,-1-1-1,1 0 1,0 1 0,0-1 0,0 0 0,0 1 0,-1-1-1,1 1 1,0-1 0,0 0 0,0 1 0,0-1-1,0 1 1,0-1 0,0 0 0,0 1 0,0-1 0,0 1-1,0-1 1,0 0 0,0 1 0,1-1 0,-1 1-1,0-1 1,0 0 0,0 1 0,1-1 0,-1 0 0,0 1-1,1 0 1,14-3 265,16-12-358,-20 4-69,0-1 0,0 0 0,-2-1 0,1 0 1,-2 0-1,1-1 0,-2 0 0,0-1 0,0 1 0,-1-1 0,5-19 0,-4 5-439,-1-1 0,-1 0 1,-1-1-1,0-52 0,-4 82 573,0-1 0,0 1 0,0-1-1,0 1 1,0-1 0,0 1 0,0-1 0,-1 1 0,1-1-1,0 1 1,0 0 0,0-1 0,0 1 0,-1-1 0,1 1 0,0 0-1,-1-1 1,1 1 0,0-1 0,0 1 0,-1 0 0,1-1-1,-1 1 1,1 0 0,0 0 0,-1-1 0,1 1 0,-1 0 0,1 0-1,0 0 1,-1 0 0,1-1 0,-1 1 0,1 0 0,-1 0-1,1 0 1,-1 0 0,1 0 0,-1 0 0,1 0 0,-1 0 0,1 0-1,0 0 1,-1 1 0,1-1 0,-1 0 0,1 0 0,-1 0-1,1 0 1,0 1 0,-1-1 0,1 0 0,-1 1 0,-24 15 685,16-6-355,1 0-1,-1 1 1,1 0 0,1 1 0,0 0-1,-8 20 1,12-24-258,0-1 0,0 1 0,1 0 0,0 0 0,1 0 0,-1 0 0,2 0-1,-1 0 1,1 0 0,0 1 0,1-1 0,2 13 0,1-14-126,-1 0-1,1 0 1,0-1 0,0 1-1,1-1 1,0 0-1,0 0 1,1 0 0,-1-1-1,1 0 1,10 6-1,-7-4-147,-1 0-1,0 1 0,0-1 0,-1 2 0,11 13 1,-8 7 213,-10-25-323,1-1-1,0 1 1,0 0 0,0-1-1,1 0 1,-1 1 0,1-1 0,0 0-1,3 5 1,0-7-4266,4-1-3342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89 16720,'0'0'1495,"-9"0"837,3 0-2044,0-1 161,0 1-1,0 0 1,-1 0-1,1 1 1,0-1-1,-7 3 1,11-3-409,1 1 0,0-1 0,-1 1 0,1 0-1,0-1 1,0 1 0,-1 0 0,1 0 0,0-1 0,0 1 0,0 0 0,0 0 0,0 0-1,0 0 1,1 1 0,-1-1 0,0 0 0,0 0 0,1 0 0,-1 1 0,1-1 0,-1 0-1,1 1 1,-1-1 0,1 1 0,0-1 0,0 0 0,0 1 0,0-1 0,0 1 0,0-1-1,0 0 1,0 1 0,0-1 0,1 0 0,-1 1 0,2 1 0,0 0-45,1 0-1,0-1 1,0 0 0,0 1 0,0-1 0,0 0-1,1-1 1,-1 1 0,1-1 0,-1 1 0,1-1 0,-1 0-1,1 0 1,0-1 0,3 1 0,13 5-435,-13-4 392,0 1-1,-1 0 1,1 1 0,0-1 0,-1 1 0,0 1 0,0-1 0,0 1 0,-1 0 0,1 0-1,-1 1 1,0 0 0,-1-1 0,1 2 0,-1-1 0,-1 0 0,1 1 0,-1 0 0,0 0-1,0 0 1,-1 0 0,3 14 0,-4-8 194,0-1 0,-1 1 0,0 0 0,-1 0 0,0 0 0,-1-1-1,-1 1 1,0 0 0,0-1 0,-1 0 0,-1 0 0,-9 18 0,9-20 132,-31 52 1325,34-58-1490,-1 0 0,1-1 0,-1 0 0,0 1 0,0-1 0,-1 0 0,1 0 1,-1-1-1,1 1 0,-1-1 0,0 0 0,0 1 0,-4 0 0,7-2-103,0-1-1,0 0 1,0 0 0,0 0-1,0 0 1,0 0-1,0 0 1,0 0-1,0 0 1,0-1 0,0 1-1,0 0 1,0 0-1,0-1 1,0 1 0,0-1-1,0 1 1,1-1-1,-1 1 1,0-1-1,0 1 1,0-1 0,1 0-1,-1 1 1,0-1-1,1 0 1,-1 0-1,1 0 1,-1 0 0,1 1-1,-1-1 1,1 0-1,-1 0 1,1 0-1,0 0 1,0 0 0,-1 0-1,1 0 1,0 0-1,0-1 1,-3-49-40,3 42 14,1-3-82,-1 0-1,2-1 1,-1 1-1,2 0 0,-1 0 1,2 0-1,0 0 1,0 1-1,1 0 0,0-1 1,1 2-1,0-1 1,1 1-1,9-12 1,56-58-330,-55 63 325,-1 0 0,-1-1 0,0 0-1,-2-1 1,14-25 0,-24 31 121,-11 14 24,-14 16 42,16-9-44,-1 0-1,2 0 1,-1 1-1,-5 11 1,10-17-4,-1 1 0,1 0 1,-1-1-1,1 1 0,0 0 1,1 0-1,-1 0 0,1 0 1,-1-1-1,1 1 0,1 0 1,-1 0-1,0 0 0,2 4 0,-1-6-23,0-1-1,1 1 0,-1-1 0,1 1 0,-1-1 0,1 0 0,-1 1 1,1-1-1,0 0 0,0 0 0,0 0 0,0-1 0,-1 1 0,1 0 1,0-1-1,0 1 0,0-1 0,1 1 0,-1-1 0,0 0 0,0 0 1,0 0-1,0 0 0,0-1 0,3 0 0,56-8 78,-49 4-101,1-1 0,-1 0 0,0-1 0,-1-1 0,0 1 0,0-2 0,14-13 0,-18 16 2,0-2-1,0 1 1,-1 0-1,0-1 1,0-1-1,-1 1 1,0-1-1,0 1 1,-1-1-1,6-19 1,-17 38 94,1 1 1,0 0-1,-7 19 1,11-26-10,1 1 1,0 0-1,0 0 1,0-1-1,0 1 1,1 0 0,0 0-1,0 0 1,0 0-1,1 0 1,0-1-1,2 8 1,-2-10-59,0 0 1,0 0-1,1 0 0,-1 0 0,1 0 1,0 0-1,-1-1 0,1 1 1,0-1-1,0 1 0,0-1 1,0 0-1,0 0 0,0 0 0,0 0 1,1 0-1,-1 0 0,0-1 1,0 1-1,1-1 0,-1 1 1,0-1-1,1 0 0,-1 0 0,1 0 1,2-1-1,4 0-34,0 0-1,-1-1 1,1-1-1,-1 1 1,0-2-1,1 1 1,-2-1-1,1 0 1,0 0-1,-1-1 1,0 0-1,0-1 1,0 1-1,-1-1 1,1-1-1,-2 1 1,1-1-1,-1 0 1,0 0-1,0-1 1,-1 1-1,4-10 1,-11 26 60,0 0 0,0 0 0,1 0 0,0 1 0,0 9 0,1-17-37,1 0 0,0-1 0,0 1 0,0-1 0,0 1 0,0 0 0,1-1 0,-1 1 0,0 0 0,1-1 0,-1 1 0,1-1 0,-1 1 0,1-1 0,0 1 0,0-1 0,0 0 0,0 1 0,0-1 0,0 0 0,0 0 0,0 0 0,0 1 0,1-1 0,-1 0 0,0-1 0,1 1 0,-1 0 0,1 0 0,-1-1 0,1 1 0,-1 0 1,1-1-1,-1 0 0,1 1 0,-1-1 0,1 0 0,0 0 0,2 0 0,1 0-3,0-1 1,0 1 0,0-1 0,0 0 0,0-1 0,0 1 0,0-1 0,0 0-1,-1 0 1,1-1 0,-1 1 0,0-1 0,0 0 0,0 0 0,0 0 0,0-1-1,0 1 1,-1-1 0,0 0 0,0 0 0,0 0 0,0-1 0,0 1 0,1-5-1,2-2-14,-1-1-1,-1 1 1,0-1-1,0 0 1,-1 0-1,0-1 0,-1 1 1,0-23-1,-1 34 9,-1 1 0,0-1 0,0 1 1,0-1-1,0 1 0,0-1 0,0 1 0,0-1 0,0 1 0,0-1 0,0 1 0,0-1 0,0 1 0,0-1 0,0 1 0,0-1 0,0 1 1,-1-1-1,1 1 0,0-1 0,0 1 0,-1-1 0,1 1 0,0-1 0,-1 1 0,1-1 0,0 1 0,-1 0 0,1-1 0,-1 1 1,1 0-1,0-1 0,-1 1 0,1 0 0,-1 0 0,1-1 0,-1 1 0,1 0 0,-1 0 0,1 0 0,-1 0 0,0 0 0,1 0 0,-1 0 1,1 0-1,-1 0 0,1 0 0,-1 0 0,1 0 0,-1 0 0,0 0 0,0 1 4,-1 0 1,1-1-1,0 1 0,0 0 0,0 0 0,0 0 1,0 0-1,0 0 0,0 0 0,0 0 1,0 0-1,1 0 0,-1 0 0,0 1 0,1-1 1,-1 0-1,1 1 0,-1-1 0,1 0 1,-1 3-1,1-2 8,-1 0 0,1 0 0,-1 0 0,1 0 0,0 0 0,0 0 0,0 0 0,0 0 0,1 0 0,-1 0 0,1 0 0,-1 0 0,1 0 0,-1 0 0,1-1 0,0 1 0,0 0 0,0 0 0,0 0 0,0-1 0,0 1 0,1-1 0,-1 1 0,1-1 0,-1 1 0,1-1 1,-1 0-1,1 1 0,3 0 0,0 0-5,1 0 0,0-1 0,0 0 0,0 0 0,0 0 1,0-1-1,0 1 0,0-2 0,7 0 0,-8 0-93,-1 0 0,1 0 0,-1-1 0,0 0 0,0 0 0,0 0 0,0 0-1,0 0 1,0-1 0,0 0 0,-1 0 0,1 0 0,-1 0 0,0 0 0,0-1 0,0 1 0,4-9 0,-47 65-387,37-48 453,0 1 1,0-1-1,1 1 1,0 0 0,0 0-1,0 0 1,1 0 0,0 0-1,0 1 1,1-1 0,-1 0-1,2 12 1,-1-18-181,1 1 0,-1-1-1,0 0 1,1 1 0,-1-1 0,1 1-1,-1-1 1,1 0 0,-1 1 0,1-1 0,-1 0-1,1 0 1,-1 1 0,1-1 0,-1 0-1,1 0 1,0 0 0,-1 0 0,1 0 0,-1 0-1,1 0 1,-1 0 0,1 0 0,0 0-1,-1 0 1,1 0 0,-1 0 0,1 0 0,-1 0-1,1 0 1,-1-1 0,1 1 0,0 0 0,-1-1-1,0 1 1,1 0 0,-1-1 0,1 1-1,-1 0 1,1-1 0,-1 1 0,0-1 0,1 1-1,-1-1 1,0 1 0,1-1 0,-1 1-1,0-1 1,1 0 0,5-16-7021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137 257 11050,'-5'-25'8181,"-10"10"-3704,13 14-4309,-1 0-1,0 1 0,0-1 0,0 0 1,0 1-1,0 0 0,0-1 0,0 1 0,0 1 1,0-1-1,0 0 0,0 1 0,0-1 1,-4 2-1,3 0-120,0 0 1,0 0-1,0 1 1,0-1-1,0 1 1,0 0-1,1-1 1,0 2-1,-1-1 1,1 0-1,0 1 1,1 0-1,-1-1 1,1 1-1,-1 0 1,1 0-1,0 0 1,1 1-1,-1-1 1,1 0-1,0 1 1,0-1-1,0 1 1,0 4-1,0-6-19,1 1 0,-1-1-1,1 0 1,0 0 0,0 1-1,0-1 1,0 0 0,0 1 0,1-1-1,0 0 1,-1 0 0,1 0 0,1 0-1,-1 1 1,0-1 0,1-1-1,-1 1 1,1 0 0,0 0 0,0-1-1,0 1 1,0-1 0,0 1 0,1-1-1,-1 0 1,1 0 0,0 0-1,-1 0 1,1 0 0,0-1 0,0 1-1,0-1 1,5 2 0,4-2-40,0 0 0,0-1 1,0 0-1,-1 0 0,1-2 1,0 1-1,0-1 0,-1-1 1,1 0-1,-1-1 0,0 0 1,0-1-1,-1 0 0,1-1 1,-1 0-1,0 0 0,0-1 1,10-10-1,0 0-32,-1-1 1,-1-1-1,0 0 0,-2-1 1,0-1-1,-1 0 0,15-31 1,-25 42 47,0-1 0,-1 1 0,0-1 1,-1 1-1,4-21 0,-7 29-4,1 0 1,-1 0-1,0 0 0,1 0 1,-1 0-1,0 0 0,0 0 1,-1 0-1,1 0 0,0 0 0,-1 0 1,1 0-1,-1 0 0,0 0 1,1 0-1,-1 0 0,0 1 1,0-1-1,0 0 0,-1 0 0,1 1 1,0-1-1,-1 1 0,1-1 1,-1 1-1,1 0 0,-1-1 1,1 1-1,-1 0 0,0 0 1,0 0-1,0 0 0,0 1 0,1-1 1,-1 0-1,0 1 0,0-1 1,-3 1-1,-4-1 28,-1 1 1,0 0-1,0 1 1,0 0-1,0 0 1,0 1-1,1 1 1,-1 0-1,1 0 0,0 0 1,-1 1-1,-8 6 1,8-5 64,0 2 0,0-1 1,0 1-1,1 0 0,0 1 0,0 0 1,1 1-1,0-1 0,-12 19 1,19-26-94,0 0 1,1-1-1,-1 1 1,1 0-1,-1-1 1,1 1-1,-1 0 1,1 0-1,-1 0 1,1-1-1,-1 1 1,1 0-1,0 0 1,0 0-1,-1 0 1,1 0-1,0 0 1,0-1-1,0 1 1,0 0-1,0 0 1,0 0-1,0 0 1,0 0-1,1 0 1,-1 0-1,0 0 1,0-1 0,1 1-1,-1 0 1,0 0-1,1 0 1,-1 0-1,1-1 1,0 1-1,-1 0 1,1-1-1,-1 1 1,1 0-1,0-1 1,0 1-1,-1-1 1,1 1-1,0-1 1,0 1-1,-1-1 1,1 1-1,0-1 1,0 0-1,1 1 1,6 0-204,0 0 0,0 0 0,0-1 0,16-1 0,-9 0-362,8 1-380,-6-1 314,1 1 0,-1 1 0,1 1 0,-1 0 0,22 6 0,-35-7 725,0 0-1,-1 0 0,1 1 0,-1-1 0,1 1 0,-1 0 0,0 0 0,0 1 0,0-1 0,0 1 0,0-1 1,0 1-1,-1 0 0,0 0 0,1 0 0,-1 0 0,0 0 0,0 1 0,0-1 0,-1 0 0,1 1 0,-1 0 1,0-1-1,0 1 0,0 0 0,-1 0 0,1-1 0,-1 1 0,0 7 0,-3 69 1626,4-80-1885,0 1 0,1-1 0,-1 1 0,0-1 0,0 0 0,0 0 0,1 0 0,-1 0 0,0 0 0,1 0 0,-1 0 1,0 0-1,0 0 0,1 0 0,-1-1 0,0 1 0,0-1 0,0 1 0,1-1 0,-1 1 0,1-2 0,5-3-1318,-1-1 1,0 0-1,-1-1 1,1 1-1,-1-1 1,0 0-1,-1 0 0,0-1 1,4-9-1,10-22-5450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4676,'0'0'20510,"0"13"-19853,-2 20-367,-1 17 124,4 66 1,0-102-428,1 1 1,0-1-1,1 0 1,0-1-1,1 1 0,1 0 1,0-1-1,0 0 1,16 24-1,-21-36 0,1 1 1,0-1-1,-1 0 1,1 0-1,0 0 0,-1-1 1,1 1-1,0 0 1,0 0-1,0 0 0,0-1 1,0 1-1,0 0 1,0-1-1,0 1 0,0-1 1,2 2-1,-2-3-3,-1 1-1,1 0 0,-1-1 0,0 1 0,1 0 1,-1-1-1,0 1 0,1 0 0,-1-1 1,0 1-1,0-1 0,1 1 0,-1-1 0,0 1 1,0-1-1,0 1 0,1-1 0,-1 1 1,0-1-1,0 1 0,0-1 0,0 1 1,0-1-1,0 1 0,0-1 0,0 0 0,-1-5-207,1 1 0,-1-1 0,1 0 1,-2 1-1,1-1 0,-3-6 0,-6-10-554,-2 0 0,0 1 0,-1 1 0,-1 0 0,-1 1 0,-20-20 0,26 32 1136,11 13 1207,14 13 62,-8-13-1431,0 0 1,0-1-1,1 0 0,0-1 0,0 0 0,0 0 0,0-1 0,0 0 0,14 2 0,50 1-2365,-73-6 2067,1 1 0,-1-1 0,0 0 0,1 0 0,-1 0 0,0 0 0,0 0 0,1 0 0,-1 0 0,0 0 0,1 0 0,-1 0 0,0 0 0,0 0-1,1 0 1,-1 0 0,0 0 0,1-1 0,-1 1 0,0 0 0,0 0 0,1 0 0,-1 0 0,0 0 0,0-1 0,1 1 0,-1 0 0,0 0 0,0-1 0,0 1 0,0 0 0,1 0 0,-1 0 0,0-1-1,0 1 1,0 0 0,0-1 0,0 1 0,0 0 0,0 0 0,1-1 0,-1 1 0,0 0 0,0-1 0,0 1 0,0 0 0,0 0 0,0-1 0,-1 1 0,1 0 0,0-1 0,0 1 0,0 0-1,0 0 1,0-1 0,0 1 0,0 0 0,0 0 0,-1-1 0,-4-14-6331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6:1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20563,'0'0'8232,"62"3"-11082,-40-3-4774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1:3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5605,'0'0'6962,"9"2"-6525,30 3 108,1-1-1,0-2 1,55-5-1,-44 1-366,-1 2 0,55 7 0,154 49-26,21 4-90,-183-50 293,1-5 1,170-12 0,194-50 360,-252 30-585,2 9-1,0 10 1,398 36 0,405 46 504,-284-107-197,-553 13-316,574-39 183,-555 59-6,275-7 661,-336-2-743,196-37-1,-275 34-265,7-2-267,0 2 0,1 3 0,128-1 0,-70 14-4622,-53-5-21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2:2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11275,'0'0'1398,"10"-7"-1542,22-11 121,0 1-1,1 1 0,1 2 1,0 1-1,1 2 0,49-9 1,20 1 148,110-6 1,562 13 475,-102 6-215,-460-6-372,1101-41 367,-929 51-222,676 7 285,-736 9-1250,-544-7 1943,-1438-25-277,-429 84-978,1872-49 157,-687 64 536,858-76-496,12-3 7,1 2 0,-1 1-1,-31 10 1,60-15-96,1 0-1,-1 0 0,1 0 1,-1 0-1,0 1 1,1-1-1,-1 0 0,1 0 1,-1 0-1,1 1 1,-1-1-1,1 0 0,-1 0 1,1 1-1,-1-1 1,1 0-1,0 1 0,-1-1 1,1 1-1,-1-1 1,1 1-1,0-1 1,-1 0-1,1 1 0,0-1 1,0 1-1,-1 0 1,1-1-1,0 1 0,0-1 1,0 1-1,0-1 1,-1 1-1,1-1 0,0 1 1,0 0-1,0-1 1,0 1-1,1-1 0,-1 1 1,0-1-1,0 1 1,0 0-1,0-1 1,1 1-1,-1-1 0,0 1 1,0-1-1,1 1 1,-1-1-1,0 1 0,1-1 1,-1 0-1,0 1 1,1-1-1,-1 1 0,1-1 1,-1 0-1,1 1 1,-1-1-1,1 0 0,-1 0 1,1 1-1,-1-1 1,1 0-1,1 0 1,36 19-583,30 2 462,0-4 1,2-2 0,125 9-1,219-15 280,-326-9-155,1458-75 552,-1144 47-521,-186 13-129,396-29-1050,-205 3-3546,-115 3-4749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3:4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49 404 6342,'0'0'539,"-8"-3"-1388,-25-11 1154,33 14-301,-1 0 0,1-1 0,0 1 0,-1 0 0,1 0 0,-1-1 0,1 1 0,0 0 0,-1 0 0,1-1 0,0 1-1,-1 0 1,1-1 0,0 1 0,0 0 0,-1-1 0,1 1 0,0 0 0,0-1 0,0 1 0,-1-1 0,1 1 0,0-1 0,0 1 0,0 0 0,0-1 0,0 1 0,0-1 0,0 1 0,0-1 0,0 1 0,0 0 0,0-1 0,0 1 0,0-1 0,0 1 0,1-1 0,-1 1 0,0 0 0,0-1 0,0 1 0,1-1 0,-1 1 0,0 0 0,0-1 0,1 1 0,-1 0 0,0-1 0,1 1 0,-1 0 0,0 0 0,1-1 0,-1 1 0,0 0 0,1 0 0,-1 0 0,1-1 0,25-11-204,-23 11 211,-1 0-13,282-107 111,-250 98-63,1 2 1,0 1-1,0 2 1,0 2 0,0 1-1,59 4 1,94 30-9,-9 0-1,-73-24 8,0-4 0,110-11 1,211-38 21,143-6-4,-334 56 135,284 44 1,-447-40-152,175 14 117,323-13 1,247-70-57,274-26-97,-50-18 469,-740 76 31,-241 26-491,1 3 0,117 17 1,-88-2-319,208 31-2757,-166-38-2144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4:0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635 241 1922,'-1'-6'69,"0"0"0,0 0 0,0 0 1,1 0-1,1-11 0,-1 12 135,0 4-60,0 0-1,1 0 1,-1 0-1,0 0 0,0 0 1,-1 0-1,1 0 1,0 0-1,0 0 1,0 0-1,-1-1 1,1 1-1,-1 0 1,1 0-1,0 1 1,-1-1-1,0 0 1,1 0-1,-1 0 1,0 0-1,1 0 1,-1 0-1,0 1 1,-1-2-1,-25 0 3214,11 2-2742,-2 1-270,1 1 1,0 0-1,0 1 0,-1 1 0,2 1 1,-1 0-1,1 1 0,-25 12 0,32-12-286,0 0 0,1 0 1,0 1-1,0 0 0,0 0 0,1 1 0,-11 13 0,-41 69 118,36-54 155,-8 17-95,3 1-1,1 1 1,4 1-1,1 2 1,3 0-1,3 1 1,3 0-1,1 1 1,-2 72-1,12-118-228,-34 556 684,36-554-683,-2 35 83,3-1 0,1 1 0,3-1 0,2 1-1,21 74 1,17 13 35,6-3-1,133 250 0,-169-360-113,2-1 0,0 0 0,2-2-1,0 0 1,1-1 0,1 0 0,41 28 0,-51-41-7,0 0 1,1-2 0,0 1-1,0-1 1,1-1 0,-1 0-1,1-1 1,0 0 0,0-1 0,1-1-1,-1 0 1,0-1 0,1 0-1,-1-1 1,1 0 0,-1-1-1,1-1 1,25-6 0,-25 3 17,1-2 0,-1 0 0,0 0-1,0-1 1,-1-1 0,0 0 0,19-18 0,76-85 57,60-85 4,157-243 1,-285 376-71,-3-1 0,-3-1-1,-4-2 1,-2-2 0,-3 0 0,19-89 0,-23 56 15,-5-1 0,-4 0 0,-3-194 0,-12 238-11,-3 1 0,-2 1 0,-3-1 0,-23-75 1,19 91-7,-1 0 0,-1 1 0,-3 1 0,-2 1 0,-1 0 0,-34-43 0,40 63 0,0 0 1,-2 1-1,0 1 0,-1 1 1,-1 0-1,0 2 0,-1 0 0,-1 1 1,0 2-1,-35-14 0,26 15 29,0 1-1,0 2 0,-1 2 1,0 0-1,0 2 1,0 2-1,-52 2 0,28 6-124,0 2 0,1 2 0,0 3 0,1 2 0,0 2 0,2 3 0,0 2 0,1 3 1,-70 44-1,-102 86-4754,106-72-1211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4:0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2575 897,'-12'10'1308,"4"-4"-1235,-11 9 96,-1 0-1,0-1 1,-23 11 0,36-21 213,-1 0 1,1-1 0,-1 0 0,0-1 0,0 0 0,0 0 0,0 0 0,0-1 0,0-1 0,0 1 0,0-1-1,0 0 1,-1-1 0,-15-3 0,24 4-315,-1 0-1,0 0 1,0 0-1,0-1 1,0 1-1,0 0 1,1 0-1,-1-1 1,0 1 0,0 0-1,0-1 1,1 1-1,-1-1 1,0 1-1,1-1 1,-1 1-1,0-1 1,1 0-1,-1 1 1,1-1-1,-2-1 1,12-16 81,-9 17-161,236-337-757,-59 95 349,-10-8 0,212-423 1,-308 522 540,138-280 834,28 14-297,-224 396-639,32-46 140,-42 62-148,0 1-1,1 0 1,0 0-1,0 0 1,0 1-1,1-1 1,-1 1-1,1 1 1,7-4-1,-13 6-14,1 1 0,-1 0-1,0 0 1,1 0 0,-1-1-1,0 1 1,1 0 0,-1 0 0,0 0-1,1 0 1,-1 0 0,0 0-1,1 0 1,-1 0 0,0 0-1,1 0 1,-1 0 0,1 0-1,-1 0 1,0 0 0,1 0-1,-1 1 1,0-1 0,1 0-1,-1 0 1,0 0 0,1 0-1,-1 1 1,0-1 0,0 0-1,1 0 1,-1 1 0,0-1 0,0 0-1,1 0 1,-1 1 0,0-1-1,1 18-755,-1-15 388,-1 1-1,1-1 1,-1 0-1,0 1 1,0-1-1,-1 0 0,1 0 1,-1 0-1,-3 6 1,-9 2-5191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57 8200,'0'0'12705,"0"7"-11787,-3 17 203,0 13 788,0 43 0,4-70-1824,-1 1 0,1-1-1,1 0 1,0 0 0,0 0 0,1 0 0,0 0-1,1 0 1,7 12 0,-11-21-39,1 0-1,0 0 1,0 0 0,-1-1-1,1 1 1,0 0-1,0-1 1,0 1-1,0 0 1,0-1 0,0 1-1,0-1 1,0 0-1,1 1 1,-1-1 0,0 0-1,0 0 1,0 1-1,0-1 1,0 0 0,1 0-1,-1 0 1,0-1-1,0 1 1,0 0 0,0 0-1,0-1 1,1 1-1,-1 0 1,0-1 0,0 1-1,0-1 1,0 1-1,0-1 1,0 0 0,0 1-1,-1-1 1,1 0-1,2-2 1,38-36 723,-36 34-730,21-23 162,0-2-1,22-34 1,-42 54-166,0 0 0,0 0 1,-1-1-1,0 1 0,0-1 0,-2-1 1,1 1-1,-1 0 0,-1-1 0,0 0 1,0-13-1,-2 24-72,0 1-1,0 0 1,0 0 0,0 0 0,0-1 0,0 1-1,0 0 1,0 0 0,0 0 0,0-1 0,0 1-1,0 0 1,0 0 0,0 0 0,0 0-1,0-1 1,0 1 0,0 0 0,0 0 0,0 0-1,0 0 1,-1-1 0,1 1 0,0 0-1,0 0 1,0 0 0,0 0 0,0 0 0,-1-1-1,1 1 1,0 0 0,0 0 0,0 0 0,0 0-1,-1 0 1,1 0 0,0 0 0,0 0-1,0 0 1,0 0 0,-1 0 0,1 0 0,0 0-1,0 0 1,-1 0 0,-10 6-1738,-10 14-3750,20-19 4399,-11 11-5429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4:1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68 3844,'0'0'7217,"2"-9"-5914,5-26-124,-7 34-1083,0 0 0,0 0-1,0 0 1,-1 0 0,1 0-1,0 0 1,-1 0-1,1 0 1,-1 0 0,1 0-1,-1 0 1,1 0 0,-1 0-1,0 1 1,1-1-1,-1 0 1,0 0 0,0 1-1,1-1 1,-1 0-1,0 1 1,0-1 0,0 1-1,0-1 1,0 1 0,0-1-1,0 1 1,0 0-1,0-1 1,0 1 0,0 0-1,0 0 1,0 0 0,0 0-1,0 0 1,0 0-1,-2 0 1,0 0 133,-1 0-1,0 0 1,0 0-1,1 1 1,-1-1-1,0 1 1,0 0 0,-4 1-1,3 2-161,1-1 0,0 1-1,0 0 1,0 0 0,0 1-1,1-1 1,0 1 0,0-1 0,-4 8-1,-22 53-14,17-39 3,-7 23 90,1-1 0,3 2-1,2 0 1,2 1 0,-7 72-1,12-28-24,3-1 0,11 103 0,-3-135-108,4 1-1,27 99 1,-28-132-18,2-1 1,1 0-1,1-1 0,2-1 1,0 0-1,2 0 0,27 34 0,-37-54-15,1 0-1,0 0 0,0-1 0,0 0 0,1 0 0,-1-1 0,1 0 0,1 0 0,15 6 1,-20-9 16,0-1 1,0 0 0,1 0 0,-1 0-1,0 0 1,0-1 0,1 0 0,-1 0 0,0 0-1,0 0 1,1-1 0,-1 0 0,0 1-1,0-2 1,0 1 0,0 0 0,0-1-1,0 0 1,0 0 0,-1 0 0,1 0 0,0 0-1,4-5 1,4-6 35,0 1 0,-1-1 0,0-1 0,-2 0-1,1-1 1,14-31 0,32-99 655,-38 86-298,-2-1 0,-2-1 0,-4 0 1,-2 0-1,-3-1 0,-2-69 0,-5 84-105,-2 0 1,-2 1 0,-2 0-1,-2 0 1,-2 1-1,-3 0 1,0 1 0,-38-72-1,47 106-264,0-1 0,0 1 0,-1 1 0,0-1 0,-1 1 0,0 0 0,0 1 1,-1 0-1,0 0 0,-13-8 0,13 12-95,0 0 0,1 0 0,-1 1 0,-1 0 0,1 0 0,0 1 0,-1 0 0,1 1 0,-1 0 0,0 0 0,1 1 0,-1 1 0,-9 1 0,-52 9-5252,39-10-896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44:1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67 3716,'0'0'6432,"-2"-8"-5631,-5-28-11,6 35-718,1 0-1,-1 0 1,0 0 0,0 0-1,0 0 1,0 0-1,0 0 1,0 0 0,0 0-1,0 0 1,0 0 0,0 1-1,0-1 1,0 0 0,-1 1-1,1-1 1,0 1-1,-1 0 1,1-1 0,0 1-1,-1 0 1,1 0 0,0-1-1,-2 1 1,-37 1 1319,30-1-831,-1 0-396,-1 0 0,0 1-1,1 1 1,-1-1-1,0 2 1,1 0 0,0 0-1,0 1 1,0 0 0,0 1-1,0 0 1,1 1 0,0 0-1,0 1 1,1 0-1,0 0 1,0 1 0,1 0-1,0 1 1,0 0 0,1 0-1,-9 14 1,0 4-63,2 1 0,-22 57 1,32-75-50,1 0 0,1 0-1,0 0 1,0 0 0,1 0 0,0 0 0,0 1 0,1-1 0,1 0 0,0 0 0,0 0-1,1 0 1,3 11 0,-4-17-30,1 0-1,-1-1 0,1 1 1,0-1-1,0 1 1,0-1-1,1 0 1,-1 0-1,1 0 0,-1 0 1,1 0-1,0-1 1,0 1-1,0-1 1,1 0-1,-1 0 0,1 0 1,-1 0-1,1-1 1,-1 1-1,1-1 0,0 0 1,0 0-1,0 0 1,-1-1-1,1 1 1,0-1-1,0 0 0,0 0 1,0 0-1,0-1 1,0 1-1,0-1 1,-1 0-1,7-2 0,7-3 256,-1 0-1,0-1 1,0 0-1,-1-1 1,0-1-1,23-17 1,-9 4-18,-2-2 0,0 0-1,-2-2 1,23-29 0,-40 46-243,0-1 1,-1-1-1,0 1 0,-1-1 0,-1-1 0,1 1 1,-2-1-1,0 0 0,0 0 0,-1 0 0,0 0 0,-1 0 1,-1-1-1,0 1 0,-1-15 0,0 25-14,-1 0 0,0-1 0,0 1 0,0 0 1,0 0-1,0 0 0,0 0 0,-1-1 0,1 2 0,-1-1 0,1 0 0,-1 0 0,0 0 0,1 1 0,-1-1 0,0 1 0,0 0 0,0-1 0,-1 1 0,1 0 0,0 0 1,0 0-1,-1 0 0,1 1 0,0-1 0,-1 1 0,1-1 0,-1 1 0,-2 0 0,-14-2-11,1 1 1,-35 1-1,32 1 32,-91 0-1219,112-12-4254,0-1-1223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9737,'0'0'13816,"-6"8"-12962,-3 4-648,-31 39 1014,-53 89 0,83-124-1114,2 0 1,0 1-1,1 0 1,1 0-1,0 0 1,1 1-1,1-1 1,1 1-1,0 0 1,1 1-1,1 19 1,2-35-112,0 1-1,0 0 1,0-1 0,0 1 0,0-1 0,1 1-1,0-1 1,-1 0 0,1 1 0,1-1 0,-1 0-1,0 0 1,1-1 0,-1 1 0,1 0 0,0-1 0,0 1-1,0-1 1,0 0 0,1 0 0,-1-1 0,0 1-1,1 0 1,-1-1 0,1 0 0,0 0 0,-1 0-1,1 0 1,6 0 0,7 1-1161,1 0-1,-1-1 1,1-1 0,-1 0 0,21-4-1,0-4-5372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15919,'0'0'9203,"-2"11"-8140,-30 198 405,-5 31-1388,10-117-163,15-71 306,9-40 243,3-14 348,73-323-635,-58 267-219,-10 37-48,-3 8-13,1 0 1,0 1-1,1-1 0,0 1 1,1 0-1,0 0 0,1 1 1,0-1-1,9-11 0,-14 22 79,1 0-1,-1 0 0,0 0 1,0 1-1,1-1 1,-1 0-1,1 0 0,-1 1 1,1-1-1,-1 1 0,1-1 1,-1 1-1,1 0 1,-1 0-1,1 0 0,-1-1 1,1 1-1,-1 1 0,1-1 1,0 0-1,-1 0 1,1 1-1,-1-1 0,1 0 1,-1 1-1,1 0 0,-1-1 1,0 1-1,1 0 1,-1 0-1,0-1 0,0 1 1,1 0-1,-1 1 0,0-1 1,0 0-1,0 0 1,0 0-1,1 2 0,0-1-1,-1 0 0,0 0-1,1 0 1,-1-1 0,0 1-1,0 0 1,0 1 0,0-1 0,0 0-1,0 0 1,-1 0 0,1 0-1,-1 1 1,0-1 0,1 0-1,-1 1 1,0-1 0,0 0 0,-1 0-1,1 1 1,0-1 0,-1 0-1,1 0 1,-1 1 0,0-1-1,0 0 1,-1 3 0,-5 2 23,1 0 0,-2-1 0,1 0 0,0 0 0,-1-1 0,0 0 0,-15 8 0,2-4 141,0 0-1,-25 7 1,38-16-2125,14-7-2265,-3 5 3630,12-12-6063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13261,'0'0'6213,"-4"49"-3714,-2-30-609,4-2-1026,2-3-768,0-5-672,3-4-1858,9-5-1858,3 0-3908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8072,'0'0'9224,"-5"8"-6763,0 2-1722,0 1-1,0-1 1,1 1-1,0 0 1,1 0-1,0 1 1,1-1-1,-2 23 1,5-33-723,-1 0 0,0 1 0,0-1 0,1 0 0,-1 0 0,1 0 0,-1 1 0,1-1 0,0 0 0,-1 0 0,1 0 0,0 0 1,0 0-1,-1 0 0,1-1 0,0 1 0,0 0 0,0 0 0,0-1 0,0 1 0,0 0 0,1-1 0,-1 1 0,0-1 0,0 1 0,0-1 0,0 0 0,1 1 1,-1-1-1,0 0 0,0 0 0,1 0 0,-1 0 0,0 0 0,0 0 0,1 0 0,-1-1 0,0 1 0,0 0 0,0-1 0,2 0 0,3 0 15,1 0 0,-1 0 0,1-1 0,-1 0 0,0-1 0,11-5 0,27-27-192,-33 26 139,-1 0 0,1 1-1,0 0 1,20-10 0,-31 18 19,0 0 0,0 0 0,1 0 1,-1 0-1,0 0 0,0 0 0,0 0 0,1-1 0,-1 1 0,0 0 1,0 0-1,1 0 0,-1 0 0,0 0 0,0 0 0,0 0 1,1 0-1,-1 0 0,0 0 0,0 0 0,1 0 0,-1 0 0,0 1 1,0-1-1,0 0 0,1 0 0,-1 0 0,0 0 0,0 0 1,0 0-1,1 1 0,-1-1 0,0 0 0,0 0 0,0 0 1,0 0-1,1 1 0,-1-1 0,0 0 0,0 0 0,0 0 0,0 1 1,0-1-1,0 0 0,0 0 0,0 0 0,1 1 0,-3 17 0,-10 19 183,11-36-161,-1 4 88,0 0 1,0 0 0,1 1-1,0-1 1,0 0-1,-1 7 1,2-11-93,1 0 0,-1 0 0,0-1-1,0 1 1,0 0 0,1 0 0,-1 0 0,0-1 0,1 1 0,-1 0-1,1-1 1,-1 1 0,1 0 0,-1-1 0,1 1 0,-1 0-1,1-1 1,0 1 0,-1-1 0,1 1 0,0-1 0,-1 1-1,1-1 1,0 0 0,0 1 0,-1-1 0,1 0 0,0 0-1,0 1 1,0-1 0,-1 0 0,1 0 0,0 0 0,0 0-1,0 0 1,0 0 0,0 0 0,-1 0 0,1-1 0,0 1-1,0 0 1,0 0 0,-1-1 0,1 1 0,1-1 0,3-1-51,0 1-1,-1-1 1,1-1 0,0 1 0,-1-1 0,0 1 0,1-1 0,-1 0-1,0-1 1,5-5 0,26-18-1381,-34 63-1525,-3-18 758,2-7-2476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10474,'0'0'9620,"0"9"-7629,7 65 1103,2 25-296,-9-90-2660,0 0 1,-1 0-1,0 0 0,0 0 1,-1-1-1,0 1 1,-1 0-1,-6 14 0,0-7 41,0-1 0,-1 0 0,-22 25-1,-9-5-1604,38-34 768,0 1-1,0 0 1,-1-1-1,1 1 1,0-1-1,-1 0 1,1 0 0,-1-1-1,0 1 1,-6 0-1,-3-2-11192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13036,'0'0'14286,"80"12"-12845,-33-16-448,7-7-705,1-5-191,-1 5-130,-10 2-479,-15 5-1154,-13 4-1697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7T09:20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1337 8296,'0'0'1794,"-60"-51"159,52 16-383,8-9-1058,23-13 673,21-14 481,19-18-353,19-19 65,18-12-353,12-10-321,5 1-383,2 6-33,-4 13-192,-17 9-1473,-20 13-3396,-22 8-10890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14286,'0'0'7270,"61"-9"-4387,-23-4-961,6-1-641,4-1-993,3 0-256,-2 1-480,0 1-1538,-4-1-2274,-6 3-4196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14862,'0'0'5584,"-8"9"-3700,-24 33 84,-58 70 803,81-102-2525,0 0-1,-1-1 1,-1 0 0,1-1 0,-1 0 0,0-1-1,-1 0 1,-16 7 0,27-13-238,0-1 0,0 0-1,0 1 1,0-1 0,-1 0 0,1 1-1,0-1 1,0 0 0,0 0 0,0 0 0,0 0-1,0 0 1,0 0 0,0 0 0,-1 0-1,1-1 1,0 1 0,0 0 0,0-1-1,0 1 1,0-1 0,0 1 0,0-1 0,0 1-1,0-1 1,0 0 0,1 1 0,-1-1-1,0 0 1,0 0 0,0 1 0,1-1 0,-1 0-1,1 0 1,-1 0 0,0 0 0,1 0-1,0 0 1,-1 0 0,1 0 0,0 0 0,-1-1-1,1 1 1,0 0 0,0 0 0,0-1-1,-1-10-269,0 1 0,1-1 1,2-21-1,-1 9-604,-1 9 326,0 7 252,-1 1 0,1 0-1,1 0 1,-1-1 0,1 1 0,1 0 0,-1 0-1,5-12 1,-5 19 289,-1-1 1,0 0-1,1 1 0,-1-1 0,1 1 1,0-1-1,-1 1 0,1-1 0,-1 1 0,1 0 1,0-1-1,-1 1 0,1 0 0,0-1 0,-1 1 1,1 0-1,0 0 0,-1 0 0,1 0 0,0-1 1,0 1-1,-1 0 0,1 0 0,0 0 1,0 1-1,-1-1 0,1 0 0,0 0 0,0 0 1,-1 0-1,1 1 0,0-1 0,-1 0 0,1 1 1,0-1-1,-1 0 0,1 1 0,-1-1 0,1 1 1,-1-1-1,1 1 0,-1-1 0,1 1 0,-1 0 1,1 0-1,26 30 653,-25-29-558,9 11 252,0-1-1,1-1 1,0 0 0,1 0-1,0-1 1,1-1-1,0-1 1,0 0-1,1 0 1,16 5-1,33 7-1431,-2-9-3454,-43-10-2925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11627,'0'0'13517,"2"8"-11985,8 106 1089,-10-113-2604,0 0 0,1 1 0,-1-1 1,0 1-1,1-1 0,-1 0 0,1 1 0,0-1 0,-1 0 0,1 0 0,0 1 1,0-1-1,0 0 0,0 0 0,0 0 0,0 0 0,0 0 0,0 0 0,0 0 1,0 0-1,0-1 0,1 1 0,0 0 0,2 0 7,-1 0 0,0 0-1,0-1 1,0 1 0,0-1 0,1 0-1,-1 0 1,0 0 0,0 0 0,4-1 0,3-1 17,-1 0 0,0-1 0,1 0 0,-1-1 1,0 0-1,9-5 0,1-4 2,0-2 0,-1 0 0,-1-1 0,22-25 0,13-13 126,-52 54-171,0 0-1,1 0 0,-1 0 1,0 0-1,0-1 0,0 1 1,0 0-1,0 0 0,1 0 1,-1 0-1,0 0 0,0 0 1,0 0-1,0 0 0,1 0 1,-1 0-1,0 0 0,0 0 1,0 0-1,1 0 0,-1 0 1,0 0-1,0 0 0,0 0 1,0 0-1,1 0 0,-1 0 1,0 0-1,0 0 0,0 0 1,0 0-1,1 0 0,-1 0 1,0 1-1,0-1 0,0 0 1,0 0-1,0 0 0,1 0 1,-1 0-1,0 0 0,0 1 1,0-1-1,0 0 0,0 0 1,0 0-1,0 0 0,0 1 1,0-1-1,0 0 0,0 0 1,0 0-1,0 0 0,0 1 1,0-1-1,0 0 0,0 0 1,0 0-1,0 1 0,0-1 1,0 0-1,0 0 0,0 0 1,0 0-1,0 1 0,0-1 1,0 0-1,0 0 0,-1 13 6,-16 33 14,13-40 70,1 1 0,1-1 0,-1 0 1,1 1-1,0 0 0,1-1 1,0 1-1,0 0 0,0 0 0,1 13 1,1-19-76,-1 0-1,1 0 1,0-1 0,0 1 0,0 0 0,0 0-1,0-1 1,1 1 0,-1 0 0,0-1 0,0 1-1,0-1 1,0 0 0,1 1 0,-1-1-1,0 0 1,0 0 0,1 0 0,-1 1 0,0-1-1,1-1 1,-1 1 0,0 0 0,0 0 0,1 0-1,1-2 1,37-6 86,-23-3-40,11-4-2983,-34 24-5650,1 0 5257,-8 4-5768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11082,'0'0'12909,"66"26"-10667,-17-26-897,16-10-256,4-3-224,7 1-289,-2 3-415,-6 2-161,-5 4-641,-12 0-1281,-11 3-1697,-12-2-2051,-9 1-4675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4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18674,'0'0'3245,"-6"13"-298,-134 419 2421,138-426-5365,1-127-137,2 106 106,1 0-1,1 1 1,0 0-1,2-1 1,-1 1 0,1 1-1,1-1 1,1 1-1,0 0 1,0 0-1,1 1 1,17-19-1,-18 23 9,1 0 0,1 0 0,-1 1 0,1 0 0,1 1 0,-1 0 0,1 1 0,0-1 0,0 2 0,1 0-1,-1 0 1,1 1 0,0 0 0,0 0 0,0 2 0,0-1 0,13 1 0,-15 1 19,2-1-3,0 1 0,0 1 0,21 3 0,-31-4 4,1 1-1,0-1 0,0 0 1,0 1-1,0 0 0,-1-1 1,1 1-1,0 0 0,-1 0 1,1 0-1,0 0 0,-1 0 0,1 0 1,-1 1-1,0-1 0,1 0 1,-1 1-1,0-1 0,0 1 1,0-1-1,0 1 0,0 0 1,0-1-1,-1 1 0,1 0 1,0 0-1,-1-1 0,1 1 1,-1 0-1,1 2 0,-2-2 1,1 0-1,-1 0 0,1 0 0,-1 0 0,0 0 1,0 0-1,0 0 0,0 0 0,0-1 0,0 1 0,0 0 1,-1-1-1,1 1 0,-1-1 0,1 1 0,-1-1 1,1 0-1,-1 0 0,0 1 0,1-1 0,-1 0 0,0-1 1,-3 2-1,-53 19 213,50-18-159,-18 4-46,-1 0 1,1-2-1,-1 0 1,-43 0-1,69-4-142,0-1 0,0 0 0,0 0 0,0 0 0,0 0 0,0 1 0,1-1 0,-1 0 0,0 0 0,0-1 0,0 1 0,0 0 0,0 0 0,0 0 0,0-1 0,1 1 0,-1 0 0,0-1 0,0 1 0,0-1 0,1 1 0,-1-1 0,0 1 0,0-1 0,1 1 0,-1-1 0,0 0 0,1 1 0,-1-1 0,1 0 0,-1 0 0,1 1 0,-1-1 0,1 0 0,0 0 0,-1 0 0,1 0 0,0 1 0,0-1 0,-1-2-1,0-21-7033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5093,'0'0'11702,"9"-14"-10106,112-144 1727,-34 47-891,-74 90-1867,9-9 759,-23 46-1014,-21 92-327,14-77-29,1 1 1,2-1-1,1 1 0,0 39 0,4-67-92,0 0-1,0 0 0,1 0 1,-1 0-1,1 0 1,0 0-1,3 6 0,-3-8-157,0-1 0,-1 0 0,1 0 0,0 0 0,0 1 0,0-1-1,0 0 1,0 0 0,1 0 0,-1-1 0,0 1 0,0 0 0,1 0 0,-1-1 0,0 1-1,1 0 1,-1-1 0,1 0 0,-1 1 0,1-1 0,-1 0 0,1 1 0,1-1 0,20-1-11022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13869,'0'0'5114,"-3"9"-4777,-6 33-48,1-1 1,3 1-1,-2 60 1,2-22 249,-102 747 587,90-711-1072,0-1-66,6 1-1,4 117 1,7-225-223,0 0 0,0 0 0,1-1 0,-1 1 0,2 0 0,-1 0 0,1-1 1,1 1-1,-1-1 0,1 1 0,0-1 0,1 0 0,4 7 0,-8-14 119,0 0 1,0 0-1,0 0 0,0-1 0,0 1 0,0 0 1,0 0-1,0 0 0,0 0 0,0 0 0,0 0 1,0-1-1,0 1 0,0 0 0,0 0 0,0 0 1,0 0-1,0 0 0,0 0 0,1 0 0,-1-1 1,0 1-1,0 0 0,0 0 0,0 0 1,0 0-1,0 0 0,0 0 0,0 0 0,0 0 1,1 0-1,-1 0 0,0 0 0,0 0 0,0-1 1,0 1-1,0 0 0,0 0 0,0 0 0,1 0 1,-1 0-1,0 0 0,0 0 0,0 0 0,0 0 1,0 0-1,0 0 0,1 0 0,-1 0 0,0 0 1,0 1-1,0-1 0,0 0 0,0 0 0,0-15-6364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16784,'0'0'2936,"15"3"-1345,2-1-1300,0 0-1,0-1 1,0-1 0,1 0 0,18-4 0,106-21 265,467-64-1498,8 56-3823,-235 17 3626,502-66 5102,-112 37-5207,-757 45-657,-8 0-3661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22934,'0'0'69,"12"5"65,7 3 85,1-1 1,1-1 0,-1-1 0,29 3 0,99 4-498,-87-8-1598,75 13 0,-128-15 1628,0 0 1,0 0 0,0 1-1,0 0 1,0 0-1,8 5 1,-14-7 229,-1 0 0,1 0 0,0 0 1,-1 1-1,0-1 0,1 0 0,-1 0 0,0 1 0,0-1 1,0 1-1,0-1 0,0 1 0,0 0 0,0-1 0,0 1 1,0 0-1,-1 0 0,1-1 0,-1 1 0,0 0 0,1 0 1,-1 0-1,0 0 0,0-1 0,0 1 0,0 0 0,0 0 1,-1 0-1,1 0 0,-1 0 0,1-1 0,-1 1 0,0 2 1,-5 5 213,1-1 0,-1 0 0,0 0 0,-1-1 0,0 1 0,0-2 0,-1 1 0,1-1 0,-1 0 0,-17 9 0,-3 4 290,-45 35 508,-193 131 2043,243-173-4991,10-10-2440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15150,'0'0'1223,"9"1"330,3-1-1190,-1 0 0,1-1 0,-1-1 0,0 0 0,0 0 0,1-1 0,-2 0 0,1-1 0,0-1 0,-1 1 0,1-2 0,10-6 0,67-42-81,-2-3 0,-2-3 0,-4-5 0,73-73 0,-137 122-348,0 0 1,-2-1-1,0-1 0,-1 0 1,0-1-1,9-20 1,-19 25-204,-7 14 25,-15 18 31,5 3 207,1 2 0,0 0 0,2 0 1,1 1-1,0 0 0,2 0 0,1 1 0,1 0 1,1 1-1,2-1 0,-2 39 0,5-55-101,0 1-1,0 0 1,1 0 0,1-1-1,0 1 1,0-1-1,0 1 1,1-1 0,6 12-1,-5-13-637,0-1 0,1 0 0,0 0 0,0 0 1,0-1-1,11 10 0,24 14-8816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0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4901,'0'0'4260,"6"-9"-3363,-1-2-614,-3 8-157,0-1 0,0 0 1,0 1-1,0-1 0,1 1 0,-1 0 0,1 0 0,0 0 0,0 0 0,3-3 0,-2 4 61,0 0 0,0-1 0,0 1 0,0 1 0,1-1 0,-1 0-1,1 1 1,-1 0 0,1 0 0,-1 1 0,6-1 0,57 1 266,-26 1-234,579-6 1807,-31 2-1399,0 1-499,-123 4 313,-257-3-273,150-17-132,-30 0 184,882-5 101,-411 48-199,-574-7-124,674 57 42,-291-44 2,3-32 209,-235-1-133,412 31 110,-558-17-195,-174-8-14,0-2-1,0-4 0,0-1 1,-1-3-1,1-3 0,60-17 1,-58 8-9,0 3 1,1 2 0,0 2-1,1 4 1,63-1 0,22 20-13,-2 0 9,-43-12 52,-100 0-11,-38 0 90,12 0-472,-2 0-4440,18 0-74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81 10378,'0'0'3929,"-2"10"-2087,-65 312 1862,63-295-3418,-1 0-1,-1 0 0,-1-1 0,-21 49 0,122-238-1227,131-173-1,-218 326 937,36-43 119,-40 50-88,1 0-1,-1-1 1,1 1-1,0 1 1,0-1-1,0 0 1,0 1-1,0 0 0,1 0 1,-1 0-1,7-1 1,-11 3-22,1 0 0,-1 0 1,1 0-1,-1 0 0,1 0 0,-1 0 1,1 0-1,-1 1 0,1-1 0,-1 0 1,1 0-1,-1 0 0,1 1 0,-1-1 1,0 0-1,1 1 0,-1-1 0,1 0 1,-1 1-1,0-1 0,1 0 0,-1 1 1,0-1-1,1 1 0,-1-1 1,0 1-1,0-1 0,0 1 0,1-1 1,-1 1-1,0-1 0,0 1 0,0-1 1,0 1-1,0-1 0,0 1 0,0-1 1,0 1-1,0-1 0,0 1 0,0-1 1,0 1-1,0-1 0,0 1 1,-1-1-1,1 1 0,0-1 0,0 1 1,-1-1-1,1 1 0,0-1 0,-1 1 1,-12 30-17,-5-7-138,0-1 1,-2-1-1,0 0 0,-45 34 1,-103 63 821,159-112-610,-10 5 32,19-12-145,0 0 0,0 0-1,0-1 1,0 1 0,0 0-1,0 0 1,0 0-1,0 0 1,0 0 0,0 0-1,0 0 1,-1 0-1,1 0 1,0 0 0,0 0-1,0 0 1,0 0-1,0 0 1,0 0 0,0 0-1,0 0 1,0 0 0,0 0-1,0 0 1,0-1-1,0 1 1,0 0 0,0 0-1,0 0 1,0 0-1,28-24-5757,1 2 360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10954,'0'0'12861,"13"-7"-12424,43-26-608,-3-2 1,76-65-1,-153 149-219,12-28 299,1 0 1,0 0-1,-11 37 1,19-46-1082,0 1 1,0 0 0,1-1-1,0 23 1,2-15-6255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16624,'0'0'3523,"-11"60"-1889,-12-24-930,-8 7-544,-3 2-96,-5 0-31,1 1-33,4-6 0,3-5-193,4-8-415,4-7-289,4-12-320,5-8-1410,1-6-2530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10570,'0'0'7815,"49"55"-6854,-31-33-544,5-2-257,7 2-128,5-6-801,7-1-736,-2-5-1666,-3-6-2338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11371,'0'0'9353,"11"-5"-8948,5-3-358,0 0 0,-1-1 0,-1 0 0,28-23 0,-21 16-27,-21 16-21,1 0 0,-1 0-1,0 0 1,0 0-1,1 0 1,-1 0 0,0 0-1,0 0 1,1 0-1,-1 0 1,0 0-1,0 0 1,1 0 0,-1 0-1,0 0 1,0 0-1,1 0 1,-1 1 0,0-1-1,0 0 1,1 0-1,-1 0 1,0 0 0,0 0-1,0 1 1,1-1-1,-1 0 1,0 0-1,0 0 1,0 1 0,0-1-1,0 0 1,0 0-1,1 1 1,-1-1 0,0 0-1,0 0 1,0 0-1,0 1 1,0-1 0,0 0-1,0 0 1,0 1-1,0 5-74,-1-1 0,1 1-1,-1-1 1,-1 1-1,1-1 1,-3 7 0,3-10-32,-15 51-2357,9-18-4550,6-18-4185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5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8264,'0'0'6064,"0"10"-5210,2 38-137,3-1 0,1 1-1,2-2 1,2 1 0,2-1-1,20 46 1,-8-30-276,3-2-1,3-1 1,74 109 0,-80-138-425,1 0-1,1-1 1,2-2 0,1-1 0,1-1-1,35 22 1,209 112 73,-180-109-64,-57-31-18,0-2-1,2-2 0,46 12 1,124 22 224,6 0-312,-211-47 26,56 12-346,-56-13 42,0-1 0,0 1-1,0-1 1,0 0 0,0 0 0,0-1 0,0 1 0,0-1 0,0 0 0,0 0 0,0 0 0,6-3 0,6-11-4099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1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6086,'0'0'14542,"69"-1"-14158,-25 0-256,9-2-96,3-1-64,7-1-833,1 1-961,7-3-1889,-3-2-1122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1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11915,'0'0'6823,"52"-11"-7592,-33 8-1249,4-2-384,-3 2 224,-2 0 480,-3 1-672,-6 2-1025</inkml:trace>
  <inkml:trace contextRef="#ctx0" brushRef="#br0" timeOffset="1">144 85 4516,'0'0'2915,"-20"61"-1538,14-36-352,1 2-640,1 0-289,1 3-1025,2 0-3908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1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9737,'0'0'897,"-25"74"-32,14-36-705,4-3-128,1-3-1345,5-7-2275</inkml:trace>
  <inkml:trace contextRef="#ctx0" brushRef="#br0" timeOffset="1">27 348 5285,'0'0'993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3587,'0'0'17975,"5"9"-17484,-1 2-424,0 0-1,-1 1 1,-1-1 0,0 1 0,0 0-1,-1 0 1,0 0 0,-1 0-1,-1 0 1,0-1 0,-4 22 0,-1 4 912,-2 56 1,8-92-961,0-1 1,0 0-1,0 0 1,0 0-1,0 0 1,0 1-1,0-1 1,0 0-1,0 0 1,0 0-1,0 1 1,0-1-1,0 0 1,0 0-1,0 0 1,0 0-1,0 0 1,0 1 0,1-1-1,-1 0 1,0 0-1,0 0 1,0 0-1,0 1 1,0-1-1,0 0 1,0 0-1,1 0 1,-1 0-1,0 0 1,0 0-1,0 0 1,0 0-1,1 0 1,-1 1-1,0-1 1,0 0-1,0 0 1,0 0-1,1 0 1,-1 0-1,0 0 1,0 0-1,0 0 1,0 0-1,1 0 1,-1 0-1,0 0 1,0 0-1,0 0 1,0 0-1,1-1 1,-1 1-1,0 0 1,13-9 469,11-16-39,31-47-32,-28 35-352,47-51 0,-73 87-58,0 0-1,-1 0 0,1 1 1,-1-1-1,1 0 0,0 0 1,0 1-1,-1-1 0,1 1 1,0-1-1,0 1 0,0-1 1,0 1-1,-1-1 0,1 1 1,0 0-1,0-1 0,0 1 1,0 0-1,0 0 1,0 0-1,1 0 0,-1 0-5,-1 1-1,1-1 0,-1 1 0,0 0 1,1-1-1,-1 1 0,0 0 1,0-1-1,1 1 0,-1 0 1,0-1-1,0 1 0,0 0 0,0 0 1,0-1-1,0 1 0,0 0 1,0 0-1,0-1 0,0 1 0,-1 1 1,-12 44 8,-2-12 38,10-26-43,0 1 0,1 0-1,1 0 1,-1 0 0,1 0 0,1 1 0,0 0-1,-1 13 1,3-23-4,0 0 0,0 1 0,0-1 0,0 1-1,0-1 1,0 0 0,0 1 0,0-1 0,0 1 0,0-1-1,0 0 1,0 1 0,1-1 0,-1 0 0,0 1 0,0-1-1,0 0 1,1 1 0,-1-1 0,0 0 0,0 1 0,1-1-1,-1 0 1,0 0 0,1 1 0,-1-1 0,0 0 0,1 0-1,-1 0 1,0 0 0,1 1 0,-1-1 0,1 0 0,-1 0-1,1 0 1,18-4 51,16-15 48,25-28-50,-42 31-39,0 1 0,1 1 1,1 1-1,26-13 0,-45 25-7,0 1-1,-1-1 0,1 1 1,0 0-1,-1-1 0,1 1 1,0 0-1,-1-1 0,1 1 0,0 0 1,0 0-1,-1 0 0,1-1 1,0 1-1,0 0 0,-1 0 1,1 0-1,0 0 0,0 0 1,-1 1-1,1-1 0,0 0 0,0 0 1,-1 0-1,1 1 0,0-1 1,0 0-1,-1 1 0,1-1 1,-1 1-1,1-1 0,0 1 1,-1-1-1,2 2 0,-2-1 10,1 1-1,-1 0 1,1 0 0,-1 0-1,0 1 1,0-1 0,0 0-1,0 0 1,0 0-1,0 0 1,-1 0 0,0 3-1,-23 60 130,17-47 533,5-7-2595,6-9-4298,5-3-1122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0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1589 121 3555,'0'0'7431,"-9"-7"-7089,-12-8 417,1 2 0,-2 0-1,0 1 1,0 1 0,-1 2 0,-40-12 0,29 14-529,0 2 0,-1 1 1,0 2-1,1 1 0,-1 2 1,0 1-1,0 2 0,-63 15 1,24 1 39,2 4 0,-137 63-1,155-60 94,1 2-1,1 3 0,1 1 0,3 3 0,0 2 1,3 2-1,-54 60 0,76-73-291,1 0 1,2 2-1,1 0 1,1 1-1,1 1 0,2 1 1,1 0-1,1 1 0,2 0 1,2 1-1,1 0 1,1 1-1,-3 67 0,10-67-66,2-1-1,1 0 0,2 0 0,1 0 0,2 0 0,1-1 0,2 0 0,1-1 0,1 0 0,2-1 0,1-1 0,27 38 1,-28-46-45,1-1 1,2 0 0,-1-2 0,2 0-1,1-1 1,0-1 0,1 0 0,1-2-1,0-1 1,2 0 0,-1-2 0,1-1 0,1 0-1,0-2 1,0-1 0,39 7 0,-24-10 22,0-1 1,0-3 0,0-1 0,0-1-1,0-3 1,64-13 0,-52 4 46,-2-3-1,0-1 1,0-3 0,70-39 0,-45 14 82,-2-3 1,-3-4-1,-1-2 1,-4-4-1,116-130 1,-141 141 113,-2-2 1,-2-2-1,-2-1 1,45-96 0,-64 113-79,-1-1 1,-2 0 0,-1 0 0,-2-1-1,-2-1 1,-1 1 0,-2-1 0,-2-72-1,-3 96-135,0 0 1,-1 0-1,-1 0 0,0 0 0,-1 0 0,0 1 1,-1 0-1,-1 0 0,0 0 0,-1 1 1,0 0-1,-1 0 0,0 0 0,-1 1 0,0 1 1,0-1-1,-2 2 0,-12-12 0,5 9 3,-1 0-1,0 1 1,0 1-1,-1 1 1,0 0 0,0 2-1,-1 0 1,0 2-1,-1 0 1,1 1-1,-24-1 1,-24 2-876,0 3-1,0 2 1,0 4 0,0 3-1,-127 33 1,169-36-3881,9-2-2268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10154,'0'0'7068,"-9"0"-4143,3 0-2725,1 1 0,0 0 1,-1 0-1,1 0 0,0 0 0,0 1 0,-1 0 1,1 0-1,1 0 0,-1 1 0,0 0 0,0 0 1,1 0-1,0 0 0,0 1 0,0 0 0,0-1 0,0 1 1,1 1-1,0-1 0,-4 6 0,2-3-91,0 1-1,1-1 1,-1 1-1,2 0 1,-1 0 0,1 0-1,0 0 1,1 1-1,0-1 1,0 1-1,1-1 1,0 1-1,1 0 1,0 9-1,0-17-75,1 1 1,0-1-1,0 1 0,0-1 0,-1 1 0,1-1 0,0 0 0,1 0 0,-1 0 0,0 1 0,0-1 0,0 0 0,1 0 0,-1 0 0,1-1 0,-1 1 0,0 0 0,1-1 0,-1 1 1,1 0-1,0-1 0,-1 0 0,1 1 0,-1-1 0,1 0 0,0 0 0,-1 0 0,1 0 0,0 0 0,-1 0 0,1 0 0,-1-1 0,3 0 0,3 0 56,0 0-1,-1 0 1,1 0-1,-1-1 0,1 0 1,-1-1-1,7-3 0,-3-1 1,1-1 0,-1 0-1,0-1 1,-1 0-1,0 0 1,8-12-1,-13 17-44,-1-1-1,1 1 0,-1-1 1,0 0-1,0 0 0,-1-1 1,0 1-1,0 0 0,0-1 0,0 0 1,-1 1-1,0-1 0,0 0 1,-1 1-1,1-1 0,-2-6 0,-15 16-181,8 4 133,0 0 0,0 0 0,1 1 0,0 0 0,1 1 0,0-1 0,0 1 0,1 0 0,0 1 0,1-1 0,0 1 0,1 0 0,0 0 0,0 0 0,-1 22 0,4-32-125,1 1 0,-1-1 0,1 1 0,-1-1 0,1 0 0,-1 1 0,1-1 0,0 0 0,0 1 0,-1-1 1,1 0-1,0 0 0,0 0 0,0 0 0,1 0 0,-1 0 0,0 0 0,0 0 0,0 0 0,1-1 0,-1 1 1,0 0-1,1-1 0,-1 1 0,0-1 0,1 1 0,-1-1 0,1 0 0,-1 0 0,1 0 0,-1 0 0,1 0 0,-1 0 1,1 0-1,-1 0 0,1 0 0,2-1 0,1 0-807,1 0 1,-1 0-1,1 0 1,-1-1-1,0 1 1,0-1 0,0 0-1,0-1 1,7-3-1,11-13-9937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8232,'0'0'17045,"-7"11"-16014,0 1-839,-19 36 452,-3-2 1,-1-1 0,-47 51-1,77-95-767,-1 0 0,0 0 0,1 0-1,-1 0 1,0 0 0,0 0 0,1-1 0,-1 1 0,0 0-1,0-1 1,0 1 0,0 0 0,0-1 0,0 1-1,0-1 1,0 0 0,0 1 0,-1-1 0,1 0-1,0 1 1,0-1 0,0 0 0,0 0 0,0 0 0,-1 0-1,1 0 1,0 0 0,0-1 0,0 1 0,0 0-1,0-1 1,0 1 0,0 0 0,-2-2 0,1 0-692,0-1 1,-1 0 0,1 0 0,0-1-1,1 1 1,-1 0 0,1-1-1,-1 1 1,0-5 0,-7-19-5240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8648,'0'0'11019,"53"13"-8745,-28-6-192,6 2-577,0 0-384,-1 1-448,-4 3-289,-4 1-224,0 2-160,-5-1-64,-2-2-1217,-5-3-1153,-2-1-2627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96,'0'0'23670,"-11"7"-23605,-109 96 90,33-26 5,58-58-822,28-19 459,0 0 0,1 0 0,-1 1-1,0-1 1,0 0 0,1 0 0,-1 0-1,0 0 1,0 0 0,1-1 0,-1 1-1,0 0 1,1 0 0,-1 0-1,0-1 1,1 1 0,-1 0 0,0 0-1,1-1 1,-1 1 0,0-1 0,1 1-1,-1-1 1,1 1 0,-1-1 0,1 1-1,-1-1 1,1 1 0,-1-1 0,1 0-1,0 1 1,-1-1 0,1 0 0,0 1-1,0-1 1,-1 0 0,1 1 0,0-1-1,0 0 1,0 1 0,0-2-1,-6-18-5967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3844,'0'0'16111,"57"19"-14189,-32-6-705,3 0 0,0 1-480,0-1-481,0 4-160,-1-4-64,-1 0-1249,-4-3-2146,-3-5-4453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12684,'0'0'12743,"8"-9"-12327,15-17-262,4-6-49,59-53-1,-86 84-106,0 1-1,0 0 0,0 0 1,0 0-1,1 0 0,-1 0 1,0-1-1,0 1 1,0 0-1,1 0 0,-1 0 1,0 0-1,0 0 0,0 0 1,1 0-1,-1 0 1,0 0-1,0 0 0,1 0 1,-1 0-1,0 0 0,0 0 1,0 0-1,1 0 1,-1 0-1,0 0 0,0 0 1,0 0-1,1 0 0,-1 0 1,0 0-1,0 0 1,0 1-1,1-1 0,-1 0 1,0 0-1,0 0 0,0 0 1,0 0-1,1 1 1,-1-1-1,0 0 0,0 0 1,0 0-1,0 1 0,0-1 1,0 0-1,0 0 1,0 0-1,0 1 0,1-1 1,1 20-32,-6 24 71,-7 7 84,-2 3-605,10-24-6584,3-42 1046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 15631,'0'0'6481,"9"-2"-5803,-4 1-631,-3 0-1,0 0 0,0 1 0,0-1 0,1 1-1,-1 0 1,0 0 0,0 0 0,0 0 0,0 0 0,1 0-1,1 1 1,-3-1-14,0 1 0,0 0-1,0 0 1,0 0 0,0-1-1,-1 1 1,1 0 0,0 0-1,-1 0 1,1 0 0,0 0-1,-1 0 1,1 1 0,-1-1-1,0 0 1,1 0 0,-1 0 0,0 0-1,0 1 1,0-1 0,0 0-1,0 0 1,0 0 0,0 1-1,0-1 1,0 0 0,0 0-1,-1 0 1,0 2 0,-1 8 200,-1 0 0,0 0 1,-1-1-1,0 1 0,0-1 1,-2 0-1,1 0 0,-1 0 1,-12 14-1,-1 0 161,-1-1 0,-33 28 0,48-46-413,-1 0 0,-1-1 0,1 1 0,0-1 0,-1-1 0,0 1 1,-12 3-1,18-6-46,-1-1 0,1 1-1,0-1 1,-1 0 0,1 1 0,-1-1 0,1 0 0,-1 0 0,0 0 0,1 0 0,-1 0 0,1-1 0,-1 1 0,1 0 0,0-1-1,-1 1 1,1-1 0,-1 1 0,1-1 0,0 0 0,-1 1 0,1-1 0,0 0 0,0 0 0,-1 0 0,1 0 0,0 0 0,0 0 0,0-1-1,0 1 1,1 0 0,-1 0 0,0-1 0,0 1 0,1-1 0,-1 1 0,1 0 0,-1-1 0,1 1 0,0-1 0,-1 1 0,1-4-1,-2-3-517,1 0 0,0 0 0,1 0 0,-1 0 0,2-13 0,-1 19 571,1 1 0,-1-1 0,0 1-1,1-1 1,-1 1 0,1-1 0,-1 1 0,1-1-1,0 1 1,-1 0 0,1-1 0,0 1 0,0 0-1,0-1 1,0 1 0,0 0 0,0 0 0,1 0-1,-1 0 1,0 0 0,0 0 0,1 0-1,-1 1 1,1-1 0,-1 0 0,1 1 0,-1-1-1,1 1 1,-1 0 0,1-1 0,-1 1 0,1 0-1,-1 0 1,3 0 0,2 0 276,-1 1 0,0 0 0,1 0 1,-1 0-1,0 1 0,0 0 0,0 0 0,0 0 0,0 1 0,5 2 1,50 39 3358,-9-7-2628,-45-34-1268,7 5-1985,-4-6-3851,-1-2-4342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10186,'0'0'10527,"-8"4"-8269,-13 8-1721,0 1 0,1 1 1,1 1-1,0 1 0,1 1 0,-18 20 0,-40 36-405,76-72-243,-1 0 1,-1 0 0,1 0-1,0 0 1,0 0 0,0-1-1,0 1 1,-1 0-1,1 0 1,0-1 0,-1 1-1,1-1 1,0 1 0,-1-1-1,1 0 1,-1 0-1,1 1 1,-1-1 0,1 0-1,-3-1 1,3 1-264,-1-1 1,1 0-1,0 0 0,0 1 1,0-1-1,0 0 0,1 0 1,-1 0-1,0 0 1,0 0-1,1-1 0,-1 1 1,0 0-1,1 0 0,-1 0 1,1 0-1,-1-1 0,1 1 1,0 0-1,0-1 0,0 1 1,-1-2-1,-2-17-5712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13613,'0'0'13132,"70"45"-12715,-43-41-353,3 1-96,1 0-1474,-4-3-2786,1-2-4772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13549,'0'0'9961,"9"0"-8952,31 0-379,-39 1-603,0-1 1,0 1-1,-1-1 0,1 1 1,0-1-1,0 1 0,0 0 1,0 0-1,0-1 0,-1 1 1,1 0-1,0 0 0,-1 0 0,1 0 1,0 0-1,-1 0 0,1 0 1,-1 0-1,0 0 0,1 0 1,-1 0-1,0 0 0,0 0 1,1 0-1,-1 0 0,0 0 0,0 0 1,0 1-1,0-1 0,-1 0 1,1 1-1,-6 33 621,1-23-384,-2-1 1,0 0-1,0 0 1,-1-1-1,0 0 0,-17 17 1,14-16-41,1 0 1,0 1-1,0 1 1,-8 15-1,17-28-220,1 1 0,0-1 0,0 0 1,0 0-1,-1 1 0,1-1 0,0 0 0,0 1 0,0-1 0,0 0 0,-1 1 0,1-1 1,0 0-1,0 1 0,0-1 0,0 1 0,0-1 0,0 0 0,0 1 0,0-1 0,0 0 1,0 1-1,0-1 0,1 0 0,-1 1 0,0-1 0,0 0 0,0 1 0,0-1 1,0 0-1,1 1 0,-1-1 0,0 0 0,0 0 0,1 1 0,-1-1 0,1 1 0,15 0 106,22-12-72,80-49-2778,-44 12-5127,-38 19-1481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2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2457 58 8872,'-419'-53'5184,"310"48"-4745,-207 17-1,249-4-581,0 2 1,1 3-1,1 3 0,0 2 0,1 4 0,2 2 0,0 3 1,1 3-1,2 2 0,-86 63 0,66-32 202,3 4 0,4 3 1,2 3-1,3 3 0,4 4 0,4 1 0,3 3 1,3 3-1,5 2 0,-44 111 0,72-146 133,2 2-1,2 0 0,3 1 1,3 0-1,-6 94 1,15-114-138,1-1 1,2 1 0,2-1 0,1 0-1,2 0 1,1 0 0,2-1 0,2 0 0,1-1-1,18 35 1,-2-20-4,2-1 1,3-1-1,1-1 0,2-3 0,2-1 1,69 58-1,-17-27 34,3-5 0,128 71 0,-98-71 45,2-6-1,3-5 1,2-6 0,3-6-1,254 52 1,-268-78-117,1-5 1,1-5-1,0-5 1,0-6 0,0-5-1,0-5 1,123-30-1,-35-10 2,221-86 0,186-118 180,-513 209-147,-1-5 0,-3-4 0,127-94 0,-189 120-37,0-2 1,-2-1 0,-2-2-1,-1-2 1,-2-1 0,-1-1-1,-2-1 1,-2-2 0,-2 0-1,29-69 1,-38 68-11,-1-1 1,-2 0 0,-2 0-1,-2-1 1,-2-1-1,-1 1 1,-3-1-1,-2 0 1,-2 1 0,-8-50-1,1 45 4,-3 0-1,-1 0 1,-3 2 0,-2 0-1,-1 0 1,-3 2-1,-2 1 1,-53-76 0,36 66 87,-3 3 1,-2 1-1,-3 2 0,-1 2 1,-89-63-1,62 58 251,-2 4-1,-2 4 1,-142-57 0,72 49-47,-2 7 0,-2 6 0,-1 7 0,-249-18 0,-269 35-963,1 48-6155,410-18 53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18257,'0'0'9193,"9"2"-8291,-5-2-860,1 1 0,-1-1-1,1 1 1,0-2 0,-1 1 0,1 0-1,0-1 1,-1 0 0,1 0 0,-1 0-1,1-1 1,4-2 0,1-1-7,0 0 1,0-1 0,-1 0-1,17-15 1,-25 20-36,10-7-28,-1-1 1,0-1 0,0 0-1,-1 0 1,0-1 0,-1-1-1,10-15 1,-18 27-96,-8 30-427,4-20 518,-6 9 70,2 0 0,0 0 0,1 1 0,1 0 0,1 0 0,1 0 1,-2 28-1,6-47-275,1-1 0,-1 1 0,1 0 0,0-1 0,-1 1 1,1-1-1,0 1 0,-1-1 0,1 1 0,0-1 0,-1 0 1,1 1-1,0-1 0,0 0 0,0 0 0,-1 1 0,1-1 1,0 0-1,0 0 0,0 0 0,0 0 0,-1 0 0,1 0 1,0 0-1,0 0 0,0 0 0,-1-1 0,1 1 1,0 0-1,0 0 0,0-1 0,0 0 0,15-5-7140</inkml:trace>
  <inkml:trace contextRef="#ctx0" brushRef="#br0" timeOffset="1">289 127 11883,'0'0'16880,"66"-1"-17873,-45 1-1761,1 0-2147,0-2-3235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3:2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11499,'0'0'11429,"-1"9"-9832,-6 12-955,0-1 1,-2 0 0,0 0 0,-1-1 0,-1-1 0,-23 32 0,22-33-269,-26 35 784,36-49-1109,-1 0-1,1 0 0,-1 0 1,1-1-1,-1 1 1,0-1-1,0 1 1,-1-1-1,1 0 1,0-1-1,-1 1 0,-5 2 1,8-5-82,1 1 1,-1 0-1,0-1 1,1 1-1,-1 0 0,1-1 1,-1 1-1,1-1 1,-1 1-1,1-1 1,-1 1-1,1-1 0,0 1 1,-1-1-1,1 0 1,0 1-1,-1-1 1,1 1-1,0-1 1,0 0-1,-1 1 0,1-1 1,0 0-1,0 0 1,0 1-1,0-1 1,0 0-1,0 1 0,0-1 1,0-1-1,0-30-1999,0 27 1465,0-49-4033,0-16-2148,0 23 10836,6 52 903,10 14-2934,-5-6-991,0-5-720,0 1-1,1-2 0,0 0 1,0 0-1,1-1 1,-1-1-1,15 5 0,52 11-5905,-58-18-985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4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15054,'0'0'1346,"63"-16"-1379,-15 2 1,14-6-32,17 4-736,10-1-129,9 6-128,9 2-353,0 2-704,4 2-1089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14318,'0'0'1665,"50"28"898,-25-13-578,3-4-191,8 0-320,5-4-289,8-4-385,6-3-639,2 0-65,-1-2-257,-1-8-607,-5 0-994,-7-2-416,-7 1-1217,-9-2-3043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12908,'0'0'5061,"76"-21"-3556,-25 9-736,7 0-641,12 2-96,8 0-352,13 2-897,10-1-705,8 4-897,6-2-95,5 3 63,1-1-736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3107,'54'13'5093,"-12"0"-2883,-2-1 1281,-2-1-480,4-3-737,6-4-608,5-3-289,8-1-192,2 0-448,7-1-417,2-6-288,2 1-32,-3 0-288,0 1-993,-5 0-577,-6-2-833,-11-5-1633,-8-1-897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6342,'0'0'12332,"81"41"-11435,-25-40-481,12-1-288,16 0-64,13-5-64,12-5-32,8-1-929,13-1-1409,6-3-1538,0 1-800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2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14606,'0'0'1537,"83"21"513,-45-8-128,0 0-385,3 0-512,3-1 161,4-3-610,5-1-416,3 0-128,0-2-160,-2 2-737,0-5-576,-1-1-577,-7-2-192,-9 0-1409,-9-11-1218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3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54 3940,'5'-16'2323,"2"-12"7314,-6 19-2244,-8 30-6669,2 3-509,1 0-1,1 0 1,1 0-1,2 27 0,1 12-7261,-1-63 6958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3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 11243,'0'0'5904,"-7"10"-5594,-20 31-28,25-36-95,0 1-1,1-1 1,-1 1-1,1 0 0,0-1 1,1 1-1,-1 0 0,1 0 1,1 0-1,-1-1 0,1 1 1,0 0-1,0 0 1,0-1-1,4 9 0,-5-13-162,4 12 311,-2-3-229,0 0 0,1 0 0,1 0 0,-1 0-1,2-1 1,-1 0 0,1 0 0,1 0-1,12 16 1,-18-24-82,1-1 0,0 1-1,-1-1 1,1 1 0,0-1 0,0 1-1,-1-1 1,1 0 0,0 1 0,0-1-1,0 0 1,-1 0 0,1 1 0,0-1-1,0 0 1,0 0 0,0 0 0,0 0-1,-1 0 1,1 0 0,0 0 0,0-1-1,0 1 1,0 0 0,0 0-1,-1-1 1,1 1 0,0 0 0,0-1-1,-1 1 1,1-1 0,0 1 0,-1-1-1,1 1 1,0-1 0,-1 0 0,2 0-1,19-32 952,-15 23-727,40-78 732,3-4-1360,-10 36-5713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3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15054,'0'0'64,"13"2"-309,416 54 442,-133-23 273,329 10 1110,2-50-236,-133-1-1353,460 36 94,1063 57 2899,-1921-88-2823,184-29-1,87-50 293,-351 78-481,-5 0 59,1 1 0,0 1 0,0 0 0,0 0 0,12 1 0,-21 1-77,0 0 0,0 1 0,0-1 0,0 1 0,-1-1 0,1 1 0,0 0 0,-1 0 0,1 0 0,0 1 0,-1-1 0,1 0 0,-1 1 0,0 0 0,0 0 0,1-1 0,-1 1 0,0 0 0,-1 1 1,1-1-1,0 0 0,-1 1 0,1-1 0,-1 1 0,0-1 0,2 4 0,1 5-1307,-1 0 0,0 0 1,0 0-1,1 16 0,-3 8-7012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3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9865,'0'0'9641,"0"9"-9075,2 69 204,1-39-897,-2 0 0,-1 0 0,-8 51 0,6-85-1453,-2-5-4720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3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9737,'0'0'11109,"3"-3"-10158,9-12-590,1-2 0,-2 1 1,0-2-1,-1 1 0,-1-1 1,-1-1-1,9-28 0,25-50-390,-42 97 18,0-1-1,0 1 1,0 0 0,0 0 0,0 0-1,0-1 1,0 1 0,0 0 0,0 0-1,0 0 1,0 0 0,1-1-1,-1 1 1,0 0 0,0 0 0,0 0-1,0 0 1,0 0 0,0 0 0,1-1-1,-1 1 1,0 0 0,0 0-1,0 0 1,0 0 0,1 0 0,-1 0-1,0 0 1,0 0 0,0 0-1,1 0 1,-1 0 0,0 0 0,0 0-1,0 0 1,1 0 0,-1 0 0,0 0-1,0 0 1,0 0 0,0 0-1,1 0 1,-1 0 0,0 0 0,0 0-1,1 1 1,5 10-186,3 21 169,-9-28-7,5 17-315,10 37-1072,4-27-2758,-10-27-1495,-1-3-4580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1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11216 4869,'0'0'6470,"-1"8"-5771,0 37 327,0-44-1010,1 0-1,0 0 1,0 0 0,0 0 0,1 0-1,-1 1 1,0-1 0,0 0 0,0 0 0,1 0-1,-1 0 1,1 0 0,-1 0 0,1 0 0,-1-1-1,1 1 1,-1 0 0,1 0 0,0 0-1,0 0 1,-1-1 0,1 1 0,0 0 0,0-1-1,0 1 1,0 0 0,0-1 0,0 1 0,0-1-1,0 0 1,0 1 0,0-1 0,0 0 0,0 0-1,0 1 1,0-1 0,0 0 0,0 0-1,0 0 1,0 0 0,0 0 0,0-1 0,0 1-1,0 0 1,0 0 0,0-1 0,0 1 0,0 0-1,2-2 1,1-1 261,0-1 0,0 1 0,-1-1 0,1 0 0,-1-1 0,0 1 0,0 0 0,0-1 0,3-7 0,12-17 183,-11 22-448,-2-2 1,1 1 0,-1-1-1,-1 1 1,1-1-1,-2-1 1,1 1-1,3-16 1,9-83 296,-13 79-37,1 0 0,9-30 0,24-45-132,4 1 0,72-126 1,-16 35-44,548-1353 474,-624 1487-570,454-1372 62,-13-108-4,-325 1077-81,195-744 144,-275 941-52,-11-3 0,19-435 0,-61-68-51,2-75 69,-5 577-16,5-125 1153,-3 364-1035,1 1 1,2 0-1,1 0 0,1 1 1,1 0-1,2 0 1,1 1-1,1 0 1,24-37-1,-28 52-173,-1 1 0,2 0 0,-1 0 0,2 1 1,-1 0-1,2 1 0,-1 1 0,1 0 0,1 0 0,0 1 0,0 0 0,0 1 0,1 1 1,0 0-1,0 1 0,1 1 0,-1 0 0,1 1 0,0 0 0,26 0 0,-13 4-36,3 0-1191,-12-3-3721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 0 15022,'-1'9'82,"-1"0"0,0 0 0,0 0 0,-1 0-1,0-1 1,-6 11 0,-8 22 386,1 17-84,3 0 1,2 0-1,-5 101 0,15 185 1636,3-128-1824,-39 494 1295,3-153-355,24-265-892,-22 503 35,-38-2-183,-15-212 298,-48 453 1150,126-874-1333,6-117-7891,1-72 1103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1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0 418 14221,'0'0'1559,"12"2"-1730,26 4 324,0-2 0,1-1-1,45-4 1,132-15 191,-79 4-247,1291 4 3176,-1177 14-2773,1-11 0,393-59 0,46-79 168,228-33-87,-637 162-704,-279 16 562,-13 3-230,-19 6-124,25-10-65,-4 2 48,-2 0-279,1 0 1,0 1-1,0 0 0,0 0 0,0 1 0,1 0 1,-1 1-1,1-1 0,-9 10 0,15-9 168,1-1-1,0 1 0,0-1 1,0 1-1,1-1 0,0 1 1,0 0-1,0-1 0,3 10 0,-2 5 1,-5 38 156,-3 0 1,-2-1-1,-3 0 1,-26 78-1,-5 24-7,-155 891 1012,122-606-923,54-320 356,7 1 0,4 0 0,7 131 1,4-240-543,2 0 1,-1 0-1,2-1 1,0 1-1,1 0 0,1-1 1,9 22-1,-11-31-9,0-1-1,0 0 0,1 1 0,-1-1 1,1-1-1,0 1 0,1 0 0,-1-1 0,1 0 1,0 0-1,0 0 0,0-1 0,0 0 1,1 0-1,-1 0 0,1 0 0,0-1 0,0 0 1,0 0-1,0-1 0,11 2 0,49 0 37,-1-3-1,0-2 1,0-4-1,67-14 0,-35 6-46,-86 13 16,393-47-106,-294 41-113,185 10 1,-285-2 206,1 0 0,-1 1-1,0 0 1,0 0 0,0 1 0,-1 1 0,13 6 0,-20-10 13,0 1 0,0 0 0,0 1 0,0-1 0,-1 0 0,1 0 0,0 1 1,-1-1-1,1 1 0,-1 0 0,1-1 0,-1 1 0,0 0 0,0 0 0,0 0 0,0 0 0,0-1 0,0 2 0,0-1 0,-1 0 0,1 0 1,-1 0-1,0 0 0,1 0 0,-1 0 0,0 1 0,0-1 0,0 0 0,-1 0 0,1 0 0,0 0 0,-1 0 0,1 0 0,-1 1 0,0-1 1,0 0-1,0-1 0,0 1 0,0 0 0,-3 3 0,-11 16 16,-1-2-1,-1 0 1,-1-1 0,-26 20 0,11-8-24,-18 14 11,-2-3 1,-82 51 0,-127 53-88,2-1-16,202-107 86,2 2 1,-69 62-1,70-50-24,-96 116-1,128-137 29,2 1-1,1 0 1,1 2 0,2 0-1,1 1 1,-11 37-1,23-62-3,1 1 0,1 0 0,0 0-1,0 0 1,1 0 0,0 0 0,1 0 0,0 0 0,0 0 0,1 0-1,1 0 1,0 0 0,0 0 0,1 0 0,0-1 0,0 1 0,1-1-1,7 13 1,-2-7 7,-1 1 0,-1 1 1,-1-1-1,0 1 0,-1 0 0,-1 0 0,-1 1 0,0 0 0,-1-1 0,-1 1 1,-1 0-1,0 0 0,-1-1 0,-4 20 0,-8 30 2,-2 0-1,-33 86 1,21-72 0,16-48-7,2 0 1,1 1 0,1 0-1,-3 62 1,10-92-2,0-1 0,0 0 0,1 1 0,-1-1 0,1 0 0,0 0 0,0 0 0,0 0 0,1 0 1,-1 0-1,1 0 0,-1 0 0,1 0 0,0 0 0,0-1 0,0 1 0,1-1 0,-1 0 0,1 1 0,-1-1 0,1 0 0,0-1 0,-1 1 0,1 0 1,0-1-1,0 1 0,7 1 0,7 2-17,0-1 1,1 0 0,0-1 0,20 0 0,-1 1 61,2 4-32,0 1 1,0 2 0,-1 2-1,-1 2 1,0 1 0,-1 1-1,60 40 1,-80-48-3,0 0 1,1-1-1,0-1 0,0-1 0,1 0 1,-1-2-1,1 0 0,0 0 0,1-2 1,-1 0-1,1-2 0,-1 0 1,0 0-1,1-2 0,-1 0 0,0-2 1,0 0-1,0 0 0,24-11 0,-6 1 24,94-29 18,-116 39-47,1 1 1,0 1-1,-1 0 1,1 1-1,0 1 0,29 2 1,-38-1 0,1 1 0,-1-1 0,0 1 0,0 0 0,-1 1 0,1 0-1,0 0 1,-1 0 0,0 0 0,1 1 0,-1 0 0,-1 0 0,1 0 0,-1 1 0,1-1 0,-1 1 0,-1 0 0,1 0 0,-1 1 0,0-1 0,0 1 0,0 0 0,2 8 0,4 14 35,-1 1 1,-2-1 0,6 56-1,-3-14 80,-8-66-109,-1-1 0,1 1-1,0-1 1,0 0 0,0 0 0,0 1-1,1-1 1,-1 0 0,1 0 0,0-1-1,0 1 1,0 0 0,0 0-1,0-1 1,1 1 0,-1-1 0,1 0-1,0 0 1,0 0 0,-1 0 0,1 0-1,0-1 1,0 1 0,4 0 0,18 12-27,-23-12-10,0-1 0,-1 1 1,1-1-1,-1 1 0,1 0 0,-1 0 0,0-1 1,0 1-1,0 0 0,0 0 0,0 1 1,0-1-1,0 0 0,-1 0 0,1 0 1,-1 0-1,0 1 0,1 3 0,-3 48-195,1-42 225,-5 42 57,-3-1-1,-29 94 0,25-106 73,2 0 0,1 0 0,2 1 0,3 0 0,-2 76 1,7-115-128,0 0-1,1 0 1,-1 0 0,1-1 0,-1 1 0,1 0 0,0 0 0,0 0 0,0-1-1,0 1 1,1-1 0,-1 1 0,1-1 0,0 1 0,0-1 0,-1 0 0,1 0-1,1 0 1,-1 0 0,0 0 0,0 0 0,1-1 0,2 3 0,5 0-85,0-1 0,0 1 0,0-2 0,0 1 0,13 0 0,-12-1-110,-1 0 1,1 0-1,-1 1 1,0 0-1,11 5 0,-12-2 160,0-1 0,-1 2 0,1-1 0,-1 1 0,-1 0 0,0 1 0,0 0 0,9 12 0,42 79 507,-45-73-144,2-1 0,28 39-1,-34-55-300,0 1 0,1-2-1,0 1 1,0-1-1,0-1 1,1 0 0,0 0-1,1-1 1,0-1-1,0 0 1,0-1-1,0 0 1,0 0 0,1-1-1,0-1 1,0 0-1,-1-1 1,21-1 0,17-3-32,0-2 0,-1-2 0,74-20 0,-40 8-104,-46 11-302,0 2 0,-1 1-1,72 1 1,-94 5 341,0 0-1,0 1 0,-1 0 1,1 1-1,0 1 0,-1 0 1,0 1-1,0 0 0,0 1 1,-1 1-1,0 0 0,0 0 1,16 14-1,-14-7 91,0-1 1,-2 2-1,1 0 0,-2 0 0,18 31 1,37 91 879,-45-88-231,34 58 0,-46-93-562,0 0 1,1-1-1,1 0 0,0-1 0,1 0 0,0 0 0,0-1 0,18 11 0,-17-15-73,0 0-1,0-1 1,1-1 0,0 0 0,0 0 0,0-2-1,0 0 1,1 0 0,20 0 0,19-1-222,64-7 0,-77 3-209,-2-1-246,-8 1-842,57 2 1,-79 1 857,-1 0 1,1 1-1,-1-1 1,1 1 0,-1 1-1,0 0 1,0 0-1,0 1 1,0 0-1,-1 0 1,10 7 0,22 27-5082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1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 12588,'0'0'12059,"-9"11"-11920,-23 30-120,-124 148-812,160-198-5330,19-35 325,10-16 2533,5-10 4223,-30 57 1615,1 1 1,19-23 0,-28 35-2490,0 0 1,0 0 0,0-1 0,0 1-1,0 0 1,1 0 0,-1 0 0,0-1 0,0 1-1,0 0 1,0 0 0,1 0 0,-1 0-1,0-1 1,0 1 0,0 0 0,1 0 0,-1 0-1,0 0 1,0 0 0,0 0 0,1 0-1,-1 0 1,0 0 0,0 0 0,1 0-1,-1 0 1,0 0 0,0 0 0,0 0 0,1 0-1,-1 0 1,0 0 0,0 0 0,1 0-1,-1 0 1,0 0 0,0 0 0,0 0 0,1 0-1,-1 1 1,0-1 0,0 0 0,0 0-1,1 0 1,-1 0 0,0 0 0,0 1 0,0-1-1,0 0 1,4 18 1335,-6 22-336,-1-15-458,-2 0 0,-12 35-1,11-40-1123,0 0 0,1 1 0,1-1 0,-2 38-1,6-58 365,0 0 0,0 0 0,0 1 0,0-1-1,0 0 1,0 0 0,-1 0 0,1 0 0,0 0-1,0 1 1,0-1 0,0 0 0,0 0-1,-1 0 1,1 0 0,0 0 0,0 0 0,0 0-1,0 1 1,-1-1 0,1 0 0,0 0-1,0 0 1,0 0 0,-1 0 0,1 0 0,0 0-1,0 0 1,0 0 0,-1 0 0,1 0 0,0 0-1,0 0 1,0 0 0,-1 0 0,1-1-1,0 1 1,0 0 0,0 0 0,0 0 0,-1 0-1,1 0 1,0 0 0,0 0 0,0-1-1,0 1 1,-1 0 0,1 0 0,0 0 0,0 0-1,0 0 1,0-1 0,0 1 0,0 0 0,0 0-1,0-1 1,-11-8-3303,3-1 1808,-35-45-1433,41 53 3899,0-1 0,1 0 0,-1 0-1,1 0 1,0 0 0,-1 0 0,2-1 0,-1 1 0,-1-6 0,27 8 4715,-5-3-4432,0-1 0,0 0 1,-1-2-1,36-16 0,-39 15-1000,0 1 1,0 0-1,0 2 0,1 0 1,0 0-1,33-3 0,-49 8-134,0 0 0,0 0 0,1 0 0,-1 0 1,0 0-1,0 1 0,1-1 0,-1 0 0,0 0 0,0 1 0,0-1 0,0 1 0,0-1 0,1 1 0,-1-1 1,0 1-1,0 0 0,0 0 0,0-1 0,-1 1 0,1 0 0,0 0 0,0 0 0,0 0 0,-1 0 0,1 0 1,0 0-1,0 2 0,0 0 4,0 1 1,-1-1 0,1 1-1,-1-1 1,0 1 0,0-1-1,0 1 1,0 0 0,-1-1-1,0 4 1,-3 10 43,-1-2 1,0 1-1,-10 20 1,7-23 2,6-8 44,-1-1 0,1 0 1,0 1-1,0 0 0,1-1 1,-1 1-1,1 0 0,-1 6 0,29-33 838,1-9-705,-21 22-209,1 0 0,0 0-1,0 1 1,1 0-1,0 0 1,1 1-1,16-9 1,-26 15-14,1 1 0,-1 0 1,0-1-1,1 1 0,-1 0 1,1 0-1,-1-1 0,1 1 1,-1 0-1,1 0 0,-1 0 1,1 0-1,-1 0 0,1 0 1,-1 0-1,1 0 0,-1 0 1,1 0-1,-1 0 0,1 0 1,-1 0-1,1 0 0,-1 0 1,1 0-1,-1 1 0,0-1 1,1 0-1,-1 0 0,1 0 1,-1 1-1,1-1 0,-1 0 1,0 1-1,1-1 0,-1 0 0,0 1 1,1 0-1,-1 22-32,-19 31-70,18-51 11,1-3 38,0 0 0,0 0 0,0 0 1,0 0-1,1 0 0,-1 0 0,0 0 1,0 0-1,0 0 0,0 0 0,0 0 1,0 0-1,0 0 0,0 0 0,1 0 1,-1 0-1,0 0 0,0 0 0,0 0 1,0 0-1,0 0 0,0 0 0,0 0 1,0 0-1,0 0 0,1 0 0,-1 0 0,0 0 1,0 0-1,0 0 0,0 1 0,0-1 1,0 0-1,0 0 0,0 0 0,0 0 1,0 0-1,0 0 0,0 0 0,0 0 1,1 0-1,-1 1 0,0-1 0,0 0 1,0 0-1,0 0 0,0 0 0,0 0 1,0 0-1,0 0 0,0 0 0,0 1 1,0-1-1,0 0 0,0 0 0,0 0 1,0 0-1,-1 0 0,1 0 0,0 0 0,0 0 1,0 1-1,0-1 0,0 0 0,0 0 1,0 0-1,0 0 0,0 0 0,0 0 1,12-6-2258,12-13-1828,-6 1-1507,1 0-1205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1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8808,'0'0'14425,"-6"8"-12621,1 0-1418,0-1 51,0 0 0,1 0 0,-1 1-1,2-1 1,-1 1 0,1 0 0,-3 11 0,6-18-426,1-1-1,-1 1 1,1-1 0,-1 1 0,1-1-1,-1 0 1,1 1 0,0-1 0,-1 1-1,1-1 1,-1 0 0,1 0 0,0 1-1,-1-1 1,1 0 0,0 0-1,-1 0 1,1 0 0,0 1 0,-1-1-1,1 0 1,0 0 0,-1-1 0,1 1-1,0 0 1,-1 0 0,1 0-1,1-1 1,23-2 153,-15 0-184,-1-1 1,1-1-1,17-11 1,-21 12-26,1 0 0,-1 0 0,1 1 0,0 0 0,0 0 0,0 0 0,0 1 0,0 0 0,14-2 0,-20 8 38,-1-1 1,0 0-1,-1 1 1,1-1 0,0 1-1,-1-1 1,0 0-1,0 1 1,-1 2 0,-6 8 20,6-12-28,0 1 0,1-1 1,-1 1-1,1 0 0,0-1 0,0 1 0,0 0 0,0 0 0,0 0 0,0 4 0,9-8-9926,0-7-230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49 11339,'0'0'9828,"-1"-8"-7592,1 7-2197,-1-2 142,1 0 1,-1 0-1,0 0 1,0 0-1,0 0 1,0 0-1,-1 0 1,-2-4-1,3 6-151,0 0 1,0 0-1,0 1 0,0-1 0,0 1 1,0-1-1,0 0 0,0 1 1,0 0-1,0-1 0,0 1 0,0 0 1,0-1-1,-1 1 0,1 0 0,0 0 1,0 0-1,0 0 0,0 0 1,-1 0-1,1 0 0,0 0 0,0 1 1,0-1-1,0 0 0,0 1 1,-1-1-1,1 1 0,0-1 0,0 1 1,0 0-1,0-1 0,1 1 1,-1 0-1,0 0 0,-1 1 0,-5 2 51,1 1-1,0 1 0,0-1 0,1 1 0,-1 0 0,1 0 0,0 1 0,1-1 0,0 1 0,0 0 0,0 1 0,1-1 0,0 0 1,-2 10-1,5-17-72,0 1 1,0 0 0,0-1 0,0 1 0,1 0 0,-1-1 0,0 1 0,0-1 0,1 1-1,-1 0 1,0-1 0,1 1 0,-1-1 0,0 1 0,1-1 0,-1 1 0,1-1-1,-1 1 1,1-1 0,-1 1 0,1-1 0,-1 0 0,1 1 0,0-1 0,-1 0-1,1 0 1,-1 1 0,1-1 0,0 0 0,-1 0 0,1 0 0,0 0 0,-1 0 0,1 0-1,0 0 1,-1 0 0,1 0 0,0 0 0,-1 0 0,1 0 0,-1 0 0,1-1-1,0 1 1,-1 0 0,1 0 0,0-1 0,0 0 0,34-12 307,-23 5-312,-1 0 1,0-1 0,-1-1 0,0 0-1,0 0 1,-1-1 0,0 0 0,7-13-1,-16 23-132,-3 12-395,-4 4 465,5-12 45,0 0 0,0 0 0,0 1 0,0-1 0,1 1 0,-1-1-1,1 1 1,0 0 0,0-1 0,0 1 0,1 0 0,0 0 0,-1 0 0,1-1 0,1 8 0,0-10-113,0-1 1,-1 1-1,1-1 0,0 1 1,0-1-1,0 1 0,0-1 1,0 0-1,0 1 0,0-1 1,0 0-1,0 0 0,0 0 1,0 1-1,0-1 0,0 0 1,0 0-1,0-1 0,0 1 1,0 0-1,0 0 0,0 0 1,1-1-1,24-10-4374,-9-5-631,0-2-837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6438,'0'0'13778,"-10"12"-12544,4-5-1275,-39 57 2739,42-59-2437,-1 1 1,2 0 0,-1 1-1,1-1 1,0 0 0,0 1 0,0-1-1,1 1 1,0-1 0,0 1-1,1 12 1,0-17-252,1-1 0,-1 0 0,0 1 0,1-1 0,-1 0 0,1 1 0,-1-1 1,1 0-1,0 0 0,0 0 0,-1 1 0,1-1 0,0 0 0,0 0 0,0 0 0,0 0 0,0 0 0,0-1 0,1 1 0,-1 0 0,0 0 0,2 0 0,2 1-4,-1-1 0,1 1 0,-1-1 0,1 0 0,-1-1 0,1 1 0,5-1 0,1 0-202,0 0 0,0-1 0,0 0 0,0-1 0,14-5 0,18-5-129,-45 52 1558,2-39-1198,0-1 0,0 1 0,0 0 0,-1-1 0,1 1 0,0 0 0,0-1 0,1 1-1,-1 0 1,0-1 0,0 1 0,0 0 0,0-1 0,0 1 0,1 0 0,-1-1 0,0 1 0,1-1 0,-1 1 0,0-1 0,1 1 0,-1 0 0,1-1 0,-1 0 0,1 1 0,-1-1 0,1 1 0,-1-1 0,1 1 0,0-1 0,25 2 476,39-20-417,-49 13-123,16 0-866,-31 6 889,-1-1 0,1 1 0,0 0 0,0-1 1,-1 1-1,1 0 0,0-1 0,-1 1 1,1 0-1,-1 0 0,1 0 0,-1 0 1,1 0-1,-1-1 0,0 1 0,0 0 0,1 0 1,-1 0-1,0 0 0,0 0 0,0 0 1,0 0-1,0 0 0,0 0 0,0 0 1,0 0-1,-1 1 0,5-1 41,0 0 0,0-1 0,-1 0 0,1 0 0,0 0 0,0 0 0,-1 0 0,1-1 0,0 0-1,6-2 1,28-11-750,-27 9 211,1 0 1,0 1 0,0 1 0,0 0-1,0 0 1,19-1 0,-31 4 521,1 1 1,-1-1 0,0 0 0,1 0-1,-1 1 1,0-1 0,1 0 0,-1 1-1,0-1 1,1 0 0,-1 1 0,0-1-1,0 0 1,1 1 0,-1-1-1,0 0 1,0 1 0,0-1 0,1 1-1,-1-1 1,0 1 0,0-1 0,0 0-1,0 1 1,0-1 0,0 1 0,0-1-1,0 1 1,0-1 0,0 1-1,0-1 1,0 0 0,-1 1 0,1-1-1,0 1 1,0-1 0,-1 1 0,-6 26-50,4-14-7531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1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15246,'0'0'8595,"11"2"-7682,-4-1-749,84 7 643,-86-7-784,0-1 0,0 0 0,0 0 0,0-1-1,0 1 1,0-1 0,0 0 0,-1-1 0,1 1 0,0-1 0,-1 0 0,1 0-1,-1 0 1,0-1 0,1 1 0,-1-1 0,4-4 0,-8 7-23,0-1 0,1 1 0,-1 0-1,0 0 1,0 0 0,0 0 0,0 0 0,0-1 0,0 1 0,0 0 0,0 0 0,0 0 0,0-1 0,0 1 0,0 0 0,0 0 0,0 0-1,0 0 1,0-1 0,0 1 0,0 0 0,0 0 0,0 0 0,0-1 0,0 1 0,0 0 0,0 0 0,0 0 0,0 0 0,-1 0 0,1-1-1,0 1 1,0 0 0,0 0 0,0 0 0,0 0 0,0 0 0,-1 0 0,1-1 0,0 1 0,0 0 0,0 0 0,0 0 0,-1 0 0,1 0-1,0 0 1,0 0 0,0 0 0,-1 0 0,1 0 0,0 0 0,0 0 0,0 0 0,-20-2-18,-18 5 2,31 0 50,1-1 0,0 1 0,-1 0 0,1 0-1,1 1 1,-1-1 0,0 1 0,-5 6 0,9-8 55,0 0 0,-1 0 0,1 0 1,0 0-1,1 0 0,-1 1 0,0-1 1,1 1-1,-1-1 0,1 1 0,0 0 0,-1-1 1,1 1-1,1 0 0,-1 0 0,0 0 1,1 0-1,0 0 0,-1 0 0,1 5 0,1-6-125,0 0-1,0-1 0,0 1 0,0 0 0,0-1 1,1 1-1,-1-1 0,0 0 0,1 1 0,-1-1 1,0 0-1,1 0 0,0 0 0,-1 0 0,1 0 1,0 0-1,-1 0 0,1-1 0,0 1 0,0 0 1,0-1-1,0 0 0,0 1 0,-1-1 0,4 0 0,53 2-7892,-55-2 6833,34-1-13900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0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348 216 4164,'-165'-42'2787,"61"19"853,83 15-2126,21 8-1479,0 0-1,1 0 1,-1 0-1,0 0 1,0 0-1,0 0 1,0 0 0,0 0-1,0 0 1,0 0-1,0 0 1,0 0-1,0 0 1,0 0-1,0 0 1,0 0-1,0 0 1,0 0 0,0 0-1,0-1 1,0 1-1,1 0 1,-1 0-1,0 0 1,0 0-1,0 0 1,0 0 0,0 0-1,0 0 1,0 0-1,0 0 1,0 0-1,0-1 1,0 1-1,0 0 1,-1 0 0,1 0-1,0 0 1,0 0-1,0 0 1,0 0-1,0 0 1,0 0-1,0 0 1,0 0 0,0 0-1,0 0 1,0-1-1,0 1 1,0 0-1,0 0 1,0 0-1,0 0 1,0 0-1,-1 0 1,38 6 755,20 8-701,0-1-1,0-4 1,1-2-1,93 0 1,234-30 1176,-38 1-32,312 47-320,-525-12-810,198-5 0,-278-11-91,-1-2 0,-1-2 0,0-3-1,0-1 1,0-4 0,84-34 0,-136 49 6,0 0 1,0 0-1,1 0 1,-1 0-1,0 0 1,0 0-1,0 0 1,0 0-1,1 0 1,-1 0-1,0 0 1,0 0-1,0 0 1,0 0-1,1 0 1,-1 0-1,0 0 1,0 0-1,0-1 1,0 1-1,0 0 1,1 0-1,-1 0 1,0 0-1,0 0 1,0 0 0,0 0-1,0 0 1,0-1-1,1 1 1,-1 0-1,0 0 1,0 0-1,0 0 1,0-1-1,0 1 1,0 0-1,0 0 1,0 0-1,0 0 1,0 0-1,0-1 1,0 1-1,0 0 1,0 0-1,0 0 1,0 0-1,0-1 1,0 1-1,0 0 1,0 0-1,0 0 1,0 0-1,0-1 1,0 1-1,0 0 1,0 0-1,-1 0 1,1 0 0,0 0-1,0-1 1,0 1-1,-17-4 555,-37 2-363,44 2-195,-5-1-14,-667-41 105,107 2 331,426 41-207,-277 38 0,300-18-198,-66 11 35,-283 12-1,456-45-52,-25 4-38,44-3 12,0 0 1,-1 0 0,1 1-1,0-1 1,0 0 0,0 0 0,-1 0-1,1 1 1,0-1 0,0 0 0,0 0-1,0 0 1,0 1 0,0-1 0,0 0-1,0 0 1,-1 1 0,1-1-1,0 0 1,0 0 0,0 1 0,0-1-1,0 0 1,0 1 0,0-1 0,0 0-1,0 0 1,1 1 0,-1-1-1,0 0 1,0 0 0,0 0 0,0 1-1,0-1 1,0 0 0,0 0 0,1 1-1,-1-1 1,0 0 0,0 0 0,0 0-1,0 0 1,1 1 0,-1-1-1,0 0 1,0 0 0,1 0 0,-1 0-1,0 0 1,0 0 0,0 1 0,1-1-1,-1 0 1,14 9-534,27 11 361,0-2 0,1-2 0,1-1-1,0-3 1,1-1 0,81 8-1,279-3 72,-287-16 139,106 4-12,390-1 71,-2-32-29,-523 23-81,-50 5 9,0-1-1,58-13 0,-147 12 476,-92 0-439,-184 3 128,247 3-636,0 5-1,-86 19 1,-51 28-6222,107-22 122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95 16335,'0'0'9038,"10"1"-7826,2 0-1084,-1-1-1,0-1 1,1 1 0,-1-2-1,0 0 1,0 0 0,0-1-1,0 0 1,0-1 0,13-6-1,-19 7-105,-1 1-7,0 1 1,0-1 0,0-1-1,0 1 1,0 0 0,0-1-1,-1 0 1,0 0 0,1 0-1,-1 0 1,0-1 0,0 1-1,-1-1 1,1 0 0,3-6-1,-6 9-8,-1 0 0,1 0 0,0 1 0,0-1 0,-1 0 0,1 0-1,-1 1 1,1-1 0,0 0 0,-1 1 0,1-1 0,-1 1 0,0-1 0,1 1-1,-1-1 1,1 1 0,-1-1 0,0 1 0,1-1 0,-1 1 0,0 0-1,0-1 1,1 1 0,-1 0 0,0 0 0,0-1 0,0 1 0,1 0 0,-1 0-1,0 0 1,0 0 0,0 0 0,1 0 0,-1 0 0,-2 1 0,-33 1-78,27 1 62,0 0 0,0 0 0,1 1 0,-1 0 1,1 0-1,0 1 0,0 0 0,0 0 0,1 1 1,0 0-1,-11 12 0,14-14 5,-1 1-1,1 0 1,0 0-1,0 0 1,1 0-1,0 1 0,-1-1 1,2 1-1,-1 0 1,1 0-1,0 0 1,0 0-1,1 0 1,-1 1-1,1-1 1,1 0-1,-1 12 1,2-16-14,0-1-1,0 0 1,0 0 0,1 1 0,-1-1-1,0 0 1,0 0 0,1 0 0,-1-1 0,1 1-1,-1 0 1,1 0 0,-1-1 0,1 1-1,-1-1 1,1 1 0,0-1 0,-1 0 0,1 1-1,-1-1 1,1 0 0,0 0 0,-1 0-1,1 0 1,2-1 0,47-3-1521,-37 1 357,-1 0 0,0-1 0,0-1 1,16-8-1,22-14-5849,-6 1-2551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14414,'0'0'9475,"-11"6"-8354,5-2-1011,-41 24 1222,43-26-1208,1 1 0,-1-1 0,1 1 0,0 0 0,0 0 0,0 0 0,0 1 0,1-1 0,-1 0 0,1 1 0,0 0 0,-2 5 0,4-8-118,1-1 0,-1 1 1,1 0-1,0-1 0,0 1 0,-1-1 0,1 1 1,0-1-1,0 1 0,-1-1 0,1 0 0,0 1 1,0-1-1,0 0 0,0 1 0,-1-1 0,1 0 1,0 0-1,0 0 0,0 0 0,0 0 0,0 0 1,1 0-1,35 2 38,-27-2-56,0 0 2,-1 1 0,0 0 0,0 1 0,0 0 0,0 0 0,0 1-1,0 0 1,-1 0 0,16 10 0,-23-13 12,-1 1-1,1 0 1,0 0-1,-1 0 1,1-1-1,-1 1 1,1 0-1,-1 0 1,0 0 0,1 0-1,-1 0 1,0 0-1,0 0 1,1 0-1,-1 0 1,0 0-1,0 0 1,0 0 0,0 1-1,-1-1 1,1 0-1,0 0 1,0 0-1,-1 0 1,1 0-1,0 0 1,-1-1-1,1 1 1,-1 0 0,1 0-1,-1 0 1,1 0-1,-1 0 1,0-1-1,0 1 1,1 0-1,-1 0 1,0-1 0,0 1-1,0-1 1,-1 2-1,-39 23 169,-6-11-598,27-12-3623,15-3-3492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76 8808,'0'0'5360,"-2"-9"-1618,-6-30-966,8 38-2658,0-1 0,0 1 0,0 0 1,-1 0-1,1 0 0,0-1 0,-1 1 0,1 0 0,-1 0 0,1 0 0,-1 0 0,0 0 0,1 0 0,-1 0 0,0 0 0,0 0 1,0 0-1,1 0 0,-1 1 0,0-1 0,0 0 0,0 0 0,0 1 0,-1-1 0,1 1 0,0-1 0,0 1 0,0 0 1,0-1-1,0 1 0,-1 0 0,1 0 0,0-1 0,0 1 0,-1 0 0,1 0 0,0 1 0,0-1 0,0 0 0,-1 0 0,1 1 1,0-1-1,0 0 0,0 1 0,0-1 0,0 1 0,0 0 0,0-1 0,0 1 0,0 0 0,-2 1 0,-5 3 1,1 1-1,0-1 0,0 2 1,-10 11-1,12-14-32,1 1 1,0 0 0,1 0-1,-1 0 1,1 0-1,0 0 1,0 1-1,0 0 1,1-1 0,0 1-1,0 0 1,1 0-1,-2 11 1,4-16-79,-1 0 1,1 1-1,-1-1 1,1 0-1,0 0 1,0 0-1,0 0 1,0 0-1,0 0 1,0 0-1,0 0 1,0 0-1,0 0 1,0 0-1,0-1 1,1 1-1,-1-1 1,0 1 0,0-1-1,1 1 1,-1-1-1,1 1 1,-1-1-1,0 0 1,1 0-1,-1 0 1,0 0-1,1 0 1,-1 0-1,3-1 1,49 0 49,-52 0-65,35-6-560,-31 5 313,1 1 0,0-1 0,0 1 0,0 0-1,0 1 1,0 0 0,9 0 0,-14 0 202,0 1 0,-1-1 0,1 1 0,0-1 0,0 1 0,0-1 0,0 1 0,-1-1 0,1 1 0,0 0 0,-1 0 0,1-1 0,0 1 0,-1 0 0,1 0 0,-1 0 0,1 0 0,-1-1 0,0 1 0,1 0 0,-1 0 0,0 0 0,0 0 0,1 0 0,-1 0 0,0 0 0,0 1 0,1 33-139,-1-27 135,-1 11 115,-1-1 1,0 1-1,-2-1 0,0 0 1,-1 0-1,0 0 0,-10 18 1,7-17 598,-1 0 0,-1-1 0,-1-1 1,-1 1-1,0-2 0,-18 19 0,30-34-615,-1 0-1,1 0 1,-1 0 0,1 0-1,-1-1 1,0 1-1,1 0 1,-1 0 0,0-1-1,0 1 1,0 0-1,1-1 1,-1 1 0,0-1-1,0 1 1,0-1-1,0 0 1,0 1-1,0-1 1,0 0 0,0 0-1,0 1 1,0-1-1,0 0 1,0 0 0,0 0-1,-1 0 1,1-2-18,0 1 1,1 0 0,0 0-1,-1-1 1,1 1-1,0 0 1,-1-1 0,1 1-1,0 0 1,0-1-1,0 1 1,0 0-1,0-1 1,0 1 0,1 0-1,0-3 1,17-60-90,5 23-122,1 1 0,2 0 0,53-61 0,0 1-356,-77 94-946,-12 14 1233,8-5 298,0-1 1,-1 1-1,1-1 1,0 1-1,0 0 0,1 0 1,-1 0-1,1 0 1,-1 0-1,0 5 1,1-6 32,1 1 1,0-1 0,0 1 0,0-1 0,0 1-1,0-1 1,0 0 0,1 1 0,-1-1-1,1 1 1,0-1 0,1 3 0,-2-4-116,1 0 1,-1 0-1,1 0 1,-1-1-1,1 1 1,0 0-1,-1-1 1,1 1-1,0 0 1,0-1-1,-1 1 1,1-1-1,0 1 1,0-1-1,0 1 1,0-1-1,0 0 1,0 0-1,-1 1 1,1-1-1,0 0 1,2 0-1,23-8-4334,2-15-5091,-9 1-3882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16047,'-5'9'2301,"-5"9"-1166,0 0 1,2 1-1,0 0 0,1 0 1,1 1-1,1 0 0,0 0 0,-2 33 1,7-52-1135,0 0 0,1 1 0,-1-1 0,0 0 0,1 0 0,-1 0 0,1 1 0,-1-1 0,1 0-1,0 0 1,0 0 0,-1 0 0,1 0 0,0 0 0,0 0 0,0 0 0,0 0 0,0-1 0,0 1 0,0 0 0,0 0 0,0-1 0,0 1 0,1-1 0,-1 1 0,0-1 0,0 0 0,1 1 0,-1-1 0,0 0 0,0 0 0,1 0 0,-1 0 0,0 0 0,1 0 0,1-1 0,63-7-2034,-44 5 261,-21 2 1744,0 1 1,0 0 0,-1-1-1,1 1 1,0 0-1,0 0 1,0 0-1,0 0 1,0 0 0,0 0-1,0 0 1,0 0-1,0 1 1,-1-1 0,1 0-1,0 0 1,0 1-1,0-1 1,0 0-1,-1 1 1,1-1 0,0 1-1,0-1 1,-1 1-1,1 0 1,1 1 0,-2-1 88,0 0 1,0 0-1,0 0 1,0 0-1,-1 0 1,1 0-1,0 0 1,-1 0-1,1 1 1,0-1-1,-1 0 1,1 0 0,-1 0-1,0-1 1,1 1-1,-1 0 1,-1 2-1,-41 37 2124,39-36-2069,-1 0 1,-1-1-1,1 1 1,0-1 0,-1 0-1,0-1 1,0 1 0,0-1-1,0 0 1,0 0-1,0-1 1,-8 1 0,13-2-188,1 0-1,-1 0 1,1-1 0,-1 1 0,1 0 0,-1 0 0,1-1 0,-1 1-1,1 0 1,0-1 0,-1 1 0,1 0 0,0-1 0,-1 1 0,1-1 0,0 1-1,-1-1 1,1 1 0,0 0 0,0-1 0,-1 1 0,1-1 0,0 1-1,0-1 1,0 0 0,0 1 0,0-1 0,0 1 0,0-1 0,0 1 0,0-1-1,0 1 1,0-1 0,0 1 0,0-1 0,0 1 0,0-1 0,1 1-1,-1-1 1,0 1 0,0-1 0,1 0 0,9-25-4109,9 1-1361,5-2-2472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11499,'0'0'10559,"-3"10"-8664,-10 40-224,0-4-222,2 2-1,-5 51 1,14 22-1759,2-120-651,-1-8-2279,0 2 2621,0 0 1,-1 0 0,0 1-1,0-1 1,0 0 0,0 0-1,-6-7 1,-25-27 359,-4-6 2635,36 44-2221,1 0-1,-1 0 0,1 0 0,-1 0 0,1 0 0,-1 0 0,1 0 0,0 0 0,-1 0 0,1 0 1,0 0-1,0 0 0,0 0 0,0 0 0,0 0 0,0 0 0,0 0 0,0 0 0,0 0 0,0 0 1,0 0-1,1 0 0,-1 0 0,1 0 0,0-1 0,0 0-4,1 0 1,-1 0-1,1 1 1,0-1-1,-1 0 1,1 1-1,0-1 0,0 1 1,0 0-1,0 0 1,3-1-1,10-4-156,0 1 0,32-6 1,-25 6-307,-18 4-164,16-7-2773,-12-3-4915,-7-1-5336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8488,'0'0'16976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83 4452,'0'0'3614,"1"-9"1666,5-30-1565,-6 38-3526,0-1 0,1 1-1,-1 0 1,0 0 0,0 0-1,0-1 1,0 1 0,0 0-1,0 0 1,0-1-1,-1 1 1,1 0 0,0 0-1,-1 0 1,1 0 0,-1 0-1,1-1 1,-1 1-1,1 0 1,-1 0 0,0 0-1,1 0 1,-1 0 0,0 1-1,0-1 1,-1-1 0,0 1-70,0 0 1,0 1-1,0 0 1,0-1-1,1 1 1,-1 0 0,0 0-1,0 0 1,0 0-1,0 0 1,0 0 0,0 0-1,0 1 1,-3 0-1,-3 2-68,0 0 0,0 0-1,1 1 1,-1 0 0,-13 9-1,12-5 25,0 0 0,0 0-1,1 1 1,0 1 0,1-1 0,-1 1-1,2 0 1,0 0 0,0 1 0,1 0-1,0 0 1,1 1 0,0-1 0,0 1-1,2 0 1,-1 0 0,2 0 0,-1 0-1,2 17 1,0-26-63,0 0-1,1-1 1,-1 1 0,1-1-1,-1 1 1,1-1 0,0 1-1,0-1 1,0 0 0,1 1 0,-1-1-1,1 0 1,-1 0 0,1 0-1,-1 0 1,1 0 0,0 0-1,4 3 1,-2-3 8,1 1 0,0 0 0,-1-1 0,1 0 1,0 0-1,0-1 0,0 1 0,0-1 0,6 1 0,0-1 9,-1 0 1,0-1-1,0 0 0,0-1 0,1 0 0,-1 0 1,0-1-1,0-1 0,14-4 0,-14 2-1,-1 1-1,0-1 0,-1-1 1,11-7-1,-17 11 14,0 1 0,0-1 0,-1 1 0,1-1 0,0 1 0,-1-1 0,1 0-1,-1 0 1,0 0 0,1 0 0,-1 0 0,0 0 0,0 0 0,-1 0 0,1-1 0,0 1 0,-1 0 0,1 0 0,-1-1 0,0 1 0,1 0 0,-1-1 0,-1 1 0,1 0 0,0-3 0,-1 3-28,-1 1 1,1 0 0,0-1-1,0 1 1,0 0 0,-1 0 0,1 0-1,-1 0 1,1 0 0,-1 0 0,1 1-1,-1-1 1,1 0 0,-1 1 0,0-1-1,1 1 1,-1 0 0,0-1 0,1 1-1,-1 0 1,0 0 0,-3 0 0,-39 2-69,10 12-54,33-14 107,-1 1-1,1 0 1,-1 0 0,1 0-1,0 0 1,0 0-1,0 0 1,0 0-1,-1 0 1,1 0-1,1 0 1,-1 1-1,0-1 1,0 0 0,0 1-1,1-1 1,-1 1-1,1-1 1,-1 1-1,0 1 1,29-4 98,-19-2-74,0 0 0,0-1 1,0-1-1,14-9 0,-17 10-40,0 0 0,0 0 0,1 1 0,-1 0 0,1 0 0,0 0 0,0 1 0,0 0 0,13-2 0,-20 29-244,-2-17 273,0-1 0,0 1 1,-1-1-1,0 1 0,0-1 0,-1 0 0,0 0 0,0-1 0,-8 10 1,6-9-139,1 1 1,0 0 0,0 0 0,1 1-1,-5 13 1,12-28-9586,1-1 6916,6-11-5718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12043,'0'0'13939,"0"12"-13288,-7 40-248,-3 48 305,9-99-700,1-1 0,0 0 0,0 0 1,0 1-1,0-1 0,0 0 0,0 0 1,0 1-1,0-1 0,0 0 0,0 0 1,0 1-1,0-1 0,0 0 1,1 0-1,-1 1 0,0-1 0,0 0 1,0 0-1,0 0 0,0 1 0,0-1 1,1 0-1,-1 0 0,0 0 0,0 1 1,0-1-1,1 0 0,-1 0 0,0 0 1,0 0-1,0 0 0,1 1 0,-1-1 1,0 0-1,0 0 0,1 0 1,-1 0-1,0 0 0,0 0 0,1 0 1,12-6 327,9-16 16,38-79-192,-60 100-309,0 4 105,0 1 0,0 0 0,0-1 0,0 1 0,1 0 0,-1-1 0,1 1 0,0-1 0,0 1 0,1-1 0,-1 1 0,1-1 1,-1 0-1,1 0 0,4 6 0,-3-7 54,-1 0 1,1-1-1,-1 1 1,1-1 0,0 0-1,0 0 1,-1 0 0,1 0-1,0 0 1,0-1-1,0 1 1,0-1 0,0 0-1,0 0 1,0 0-1,0 0 1,0-1 0,0 1-1,0-1 1,5-1-1,1-1 14,0 0-1,0 0 0,-1-1 0,1-1 0,-1 1 0,10-8 0,-11 8-41,0-1 0,0 1 0,0 0 0,1 0 0,-1 1 0,1 0 0,0 0 0,11-1 0,-18 4-1,-1 0-1,1 0 0,0 1 0,0-1 0,-1 0 0,1 1 0,0-1 0,-1 0 0,1 1 0,0-1 1,-1 1-1,1-1 0,0 1 0,-1 0 0,1-1 0,-1 1 0,1-1 0,-1 1 0,0 0 0,1-1 1,-1 1-1,0 0 0,1 0 0,-1-1 0,0 1 0,0 0 0,0 0 0,1 0 0,-1-1 0,0 1 1,0 0-1,0 0 0,0 0 0,-1 0 0,1 38 48,0-31-70,0-6-65,0-1 0,0 0 0,0 0 0,0 0-1,0 1 1,0-1 0,0 0 0,1 0-1,-1 0 1,0 1 0,1-1 0,-1 0-1,1 0 1,-1 0 0,1 0 0,0 0-1,-1 0 1,1 0 0,0 0 0,0 0 0,-1 0-1,1-1 1,0 1 0,0 0 0,2 0-1,-2 0-212,1-1 0,0 1 0,-1-1-1,1 0 1,0 0 0,0 0 0,-1 0 0,1 0-1,0-1 1,-1 1 0,1 0 0,0-1-1,-1 1 1,1-1 0,0 0 0,-1 1-1,1-1 1,-1 0 0,3-2 0,16-12-4565,2-2-1238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70 13741,'0'0'6289,"-10"9"-4976,2-3-1084,2-2 108,0 0-1,0 1 0,0-1 1,1 1-1,0 1 0,0-1 1,0 1-1,1 0 0,0 0 1,0 0-1,0 1 0,-5 12 1,9-18-327,0-1 1,0 1 0,0 0 0,0-1 0,1 1 0,-1-1 0,0 1 0,0 0-1,1-1 1,-1 1 0,0-1 0,1 1 0,-1 0 0,0-1 0,1 1 0,-1-1-1,1 0 1,-1 1 0,1-1 0,-1 1 0,1-1 0,-1 0 0,1 1 0,-1-1 0,1 0-1,0 1 1,-1-1 0,1 0 0,0 0 0,-1 0 0,1 0 0,-1 0 0,1 0-1,0 0 1,-1 0 0,1 0 0,0 0 0,-1 0 0,1 0 0,0 0 0,-1 0-1,1 0 1,0-1 0,-1 1 0,1 0 0,0-1 0,35-8 204,-20-1-238,1-1 0,-1 0 0,-1-1 0,0 0 1,-1-1-1,0-1 0,-1 0 0,0-1 0,-2-1 0,17-27 1,-30 48-230,-32 66-50,32-67 304,0 1-1,0 0 1,1 0 0,-1 0 0,1 0 0,1 1 0,-1-1 0,1 0 0,-1 0 0,2 1 0,-1-1 0,0 0 0,1 0 0,0 0 0,2 6 0,-2-10-157,0 1 1,0-1-1,0 0 1,0 0-1,0 0 1,1 0-1,-1 0 1,0 0-1,1 0 1,-1 0-1,1-1 1,-1 1-1,1 0 1,-1-1-1,1 1 1,-1-1-1,1 0 1,0 1-1,-1-1 1,3 0-1,34-2-5414,-13-9-432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11723,'0'0'9946,"-10"8"-8793,6-6-868,-35 28 968,36-28-1212,1 0 0,-1 0 0,1 0 0,0 1 0,0-1 0,0 0 0,1 1 0,-1 0 0,0-1 0,1 1 0,0 0 0,-1 0 0,1 0 0,0 0 0,0 4 0,1-6-84,1 0 0,0 0 0,0 0 1,0-1-1,-1 1 0,1-1 0,0 1 1,0 0-1,0-1 0,0 0 0,0 1 1,0-1-1,0 1 0,0-1 0,0 0 1,1 0-1,-1 0 0,0 0 0,0 0 1,0 0-1,0 0 0,2 0 0,35 0-1550,-32 0 1298,79 1-730,-85-1 1078,0 0 0,0 0 0,-1 0 0,1 1 0,0-1 0,0 0 0,-1 0 0,1 0 0,0 0 0,0 0 0,0 1 0,-1-1 0,1 0 0,0 0 0,0 0 0,0 0 0,0 1 1,0-1-1,-1 0 0,1 0 0,0 0 0,0 1 0,0-1 0,0 0 0,0 0 0,0 1 0,0-1 0,0 0 0,0 0 0,0 1 0,0-1 0,0 0 0,0 0 0,0 1 0,0-1 0,0 0 0,0 0 1,0 1-1,0-1 0,0 0 0,0 0 0,0 0 0,1 1 0,-1-1 0,0 0 0,0 0 0,0 0 0,0 1 0,1-1 0,-1 0 0,0 0 0,0 0 0,0 0 0,0 1 0,1-1 0,-1 0 0,0 0 1,0 0-1,1 0 0,-1 0 0,0 0 0,0 0 0,1 0 0,-1 0 0,0 0 0,0 0 0,1 0 0,-17 12 1112,7-6-970,-1-2-1,1 1 1,-1-1-1,0 0 1,0-1-1,0-1 1,0 1 0,-18 1-1,28-5-365,0 1 0,0 0 0,0 0 1,-1-1-1,1 1 0,0 0 0,0-1 0,0 1 0,0 0 0,0 0 0,0-1 0,0 1 0,0 0 1,0 0-1,0-1 0,0 1 0,0 0 0,0-1 0,0 1 0,0 0 0,1 0 0,-1-1 0,0 1 1,0 0-1,0 0 0,0-1 0,0 1 0,1 0 0,-1 0 0,0 0 0,0-1 0,0 1 0,1 0 1,-1 0-1,0 0 0,0 0 0,1-1 0,-1 1 0,0 0 0,0 0 0,1 0 0,-1 0 0,0 0 1,0 0-1,1 0 0,-1 0 0,1 0 0,13-11-4230,6 1-1348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5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564 111 4388,'0'0'3844,"-14"-2"-2867,-2-1-806,1 1-1,0 1 1,-1 1 0,1 0 0,-1 1 0,1 1 0,0 0-1,-1 1 1,1 0 0,-20 9 0,7 0 222,0 3 0,2 0-1,-1 1 1,2 2 0,0 0 0,2 2 0,0 1 0,-24 27 0,35-33-160,0 0 1,1 1 0,1 0-1,0 0 1,2 1 0,0 0 0,0 1-1,2 0 1,0 0 0,1 0-1,1 1 1,1 0 0,0 0-1,1 24 1,2-32-227,0 0-1,1 0 1,0-1-1,0 1 1,2-1-1,-1 1 1,1-1-1,1 0 1,0 0-1,0 0 1,1 0-1,11 16 1,-11-19-3,1-1 1,0 0-1,0-1 1,0 0-1,0 1 1,1-2-1,0 1 1,0-1-1,0 0 1,1-1-1,-1 1 1,1-2-1,0 1 1,0-1-1,0 0 1,0 0-1,13 0 1,0-2 54,1 0 1,-1-1 0,1-2 0,-1 0 0,0-1-1,0-1 1,-1-1 0,1-1 0,-1 0 0,-1-2-1,1 0 1,-2-2 0,33-22 0,-24 14 159,0-3 1,-2 0 0,0-1-1,-1-1 1,-2-2-1,0 0 1,-2-1-1,17-32 1,-24 36 208,-2 0 1,0-1-1,-2-1 0,9-38 0,-14 51-293,-2-1 1,0 1-1,-1-1 0,0 0 0,0 1 0,-2-1 1,0 0-1,0 1 0,-1-1 0,0 1 0,-6-16 1,5 22-168,0 0 1,0 0 0,-1 1-1,1-1 1,-1 1 0,-1 0 0,1 0-1,-1 0 1,0 1 0,0-1-1,0 1 1,0 1 0,-1-1 0,0 1-1,0 0 1,-11-5 0,-11-2-1446,0 2-1,-48-9 1,4 1-3617,35 4 466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9257,'0'0'13266,"-9"3"-12909,4-1-199,0 0 0,0 0-1,-1 1 1,1 0 0,1 0-1,-1 0 1,0 1 0,1-1 0,0 1-1,0 0 1,0 0 0,0 1-1,0-1 1,1 1 0,0 0-1,0 0 1,0 0 0,1 0-1,0 0 1,0 1 0,0-1-1,0 1 1,1-1 0,0 1 0,0 6-1,1-11-129,0 0-1,0 0 0,1 0 1,-1 0-1,0 0 0,1 0 1,-1 0-1,0-1 0,1 1 1,-1 0-1,1 0 1,-1 0-1,1-1 0,0 1 1,-1 0-1,1-1 0,0 1 1,0-1-1,-1 1 0,1-1 1,0 1-1,0-1 1,0 1-1,0-1 0,-1 0 1,1 1-1,0-1 0,0 0 1,0 0-1,0 0 0,0 0 1,0 1-1,0-1 1,0-1-1,0 1 0,0 0 1,0 0-1,-1 0 0,1 0 1,0-1-1,0 1 0,0 0 1,1-1-1,3 0 30,-1-1-1,1 1 0,-1 0 1,0-1-1,1 0 0,-1 0 1,7-5-1,-2-1-111,-2 0-1,1-1 1,-1 1-1,0-1 0,-1-1 1,0 1-1,-1-1 1,0 0-1,5-13 1,-25 51-759,-13 27 755,26-52 47,1 0 1,0 0-1,0 1 1,0-1-1,1 0 1,-1 0-1,1 1 1,0-1-1,0 0 1,0 1-1,0-1 1,0 0-1,1 0 1,-1 1-1,2 3 1,-1-6-98,0 0 1,0 0-1,0 0 1,0 0-1,0 0 0,0-1 1,0 1-1,0 0 1,0-1-1,0 1 0,0-1 1,0 1-1,1-1 1,-1 1-1,0-1 0,0 0 1,1 0-1,-1 0 1,0 1-1,0-1 0,1 0 1,-1-1-1,2 1 1,31-7-5192,-13-6-1037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16271,'0'0'6049,"-6"8"-4795,-2 5-744,0 1 0,1 0 0,0 1 0,1 0-1,1 0 1,1 0 0,0 0 0,0 1 0,-1 26-1,4 46-188,1-88-318,0 1 1,0-1 0,0 1 0,0-1-1,0 1 1,0-1 0,0 1 0,0-1-1,0 1 1,0-1 0,0 0 0,0 1-1,0-1 1,1 1 0,-1-1 0,0 1-1,0-1 1,1 0 0,-1 1-1,0-1 1,1 1 0,-1-1 0,0 0-1,1 1 1,-1-1 0,0 0 0,1 0-1,-1 1 1,1-1 0,-1 0 0,0 0-1,1 0 1,-1 1 0,1-1-1,-1 0 1,1 0 0,-1 0 0,1 0-1,23-7-389,18-21-1364,-39 25 1566,0 0 121,0 1-1,-1-1 1,1 1-1,0-1 0,1 1 1,-1 0-1,0 0 1,1 0-1,-1 1 1,1-1-1,-1 1 1,1 0-1,6-1 1,-10 2 59,1 0 1,-1 1 0,0-1 0,1 1 0,-1-1 0,0 1 0,1-1-1,-1 1 1,0-1 0,0 1 0,0-1 0,1 1 0,-1-1 0,0 1-1,0 0 1,0-1 0,0 1 0,0-1 0,0 1 0,0-1 0,0 1 0,0 0-1,0-1 1,0 1 0,0-1 0,0 1 0,-1-1 0,1 1 0,0-1-1,0 1 1,-1-1 0,1 1 0,0-1 0,-1 1 0,1-1 0,0 1-1,-2 0 1,-10 22 181,7-17-126,1-2 146,1 1 0,-1-1-1,1 1 1,0 0 0,0 0-1,1 0 1,-1 0-1,1 0 1,0 0 0,-1 6-1,30-10 519,-10-3-716,0 0 1,-1-1 0,1-1-1,-1 0 1,24-11 0,6-8-3150,-45 22 2666,0 1 0,0-1 0,1 0 1,-1 0-1,0 0 0,0 0 0,0 0 0,0 0 0,0 0 0,-1 0 0,1-1 0,0 1 0,0 0 0,-1 0 0,1-1 0,0-2 0,0-7-7802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7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11787,'0'0'12172,"50"-23"-11147,-25 18-353,4 1-415,-2 1-257,1 0-545,-6 0-1441,-2-1-1505,-6-1-4228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12236,'0'0'14541,"76"-4"-14413,-37 4-96,-1 0-704,2 0-4101,0 0-8711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14 244 4356,'0'0'12844,"-3"10"-10810,-7 28-358,10-38-1609,0 1 0,0-1-1,-1 1 1,1-1-1,0 1 1,0 0-1,0-1 1,0 1-1,0-1 1,1 1-1,-1-1 1,0 1-1,0-1 1,0 1-1,0-1 1,1 1-1,-1-1 1,0 1-1,0-1 1,1 1-1,-1-1 1,0 1 0,1-1-1,-1 1 1,1-1-1,-1 0 1,0 1-1,1-1 1,-1 0-1,1 1 1,-1-1-1,1 0 1,-1 0-1,1 0 1,-1 1-1,1-1 1,0 0-1,-1 0 1,1 0-1,-1 0 1,1 0 0,-1 0-1,1 0 1,-1 0-1,1 0 1,0 0-1,-1 0 1,1 0-1,-1-1 1,1 1-1,-1 0 1,1 0-1,0-1 1,29-7 793,-11-2-739,1 0 1,-2-1-1,1-1 0,-1-1 1,-1-1-1,-1 0 1,0-1-1,0-1 1,-2 0-1,0-1 1,20-33-1,-17 4 73,-16 43-194,0 0 0,-1 0 1,1 0-1,-1 1 0,1-1 0,-1 0 1,0 0-1,0 0 0,0 0 0,-1 0 1,1 0-1,-1 0 0,0 1 0,-1-5 1,2 6-12,-1 1 1,0-1 0,1 1 0,-1-1 0,0 1 0,1-1 0,-1 1 0,0-1 0,0 1 0,0 0 0,1-1-1,-1 1 1,0 0 0,0 0 0,0 0 0,0 0 0,0-1 0,1 1 0,-1 0 0,0 0 0,0 1 0,0-1-1,0 0 1,0 0 0,1 0 0,-1 1 0,0-1 0,0 0 0,0 1 0,1-1 0,-1 0 0,0 1-1,-1 0 1,-23 18-116,-1 7 210,-27 34 0,46-50 59,0-1 0,0 1 0,1 0 1,0 1-1,1 0 0,0 0 0,-5 18 0,10-27-118,-1-1 0,1 1-1,-1-1 1,1 1 0,0-1 0,0 1 0,0-1-1,0 1 1,0-1 0,0 1 0,1-1-1,-1 1 1,0-1 0,1 1 0,-1-1 0,1 1-1,0-1 1,-1 1 0,1-1 0,0 0-1,0 0 1,0 1 0,0-1 0,0 0 0,1 1-1,1 0-7,-1 0-1,1-1 0,0 0 0,0 1 0,0-1 0,0 0 1,0 0-1,0-1 0,0 1 0,0-1 0,6 1 0,6-1 8,0-1-1,-1 0 1,1-1-1,21-6 1,-17 2 18,-1-2 1,1 0 0,-2 0-1,1-2 1,-1 0 0,0-1 0,-1-1-1,-1 0 1,18-19 0,-28 28-43,-12 36-321,3-24 169,0-1-193,0 0-1,1 1 1,0-1 0,1 1 0,0 0-1,0 0 1,0 10 0,2-18 195,0-1 1,0 0-1,0 0 1,0 0 0,0 1-1,0-1 1,0 0 0,0 0-1,0 0 1,0 0-1,0 1 1,0-1 0,0 0-1,0 0 1,0 0 0,0 1-1,1-1 1,-1 0-1,0 0 1,0 0 0,0 0-1,0 0 1,0 1-1,0-1 1,1 0 0,-1 0-1,0 0 1,0 0 0,0 0-1,0 0 1,1 0-1,-1 0 1,0 0 0,0 1-1,0-1 1,0 0 0,1 0-1,-1 0 1,0 0-1,0 0 1,0 0 0,1 0-1,-1 0 1,0 0-1,0 0 1,0 0 0,0 0-1,1-1 1,-1 1 0,0 0-1,0 0 1,0 0-1,0 0 1,1 0 0,-1 0-1,9-3-7307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10250,'0'0'13645,"20"18"-22870,0-12-3715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93 217 12876,'0'0'3491,"-9"7"-608,5-5-2747,-7 6 653,0 0 0,1 0-1,-15 15 1,23-21-680,0 0 0,1-1 0,-1 1-1,0 0 1,1 0 0,-1 0 0,1 0 0,-1 1 0,1-1-1,0 0 1,0 1 0,0-1 0,0 1 0,1-1 0,-1 1-1,1-1 1,-1 1 0,1-1 0,0 1 0,0-1-1,0 1 1,0 0 0,0-1 0,1 1 0,-1-1 0,1 1-1,0-1 1,0 1 0,1 2 0,0-4-88,0 1 1,1 0 0,-1-1-1,0 1 1,1-1-1,0 1 1,-1-1-1,1 0 1,0 0 0,0-1-1,-1 1 1,1 0-1,0-1 1,0 0 0,0 0-1,0 0 1,0 0-1,4-1 1,1 1 94,0 0 0,0-1-1,-1-1 1,1 1 0,14-6 0,-11 1-84,0-1 0,-1 0 0,0 0 0,-1-1 0,1 0 0,-2-1 0,1 0 0,-1 0 0,0-1 0,-1 0 0,0 0 1,5-13-1,-4 8-13,0 0 1,-1-1-1,-1 0 1,-1 0-1,0-1 1,-1 0-1,-1 1 1,1-21-1,-3 35-36,-1 0-1,0 0 1,1 0-1,-1 0 1,0 0-1,0-1 0,0 1 1,-1 0-1,1 0 1,0 0-1,-1 0 1,0 0-1,1 0 1,-1 0-1,0 0 0,0 0 1,0 0-1,0 0 1,0 0-1,0 1 1,-1-1-1,1 0 1,-1 1-1,1-1 0,-1 1 1,0 0-1,1-1 1,-1 1-1,0 0 1,0 0-1,0 0 1,0 0-1,0 0 0,0 1 1,0-1-1,0 1 1,0-1-1,0 1 1,0 0-1,0 0 1,-1 0-1,1 0 0,0 0 1,0 0-1,0 0 1,0 1-1,0-1 1,0 1-1,0 0 1,0-1-1,-4 3 0,-6 3 46,0 0-1,1 1 0,-1 1 0,1-1 0,1 2 0,0 0 0,0 0 0,0 1 0,1 0 1,1 0-1,0 1 0,-13 23 0,20-33-22,0 0 0,1 0 0,-1 0 0,1 0 0,0 0 1,-1 0-1,1 0 0,0 0 0,-1 0 0,1 0 0,0 0 0,0 0 1,0 0-1,0 0 0,0 0 0,0 0 0,0 0 0,0 0 0,1 0 0,-1 0 1,0 0-1,1-1 0,-1 1 0,0 0 0,1 0 0,-1 0 0,1 0 0,0 0 1,-1 0-1,1-1 0,-1 1 0,1 0 0,0 0 0,0-1 0,0 1 1,-1-1-1,1 1 0,0-1 0,0 1 0,0-1 0,0 1 0,0-1 0,0 0 1,0 1-1,2-1 0,6 2 13,0-1 1,0 0-1,0-1 1,14-1-1,0 1-90,-10 0 57,-1 1 0,0 1 0,0 0 0,0 0 0,18 7 0,-28-8 13,1 0 0,0 0-1,0 1 1,-1-1 0,1 1-1,-1 0 1,1 0 0,-1 0-1,0 0 1,0 0 0,0 0-1,0 1 1,0-1 0,0 1-1,-1-1 1,1 1 0,-1 0-1,0-1 1,0 1 0,0 0 0,0 0-1,0 0 1,-1 0 0,1 0-1,-1 0 1,0 0 0,0 4-1,0-2-18,0 1-1,0-1 1,-1 1 0,0-1-1,0 1 1,-2 5-1,2-8-542,0-1 1,0 0-1,0 0 0,0 0 0,-1 0 0,1 0 0,0 0 0,-1 0 0,0-1 0,-2 4 1,-8 1-9559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7111,'0'0'7879,"1"56"-4291,1-27-994,0 7-1024,-2 4-449,0-2-577,0 0-384,0-4-96,0-8-64,0-6-448,0-7-769,0-5-513,-7-8-6406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2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15951,'0'0'2616,"11"-8"-262,7-4-1677,1 1 0,1 1-1,0 1 1,0 1 0,1 0 0,0 2 0,0 0-1,25-3 1,-22 5-547,0 1 0,0 1-1,0 1 1,0 1-1,0 1 1,32 5 0,-54-6-138,0 1-1,0-1 1,0 1 0,0-1 0,0 1 0,0 0 0,0 0-1,-1 0 1,1 0 0,0 0 0,0 0 0,-1 0 0,1 0-1,-1 1 1,1-1 0,-1 1 0,0-1 0,1 1 0,-1 0-1,0-1 1,0 1 0,0 0 0,0 0 0,-1 0 0,1 0-1,0-1 1,-1 1 0,1 0 0,-1 0 0,0 0-1,1 0 1,-1 1 0,0-1 0,0 0 0,-1 0 0,1 0-1,0 0 1,-1 0 0,1 0 0,-2 2 0,0 2-30,-1 1 1,0 0-1,-1-1 1,1 0-1,-1 1 1,0-2-1,-1 1 1,0 0-1,-8 7 1,-8 6-130,0-2 1,-2-1 0,0 0 0,0-2-1,-1-1 1,-37 15 0,81-33-7644,11-5 1415,0-3-1154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 8840,'0'0'3951,"0"10"-257,-1 9-2219,0 1 0,-1 0 0,-1-1 1,-1 0-1,-9 25 0,12-40-1200,-2 4 115,1 0 0,-1-1 1,2 1-1,-1 0 0,0 12 0,19-30 352,-13 1-722,-1 0 1,1-1-1,-1 1 1,-1-1-1,0 0 1,0 0-1,0-19 1,0-11-530,-3 31-9,1 13-221,0-2 743,0-1-1,0 1 0,0-1 1,0 1-1,0 0 0,0-1 1,0 1-1,1-1 0,-1 1 1,1-1-1,-1 1 1,1-1-1,-1 1 0,1-1 1,0 1-1,0-1 0,-1 0 1,1 1-1,0-1 0,1 0 1,-1 0-1,2 2 0,0-2 48,0 0 0,0 0 0,0 0-1,1 0 1,-1-1 0,0 0 0,0 1-1,0-1 1,1 0 0,5-1 0,-1-1-32,0-1 0,0 1 0,0-1-1,0 0 1,-1-1 0,1 0 0,-1 0 0,0-1 0,0 0 0,-1 0 0,1 0 0,-1-1 0,0 0 0,-1 0 0,0-1 0,0 1 0,9-15 0,-16 26-257,-12 51-45,13-54 306,1-1 0,0 0 1,0 0-1,0 0 0,-1 1 1,1-1-1,0 0 0,1 0 1,-1 1-1,0-1 0,0 0 1,0 0-1,1 1 1,-1-1-1,1 0 0,-1 0 1,1 0-1,-1 0 0,1 0 1,-1 1-1,1-1 0,0 0 1,0-1-1,0 1 0,0 0 1,0 0-1,-1 0 0,1 0 1,1-1-1,-1 1 0,0 0 1,0-1-1,0 1 1,0-1-1,0 1 0,1-1 1,-1 0-1,0 0 0,0 1 1,0-1-1,3 0 0,4-1-76,1 0 1,0-1-1,0 0 0,-1-1 0,1 0 0,-1 0 0,0-1 0,0 1 0,0-2 1,0 1-1,-1-1 0,0-1 0,0 1 0,0-1 0,-1 0 0,1-1 0,-1 0 1,-1 1-1,0-2 0,9-15 0,-13 23-235,-5 9-230,-22 59 400,24-63 164,1 0 0,0 0 0,0 0 0,0 0 0,1 0 0,-1 0 0,1 1 0,1-1 0,-1 0 0,1 0 0,0 0 0,1 7 0,-1-12-76,-1 1-1,0 0 1,1-1-1,-1 1 1,1-1-1,-1 1 1,1-1-1,-1 1 1,1-1-1,-1 1 1,1-1-1,-1 0 1,1 1-1,0-1 1,-1 0-1,1 1 1,0-1-1,-1 0 1,1 0-1,0 1 1,-1-1-1,1 0 1,0 0-1,-1 0 1,1 0-1,0 0 1,0 0-1,-1 0 1,1 0-1,0 0 1,-1-1-1,1 1 1,0 0-1,-1 0 1,1-1-1,1 0 1,-1 1-471,1-1-1,-1 0 1,1 0 0,-1 1-1,1-1 1,-1 0-1,0 0 1,0-1 0,1 1-1,-1 0 1,0 0 0,0-1-1,0 1 1,0 0 0,1-3-1,3-16-8536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8:28:2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0 474 16239,'0'0'3171,"13"-50"-2146,28 17-256,15-12 0,23-11-257,17-5-223,12-1-225,2 4-128,-6 2-1538,-14 4-4292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6:2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 5765,'0'0'1399,"-10"0"-411,-2 2-670,9-2-203,-1 1 1,0-1 0,0 0 0,0 0 0,0 0 0,1 0 0,-1-1 0,0 1-1,0-1 1,1 0 0,-7-2 0,9 2-109,0 0 0,1 1 0,-1-1 0,0 0 1,0 1-1,1-1 0,-1 0 0,1 0 0,-1 0 0,1 0 0,-1 1 0,1-1 1,-1 0-1,1 0 0,0 0 0,-1 0 0,1 0 0,0 0 0,0 0 0,0 0 0,0 0 1,0 0-1,0 0 0,0 0 0,0 0 0,0 0 0,0 0 0,1 0 0,-1 0 1,0 0-1,1 0 0,-1 0 0,1 0 0,-1 0 0,1 0 0,-1 1 0,1-1 0,0 0 1,-1 0-1,1 1 0,0-1 0,0 0 0,-1 1 0,1-1 0,0 1 0,0-1 1,0 1-1,0-1 0,0 1 0,1-1 0,29 3 91,0 1 1,0 2-1,32 9 0,48 7 171,591 46 2459,-8-39-893,-295-20-729,-277-3-1054,543 0 35,-208-62 67,61-4 39,113 52-117,-314 7-56,414 24 290,-138 1-243,139 13 5,-718-35-72,619 65 65,2-36-2,-409-30-22,1277-8 158,-587 34 426,195-6-598,-757-22-22,601-22 28,-311 4-8,122-11-18,100-2-8,382 25 59,-1265 18-212,-7 0-815,0 0 0,-1-2 0,-32 8 0,-51 5-4700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10090,'0'0'10345,"53"30"-10697,-29-24-1698,4 0-3427,2 0-4773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4869,'0'0'14904,"-11"3"-13089,0 1-1549,-6 1 620,1 0 1,-1 1-1,1 1 1,0 1-1,-21 13 0,36-21-885,1 0 0,0 0 0,-1 0 0,1 1-1,0-1 1,0 0 0,-1 0 0,1 0 0,0 0-1,0 1 1,-1-1 0,1 0 0,0 0 0,0 0-1,0 1 1,0-1 0,-1 0 0,1 0 0,0 1-1,0-1 1,0 0 0,0 0 0,0 1-1,0-1 1,0 0 0,0 1 0,-1-1 0,1 0-1,0 0 1,0 1 0,0-1 0,0 0 0,1 1-1,-1-1 1,0 0 0,0 1 0,0-1 0,0 0-1,0 0 1,0 1 0,0-1 0,0 0 0,1 1-1,16 4-718,33-5-1983,-41 0 1788,-6 0 676,10 0-677,-1 0 1,0 1-1,25 5 1,-36-6 904,0 0-1,1 0 1,-1 1 0,1-1-1,-1 0 1,0 1 0,0-1 0,1 1-1,-1-1 1,0 1 0,0-1 0,1 1-1,-1 0 1,0 0 0,0 0-1,0 0 1,0 0 0,0 0 0,0 0-1,0 0 1,-1 0 0,1 0 0,0 0-1,0 0 1,-1 1 0,1-1-1,-1 0 1,1 1 0,-1-1 0,0 0-1,1 1 1,-1-1 0,0 0 0,0 1-1,0-1 1,0 0 0,0 1 0,0-1-1,-1 1 1,1-1 0,0 0-1,-1 1 1,1-1 0,-1 0 0,1 0-1,-1 1 1,1-1 0,-2 2 0,-2 1 475,1 1-1,-1-1 1,0 0 0,0 0 0,0 0 0,-1 0 0,1-1 0,-1 0 0,0 0 0,0 0 0,0 0 0,0-1 0,-9 3 0,3-1 215,0-1-1,-1 0 1,1-1 0,-1 0-1,-18 0 1,17-6-677,13-5-3849,16-7-6680,-1 9 2512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17585,'0'0'10180,"-5"10"-9411,-4 12-419,1-4-163,0 0 0,1 1 0,0 1 1,2-1-1,-5 30 0,11-49-167,0 0-1,0 1 1,0-1-1,0-1 0,0 1 1,0 0-1,-1 0 1,1 0-1,0 0 1,0-1-1,0 1 1,0 0-1,0-1 1,0 1-1,-1-1 1,1 1-1,0-1 1,0 1-1,0-2 1,4-4-37,0 0 0,0 0 1,0-1-1,-1 0 1,0 0-1,-1 0 0,0-1 1,0 1-1,3-13 0,7-37-884,-13 59 898,0 0 1,0 0-1,1 1 0,-1-1 1,1 0-1,-1 0 1,1 0-1,0 1 0,0-1 1,0 0-1,0 0 0,0 0 1,0 0-1,1-1 0,-1 1 1,0 0-1,1-1 0,0 1 1,-1 0-1,1-1 0,0 0 1,0 1-1,0-1 1,0 0-1,0 0 0,0 0 1,0 0-1,0-1 0,0 1 1,1 0-1,-1-1 0,0 0 1,3 1-1,0-1 23,-1 1 0,1-1 0,-1 0 0,1 0 0,-1-1 0,1 1 0,-1-1 0,0 0 1,1 0-1,-1-1 0,0 1 0,0-1 0,0 0 0,0 0 0,0 0 0,6-5 0,35-45 87,-45 52-161,-3 33-266,-3 0 296,2-13 123,1 1 0,-1 30-1,4-52-132,0 1-1,0 0 1,0 0 0,1 0-1,-1-1 1,0 1-1,0 0 1,0 0 0,0 0-1,1 0 1,-1-1-1,0 1 1,0 0-1,1 0 1,-1 0 0,0 0-1,0 0 1,1 0-1,-1 0 1,0 0 0,0 0-1,1 0 1,-1 0-1,0 0 1,0 0-1,1 0 1,-1 0 0,0 0-1,0 0 1,0 0-1,1 0 1,-1 0 0,0 0-1,0 0 1,1 0-1,-1 0 1,0 0-1,0 1 1,1-1 0,-1 0-1,0 0 1,0 0-1,0 0 1,0 1 0,1-1-1,-1 0 1,0 0-1,0 0 1,0 1-1,0-1 1,0 0 0,0 0-1,0 1 1,1-1-1,-1 0 1,0 0 0,0 1-1,0-1 1,0 0-1,0 0 1,0 1-1,0-1 1,12-19-5709,-5-2-1288,-4-4-3929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10890,'0'0'9097,"58"53"-13069,-36-43-768,0-1-545,0-1-673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9161,'0'0'16122,"-3"6"-15327,-4 5-653,1-1-1,0 2 1,1-1-1,0 1 1,1 0 0,0 0-1,1 0 1,1 0-1,0 0 1,0 1 0,1-1-1,1 1 1,0-1 0,1 1-1,0-1 1,1 1-1,0-1 1,6 18 0,-4-20-315,0 1 0,-1 0 0,-1 0 0,1 0 0,-2 0 0,1 1 0,-2-1 0,0 0 0,-2 22 0,2-32 176,0 0 0,0 0 1,0 0-1,0-1 0,-1 1 0,1 0 0,0 0 1,-1 0-1,1 0 0,0 0 0,-1-1 0,1 1 1,-1 0-1,1 0 0,-1-1 0,0 1 0,1 0 1,-1-1-1,0 1 0,0 0 0,1-1 1,-1 1-1,0-1 0,0 1 0,0-1 0,0 0 1,1 1-1,-1-1 0,0 0 0,0 0 0,0 0 1,0 1-1,0-1 0,0 0 0,0 0 1,0 0-1,0 0 0,0-1 0,0 1 0,1 0 1,-1 0-1,0 0 0,0-1 0,0 1 0,-1-1 1,-1-1 4,1 1 0,0-1 1,0 0-1,0 0 0,0 0 0,0 0 1,0 0-1,1 0 0,-1 0 1,1-1-1,-1 1 0,1-1 1,0 1-1,-2-5 0,1 0-100,1 0 0,0 0 0,0 0 0,0 0-1,1 0 1,0-1 0,0 1 0,1 0 0,0 0 0,0 0 0,1 0 0,0 0-1,0 1 1,1-1 0,-1 0 0,1 1 0,6-9 0,4-4 64,2 0 0,0 1 0,35-31 0,-35 35 102,0-1 1,-1 0-1,0 0 0,-1-2 1,16-26-1,-35 54 290,1 1 0,0 0 0,1 0 1,0 0-1,1 1 0,1-1 0,0 1 0,0 0 0,1 18 0,1-31-366,0 1 0,0-1 0,0 1 0,0-1-1,0 1 1,0-1 0,0 1 0,1-1 0,-1 1 0,0-1 0,0 0 0,0 1-1,1-1 1,-1 1 0,0-1 0,1 1 0,-1-1 0,0 0 0,1 1 0,-1-1-1,0 0 1,1 1 0,-1-1 0,1 0 0,-1 0 0,1 1 0,-1-1 0,1 0-1,-1 0 1,1 0 0,-1 0 0,1 0 0,-1 0 0,1 1 0,-1-1 0,1 0-1,-1 0 1,1-1 0,-1 1 0,1 0 0,-1 0 0,1 0 0,-1 0 0,1 0-1,-1 0 1,0-1 0,1 1 0,-1 0 0,1-1 0,19-15-6378,-13 1-2476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93 195 10410,'0'0'17665,"-9"-4"-17569,6 3-96,0 0 1,0 0 0,0 0-1,0 0 1,-1 1 0,1-1-1,0 1 1,0 0 0,0 0-1,-1 0 1,1 0-1,0 0 1,0 1 0,-6 1-1,7-1-11,0 0 0,0 0 0,0 0 0,1 1-1,-1-1 1,0 1 0,0-1 0,1 1-1,-1-1 1,1 1 0,-1 0 0,1 0 0,0 0-1,0 0 1,0 0 0,0 0 0,0 0 0,0 0-1,0 0 1,1 1 0,-1-1 0,1 0-1,0 0 1,0 1 0,-1-1 0,1 0 0,1 4-1,-1-5 2,0 0 1,0 0-1,0 0 0,0 0 0,0 0 0,0 0 0,1 0 0,-1 0 0,0-1 0,1 1 0,-1 0 0,0 0 1,1 0-1,-1 0 0,1-1 0,-1 1 0,1 0 0,0-1 0,-1 1 0,1 0 0,0-1 0,-1 1 1,1-1-1,0 1 0,0-1 0,-1 1 0,1-1 0,1 1 0,1 0-36,0 0-1,0-1 0,0 0 1,0 1-1,0-1 1,0 0-1,0 0 1,0-1-1,4 0 1,2-1-58,0 0-1,-1 0 1,1-1 0,0-1 0,10-5 0,-1-2 119,-2-2-1,1 0 0,-2-1 1,0 0-1,15-18 1,-21 21-3,-1 0 0,0 0 1,0 0-1,-1-1 0,0 0 1,-1-1-1,-1 0 0,6-20 1,-10 32-12,-1 0 0,1 0-1,-1 0 1,0 1 0,0-1 0,0 0 0,1 0 0,-1 0 0,0 0 0,0 0 0,0 0 0,0 0 0,-1 1 0,1-1 0,0 0 0,0 0 0,0 0 0,-1 0 0,1 0 0,-1 0 0,-11 6-175,-14 27-51,11-9 195,1 1 1,-14 37-1,23-51 120,2 0-1,-1 0 1,1 0-1,1 1 1,0-1-1,0 1 0,1-1 1,1 1-1,0 15 1,1-25-79,-1 0 1,1-1-1,-1 1 1,1 0-1,-1 0 1,1 0-1,-1 0 1,1-1-1,0 1 1,-1 0-1,1-1 1,0 1 0,0 0-1,0-1 1,-1 1-1,1-1 1,0 1-1,0-1 1,0 0-1,0 1 1,0-1-1,0 0 1,0 0-1,0 0 1,0 1-1,0-1 1,0 0-1,0 0 1,0-1 0,0 1-1,0 0 1,0 0-1,0 0 1,0-1-1,0 1 1,1-1-1,37-12 411,-26 4-402,0 0 0,0 0 0,-1-2 0,0 1 0,-1-1 0,0-1 0,-1 0 0,-1-1 0,1 0-1,9-19 1,-19 31-132,0 9 45,-1-1 0,-1 0 0,1 1 0,-1-1 0,-5 14 0,4-14 184,0 0-1,1 0 1,0 0 0,1 0 0,-2 15 0,3-21-112,1-1-1,-1 0 1,0 1-1,0-1 1,1 0 0,-1 1-1,0-1 1,1 0-1,-1 0 1,0 1 0,1-1-1,-1 0 1,0 0-1,1 0 1,-1 0-1,0 1 1,1-1 0,-1 0-1,1 0 1,-1 0-1,0 0 1,1 0 0,-1 0-1,1 0 1,-1 0-1,0 0 1,1 0-1,-1 0 1,1 0 0,-1-1-1,0 1 1,1 0-1,-1 0 1,1 0-1,-1 0 1,0-1 0,1 1-1,-1 0 1,0 0-1,1-1 1,-1 1 0,18-10-801,8-16-3100,-2-4-4422,-6 3-2781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17264,'0'0'3534,"-1"9"-2893,-6 21 189,-8 38 855,3 0-1,-5 110 0,18-219-3365,1 31 1649,-2 0-1,1 0 1,-1-1-1,-1 1 1,0 0-1,0 0 0,-1 0 1,-1 0-1,1 0 1,-2 0-1,-5-12 1,13 26-122,-1 0 0,1-1 0,0 1 0,0-1 0,0 0 0,1 0 1,-1-1-1,1 1 0,-1-1 0,1 0 0,0 0 0,0 0 1,0-1-1,0 0 0,0 0 0,0 0 0,0-1 0,7 1 0,13 1-3820,0-2 0,39-3 0,-32-2 391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135 220 5862,'0'0'5642,"-10"4"-2674,0 1-2249,-1 0-1,1 0 0,0 1 1,0 1-1,-15 13 0,21-17-394,-1 1 0,2 0-1,-1 0 1,0 0 0,1 0 0,0 0 0,0 1-1,0 0 1,0 0 0,1-1 0,0 1-1,0 1 1,0-1 0,0 0 0,1 0-1,0 1 1,0 5 0,1-11-303,0 1 1,0-1-1,0 1 0,0-1 0,1 0 1,-1 1-1,0-1 0,0 1 1,1-1-1,-1 0 0,0 1 0,1-1 1,-1 0-1,0 0 0,1 1 1,-1-1-1,0 0 0,1 0 1,-1 1-1,1-1 0,-1 0 0,0 0 1,1 0-1,-1 0 0,1 0 1,-1 0-1,1 0 0,-1 1 0,0-1 1,1 0-1,-1-1 0,1 1 1,-1 0-1,1 0 0,-1 0 1,1 0-1,-1 0 0,0 0 0,1 0 1,-1-1-1,1 1 0,-1 0 1,0 0-1,1-1 0,20-9 270,-9 1-348,-2-2-1,1 1 0,-1-1 1,-1-1-1,0 0 0,10-17 1,22-29-2577,-37 123 1737,-4-62 939,0-1 0,0 1 0,0-1 0,0 1 0,0-1 0,1 1 0,-1-1 0,1 1 0,0-1 1,0 1-1,0-1 0,0 0 0,0 0 0,0 1 0,0-1 0,1 0 0,-1 0 0,1 0 0,0 0 0,0-1 0,-1 1 1,1 0-1,0-1 0,0 1 0,4 1 0,-4-2-9,1 0 0,0-1 1,0 1-1,0-1 0,0 0 0,0 0 1,0 0-1,0 0 0,0 0 0,0 0 1,0-1-1,0 1 0,-1-1 0,1 0 1,0 0-1,0 0 0,-1-1 0,1 1 1,0 0-1,-1-1 0,5-3 0,5-5-17,0-1 1,0 0-1,-1 0 0,-1-2 0,0 1 0,0-1 0,-1-1 0,-1 1 0,-1-2 0,1 1 0,-2-1 0,0 0 0,-1 0 0,-1 0 0,0-1 0,-1 0 0,-1 0 0,0 0 0,-1-29 0,-1 45-15,0-1 0,0 1-1,0 0 1,0 0 0,0-1 0,0 1 0,0 0 0,1 0 0,-1 0 0,0-1 0,0 1 0,-1 0 0,1 0-1,0-1 1,0 1 0,0 0 0,0 0 0,0-1 0,0 1 0,0 0 0,0 0 0,0 0 0,0-1 0,0 1-1,-1 0 1,1 0 0,0 0 0,0 0 0,0-1 0,0 1 0,-1 0 0,1 0 0,0 0 0,0 0 0,0 0-1,-1 0 1,1-1 0,0 1 0,0 0 0,-1 0 0,1 0 0,0 0 0,0 0 0,-1 0 0,-8 9 12,-7 16 24,2 7 497,2 1 0,-12 50 0,20-65-315,1 0 1,1-1-1,0 1 1,1 0-1,1 0 1,4 31 0,-4-49-214,0 1 1,0-1 0,0 1 0,0-1 0,0 1 0,0-1 0,1 1 0,-1 0 0,0-1 0,0 1 0,0-1 0,1 1-1,-1-1 1,0 1 0,0-1 0,1 0 0,-1 1 0,0-1 0,1 1 0,-1-1 0,1 0 0,-1 1 0,1-1 0,-1 0-1,0 1 1,1-1 0,-1 0 0,1 0 0,-1 1 0,1-1 0,0 0 0,-1 0 0,1 0 0,-1 0 0,1 0 0,-1 0 0,1 0-1,-1 0 1,1 0 0,-1 0 0,1 0 0,0 0 0,-1 0 0,1 0 0,-1 0 0,1-1 0,-1 1 0,1 0 0,-1 0-1,1-1 1,-1 1 0,0 0 0,1-1 0,-1 1 0,1 0 0,-1-1 0,0 1 0,1-1 0,-1 1 0,0 0 0,1-1 0,-1 0-1,23-31 247,-20 21-214,-1 0 0,0 0-1,0 0 1,-1-18 0,0 25-38,-1 1 1,0-1 0,0 0-1,-1 1 1,1-1-1,-1 1 1,1-1 0,-1 1-1,0 0 1,0-1-1,-1 1 1,1 0 0,-1-1-1,0 1 1,0 0 0,0 0-1,0 1 1,-3-5-1,4 7-8,1 0-1,0 0 1,0 0-1,-1 0 0,1-1 1,0 1-1,-1 0 1,1 0-1,0 0 0,-1 0 1,1 0-1,0 0 1,-1 0-1,1 0 0,0 0 1,0 0-1,-1 0 1,1 0-1,0 1 0,-1-1 1,1 0-1,0 0 1,-1 0-1,1 0 0,0 0 1,0 1-1,-1-1 1,1 0-1,0 0 0,0 0 1,-1 1-1,1-1 1,0 0-1,0 0 0,0 1 1,0-1-1,-1 0 1,1 1-1,0-1 0,0 0 1,0 0-1,0 1 1,0-1-1,0 0 0,0 1 1,0-1-1,0 0 1,0 1-1,0-1 0,0 0 1,0 1-1,0-1 0,0 0 1,0 1-1,0-1 1,0 0-1,0 0 0,0 1 1,1-1-1,-1 0 1,0 1-1,6 23-65,-3-21 63,0 0 1,0 0-1,0 0 1,0 0-1,0-1 1,1 1-1,0-1 1,-1 0-1,1 0 1,0-1-1,0 1 0,0-1 1,0 1-1,0-1 1,0-1-1,0 1 1,0-1-1,1 1 1,-1-1-1,0 0 1,0-1-1,1 1 1,6-2-1,-3 1-9,0-1 1,-1 0-1,1 0 1,-1 0-1,0-1 1,1 0-1,-1-1 1,-1 1-1,1-1 1,0-1-1,-1 1 1,6-6-1,-11 9 20,0 0 0,0 1 0,0-1 0,-1 0 0,1 0-1,0 1 1,0-1 0,-1 0 0,1 0 0,-1 0 0,1 0 0,-1 0 0,1 0 0,-1 0-1,1 0 1,-1 0 0,0 0 0,0 0 0,1 0 0,-1 0 0,0 0 0,0 0 0,0 0-1,0-1 1,0 1 0,-1 0 0,1 0 0,0 0 0,0 0 0,-1 0 0,0-1 0,0 1-2,0 1 1,0-1 0,0 1 0,0 0 0,0 0 0,0 0 0,0-1 0,0 1 0,0 0 0,0 0 0,0 0 0,0 0 0,0 1 0,0-1 0,0 0 0,0 0 0,0 1 0,0-1-1,0 0 1,1 1 0,-1-1 0,0 1 0,0-1 0,0 1 0,0 0 0,0-1 0,1 1 0,-1 0 0,0 0 0,1-1 0,-1 1 0,0 1 0,-5 5 99,0 0 0,1 0 1,0 0-1,0 1 0,-6 13 0,9-17-26,0 0 0,1 0 0,-1 0-1,1 0 1,0 1 0,0-1 0,1 0-1,-1 0 1,1 1 0,0-1 0,0 0-1,0 1 1,1-1 0,0 4 0,0-7-60,0 1-1,0-2 1,0 1 0,0 0 0,0 0 0,0 0 0,0 0 0,0-1 0,0 1 0,1 0-1,-1-1 1,0 1 0,0-1 0,1 1 0,-1-1 0,0 0 0,1 0 0,-1 1 0,0-1-1,1 0 1,-1 0 0,0 0 0,1-1 0,1 1 0,37-6 177,-25 0-164,0 0-1,27-16 1,-33 16-135,1 0 1,-1 1-1,1 1 1,0-1-1,1 2 1,-1-1-1,1 1 0,-1 1 1,18-2-1,-28 4 114,1 1-1,0 0 0,-1-1 1,1 1-1,-1-1 1,1 1-1,-1 0 0,0 0 1,1-1-1,-1 1 0,0 0 1,1-1-1,-1 1 1,0 0-1,0 0 0,1 0 1,-1-1-1,0 1 1,0 0-1,0 0 0,0 0 1,0-1-1,0 1 0,-1 0 1,1 0-1,0 0 1,0-1-1,-1 1 0,1 0 1,-1 1-1,-6 27 277,5-25-224,1 0 1,0 0 0,0 0-1,0 0 1,1 0-1,-1 0 1,1 8 0,0-12-68,1 1 0,-1-1 0,0 1 0,0-1 0,0 1 0,0-1 0,0 1 1,1-1-1,-1 0 0,0 1 0,0-1 0,1 1 0,-1-1 0,0 1 0,1-1 0,-1 0 1,0 1-1,1-1 0,-1 0 0,0 0 0,1 1 0,-1-1 0,1 0 0,-1 0 0,1 1 1,0-1-1,21-6-1295,-1-16-3096,-14 3-1768,-5-1-2399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15086,'0'0'6406,"8"-2"-4580,4 1-737,7 0-897,6 1-160,3-1-1089,7-2-2754,4-1-7272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15150,'0'0'4618,"-2"11"-3086,-3 8-709,2-1 1,0 1-1,2 0 0,0 31 0,1-49-797,0 0 0,1 1 1,-1-1-1,0 0 0,1 1 0,-1-1 1,1 0-1,0 1 0,-1-1 0,1 0 0,0 0 1,0 0-1,0 0 0,0 0 0,0 0 1,0 0-1,0 0 0,0 0 0,0 0 0,0-1 1,0 1-1,1 0 0,-1-1 0,0 1 0,1-1 1,-1 1-1,0-1 0,1 0 0,-1 0 1,0 1-1,1-1 0,-1 0 0,0 0 0,1 0 1,-1 0-1,1-1 0,-1 1 0,0 0 0,1-1 1,-1 1-1,0 0 0,1-1 0,1 0 1,5-2 104,0 0 1,0 0-1,0-1 1,0 0 0,11-7-1,22-24 75,-33 27-192,1-1 0,1 2 1,-1-1-1,22-11 1,-30 19-20,0-1 0,-1 1 1,1 0-1,0 0 0,-1-1 1,1 1-1,0 0 0,-1 0 1,1 0-1,0 0 0,0 0 0,-1 0 1,1 0-1,0 0 0,0 0 1,-1 0-1,1 0 0,0 0 1,0 0-1,-1 1 0,1-1 1,0 0-1,-1 1 0,1-1 0,0 0 1,-1 1-1,1-1 0,-1 1 1,1-1-1,0 1 0,-1-1 1,1 1-1,-1-1 0,1 1 1,-1 0-1,0-1 0,1 1 0,-1 0 1,0-1-1,1 1 0,-1 0 1,0-1-1,0 1 0,0 0 1,0 0-1,1-1 0,-1 2 1,1 43 10,-1-35 5,-2 60 293,2-69-219,15-29-490,2-24-5418,-13 14-2720,-4 9-3191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7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52 133 8648,'0'0'5098,"-8"2"-4201,1-2-623,4 0-194,0 1 1,1-1-1,-1 0 0,0 1 1,1-1-1,-1 1 1,0 0-1,1 0 0,-1 0 1,1 0-1,-1 0 0,-2 3 1,52 7 906,3-6-424,-19-2 93,0 0 1,0 2-1,-1 1 0,51 18 0,-41-10-622,0-1 1,0-2-1,2-2 1,-1-2-1,1-2 1,0-1-1,0-3 1,0-1-1,0-2 1,78-14-1,-19 3 289,201 1-1,4 0-1,113-37-243,438-35 645,-18 55-225,-286 12 2,-242 2-431,99-4-59,2 34 61,430 22-39,111-14 149,-143-16-133,-497-26 499,107-2 1042,-327 27-345,-89-4-3682,-3-2 2307,-1 0-1,0 0 1,0 0-1,0 0 0,1 1 1,-1-1-1,0 0 1,0 0-1,1 0 0,-1 0 1,0 0-1,0 0 1,1 0-1,-1 0 0,0 0 1,0 0-1,1 0 1,-1 0-1,0 0 0,0 0 1,1 0-1,-1 0 0,0 0 1,0 0-1,1 0 1,-1 0-1,0 0 0,0 0 1,0 0-1,1-1 1,-1 1-1,0 0 0,0 0 1,1 0-1,-1 0 1,0-1-1,0 1 0,0 0 1,2-12-5645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15727,'0'0'5990,"63"41"-18642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96 144 15759,'0'0'6337,"-8"0"-4512,0 0-1596,2 0-76,1 0 0,-1 0 0,0 0 0,1 1 0,-1 0 0,-8 2 0,12-2-141,0 0-1,0 0 1,0 0-1,1 0 1,-1 0 0,1 0-1,-1 0 1,0 1-1,1-1 1,0 1 0,-1-1-1,1 1 1,0-1-1,0 1 1,0 0 0,0 0-1,0-1 1,0 1 0,0 0-1,1 0 1,-1 0-1,1 0 1,-1 0 0,1 0-1,0 3 1,-1-4-8,1 0 0,0 0 0,0-1 0,0 1 0,-1 0 1,1 0-1,0 0 0,0-1 0,0 1 0,0 0 0,0 0 0,0 0 1,1 0-1,-1-1 0,0 1 0,0 0 0,1 0 0,-1-1 0,0 1 1,1 0-1,-1 0 0,1-1 0,-1 1 0,1 0 0,-1-1 0,1 1 0,-1-1 1,1 1-1,0-1 0,-1 1 0,1-1 0,0 1 0,-1-1 0,1 1 1,0-1-1,0 0 0,-1 1 0,1-1 0,0 0 0,0 0 0,0 0 0,-1 0 1,1 0-1,0 0 0,0 0 0,0 0 0,-1 0 0,1 0 0,0 0 1,0 0-1,0 0 0,-1-1 0,1 1 0,0 0 0,0-1 0,-1 1 0,1 0 1,1-2-1,5-1 47,1-1 1,-1 0-1,0 0 1,11-9 0,-8 4-50,0 0 1,0-1-1,0 0 1,-1 0-1,-1-1 1,0-1-1,0 1 1,-1-1-1,-1 0 1,0 0-1,-1-1 1,0 0-1,-1 0 1,4-15-1,-26 124-538,12-72 661,1-1 1,1 1-1,1 0 0,1 44 1,2-67-113,0 1-1,1-1 1,-1 0 0,0 1 0,1-1 0,-1 0 0,1 1 0,-1-1-1,1 0 1,0 0 0,-1 0 0,1 0 0,0 0 0,0 0-1,0 0 1,0 0 0,0 0 0,0 0 0,0 0 0,0 0 0,1-1-1,-1 1 1,0 0 0,0-1 0,1 1 0,-1-1 0,0 1 0,0-1-1,1 0 1,-1 0 0,1 1 0,-1-1 0,0 0 0,1 0-1,-1 0 1,0-1 0,3 1 0,0-1 15,0 1 0,-1-1 0,1 0 0,0 0 0,-1 0 0,1 0 0,-1-1 0,1 1 0,-1-1 0,0 0 0,0 0 0,0 0 1,4-3-1,-1-2-7,-1 0 0,1-1 0,-1 0 0,-1 0 0,1 0 0,-2 0 0,1-1 0,-1 1 0,0-1 0,-1 0 0,0 0 0,0 0 0,-1 0 0,0 0 0,-1 0 0,0-1 1,-2-15-1,2 25-23,0-1 1,0 1-1,0-1 1,0 1-1,0 0 1,0-1-1,0 1 1,0-1-1,0 1 1,-1 0-1,1-1 1,0 1-1,0-1 1,0 1-1,-1 0 1,1-1-1,0 1 1,-1 0-1,1-1 1,0 1-1,-1 0 1,1 0-1,0-1 1,-1 1-1,1 0 1,-1 0-1,1 0 1,0 0-1,-1-1 1,1 1-1,-1 0 1,1 0-1,0 0 1,-1 0-1,1 0 1,-1 0-1,1 0 1,-1 0-1,1 0 1,0 0-1,-1 0 1,1 0-1,-1 1 1,1-1-1,-1 0 1,1 0-1,0 0 1,-1 1-1,1-1 1,0 0-1,-1 0 1,1 1-1,0-1 1,-1 0-1,1 0 1,-1 1-1,-16 20-62,14-14 109,0-1 0,0 1 0,1 0-1,0 1 1,0-1 0,1 0 0,-1 1 0,2-1 0,-1 0-1,1 9 1,1-14-27,-1 1 1,0-1-1,1 1 0,-1-1 0,1 0 0,0 1 0,0-1 0,0 0 1,0 0-1,0 1 0,0-1 0,1 0 0,-1 0 0,1 0 1,-1-1-1,1 1 0,0 0 0,0-1 0,0 1 0,0-1 1,0 1-1,0-1 0,0 0 0,0 0 0,0 0 0,1 0 0,-1 0 1,0-1-1,1 1 0,-1-1 0,1 1 0,-1-1 0,3 0 1,10 1-18,0-1 0,0 0 0,-1-1 0,1-1 0,-1 0 0,1-1 0,-1 0 0,0-1 0,19-9 0,-32 13 27,-1 0 0,1 0-1,-1-1 1,0 1 0,1 0-1,-1 0 1,0-1 0,1 1-1,-1 0 1,0-1 0,1 1 0,-1 0-1,0-1 1,0 1 0,1-1-1,-1 1 1,0 0 0,0-1-1,0 1 1,0-1 0,0 1-1,1-1 1,-1 1 0,0 0 0,0-1-1,0 1 1,0-1 0,0 1-1,0-1 1,0 1 0,-1-1-1,1 1 1,0 0 0,0-1-1,0 1 1,0-1 0,-1 1 0,1 0-1,0-1 1,0 1 0,0-1-1,-1 1 1,1 0 0,0-1-1,-1 1 1,1 0 0,0 0 0,-1-1-1,1 1 1,0 0 0,-1 0-1,1-1 1,-1 1 0,0 0-1,-27-20 950,21 15-936,-9-13 54,16 18-123,0 0-1,0-1 1,0 1 0,0 0 0,0-1 0,0 1-1,0 0 1,0-1 0,0 1 0,0 0 0,0-1 0,0 1-1,0 0 1,0-1 0,1 1 0,-1 0 0,0-1-1,0 1 1,0 0 0,0 0 0,1-1 0,-1 1-1,0 0 1,0-1 0,0 1 0,1 0 0,-1 0 0,0 0-1,0-1 1,1 1 0,-1 0 0,0 0 0,1 0-1,40-7-3656,-21 6 1791,19-4-3183,9-5-3502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80 11307,'0'0'7110,"-5"11"-5465,-1 5-950,1 0 0,0 1 1,1-1-1,1 1 0,1 0 1,0 0-1,1 26 0,2-41-663,-1-1 1,0 1-1,0-1 0,0 0 0,1 1 0,-1-1 1,1 1-1,-1-1 0,1 0 0,0 1 0,-1-1 1,1 0-1,0 0 0,0 0 0,0 1 0,0-1 1,0 0-1,0 0 0,0 0 0,0-1 0,0 1 1,1 0-1,1 1 0,0-1 9,1 0-1,-1 0 0,0 0 1,0-1-1,1 1 1,-1-1-1,0 0 0,1 0 1,-1 0-1,5-1 1,0-1 9,1 1 1,0-2 0,-1 1-1,1-1 1,-1 0 0,0-1-1,10-6 1,-4 0-34,0-1-1,-1 0 1,-1-1 0,19-22-1,-26 28-100,0 0-1,-1 0 1,0-1 0,0 0-1,0 1 1,-1-1-1,0 0 1,0-1-1,-1 1 1,0 0 0,0-1-1,1-13 1,-21 71-781,13-33 943,2 1 0,0-1-1,0 1 1,2 0 0,0 0 0,3 28 0,-1-44-36,-1-1 1,1 1 0,0 0 0,0-1 0,-1 1 0,1 0 0,0-1 0,0 1 0,1-1 0,-1 0 0,0 1 0,0-1 0,1 0 0,-1 0 0,1 0 0,-1 0 0,1 0 0,-1 0 0,1 0-1,-1 0 1,1-1 0,0 1 0,0 0 0,-1-1 0,1 0 0,0 1 0,0-1 0,0 0 0,-1 0 0,1 0 0,0 0 0,0 0 0,0-1 0,-1 1 0,1 0 0,0-1 0,2 0 0,4-1 138,-1 0 0,0 0 0,1 0 0,-1-1 0,0 0 0,0 0 0,11-8 0,-8 3-98,-1-1 0,0 0 1,0-1-1,-1 0 0,-1 0 1,1 0-1,-1-1 0,-1 0 1,5-13-1,-8 18-48,0-1 0,0 0 1,-1 0-1,0 0 0,-1 0 0,1 0 1,-1-1-1,-1 1 0,1 0 1,-1-1-1,0 1 0,-1 0 0,0-1 1,0 1-1,-1 0 0,0 0 1,-3-8-1,5 13-42,-1 1 0,1-1 1,-1 1-1,0-1 0,1 1 1,-1-1-1,0 1 0,0 0 0,0-1 1,0 1-1,0 0 0,-1 0 1,1 0-1,0 0 0,-1 0 0,1 0 1,0 0-1,-1 0 0,1 0 1,-1 0-1,1 1 0,-1-1 0,0 1 1,1-1-1,-1 1 0,1 0 1,-1 0-1,0 0 0,1-1 0,-1 1 1,-2 1-1,2 0-141,0-1-1,1 1 1,-1 0-1,1 0 1,-1 0-1,1 1 1,-1-1-1,1 0 1,-1 0-1,1 1 1,0-1-1,0 1 1,0-1-1,0 1 1,0-1-1,0 1 1,0 0-1,1 0 1,-1-1-1,0 1 1,1 0 0,0 0-1,-1 0 1,1-1-1,0 1 1,0 0-1,0 2 1,0 26-7112,0-18 1286,0 1-4575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67 5990,'0'0'22314,"0"-13"-21764,-5 187-358,5-174-186,0 1 0,1-1 0,-1 1 0,0-1 0,0 1 0,1 0 0,-1-1 0,1 0-1,-1 1 1,0-1 0,1 1 0,-1-1 0,1 1 0,-1-1 0,1 0 0,-1 1 0,1-1 0,-1 0 0,1 0 0,-1 1-1,1-1 1,0 0 0,-1 0 0,1 0 0,-1 0 0,1 0 0,0 0 0,-1 0 0,1 0 0,-1 0 0,1 0 0,0 0-1,-1 0 1,1 0 0,-1 0 0,2-1 0,25-6 298,-17 0-326,1-1 0,-1-1-1,-1 1 1,1-1-1,-2-1 1,1 0 0,11-17-1,0 1-123,-20 25 125,0 1 0,0 0 0,0-1 1,0 1-1,0 0 0,0-1 0,1 1 1,-1 0-1,0-1 0,0 1 0,1 0 0,-1 0 1,0-1-1,0 1 0,1 0 0,-1 0 1,0 0-1,0-1 0,1 1 0,-1 0 1,0 0-1,1 0 0,-1 0 0,0 0 1,1 0-1,-1 0 0,0 0 0,1-1 0,-1 1 1,0 0-1,1 0 0,-1 0 0,0 1 1,1-1-1,-1 0 0,0 0 0,1 0 1,-1 0-1,0 0 0,1 0 0,-1 0 1,0 1-1,1-1 0,4 19-292,-4 34 298,-1-48-46,-7 24 320,4-24 340,5-20-314,18-115-120,-20 129-170,1-1 0,0 1-1,-1 0 1,1 0 0,0 0 0,0 0 0,-1-1-1,1 1 1,0 0 0,0 1 0,0-1 0,0 0 0,1 0-1,-1 0 1,0 1 0,0-1 0,0 0 0,1 1-1,-1-1 1,0 1 0,1 0 0,1-1 0,40-6-365,-2 0-3615,-38 6 3266,0 0-1,0-1 0,-1 1 1,1-1-1,-1 0 0,1 0 0,-1 0 1,0 0-1,0 0 0,4-4 1,4-13-5474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13581,'0'0'9577,"-2"10"-8483,-4 25-471,2 1-1,2-1 0,2 51 0,18 118 1315,-18-203-1972,0 1 1,0-1-1,0 0 0,1 0 1,-1 0-1,0 1 1,0-1-1,1 0 1,-1 0-1,1 0 0,-1 0 1,1 0-1,-1 0 1,1 1-1,0-2 1,0 1-1,-1 0 0,1 0 1,0 0-1,0 0 1,1 1-1,-1-2 5,0-1-1,-1 1 0,1 0 1,-1 0-1,1-1 1,0 1-1,-1-1 1,1 1-1,-1 0 1,1-1-1,-1 1 0,1-1 1,-1 1-1,0-1 1,1 1-1,-1-1 1,0 1-1,1-1 1,-1 0-1,0 1 0,0-1 1,1 1-1,-1-1 1,0 0-1,0 1 1,0-1-1,0 0 1,0 1-1,0-1 0,0 0 1,0 1-1,0-1 1,0 0-1,0 1 1,0-1-1,-1 1 1,1-2-1,0-6-167,-1 0 0,0 0 0,0 0 0,-1 0 1,1 1-1,-2-1 0,1 0 0,-1 1 0,-7-13 0,-1 1 119,-2 1 0,-16-19 0,-11-17 144,48 59 413,1 0 0,-1-1 0,1 0 1,0 0-1,18 4 0,6 0-3465,-7-4-3857,-6-4-1766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8616,'0'0'13859,"-8"0"-11324,-2 1-2033,1 0 0,0 1 0,0 0 0,0 0 0,0 1 0,-15 7-1,21-9-436,0 0-1,0 0 1,1 0-1,-1 1 0,0-1 1,1 1-1,-1 0 1,1 0-1,0 0 1,0 0-1,0 0 0,0 0 1,0 1-1,0-1 1,0 1-1,1-1 0,-1 1 1,1 0-1,0-1 1,0 1-1,0 0 1,0 0-1,0 0 0,0 0 1,1 0-1,0 0 1,-1 0-1,2 6 0,-1-8-65,1 0 0,-1 0-1,1 0 1,-1 0 0,1-1-1,0 1 1,-1 0-1,1 0 1,0 0 0,0-1-1,0 1 1,0 0-1,-1-1 1,1 1 0,0-1-1,0 1 1,0-1 0,0 0-1,0 1 1,1-1-1,-1 0 1,0 1 0,0-1-1,0 0 1,0 0 0,2 0-1,35 0-444,-28 0 177,115 0-1194,-125 0 1459,1 0 0,-1 0 1,1 0-1,-1 0 0,1 0 0,-1 0 0,1 0 1,-1 1-1,1-1 0,-1 0 0,1 0 0,-1 1 1,1-1-1,-1 0 0,1 1 0,-1-1 0,0 0 0,1 1 1,-1-1-1,0 1 0,1-1 0,-1 1 0,0-1 1,0 1-1,1-1 0,-1 1 0,0-1 0,0 1 1,0-1-1,0 1 0,0-1 0,1 1 0,-1-1 1,0 1-1,0-1 0,0 1 0,0-1 0,-1 1 1,1 0-1,0-1 0,0 1 0,0-1 0,0 1 1,-1-1-1,1 1 0,0-1 0,0 0 0,-1 1 0,1-1 1,0 1-1,-1-1 0,1 1 0,-1 0 0,-18 26-89,13-21 137,0-1 0,0 1 0,-1-1 1,1-1-1,-1 1 0,0-1 0,-1 0 0,1-1 0,-1 0 0,1 0 0,-1 0 1,0-1-1,0 0 0,-10 0 0,18-2-75,-1 0 0,1 0 0,0 0 0,-1 0 0,1 0 0,0 0 0,-1 0 0,1 0 0,0 0 0,-1 0 0,1 0 0,0 0 0,-1 0 0,1 0 0,0 0 0,-1 0 0,1-1 0,0 1 1,0 0-1,-1 0 0,1 0 0,0 0 0,0-1 0,-1 1 0,1 0 0,0 0 0,0-1 0,-1 1 0,1 0 0,0-1 0,0 1 0,0 0 0,0-1 0,0 1 0,-1 0 0,1-1 0,0 1 0,0 0 0,0-1 0,0 1 0,0-1 0,8-17-2708,18-13-3818,1 13-527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3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78 234 11627,'0'0'9524,"-8"6"-9151,-1 1-44,1 1 0,0-1 0,0 2 0,-9 12 0,15-19-222,0 1 0,0-1 1,0 0-1,0 1 1,1 0-1,0-1 0,-1 1 1,1 0-1,0 0 0,0 0 1,0 0-1,1 0 0,-1 0 1,1 0-1,-1 0 0,1 0 1,0 0-1,0 0 0,1 0 1,-1 0-1,0 0 1,1 0-1,0 0 0,0 0 1,0-1-1,1 4 0,0-4-92,0-1 0,-1 0 0,1 0-1,0 1 1,0-1 0,0 0 0,-1 0 0,1 0-1,0-1 1,1 1 0,-1-1 0,0 1-1,0-1 1,0 1 0,0-1 0,0 0 0,0 0-1,1 0 1,-1 0 0,0-1 0,0 1 0,4-1-1,-2 0 2,1 0 1,0 0-1,0-1 0,0 1 0,-1-1 1,1 0-1,-1 0 0,9-6 0,-2-4 30,-1 0 0,0-1 1,0 0-1,-1-1 0,-1 1 0,0-2 0,-1 1 1,-1-1-1,0 0 0,-1-1 0,0 1 0,-2-1 0,0 0 1,0 0-1,-2 0 0,0 0 0,-1 0 0,0-1 1,-4-19-1,4 34-46,0 0 0,-1-1 0,1 1-1,-1 0 1,1 0 0,-1 0 0,0 0 0,0 0 0,0 0 0,0 0 0,0 0 0,0 1 0,-1-1 0,1 0 0,0 1 0,-1-1 0,0 1 0,1-1 0,-1 1 0,0 0 0,0 0-1,1-1 1,-1 1 0,0 1 0,0-1 0,0 0 0,0 0 0,-1 1 0,1-1 0,0 1 0,0 0 0,0-1 0,0 1 0,0 0 0,-4 1 0,2 0 1,-1 0 1,1 0 0,0 0-1,0 1 1,0 0 0,0-1 0,1 2-1,-1-1 1,0 0 0,1 1-1,0-1 1,-1 1 0,1 0-1,0 0 1,1 1 0,-6 6-1,5-5 85,0 0 0,0 0 0,0 1 0,1-1-1,-1 1 1,1 0 0,1 0 0,-1 0 0,1-1 0,0 1-1,1 0 1,-1 8 0,1-11-43,1 0-1,0 1 1,-1-1-1,1 0 0,0 0 1,0 0-1,0 0 1,1 0-1,-1 0 1,1-1-1,0 1 1,0 0-1,0-1 1,0 1-1,0-1 1,0 0-1,1 1 1,-1-1-1,1 0 1,-1-1-1,1 1 1,0 0-1,5 2 1,20 8-244,-16-8-134,0 1 0,-1 1 1,0 0-1,15 11 0,-23-15 269,0 1-1,0 0 0,-1-1 0,1 1 0,-1 0 0,1 0 1,-1 1-1,0-1 0,0 0 0,0 1 0,-1-1 0,1 1 0,-1 0 1,0-1-1,0 1 0,0 0 0,-1 0 0,1 7 0,-1 34-1611,0-28-3786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4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62 229 15150,'0'0'10560,"-9"3"-9941,5 0-511,-1-1 0,1 1 0,-1 0 0,1 0 0,0 0 0,0 0 0,-5 6 0,8-7-73,-1 0-1,1 0 0,0 0 1,0 0-1,0 0 0,0 0 0,0 0 1,0 0-1,0 0 0,0 0 1,1 0-1,-1 1 0,1-1 1,0 0-1,0 0 0,0 1 0,0-1 1,0 0-1,0 0 0,0 1 1,1-1-1,-1 0 0,1 0 1,0 0-1,1 4 0,-1-5-25,0 0 0,0 0 0,0 0 0,0 0-1,0 0 1,0 0 0,0 0 0,0-1 0,0 1-1,0 0 1,1-1 0,-1 1 0,0-1 0,1 1-1,-1-1 1,0 1 0,1-1 0,-1 0 0,0 0 0,1 0-1,-1 0 1,0 0 0,1 0 0,-1 0 0,1 0-1,-1 0 1,0-1 0,1 1 0,1-1 0,1 0 16,1 0 1,-1-1 0,0 1-1,1-1 1,-1 0 0,0 0-1,6-5 1,-1 0-91,1-2 0,-1 1 0,-1-1 0,0-1 0,0 1 0,-1-1 0,0-1 0,0 1 0,-1-1 0,4-12 0,-9 21 6,-2 8 23,0 0 1,0 0-1,0 0 1,-1 0-1,0 0 0,-3 5 1,-6 27-111,10-32 173,0 0-1,1 0 1,-1 0 0,2 0-1,-1 0 1,2 11 0,-2-16-21,1 0 0,-1 0 1,1 0-1,-1 0 0,1 0 0,0 0 1,-1 0-1,1 0 0,0 0 0,0 0 1,0 0-1,0 0 0,-1-1 1,1 1-1,0 0 0,1-1 0,-1 1 1,0 0-1,0-1 0,0 1 0,0-1 1,0 0-1,0 1 0,1-1 1,-1 0-1,0 0 0,0 0 0,0 0 1,1 0-1,-1 0 0,0 0 0,0 0 1,1 0-1,-1-1 0,0 1 1,0 0-1,0-1 0,0 1 0,2-2 1,3 0 6,0-1 1,0 0-1,0 0 0,-1-1 1,1 0-1,-1 0 1,0 0-1,0-1 1,0 1-1,-1-1 1,7-9-1,2-4-49,0-1 0,11-21 0,-17 25 38,0 0 0,-1 0 0,-1 0 1,-1 0-1,0-1 0,-1 0 0,0 0 0,-2 0 0,1-20 0,-2 36-2,0-1-1,0 1 0,0 0 1,1-1-1,-1 1 0,0-1 1,0 1-1,0 0 0,0-1 1,0 1-1,0-1 0,0 1 1,0 0-1,0-1 0,0 1 0,0-1 1,0 1-1,0 0 0,-1-1 1,1 1-1,0 0 0,0-1 1,0 1-1,0-1 0,-1 1 1,1 0-1,0 0 0,0-1 1,-1 1-1,1 0 0,0-1 1,-1 1-1,1 0 0,0 0 0,-1-1 1,1 1-1,0 0 0,-1 0 1,1 0-1,0 0 0,-1 0 1,0-1-1,-14 16-64,-11 28-38,15-20 164,1 1 0,2 1 0,0-1 0,1 1 1,2 0-1,0 1 0,2-1 0,1 1 0,1 0 0,3 38 1,-1-63-69,-1 1 0,0-1 0,0 0 0,1 0 0,-1 1 0,0-1 0,1 0 1,-1 0-1,1 0 0,0 0 0,-1 0 0,1 1 0,0-1 0,0 0 0,0 0 1,-1-1-1,1 1 0,0 0 0,0 0 0,1 0 0,-1-1 0,0 1 1,0 0-1,0-1 0,0 1 0,0-1 0,1 0 0,-1 1 0,0-1 0,0 0 1,1 0-1,-1 1 0,3-1 0,-2-1-7,1 1 0,-1 0-1,1-1 1,-1 1 0,1-1 0,-1 0 0,1 0-1,-1 0 1,0 0 0,1 0 0,-1 0-1,0-1 1,0 1 0,0-1 0,0 1 0,2-4-1,12-14 22,-1-2 0,-1 0 0,-1-1-1,-1 0 1,16-40 0,34-126 46,-49 147-51,-11 32-68,-3 12 26,-9 25 13,-12 48 6,14-7 51,2 1 0,3 79 0,5-144 167,2-15-141,3-18-250,-7 16 100,0 1 0,0 0-1,-1 0 1,-1 0 0,0 0 0,0 0-1,-1 0 1,-9-20 0,-1 4-11,-35-52 1,45 75 115,1 0 46,-1 0 1,1 0-1,-1 0 0,1 0 1,0-1-1,1 1 1,-2-6-1,44 7 60,-6 8-803,-18-2-1757,0-1-4651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4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13229,'0'0'10537,"63"-15"-9576,-35 8-704,0-1-482,3 1-1921,3-2-3107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11275,'0'0'15086,"58"-5"-24535,-40-4-6470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8:0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1183 9161,'0'0'7041,"5"-10"-6651,-2 4-316,1 0 0,0-1 0,0 2 0,0-1 0,1 0 0,-1 1 0,1 0 0,1 0 0,-1 0 0,1 1 0,0-1 0,0 1 0,0 1 0,0-1 0,1 1 0,-1 0 0,1 1 0,0 0 0,0 0 1,0 0-1,0 1 0,12-1 0,103 6 1563,-71-1-1151,1-2 1,72-8-1,-91 3-386,0 1 0,0 2 1,0 1-1,0 2 0,0 1 0,0 1 1,-1 2-1,62 19 0,30 12 96,178 29-1,133-9 113,-337-49-230,176-10 0,96-35 28,224 1-106,14-3 0,7-24 0,-536 53-59,-79 10 59,1 0 0,-1 0-1,0-1 1,0 1 0,1 0-1,-1 0 1,0-1 0,0 1 0,1 0-1,-1-1 1,0 1 0,0 0-1,0-1 1,1 1 0,-1 0-1,0-1 1,0 1 0,0-1-1,0 1 1,0 0 0,0-1 0,0 1-1,0 0 1,0-1 0,0 1-1,0-1 1,0 1 0,0 0-1,0-1 1,0 1 0,0 0 0,-1-1-1,1 1 1,0-1 0,0 1-1,0 0 1,-1 0 0,1-1-1,0 1 1,0 0 0,-1-1-1,1 1 1,0 0 0,-1 0 0,1-1-1,0 1 1,0 0 0,-1 0-1,-17-20-126,15 18 109,1-1-41,-1-1 1,1 1-1,-1-1 0,1 0 0,0 0 0,0 0 1,1 0-1,-1 0 0,1 0 0,0 0 0,0-1 1,1 1-1,-1 0 0,1-1 0,0 1 0,0-7 1,2-10-248,1 0 0,7-26 1,0-11 251,-7 36 80,-2 0 0,-1-1-1,-1 0 1,0 1 0,-2 0-1,-1-1 1,-9-32 0,9 45-9,0-1 0,-1 1 1,1 0-1,-2 1 0,0-1 1,0 1-1,0 0 0,-1 1 1,0-1-1,-1 1 1,0 1-1,0 0 0,-1 0 1,0 0-1,0 1 0,-1 0 1,-13-5-1,-38-12-45,0 4-1,-2 2 0,-123-16 1,119 22-50,-1575-262 665,1099 195-269,405 66-98,-270 10 0,369 5-192,1 2-1,-1 1 0,2 3 1,-1 1-1,1 1 1,1 2-1,0 2 1,1 1-1,0 2 0,2 2 1,0 0-1,1 2 1,1 2-1,2 1 0,0 1 1,1 1-1,2 2 1,1 0-1,2 2 1,0 1-1,-34 65 0,36-56 2,1 1-1,2 1 1,2 1-1,2 0 1,2 1-1,2 1 1,2 0-1,-4 84 1,13-127-67,-1 0 1,1 1-1,0-1 1,1 0 0,-1 0-1,0 0 1,1 0-1,0 0 1,0 0-1,0 0 1,0 0 0,0-1-1,1 1 1,-1-1-1,1 1 1,-1-1 0,1 0-1,0 0 1,0 0-1,0-1 1,0 1-1,0-1 1,0 0 0,0 1-1,6 0 1,4 3-591,1-1 1,0-1-1,1 0 1,26 2-1,0-7-3440,-1-9-2669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2:4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17457,'0'0'8199,"41"-8"-12331,-24-19-9032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10730,'0'0'14259,"0"9"-12935,2 27-480,13 69 1,-7-66-1015,-2 1 0,0 42 1,-7-55-1946,0-22-7381,-3-10 1686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15855,'0'0'11819,"0"-5"-12075,13 13-1185,1 0-1570,3 0-1762,-1 0-3907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15631,'0'0'5771,"-9"2"-4965,6-2-714,-65 15 432,65-14-518,0 0 1,-1 0 0,1 1 0,0 0-1,0-1 1,0 1 0,0 0 0,-3 4-1,5-5-13,0-1-1,0 1 0,1 0 1,-1 0-1,1 0 0,-1 0 1,1 0-1,-1 0 0,1 0 1,-1 0-1,1 0 0,0 0 1,0 0-1,-1 0 0,1 0 1,0 0-1,0 1 0,0-1 1,0 0-1,0 0 0,0 0 1,1 0-1,-1 0 0,0 0 1,0 0-1,1 1 0,2 0-42,1 0-1,-1 0 1,0 0-1,1-1 0,-1 1 1,0-1-1,1 0 1,0 0-1,-1-1 0,1 1 1,0-1-1,-1 1 0,1-1 1,6-1-1,0 2-348,-2-1-67,1 1 0,0 1 0,0 0 1,14 5-1,-21-7 424,0 1 0,0 0 0,0 0 0,0 0 0,-1 0-1,1 0 1,0 0 0,-1 0 0,1 0 0,-1 1 0,1-1 0,-1 1 0,0-1 0,0 1 0,1 0 0,-1-1 0,0 1 0,-1 0 0,1 0 0,0-1 0,0 1 0,-1 0 0,1 0 0,-1 0 0,1 0-1,-1 4 1,0-3 249,0 1-1,0 0 1,-1-1-1,1 1 1,-1 0-1,0-1 1,0 1-1,0-1 1,0 1-1,-1-1 1,1 0-1,-1 1 1,0-1-1,0 0 1,0 0-1,0 0 1,-1 0-1,1-1 1,-1 1-1,0-1 1,0 1-1,0-1 1,0 0-1,0 0 1,0 0-1,0-1 1,-4 2-1,-5 1 417,0 0-1,1-1 0,-1-1 0,-1 0 1,1-1-1,-24 0 0,22-6-2227,15-5-6244,5 5 193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15503,'0'0'8669,"-2"11"-7179,2-10-1463,-15 76 1725,14-67-1644,0-1 0,0 1-1,1 0 1,0 0 0,1 0 0,0-1 0,3 13 0,-4-20-97,1-1 0,0 1 0,0-1 1,-1 0-1,1 1 0,0-1 0,0 0 0,1 1 0,-1-1 0,0 0 0,0 0 1,1 0-1,-1 0 0,0 0 0,1 0 0,-1 0 0,1 0 0,-1-1 0,1 1 1,0-1-1,-1 1 0,1-1 0,-1 0 0,1 1 0,0-1 0,-1 0 0,1 0 1,0 0-1,-1 0 0,1 0 0,0-1 0,-1 1 0,1 0 0,0-1 0,-1 0 1,1 1-1,2-2 0,4-1 52,0 0 0,1-1 0,-1 0 0,-1-1 0,12-7 0,22-27 33,-33 29-82,1 1 0,0 1 0,1 0-1,12-9 1,-21 17-20,-1 0 0,0 0 1,0 0-1,0-1 0,0 1 0,1 0 0,-1 0 0,0 0 0,0 0 0,0 0 0,0 0 0,1 0 0,-1 0 0,0 0 0,0 0 0,0 0 0,1 0 0,-1 0 1,0 0-1,0 0 0,0 0 0,1 0 0,-1 0 0,0 0 0,0 0 0,0 0 0,1 0 0,-1 0 0,0 0 0,0 0 0,0 0 0,0 0 0,1 1 0,-1-1 1,0 0-1,0 0 0,0 0 0,0 0 0,1 0 0,-1 1 0,0-1 0,0 0 0,0 0 0,0 0 0,0 0 0,0 1 0,0-1 0,0 0 0,0 15-98,-7 16 126,-4-7 25,7-16 38,0 0 0,1 0 0,0 0 0,0 0-1,1 0 1,0 0 0,-1 13 0,3-20-97,1-1 0,-1 1 0,1-1 0,0 1 0,-1-1 1,1 1-1,0-1 0,0 1 0,-1-1 0,1 0 0,0 0 0,0 1 1,-1-1-1,1 0 0,0 0 0,0 0 0,0 0 0,-1 0 0,1 0 1,0 0-1,0 0 0,0 0 0,-1 0 0,1 0 0,0-1 1,0 1-1,-1 0 0,1 0 0,0-1 0,1 0 0,26-10-6774,-18 1 76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16367,'0'0'9546,"-10"1"-9296,2 0-163,0 0 0,-1 1-1,1 0 1,0 1 0,0-1-1,0 2 1,1-1 0,-1 1-1,1 0 1,0 1 0,0-1-1,0 1 1,1 1 0,-1-1-1,1 1 1,-8 11 0,14-17-85,0 0 1,-1 1-1,1-1 0,0 0 1,0 1-1,-1-1 1,1 0-1,0 1 0,0-1 1,0 1-1,0-1 0,-1 0 1,1 1-1,0-1 1,0 1-1,0-1 0,0 1 1,0-1-1,0 0 1,0 1-1,0-1 0,0 1 1,0-1-1,1 1 0,-1-1 1,0 0-1,0 1 1,0-1-1,0 0 0,1 1 1,-1-1-1,0 1 1,0-1-1,1 1 0,18 5 121,34-6-104,-40 0-201,13-2-318,-19 1 330,0 0-1,1 1 1,-1 0-1,1 0 1,-1 0-1,0 1 0,1 0 1,-1 0-1,10 4 1,-16-4 190,0 0 0,0 0 0,0 0 0,0 0 0,0 0 0,0 0 0,-1 0 0,1 0 0,0 0 1,-1 0-1,1 0 0,-1 1 0,1-1 0,-1 0 0,0 0 0,1 0 0,-1 1 0,0-1 0,0 0 0,0 1 0,0-1 0,0 0 0,0 0 1,0 1-1,0-1 0,-1 0 0,1 0 0,-1 1 0,1-1 0,-1 0 0,1 0 0,-1 0 0,1 0 0,-1 1 0,0-1 0,0 0 0,1 0 1,-1 0-1,0-1 0,0 1 0,0 0 0,-1 1 0,-4 4 209,0-1 0,0 1 0,0-1 0,0 0 0,-9 5 0,3-3-11,-1-1 1,0-1 0,0 0 0,0 0 0,0-1 0,-1-1 0,0 0 0,1-1-1,-17 0 1,30-2-285,-1 0-1,1 1 1,-1-1-1,0 0 0,1 0 1,-1-1-1,0 1 1,1 0-1,-1 0 0,0 0 1,1 0-1,-1 0 1,1-1-1,-1 1 0,1 0 1,-1-1-1,0 1 1,1 0-1,-1-1 0,1 1 1,-1 0-1,1-1 1,0 1-1,-1-1 0,1 1 1,-1-1-1,1 0 1,0-18-5495,3 2-2500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53 7431,'0'0'7532,"-1"-9"-4473,-2-26-208,2 26-337,-1 25 17,-15 87-728,9-61-1285,2 0 0,-2 49 1,8-90-513,0 0 0,0 0 1,0 0-1,0 0 0,0 0 0,1 0 1,-1 1-1,0-1 0,0 0 1,1 0-1,-1 0 0,1 0 0,-1 0 1,1 0-1,-1 0 0,1 0 1,-1 0-1,1-1 0,0 1 0,0 0 1,-1 0-1,1 0 0,0-1 1,0 1-1,0 0 0,0-1 0,2 2 1,-1-2 5,1 1 0,0-1 0,0 1 0,-1-1 0,1 0 0,0 0 0,0 0 0,-1-1 0,1 1 1,0 0-1,3-2 0,11-3 38,0-1 1,29-16 0,-36 17-49,-4 2-11,0 0 0,0 1 0,0 0 0,0 0-1,0 0 1,0 1 0,1 0 0,-1 0 0,12 0 0,-17 1 7,-1 1-1,1-1 1,-1 0 0,1 1-1,-1-1 1,1 1 0,-1-1-1,0 1 1,1-1 0,-1 1-1,0-1 1,0 1 0,1-1-1,-1 1 1,0 0 0,0-1-1,0 1 1,0-1 0,1 1-1,-1 0 1,0-1 0,0 1-1,0-1 1,0 1 0,-1 0-1,1-1 1,0 1 0,0-1-1,0 1 1,0 0 0,-1-1-1,1 1 1,0-1 0,0 1-1,-1-1 1,1 1 0,0-1-1,-1 1 1,0 0 0,-11 22 100,4-15 74,0-1-1,0 0 1,-1-1-1,0 0 1,0 0-1,0 0 0,-1-1 1,0-1-1,0 0 1,0 0-1,-1-1 0,1 0 1,-1-1-1,1 0 1,-1-1-1,0 0 1,-17-1-1,28 0-209,-1 0 0,0 0 0,0 0-1,0 0 1,0 0 0,1 0 0,-1 0 0,0-1 0,0 1-1,0 0 1,1 0 0,-1-1 0,0 1 0,1-1 0,-1 1-1,0-1 1,1 1 0,-1-1 0,0 1 0,1-1 0,-1 1 0,1-1-1,-1 0 1,1 1 0,-1-1 0,1 0 0,0 0 0,-1 1-1,1-1 1,0 0 0,-1 0 0,1 1 0,0-1 0,0 0-1,0 0 1,0 0 0,0-1 0,0 0-211,0 1 0,0-1 0,1 1 1,-1-1-1,0 1 0,1-1 0,-1 1 0,1 0 0,0-1 0,-1 1 0,1 0 1,0-1-1,0 1 0,0 0 0,0 0 0,0 0 0,0 0 0,0 0 0,3-2 1,42-16-11177,-17 9-623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12075,'0'0'12113,"10"7"-11029,-6-4-1043,0 0-1,0 0 1,0 0 0,1 0-1,-1-1 1,1 0-1,-1 0 1,1 0 0,0 0-1,0-1 1,0 0 0,0 0-1,0 0 1,1-1 0,-1 1-1,0-1 1,0-1 0,0 1-1,0-1 1,0 0 0,0 0-1,0 0 1,0 0 0,0-1-1,8-4 1,-4 0-18,0 1 1,0-1-1,-1-1 0,0 1 1,-1-2-1,12-11 0,-16 14 1,0 0 0,0 1 0,0-1 0,-1 0-1,1-1 1,-1 1 0,0 0 0,-1-1-1,1 1 1,-1-1 0,0 1 0,-1-1 0,1-8-1,-1 13-22,0 0 0,0 1 0,0-1 0,-1 0 0,1 0 0,0 0 0,0 0 0,-1 0 0,1 0 0,0 1 0,-1-1 0,1 0 0,-1 0 0,1 1 0,-1-1 0,1 0 0,-1 0 0,0 1 0,1-1 0,-1 1 0,0-1 0,1 1 0,-1-1 0,0 1 0,0-1 0,0 1 0,1-1 0,-1 1-1,0 0 1,0 0 0,0-1 0,0 1 0,0 0 0,0 0 0,1 0 0,-1 0 0,0 0 0,0 0 0,0 0 0,0 0 0,0 1 0,0-1 0,0 0 0,1 0 0,-1 1 0,0-1 0,0 1 0,0-1 0,1 0 0,-2 2 0,-4 0 33,0 1 1,0 0-1,0 0 1,0 0-1,-8 7 1,0 2 37,-55 53 1184,63-58-1082,0-1-1,0 2 1,1-1-1,0 0 1,0 1 0,1 0-1,-7 16 1,11-23-169,0 0 1,0 0-1,0 0 1,0 0-1,0 0 1,0 0-1,0 0 0,0 0 1,1 0-1,-1 0 1,0 0-1,1 0 1,-1 0-1,0 0 1,1 0-1,-1 0 0,1 0 1,0 0-1,-1 0 1,1-1-1,0 1 1,-1 0-1,1-1 1,0 1-1,0 0 0,0-1 1,0 1-1,-1-1 1,1 1-1,0-1 1,0 1-1,0-1 1,0 0-1,0 0 0,0 1 1,0-1-1,0 0 1,0 0-1,0 0 1,0 0-1,0 0 1,2 0-1,59 0 176,-45-1-158,9 0-131,-1-2 0,38-8 0,-34 6 111,-28 5-7,-1 0 0,1 1 1,-1-1-1,1 0 0,0 1 0,-1-1 0,1 1 0,-1-1 0,1 1 0,-1 0 0,0-1 0,1 1 0,-1-1 1,1 1-1,-1 0 0,0-1 0,0 1 0,1 0 0,-1-1 0,0 1 0,0 0 0,0-1 0,0 1 0,0 0 0,0 0 1,0-1-1,0 1 0,0 0 0,0-1 0,0 2 0,0 33 89,-1-26-75,22-29 422,-16 11-390,1-1 0,-1 0 0,-1 0 0,0 0-1,0-1 1,-1 1 0,0-1 0,-1 0 0,0 0 0,-1 0 0,0 0 0,-1-16 0,-17 58 80,16-31-91,1 0 0,0 1 0,0-1 0,-1 0 0,1 1 0,0-1 0,0 1 0,0-1 0,0 0 0,0 1 0,0-1 0,0 1 0,0-1 0,0 1 0,0-1 0,0 0-1,0 1 1,0-1 0,0 1 0,0-1 0,0 0 0,0 1 0,0-1 0,1 1 0,-1-1 0,0 0 0,0 1 0,0-1 0,1 0 0,-1 1 0,0-1 0,0 0 0,1 1 0,-1-1 0,0 0 0,1 1-1,-1-1 1,1 0 0,-1 0 0,0 0 0,1 1 0,-1-1 0,0 0 0,1 0 0,-1 0 0,1 0 0,-1 0 0,1 0 0,-1 0 0,0 0 0,1 0 0,-1 0 0,1 0 0,-1 0 0,1 0 0,-1 0-1,0 0 1,1 0 0,-1 0 0,1-1 0,2 1-189,-3 0-162,-17 1-7478,9 0 771,-1 0-8721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43 10410,'1'-2'544,"0"1"1,0-1-1,-1 1 1,1-1-1,0 1 1,-1-1-1,1 0 1,-1 1-1,1-1 1,-1 0 0,0 0-1,1 1 1,-1-1-1,0 0 1,0 0-1,-1 1 1,1-1-1,0 0 1,0 1-1,-2-3 1,2 3-368,-1 1 0,0-1 1,0 1-1,0-1 1,0 1-1,0-1 0,0 1 1,0 0-1,0-1 1,0 1-1,0 0 0,0 0 1,0 0-1,0 0 1,0 0-1,0 0 0,0 0 1,0 0-1,0 0 1,0 0-1,0 1 0,0-1 1,-2 1-1,-6 2-44,-1 1 0,0 1 0,1-1 0,0 1 0,-10 8 0,8-5-62,7-6-45,1 0 1,-1 0-1,1 0 0,-1 1 1,1-1-1,0 1 0,0 0 1,0 0-1,0 0 0,0 1 1,1-1-1,0 1 0,-1-1 1,1 1-1,1 0 0,-1 0 1,0 0-1,-1 6 0,4-9-24,-1 0 1,0 0-1,1-1 0,-1 1 0,1 0 0,-1-1 0,1 1 0,-1 0 1,1-1-1,-1 1 0,1-1 0,0 1 0,-1-1 0,1 1 0,0-1 0,-1 1 1,1-1-1,0 0 0,0 1 0,-1-1 0,1 0 0,0 0 0,0 0 1,-1 1-1,1-1 0,1 0 0,29 4 85,-21-3-72,18 2 8,34 6-87,-58-9 47,0 1 0,0 0 0,-1 0 0,1 1 0,0-1 0,0 1 0,-1 0 0,1 0 0,-1 0 0,1 0 0,3 5 0,-6-7 21,0 1 0,-1 0 0,1 0 0,0-1-1,-1 1 1,1 0 0,-1 0 0,1 0 0,-1 0 0,1 0 0,-1-1 0,0 1 0,1 0 0,-1 0-1,0 0 1,0 0 0,0 0 0,0 0 0,0 0 0,0 0 0,0 0 0,0 0 0,0 0 0,0 0-1,-1 0 1,0 2 0,0-1 59,0 0-1,0-1 1,-1 1-1,1 0 0,-1-1 1,1 1-1,-1-1 1,0 1-1,0-1 1,1 0-1,-4 2 0,-5 2 384,1-1 0,-1 0-1,-20 4 1,17-4-228,-1-1 0,0-1 1,0 0-1,0-1 0,0-1 0,0 0 1,-17-3-1,30 3-248,0 0 0,1 0 0,-1 0 0,1 0 0,-1 0 0,0 0 0,1-1 0,-1 1 0,1 0 0,-1 0 0,0-1 0,1 1 0,-1 0 0,1-1 0,-1 1-1,1-1 1,-1 1 0,1 0 0,-1-1 0,1 1 0,0-1 0,-1 1 0,1-1 0,0 0 0,-1 1 0,1-1 0,0 1 0,0-1 0,-1 1 0,1-1 0,0 0 0,0 1 0,0-1 0,0 0 0,0 1 0,0-1 0,0 0 0,0 1 0,0-1 0,0 1 0,0-1 0,0 0 0,1 1 0,-1-1 0,0 0 0,0 1 0,1-1 0,-1 1 0,0-1 0,1 1 0,-1-1 0,1 1 0,-1-1 0,0 1 0,1-1 0,-1 1 0,1 0 0,-1-1 0,1 1 0,0 0 0,0-1 0,34-25-3805,68-14-10104,-67 26 5424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10314,'0'0'12844,"-8"1"-11413,0 1-1300,0 1 1,1 0-1,0 0 1,-1 1 0,1-1-1,1 2 1,-1-1-1,0 1 1,1 0 0,0 0-1,0 1 1,1-1 0,0 1-1,-1 1 1,2-1-1,-1 1 1,1-1 0,0 1-1,1 1 1,-1-1-1,2 0 1,-1 1 0,1 0-1,0-1 1,-1 9 0,3-15-125,0 0 1,0 0 0,0 0 0,0 0 0,0 0 0,0-1 0,0 1 0,1 0 0,-1 0 0,0 0 0,1-1 0,-1 1 0,0 0 0,1 0 0,-1-1 0,1 1 0,-1 0 0,1-1 0,-1 1 0,1 0 0,0-1 0,-1 1 0,1-1 0,0 1 0,-1-1 0,1 1 0,0-1 0,0 0 0,-1 1 0,1-1 0,1 0 0,34 0 259,-24-2-207,0-1 1,0-1-1,20-9 0,25-21 26,-41 23-88,0 2 1,1-1 0,0 2 0,24-9 0,-45 59 738,4-41-711,1 0 1,0 0 0,-1 0-1,1-1 1,0 1 0,-1 0-1,1 0 1,0-1 0,0 1-1,0-1 1,-1 1 0,1-1-1,0 1 1,0-1 0,0 1-1,0-1 1,0 0 0,0 0-1,0 1 1,0-1 0,0 0-1,0 0 1,0 0 0,0 0-1,0 0 1,0 0 0,0 0-1,0 0 1,0-1 0,0 1-1,2-1 1,38-6 75,-13 1-999,1 2 0,45-1 1,-16 1-6375,-38 1 4486,-1-1 1,0-1-1,33-13 0,-48 17 2318,23-9-3547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9:10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14189,'0'0'3908,"-100"7"-3203,45 3-801,15 8 928,14 9-703,18 4-129,15-2-129,38-15-671,14-14-642,0-24-4003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96 4708,'0'0'17025,"-10"3"-15707,-40 13-219,47-14-1021,0-1 0,0 1 0,1 0 0,-1 0 0,0 0 1,1 0-1,-1 0 0,1 1 0,0-1 0,0 1 0,0 0 1,0-1-1,0 1 0,0 0 0,1 0 0,0 0 1,-1 0-1,0 4 0,2-7-73,0 1 0,0-1-1,1 1 1,-1 0 0,0-1 0,0 1 0,0-1 0,0 1-1,1 0 1,-1-1 0,0 1 0,0-1 0,1 1 0,-1-1-1,1 1 1,-1-1 0,0 1 0,1-1 0,-1 0 0,1 1-1,-1-1 1,1 0 0,-1 1 0,1-1 0,-1 0 0,1 1-1,0-1 1,-1 0 0,1 0 0,-1 0 0,1 0 0,0 1-1,-1-1 1,1 0 0,-1 0 0,1 0 0,0 0 0,-1 0-1,1-1 1,-1 1 0,2 0 0,28-3 86,-15-1-131,-1-1 0,-1 0 1,1-1-1,-1-1 0,0 0 1,-1-1-1,0 0 1,13-12-1,1-2 34,-1-1 1,30-36-1,-90 94-225,22-23 399,0 0-1,-20 25 1,31-33-91,-1-1 0,1 1 0,0 0-1,0-1 1,0 1 0,1 0 0,-1 0 0,1 0 0,0 0 0,0 0 0,0 1 0,1-1 0,-1 0 0,1 0 0,0 0 0,1 8 0,0-10-69,0 0-1,0-1 1,0 1-1,0-1 1,1 1 0,-1-1-1,0 1 1,1-1 0,-1 0-1,0 0 1,1 0-1,0 0 1,-1 0 0,1 0-1,0 0 1,-1 0 0,1-1-1,0 1 1,0-1-1,0 1 1,0-1 0,-1 0-1,1 1 1,0-1-1,0 0 1,0 0 0,0-1-1,0 1 1,0 0 0,2-1-1,3 0-3,-1 0 0,0 0 0,1 0 0,-1 0 0,0-1 0,0 0 0,0-1 0,6-2 0,-3-1-31,-2 1 41,1 0-1,-1 0 0,0-1 1,0 0-1,-1 0 1,0 0-1,11-15 0,-17 21 169,-8 22 400,7-20-571,0-1 1,0 1-1,0 0 1,0 0-1,0 0 1,0 1-1,1-1 1,-1 0-1,1 0 0,-1 0 1,1 0-1,0 1 1,0-1-1,0 0 1,0 0-1,1 3 1,-1-4-33,1 0 1,0-1-1,-1 1 1,1 0-1,-1-1 0,1 1 1,0-1-1,-1 1 1,1-1-1,0 1 0,0-1 1,0 0-1,-1 1 1,1-1-1,0 0 1,0 0-1,0 1 0,0-1 1,-1 0-1,1 0 1,0 0-1,0 0 0,0 0 1,0 0-1,0 0 1,-1-1-1,3 1 1,10-3-116,1-1 1,-1-1 0,26-12-1,-16 7 1187,-12 7-841,0 0 0,0 1 0,0 1 0,0 0 0,16 0-1,39-5 443,-61 5-653,73-20-94,-71 19 86,0-1-1,0 1 1,-1-2-1,1 1 1,-1-1-1,0 0 1,0 0-1,9-9 1,-14 13 9,-1-1 0,1 1 0,0-1 0,-1 1 0,1-1 0,0 1 0,-1-1 0,1 0 1,-1 1-1,1-1 0,-1 0 0,0 1 0,1-1 0,-1 0 0,1 0 0,-1 1 0,0-1 1,0 0-1,0 0 0,1 0 0,-1 1 0,0-1 0,0 0 0,0 0 0,0 0 0,0 0 1,-1 1-1,1-1 0,0 0 0,0 0 0,0 0 0,-1-1 0,-1 1 1,1 0-1,-1 0 1,1 0 0,-1 0-1,0 1 1,1-1 0,-1 0-1,0 1 1,1 0 0,-1-1-1,0 1 1,0 0 0,1 0-1,-3 0 1,-6-1 4,1 2 0,-1-1 0,1 1-1,0 1 1,-10 2 0,13-1 63,-1 0-1,1 0 1,0 1 0,0 0-1,0 1 1,0-1 0,1 1-1,-1 0 1,1 0 0,1 1-1,-1-1 1,-3 8 0,6-11-49,1-1 0,0 1 0,0 0 0,0 0 0,0 0 0,0 0 0,1 0 0,-1 0 0,1 0 0,-1 1 0,1-1 1,0 0-1,-1 0 0,1 0 0,0 0 0,1 1 0,-1-1 0,0 0 0,1 0 0,-1 0 0,1 0 0,-1 0 0,1 0 1,0 0-1,0 0 0,0 0 0,0 0 0,1 0 0,-1-1 0,0 1 0,1 0 0,-1-1 0,1 1 0,-1-1 0,1 1 1,0-1-1,0 0 0,-1 0 0,1 0 0,0 0 0,0 0 0,0 0 0,3 0 0,9 4-113,0 0 0,1-2 0,-1 0-1,1 0 1,-1-1 0,19-1 0,-19 0-1392,0-2 0,1 0 0,20-4 0,0-8-5812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9289,'-1'0'487,"0"0"0,-1 0 0,1 1 0,0-1 0,0 0 0,0 1 0,0-1 0,0 0 0,0 1 0,0 0 0,0-1 0,0 1 0,0-1 0,1 1 0,-1 0 0,0 0 0,0-1 0,0 1 0,1 0 0,-1 0 0,0 0 0,0 1 0,-11 32 2922,7 40-2694,5-69-9,-1-2-621,1 0 1,0 1-1,0-1 1,0 0-1,0 1 1,1-1-1,0 0 1,-1 0-1,1 1 1,0-1-1,0 0 1,1 0-1,-1 0 1,1 0-1,-1 0 1,1-1-1,4 6 0,-4-7-25,1 1-1,0-1 1,0 0-1,0 1 1,0-1-1,0 0 1,0-1-1,0 1 1,0-1-1,0 1 1,0-1-1,0 0 1,0 0-1,0 0 1,1-1-1,-1 1 0,0-1 1,0 1-1,4-3 1,2 0 5,0 0 0,-1-1-1,1 0 1,-1 0 0,1-1 0,-1 0 0,12-11 0,-12 10-53,-1 0 1,1 1-1,0 0 1,0 0 0,1 1-1,-1 0 1,13-4-1,-20 8-13,0 0 0,0 0 0,-1 0 0,1 0 0,0 1 0,0-1 0,-1 0 0,1 0 0,0 1 0,0-1 0,-1 1 0,1-1 0,0 0 0,-1 1 0,1 0 0,0-1 0,-1 1 0,1-1 0,-1 1 0,1 0 0,-1-1 0,1 1 0,-1 0 0,0-1 0,1 1 0,-1 0 0,0 0 0,1-1 0,-1 1 0,0 0 0,0 0 0,0 0 0,0-1 0,0 1 0,0 0 0,0 0 0,0 0 0,0 1 0,0 48 246,0-31-147,0-18-83,0 0-1,1-1 1,-1 1-1,0-1 1,1 1-1,-1-1 0,1 1 1,-1-1-1,1 1 1,-1-1-1,1 0 1,-1 1-1,1-1 1,0 0-1,-1 1 0,1-1 1,-1 0-1,1 0 1,0 1-1,-1-1 1,1 0-1,0 0 1,-1 0-1,1 0 0,0 0 1,-1 0-1,1 0 1,0 0-1,-1 0 1,1 0-1,0-1 0,-1 1 1,1 0-1,1-1 1,26-7 574,11-15-385,-20 11-106,0 2 0,22-9 0,-35 16-220,0 1 0,0 0 0,0 1 0,1-1 0,-1 1 0,0 1 0,1-1 0,-1 1 0,1 0 0,-1 0 0,10 3 0,3 12-1118,10 10-4028,-29-25 5086,1 0 0,-1 1 0,1-1 0,-1 0 0,1 0 0,-1 1-1,1-1 1,-1 0 0,1 0 0,-1 0 0,1 0 0,-1 0 0,1 0 0,-1 0 0,1 0 0,-1 0-1,1 0 1,-1 0 0,1 0 0,-1 0 0,1 0 0,-1 0 0,1-1 0,-1 1 0,1 0 0,-1 0-1,0-1 1,1 1 0,-1 0 0,1 0 0,-1-1 0,1 1 0,-1-1 0,0 1 0,1 0 0,-1-1-1,0 1 1,0-1 0,1 1 0,-1 0 0,0-1 0,0 1 0,0-1 0,1 1 0,-1-1 0,0 1-1,0-1 1,0 1 0,0-1 0,0 0 0,0 1 0,0-1 0,0 0 0,1-14-3673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15214,'0'0'5958,"52"12"-19731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62 6342,'0'0'1020,"8"-8"5199,26-26-1788,-34 34-4238,0-1 1,1 1 0,-1 0-1,0-1 1,0 1-1,1-1 1,-1 1 0,0 0-1,1-1 1,-1 1 0,1 0-1,-1 0 1,0-1-1,1 1 1,-1 0 0,1 0-1,-1-1 1,1 1 0,-1 0-1,0 0 1,1 0 0,-1 0-1,1 0 1,-1 0-1,1 0 1,-1 0 0,1 0-1,-1 0 1,1 0 0,-1 0-1,1 0 1,0 1-1,1 14 1558,-12 23-1174,-84 150 155,130-238-733,2-4-68,57-63 0,-95 117 68,1-1 0,-1 1 0,0-1 0,0 1 0,1-1 0,-1 1 0,0 0 0,1-1 0,-1 1 0,0-1 0,1 1 0,-1 0 0,0-1 0,1 1 0,-1 0 0,1-1 0,-1 1 0,1 0 0,-1 0 0,1-1 0,-1 1 0,1 0 0,-1 0 0,1 0 0,-1 0 0,1 0 0,-1 0 0,1 0 0,-1 0 0,1 0 0,-1 0 0,1 0 0,-1 0 0,1 0 0,0 0 0,-1 0 0,1 0 0,-1 1 0,0-1 0,1 0 0,-1 0 0,1 1 0,3 27-91,-15 41-35,-23 22 141,23-65 371,1 1 0,1 0 0,-7 41 0,18-62-155,6-12-86,6-14-48,-11 14-82,-1 1 1,0 0-1,0-1 1,0 0-1,-1 0 1,0 1-1,0-1 1,-1 0-1,1 0 1,-1 0-1,-1 0 1,1 0-1,-1 0 1,0 1-1,0-1 1,0 0 0,-3-6-1,4 12-23,0-1 0,0 0 0,0 1 0,0-1 0,1 0-1,-1 1 1,0-1 0,1 1 0,-1-1 0,0 1 0,1-1 0,-1 0 0,0 1 0,1-1-1,-1 1 1,1 0 0,-1-1 0,1 1 0,-1-1 0,1 1 0,-1 0 0,1-1-1,0 1 1,-1 0 0,1 0 0,0-1 0,-1 1 0,1 0 0,-1 0 0,1 0 0,0 0-1,-1 0 1,1 0 0,0 0 0,-1 0 0,1 0 0,0 0 0,0 0 0,36 0-274,-30 0 99,-4 0 109,0 0 0,0 0 1,0 0-1,0 0 0,0 1 0,0-1 1,0 1-1,0 0 0,-1 0 0,1 0 0,0 0 1,0 0-1,-1 0 0,1 1 0,-1-1 0,1 1 1,-1 0-1,1 0 0,2 3 0,-3-1 53,0 0 0,0 0 0,0 0 0,0 0 0,-1 0 0,0 0 0,0 0 0,0 1-1,0-1 1,-1 0 0,1 1 0,-1 8 0,0-44 524,2 1 0,7-40-1,-9 69-505,1 0-1,-1 0 0,1 0 0,-1 0 0,1-1 1,0 1-1,0 0 0,0 0 0,-1 0 1,1 1-1,0-1 0,0 0 0,0 0 0,1 0 1,-1 1-1,0-1 0,0 0 0,0 1 0,0-1 1,1 1-1,-1-1 0,0 1 0,0 0 1,1 0-1,-1 0 0,0-1 0,1 1 0,1 1 1,46 3-126,-32-2 147,-6-1-30,0-1-1,0 0 0,0 0 0,0-1 0,0-1 0,0 0 0,0 0 1,0-1-1,-1-1 0,1 0 0,15-8 0,-21 9 22,0 0 0,0 0 0,0-1-1,0 0 1,-1 0 0,0 0 0,1 0 0,-1-1-1,-1 1 1,1-1 0,-1 0 0,0 0 0,0-1 0,0 1-1,-1-1 1,0 1 0,0-1 0,0 0 0,-1 0 0,0 1-1,0-1 1,0 0 0,-1-8 0,0 14-10,0-1-1,0 1 1,0-1 0,0 1 0,0 0 0,0-1-1,0 1 1,0 0 0,0-1 0,-1 1 0,1 0-1,0-1 1,0 1 0,0 0 0,-1-1 0,1 1-1,0 0 1,0-1 0,-1 1 0,1 0 0,0 0 0,0-1-1,-1 1 1,1 0 0,0 0 0,-1 0 0,1-1-1,0 1 1,-1 0 0,1 0 0,-1 0 0,1 0-1,0 0 1,-1 0 0,1 0 0,-1 0 0,1 0-1,0 0 1,-1 0 0,1 0 0,0 0 0,-1 0-1,1 0 1,-1 0 0,1 0 0,0 1 0,-1-1-1,1 0 1,0 0 0,-1 0 0,1 1 0,0-1-1,0 0 1,-1 1 0,-19 13-112,7 2 114,1 1 0,1 0 0,0 0 0,-12 30 0,18-37 91,1 1-1,0-1 1,1 1 0,0-1 0,1 1-1,0 0 1,0 0 0,1 0 0,1 0-1,1 12 1,-1-21-82,1 0 0,-1-1 0,1 1 0,0 0 0,0 0 0,-1-1 0,1 1 0,1-1 0,-1 1 0,0-1 0,0 1 0,0-1-1,1 0 1,-1 1 0,1-1 0,-1 0 0,1 0 0,0 0 0,-1 0 0,1 0 0,0-1 0,-1 1 0,1 0 0,0-1 0,0 0 0,0 1 0,0-1 0,0 0-1,-1 0 1,1 0 0,0 0 0,0 0 0,3-1 0,1 1 17,-1-1 0,1 1-1,-1-1 1,1 0 0,-1-1 0,0 0-1,0 0 1,1 0 0,-1 0 0,6-5-1,-1 0 51,0-1-1,0-1 0,-1 0 0,0 0 0,-1-1 0,0 0 0,0-1 0,-1 0 1,-1 0-1,0 0 0,0-1 0,-1 0 0,4-14 0,-11 23-24,-4 8-76,-6 10-17,7-8 60,1-1-1,0 2 1,0-1-1,1 0 0,0 1 1,1-1-1,-1 1 1,1 0-1,1 0 1,-2 13-1,4-20-14,-1 0 0,1 0 1,0 0-1,-1 0 0,1 0 0,0 0 0,0 0 0,-1 0 0,1 0 0,0-1 0,0 1 0,0 0 0,0 0 0,0-1 0,0 1 0,0-1 1,1 1-1,-1-1 0,0 0 0,0 1 0,0-1 0,0 0 0,1 0 0,-1 1 0,0-1 0,0 0 0,0 0 0,1-1 0,-1 1 1,1 0-1,43-4 56,-35 0-45,0-1 1,-1 0-1,1 0 0,-1-1 1,0 0-1,-1 0 0,0-1 0,0 0 1,0 0-1,7-11 0,27-22-198,-41 39 99,-6 13-150,-9 9 149,10-17 105,1 0 1,0 0-1,0 0 0,0 0 0,0 1 0,1-1 0,0 1 1,0 0-1,0 0 0,1 0 0,-1 0 0,1 0 1,0 0-1,0 0 0,1 0 0,0 9 0,1-13-14,0 0-1,0 0 0,0 0 1,0 0-1,0 0 0,0-1 0,0 1 1,0-1-1,0 1 0,0 0 1,0-1-1,1 0 0,-1 1 1,0-1-1,0 0 0,1 0 1,-1 1-1,0-1 0,1 0 1,-1 0-1,0 0 0,0-1 0,2 1 1,32-4 67,-24 0-131,-1-1-1,0 0 1,0-1-1,0 0 1,-1 0-1,0-1 1,0 0-1,-1-1 1,0 0-1,0 0 1,0 0-1,10-18 0,-21 32-80,0 0-1,0 0 1,1 1-1,0-1 1,0 1-1,0 0 0,1-1 1,-1 13-1,3-19 32,-1 1-1,1-1 1,0 1-1,-1-1 1,1 1-1,0-1 1,-1 1-1,1-1 1,0 1-1,0-1 1,0 0-1,0 0 1,-1 1-1,1-1 1,0 0-1,0 0 1,0 0-1,0 0 1,0 0-1,0 0 1,-1 0-1,1 0 1,0 0-1,0-1 1,0 1-1,1-1 1,27-5-2583,-13-4 182,-1 0 0,0-1 0,0-1 0,-1 0 1,24-27-1,-5 4-2839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 8072,'-3'-4'9996,"3"4"-9763,-17 20 2528,-19 32-1354,29-36-971,1 0 0,0 0-1,1 1 1,1-1 0,0 1-1,-1 28 1,1 85-3061,4-109 481,0-31 2142,-1 1 1,0 0-1,-1 0 0,0 0 0,0 0 0,-1 0 0,0 0 1,-1 0-1,0 1 0,-9-15 0,-4-2 846,-1 1 0,-21-21 0,32 37-516,7 8-272,0 0 0,-1 0 0,1 0 0,0-1 0,0 1 1,-1 0-1,1 0 0,0 0 0,0-1 0,0 1 0,-1 0 0,1-1 0,0 1 0,0 0 0,0 0 0,0-1 0,0 1 0,-1 0 0,1-1 0,0 1 0,0 0 0,0-1 0,0 1 0,0 0 0,0-1 0,0 1 0,0 0 0,0 0 0,0-1 0,0 1 0,1 0 0,-1-1 0,0 1 1,0 0-1,0-1 0,0 1 0,0 0 0,1 0 0,-1-1 0,0 1 0,0 0 0,0 0 0,1-1 0,-1 1 0,0 0 0,0 0 0,1 0 0,-1-1 0,0 1 0,0 0 0,1 0 0,-1 0 0,0 0 0,1 0 0,-1 0 0,1 0 0,30-3 768,40 10-959,-70-7 203,36 2 366,-10 0-2651,-16 0-5988,-23-7 1030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5:5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15439,'0'0'10025,"63"0"-10025,-35 2-1249,0 3-1602,1-3-2210,0 1-5124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13965,'0'0'10325,"-10"2"-8980,6-2-1240,-5 1 58,0 1 0,-1 0 0,1 1 0,-15 5 0,22-7-180,1-1 0,-1 1 0,0 0 0,0 0 0,0 0 0,0 0 0,1 1 0,-1-1-1,1 0 1,-1 1 0,1-1 0,-1 1 0,1-1 0,0 1 0,0 0 0,0-1 0,0 1 0,0 0 0,0 0 0,0 0-1,0 0 1,1 0 0,-1 0 0,1 0 0,0 0 0,-1 0 0,1 0 0,0 0 0,0 0 0,0 0 0,1 4 0,0-5-85,0 1 0,0-1 1,0 0-1,0 0 1,0 1-1,0-1 1,1 0-1,-1 0 1,0 0-1,1 0 1,-1-1-1,0 1 0,1 0 1,-1 0-1,1-1 1,-1 1-1,1-1 1,0 0-1,-1 1 1,4-1-1,41 7-2277,-38-7 1686,1 1 457,1 0 0,-1 1 0,-1 0 0,1 0 1,11 5-1,-19-7 296,0 1 0,-1-1 1,1 0-1,0 1 1,0-1-1,-1 1 0,1-1 1,-1 1-1,1-1 0,0 1 1,-1-1-1,1 1 0,-1 0 1,1-1-1,-1 1 0,0 0 1,1-1-1,-1 1 0,1 0 1,-1 0-1,0-1 0,0 1 1,0 0-1,1 0 0,-1-1 1,0 3-1,-1-1 52,0 0 1,0-1-1,0 1 1,0 0-1,0 0 0,0 0 1,0-1-1,-1 1 0,1-1 1,-1 1-1,1-1 1,-1 1-1,1-1 0,-1 0 1,-3 2-1,-5 3-68,1 0 1,-1-1-1,1 0 0,-1 0 0,-1-1 0,1 0 1,-17 3-1,-19-4-4807,26-4-4740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13805,'0'0'6337,"1"12"-4410,-2 20-1010,0-11 88,0-1 0,1 1 1,6 37-1,-5-57-975,0 0-1,0 0 1,-1 0-1,1 0 1,0 0 0,0 0-1,0-1 1,0 1 0,0 0-1,0 0 1,0-1-1,1 1 1,-1-1 0,0 1-1,0-1 1,0 1 0,1-1-1,-1 0 1,0 0 0,0 1-1,1-1 1,-1 0-1,0 0 1,1 0 0,-1 0-1,0-1 1,0 1 0,1 0-1,-1 0 1,0-1-1,2 0 1,42-16 650,-17-1-484,-2-2 1,26-25-1,-27 22-21,53-37 1,-78 60-177,0 0 1,0 0-1,1 0 1,-1 0 0,0 0-1,0-1 1,0 1-1,1 0 1,-1 0 0,0 0-1,0 0 1,0 0-1,0 0 1,1 0-1,-1 0 1,0 0 0,0 0-1,1 0 1,-1 0-1,0 0 1,0 0 0,0 0-1,1 0 1,-1 0-1,0 0 1,0 0 0,0 0-1,1 0 1,-1 0-1,0 0 1,0 0 0,0 0-1,1 0 1,-1 1-1,0-1 1,0 0-1,0 0 1,0 0 0,1 0-1,-1 0 1,0 1-1,0-1 1,0 0 0,0 0-1,0 0 1,0 1-1,0-1 1,0 0 0,1 0-1,-1 0 1,0 1-1,-1 17-44,-8 19-6,-2-12 79,7-19 42,1 0 0,0 1-1,0-1 1,1 1 0,0-1 0,0 1 0,0 0 0,1 0-1,-1 10 1,3-17-54,-1 1-1,0-1 0,1 0 1,-1 1-1,0-1 0,1 0 1,-1 0-1,1 1 0,-1-1 1,1 0-1,-1 0 0,1 0 1,-1 1-1,1-1 0,-1 0 1,0 0-1,1 0 0,-1 0 1,1 0-1,-1 0 1,1 0-1,-1 0 0,1 0 1,-1 0-1,1-1 0,-1 1 1,1 0-1,-1 0 0,1 0 1,-1 0-1,1-1 0,-1 1 1,0 0-1,1-1 0,-1 1 1,1 0-1,-1-1 0,19-10 112,101-97 1,-120 108-142,1 0 0,-1 0 0,0 0 0,0-1 0,0 1 0,0 0 0,0 0 0,0 0 0,1 0 0,-1 0 0,0 0 0,0 0 0,0-1-1,0 1 1,0 0 0,1 0 0,-1 0 0,0 0 0,0 0 0,0 0 0,1 0 0,-1 0 0,0 0 0,0 0 0,0 0 0,0 0 0,1 0 0,-1 0-1,0 0 1,0 0 0,0 0 0,1 0 0,-1 0 0,0 1 0,0-1 0,0 0 0,0 0 0,0 0 0,1 0 0,-1 0 0,0 0 0,0 0 0,0 1 0,0-1-1,0 0 1,0 0 0,1 0 0,-1 0 0,0 0 0,0 1 0,0-1 0,0 0 0,0 0 0,0 0 0,0 0 0,0 1 0,0-1 0,0 0 0,0 0 0,0 0-1,0 1 1,0-1 0,0 0 0,-3 22-170,-9 21 14,8-31-24,2-9-87,1 1 1,0 0 0,0-1-1,0 1 1,0 0 0,1-1-1,-1 8 1,1-10 124,0 0 1,1-1-1,-1 1 1,1 0-1,-1 0 1,1 0-1,-1-1 0,1 1 1,-1 0-1,1-1 1,0 1-1,-1-1 1,1 1-1,0 0 0,-1-1 1,1 0-1,0 1 1,0-1-1,0 1 1,-1-1-1,1 0 0,0 0 1,0 1-1,0-1 1,0 0-1,0 0 1,0 0-1,-1 0 0,1 0 1,0 0-1,0 0 1,0 0-1,0 0 1,0-1-1,0 1 0,0 0 1,-1 0-1,2-1 1,2 0-667,1-1 0,-1 1-1,0 0 1,0-1 0,0 0 0,-1 0 0,1 0 0,0 0 0,5-5 0,16-12-5013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92 9321,'0'0'14894,"-11"3"-13773,7-2-1075,-2 0 90,-1 1 1,1 0 0,0 0-1,0 1 1,-9 4-1,13-6-67,0 0 0,0 1 1,0-1-1,0 1 0,0-1 0,0 1 0,1 0 0,-1 0 1,1 0-1,-1 0 0,1 0 0,0 0 0,-1 1 0,1-1 0,0 0 1,1 0-1,-1 1 0,0-1 0,1 1 0,-1-1 0,1 1 1,0 4-1,0-6-64,0-1 1,1 1 0,-1 0 0,1 0 0,0 0 0,-1 0 0,1-1-1,0 1 1,-1 0 0,1 0 0,0-1 0,0 1 0,0-1-1,0 1 1,-1-1 0,1 1 0,0-1 0,0 1 0,0-1 0,0 0-1,0 0 1,0 1 0,0-1 0,0 0 0,0 0 0,0 0 0,0 0-1,0 0 1,2 0 0,42-1-17,-32 1-73,2 0 0,-3-1-132,-1 0 0,0 2 1,0-1-1,0 1 0,0 1 0,0 0 0,0 0 0,0 1 0,17 8 1,-27-15 561,-1-1 0,0 1 1,0 0-1,0-1 0,0 1 1,-1 0-1,-1-6 0,-8-28 187,6 25-1056,0 0 0,1-1 0,0 1 0,-1-23 0,7 34 3,0 0-1,-1 1 1,1-1-1,0 1 1,-1 0-1,1-1 1,0 1 0,0 1-1,0-1 1,0 0-1,0 1 1,4-1-1,14-4-3961,2-5-1267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4708,'0'0'16544,"-6"11"-15407,0 1-1041,-57 116 3250,56-111-2960,1-1-1,0 1 0,2 0 0,0 0 1,1 1-1,-2 27 0,5-44-383,0-1 1,0 1-1,0 0 0,0 0 0,0 0 0,0 0 0,0 0 0,0 0 1,1 0-1,-1 0 0,0-1 0,1 1 0,-1 0 0,0 0 0,1 0 1,-1 0-1,1-1 0,-1 1 0,1 0 0,0-1 0,-1 1 0,1 0 1,0-1-1,0 1 0,-1-1 0,1 1 0,0-1 0,0 1 0,0-1 0,-1 0 1,1 1-1,0-1 0,0 0 0,0 0 0,0 0 0,0 0 0,0 1 1,0-1-1,0 0 0,-1-1 0,1 1 0,0 0 0,0 0 0,0 0 1,0 0-1,1-1 0,3 0-7,-1-1 1,0 1-1,1-1 0,-1 0 1,0 0-1,0 0 0,0-1 1,5-3-1,7-9-98,-1-1 1,-1 0-1,0 0 1,-1-2-1,-1 0 0,-1 0 1,0-1-1,14-37 1,-82 125-8632,46-51 4442,3-1-1025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9:1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47 96,'0'0'3817,"-9"4"-3160,-231 81 6576,238-85-7208,0 1 0,1-1 0,-1 1 0,0 0 0,0 0 0,0 0 0,1 0 0,-1 0 0,0 1 0,1-1 0,-1 0 0,1 1 0,-1-1 0,1 1 0,0 0 0,-2 1 0,4-2-5,-1 0 0,0-1-1,0 1 1,0 0 0,0-1-1,0 1 1,0 0-1,1-1 1,-1 1 0,0 0-1,1-1 1,-1 1 0,0-1-1,1 1 1,-1 0 0,1-1-1,-1 1 1,1-1-1,-1 0 1,1 1 0,-1-1-1,1 1 1,-1-1 0,1 0-1,-1 1 1,1-1 0,0 0-1,-1 1 1,2-1-1,6 3 110,1 0-1,-1-1 0,1 0 0,-1-1 0,17 1 0,525-23 2340,-224 2-1765,947 12 856,-787 22-781,155 1-301,-150-25-395,495-74 1,-836 65-58,166-27-23,-450 45-221,-276 53-211,-20 3 59,-682 3 167,-5-61-165,694-1 184,102-1 170,-251 1 5,1 32 8,557-28 10,9-1-8,1 0 0,-1 1 0,0-1 1,0 1-1,0-1 0,1 2 0,-1-1 1,1 0-1,-1 1 0,1 0 0,-1 0 1,-4 3-1,9-5 0,-1 1 0,1-1 0,0 0 0,0 0 0,0 0 0,0 0 0,0 1 0,-1-1 0,1 0 0,0 0 0,0 1 0,0-1 0,0 0 0,0 0 0,0 0 0,0 1 0,0-1 0,0 0 0,0 0 0,0 1 0,0-1 0,0 0 0,0 0 0,0 1 0,0-1 0,0 0 0,0 0 0,0 1 0,0-1 0,0 0 0,0 0 0,1 0 0,-1 1 0,0-1 0,0 0 0,0 0 0,0 0 0,1 1 0,-1-1 0,0 0 0,0 0 0,14 7 0,18 0 5,-31-7-5,99 11 5,190-4 0,-196-7-15,630-39 17,-339 10 40,1323-32 49,-598 29 5,-1067 30-92,60-1 16,143-23 0,-211 16-46,-35 10 20,1 0 1,-1 0-1,0 0 1,1 0-1,-1 0 1,0 0 0,1 0-1,-1 0 1,0 0-1,0-1 1,1 1-1,-1 0 1,0 0-1,1 0 1,-1 0 0,0-1-1,0 1 1,1 0-1,-1 0 1,0-1-1,0 1 1,0 0-1,1 0 1,-1-1 0,0 1-1,0 0 1,0-1-1,0 1 1,0 0-1,0 0 1,0-1-1,1 1 1,-1 0 0,0-1-1,0 1 1,0 0-1,0-1 1,0 1-1,0 0 1,-1-1 0,1 1-1,0 0 1,0-1-1,0 1 1,0 0-1,0-1 1,0 1-1,0 0 1,-1 0 0,1-1-1,0 1 1,-20-9-148,-36-1-1498,-1 2 0,-108 0 0,66 5-180,-36-4-1719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29 237 6438,'7'-9'4799,"18"-28"450,39-79 0,-36 42-4931,-56 105-1893,20-20 1590,1 1 0,0 0 0,1 1 0,0-1 0,1 1 0,0 1 0,-5 21 0,6-7-5,0-1 0,1 53 0,3-80-67,0 1 1,-1 0 0,1-1-1,0 1 1,0-1 0,0 1 0,0 0-1,0-1 1,0 1 0,0-1-1,0 1 1,0 0 0,0-1 0,0 1-1,1-1 1,-1 1 0,0 0-1,0-1 1,1 1 0,-1-1 0,0 1-1,1-1 1,-1 1 0,0-1 0,1 1-1,-1-1 1,1 0 0,-1 1-1,1-1 1,-1 1 0,1-1 0,-1 0-1,1 0 1,-1 1 0,1-1-1,-1 0 1,1 0 0,0 1 0,0-2-20,0 1-1,-1-1 1,1 1 0,0-1 0,-1 1 0,1-1 0,0 0 0,-1 1 0,1-1 0,-1 0 0,1 1 0,-1-1-1,1 0 1,-1 0 0,0 1 0,1-1 0,-1 0 0,0 0 0,0 0 0,0 0 0,1 1 0,-1-1 0,0 0-1,0 0 1,0 0 0,-1-1 0,1-5 296,-2 1 1,1 0-1,-1-1 0,0 1 0,0 0 0,0 0 1,-1 0-1,0 1 0,-1-1 0,1 1 1,-1-1-1,0 1 0,-5-5 0,5 6 134,0 0-1,1 0 0,0 0 1,-1-1-1,1 1 0,1-1 1,-1 1-1,1-1 0,0 0 1,0 0-1,0 0 1,1-1-1,0 1 0,0 0 1,0-1-1,0 1 0,1-10 1,1 14-274,0-1 0,0 0-1,0 0 1,0 0 0,1 1 0,-1-1 0,0 0 0,1 1 0,-1 0 0,1-1 0,0 1 0,0 0-1,-1 0 1,1-1 0,0 2 0,0-1 0,0 0 0,0 0 0,0 0 0,0 1 0,0-1-1,0 1 1,0 0 0,0 0 0,3 0 0,61-4 99,-59 4-247,6 0-218,32-1-2555,1-4-4164,-6-5-4179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74 7079,'3'-8'5995,"12"-58"2797,-14 120-6059,-26 117-1383,14-109-130,-7 122 1,21-178-650,5-15-20,6-17 222,-7 3-695,-1-1 1,-1 1-1,-1-1 1,-1 0-1,-2 0 0,0-1 1,-1 1-1,-2 0 1,-5-33-1,-9 23-160,4 28 2,12 6 76,-1 1 0,0-1 0,1 1 0,-1-1 0,0 1 0,1 0 0,-1-1 0,1 1 0,-1 0 1,0-1-1,1 1 0,0 0 0,-1 0 0,1-1 0,0 1 0,-1 0 0,1 0 0,0 0 0,0 0 0,-1 0 0,-1 9-19,-1 0 0,2-1 0,-1 1 1,1 0-1,1 0 0,0 0 0,0 0 0,3 18 0,-2-24 16,0-1-1,0 1 1,0-1 0,0 1-1,0-1 1,1 0-1,-1 0 1,1 0-1,0 0 1,0 0-1,0 0 1,0 0-1,0 0 1,1-1-1,0 1 1,-1-1 0,1 0-1,0 0 1,0 0-1,0 0 1,0 0-1,0-1 1,1 1-1,-1-1 1,0 0-1,1 0 1,-1 0 0,5 0-1,-1 0 19,0 0-1,0-1 1,0 0-1,0 0 1,0 0-1,0-1 1,0 0-1,-1-1 1,1 1-1,0-1 1,0 0-1,-1-1 1,1 0-1,-1 0 1,0 0-1,0-1 1,0 0-1,-1 0 1,1 0-1,-1-1 1,0 0-1,0 0 1,0 0-1,-1-1 1,0 1-1,0-1 1,0 0-1,-1 0 1,0-1-1,0 1 1,2-9-1,-5 124-421,0-108 417,0-1-1,0 1 1,0 0-1,0 0 1,0 0-1,0 0 1,0 0-1,0-1 1,0 1-1,0 0 1,1 0-1,-1 0 1,0 0-1,1-1 1,-1 1-1,0 0 1,1 0-1,-1-1 1,1 1-1,-1 0 1,1-1-1,0 1 1,-1 0-1,1-1 1,0 1-1,-1-1 1,1 1-1,0-1 1,0 0-1,-1 1 1,1-1-1,0 0 1,0 1-1,1-1 1,1 0 10,0 0 1,0 0 0,0 0-1,0-1 1,0 1 0,0-1-1,0 0 1,-1 0 0,1 0-1,4-2 1,10-6 40,0-1 0,20-15 0,-36 24-59,23-18 10,-18 14-9,0-1 0,1 1 1,0 0-1,-1 1 0,2 0 0,-1 0 0,0 0 1,1 1-1,13-4 0,-20 8-8,0 0 1,0-1-1,0 1 0,0 0 1,0 1-1,0-1 1,-1 0-1,1 0 0,0 0 1,-1 0-1,1 1 0,-1-1 1,1 0-1,-1 0 1,1 1-1,-1-1 0,0 0 1,0 1-1,0-1 0,0 0 1,0 1-1,0-1 1,0 1-1,0-1 0,0 0 1,-1 3-1,-3 43 44,4-45-37,-1-1 0,1 1 0,0 0 0,0-1 0,0 1 0,-1 0 0,1-1 0,1 1 0,-1 0-1,0-1 1,0 1 0,1 0 0,-1-1 0,1 1 0,-1-1 0,2 3 0,-1-4 7,-1 0 0,1 0 0,-1 1-1,1-1 1,-1 0 0,1 0 0,-1 0 0,1 0 0,0 0 0,-1 0 0,1 0 0,-1 0 0,1-1 0,-1 1 0,1 0 0,0 0 0,-1 0-1,1-1 1,-1 1 0,1 0 0,-1 0 0,1-1 0,-1 1 0,0-1 0,1 1 0,-1 0 0,1-1 0,-1 1 0,1-1 0,5-6-940,1-1 1,-1 1 0,-1-1 0,8-11-1,-8 6-3213,-1 2-2316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17200,'0'0'7623,"48"-1"-17039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62 5573,'0'0'21001,"-16"-1"-20013,80-29 5,-46 22-949,-11 4-36,0 1 0,0 0-1,0 0 1,0 0 0,1 1 0,-1 0 0,10-1 0,-15 7 1,-1-1-1,0 1 1,0-1 0,0 1 0,-1-1 0,1 1-1,-1 0 1,0 0 0,0-1 0,0 1 0,-1 5-1,1-4 42,-10 80-808,29-101-10224,-8-4-2219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36 225 5637,'0'0'6011,"10"-6"-2471,-5 3-3121,33-23 2099,-36 24-2141,0 1-1,0-1 1,0 0-1,0 0 1,0 0 0,0-1-1,-1 1 1,1 0-1,-1 0 1,0-1-1,1 1 1,-1-1 0,0 1-1,-1-1 1,1 0-1,0 1 1,0-4 0,-2 5-315,1 1 0,0-1 0,-1 1 1,1-1-1,-1 1 0,1 0 1,-1-1-1,1 1 0,-1-1 1,1 1-1,-1 0 0,1-1 1,-1 1-1,1 0 0,-1 0 0,0 0 1,1-1-1,-1 1 0,1 0 1,-1 0-1,0 0 0,1 0 1,-1 0-1,1 0 0,-1 0 0,0 0 1,1 0-1,-1 1 0,1-1 1,-2 0-1,-22 5 137,19-2-195,0 1 0,0-1 0,0 1 0,0-1 0,1 1 0,0 1 0,-1-1 0,1 1 0,1 0 0,-1-1 0,1 2 0,0-1 0,0 0 1,0 1-1,1-1 0,0 1 0,0 0 0,0-1 0,1 1 0,-1 8 0,2-13-4,0-1 0,1 1 0,-1-1 1,0 1-1,1-1 0,-1 1 0,1-1 0,-1 0 0,1 1 0,-1-1 1,1 0-1,-1 1 0,1-1 0,-1 0 0,1 1 0,0-1 0,-1 0 1,1 0-1,-1 0 0,1 0 0,-1 0 0,1 0 0,0 1 0,-1-1 1,1 0-1,0-1 0,-1 1 0,1 0 0,-1 0 0,1 0 0,0 0 1,-1 0-1,1-1 0,-1 1 0,1 0 0,0-1 0,27-9 70,-13 1 83,-1-1 0,0 0 0,0-1 1,-1-1-1,0 0 0,-1-1 0,0 0 1,-1-1-1,-1 0 0,0-1 0,-1 0 1,-1-1-1,0 0 0,-1 0 0,-1 0 1,5-20-1,-22 75-431,-2 0 255,1 2 1,3-1-1,-9 75 1,18-114-27,0 0 1,1 0 0,-1 0 0,0 0-1,0 0 1,0 0 0,0 0-1,1 0 1,-1-1 0,0 1 0,1 0-1,-1 0 1,1 0 0,-1-1 0,1 1-1,-1 0 1,1 0 0,-1-1 0,1 1-1,0-1 1,0 1 0,-1 0 0,1-1-1,0 1 1,0-1 0,-1 0 0,1 1-1,0-1 1,0 0 0,0 1 0,0-1-1,0 0 1,0 0 0,-1 0 0,1 0-1,0 0 1,0 0 0,0 0 0,0 0-1,0 0 1,0 0 0,0 0 0,0 0-1,1-1 1,1 0-352,1 0 0,0 0 0,-1 0 0,1-1 0,-1 1 0,0-1 0,1 0 0,-1 1 0,0-2 0,3-2 0,26-39-10074,-20 19 2349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22 285 6758,'0'0'3668,"-4"9"-983,-1 2-1738,3-7-565,0-1-1,1 1 1,-1 0-1,1 0 1,0 0-1,0 0 1,0 0-1,0 0 1,1 0-1,-1 0 1,1 5-1,2-9-248,-1 1 0,1-1 0,0 1 0,-1-1 0,1 0 0,0 0 0,-1 0-1,1 0 1,-1 0 0,1 0 0,0 0 0,-1 0 0,1 0 0,0-1 0,-1 1 0,1-1 0,-1 1-1,4-3 1,7-3 59,-1-1 0,1-1 0,-1 0 0,0 0 0,12-14 0,-17 17-13,-1 0 0,0 0 0,-1-1 0,1 0 0,-1 0 0,0 0 0,-1 0 0,1 0 0,-1-1 0,0 0 0,3-13-1,-6 20-155,0 0-1,1 0 0,-1-1 1,0 1-1,0 0 0,0-1 0,0 1 1,0 0-1,0 0 0,0-1 0,0 1 1,1 0-1,-1-1 0,0 1 0,0 0 1,0-1-1,-1 1 0,1 0 1,0-1-1,0 1 0,0 0 0,0-1 1,0 1-1,0 0 0,0 0 0,0-1 1,-1 1-1,1 0 0,0 0 0,0-1 1,0 1-1,-1 0 0,1 0 0,0-1 1,0 1-1,-1 0 0,1 0 1,0 0-1,0 0 0,-1-1 0,1 1 1,0 0-1,-1 0 0,1 0 0,-14 10 162,-14 23-264,18-19 57,-35 58 487,42-67-344,0 0 0,1 0 0,0 0 0,0 0 0,0 0 0,1 1 0,-1-1 0,1 1 0,1-1 0,-1 1 0,1-1 0,0 7 0,1-11-108,-1 0 0,1 0-1,0 0 1,0 0 0,-1 0-1,1 0 1,0 0 0,0 0-1,0-1 1,0 1 0,0 0-1,0-1 1,1 1 0,-1-1 0,0 1-1,0-1 1,0 1 0,0-1-1,1 0 1,-1 0 0,0 1-1,0-1 1,1 0 0,-1 0-1,0 0 1,0 0 0,1-1-1,-1 1 1,0 0 0,0-1-1,3 0 1,41-11 186,-27 1-185,1 0 1,-2 0 0,0-2 0,0 0-1,-1-1 1,-1-1 0,0-1 0,-1 0-1,15-22 1,-15 18-24,-1-1-1,0 0 1,-2 0-1,-1-2 1,0 1-1,-2-1 1,10-42-1,-17 38-162,-1 27 168,0-1 0,0 1 0,-1 0 0,1 0 0,0 0 0,0 0 0,-1 0 1,1 0-1,0 0 0,-1 0 0,1 0 0,0 0 0,0 0 0,-1 0 0,1 0 1,0 0-1,-1 0 0,1 0 0,0 0 0,0 0 0,-1 0 0,1 1 0,0-1 1,0 0-1,-1 0 0,1 0 0,0 0 0,0 1 0,0-1 0,-1 0 0,1 0 1,0 0-1,0 1 0,0-1 0,0 0 0,-1 0 0,1 1 0,0-1 0,0 0 1,0 0-1,0 1 0,-28 44-176,24-39 217,-9 17-18,2 1 1,0 1-1,-13 43 1,20-53 32,1 0 0,0 1-1,1-1 1,0 1 0,2-1 0,0 1-1,3 28 1,12-5-69,-14-37-71,0-1 1,0 1 0,0-1-1,0 1 1,0-1 0,0 1-1,0-1 1,0 0 0,1 1-1,-1-1 1,0 0 0,1 0-1,-1 0 1,1 0 0,-1 0-1,1 0 1,0 0 0,-1-1-1,1 1 1,2 0 0,-3-4-218,-1 0 0,1 0 1,-1 0-1,0 0 1,0 0-1,0 0 1,-1 0-1,1 0 1,0 0-1,-1 1 1,0-1-1,-2-5 1,-3-2 109,0 0 0,-1 1 0,0-1 0,0 2 0,-1-1 0,-16-13 0,14 14 516,1-1 1,0 0-1,0-1 0,-13-20 0,21 29-241,1 1 1,0-1-1,-1 0 0,1 0 0,0 0 0,0 1 0,0-1 0,0 0 0,0 0 0,0 1 0,0-1 0,0 0 1,0 0-1,0 0 0,0 1 0,0-1 0,1 0 0,-1 0 0,0 1 0,1-1 0,-1 0 0,0 1 1,1-1-1,-1 0 0,1 1 0,-1-1 0,1 0 0,-1 1 0,1-1 0,-1 1 0,1-1 0,0 1 0,-1-1 1,1 1-1,0 0 0,-1-1 0,1 1 0,0 0 0,0 0 0,-1-1 0,1 1 0,0 0 0,0 0 1,0 0-1,-1 0 0,1 0 0,0 0 0,1 0 0,48-5 162,-43 5-92,31-2-154,24-1-1257,-21-3-3317,-6-4-4042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12107,'0'0'15001,"3"9"-13986,-1 7-661,0-1 1,-1 1-1,-1-1 0,-2 30 1,1-40-320,0 0 0,1 0 0,0 0 0,0 0 0,0 0 0,1 0 0,1 8 0,-1-12-31,-1 0 0,1 1 0,0-1-1,0 0 1,0 0 0,-1 0 0,1 1 0,0-1-1,1 0 1,-1-1 0,0 1 0,0 0-1,0 0 1,0 0 0,1-1 0,-1 1-1,0 0 1,1-1 0,-1 1 0,1-1 0,-1 0-1,0 0 1,1 1 0,-1-1 0,1 0-1,-1 0 1,1 0 0,2-1 0,2 1 25,0 0 1,0-1-1,0 0 0,-1-1 1,1 1-1,0-1 1,0 0-1,-1 0 1,1-1-1,-1 0 1,7-4-1,52-46 108,-9 6-104,-55 47-35,1 0 1,-1-1-1,0 1 1,0 0-1,1 0 1,-1 0-1,0-1 1,0 1-1,1 0 1,-1 0-1,0 0 0,1 0 1,-1 0-1,0 0 1,1-1-1,-1 1 1,0 0-1,1 0 1,-1 0-1,0 0 1,1 0-1,-1 0 1,0 0-1,1 0 1,-1 0-1,0 1 1,1-1-1,-1 0 1,0 0-1,0 0 0,1 0 1,-1 0-1,0 1 1,1-1-1,-1 0 1,0 0-1,0 0 1,1 1-1,-1-1 1,0 0-1,0 0 1,0 1-1,1-1 1,-1 1-1,3 20-139,-10 26-60,-4 3 201,12-49 3,0-1-1,0 1 1,0-1 0,0 1 0,1-1-1,-1 1 1,0-1 0,0 0 0,1 0 0,-1 1-1,0-1 1,1 0 0,-1 0 0,0-1 0,0 1-1,1 0 1,-1 0 0,0 0 0,0-1-1,1 1 1,-1-1 0,1 0 0,12-6 7,0-1 1,0-1-1,-1 0 1,0 0-1,-1-1 1,13-14-1,39-30 29,-64 54-40,0-1 0,1 1-1,-1 0 1,0-1 0,1 1 0,-1 0 0,0-1 0,1 1 0,-1 0-1,1 0 1,-1-1 0,0 1 0,1 0 0,-1 0 0,1 0 0,-1 0-1,1-1 1,-1 1 0,1 0 0,-1 0 0,0 0 0,1 0 0,-1 0-1,1 0 1,-1 0 0,1 0 0,-1 0 0,1 0 0,-1 1 0,1-1-1,-1 0 1,0 0 0,1 0 0,-1 0 0,1 1 0,-1-1 0,0 0-1,1 1 1,-1-1 0,1 1 0,-1 21-92,-16 28-39,12-40 140,1-5-43,1 1 0,0 0-1,0-1 1,0 1 0,-1 12 0,3-18-114,0 0 0,1 0 1,-1 1-1,0-1 0,1 0 1,-1 0-1,0 1 0,1-1 1,-1 0-1,1 0 0,-1 0 1,0 0-1,1 1 0,-1-1 1,1 0-1,-1 0 0,1 0 1,-1 0-1,1 0 0,-1 0 1,0 0-1,1 0 0,-1-1 1,1 1-1,-1 0 0,1 0 1,-1 0-1,0 0 0,1 0 1,-1-1-1,0 1 0,1 0 1,-1 0-1,1-1 0,-1 1 1,17-9-3976,2-4-2245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16688,'0'0'2867,"-10"4"-348,-5 2-1667,0 0-1,1 1 1,-14 9-1,23-13-662,1-1 0,1 1 0,-1 0 0,0 0 0,1 0 0,-1 0 0,1 1 0,0-1 0,0 1-1,1 0 1,-1 0 0,1 0 0,-1 0 0,1 0 0,1 1 0,-1-1 0,-2 9 0,5-12-183,-1 0-1,0 0 1,1 0 0,-1 0 0,1 0 0,0 0 0,-1 0 0,1 0 0,0 0 0,-1 0-1,1 0 1,0 0 0,0-1 0,0 1 0,-1 0 0,1-1 0,0 1 0,0 0 0,0-1 0,0 1-1,1-1 1,-1 0 0,0 1 0,0-1 0,0 0 0,0 0 0,0 1 0,0-1 0,0 0-1,1 0 1,-1 0 0,0-1 0,2 1 0,43-2 93,-37-2-143,0 0 1,-1-1-1,0 1 1,0-2 0,0 1-1,-1-1 1,0 0 0,0-1-1,0 1 1,-1-1-1,0-1 1,0 1 0,-1-1-1,0 0 1,6-15 0,-10 22-11,-22 36-154,13-24 316,0 1-1,1 0 1,1 0-1,0 1 1,0-1-1,-5 21 1,11-33-102,0 1 0,0-1 0,0 1 0,1-1 0,-1 1-1,0-1 1,0 1 0,1-1 0,-1 0 0,0 1 0,0-1 0,1 1 0,-1-1 0,1 0 0,-1 1 0,0-1 0,1 0 0,-1 1 0,1-1 0,-1 0 0,0 0 0,1 0 0,-1 1 0,1-1 0,-1 0 0,1 0 0,-1 0 0,1 0-1,-1 0 1,1 0 0,-1 0 0,1 0 0,-1 0 0,1 0 0,-1 0 0,1 0 0,-1 0 0,1 0 0,-1 0 0,1-1 0,0 1 0,24-5 75,-12-1-91,-1 0 1,-1-1-1,1 0 1,-1-1 0,13-12-1,-15 12-52,0 1-1,1 0 1,0 0 0,0 1-1,0 0 1,1 1 0,14-5 0,-25 10 57,0 0 0,1 0 0,-1 0 0,1 0 0,-1 1 0,1-1 0,-1 0 0,0 0 0,1 1 1,-1-1-1,0 0 0,1 1 0,-1-1 0,0 0 0,1 1 0,-1-1 0,0 1 0,0-1 0,0 0 1,1 1-1,-1-1 0,0 1 0,0-1 0,0 1 0,0-1 0,0 1 0,0-1 0,0 1 0,0-1 1,0 0-1,0 1 0,0-1 0,0 1 0,0-1 0,0 1 0,0-1 0,0 1 0,-1-1 0,1 1 1,0-1-1,0 0 0,0 1 0,-1 0 0,-7 30 69,6-25-62,2-5 3,0-1 1,0 1-1,-1-1 0,1 1 0,0-1 0,0 1 1,0-1-1,0 1 0,0-1 0,0 1 1,0-1-1,0 1 0,0-1 0,0 1 1,0-1-1,0 1 0,0-1 0,0 1 1,1-1-1,-1 1 0,0-1 0,0 1 0,1-1 1,-1 1-1,0-1 0,0 1 0,1-1 1,-1 0-1,1 1 0,-1-1 0,0 0 1,1 1-1,-1-1 0,1 0 0,-1 1 0,1-1 1,-1 0-1,0 0 0,1 0 0,-1 1 1,1-1-1,0 0 0,-1 0 0,1 0 1,-1 0-1,1 0 0,-1 0 0,1 0 1,-1 0-1,1 0 0,-1 0 0,1 0 0,-1 0 1,1-1-1,-1 1 0,1 0 0,-1 0 1,1 0-1,-1-1 0,1 1 0,-1 0 1,0-1-1,1 1 0,0-1 0,40-21 394,-33 18-369,1-1-44,2-2-105,0 0 0,1 1 1,0 0-1,0 1 0,0 0 1,1 1-1,-1 1 0,1 0 0,20-2 1,-33 5 115,0 0 0,1 0 1,-1 0-1,1 0 0,-1 0 1,0 0-1,1 0 0,-1 0 1,1 0-1,-1 0 0,0 0 1,1 0-1,-1 0 0,0 1 0,1-1 1,-1 0-1,0 0 0,1 1 1,-1-1-1,0 0 0,1 0 1,-1 1-1,0-1 0,0 0 1,1 1-1,-1-1 0,0 0 1,0 1-1,0-1 0,1 0 1,-1 1-1,0-1 0,0 0 1,0 1-1,0-1 0,0 1 1,-4 18-39,-16 15 37,10-23-798,-11 16-6319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168 133 4869,'0'0'14958,"-9"-2"-12839,4 2-2004,-1 0 0,1-1 0,-1 2 0,0-1 0,1 1-1,-1-1 1,1 2 0,-1-1 0,1 0 0,-1 1 0,1 0 0,0 1 0,0-1 0,0 1-1,0 0 1,0 0 0,1 0 0,0 1 0,-1 0 0,1-1 0,0 2 0,-4 5 0,4-6-106,0-1 0,1 1 1,0 0-1,0 0 1,0 0-1,0 0 1,1 0-1,0 1 0,0-1 1,0 1-1,0-1 1,1 1-1,-1 0 0,1 0 1,0 0-1,0 9 1,2-13-10,-1-1 0,1 1 0,0 0 0,-1-1 0,1 1 0,0-1 1,-1 1-1,1-1 0,0 0 0,-1 1 0,1-1 0,0 1 0,0-1 0,0 0 0,0 0 1,-1 0-1,1 1 0,0-1 0,0 0 0,0 0 0,0 0 0,-1 0 0,1 0 1,0 0-1,1-1 0,23-3 71,-15-1-47,1-1-1,-1 0 1,1 0-1,-2-1 0,1-1 1,-1 1-1,0-2 0,-1 1 1,0-1-1,8-10 0,6-11 1087,35-63 1,-38 48-653,-16 34-420,-13 30-27,9-18-6,-11 22 36,0 0-1,2 1 1,0 0 0,2 1-1,0 0 1,2 0 0,-5 48 0,10-71-33,1-1 0,0 1 1,0 0-1,0-1 0,0 1 1,1 0-1,-1 0 0,0-1 1,1 1-1,-1 0 1,1-1-1,-1 1 0,1-1 1,0 1-1,0-1 0,0 1 1,0-1-1,0 1 0,0-1 1,0 0-1,0 1 1,1-1-1,-1 0 0,0 0 1,1 0-1,-1 0 0,1 0 1,-1-1-1,1 1 0,-1 0 1,1-1-1,0 1 0,-1-1 1,1 1-1,0-1 1,-1 0-1,1 0 0,0 1 1,0-1-1,-1-1 0,1 1 1,2 0-1,3-1 18,-1 0-1,0-1 1,0 1-1,0-1 1,0 0-1,-1-1 1,1 1 0,0-1-1,-1 0 1,10-8-1,-2-1 5,0 0 0,-1-1-1,-1 0 1,16-24 0,-22 30-15,-1-1 1,1 0-1,-1 0 1,-1 0 0,1-1-1,-1 0 1,-1 1 0,0-1-1,0 0 1,1-14 0,-19 52-123,11-19 213,1 0 0,1 0 0,-1 0 0,2 0 0,-1 1 0,1 0 0,0 18 1,2-29-100,0 1 0,0-1 1,0 0-1,0 1 1,0-1-1,0 0 1,0 1-1,0-1 1,0 1-1,0-1 1,0 0-1,0 1 1,1-1-1,-1 0 0,0 1 1,0-1-1,0 0 1,1 1-1,-1-1 1,0 0-1,0 0 1,1 1-1,-1-1 1,0 0-1,1 0 0,-1 1 1,0-1-1,1 0 1,-1 0-1,0 0 1,1 0-1,-1 0 1,0 1-1,1-1 1,-1 0-1,1 0 0,19-4 199,15-17 28,-26 12-244,0 0 0,0-1 0,-1 0 0,-1-1 0,0 1 0,11-24 1,-40 100-68,16-53 151,1 1 0,1 0 0,0 0 1,1 0-1,0 0 0,-1 19 1,4-32-122,1-1 1,-1 0 0,0 1-1,0-1 1,1 1-1,-1-1 1,0 0 0,1 1-1,-1-1 1,1 0 0,-1 1-1,0-1 1,1 0 0,-1 0-1,1 1 1,-1-1-1,1 0 1,-1 0 0,1 0-1,-1 0 1,1 0 0,-1 0-1,1 1 1,-1-1 0,1 0-1,-1 0 1,1-1 0,-1 1-1,1 0 1,-1 0-1,1 0 1,-1 0 0,1 0-1,-1 0 1,1-1 0,-1 1-1,0 0 1,1 0 0,-1-1-1,1 1 1,-1 0-1,0-1 1,1 1 0,-1 0-1,0-1 1,1 0 0,23-16-6989,-13-1 148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17136,'0'0'9161,"0"58"-9417,18-46-1346,5-2-1120,3-1-930,-2-2-2338,0-1-5412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9:5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385 896 3940,'0'0'3849,"-9"5"-2307,-8 4-1043,-18 9 726,28-13 4408,15-6-5393,1 1 0,-1 1 0,1-1 0,-1 1 1,0 1-1,0-1 0,1 1 0,9 5 0,-7-4-101,-1 0 0,1 0 0,-1-1 0,22 1 0,7-5 173,0-3 0,0-1-1,0-2 1,52-18 0,-38 11-131,76-12 1,-91 22-165,1 2 1,0 2 0,-1 2 0,1 1 0,-1 2-1,1 2 1,-1 1 0,41 14 0,42 13 422,231 34 1,-222-50-425,19 4 13,195 4 0,644-63 3,-917 30-28,0-2-1,-1-4 0,0-2 0,73-28 0,260-122 13,-291 117-10,-49 23 5,-1-3 1,81-50 0,-126 68-10,-2-1-1,0-1 1,0 0 0,-1-1-1,-1 0 1,0-1 0,0-1-1,-2 0 1,0-1 0,-1 0-1,0 0 1,-1-1 0,8-23-1,-14 33-4,-1-1-1,1 0 0,-2 0 0,1 0 0,-1 0 1,0 0-1,-1-1 0,0 1 0,0 0 1,-1 0-1,0 0 0,-3-10 0,3 13 2,-2-1 0,1 1-1,-1-1 1,1 1 0,-1 0-1,-1 0 1,1 0 0,-1 1-1,0-1 1,0 1 0,0 0 0,0 0-1,-1 0 1,0 1 0,0-1-1,0 1 1,-7-3 0,-12-5 5,0 2 0,-1 0 0,0 2 0,-41-8 0,-108-5 8,132 16-11,-426-11-95,106 9 30,341 5 66,-1087-44 20,166 42-11,558-18-5,-78 2-15,432 20 3,0 2 0,0 1 0,0 2 0,0 0 0,1 2 0,0 2 0,1 0 0,-47 25 0,51-22 5,1 1-1,1 1 0,0 1 1,1 1-1,1 1 1,0 0-1,2 2 1,0 0-1,1 1 1,-14 24-1,27-39-1,0 1-1,1 0 1,0 0-1,0 1 0,1-1 1,0 0-1,0 1 1,1-1-1,0 1 1,0 0-1,0-1 0,1 1 1,2 12-1,0-8 0,0 0 0,1 0 0,1 0 0,0 0 0,0-1 0,1 1 0,12 18 0,0-5-3,1-1 0,1-1 0,1 0 0,0-2 0,2 0 0,31 22 0,-18-18 7,2-1-1,1-2 1,1-1-1,0-2 0,2-2 1,0-1-1,84 19 1,-37-20 5,0-2 0,173 0 0,481 22-13,-174-3-4,-1-42 30,-299-11-16,690-85 3,-894 94 36,0-3 1,-1-2-1,-1-4 1,-1-2-1,-1-2 0,83-50 1,-112 56-371,-1-2 0,-1-1 0,-1-1 0,-1-1 1,-1-2-1,-1-1 0,-2 0 0,0-2 0,-2-1 1,-1 0-1,-2-2 0,-1 0 0,15-39 0,-21 41-2550,11-49 0,-4-38-7652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4612,'0'0'17943,"-9"3"-16715,-61 23 1037,64-23-2038,1 0 0,-1 0-1,1 0 1,-1 1 0,1 0-1,0 0 1,1 0 0,-1 1-1,1-1 1,-1 1 0,-4 8 0,9-13-229,0 1 0,-1 0 0,1-1 0,0 1 1,0-1-1,0 1 0,0-1 0,0 1 0,0 0 1,0-1-1,0 1 0,0-1 0,0 1 0,0 0 1,0-1-1,0 1 0,1-1 0,-1 1 0,0 0 1,0-1-1,1 1 0,-1-1 0,0 1 0,1-1 1,-1 1-1,0-1 0,1 0 0,-1 1 0,1-1 1,-1 1-1,1-1 0,-1 0 0,1 1 0,-1-1 1,1 0-1,-1 0 0,1 1 0,-1-1 0,1 0 1,0 0-1,-1 0 0,1 0 0,-1 0 0,1 0 1,0 0-1,-1 0 0,1 0 0,44 4-997,-21-2-19,-21-1 999,-1-1 0,0 1 0,1 0-1,-1-1 1,0 1 0,0 0 0,0 1 0,0-1-1,0 0 1,0 1 0,0-1 0,0 1 0,-1-1-1,1 1 1,-1 0 0,1 0 0,-1-1 0,1 1-1,-1 0 1,0 1 0,0-1 0,0 0 0,0 0-1,-1 0 1,1 1 0,0-1 0,-1 0 0,0 0-1,1 1 1,-1-1 0,0 1 0,0-1 0,0 0-1,-1 1 1,1-1 0,0 0 0,-1 1 0,0-1-1,1 0 1,-1 0 0,0 0 0,0 1 0,0-1 0,-1 0-1,1 0 1,0-1 0,-1 1 0,1 0 0,-1 0-1,0-1 1,-3 4 0,0-2 330,0 0 0,-1 0 0,1 0 1,-1 0-1,0-1 0,1 0 0,-1 0 0,0 0 0,0-1 0,0 0 1,0 0-1,-1-1 0,-8 0 0,14 0-341,0 0 0,0-1 1,1 1-1,-1-1 0,0 1 0,0-1 0,0 1 0,1-1 1,-1 0-1,0 1 0,0-1 0,1 0 0,-1 1 0,1-1 1,-1 0-1,1 0 0,-1 0 0,1 0 0,-1 0 1,1 0-1,0 0 0,-1 1 0,1-1 0,0 0 0,0 0 1,0 0-1,0 0 0,0 0 0,0 0 0,0 0 0,0 0 1,0 0-1,0 0 0,1 0 0,-1 0 0,0 0 0,1-1 1,0-2-526,0 0 1,0 0-1,0 0 1,0 0 0,1 0-1,0 0 1,0 0-1,3-4 1,12-10-4021,0 3-2354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0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67 10282,'0'0'17104,"1"-8"-16079,4-28-422,-5 35-596,1 0 0,-1 0 0,-1 0-1,1 0 1,0 0 0,0 1 0,0-1 0,0 0-1,-1 0 1,1 0 0,0 0 0,-1 0 0,1 1 0,-1-1-1,1 0 1,-1 0 0,1 1 0,-1-1 0,0 0-1,1 1 1,-1-1 0,0 0 0,1 1 0,-1-1-1,0 1 1,0-1 0,0 1 0,1 0 0,-1-1 0,0 1-1,0 0 1,0 0 0,0-1 0,0 1 0,0 0-1,1 0 1,-1 0 0,0 0 0,0 0 0,0 0 0,0 0-1,0 1 1,0-1 0,-1 1 0,-36 9-36,29-3 160,1 0-1,1 0 1,-1 1 0,2 0 0,-1 0 0,1 0 0,-9 16-1,12-20-66,1 1-1,-1-1 1,1 1-1,0-1 1,0 1-1,1 0 1,-1 0-1,1-1 1,0 1-1,1 0 1,-1 0-1,1 0 1,0 0-1,0 0 1,1 0-1,-1 0 1,1 0-1,2 7 1,-2-10-59,1 0 0,-1 0 0,1 0 1,0 0-1,0 0 0,0 0 1,0-1-1,0 1 0,0-1 1,0 1-1,1-1 0,-1 0 1,1 0-1,-1 0 0,1 0 1,-1 0-1,1-1 0,-1 1 1,6 0-1,54 2-20,-56-3-7,12 0-185,2 1-56,0-2-1,36-5 1,-49 5-555,-1-1 1,1 0-1,-1 0 1,1-1-1,-1 0 0,0 0 1,7-5-1,8-8-6698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 2947,'0'0'6406,"-18"-17"-7207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 10666,'-23'-9'3620,"20"9"-97,-2 11-1185,-1 6-544,0 9-385,-2 6-288,2 3-640,-6 5-321,7-1-96,0-2-32,3-4-192,2-6-641,0-5-544,0-7-65,0-5-447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11659,'0'0'3043,"5"-8"26,-1 2-2734,0 0 0,1 1-1,-1-1 1,1 1-1,0 1 1,1-1-1,-1 1 1,1-1-1,0 2 1,0-1-1,0 1 1,1 0-1,-1 0 1,12-3 0,7-2-179,0 2 1,0 1-1,1 1 1,-1 1 0,49 0-1,-73 3-170,0 0 0,1 0 0,-1 0 0,0 0-1,0 0 1,1 0 0,-1 1 0,0-1 0,0 0 0,1 1 0,-1-1-1,0 1 1,0-1 0,0 1 0,0 0 0,0-1 0,0 1 0,0 0 0,0 0-1,0 0 1,0-1 0,0 1 0,0 0 0,0 0 0,-1 0 0,1 1-1,0 0 1,0 0 12,-1 1-1,0-1 1,0 1-1,1-1 1,-2 0-1,1 1 1,0-1-1,0 0 1,-1 1-1,1-1 1,-1 0-1,0 1 1,-1 2-1,-3 5 98,0 1 0,-1-1-1,0 0 1,-14 17 0,-22 18 962,-79 66 0,160-137-8419,-11 7 529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33 9161,'0'0'4463,"-3"9"-844,-7 16-1544,-1 0-1,-22 36 1,5-10-692,26-42-999,13-20-244,14-25-141,-20 26-65,0 1 0,-1-1 0,-1 0 0,1 0 0,-2 0 0,1 0 0,0-15 0,-3 24-9,0 3 144,-1 0-1,0 0 1,1 0 0,-1 0 0,0 0-1,0-1 1,0 1 0,0 0-1,-1-1 1,1 1 0,0-1-1,-1 1 1,1-1 0,-2 2-1,3-4-67,1 0 0,0 1 0,0-1 0,0 1 0,0-1 0,0 1 0,0-1 0,0 1 0,0 0 0,0-1 0,0 1 0,0 0 0,0 0 0,0 0 0,0 0 0,0 0-1,0 0 1,0 0 0,0 0 0,0 0 0,0 0 0,0 1 0,1-1 0,28 6-18,-26-5 40,0 0 0,-1 0 0,1 0 0,0 0 1,0-1-1,0 0 0,0 0 0,0 0 0,0 0 0,0 0 1,0-1-1,-1 0 0,1 0 0,0 0 0,0 0 1,0 0-1,-1-1 0,1 0 0,-1 0 0,1 0 0,4-3 1,-3 1 13,0 1 1,-1-1-1,1-1 1,-1 1-1,0 0 1,0-1-1,0 0 1,0 0 0,-1 0-1,0-1 1,0 1-1,0-1 1,2-6-1,-5 12-34,0-1 0,0 1-1,0 0 1,0 0 0,1-1-1,-1 1 1,0 0-1,0-1 1,0 1 0,0 0-1,0-1 1,0 1 0,0 0-1,0-1 1,0 1-1,0 0 1,0-1 0,0 1-1,0 0 1,0-1 0,0 1-1,-1 0 1,1-1 0,0 1-1,0 0 1,0-1-1,0 1 1,-1 0 0,1 0-1,0-1 1,0 1 0,-1 0-1,1 0 1,0-1-1,-1 1 1,-12 2-4,-14 16-34,19-10 56,0 0-1,1 0 1,0 1 0,1 0-1,-1 1 1,2 0 0,0-1-1,0 2 1,0-1 0,2 0-1,-1 1 1,1 0-1,1 0 1,-2 12 0,4-23-17,0 1 0,0 0 0,0-1 0,0 1-1,0-1 1,0 1 0,1 0 0,-1-1 0,0 1 0,0-1 0,0 1 0,1-1 0,-1 1 0,0-1 0,1 1 0,-1-1 0,0 1 0,1-1 0,-1 1 0,1-1 0,-1 0-1,1 1 1,-1-1 0,1 1 0,-1-1 0,1 0 0,-1 0 0,1 1 0,-1-1 0,1 0 0,-1 0 0,2 0 0,25-1 103,23-19 13,-31 6-99,0 0 0,-2-1 0,1-1 0,23-30 1,8-6 33,-62 92-141,9-29 222,-1 1-1,2 0 1,0 0-1,0 0 0,1 0 1,0 0-1,1 13 1,1-25-141,0 1 0,1-1 1,-1 1-1,1-1 0,-1 1 1,0-1-1,1 1 0,-1-1 0,1 0 1,-1 1-1,1-1 0,-1 0 1,1 0-1,-1 1 0,1-1 0,-1 0 1,1 0-1,0 0 0,-1 0 1,1 1-1,-1-1 0,1 0 0,0 0 1,-1 0-1,1 0 0,-1 0 1,1-1-1,-1 1 0,1 0 1,0 0-1,-1 0 0,1 0 0,-1-1 1,1 1-1,-1 0 0,1-1 1,-1 1-1,1 0 0,-1-1 0,1 1 1,15-8-2433,-7-2-3715,-4-2-1653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20115,'0'0'8072,"60"-6"-24472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8392,'0'0'11600,"-10"2"-8744,-8 0-2113,0 2 0,0 0-1,0 1 1,0 1 0,1 1 0,0 0-1,-31 19 1,47-25-749,0-1 0,1 0-1,-1 1 1,0-1 0,1 1 0,-1-1 0,0 1-1,1 0 1,-1-1 0,0 1 0,1 0 0,-1-1-1,1 1 1,0 0 0,-1 0 0,1 0 0,-1-1-1,1 1 1,0 0 0,0 0 0,0 0 0,-1 0-1,1-1 1,0 3 0,1-3-34,-1 1 0,1 0 0,-1-1 1,1 1-1,-1 0 0,1-1 0,0 1 0,-1 0 0,1-1 1,0 1-1,0-1 0,-1 0 0,1 1 0,0-1 0,0 1 1,0-1-1,0 0 0,-1 0 0,2 1 0,51 5-2351,-46-6 1890,0 1 246,0-1 0,0 2 0,0-1 0,0 1-1,0 0 1,0 1 0,0-1 0,10 7 0,-15-8 292,-1 0 1,0 0-1,1 0 1,-1 0-1,1 0 1,-1 0-1,0 0 1,0 1-1,0-1 1,0 1-1,0-1 1,0 0-1,0 1 1,0 0-1,0-1 1,-1 1 0,1-1-1,-1 1 1,1 0-1,-1-1 1,0 1-1,1 0 1,-1 0-1,0-1 1,0 1-1,0 0 1,-1 0-1,1-1 1,0 1-1,-1 0 1,1-1-1,-1 1 1,1 0-1,-1-1 1,0 1-1,1-1 1,-1 1-1,0-1 1,0 1-1,0-1 1,-1 0-1,-1 2 1,-2 3 184,-1 0-1,0 0 1,0-1 0,-1 0-1,1 0 1,-1-1 0,0 0 0,-1 0-1,1-1 1,-1 0 0,1 0-1,-1 0 1,0-1 0,0 0-1,0-1 1,-15 1 0,23-2-397,-1 0-1,1 0 1,0 0 0,-1 0 0,1-1-1,0 1 1,-1 0 0,1 0 0,0 0-1,-1 0 1,1-1 0,0 1 0,-1 0-1,1 0 1,0-1 0,0 1 0,-1 0-1,1 0 1,0-1 0,0 1 0,0 0 0,-1-1-1,1 1 1,0 0 0,0-1 0,0 1-1,0 0 1,0-1 0,0 1 0,-1 0-1,1-1 1,0 1 0,0-1 0,0 1-1,0 0 1,1-1 0,-1 1 0,0 0-1,0-1 1,0 1 0,0 0 0,0-1-1,0 1 1,0 0 0,1-1 0,-1 1-1,0 0 1,0-1 0,0 1 0,1 0-1,-1-1 1,10-9-7021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4420,'0'0'23954,"-3"8"-23693,-59 160 1389,58-150-1344,14-29-156,13-28-121,-13 11-166,-2 0 0,6-31 0,-12 63 40,0 1-1,1-1 0,-1-1 0,1 1 1,0 0-1,0-1 0,0 1 1,1-1-1,-1 0 0,1 0 0,0 0 1,5 3-1,-5-6 103,0 0 0,0 1 0,-1-1 0,1-1 0,0 1 0,-1 0 1,1-1-1,0 0 0,-1 0 0,1 0 0,-1 0 0,1-1 0,-1 1 0,1-1 0,-1 0 0,0 0 0,0 0 1,0 0-1,0-1 0,0 1 0,-1-1 0,4-4 0,-1 2 0,0 1-1,0-1 1,0 1-1,0 0 1,1 1 0,7-5-1,-12 9-16,-1 0 0,0 0 0,1 0 1,-1 0-1,0 0 0,0 0 0,0 0 0,0 0 0,1 0 0,-1 0 0,-1 0 0,1 0 0,0 0 0,0 0 0,0 0 0,0 0 0,-1 0 0,1 0 0,0 0 0,-2 2 0,-3 11-5,-3 5 192,1-1 1,1 1 0,1 0-1,1 0 1,0 0 0,-1 31-1,5-49-177,0-1 0,0 1 0,0 0 0,0-1 0,0 1 0,0 0 0,0-1 1,0 1-1,1 0 0,-1 0 0,0-1 0,0 1 0,1 0 0,-1-1 0,0 1 0,1-1 0,-1 1 0,1 0 0,-1-1 0,1 1 0,-1-1 0,1 1 0,-1-1 0,1 0 0,-1 1 0,1-1 0,-1 1 0,1-1 0,0 0 0,-1 0 0,1 1 0,0-1 0,-1 0 0,1 0 0,0 0 1,0 0-1,-1 1 0,1-1 0,0 0 0,-1 0 0,1-1 0,0 1 0,0 0 0,-1 0 0,1 0 0,0 0 0,-1-1 0,2 1 0,0-1-212,1 0-1,0 0 1,0 0-1,-1 0 1,1-1 0,-1 1-1,1-1 1,-1 0-1,0 0 1,0 1-1,3-4 1,0-2-1622,0 0-1,0-1 1,-1 0-1,5-13 1,1-10-6711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13773,'0'0'8872,"-3"51"-11882,17-41-4293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0:3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1057 1 3683,'-119'103'-4,"4"6"0,5 4-1,5 5 1,5 4-1,-98 159 1,154-211 449,4 1-1,2 3 1,4 0 0,3 3-1,4 0 1,3 2 0,3 0 0,-14 114-1,26-115-385,4 1 0,4 0 0,3 0 0,3 0 0,4-1-1,3 0 1,4 0 0,46 136 0,-29-129-108,4-2 0,3-1 1,4-2-1,94 130 0,-56-107 50,4-4 1,166 151-1,514 358 373,-677-549-33,2-4 0,3-4 0,3-4 0,1-4 0,1-5 1,3-4-1,1-4 0,1-5 0,1-5 0,115 8 0,16-15 352,470-35 0,231-116-253,-687 85-353,-2-11-1,259-104 1,-350 104 101,-4-6 0,-3-7 1,-3-6-1,162-122 0,-255 164-155,-2-3-1,-3-1 0,-1-3 0,-2-2 0,54-76 1,-72 84 9,-2-1-1,-2-2 1,-1 0 0,-3-2 0,-2 0 0,-1-1 0,17-91 0,-19 43 65,-4-1 1,-4 0-1,-5-1 1,-4 1-1,-4-1 1,-5 1-1,-3 1 1,-5 0-1,-4 1 1,-4 2-1,-5 0 1,-3 2-1,-4 2 1,-4 1-1,-4 3 1,-3 1-1,-4 3 1,-4 2-1,-3 3 1,-3 3-1,-87-78 1,73 85-91,-2 3 1,-3 4-1,-3 4 1,-121-59-1,88 60-27,-1 6-1,-240-63 1,174 71-106,-262-24 1,-192 36-399,383 34 9,2 12 1,-255 49-1,184-1-2873,-345 117 1,348-77-2842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31 14990,'0'0'7762,"-8"7"-6411,3-3-1236,0-1 1,1 1 0,-1 1-1,1-1 1,0 1-1,1-1 1,-1 1-1,1 0 1,0 1 0,0-1-1,1 0 1,-1 1-1,1 0 1,0-1-1,1 1 1,-1 0 0,1 0-1,1 0 1,-1 11-1,18 240-590,-17-255 500,0-1-1,0 1 1,0-1 0,0 0-1,0 1 1,-1-1 0,1 0-1,-1 1 1,1-1 0,-1 0-1,1 1 1,-1-1 0,0 0-1,1 0 1,-1 0-1,0 0 1,0 1 0,0-1-1,0 0 1,0-1 0,0 1-1,0 0 1,0 0 0,-1 0-1,1-1 1,0 1-1,0 0 1,-1-1 0,1 1-1,0-1 1,-1 0 0,1 1-1,-1-1 1,1 0 0,0 0-1,-1 0 1,-2 0 0,2 0 31,-1 0 0,1-1 1,0 1-1,-1 0 1,1-1-1,0 1 1,0-1-1,-1 0 1,1 0-1,0 0 0,0 0 1,0 0-1,0 0 1,0-1-1,0 1 1,0-1-1,0 1 1,1-1-1,-1 0 0,1 0 1,-3-4-1,1 1-79,1 0 0,1 0-1,-1 0 1,1 0 0,0-1 0,0 1-1,0 0 1,1-1 0,0 1 0,0-1-1,0 1 1,1 0 0,0-1 0,0 1-1,0 0 1,0-1 0,1 1 0,0 0-1,0 0 1,1 0 0,-1 1-1,1-1 1,5-6 0,8-9-152,0 2-1,1-1 1,39-30 0,-14 12 452,-12 10-84,-18 18 4,0-1-1,-1-1 1,-1 0 0,1 0 0,-2-1-1,0 0 1,14-24 0,-25 34 46,-5 6-220,-8 8-59,9-4 118,1 0 1,-1 1-1,2-1 1,-1 1-1,1 0 1,0 0 0,1 1-1,0-1 1,1 1-1,0 0 1,0-1 0,1 1-1,0 0 1,1 0-1,0 0 1,2 12 0,-2-21-129,1-1 0,-1 1 1,1 0-1,-1-1 0,1 1 1,-1 0-1,1-1 0,0 1 1,-1-1-1,1 1 0,0-1 1,-1 1-1,1-1 1,0 1-1,0-1 0,0 0 1,-1 0-1,1 1 0,0-1 1,0 0-1,0 0 0,0 0 1,0 0-1,-1 0 0,1 0 1,0 0-1,0 0 1,0 0-1,0 0 0,0-1 1,-1 1-1,1 0 0,0 0 1,0-1-1,0 1 0,0-1 1,30-17-4763,-14-3-894,0-4-3570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13837,'0'0'12140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107 286 5573,'0'0'11638,"0"-9"-9108,0 7-2325,0-1 1,0 0-1,0 1 0,0-1 0,-1 0 0,1 1 0,-1-1 0,1 1 0,-1-1 0,0 1 0,-2-5 1,2 6-98,0 0 1,0 0-1,0 1 1,0-1-1,-1 0 1,1 0-1,0 1 1,0-1-1,-1 1 1,1-1 0,0 1-1,-1-1 1,1 1-1,-1 0 1,1 0-1,0 0 1,-1 0-1,1 0 1,-1 0-1,1 0 1,-1 0-1,1 0 1,0 1 0,-1-1-1,1 0 1,0 1-1,-1 0 1,1-1-1,0 1 1,0 0-1,-1-1 1,-1 3-1,-1 0-25,0 0-1,0 0 0,0 0 1,0 1-1,1-1 0,-1 1 1,1 0-1,0 0 0,0 0 0,0 0 1,1 1-1,0-1 0,-1 1 1,2 0-1,-1-1 0,0 1 1,1 0-1,0 0 0,0 0 0,1 0 1,-1 0-1,1 0 0,1 8 1,-1-12-81,0 0 0,1 0 0,-1 0 0,1 0 1,-1-1-1,1 1 0,0 0 0,-1 0 0,1-1 1,0 1-1,-1 0 0,1-1 0,0 1 1,0-1-1,0 1 0,-1-1 0,1 1 0,0-1 1,0 0-1,0 1 0,0-1 0,0 0 0,0 0 1,0 0-1,0 1 0,0-1 0,0 0 1,0 0-1,0-1 0,0 1 0,0 0 0,0 0 1,0 0-1,1-1 0,36-10 123,-23 2-38,0-1 0,-1-1-1,-1 0 1,0-1-1,0 0 1,-2-1-1,19-24 1,-9 6 180,-1 0 1,25-55-1,-27 41-490,-17 40 10,-3 5 18,-12 23 20,4-6 169,-2 3-5,1 0 0,0 0-1,1 1 1,2 1 0,0-1 0,1 1 0,1 1 0,-3 23-1,9-45 15,0 0-1,-1 1 1,1-1-1,0 0 1,0 1 0,0-1-1,0 1 1,0-1-1,1 0 1,-1 1-1,0-1 1,1 0-1,-1 0 1,1 1-1,-1-1 1,1 0-1,0 0 1,-1 0-1,1 1 1,0-1-1,0 0 1,0 0 0,0 0-1,0 0 1,0 0-1,0-1 1,0 1-1,0 0 1,0 0-1,0-1 1,0 1-1,1-1 1,-1 1-1,0-1 1,1 1-1,-1-1 1,0 0-1,1 0 1,-1 0 0,0 1-1,1-1 1,-1 0-1,0-1 1,1 1-1,-1 0 1,0 0-1,1-1 1,-1 1-1,0 0 1,0-1-1,2 0 1,5-2 14,0 0 0,-1 0 0,1 0 0,-1-1-1,0 0 1,0 0 0,9-8 0,-4 2-19,-1-1-1,0 0 0,0 0 1,-1-1-1,-1-1 0,0 0 1,0 0-1,-2 0 0,10-23 1,-54 104-431,32-57 432,-16 44 90,20-51-66,0-1 0,0 0 0,0 1 0,1-1 0,0 1 0,-1 0 0,1-1 1,0 1-1,1-1 0,-1 1 0,1-1 0,-1 1 0,2 3 0,-1-6-24,0 0 0,0-1 0,0 1-1,0 0 1,0 0 0,0-1 0,0 1 0,0 0 0,1-1-1,-1 1 1,0-1 0,0 0 0,1 1 0,-1-1-1,0 0 1,0 0 0,1 0 0,-1 0 0,0 0-1,0 0 1,1 0 0,-1 0 0,0 0 0,1-1 0,-1 1-1,0 0 1,2-2 0,35-13-686,-23 6-707,-1-1 0,22-21 0,-23 18-1172,0 0 0,-2-1 0,0-1 0,14-22 0,1-16-2601,-4-2 3414,-1-23 8079,-36 118 5947,-13 16-8755,-30 69-1655,54-114-1818,1 1 1,0 0 0,1 0 0,1 0-1,0 0 1,0 15 0,3-22-595,3-12 188,2-15-37,-6 4 471,-2-1 1,0 1-1,-4-22 0,3 28 248,2 11-306,0 1 1,1 0-1,-1-1 0,0 1 1,1-1-1,-1 1 1,0 0-1,1-1 0,-1 1 1,1 0-1,-1 0 1,0-1-1,1 1 0,-1 0 1,1 0-1,-1 0 1,1 0-1,-1-1 0,1 1 1,-1 0-1,1 0 1,-1 0-1,1 0 0,-1 0 1,1 0-1,-1 0 1,1 0-1,-1 0 0,1 1 1,-1-1-1,0 0 1,1 0-1,-1 0 0,1 0 1,-1 1-1,1-1 1,0 0-1,29 9-392,-22-7 30,6 1-1246,1 0-1,0-2 1,17 1-1,44-7-8901,-41-3 5936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208 251 3587,'0'0'11953,"-7"1"-8963,-7 2-2399,1 1 0,0 0 0,0 1 0,0 1 1,1 0-1,0 0 0,0 2 0,0-1 1,1 1-1,0 1 0,1 0 0,0 1 0,0-1 1,1 2-1,-8 11 0,9-6-100,8-16-486,0 0-1,0 0 1,0 1-1,0-1 1,0 0-1,0 1 1,0-1-1,0 0 1,0 1-1,0-1 1,0 0-1,0 1 1,0-1-1,0 0 1,0 0-1,0 1 1,0-1-1,1 0 1,-1 1-1,0-1 1,0 0-1,0 0 1,0 1 0,1-1-1,-1 0 1,0 0-1,0 1 1,0-1-1,1 0 1,-1 0-1,0 0 1,0 0-1,1 1 1,-1-1-1,0 0 1,1 0-1,-1 0 1,0 0-1,0 0 1,1 0-1,-1 0 1,0 0-1,1 0 1,-1 0-1,0 0 1,1 0-1,-1 0 1,11 0 29,-3-2-46,0 0 0,-1 0 0,1 0 0,0-1 0,-1 0 1,0 0-1,0-1 0,0 0 0,0-1 0,0 1 0,-1-1 0,0 0 0,6-7 0,12-13-493,36-47 0,-40 46 11,-20 26 488,0 0 0,0 0 0,0 0 0,0 0-1,0 0 1,0-1 0,0 1 0,0 0 0,0 0 0,0 0-1,0 0 1,0 0 0,0-1 0,0 1 0,0 0-1,0 0 1,0 0 0,0 0 0,0 0 0,1 0 0,-1-1-1,0 1 1,0 0 0,0 0 0,0 0 0,0 0 0,0 0-1,0 0 1,1 0 0,-1 0 0,0 0 0,0 0-1,0 0 1,0-1 0,0 1 0,1 0 0,-1 0 0,0 0-1,0 0 1,0 0 0,0 0 0,0 0 0,1 0 0,-1 0-1,0 0 1,0 0 0,0 1 0,0-1 0,0 0-1,1 0 1,-1 0 0,0 0 0,0 0 0,0 0 0,0 0-1,0 0 1,0 0 0,1 0 0,-1 0 0,0 1 0,0-1-1,-1 14-456,-10 27-242,9-35 660,0 0 65,0 0 0,1 0 0,0 0 0,0 0 0,1 0-1,-1 0 1,1 0 0,1 0 0,-1 0 0,2 7 0,-2-12-12,1 0-1,-1 1 1,1-1-1,-1 0 1,1 0 0,0 0-1,-1 0 1,1 0-1,0 0 1,0 0 0,0 0-1,0 0 1,0 0-1,0-1 1,0 1-1,0 0 1,0 0 0,0-1-1,0 1 1,2 0-1,-1-1 0,1 1 0,0-1-1,0 0 1,-1 0-1,1 0 1,0 0-1,-1 0 1,1 0-1,0-1 1,0 0-1,-1 1 1,1-1-1,2-1 1,6-3 2,-1 0 0,0-1 0,0 0 0,0-1 0,-1 0 0,0 0 0,12-13 0,3-5 14,26-36-1,-40 48 17,-1-1 0,0-1-1,-1 0 1,-1 0 0,0-1 0,-1 0-1,0 0 1,-2 0 0,0-1-1,0 1 1,0-21 0,-5 21-148,-2 14 74,-3 10 13,-23 48 556,2 1 0,-32 100 0,53-136-354,0 0 1,2 0 0,0 0-1,2 0 1,-1 31-1,20-102 178,-7-22-467,-10 68 100,1-1 0,-1 0 0,0 1 0,0-1 0,-1 1 0,1-1 0,-1 0 0,0 1 0,0-1 0,-1 1 0,1 0 0,-1-1 0,-3-4 0,5 9 6,0 0 1,0 1-1,0-1 0,0 0 0,0 1 0,0-1 1,0 0-1,0 0 0,0 1 0,-1-1 0,1 0 1,0 1-1,0-1 0,0 0 0,0 0 0,-1 1 0,1-1 1,0 0-1,0 0 0,0 0 0,-1 1 0,1-1 1,0 0-1,0 0 0,-1 0 0,1 0 0,0 0 1,0 1-1,-1-1 0,1 0 0,0 0 0,0 0 0,-1 0 1,1 0-1,0 0 0,-1 0 0,1 0 0,0 0 1,0 0-1,-1 0 0,1 0 0,0 0 0,-1 0 1,1 0-1,0-1 0,0 1 0,-1 0 0,1 0 0,0 0 1,0 0-1,-1 0 0,1-1 0,0 1 0,0 0 1,-1 0-1,10 28-139,-4-24 141,0-1 0,0 1 0,0-1 0,1 0-1,0 0 1,0 0 0,-1-1 0,2 0 0,-1 0-1,0-1 1,0 0 0,0 0 0,1 0 0,-1-1-1,0 1 1,1-2 0,-1 1 0,8-2 0,-4 1-1,0 0 1,0-1 0,0 0-1,0-1 1,-1 0 0,1 0-1,-1-1 1,0-1 0,0 1-1,14-11 1,-21 14 3,-1 0 0,0 0 1,1 0-1,-1 0 0,0-1 0,0 1 1,1 0-1,-1-1 0,0 1 0,0-1 1,-1 1-1,1-1 0,0 1 0,0-1 1,-1 0-1,1-2 0,-1 3 3,0 0 1,0 1-1,0-1 0,0 0 1,-1 1-1,1-1 0,0 1 1,0-1-1,-1 1 0,1-1 1,0 0-1,-1 1 0,1-1 1,-1 1-1,1-1 0,-1 1 0,1 0 1,-1-1-1,1 1 0,-1 0 1,1-1-1,-1 1 0,1 0 1,-1-1-1,0 1 0,1 0 1,-1 0-1,0 0 0,0-1 1,-2 1 18,0-1 0,0 1 0,0 0 0,0 0 0,-1 0 0,1 0 0,0 1 0,0-1 0,0 1 0,0 0 0,0 0 0,0 0 0,0 0 0,0 0 0,0 1 0,1-1 0,-5 4 0,1 0 69,0 0 0,0 1 0,0-1 0,1 1 0,0 0 0,1 0 0,-1 1-1,1-1 1,0 1 0,1 0 0,0 0 0,0 1 0,0-1 0,1 0 0,0 1 0,-2 14 0,5-21-87,-1 0 0,1 0 0,-1 0-1,1 0 1,-1 0 0,1 0 0,0 0 0,-1-1 0,1 1 0,0 0 0,0 0-1,0-1 1,0 1 0,0 0 0,0-1 0,0 1 0,0-1 0,0 1-1,0-1 1,0 0 0,0 1 0,0-1 0,0 0 0,0 0 0,0 0-1,0 0 1,0 0 0,0 0 0,1 0 0,-1 0 0,0 0 0,0 0-1,0-1 1,0 1 0,2-1 0,43-10 18,17-20-272,-46 22 161,-1 0 1,2 1-1,-1 1 0,1 0 0,32-6 0,-50 13 85,1 0-1,-1 1 1,0-1 0,1 0-1,-1 0 1,1 0 0,-1 1-1,0-1 1,1 0 0,-1 1-1,1-1 1,-1 0 0,0 1-1,0-1 1,1 0 0,-1 1-1,0-1 1,0 1 0,1-1-1,-1 1 1,0-1 0,0 0-1,0 1 1,0-1 0,0 1-1,1-1 1,-1 1 0,0-1-1,0 1 1,0-1-1,0 1 1,-1-1 0,1 1-1,0-1 1,0 1 0,0-1-1,0 1 1,0-1 0,-1 0-1,1 1 1,0-1 0,0 1-1,-1-1 1,1 0 0,0 1-1,-1 0 1,-9 24 27,10-25-25,-3 6 54,0 0 1,1 0-1,0 1 1,0-1-1,0 1 1,1 0 0,-1 6-1,2-12-41,0 0-1,0 0 1,0 0 0,0 0-1,0 0 1,0 0-1,1 0 1,-1 0-1,0 0 1,0 0 0,1 0-1,-1 0 1,1-1-1,-1 1 1,1 0 0,-1 0-1,1 0 1,0-1-1,-1 1 1,1 0 0,1 0-1,0 0-6,-1 0 0,1-1 0,0 1-1,-1-1 1,1 0 0,0 1 0,0-1-1,-1 0 1,1 0 0,0 0 0,0 0-1,0-1 1,-1 1 0,1 0 0,0-1-1,2 0 1,12-5-85,-1-1 0,1 0 1,23-15-1,-26 14-244,0 0 0,0 2 0,1-1 0,0 2 0,19-6 0,-27 13 145,-9 8 130,-18 19 127,10-13-86,9-11-553,-3 8 540,3-10-3620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18385,'0'0'8040,"2"0"-6246,11-4-1250,6-1-448,3 1-352,3-1-1730,-7-1-3235,0-2-6630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16528,'0'0'12684,"41"-45"-14798,-38 44-2403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2787,'0'0'28475,"48"8"-40551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14189,'0'0'5275,"-2"13"-4624,-11 630 3083,12-140-2727,-13 174-997,14-656 0,1 0-1,1 0 1,1 1 0,8 28-1,-10-50-27,-1 1 0,0 0 0,0-1 0,0 1 0,0 0 0,0-1 0,1 1 0,-1-1 0,0 1 0,0 0 0,1-1 0,-1 1 0,0-1 0,1 1-1,-1-1 1,1 1 0,-1-1 0,1 1 0,-1-1 0,1 0 0,-1 1 0,1-1 0,-1 0 0,1 1 0,0-1 0,0 0 0,9-10-1632,4-25-2710,-6-6-2878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15118,'0'0'5456,"18"2"-4708,99 2-261,225-21 1,-92-1-342,440 10-1083,-154 5-1244,-139-35 426,-8-36 3697,-365 69-1595,-12 2-157,0 1 0,0-1 0,0-1 0,17-8 0,-28 12-230,-1 0 0,0 0 0,1 0 0,-1 0 0,1 0 0,-1 0 0,0 0 0,1 0 0,-1 0 0,0 0 0,1-1 0,-1 1 0,0 0-1,1 0 1,-1 0 0,0-1 0,0 1 0,1 0 0,-1 0 0,0-1 0,0 1 0,1 0 0,-1 0 0,0-1 0,0 1 0,0 0 0,0-1 0,1 1 0,-1 0 0,0-1 0,0 1 0,0-1 0,0 1 0,0 0 0,0-1 0,0 1 0,0 0 0,0-1 0,0 1-1,0 0 1,0-1 0,0 1 0,0-1 0,0 1 0,0 0 0,-1-1 0,1 1 0,0 0 0,0-1 0,0 1 0,-1 0 0,1 0 0,0-1 0,0 1 0,-1 0 0,1 0 0,0-1 0,0 1 0,-1 0 0,1 0 0,-1-1 0,-20-7-6850,19 7 6082,-8-2-4888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10570,'0'0'7383,"9"-1"-6262,59-4-549,0 4 1,0 2-1,0 3 0,73 14 0,-137-17-566,-1-1-1,1 1 0,-1 0 0,0 1 0,1-1 0,-1 1 1,0-1-1,0 1 0,5 4 0,-7-6 34,0 1-1,-1 0 1,1 0 0,-1 0 0,1-1-1,-1 1 1,1 0 0,-1 0 0,0 0-1,1 0 1,-1 0 0,0 0 0,0 0-1,1 0 1,-1 0 0,0 0 0,0 0-1,0 0 1,0 0 0,-1 0 0,1 0-1,0 0 1,0 0 0,0 0 0,-1 0-1,1 0 1,-1-1 0,1 1 0,-1 0-1,1 0 1,-1 0 0,1 0 0,-1-1-1,0 1 1,1 0 0,-1 0 0,0-1-1,1 1 1,-3 0 0,-22 21 728,-2-1-1,0-2 1,-46 25 0,12-6-396,8-2-206,30-19-603,-1-1 1,-40 20-1,43-30-3491,9-5-4036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1:2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4972 820 6438,'0'0'6118,"7"-11"-5648,-2 2-429,0 1 0,0 0 0,-1-1 1,-1 0-1,1 0 0,-1 0 0,-1 0 1,0 0-1,0-1 0,1-15 0,-4 15-71,1-1 1,-2 1-1,1 0 0,-1 1 0,-1-1 0,0 0 0,0 1 0,-1-1 0,0 1 0,-1 0 0,0 0 0,0 1 0,-1 0 0,0 0 0,0 0 0,-1 0 1,0 1-1,-1 0 0,1 1 0,-1-1 0,-1 2 0,1-1 0,-14-6 0,-14-5 95,-1 1-1,-1 1 1,0 2 0,-63-12-1,-459-63 1295,70 16-561,430 60-880,-485-92 1531,-3 34-99,-26 35-1038,1 39-501,487 3 214,1 3 0,0 4 0,1 4-1,1 3 1,-142 57 0,174-56-15,1 2-1,0 3 1,2 2 0,1 1-1,2 3 1,1 2 0,2 2-1,1 1 1,-65 80 0,91-98-9,1 0 1,1 1-1,0 0 1,2 1-1,1 0 1,0 1-1,-8 35 1,15-50-1,1 0 1,1 0-1,0 0 0,0 1 1,1-1-1,0 1 0,0-1 1,0 0-1,2 1 1,-1-1-1,1 0 0,0 0 1,0 0-1,1 0 1,0 0-1,1-1 0,-1 1 1,2-1-1,-1 0 0,1 0 1,0 0-1,0-1 1,1 0-1,0 0 0,7 6 1,11 5 27,0-2 1,1 0 0,0-2 0,1-1-1,0-1 1,1-1 0,0-1-1,31 5 1,233 30 181,-275-42-193,650 38 326,6-39-319,-346-2 7,-92 1-20,688-7 13,-5-57 18,-526 1-2,-325 48 136,-1-3-1,-1-3 1,113-53-1,-160 65-77,-1 0-1,1-2 1,-2 0-1,1 0 1,-2-1-1,1-1 1,-2-1-1,0 0 1,-1-1-1,12-16 1,-20 24-69,0 0 1,-1 1-1,1-1 1,-1-1-1,-1 1 1,1 0-1,-1-1 1,-1 1-1,1-1 1,-1 0-1,-1 1 1,1-1-1,-1 0 1,-1 0-1,1 1 1,-1-1-1,-1 0 1,1 1-1,-1-1 1,-1 1-1,1 0 1,-1-1-1,-1 1 1,1 1-1,-1-1 1,0 0-1,-7-7 1,-7-7 18,0 0-1,-2 1 1,0 1 0,-2 1 0,0 1 0,-1 1 0,-25-13-1,-15-6 35,-106-40-1,32 27-49,-2 5-1,-2 7 1,-252-32 0,-441 8-2117,824 60 2030,-279-14-2338,-4-1-2060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1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32 375 9353,'0'0'742,"-5"10"374,-1-2-598,4-5-285,0 0 0,0 0 0,0 0 0,0 0 0,0 0 0,1 0 0,-1 1 0,1-1 0,0 1 0,0-1-1,0 1 1,1-1 0,-1 7 0,1-10-156,0 1 0,0-1 0,0 0-1,0 1 1,0-1 0,0 0 0,0 1 0,0-1-1,0 1 1,1-1 0,-1 0 0,0 1-1,0-1 1,1 0 0,-1 1 0,0-1 0,0 0-1,1 0 1,-1 1 0,0-1 0,1 0 0,-1 0-1,0 1 1,1-1 0,-1 0 0,0 0 0,1 0-1,-1 0 1,0 0 0,1 1 0,-1-1-1,1 0 1,-1 0 0,0 0 0,1 0 0,-1 0-1,1 0 1,-1 0 0,0 0 0,1-1 0,-1 1-1,1 0 1,-1 0 0,0 0 0,1 0 0,-1 0-1,0-1 1,1 1 0,-1 0 0,0 0 0,1 0-1,-1-1 1,0 1 0,1 0 0,-1-1-1,0 1 1,0 0 0,0-1 0,1 1 0,-1 0-1,0-1 1,22-19 709,33-48 335,-4-2 0,-2-3 0,60-123 0,-94 176-1064,-15 20-58,1 0 0,-1 0-1,1 0 1,-1 0 0,0 0 0,1 0-1,-1 0 1,0 0 0,1 0 0,-1 0-1,1 0 1,-1 0 0,0 0 0,1 0 0,-1 0-1,1 1 1,-1-1 0,0 0 0,1 0-1,-1 0 1,0 1 0,1-1 0,-1 0-1,0 0 1,0 1 0,1-1 0,-1 0-1,0 0 1,0 1 0,1-1 0,-1 0-1,0 1 1,15 43-79,-10-27 160,-4-12-123,37 100 145,-33-93-881,0-1-1,1 1 1,1-1-1,0 0 1,1-1-1,13 15 1,3-4-4864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8456,'0'0'15524,"0"9"-14595,1-1-745,4 56 325,-4-59-496,-1 0-1,1 0 1,1 0-1,-1 0 1,0-1-1,1 1 1,0-1-1,0 1 1,1-1-1,-1 0 1,5 6-1,-5-9-6,0 1 1,-1-1-1,1 0 0,0-1 0,-1 1 0,1 0 0,0 0 0,0-1 1,0 1-1,-1-1 0,1 1 0,0-1 0,0 0 0,0 0 0,0 0 0,0 0 1,0 0-1,0 0 0,0-1 0,0 1 0,-1 0 0,1-1 0,0 0 0,0 1 1,0-1-1,-1 0 0,1 0 0,0 0 0,-1 0 0,1 0 0,-1-1 0,1 1 1,-1 0-1,0-1 0,3-2 0,5-5 94,0-1-1,-1-1 1,12-17 0,-12 16 352,-1-1 0,-1 0 0,0 0 0,0 0 0,3-16 0,-15 71-355,5-34-97,-1-1-1,1 0 0,0 0 1,0 0-1,1 1 0,0-1 1,0 0-1,1 0 1,0 1-1,2 8 0,-2-15 3,0 0-1,-1 0 1,1 0-1,0 0 1,0 0-1,0-1 1,0 1-1,0 0 1,0-1-1,0 1 1,0 0-1,0-1 1,0 1-1,0-1 1,0 0 0,1 1-1,-1-1 1,0 0-1,0 0 1,0 0-1,1 0 1,-1 0-1,0 0 1,0 0-1,0 0 1,1 0-1,-1-1 1,0 1-1,0 0 1,0-1-1,0 1 1,0-1-1,0 1 1,0-1-1,2-1 1,2 0 9,0 0 0,-1-1 1,1 0-1,-1 0 0,1 0 0,4-6 1,-4 4-37,-1-1-1,0 1 1,0-1 0,0 0 0,-1 0 0,5-12-1,-1-23-5643,-7 30 176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16624,'0'0'7644,"1"10"-6229,-7 318 1788,6-327-3192,0 0-1,0 0 1,0 0-1,0 0 1,0 0 0,0 0-1,0 0 1,1 0-1,-1 1 1,0-1 0,1 0-1,-1 0 1,1-1-1,-1 1 1,1 0 0,-1 0-1,1 0 1,0 0-1,-1 0 1,1 0 0,0-1-1,0 1 1,-1 0-1,1-1 1,0 1 0,2 0-1,-1 0 17,1 0 0,-1-1 0,1 1 0,-1-1 0,1 0 0,-1 0 0,1 0 0,0 0-1,-1 0 1,1-1 0,2 0 0,9-3 79,0 0-1,0-2 0,14-7 1,-25 12-101,34-17-181,-2 0 392,51-17 0,-74 31-823,1 1-1,0 0 1,0 1-1,20-2 0,-20 3-3844,-6-2-3374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1081 14926,'0'0'4041,"15"-9"-2082,158-110 1664,98-86-2295,-173 128-1260,246-203 77,-239 185-332,104-121-1,-199 205 73,-7 8 27,0 1 1,0-1-1,-1 0 1,1 0-1,-1 0 1,0-1-1,0 1 1,0-1-1,0 1 1,0-1-1,-1 1 1,0-1 0,2-7-1,-5 10-404,0-1-1,-1 1 0,1 0 1,-1 0-1,1 0 1,-1 0-1,0 1 1,1-1-1,-1 1 1,0-1-1,1 1 0,-1 0 1,0 0-1,-4 1 1,-10-3-3816,-4-2-1420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12812,'0'0'1911,"-1"10"-74,1 3-1324,1 0 1,0 0 0,1 0-1,0 0 1,1-1 0,1 1-1,0-1 1,10 22 0,43 87 2069,120 186 0,109 89-2689,-279-387-497,33 37-6,-17-30-2276,-22-16 2500,1 1 1,-1-1-1,0 0 0,0 0 0,0 1 1,0-1-1,0 0 0,1 0 0,-1 0 0,0 0 1,0 0-1,0 0 0,0-1 0,1 1 0,-1 0 1,0-1-1,0 1 0,1-1 0,7-8-9325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13645,'0'0'11157,"4"13"-9774,-3-12-1355,1 4 24,0 0 1,0-1 0,-1 1 0,1 0 0,-1 0 0,0 0-1,-1 0 1,1 1 0,-1-1 0,0 0 0,0 0-1,-1 0 1,0 0 0,1 0 0,-2 0 0,1 0 0,0 0-1,-1 0 1,0 0 0,-4 6 0,-99 141 168,68-104-361,-47 85 0,84-133 21,0 0 0,0 0-1,0 0 1,0 0 0,0 0 0,0 0-1,0 0 1,0 0 0,0 0 0,1 0-1,-1 0 1,0 0 0,0 0 0,0 0-1,0 0 1,0 1 0,0-1 0,0 0-1,0 0 1,0 0 0,0 0 0,0 0-1,0 0 1,0 0 0,0 0 0,0 1-1,0-1 1,0 0 0,0 0 0,0 0-1,0 0 1,0 0 0,0 0 0,0 0-1,0 0 1,0 1 0,0-1 0,0 0-1,16-15-1733,19-27-19,-2-12-1252,30-66-1,-22 29 3531,-3 1 3281,-33 83-1582,-3 10-873,-2 23-561,-7 41-644,6-63-13,-29 172 1797,25-148-2508,2-1 1,1 1 0,2 31-1,-3-70 355,0 0 0,-1 1 0,0-1 0,-1 1-1,0 0 1,-1 0 0,0 1 0,0 0 0,-15-16 0,13 14 634,-1 1 1,2-1 0,-1-1-1,2 1 1,-11-24 0,17 35-193,0-1 1,0 1-1,0 0 0,0 0 1,0-1-1,0 1 1,0 0-1,0-1 0,0 1 1,0 0-1,0-1 1,0 1-1,0 0 0,1 0 1,-1-1-1,0 1 1,0 0-1,0-1 0,0 1 1,1 0-1,-1 0 1,0-1-1,0 1 1,0 0-1,1 0 0,-1 0 1,0-1-1,0 1 1,1 0-1,-1 0 0,0 0 1,0 0-1,1 0 1,-1-1-1,0 1 0,1 0 1,-1 0-1,0 0 1,1 0-1,-1 0 0,22-1 924,23 7-906,-20-1-178,31 7-996,-19-1-4330,-15-2-2189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16496,'0'0'6758,"-12"79"-6726,-1-40-64,1 2-833,1-1-384,1-2-192,0-7 127,4-9-351,6-13-1058,6-19-6854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25 7559,'0'0'5573,"-6"8"-3672,0 1-1602,1 0 0,0 1 1,0 0-1,1 0 0,0 0 1,1 0-1,0 1 0,1-1 0,0 1 1,0-1-1,1 1 0,1 0 1,0 0-1,0 0 0,4 20 0,-4-29-220,1 0 0,-1 0 0,1 0 0,0 0 0,-1-1 0,1 1-1,0 0 1,0 0 0,0-1 0,1 1 0,-1-1 0,0 1-1,0-1 1,1 0 0,-1 1 0,1-1 0,-1 0 0,1 0 0,0 0-1,-1 0 1,1 0 0,3 1 0,-2-2 25,0 1 0,0-1 0,-1 0 1,1 0-1,0-1 0,0 1 0,0 0 0,0-1 0,0 0 1,-1 1-1,1-1 0,0 0 0,3-3 0,4-1 185,0-1-1,0-1 0,-1 1 1,0-2-1,0 1 0,9-12 1,2-3 297,27-42 0,-42 57-553,-1-1 0,0 1 0,0-1 1,0 0-1,-1 0 0,0 0 0,-1 0 1,0-1-1,0 1 0,1-13 0,-16 58-1741,3-7-27,6-4-3641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16015,'0'0'4260,"83"9"-3331,-26-9-481,11-7-287,9-5-129,3 0-577,2 3-928,-1 1-962,-8 2-2593,-6 4-1603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11627,'0'0'6438,"53"6"-5189,-40-4-544,0 0-353,0-1-320,-4 0 0,0 0-288,-2 0-352,0 1-417,1-1-129,-3 0-1024,3 0-768,-2 1-97,1 0-2114</inkml:trace>
  <inkml:trace contextRef="#ctx0" brushRef="#br0" timeOffset="1">167 54 3171,'0'0'7783,"-12"48"-5412,2-28-1058,0 2-352,0 5-513,4 2-288,1 4-96,5 1-352,0 4-577,0-4-800,3-2-866,4-2-832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2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34 4164,'0'0'5210,"-7"8"-4847,-24 27 11,21-15 976,19-10-247,25-7 205,-27-3-1188,462-24 3225,-267 7-2564,1355-52 373,-341 95-731,-249-2-382,1090 46 749,364 33-817,-2282-100 21,1962 41 34,459-85 20,-1960 3-406,-546 33-1687,-22-4-2257,-8-6-4469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11307,'0'0'7142,"-23"49"-6213,23-45-801,0-3-960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6118,'0'0'11216,"14"-5"-10197,29-8 259,0 2 0,84-10-1,257 16 664,0 32-2030,-227-14 36,195-8 34,-261-5 241,-111 1-200,-17 1-941,18-6-3431,13-5-466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11915,'0'0'8328,"1"67"-8008,4-35-63,1-2-129,-3 1-96,0-3 0,-3-3 32,0-5-64,0-3-448,0-3-738,0-10-1472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2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12 158 2819,'0'0'8883,"-2"13"-5109,1-3-3339,-7 87 2670,8-89-2887,0 0 1,0-1-1,1 1 1,0 0-1,1-1 0,-1 1 1,1-1-1,1 0 0,-1 1 1,1-1-1,6 10 0,-8-16-168,-1-1 0,1 1 0,-1-1 0,1 1 0,-1 0 0,1-1 0,-1 1 0,1-1 0,0 0 0,-1 1 0,1-1 0,0 1 0,-1-1 0,1 0 0,0 0 0,-1 1 0,1-1 0,0 0 0,0 0-1,-1 0 1,1 0 0,0 0 0,0 0 0,-1 0 0,1 0 0,0 0 0,0 0 0,-1 0 0,1 0 0,0-1 0,-1 1 0,1 0 0,0 0 0,-1-1 0,1 1 0,0-1 0,-1 1 0,1 0-1,0-1 1,-1 1 0,1-1 0,-1 0 0,1 1 0,-1-1 0,1 1 0,-1-1 0,0 0 0,1 0 0,24-41 1086,-19 31-999,123-200 517,-68 123-7922,-44 65-2507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5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8200,'0'0'15748,"8"8"-15465,-3-4-261,-1 0 0,1 1 0,-1-1 0,0 1 0,-1 0 0,1 0 0,-1 0 0,0 0 0,-1 1 0,1-1 0,-1 1 0,0 0 0,0-1 0,-1 1 0,0 0 0,1 12 0,-1 35 99,-1-38-400,-1 0 1,2 1 0,0-1 0,1 0 0,5 16-1,-6-30-1421,-6-15-18151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5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11755,'0'8'2482,"0"-4"-2128,0 0 0,0 1 0,0-1 0,1 0-1,-1 0 1,1 0 0,0 1 0,0-1-1,1 0 1,-1 0 0,1 0 0,0-1-1,0 1 1,1 0 0,-1-1 0,1 1 0,-1-1-1,1 0 1,0 0 0,0 0 0,1 0-1,-1 0 1,0-1 0,1 0 0,6 4 0,0-2-158,1 0 0,-1-1 0,1 0 0,-1-1 0,1 0 1,0-1-1,0 0 0,0-1 0,-1 0 0,1-1 1,0 0-1,0 0 0,0-1 0,-1-1 0,14-4 0,-12 3-26,0-1-1,-1 1 0,1-2 1,-1 0-1,-1 0 0,1-1 1,-1 0-1,0-1 0,-1 0 1,0-1-1,0 0 0,-1 0 0,8-11 1,-1-15-3547,-15 35 3195,0-1-1,0 0 0,1 1 1,-1-1-1,0 0 0,0 0 1,0 1-1,0-1 0,0 0 1,0 0-1,0 1 0,0-1 1,-1 0-1,1 1 0,0-1 1,0 0-1,-1 0 0,1 1 1,0-1-1,-1 0 0,1 1 1,0-1-1,-1 1 0,1-1 1,-1 1-1,1-1 0,-1 0 1,1 1-1,-1 0 0,0-1 1,1 1-1,-1-1 0,0 1 1,1 0-1,-1-1 0,0 1 1,1 0-1,-1 0 1,0 0-1,0-1 0,1 1 1,-1 0-1,-1 0 0,-15 0-11807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5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39 4388,'0'0'12204,"-1"9"-11259,-2 12-418,-18 189 2341,21-210-2796,0 1 1,0-1-1,0 1 0,0-1 1,0 1-1,0-1 1,0 1-1,1-1 0,-1 0 1,0 1-1,0-1 1,0 1-1,1-1 0,-1 1 1,0-1-1,1 0 1,-1 1-1,0-1 0,1 0 1,-1 1-1,0-1 1,1 0-1,-1 0 0,0 1 1,1-1-1,-1 0 0,1 0 1,-1 0-1,1 1 1,-1-1-1,1 0 0,-1 0 1,1 0-1,-1 0 1,0 0-1,1 0 0,-1 0 1,1 0-1,-1 0 1,1 0-1,-1 0 0,1 0 1,-1-1-1,1 1 1,-1 0-1,1 0 0,-1 0 1,0-1-1,1 1 1,0-1-1,24-14 1884,8-16-1343,-2-2 0,-1-1 0,-2-2 0,-1 0 0,27-51 0,-48 72-4365,-19 25-4555,6-4 1319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6:5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13645,'0'0'5579,"9"-7"-3439,1-1-1780,-1 0-1,0-1 1,0 0-1,-1-1 0,0 0 1,0 0-1,-1-1 1,-1 1-1,0-2 1,0 1-1,7-22 1,-13 33-344,0 1 0,-1-1 1,1 0-1,0 0 0,0 1 1,0-1-1,0 0 0,-1 0 0,1 1 1,0-1-1,0 0 0,-1 0 1,1 0-1,0 0 0,0 1 1,-1-1-1,1 0 0,0 0 1,-1 0-1,1 0 0,0 0 0,0 0 1,-1 0-1,1 0 0,0 0 1,-1 0-1,1 0 0,0 0 1,-1 0-1,1 0 0,0 0 1,0 0-1,-1 0 0,1 0 1,0 0-1,-1 0 0,1-1 0,0 1 1,0 0-1,-1 0 0,1 0 1,0 0-1,0-1 0,0 1 1,-1 0-1,1 0 0,0-1 1,0 1-1,0 0 0,-1 0 1,1-1-1,0 1 0,0 0 0,0 0 1,0-1-1,0 1 0,0 0 1,0-1-1,0 1 0,0 0 1,0-1-1,0 1 0,0 0 1,0 0-1,0-1 0,0 1 1,0 0-1,0-1 0,0 1 0,-19 14 1,12-6-12,0 0 0,0 1 0,1 0 0,0 0 0,1 1 0,0-1 0,1 1 0,0 0 0,0 0 0,1 1 0,0-1 0,1 1 0,-2 20-1,4-30-1,0 0-1,0 0 0,1 0 0,-1 0 0,0 0 1,1 0-1,-1 0 0,1 0 0,-1-1 0,1 1 1,-1 0-1,1 0 0,0 0 0,-1-1 0,1 1 1,0 0-1,0 0 0,-1-1 0,1 1 0,0-1 0,0 1 1,0-1-1,0 1 0,0-1 0,0 0 0,0 1 1,0-1-1,0 0 0,0 0 0,0 0 0,0 0 1,2 0-1,41 1 117,-31-2-92,-3 2-17,0-1-1,-1-1 0,1 0 1,-1 0-1,1 0 0,-1-1 1,1-1-1,-1 0 0,0 0 1,0-1-1,16-9 0,-24 11 65,-1 0 0,1 0-1,-1-1 1,1 1-1,-1 0 1,0-1-1,0 1 1,0 0 0,0-1-1,0 1 1,0 0-1,-1-1 1,1 1-1,-1 0 1,-1-4 0,-2-14 275,4 18-310,0 0 0,1 1 0,-1-1-1,1 0 1,-1 0 0,1 1 0,0-1 0,-1 0-1,1 1 1,0-1 0,0 1 0,0-1-1,0 1 1,0-1 0,1 1 0,-1 0 0,0-1-1,1 1 1,-1 0 0,1 0 0,-1 0 0,1 0-1,-1 0 1,1 0 0,0 1 0,2-2-1,59-13-285,-19 4-2928,-40 9 2133,1 0 0,-1 0 1,0-1-1,0 1 1,0-1-1,-1 0 1,1 0-1,4-6 0,7-9-6074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11147,'0'0'6838,"-6"11"-4580,-4 9-1524,0 1-1,2 0 0,1 0 1,1 0-1,0 1 0,2 0 1,-4 44-1,7-46-520,0-12-191,0 0 0,0 0 1,1 0-1,0-1 0,1 1 1,0 0-1,0 0 0,1 0 1,0-1-1,0 1 0,5 10 0,-7-17-18,0-1-1,0 0 1,0 0-1,0 0 1,0 0-1,0 1 1,0-1-1,0 0 0,1 0 1,-1 0-1,0 0 1,0 1-1,0-1 1,0 0-1,0 0 0,1 0 1,-1 0-1,0 0 1,0 0-1,0 1 1,0-1-1,1 0 0,-1 0 1,0 0-1,0 0 1,0 0-1,1 0 1,-1 0-1,0 0 0,0 0 1,0 0-1,0 0 1,1 0-1,-1 0 1,0 0-1,0 0 0,0 0 1,1 0-1,-1 0 1,0 0-1,0 0 1,0-1-1,1 1 0,-1 0 1,0 0-1,0 0 1,0 0-1,0 0 1,0 0-1,1 0 1,-1-1-1,0 1 0,0 0 1,6-16 110,0-20-34,-6 28-73,3-14 17,-2-1-1,0 1 0,-3-24 1,-1 44-1,0 9 40,-3 7 97,6-12-141,0-1 1,0 1 0,0 0-1,0-1 1,0 1 0,0-1 0,1 1-1,-1 0 1,1-1 0,-1 1-1,1-1 1,-1 1 0,1-1 0,0 1-1,0-1 1,-1 1 0,1-1-1,0 0 1,0 1 0,1-1 0,-1 0-1,0 0 1,2 1 0,0 0-8,0 0 1,0-1-1,0 1 1,0-1-1,1 0 1,-1 0-1,1 0 1,-1 0-1,1-1 1,5 1-1,-2-1-8,0 0 1,1 0-1,-1 0 0,0-1 0,0-1 1,0 1-1,0-1 0,-1 0 1,1-1-1,0 1 0,7-6 0,-7 4-46,-1 0-1,0-1 0,0 1 1,-1-1-1,0-1 0,0 1 1,0-1-1,0 0 0,-1 0 0,0-1 1,0 1-1,3-9 0,-55 95 22,46-76 77,0 1 1,1-1-1,-1 0 1,1 0-1,-1 1 1,1-1-1,1 1 0,-1-1 1,1 1-1,-1 0 1,1-1-1,1 1 1,0 6-1,-1-10-38,1 0 0,-1 0 0,1 0-1,0 0 1,-1 0 0,1 0 0,0 0 0,0 0 0,-1 0 0,1 0-1,0 0 1,0-1 0,0 1 0,0 0 0,0-1 0,0 1 0,0 0 0,0-1-1,3 1 1,-1 0 8,1 0 1,0-1-1,0 0 0,0 1 0,0-1 0,0-1 0,-1 1 0,8-2 1,-4 0-9,1-1 1,0 0 0,-1 0-1,0-1 1,0 0 0,0 0-1,0 0 1,-1-1 0,1 0-1,-1-1 1,0 0 0,-1 1-1,6-8 1,0-1 14,0-1 0,-1 0 0,0 0 1,12-29-1,-28 54 85,0 1 0,1 0 0,0 0 0,1 0 0,0 0 0,1 1 0,-2 14 1,9 0-939,3-17-3014,4-14-6380,-5-5-1520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17360,'0'0'9738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81 11755,'0'0'12065,"10"-8"-11910,1 0-133,-1 0 1,2 1 0,-1 0-1,1 1 1,0 0 0,0 1 0,20-5-1,-11 4 8,-14 4-12,0 0-1,0 0 0,0 1 0,0 0 0,12 0 1,-18 1-23,-1 0 1,1 0-1,-1 0 1,1 1 0,-1-1-1,1 0 1,-1 1-1,1-1 1,-1 1 0,1-1-1,-1 0 1,0 1-1,1-1 1,-1 1-1,0-1 1,1 1 0,-1-1-1,0 1 1,1 0-1,-1-1 1,0 1 0,0-1-1,0 1 1,0-1-1,0 1 1,1 0 0,-1-1-1,-1 2 1,2 23-166,-1-16 163,6 160 847,3 144 1486,-9-304-2086,-1 0 0,1-1 0,-1 1 0,-1-1 0,0 1 0,0-1 0,-1 0 0,0 1 0,0-1 0,-1-1 0,-9 16 0,11-21-173,0 1 0,0-1 1,0 1-1,-1-1 0,1 0 0,-1 0 1,1 0-1,-1 0 0,0 0 1,0-1-1,0 1 0,0-1 1,0 0-1,0 0 0,-1 0 0,1 0 1,0 0-1,0-1 0,-1 1 1,1-1-1,0 0 0,-1 0 0,1-1 1,0 1-1,-1-1 0,1 1 1,0-1-1,0 0 0,0 0 0,-1 0 1,1-1-1,0 1 0,-4-4 1,-5-2-38,0-1 0,1 0 1,0-1-1,0-1 1,1 1-1,0-1 0,-15-22 1,7 7-301,2 0 0,-22-45 1,37 69 119,0-1 0,1 1 0,-1 0 1,0 0-1,0-1 0,1 1 0,-1-1 1,0 1-1,1-1 0,0 1 0,-1-1 1,1 1-1,0-1 0,0 1 0,0-1 1,0 1-1,0-1 0,0 1 0,0-1 1,0 1-1,1-1 0,-1 1 0,0-1 1,1 1-1,0-1 0,-1 1 0,1 0 1,0-1-1,0 1 0,-1 0 0,3-2 1,1 1-761,0 0 1,0 0-1,0 1 1,0 0-1,1 0 1,-1 0-1,1 0 1,-1 1-1,5-1 1,13-2-1476,22-4-5313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0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11275,'0'0'11039,"-8"13"-9715,-10 16-967,2 2 0,1 0-1,2 0 1,1 1-1,1 1 1,2 0 0,1 1-1,2 0 1,-3 50-1,9-82-353,0-1 0,0 1 0,0-1 0,0 0-1,0 1 1,0-1 0,0 1 0,1-1-1,-1 0 1,1 1 0,-1-1 0,1 0 0,-1 0-1,1 1 1,0-1 0,0 0 0,-1 0 0,1 0-1,0 0 1,0 0 0,0 0 0,0 0 0,0 0-1,1 0 1,-1 0 0,0-1 0,0 1-1,0 0 1,1-1 0,-1 1 0,0-1 0,1 1-1,-1-1 1,1 0 0,-1 0 0,0 1 0,1-1-1,-1 0 1,1 0 0,-1 0 0,0-1-1,1 1 1,-1 0 0,3-1 0,1 0 8,1-1 0,-1 1 0,1-1 0,-1 0 0,1 0 0,-1-1-1,0 0 1,0 0 0,8-6 0,1-4-7,0-1 0,-1 0 0,0-2 0,-1 1 0,-1-1 0,0-1 0,15-33 0,-27 52 1,-4 9 26,1-1 1,1 1-1,0 0 1,-3 20-1,5-30-26,1 1-1,0 0 0,0-1 0,0 1 0,0 0 1,0-1-1,0 1 0,0 0 0,1-1 1,-1 1-1,1 0 0,-1-1 0,1 1 0,-1-1 1,1 1-1,0-1 0,0 1 0,0-1 1,0 1-1,0-1 0,0 0 0,0 0 0,0 1 1,1-1-1,-1 0 0,0 0 0,1 0 1,-1 0-1,1-1 0,-1 1 0,1 0 0,-1-1 1,1 1-1,0-1 0,-1 1 0,1-1 1,-1 0-1,1 1 0,3-1 0,6 0-96,0-1-1,0 0 1,0-1-1,0 0 1,0 0-1,-1-1 1,1-1-1,-1 0 1,0 0-1,0-1 0,0 0 1,0-1-1,-1 0 1,0 0-1,0-1 1,-1 0-1,10-12 1,-13 13-685,-12 11 580,-14 15 204,17-14-152,1 1 0,-1 0 1,1 0-1,1 0 0,-1 1 0,1-1 0,0 0 0,1 1 0,-1 14 0,3 76-1976,1-46 508,-1-29 1460,-1 49-862,-10-42 2762,9-29-1466,0 1 0,0-1-1,0 0 1,0 0 0,1 0 0,-1 0-1,-1 0 1,1 0 0,0-1-1,0 1 1,0 0 0,0 0-1,-1-1 1,1 1 0,0-1 0,-1 1-1,-1 0 1,2-1-141,0-1 1,-1 1 0,1 0-1,0 0 1,0-1-1,1 1 1,-1 0-1,0-1 1,0 1-1,0-1 1,0 1-1,0-1 1,0 0-1,1 1 1,-1-1-1,0 0 1,0 0-1,1 1 1,-1-1 0,0 0-1,1 0 1,-1 0-1,1 0 1,0 0-1,-1 0 1,1 0-1,-1 0 1,1 0-1,0 0 1,0 0-1,0 0 1,0 0-1,0 0 1,0 0-1,0-1 1,-2-47 104,2 43-45,0 0-357,0 1-1,0 0 1,1 0 0,0-1 0,0 1 0,0 0 0,0 0-1,1 0 1,0 0 0,0 0 0,1 1 0,3-6 0,2-1-2742,0 1-1,2 0 1,16-14 0,-26 24 2835,22-20-8483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 13293,'0'0'13292,"-11"-1"-11685,4 0-1382,1 0 1,0 1-1,0 0 0,-1 0 1,1 1-1,0-1 0,-11 4 1,15-4-205,0 1 0,0 0 0,0 0 1,0 0-1,0 0 0,0 0 0,0 1 1,0-1-1,0 1 0,0-1 0,1 1 1,-1 0-1,1-1 0,-1 1 0,1 0 0,0 0 1,0 0-1,0 0 0,0 0 0,0 1 1,0-1-1,0 0 0,1 0 0,-1 1 1,1-1-1,-1 0 0,1 1 0,0-1 0,0 5 1,0-6-84,0 0 0,0 1 1,0-1-1,0 0 1,0 1-1,0-1 1,0 0-1,1 1 0,-1-1 1,0 0-1,1 1 1,-1-1-1,1 0 1,-1 0-1,1 1 0,0-1 1,0 0-1,-1 0 1,1 0-1,0 0 0,0 0 1,0 0-1,0 0 1,0 0-1,2 1 1,30 1-1367,-30-4 1354,-1 1 1,1 0-1,-1 0 1,1-1-1,-1 2 1,1-1-1,0 0 1,-1 0-1,1 1 1,-1 0-1,1-1 1,-1 1-1,0 0 1,1 0-1,-1 0 1,0 1-1,1-1 1,1 3-1,-3-3 74,0 0 0,-1 0 0,1 0 0,0 1-1,-1-1 1,0 0 0,1 1 0,-1-1 0,0 0 0,0 1 0,1-1-1,-1 0 1,0 1 0,0-1 0,-1 1 0,1-1 0,0 0 0,0 1-1,-1-1 1,1 0 0,-1 1 0,1-1 0,-1 0 0,1 0 0,-1 0-1,0 1 1,0-1 0,1 0 0,-1 0 0,0 0 0,0 0 0,-2 1-1,-36 34 614,35-34-490,0 2-81,0-1 0,0 1 0,-1-1 0,1 0 0,-1-1 0,0 1 0,0-1 0,0 0-1,0 0 1,0 0 0,0-1 0,-7 1 0,12-5-1236,1 0 0,-1 1 0,1-1 0,-1 0 0,1 0 0,0 0 0,0 1 0,1-1 0,-1 0 0,0 1 0,3-3 0,10-14-9494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11018,'0'0'17062,"-1"11"-16459,-13 63-374,7-46-245,2 0 1,-4 44-1,9-72 17,0 0 1,0 1-1,0-1 1,0 0-1,0 1 1,0-1-1,0 0 1,1 0 0,-1 1-1,0-1 1,0 0-1,0 1 1,0-1-1,0 0 1,0 0-1,0 1 1,1-1-1,-1 0 1,0 0 0,0 1-1,0-1 1,1 0-1,-1 0 1,0 0-1,0 0 1,1 1-1,-1-1 1,0 0-1,0 0 1,1 0 0,-1 0-1,0 0 1,0 0-1,1 0 1,-1 1-1,0-1 1,1 0-1,-1 0 1,0 0-1,0 0 1,1 0 0,-1 0-1,0 0 1,1-1-1,-1 1 1,0 0-1,0 0 1,1 0-1,-1 0 1,0 0-1,0 0 1,1 0 0,-1-1-1,0 1 1,0 0-1,1 0 1,-1 0-1,0-1 1,0 1-1,0 0 1,1 0-1,-1-1 1,0 1 0,0 0-1,0 0 1,0-1-1,16-15 50,-8 4-40,0 0-1,-1-1 0,-1 0 0,0-1 1,-1 0-1,0 1 0,-1-2 0,-1 1 1,0 0-1,-1-1 0,1-26 0,-3 40-47,1 28-86,-1-25 68,0 0 0,1-1 1,-1 1-1,1 0 0,0 0 0,0 0 0,-1-1 0,1 1 1,0 0-1,0-1 0,1 1 0,-1-1 0,0 1 0,0-1 1,1 0-1,-1 1 0,1-1 0,-1 0 0,1 0 0,-1 0 1,1 0-1,0 0 0,0 0 0,-1-1 0,1 1 0,0-1 1,0 1-1,0-1 0,0 1 0,0-1 0,0 0 0,-1 0 1,1 0-1,0 0 0,0 0 0,0-1 0,2 0 0,2 1 4,0-1 0,-1-1 0,1 1-1,0-1 1,-1 0 0,0 0-1,1 0 1,-1-1 0,0 0 0,9-7-1,-10 7 78,-1 1 33,-1 0 0,1 0 0,-1-1-1,1 1 1,-1-1 0,0 1 0,0-1-1,0 0 1,0 0 0,-1 0 0,1 0 0,1-4-1,-5 8 9,0-1 0,0 1 0,0-1 0,0 1 0,0 0 0,0 0 0,0 0 0,0 0 0,0 0 0,1 0 0,-1 0 0,-3 4-1,-1 1 118,0 1-1,1 0 0,-1 0 0,2 1 0,-1-1 0,-5 13 0,8-15-470,0 0-1,0 0 0,1 1 1,0-1-1,0 0 0,0 1 1,1 5-1,0-10 147,0-1 0,0 0 0,0 0 0,0 0 0,0 1-1,0-1 1,0 0 0,0 0 0,0 1 0,0-1 0,0 0 0,0 0 0,0 1 0,0-1 0,0 0 0,0 0 0,1 0 0,-1 1 0,0-1-1,0 0 1,0 0 0,0 0 0,1 0 0,-1 1 0,0-1 0,0 0 0,0 0 0,1 0 0,-1 0 0,0 0 0,0 0 0,1 0 0,-1 0-1,0 1 1,0-1 0,0 0 0,1 0 0,-1 0 0,0 0 0,0 0 0,1 0 0,-1 0 0,0 0 0,0-1 0,1 1 0,-1 0 0,12 0-6047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75 254 6951,'0'0'17050,"-9"3"-15774,6-2-1227,-1-1 0,1 1 0,0 0 0,0 0 0,0 0 0,0 1 0,0-1 0,0 1 0,0-1 0,1 1 0,-1 0 0,1 0 0,-1 0 0,1 1 0,-1-1 0,1 0 0,0 1 0,0 0 0,1-1 0,-1 1 0,0 0 0,1 0 0,0 0 0,-1 0 0,1 0 0,0 0 0,1 1 0,-1-1 0,1 0 0,-1 0 0,1 1 0,0-1 0,0 4 0,0-6-46,1 0 0,-1-1 0,0 1 0,0 0 0,0-1 0,1 1 0,-1-1 0,0 1 0,0 0 0,1-1 0,-1 1 0,1-1 0,-1 1 0,1-1 0,-1 1 0,1-1 0,-1 1 0,1-1 0,-1 1 0,1-1 1,-1 0-1,1 1 0,0-1 0,-1 0 0,1 0 0,-1 1 0,1-1 0,0 0 0,-1 0 0,1 0 0,0 0 0,0 0 0,-1 0 0,1 0 0,0 0 0,-1 0 0,1 0 0,0 0 0,-1 0 0,1 0 0,0-1 0,-1 1 0,1 0 0,-1-1 0,2 1 0,31-15 77,-20 3-70,0-1 0,-1 0 1,0 0-1,-1-1 1,-1-1-1,0 0 0,-1 0 1,-1-1-1,0 0 0,-1 0 1,-1-1-1,0 0 1,-1 0-1,-1 0 0,-1-1 1,0 1-1,0-28 1,-3 44-11,0 0 0,0 0 0,0-1 0,0 1 1,0 0-1,0 0 0,-1 0 0,1-1 0,0 1 1,-1 0-1,1 0 0,-1 0 0,1 0 0,-1 0 1,1 0-1,-1 0 0,0 0 0,1 0 0,-1 0 1,0 0-1,0 0 0,0 0 0,0 1 1,0-1-1,0 0 0,-1 0 0,0 0-4,0 1 0,0 0 1,0 0-1,-1 0 0,1 0 0,0 0 0,0 0 0,0 0 0,0 1 0,0-1 0,0 1 1,0-1-1,0 1 0,-2 1 0,-4 2 65,0 0 0,0 1 0,1 0 0,-1 0-1,1 0 1,-7 8 0,7-6 37,1 0 0,0 0 0,0 0 0,1 1 0,0 0-1,0 0 1,1 1 0,0-1 0,0 1 0,1 0 0,0 0 0,1 0 0,0 0-1,0 0 1,1 1 0,0-1 0,1 11 0,0-18-107,1 0 1,-1 0-1,1 0 1,0 0-1,0 0 1,0 0-1,0 0 0,0 0 1,0 0-1,0 0 1,1-1-1,-1 1 1,1-1-1,-1 1 0,1-1 1,0 1-1,-1-1 1,1 0-1,4 2 1,47 22-2182,-15-7-8010,-29-13 3847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4036,'0'0'24519,"10"4"-24471,-2-1-117,1 1-1,0-2 1,0 1-1,0-1 1,0-1 0,1 0-1,-1 0 1,0 0-1,1-1 1,-1-1 0,0 0-1,0 0 1,1-1-1,-1 0 1,10-4 0,4-6-163,-17 9 126,-1 0 1,1 0-1,0 0 0,-1 1 1,1 0-1,8-2 0,-33 47 880,16-31-855,1 0 0,0 0 0,1 0 0,0 0-1,0 0 1,2 0 0,-1 1 0,2-1 0,3 18 0,-2-14-446,-1 0 1,0 1 0,-1-1-1,-2 22 1,-1-31 805,0 0-1,-1 0 1,0-1 0,0 1 0,0-1-1,-1 1 1,0-1 0,0-1 0,0 1-1,-1 0 1,0-1 0,0 0 0,-7 5-1,12-9-231,0-1-1,-1 0 1,1 0-1,0 0 1,0 0-1,0 1 0,0-1 1,-1 0-1,1 0 1,0 0-1,0 0 1,0 0-1,-1 0 1,1 0-1,0 0 0,0 0 1,0 1-1,-1-1 1,1 0-1,0 0 1,0 0-1,0 0 1,-1 0-1,1 0 1,0 0-1,0-1 0,-1 1 1,1 0-1,0 0 1,0 0-1,0 0 1,-1 0-1,1 0 1,0 0-1,0 0 0,0 0 1,0-1-1,-1 1 1,1 0-1,0 0 1,0 0-1,0 0 1,0 0-1,0-1 0,-1 1 1,1 0-1,0-1 1,-3-15 752,5-20-320,-1 22-369,2 0 1,-1 0-1,2 1 1,0-1 0,1 1-1,0 0 1,12-20-1,-12 25-721,0-1-1,1 1 1,1 0-1,11-11 1,-12 13-1225,1 1 0,-1 0 1,1 1-1,0 0 1,0 0-1,10-4 0,6-2-11328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3011,'4'-17'14047,"8"15"-7155,-10 3-6571,0 0-1,0 0 1,0 0-1,0 1 1,0-1-1,-1 1 1,1-1-1,0 1 1,-1 0 0,1-1-1,-1 1 1,3 3-1,23 49 1520,-19-36-1500,1 0 0,1-1 0,0 0 0,22 27 0,-29-40-591,0-1 0,1 0-1,-1 0 1,1 0-1,0 0 1,0-1-1,0 1 1,0-1 0,1 0-1,5 2 1,-6-3-215,0 0 0,0-1 0,0 1 0,0-1 0,0 0 0,0 0 1,0 0-1,0-1 0,0 0 0,0 1 0,0-1 0,0-1 0,0 1 0,3-2 0,-3 1-417,-1-1-1,1 1 0,-1-1 0,0 0 1,0 0-1,0 0 0,-1 0 0,1 0 1,-1-1-1,4-5 0,9-17-4059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7111,'0'0'16655,"-33"69"-15053,9-22-449,-5 6 96,1 3-224,-3 1-352,9-3-417,4-5-192,7-6-64,8-5-32,3-7-737,0-8-1441,4-7-2306,6-10-5734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8040,'0'0'18930,"66"-23"-17425,-23 12-384,7 3-576,0 1-481,1 6-96,-6 1-1154,-4 0-1536,-9 0-1858,-11 0-2916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15791,'0'0'6022,"65"2"-3268,-17-9-896,6-2-1217,2 1-513,3-1-481,-6-1-2433,-7 0-3524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1 384,'0'0'25048,"1"12"-24028,1 37-434,20 255-596,-21-318-9540,-5-9 2450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8:30:1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1089 1188 8392,'69'-105'8307,"5"7"-6676,-51 72-1707,1 1 0,1 0-1,1 2 1,2 1 0,32-20 0,-19 16 122,1 3 1,68-28-1,-91 43-46,1 1 0,1 2 0,-1 0 0,1 1 0,-1 1 0,1 0 0,0 2 0,27 1 0,-42 1-25,-1 0 1,1 0-1,-1 0 1,1 1-1,-1-1 1,1 1 0,-1 1-1,0-1 1,0 1-1,0 0 1,0 0-1,0 0 1,-1 1-1,0-1 1,1 1 0,-1 0-1,0 1 1,-1-1-1,1 1 1,-1-1-1,0 1 1,0 0-1,-1 0 1,1 0 0,-1 1-1,0-1 1,-1 1-1,1-1 1,-1 1-1,1 8 1,1 11-21,-1 0 1,-2 0-1,0 0 1,-1 0-1,-9 45 1,-3-12 104,-1-1-1,-32 79 1,-60 109-91,-30 85 171,130-313-48,1 1 0,1 0-1,0 0 1,-2 32 0,6-45-63,0 0 1,0 0-1,1 0 1,-1 0-1,1 0 1,0 0-1,1 0 1,-1 0-1,1 0 1,0 0-1,0 0 1,0-1-1,1 1 1,0-1-1,0 0 1,0 0-1,0 0 1,1 0-1,-1 0 1,9 5-1,-1-1 38,1-2-1,-1 0 0,1 0 0,0-1 1,1 0-1,-1-1 0,1-1 1,0 0-1,0-1 0,13 1 0,24 0 122,65-4-1,-86 0-148,114-11 123,273-60 0,-269 40-391,238-19 0,-362 49 175,1 2 0,-1 0 0,0 2 0,39 7 0,-54-7 34,0 1-1,0-1 0,0 1 0,0 1 0,-1-1 0,1 1 1,-1 1-1,0-1 0,0 1 0,-1 1 0,1-1 0,-1 1 1,0 0-1,-1 0 0,10 14 0,-7-5 22,-1 0 1,-1 0-1,0 1 1,0 0-1,-2 0 0,0 1 1,-1-1-1,-1 1 0,0 0 1,-1-1-1,-2 26 0,-3 19 93,-22 105-1,18-125-63,-5 22 27,2 0-1,3 1 1,0 90-1,8-145-41,0 1 1,1-1-1,1 1 0,-1-1 1,2 0-1,-1 0 0,1 0 0,1 0 1,-1 0-1,2 0 0,-1-1 1,10 13-1,-9-14 20,2-1 0,-1 0 0,0-1 0,1 1 1,0-1-1,1-1 0,-1 1 0,1-1 0,-1 0 0,1-1 1,1 0-1,-1 0 0,0-1 0,9 2 0,19 2 47,-1-1-1,1-2 1,-1-2 0,1-1-1,0-1 1,0-2 0,41-10-1,242-76-540,-228 59-423,173-35 1,-251 63 831,-1 0 1,1 1 0,-1 0-1,1 1 1,-1 1-1,21 2 1,-30-2 66,0 0-1,0 0 1,1 1 0,-1-1 0,0 0-1,0 1 1,0 0 0,0 0 0,-1 0-1,1 0 1,0 0 0,-1 1 0,1-1-1,-1 1 1,0-1 0,0 1-1,0 0 1,0 0 0,-1 0 0,1 0-1,-1 0 1,1 0 0,-1 0 0,0 1-1,0-1 1,-1 0 0,1 7 0,1 9 111,-1 0 1,-1 0 0,-1 1 0,-1-1 0,0 0 0,-2 0 0,-6 22 0,-52 136 673,28-87-287,20-53-92,3 1 1,1 0-1,-10 70 0,19-103-391,1 0 0,-1 0 0,1-1 0,0 1 0,0 0 0,0 0 0,1-1 0,0 1 0,0 0 0,0-1 0,0 1 0,1-1 0,0 1 0,0-1 0,0 0 0,0 1 1,1-1-1,0-1 0,-1 1 0,2 0 0,-1 0 0,6 4 0,-2-4-32,1 0 1,-1-1-1,1 0 0,0-1 1,0 1-1,0-2 0,0 1 1,0-1-1,0 0 0,0-1 1,0 0-1,1 0 0,8-2 1,17-1 65,1-2-1,-1-2 1,-1-1 0,1-1 0,46-21 0,158-88-269,-99 38-1248,166-126 1,-192 118-1896,169-172 0,-245 222 2718,61-83 1,-90 110 963,0-1 1,-1 0-1,-1 0 0,0 0 1,0 0-1,-1-1 0,-1 0 1,-1 0-1,1 0 0,-2-1 1,0 1-1,0-25 0,-4 25-34,-1 0-1,0 0 0,-1 1 1,-1-1-1,0 1 0,-1 0 0,0 0 1,-1 1-1,0 0 0,-1 0 0,-16-17 1,-24-41 737,30 35-769,1 0 0,2-2 0,2 1 0,-12-51 0,-22-156-371,8 34-341,17 124 70,-3 2 0,-4 0 0,-3 3 0,-4 0 0,-3 2 0,-92-134 0,74 135 281,-4 3 0,-2 2 0,-3 3 0,-4 4 0,-2 2 0,-87-57 0,67 60 101,-2 3 0,-2 5 0,-3 5 0,-2 3 0,-1 5 0,-2 5-1,-178-34 1,154 47 47,-1 6-1,0 6 1,-1 5 0,1 6-1,0 5 1,-147 29-1,114-5-46,2 8 0,2 6-1,2 7 1,-197 96 0,224-83-45,2 5 0,4 7 0,3 4 1,4 5-1,-122 120 0,117-85-151,5 4 0,6 6-1,5 4 1,7 4 0,6 5 0,-102 215-1,138-236 154,5 3-1,6 1 0,6 3 1,5 1-1,6 1 0,6 2 1,5 0-1,3 207 0,16-274 83,3 1-1,4-2 1,2 1-1,37 118 1,-30-133-27,3-1 1,2-1-1,3-1 1,1-1 0,3-1-1,46 56 1,-31-51 36,2-2 0,2-3-1,2-2 1,105 73 0,-79-70 19,2-3-1,1-4 1,106 38-1,-54-34 109,2-7-1,1-5 1,2-7-1,256 19 1,-234-37-71,1-8-1,0-6 1,-1-7 0,0-7 0,-1-8-1,-2-6 1,287-100 0,-274 62-24,-3-8-1,-3-6 1,-5-8-1,-3-6 1,243-205-1,-208 133-23,-6-9 0,-9-7 0,230-318 0,-305 364-703,-5-4-1,124-256 1,-189 335 323,-3-2 0,-3-1 1,-3 0-1,-3-2 0,-3 0 0,-4-1 0,-2 0 1,-2-142-1,-11 164 278,-2-1-1,-2 2 1,-3-1-1,-1 1 1,-3 1-1,-2 0 1,-42-83-1,27 74 25,-2 2 0,-3 1 0,-2 1 0,-3 3 0,-73-71 0,39 54 84,-2 4-1,-3 4 1,-2 3-1,-3 4 0,-2 3 1,-2 5-1,-184-64 1,170 76 112,-2 5 0,0 5 1,-1 4-1,-1 5 1,0 5-1,-111 6 0,96 9-64,1 5 0,1 6 0,1 5 0,1 6 0,-132 48 0,49 2-20,3 9 0,-302 183 1,-321 308-155,97 68 48,404-284-1123,44 31-3622,177-227-2393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74 15791,'0'0'11413,"-10"2"-11130,7-1-285,-1-1 0,0 1 0,1 0 0,-1 0 0,1 0-1,-1 0 1,1 1 0,0-1 0,0 1 0,-1 0-1,1 0 1,0 0 0,1 0 0,-1 0 0,0 1 0,1-1-1,-1 1 1,1 0 0,0 0 0,0 0 0,0 0 0,0 0-1,0 0 1,1 1 0,-1-1 0,1 0 0,0 1 0,0-1-1,0 1 1,1 0 0,-1 4 0,1-8 1,1 1 0,-1 0 0,0 0 0,1-1 0,-1 1 0,1 0 0,-1 0 0,1-1 0,-1 1 0,1-1 0,0 1 0,-1 0 0,1-1 0,0 1 0,-1-1 0,1 0 0,0 1 0,0-1 0,-1 1 0,1-1 0,0 0 0,0 0 0,0 1 0,0-1 0,-1 0 0,1 0 0,0 0 0,0 0 0,0 0 0,0 0 0,-1 0 0,1 0 0,0-1 0,0 1 0,1-1 0,33-6 160,-21 1-73,-1-1 0,0-1 1,0 0-1,-1 0 0,15-14 1,-22 18-16,0-1 0,1 0 1,-2 0-1,1 0 0,0-1 0,-1 1 1,0-1-1,-1 0 0,1 0 1,-1-1-1,0 1 0,-1-1 1,3-9-1,-4 16-70,-1-1 1,0 1-1,0 0 1,0-1 0,0 1-1,0 0 1,0-1-1,0 1 1,0-1-1,0 1 1,0 0-1,0-1 1,0 1-1,0 0 1,0-1 0,0 1-1,0 0 1,0-1-1,-1 1 1,1 0-1,0-1 1,0 1-1,0 0 1,-1-1-1,1 1 1,0 0-1,0 0 1,-1-1 0,1 1-1,0 0 1,0 0-1,-1 0 1,1-1-1,0 1 1,-1 0-1,1 0 1,0 0-1,-1 0 1,0-1 0,-16 7-223,-15 17-261,27-16 295,0 0-1,0 0 1,1 1 0,0 0-1,-6 14 1,10-21 72,-1 0 1,0 0-1,1 1 0,-1-1 1,1 0-1,-1 1 1,1-1-1,0 0 1,0 0-1,-1 1 0,1-1 1,0 0-1,0 1 1,0-1-1,0 1 0,1-1 1,-1 0-1,0 0 1,1 1-1,-1-1 0,0 0 1,1 1-1,0-1 1,-1 0-1,1 0 1,0 0-1,-1 0 0,1 0 1,0 0-1,0 0 1,0 0-1,0 0 0,0 0 1,0 0-1,0 0 1,0-1-1,1 1 0,-1 0 1,0-1-1,0 1 1,1-1-1,-1 0 1,0 1-1,0-1 0,2 1 1,2-1-661,0 1 0,0-1 1,0 1-1,0-1 0,0-1 0,0 1 0,-1-1 1,1 0-1,0 0 0,0 0 0,0 0 1,-1-1-1,1 0 0,5-3 0,19-17-6517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15310,'0'0'9834,"62"7"-8553,-22-7-672,5-2-225,0-8-160,2 1-128,-8 0-96,-6 1-256,-11 5-1121,-11 2-1634,-8 1-1634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17040,'0'0'4292,"77"-10"-2082,-41 0-1025,2 0-800,-2 3-321,-1-2-577,-5 4-2049,-4-2-2563,-6 3-5957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0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12588,'0'0'10207,"-6"8"-8515,-44 51 360,13-17-1304,-48 74 1,77-104-739,1 0 0,0 1 0,1 0-1,0 0 1,1 1 0,1-1 0,0 1 0,0 0 0,2 0 0,0 1 0,-1 19 0,3-31-42,1 0 1,-1 0 0,1 0 0,0 0 0,0 0 0,0-1-1,0 1 1,0 0 0,1 0 0,-1-1 0,1 1 0,-1-1-1,1 1 1,0-1 0,0 0 0,0 1 0,1-1 0,-1 0-1,0-1 1,1 1 0,-1 0 0,1-1 0,0 1-1,0-1 1,-1 0 0,1 0 0,0 0 0,0 0 0,0 0-1,0-1 1,0 1 0,0-1 0,0 0 0,3 0 0,3 1-665,0-1 1,0 0-1,0-1 0,16-3 1,-18 3-845,1-1 0,-1 0 1,0-1-1,14-6 0,12-12-8710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12364,'-1'9'9014,"1"7"-5834,-4 39-2381,-10-2 92,8-35-411,2-1 1,0 1 0,0 0-1,0 26 1,4-44-440,0 1 0,0 0 0,0 0 0,0-1 0,1 1 0,-1 0 0,0-1 0,1 1 0,-1 0 0,0-1 0,1 1 0,-1 0 0,1-1 0,-1 1 1,1-1-1,0 1 0,-1-1 0,1 1 0,-1-1 0,1 0 0,0 1 0,-1-1 0,1 0 0,0 1 0,-1-1 0,1 0 0,0 0 0,0 0 0,-1 1 0,1-1 0,0 0 0,0 0 0,-1 0 0,1 0 0,0 0 0,0 0 0,-1-1 0,1 1 0,0 0 0,0 0 0,-1-1 0,1 1 0,1-1 0,35-13 626,-15 1-601,-1 0-1,-1-2 1,0 0 0,-1-1 0,-1-1 0,0-1 0,-2 0 0,25-36-1,-40 54-117,-1-1 0,1 1 0,-1-1-1,1 1 1,-1-1 0,0 1 0,1-1 0,-1 1-1,1-1 1,-1 0 0,0 1 0,0-1-1,1 0 1,-1 1 0,0-1 0,0 0-1,0 1 1,0-1 0,1 0 0,-1 1 0,0-1-1,-1 0 1,1 0 0,0 1 0,0-1-1,0 0 1,0 1 0,0-1 0,-1 0 0,1 1-1,0-1 1,-1 0 0,1 1 0,0-1-1,-1 1 1,1-1 0,-1 0 0,1 1-1,-1-1 1,-30 0-7777,8 5 990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1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8072,'0'0'15278,"49"14"-12748,-31-10-800,1 0-801,-3 0-609,2 2-288,-3 1-320,-2 3-1378,-2-3-1376,-4 1-1731,-1-5-3939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1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41 190 13357,'0'0'9609,"-31"58"-8136,28-38-480,-1-1-641,3 3-256,-1-4-63,2 0-418,0-3-736,0-2-673,0-6-1409</inkml:trace>
  <inkml:trace contextRef="#ctx0" brushRef="#br0" timeOffset="1">225 1 18353,'0'0'1671,"0"8"475,0 6-1354,-2 1-1,0-1 1,-1 1-1,0-1 1,-1 0-1,-7 17 1,-27 48-71,30-67-707,6-10-7,0 1-1,1-1 0,-1 0 0,1 0 0,-1 1 0,1-1 1,0 1-1,0-1 0,0 1 0,0-1 0,1 1 1,-1 0-1,1-1 0,-1 6 0,41-7 304,-19-1-157,0-1 0,27-6 0,-2-6-2176,-9-7-6514,-24 9 167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16496,'0'0'5060,"3"75"-2401,8-41-513,-1 3-801,0 6-416,-7 1-513,-3 7-255,-3 3-97,-18 7-32,-7 3-64,-4 5-545,-7-6-480,1-7-2050,0-10-3299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2073 1 6406,'0'0'12380,"-9"5"-12300,-23 11 55,0-2 0,-1 0 0,-1-3 0,-67 15 0,-159 13 1270,93-16-747,11 6-20,3 8-1,-209 77 0,-271 170 2566,621-278-3151,3-2-36,-1 1 0,1 0 0,0 1 1,0 0-1,0 0 0,1 1 0,0 0 0,-10 10 0,26-24-6397,11-15-653,-10 0-1118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5 5573,'0'0'5509,"-10"-1"-3298,4 0-2118,0 0 230,1 0-1,-1 1 1,0-1 0,1 1-1,-1 0 1,1 1-1,-1-1 1,1 1 0,-1 0-1,1 1 1,-1-1-1,1 1 1,0 0 0,-10 5-1,-46 36 1268,2 3-1,2 2 1,-65 70-1,116-111-1564,0 0 0,0 0-1,1 0 1,0 1 0,0 0 0,0 0-1,1 0 1,0 0 0,1 1 0,0 0-1,0 0 1,1-1 0,0 1-1,1 1 1,0-1 0,0 0 0,1 0-1,1 12 1,-1-19-24,1-1 0,0 1-1,-1 0 1,1-1 0,0 1 0,0-1-1,0 1 1,0-1 0,0 1 0,1-1-1,-1 0 1,0 0 0,1 0 0,-1 1-1,1-1 1,-1 0 0,1-1 0,-1 1-1,1 0 1,0 0 0,-1-1 0,1 1-1,0-1 1,0 1 0,3-1 0,53 3 104,-46-3-75,27-3 38,0-1-1,-1-2 1,74-22 0,-2 0-94,-51 17-245,24-6-2272,-28 4-2495,-6-2-5164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32 5894,'0'0'7431,"9"-5"-3508,2-1-2889,-8 3-573,1 0 0,0 1 0,0 0 0,0 0-1,0 0 1,0 1 0,0-1 0,0 1 0,5-1 0,-8 2-384,-1 0 0,0 0 0,1 0 0,-1 0 0,0 0 0,0 0 0,1 0 0,-1 0 0,0 0 0,0 1 0,1-1 0,-1 0 0,0 0 0,0 0 0,1 0 0,-1 0 0,0 1 0,0-1 0,0 0 0,0 0 0,1 0 0,-1 1 1,0-1-1,0 0 0,0 0 0,0 0 0,0 1 0,1-1 0,-1 0 0,0 0 0,0 1 0,0-1 0,0 0 0,0 1 0,0-1 0,0 0 0,0 0 0,0 1 0,0-1 0,0 0 0,0 0 0,0 1 0,0-1 0,0 0 0,0 0 0,-1 1 0,1-1 0,0 0 0,0 0 0,0 1 0,0-1 0,0 0 0,-1 0 0,1 0 0,0 1 0,0-1 0,0 0 0,-1 0 0,1 0 0,0 0 0,0 1 0,-1-1 0,1 0 1,-13 19-27,-163 169 566,49-56-1202,129-140-6317,20-40-17,2 14 2242,0-2-629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10474,'0'0'6646,"-10"8"-4735,-4 5-915,1 0 0,0 1 0,-19 27 0,26-32-632,0 1 1,0-1-1,1 1 1,1 1-1,-1-1 1,2 1-1,-1-1 1,1 1-1,-1 13 1,3-18-355,0 0 0,1 1 0,-1-1 0,2 0 0,-1 0 0,1 0 0,-1 1 0,2-1 0,-1 0 0,1 0 0,4 10 1,-4-13 0,0-1 1,0 1 0,0 0 0,1-1 0,-1 0 0,1 0 0,-1 0 0,1 0 0,0 0 0,0 0 0,0 0 0,0-1 0,0 0 0,0 1-1,0-1 1,1-1 0,-1 1 0,0 0 0,1-1 0,-1 1 0,0-1 0,7-1 0,10 1 47,-17 0-64,1-1-1,-1 1 0,1 0 1,-1 0-1,1 0 0,0 0 1,-1 1-1,1 0 0,-1-1 1,1 1-1,-1 0 0,0 1 1,1-1-1,-1 1 0,0-1 1,0 1-1,0 0 1,5 4-1,-7-5 15,1 1-1,0-1 1,0 1 0,0-1 0,0 0-1,0 0 1,0 0 0,0 0 0,0 0 0,1 0-1,-1-1 1,0 1 0,1-1 0,-1 1-1,0-1 1,1 0 0,-1 0 0,0 0-1,1 0 1,-1-1 0,0 1 0,3-1-1,54-20 190,-32 10-229,-25 10 17,1 0 1,-1 0-1,0 1 0,1-1 0,-1 1 0,1-1 0,-1 1 0,1 0 0,-1-1 1,1 1-1,-1 1 0,1-1 0,-1 0 0,3 1 0,-4 0 11,0 0 0,0 0 0,0 0 0,0 1 0,0-1 0,0 0 0,0 0 0,0 1 0,-1-1 0,1 0 0,-1 1 0,1-1 0,-1 1 0,1-1 0,-1 1 0,0-1 0,0 1 0,0-1 0,0 1 0,0-1 0,0 1 0,0 2 0,-9 48 617,25-63-4266,-6-4-2919,0-5-7106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6758,'0'0'3225,"8"-7"-172,27-20-186,-35 27-2797,1-1 1,-1 1-1,0 0 0,0-1 1,0 1-1,1 0 0,-1 0 0,0-1 1,0 1-1,1 0 0,-1 0 1,0-1-1,1 1 0,-1 0 0,0 0 1,1 0-1,-1 0 0,0-1 1,1 1-1,-1 0 0,1 0 0,-1 0 1,0 0-1,1 0 0,-1 0 1,0 0-1,1 0 0,-1 0 0,1 0 1,-1 0-1,0 0 0,1 0 1,-1 1-1,0-1 0,1 0 1,-1 0-1,0 0 0,1 0 0,-1 1 1,0-1-1,1 0 0,-1 0 1,0 1-1,1-1 0,-1 0 0,0 1 1,0-1-1,0 0 0,1 0 1,-1 1-1,0 18 1181,0-14-882,-2 14 34,0 0 0,-1 0 0,-1 0 1,-11 30-1,8-26-402,1 0-1,-5 37 1,10-46 14,-4 53 10,5-64-20,0 0 0,0 0 0,0 1-1,0-1 1,1 0 0,-1 0 0,1 0 0,0 0 0,0 0-1,0 0 1,0 0 0,1 0 0,-1 0 0,1 0 0,3 4-1,-4-6-10,-1 0-1,1-1 0,0 1 0,-1-1 1,1 1-1,0 0 0,-1-1 0,1 0 1,0 1-1,0-1 0,0 1 0,-1-1 1,1 0-1,0 1 0,0-1 0,0 0 0,0 0 1,-1 0-1,1 0 0,0 0 0,0 0 1,0 0-1,0 0 0,0 0 0,0 0 1,-1 0-1,1-1 0,0 1 0,1-1 1,-1 0-10,0 0 1,0 0 0,0-1 0,0 1-1,0 0 1,0-1 0,-1 1 0,1-1-1,-1 1 1,1-1 0,-1 1 0,1-1-1,-1 1 1,0-4 0,1-4-4,-1 0-1,0 1 1,0-1-1,-4-16 1,-12-16 49,13 36 77,0-1 0,1 1 1,-1 0-1,1-1 0,1 1 1,-1-1-1,1 0 0,0 0 1,0 1-1,0-1 0,1 0 1,1-10-1,-1 15-64,1 0 0,-1 0-1,1 0 1,0 0 0,-1 1-1,1-1 1,0 0 0,0 0 0,-1 0-1,1 1 1,0-1 0,0 1 0,0-1-1,0 0 1,0 1 0,0 0-1,0-1 1,0 1 0,0-1 0,0 1-1,0 0 1,0 0 0,1 0-1,-1 0 1,0 0 0,1 0 0,36 0 250,-30 1-234,-2-1-54,0 0 0,0 1 1,0 0-1,0 0 1,1 1-1,-1 0 1,-1 0-1,1 0 1,0 1-1,-1 0 0,1 0 1,-1 0-1,0 0 1,0 1-1,0 0 1,0 0-1,-1 1 1,0-1-1,1 1 0,-2 0 1,1 0-1,5 10 1,-6-9 318,-1 0 1,0 0 0,0 0 0,0 0 0,-1 1-1,0-1 1,0 0 0,0 11 0,0-39-77,1 1-1,2 0 1,7-28 0,-6 28-269,0 0 0,-2 0 0,2-30 0,-5 54 27,1 0 0,-1 0 0,0 0 0,1 0 0,0 0 0,0-1 0,0 1 0,0 0 0,0 0 0,0-1 0,1 1 0,-1-1 0,1 1 0,0-1 0,0 0 0,0 0 0,0 0 0,0 0 0,0 0 0,1 0 0,3 2 0,0 0-9,0-1 1,0-1-1,0 1 1,0-1-1,0 0 1,0-1-1,0 1 1,1-1-1,-1 0 1,8-1-1,-8 0-2,0 0-1,0 0 1,0-1-1,0 0 1,0 0-1,0 0 1,0-1 0,-1 0-1,1 0 1,0 0-1,5-4 1,-9 4 5,1 1 1,-1-1 0,0 0-1,1 0 1,-1 0 0,0 0-1,0 0 1,0-1-1,-1 1 1,1-1 0,0 1-1,-1-1 1,0 0 0,1 1-1,-1-1 1,0 0 0,-1 0-1,1 0 1,0 0 0,-1 0-1,0 0 1,1-3 0,-1 5-4,0 1 1,0 0-1,0 0 1,0-1-1,0 1 1,0 0-1,0-1 1,0 1-1,0 0 1,0 0-1,0-1 1,0 1 0,0 0-1,0-1 1,0 1-1,0 0 1,0 0-1,0-1 1,0 1-1,0 0 1,0-1-1,0 1 1,-1 0-1,1 0 1,0-1-1,0 1 1,0 0-1,0 0 1,-1 0-1,1-1 1,0 1-1,0 0 1,-1 0 0,1 0-1,0-1 1,0 1-1,-1 0 1,1 0-1,0 0 1,0 0-1,-1 0 1,1 0-1,0 0 1,-1 0-1,1 0 1,0 0-1,0 0 1,-1 0-1,1 0 1,-16 12-88,-11 24 53,20-26 62,2 0 0,-1 0 0,1 0 0,1 1 1,0 0-1,0 0 0,1 0 0,1 0 0,0 1 0,0-1 1,1 1-1,1-1 0,1 16 0,-1-25-22,1 0 0,0 0 0,-1 1-1,1-1 1,0 0 0,1 0 0,-1 0-1,0 0 1,1 0 0,-1 0 0,1-1 0,-1 1-1,1 0 1,0-1 0,0 1 0,-1-1 0,1 0-1,0 1 1,0-1 0,1 0 0,-1 0 0,0-1-1,0 1 1,0 0 0,1-1 0,-1 1 0,0-1-1,1 0 1,-1 1 0,0-1 0,5-1-1,-1 1 6,-1 0-1,1 0 1,-1-1-1,1 0 1,-1 0-1,0 0 1,1-1-1,-1 0 1,0 0-1,0 0 1,0-1-1,8-5 1,-8 4 2,0 1 0,0-1 0,-1-1-1,0 1 1,0-1 0,0 0 0,0 0 0,-1 0 0,1 0 0,-2 0 0,1-1 0,0 0-1,-1 1 1,0-1 0,0 0 0,-1 0 0,0 0 0,0 0 0,0-9 0,-1 15-9,0-1 1,0 1-1,0-1 1,-1 0-1,1 1 1,0-1-1,0 1 1,-1-1-1,1 1 1,0 0-1,-1-1 1,1 1-1,0-1 1,-1 1-1,1 0 1,-1-1 0,1 1-1,-1 0 1,1-1-1,-1 1 1,1 0-1,-1 0 1,1-1-1,-1 1 1,1 0-1,-1 0 1,1 0-1,-1 0 1,0 0-1,1 0 1,-1 0-1,1 0 1,-1 0 0,1 0-1,-1 0 1,0 0-1,1 0 1,-1 0-1,1 0 1,-1 1-1,1-1 1,-1 0-1,1 0 1,-1 1-1,1-1 1,-1 0-1,1 1 1,0-1-1,-1 1 1,0-1-1,-1 2-4,0-1-1,-1 0 0,1 1 1,0-1-1,0 1 0,0-1 1,0 1-1,0 0 0,0 0 1,-2 3-1,3-3 5,0 0 0,0 0 0,0 0 1,0 0-1,0 0 0,1 0 0,-1 0 0,1 0 0,0 0 1,-1 0-1,1 0 0,0 0 0,0 1 0,0-1 0,1 0 0,-1 0 1,0 0-1,1 0 0,-1 0 0,1 0 0,0 0 0,0 0 1,0 0-1,0 0 0,0 0 0,0-1 0,0 1 0,0 0 1,1-1-1,-1 1 0,1-1 0,-1 1 0,1-1 0,0 0 1,0 1-1,-1-1 0,1 0 0,0 0 0,3 1 0,-1-1-12,-1 0-1,1 0 0,0-1 1,0 1-1,0-1 1,0 0-1,0 0 0,0 0 1,0 0-1,0-1 1,0 1-1,-1-1 0,1 0 1,0 0-1,0-1 0,-1 1 1,1-1-1,-1 0 1,1 0-1,5-4 0,34-39 27,-40 42-8,-1-1 0,1 1 0,-1-1-1,0 0 1,0 0 0,0 0 0,0 0-1,0 0 1,-1 0 0,0 0 0,1-7-1,-3 11-5,-1 0-1,1 1 0,0-1 1,-1 0-1,1 1 0,0-1 1,-1 0-1,1 1 0,0 0 0,-1-1 1,1 1-1,0 0 0,0 0 1,0 0-1,0-1 0,0 1 1,-1 2-1,-3 1 21,1 1 0,0 0 1,0 0-1,1 0 1,-1 1-1,1 0 0,1-1 1,-1 1-1,1 0 0,0 0 1,0 0-1,1 0 0,-1 0 1,1 1-1,1-1 0,-1 0 1,1 1-1,1 10 1,0-16-24,0 1 1,0-1-1,0 1 1,0-1 0,0 0-1,0 0 1,1 1-1,-1-1 1,0 0 0,1 0-1,-1 0 1,1 0-1,-1 0 1,1-1 0,0 1-1,-1 0 1,1-1-1,-1 1 1,1-1 0,0 0-1,0 1 1,-1-1-1,1 0 1,0 0 0,0 0-1,-1 0 1,1 0-1,0-1 1,2 0 0,1 1-37,-1 0 0,1-1 0,0 0 0,-1 0 0,1-1 0,0 1 0,-1-1 0,0 0 0,8-4 0,-7 1-33,0 1 0,0-1 0,-1 0 0,1 0 0,-1 0 0,0-1 0,0 1 0,-1-1 0,0 0 0,0 0 0,0 0 0,-1-1 0,0 1 0,0-1 0,-1 1 0,2-9 0,-19 39 87,15-23-9,1 0 0,-1 0 0,1 0-1,0 0 1,-1 0 0,1 1 0,0-1-1,0 0 1,0 0 0,0 0 0,0 0-1,0 0 1,0 1 0,0-1 0,1 0 0,-1 0-1,0 0 1,1 0 0,-1 0 0,0 0-1,1 0 1,-1 0 0,1 0 0,0 0-1,-1 0 1,1 0 0,0 0 0,0 0-1,0-1 1,-1 1 0,1 0 0,0-1 0,0 1-1,0 0 1,0-1 0,0 1 0,0-1-1,0 1 1,0-1 0,1 0 0,-1 0-1,0 1 1,0-1 0,0 0 0,0 0-1,0 0 1,1 0 0,-1 0 0,0 0-1,1-1 1,4 1-2,-1-1 0,1 0 0,-1 0 0,0-1 0,0 0 0,1 0 1,-1 0-1,-1 0 0,1-1 0,4-3 0,6-5 12,-1-1 1,-1-1-1,0 0 1,-1-1-1,14-19 1,-21 24-8,1 1-1,-1 0 1,0-1 0,-1 0 0,0 0 0,-1-1 0,0 1 0,0-1 0,-1 1 0,0-1 0,1-13 0,-15 33 74,-3 12-35,8-3-132,0 1-1,1 0 1,0 0-1,2 0 1,0 1-1,2-1 1,0 1-1,1 0 1,1 0-1,2-1 1,-1 1-1,2 0 1,11 39-1,-1-37-331,-8-36 410,-6-39 116,-3 31-105,-1 0 1,-1 0 0,-1 1 0,-12-25 0,9 23 72,2 0 0,-12-42 1,20 63-66,0 1 1,0-1-1,0 1 1,0-1-1,0 0 1,0 1-1,-1-1 1,2 1-1,-1-1 1,0 1-1,0-1 1,0 0-1,0 1 1,0-1 0,0 1-1,1-1 1,-1 1-1,0-1 1,0 1-1,1-1 1,-1 1-1,0-1 1,1 1-1,-1 0 1,0-1-1,1 1 1,-1-1-1,1 1 1,-1 0-1,1-1 1,-1 1-1,1 0 1,-1 0-1,1-1 1,-1 1-1,1 0 1,-1 0-1,1 0 1,-1 0-1,1 0 1,-1 0-1,1 0 1,0 0-1,-1 0 1,1 0-1,-1 0 1,1 0-1,0 0 1,38 9-1136,-19-4-10203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 15567,'-8'-6'3139,"6"1"288,2 3-1185,4 2-1345,12 0-737,3 4-160,2 3-1890,2 2-4195</inkml:trace>
  <inkml:trace contextRef="#ctx0" brushRef="#br0" timeOffset="1">490 152 24439,'0'0'6438,"28"61"-9385,-24-39-768,-3-1-1282,-1-1-1377,0-2 1281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14542,'0'0'10121,"60"41"-12395,-36-32-2658,-2-1-7624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109 239 5733,'0'0'16528,"-9"1"-13933,4-1-2274,-5 1 184,0 1-1,1-1 1,-1 2 0,-14 4 0,22-6-511,0-1 0,1 1-1,-1-1 1,0 1 0,1 0-1,-1 0 1,1 0 0,-1 0-1,1 0 1,0 0 0,-1 0-1,1 0 1,0 0 0,0 1-1,0-1 1,0 0 0,0 1-1,0-1 1,0 1 0,0 0-1,1-1 1,-1 1 0,0-1-1,1 1 1,0 0 0,-1-1-1,1 1 1,0 0 0,0 0-1,0-1 1,0 1 0,0 0-1,0 0 1,0-1 0,1 1-1,-1 0 1,2 2 0,-1-2-223,0 0 0,1-1 1,-1 1-1,1-1 1,-1 1-1,1-1 1,0 0-1,0 1 0,-1-1 1,1 0-1,0 0 1,0 0-1,0-1 0,0 1 1,0 0-1,0-1 1,0 1-1,1-1 1,2 1-1,52 3-2423,-43-3 2156,12 0 159,-18-1 418,0 0 0,0 1 0,0 0 0,-1 0 0,1 0 0,14 6 0,-21-7-2,-1 0 0,1 0 0,-1 0 0,0 0 0,1 0 0,-1 1 0,1-1 0,-1 0 0,0 0 0,1 1 0,-1-1 0,0 0 0,0 0 0,1 1 0,-1-1 0,0 0 0,1 1 0,-1-1 0,0 0 0,0 1 0,0-1 0,1 1 0,-1-1 0,0 0 0,0 1 0,0-1 0,0 1 0,0-1 0,0 1 0,0-1 0,0 0 0,0 1 0,0-1 0,0 1 0,0-1 1,0 0-1,0 2 0,-15 13 1958,-30 9 336,41-23-2067,-5 4 223,-2 1-174,-1 0-1,0-1 0,0-1 0,0 0 1,0 0-1,-1-1 0,-18 2 0,31-5-426,-1 0-1,1 0 0,0 0 0,-1 0 0,1 0 1,0 0-1,-1 0 0,1 0 0,0 0 1,-1 0-1,1 0 0,0 0 0,-1 0 0,1-1 1,0 1-1,0 0 0,-1 0 0,1 0 1,0 0-1,-1-1 0,1 1 0,0 0 0,0 0 1,0-1-1,-1 1 0,1 0 0,0 0 1,0-1-1,0 1 0,-1 0 0,1 0 0,0-1 1,0 1-1,0 0 0,0-1 0,0 1 1,0 0-1,0-1 0,0 1 0,0-1 0,6-16-2864,17-16-3810,-1 8-523</inkml:trace>
  <inkml:trace contextRef="#ctx0" brushRef="#br0" timeOffset="1">348 0 6662,'0'0'16170,"-2"13"-14520,-5 53 83,1 113-1,8-135-3299,15 83 0,-17-125 947,4 12-863,3-10-7646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55 176 7783,'0'0'5446,"-34"-69"-1315,21 37-1504,7 6-1442,4 3-96,2 9 128,8 6-96,9 4-320,4 4-449,6 0-288,2 3-32,2 5-256,3-1-1890,5-4-3107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4516,'0'0'16576,"4"11"-14969,3 27-716,-2 1 1,-1 0-1,-3 62 1,0-92-865,-1 0 1,1 0-1,1-1 1,-1 1-1,2 0 1,3 11-1,-6-19-36,1 1-1,-1-1 1,1 0-1,-1 0 1,1 1-1,-1-1 0,1 0 1,0 0-1,0 0 1,0 0-1,-1 0 0,1 0 1,0 0-1,0 0 1,0 0-1,1 0 1,-1 0-1,0-1 0,0 1 1,0 0-1,1-1 1,-1 1-1,0-1 1,1 1-1,-1-1 0,0 0 1,1 0-1,-1 1 1,0-1-1,1 0 1,-1 0-1,1 0 0,-1-1 1,0 1-1,1 0 1,-1 0-1,0-1 1,1 1-1,-1-1 0,0 1 1,0-1-1,1 1 1,-1-1-1,0 0 0,0 0 1,0 0-1,0 0 1,0 1-1,0-1 1,0-1-1,0 1 0,1-1 1,6-7-19,0-1 1,0 0-1,-1 0 1,0-1-1,-1 1 1,0-1-1,-1-1 1,0 1-1,-1-1 1,0 0-1,0 0 1,2-25-1,0-9-347,-1-1-1,-3-47 1,-2 93 353,0 1 1,1-1-1,-1 1 1,0 0-1,0-1 0,0 1 1,0-1-1,0 1 1,0-1-1,1 1 1,-1-1-1,0 1 0,0-1 1,0 1-1,0 0 1,-1-1-1,1 1 1,0-1-1,0 1 0,0-1 1,0 1-1,0-1 1,-1 1-1,1 0 1,0-1-1,0 1 0,-1-1 1,1 1-1,0 0 1,-1-1-1,1 1 1,0 0-1,-1-1 0,1 1 1,0 0-1,-1-1 1,-9 19-236,-6 33 265,10-27-24,2 1-1,0 0 0,1 1 1,2-1-1,1 0 0,0 1 1,6 29-1,7-21-6010,-7-25-21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60 211 3876,'0'0'7826,"-9"-8"-3967,-26-25-1280,33 32-2319,1 0 0,0 0 1,0 0-1,0 0 0,0-1 0,0 1 0,0 0 1,0 0-1,0-1 0,0 1 0,1-1 1,-1 1-1,0-1 0,1 1 0,-1-1 1,1 1-1,0-1 0,-1-2 0,2 3-165,-1 0-1,0 1 1,1-1 0,-1 0-1,1 1 1,-1-1 0,1 0-1,-1 1 1,1-1-1,0 0 1,-1 1 0,1-1-1,0 1 1,-1-1-1,1 1 1,0 0 0,0-1-1,-1 1 1,1 0 0,0-1-1,0 1 1,0 0-1,0 0 1,1 0 0,9-2-4,0 2 1,0-1 0,22 3-1,-19-1-347,2-1 56,55-1-3955,-49 1 1367,0-1-1,0-1 0,0-2 1,0 0-1,31-11 1,-41 7 9985,-21 2-750,-10 3-2144,5 3-3534,8 1-511,1-1 1,-1 1-1,1 1 1,0-1-1,0 1 1,0 0-1,0 0 1,0 1-1,0-1 1,0 1-1,-5 5 1,7-6-140,0 0 0,0 0-1,1 1 1,0-1 0,-1 1 0,1-1 0,0 1 0,0 0-1,0 0 1,1 0 0,-1 0 0,1 1 0,-1-1 0,1 0-1,0 0 1,0 1 0,1-1 0,-1 7 0,1-9-113,1 1 0,-1-1 0,1 1 0,0-1 0,-1 0 0,1 1 0,0-1 0,0 0 0,0 0 0,0 0 0,0 0 0,0 0 0,1 0 0,-1 0-1,0 0 1,0 0 0,1 0 0,-1 0 0,1-1 0,-1 1 0,1-1 0,-1 1 0,1-1 0,-1 1 0,1-1 0,-1 0 0,1 0 0,-1 0 0,1 0 0,-1 0 0,4-1 0,53-2 43,-49 0-44,-1 0 1,0 0 0,0-1-1,0 0 1,0-1-1,-1 0 1,0 0 0,0 0-1,0-1 1,-1 0-1,1 0 1,-1-1 0,-1 0-1,1 0 1,-1 0-1,-1-1 1,1 1 0,-1-1-1,-1 0 1,5-12-1,-12 27 29,0 0-1,1 0 1,0 1 0,0-1-1,1 1 1,-3 13-1,5-18-11,-1-1-1,1 0 0,0 1 1,0-1-1,0 1 0,0-1 1,1 1-1,-1-1 1,0 0-1,1 1 0,0-1 1,0 0-1,0 1 0,0-1 1,0 0-1,0 0 0,0 0 1,1 0-1,-1 0 0,1 0 1,-1 0-1,3 2 1,0-2-14,0 0 1,0 0 0,0-1 0,1 0 0,-1 1 0,0-1 0,1-1 0,-1 1 0,1-1-1,-1 1 1,8-2 0,-7 1-7,0-1-1,-1 0 1,1 0-1,0-1 1,-1 1 0,1-1-1,-1 0 1,0 0-1,1-1 1,-1 1-1,0-1 1,0 0 0,-1 0-1,1 0 1,-1 0-1,1-1 1,-1 1-1,0-1 1,0 0-1,-1 0 1,1 0 0,3-9-1,-1 3 1,0-1-1,-1 0 0,0 0 1,0 0-1,-1 0 0,-1-1 1,0 1-1,0-19 0,-5 25-17,-4 12-16,-6 14 16,9-11 77,0 0 0,1 0 0,1 0-1,0 1 1,-2 14 0,4-23-54,-1 0 0,1 0 0,0 0 0,0 0 1,0 0-1,0 0 0,0 0 0,0 0 0,0 0 0,1 0 0,-1 0 0,1 0 1,-1 0-1,1 0 0,0 0 0,0 0 0,0-1 0,0 1 0,0 0 0,0 0 0,1-1 1,-1 1-1,0-1 0,1 0 0,-1 1 0,1-1 0,0 0 0,-1 0 0,1 0 0,0 0 1,0 0-1,0 0 0,-1 0 0,4 0 0,2-1-123,0 0 1,0 0-1,-1-1 1,1 0-1,0 0 0,-1-1 1,1 0-1,-1 0 1,0-1-1,1 1 0,-1-1 1,0-1-1,-1 1 1,1-1-1,-1 0 0,1 0 1,-1-1-1,0 1 0,-1-1 1,1 0-1,-1-1 1,0 1-1,0-1 0,-1 0 1,0 0-1,0 0 1,0 0-1,0 0 0,-1-1 1,0 1-1,2-14 1,-19 37-958,12-12 822,1-1 0,0 1 0,0 0-1,0-1 1,1 1 0,-2 8 0,2 16-6431,2-18-2597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5349,'0'0'11862,"-6"8"-10063,-2 4-1383,1 0-1,1 1 1,0-1-1,0 2 1,1-1-1,1 0 1,-4 22-1,-9 105 1282,14-97-2056,-16 80 0,11-104-808,4-40 1062,5-40 560,1 35-400,2-1 0,0 1-1,2 1 1,1-1 0,1 1 0,1 0 0,1 0 0,1 1 0,2 1-1,15-25 1,-25 44 20,1 0-1,-1 0 0,1 0 1,0 1-1,0-1 1,0 1-1,1 0 0,-1 0 1,1 0-1,-1 1 0,1-1 1,0 1-1,0 1 1,0-1-1,0 0 0,0 1 1,0 0-1,1 0 1,6 1-1,-9 0-102,0 0 0,0 1-1,-1-1 1,1 1 0,0 0 0,0-1 0,-1 1-1,1 1 1,-1-1 0,1 0 0,-1 1 0,1-1-1,-1 1 1,0 0 0,0-1 0,0 1 0,0 0-1,0 0 1,0 1 0,0-1 0,-1 0 0,1 1-1,-1-1 1,0 1 0,0-1 0,0 1 0,0 0-1,0-1 1,0 1 0,-1 0 0,1 0 0,-1-1 0,0 1-1,0 0 1,0 0 0,0 0 0,0 2 0,-1-2 67,1-1 1,-1 0-1,0 1 1,0-1 0,1 0-1,-1 0 1,-1 1-1,1-1 1,0 0 0,0 0-1,-1-1 1,1 1-1,-1 0 1,0 0 0,1-1-1,-1 1 1,0-1-1,0 1 1,0-1 0,0 0-1,0 0 1,-1 0-1,1 0 1,0 0-1,0 0 1,-5 0 0,-2 2 383,-1 0 1,0-1-1,0 0 1,-21 0 0,31-2-534,-1 0 0,0 0 1,1 0-1,-1 0 0,1 0 0,-1 0 1,0-1-1,1 1 0,-1 0 1,1 0-1,-1 0 0,1-1 1,-1 1-1,1 0 0,-1-1 0,1 1 1,-1 0-1,1-1 0,-1 1 1,1 0-1,0-1 0,-1 1 1,1-1-1,0 1 0,-1-1 0,1 1 1,0-1-1,-1 1 0,1-1 1,0 1-1,0-1 0,0 0 1,-1 0-1,2-23-8472,0 22 7654,2-16-9300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7687,'0'0'12204,"-3"8"-9706,-9 27-894,2 0 0,1 0 0,-5 43 0,10-44-1460,1 0 1,2 1-1,6 60 0,0-72-2153,-5-23 1917,0 0 1,0-1-1,0 1 1,0 0 0,0 0-1,0 0 1,0 0-1,0 0 1,0 0-1,0 0 1,0 0-1,0 0 1,0 0-1,0 0 1,0-1 0,0 1-1,0 0 1,0 0-1,0 0 1,0 0-1,1 0 1,-1 0-1,0 0 1,0 0 0,0 0-1,0 0 1,0 0-1,0 0 1,0 0-1,0 0 1,0 0-1,0 0 1,1 0-1,-1 0 1,0 0 0,0 0-1,0 0 1,0 0-1,0 0 1,0 0-1,0 0 1,0 0-1,0 0 1,0 0 0,1 0-1,-1 0 1,0 0-1,0 0 1,0 0-1,0 0 1,0 0-1,0 0 1,0 0-1,0 0 1,0 0 0,0 0-1,0 1 1,0-1-1,0 0 1,1-20-5277,-4 1 5826,-2 3-382,-2 1 1,1 0-1,-2 0 0,0 0 0,-20-26 1,16 25 1547,2 0 1,0-1-1,-13-30 1,23 47-1522,0-1 1,1 1-1,-1-1 1,1 0-1,-1 1 0,0-1 1,1 1-1,-1-1 1,1 1-1,-1 0 1,1-1-1,0 1 0,-1-1 1,1 1-1,-1 0 1,1 0-1,0-1 0,-1 1 1,1 0-1,-1 0 1,1 0-1,0 0 1,-1-1-1,1 1 0,0 0 1,-1 0-1,1 0 1,0 1-1,-1-1 0,1 0 1,0 0-1,-1 0 1,1 0-1,0 1 0,0-1 1,32 4 139,-11 0-290,43 6-1391,-20-7-4887,-7-3-5243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4708,'0'0'20489,"-5"10"-19950,-6 24 103,1 0 0,2 1-1,1 0 1,-3 62 0,7-23 441,11-79-773,4-10-266,-1-1 0,-1 0-1,0-1 1,-1 0 0,-1 0-1,11-35 1,8-15-195,-22 55 30,23-40-330,-27 50 399,1 0 0,-1 0 0,1 0 0,0 1 0,-1-1 0,1 0 0,0 1 0,0-1 0,0 1 0,1 0 0,-1-1 0,0 1 0,0 0 0,1 0 0,-1 1 0,0-1 0,1 0 0,-1 1 0,6-1 0,-7 1 13,-1 0 0,1 0 0,0 1 0,0-1 0,0 0 0,0 0 0,-1 1 0,1-1 0,0 0 0,0 1 0,0-1 0,-1 1 0,1-1 0,0 1 0,-1-1 0,1 1 0,0-1 0,-1 1 0,1 0 0,-1-1 0,1 1 0,-1 0 0,1 0 0,-1-1 0,1 1 0,-1 1 0,5 30-337,-5-28 380,0 0 1,0 1-1,-1-1 0,0 0 1,0 1-1,0-1 1,0 0-1,0 0 0,-1 0 1,0 0-1,0 0 0,-3 5 1,-2-4 192,1 0 1,-1 0 0,0-1 0,0 0-1,-1 0 1,1 0 0,-9 2-1,11-4-106,1-1 0,0 1-1,0-1 1,-1 0 0,1-1-1,-1 1 1,1-1 0,0 1-1,-1-1 1,1-1 0,-1 1-1,1-1 1,-1 1-1,-7-4 1,11 4-167,-1-1 0,1 0 1,0 0-1,0 0 0,0 0 0,0 0 0,0 0 0,0 0 0,0-1 1,0 1-1,0 0 0,0 0 0,1-1 0,-1 1 0,1-1 0,-1 1 1,1 0-1,-1-1 0,1 1 0,0-1 0,-1 1 0,1-1 0,0 1 0,0-1 1,0 1-1,1-1 0,-1 1 0,0-1 0,0 1 0,1-1 0,-1 1 1,1-1-1,-1 1 0,2-2 0,0-1-720,-1-1 1,2 1-1,-1-1 0,0 1 0,1 0 0,0 0 1,0 0-1,0 0 0,5-4 0,17-9-5594,2 4-1868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71 14638,'0'0'6529,"-1"11"-5478,-22 121 1071,14-90-1779,1 0-1,-3 66 1,11-107-329,0-1 0,0 0 1,1 0-1,-1 0 0,0 1 0,0-1 1,0 0-1,0 0 0,0 0 0,0 0 0,0 0 1,0 1-1,1-1 0,-1 0 0,0 0 0,0 0 1,0 0-1,0 0 0,0 0 0,1 0 1,-1 1-1,0-1 0,0 0 0,0 0 0,1 0 1,-1 0-1,0 0 0,0 0 0,0 0 0,0 0 1,1 0-1,-1 0 0,0 0 0,0 0 1,0 0-1,1 0 0,-1 0 0,0 0 0,0 0 1,0-1-1,0 1 0,1 0 0,-1 0 0,0 0 1,0 0-1,0 0 0,0 0 0,0 0 1,1 0-1,-1-1 0,0 1 0,0 0 0,0 0 1,0 0-1,0 0 0,0-1 0,0 1 0,1 0 1,-1 0-1,0 0 0,0 0 0,0-1 1,0 1-1,0 0 0,0 0 0,0 0 0,0-1 1,11-12 748,-1-4-462,-1 0 1,-1 0 0,0-1-1,-2 0 1,0-1 0,-1 1-1,6-37 1,-6 5-166,-1-91 0,-4 140-141,0 0 1,0 1-1,0-1 1,0 0-1,0 0 0,0 0 1,0 0-1,0 0 1,0 1-1,0-1 1,0 0-1,0 0 0,-1 0 1,1 0-1,0 1 1,-1-1-1,1 0 1,0 0-1,-1 1 0,1-1 1,-1 0-1,1 1 1,-1-1-1,0 0 1,1 1-1,-2-2 0,1 3-16,0-1-1,0 0 0,0 0 0,0 1 1,0-1-1,0 1 0,0-1 0,0 1 0,1-1 1,-1 1-1,0-1 0,0 1 0,0 0 1,1-1-1,-1 1 0,0 0 0,0 1 1,-28 45-372,23-35 387,1 0 0,1 0 1,0 1-1,1 0 0,0 0 0,1 0 0,1 0 0,-1 19 0,2-31 6,0 1 0,0-1 0,0 0 0,0 1 0,1-1 0,-1 0 0,0 1 0,1-1 0,-1 0 0,1 0 0,-1 1 0,1-1 0,0 0 0,-1 0 0,1 0 0,0 0 0,0 0 0,0 0 0,0 0 0,0 0 0,0 0 0,0 0 0,0 0 0,0-1 0,0 1 0,2 1 1,0-2 13,0 1 0,0-1 1,0 1-1,0-1 0,0 0 1,0 0-1,0-1 1,0 1-1,0 0 0,0-1 1,5-1-1,1-1 35,0-1-1,1 0 0,-1 0 1,-1-1-1,1 0 1,11-9-1,-3-3 113,27-35-1,4-3-43,-48 55-125,0 0-1,0-1 0,0 1 1,1 0-1,-1-1 1,0 1-1,0 0 1,0 0-1,1-1 0,-1 1 1,0 0-1,0 0 1,1 0-1,-1-1 1,0 1-1,1 0 0,-1 0 1,0 0-1,1 0 1,-1 0-1,0 0 1,1 0-1,-1 0 0,0-1 1,1 1-1,-1 0 1,0 0-1,1 0 0,-1 1 1,0-1-1,1 0 1,-1 0-1,0 0 1,1 0-1,-1 0 0,0 0 1,0 0-1,1 1 1,-1-1-1,0 0 1,1 0-1,3 18-229,-6 24 148,-3-19 128,-1 0 0,-14 36 1,14-45-70,1 0 0,0 1 1,1-1-1,0 1 0,1 0 0,1 1 1,0-1-1,1 0 0,2 18 0,-1-33-73,0 1-1,0 0 0,0 0 1,1 0-1,-1 0 1,0-1-1,1 1 0,-1 0 1,1 0-1,-1-1 0,1 1 1,-1 0-1,1-1 1,-1 1-1,1-1 0,0 1 1,-1-1-1,1 1 0,0-1 1,0 1-1,-1-1 1,1 1-1,0-1 0,0 0 1,0 0-1,-1 1 0,1-1 1,0 0-1,0 0 1,0 0-1,0 0 0,-1 0 1,1 0-1,0 0 0,0 0 1,0 0-1,0-1 1,-1 1-1,1 0 0,0 0 1,0-1-1,0 1 0,-1 0 1,1-1-1,0 1 1,0-1-1,-1 1 0,1-1 1,1-1-1,35-26-7214,-17 2-310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1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37 7559,'0'0'3491,"2"10"636,-2-9-3966,1 8 804,1-1 0,-2 1 0,1-1 0,-1 1 0,-1-1 0,1 1 0,-1-1 0,-4 12 0,4-16-637,0 0 1,0 0-1,0 0 1,1 0-1,-1 1 1,1-1 0,0 0-1,1 4 1,-1-7-311,0-1 0,0 1 0,0 0 0,0-1 1,0 1-1,1-1 0,-1 1 0,0-1 0,0 1 1,1-1-1,-1 1 0,0-1 0,1 1 0,-1-1 0,0 1 1,1-1-1,-1 1 0,1-1 0,-1 0 0,1 1 1,-1-1-1,1 0 0,0 1 0,0-1-18,1 0 0,-1 0 0,0 0-1,0 0 1,0 0 0,1 0 0,-1-1 0,0 1-1,0 0 1,0-1 0,0 1 0,0-1 0,0 1-1,0-1 1,0 0 0,0 1 0,2-2 0,0-1 6,0 0 0,-1 1 1,1-2-1,0 1 1,-1 0-1,0 0 0,1-1 1,-1 1-1,-1-1 1,1 0-1,0 0 1,-1 1-1,0-1 0,0 0 1,0 0-1,0-8 1,1-74-710,-3 57-1228,2 32 1289,0 0 1,0 0 0,0 0-1,0 0 1,0 0 0,1-1 0,-1 1-1,1-1 1,0 1 0,0-1 0,0 1-1,0-1 1,0 0 0,1 0-1,3 3 1,10 5-4953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60 9385,'0'0'10623,"-8"-4"-9112,6 3-1409,-1 0 0,1 0 1,0 0-1,0 0 0,-1 1 0,1-1 0,0 1 1,-1-1-1,1 1 0,0 0 0,-1 0 1,1 0-1,0 0 0,-1 0 0,1 1 0,0-1 1,-1 1-1,1 0 0,-3 1 0,2 0 59,0 0 0,0 1 0,0-1-1,1 1 1,-1-1 0,1 1 0,0 0 0,0 0-1,0 0 1,0 1 0,0-1 0,1 0 0,-1 1-1,1-1 1,0 1 0,-1 3 0,1-4-102,0 0 1,0 0 0,0 0-1,1 0 1,-1 0-1,1 0 1,0 0 0,0 0-1,0 0 1,0 0-1,0 0 1,0 0 0,1 0-1,0 0 1,-1-1-1,1 1 1,0 0 0,1 0-1,1 3 1,-1-4-59,0 0 0,0 0 0,0-1 0,0 1 0,1-1 0,-1 1 1,0-1-1,1 0 0,-1 0 0,1 0 0,-1 0 0,1-1 0,0 1 0,-1-1 0,1 1 0,0-1 0,-1 0 1,1 0-1,0 0 0,-1-1 0,1 1 0,3-1 0,-2 0-1,1-1-1,-1 0 1,0 0-1,1 0 1,-1 0-1,0 0 1,0-1-1,-1 0 1,1 0-1,0 0 1,-1 0-1,0 0 1,0-1-1,0 0 1,0 1-1,0-1 1,-1 0-1,0 0 1,0-1-1,3-7 1,-2 5-14,0 1 1,0-1-1,-1-1 1,0 1-1,-1 0 0,1 0 1,-2-1-1,1 1 1,-1 0-1,0-1 0,0 1 1,-3-13-1,3 20-17,0-1 0,0 1 0,0 0-1,0-1 1,0 1 0,-1-1 0,1 1 0,0-1-1,0 1 1,-1-1 0,1 1 0,0 0 0,-1-1-1,1 1 1,0 0 0,-1-1 0,1 1 0,-1 0-1,1-1 1,-1 1 0,1 0 0,0 0 0,-1 0-1,1-1 1,-1 1 0,1 0 0,-1 0 0,1 0 0,-1 0-1,1 0 1,-1 0 0,1 0 0,-1 0 0,1 0-1,-1 0 1,1 0 0,-1 0 0,1 0 0,-1 1-1,1-1 1,-1 0 0,1 0 0,-1 0 0,1 1-1,0-1 1,-1 0 0,1 1 0,-1-1 0,1 0-1,0 1 1,-1-1 0,1 0 0,0 1 0,0-1-1,-1 1 1,1-1 0,0 1 0,0-1 0,-1 0-1,1 1 1,0-1 0,0 1 0,0 0 0,0 27-3342,0-26 2863,1 0 1,-1-1-1,1 1 0,-1 0 0,1-1 0,0 1 0,0 0 0,0-1 0,0 1 0,0-1 0,0 0 0,0 1 0,2 1 0,8 6-5052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89 120 6118,'0'0'8701,"-8"-2"-6859,5 1-1724,0 1 0,1-1 0,-1 1 0,1-1 0,-1 1-1,0 0 1,1 0 0,-1 0 0,0 0 0,1 1 0,-1-1 0,0 1 0,1-1 0,-1 1 0,1 0-1,-5 2 1,5-1 64,-1 1 0,1-1 0,0 0 0,-1 1 0,1-1 0,0 1 0,1-1 0,-1 1 0,0 0 0,1 0 0,0 0 0,-1 0 0,1 0 0,0 0 0,1 0 0,-1 0 0,0 5 0,0-5-111,1-1 1,-1 0 0,1 0-1,-1 1 1,1-1-1,0 1 1,0-1-1,0 0 1,0 1 0,1-1-1,-1 0 1,1 1-1,-1-1 1,1 0 0,0 0-1,0 1 1,0-1-1,0 0 1,0 0-1,0 0 1,0 0 0,1 0-1,-1-1 1,1 1-1,0 0 1,2 2 0,1-2-64,0 0 0,0 0 0,1 0 0,-1-1 1,0 1-1,1-1 0,-1 0 0,1-1 1,-1 0-1,10 0 0,-8-1 19,0 0 1,0 0-1,0 0 0,0-1 1,0-1-1,0 1 0,-1-1 0,1 0 1,-1 0-1,0-1 0,1 0 1,-2 0-1,1 0 0,0-1 1,-1 0-1,0 0 0,0 0 1,0-1-1,-1 0 0,7-11 0,-4 6 95,0-1 0,-1 1-1,-1-1 1,0-1-1,0 1 1,-1-1 0,-1 0-1,0 0 1,-1 0 0,1-21-1,-3 34-120,0-1 1,0 1-1,0 0 0,0 0 0,0-1 1,0 1-1,0 0 0,0 0 0,0-1 0,0 1 1,0 0-1,0 0 0,0-1 0,-1 1 1,1 0-1,0 0 0,0 0 0,0-1 1,0 1-1,0 0 0,-1 0 0,1 0 0,0-1 1,0 1-1,0 0 0,-1 0 0,1 0 1,0 0-1,0 0 0,0-1 0,-1 1 1,1 0-1,0 0 0,0 0 0,-1 0 1,1 0-1,0 0 0,0 0 0,-1 0 0,1 0 1,0 0-1,0 0 0,-1 0 0,1 0 1,0 0-1,0 0 0,-1 0 0,1 0 1,0 0-1,0 1 0,-1-1 0,1 0 0,0 0 1,0 0-1,0 0 0,-1 0 0,1 1 1,0-1-1,0 0 0,0 0 0,-1 0 1,1 1-1,0-1 0,0 0 0,0 1 1,-14 13 151,8-4-20,1 1 1,0-1-1,1 1 1,0 0-1,1 0 1,0 1-1,0-1 1,2 1-1,-1-1 1,1 1-1,1 0 1,2 21-1,-2-31-130,0 0 1,1-1-1,-1 1 0,0 0 0,1 0 1,-1-1-1,1 1 0,-1 0 0,1-1 1,0 1-1,0-1 0,0 1 0,0-1 1,0 1-1,0-1 0,0 0 0,0 1 1,1-1-1,-1 0 0,0 0 0,1 0 1,-1 0-1,2 1 0,0-1 4,0 0 0,0-1 1,0 1-1,0-1 0,-1 1 0,1-1 0,0 0 0,0 0 0,0 0 0,0-1 0,0 1 0,5-2 0,-1 0 5,0 0-1,-1 0 0,1-1 0,-1 0 0,0 0 0,0-1 1,0 0-1,0 0 0,-1 0 0,1-1 0,4-5 0,-6 6-3,-1 0 0,0-1 0,0 1 0,-1-1-1,0 1 1,1-1 0,-1 0 0,-1 0 0,1 0-1,-1 0 1,0 0 0,1-9 0,-6 19 76,0 0 1,1 1-1,-1 0 1,1-1-1,-4 13 1,6-14-42,0-1 0,0 1 0,1-1 0,0 1 0,-1 0 0,1-1 0,0 1 0,0 0 0,1-1 0,-1 1 0,1-1 0,0 1 0,0-1 0,2 5 0,-1-6-34,-1 0-1,1-1 0,0 1 0,0-1 0,0 1 0,1-1 0,-1 0 0,0 0 0,0 0 0,1 0 0,-1 0 0,0-1 0,1 1 0,-1-1 0,1 1 0,-1-1 0,1 0 0,-1 0 0,1 0 0,-1 0 0,4-1 0,-2 0-5,1 0-1,0-1 1,-1 1-1,1-1 1,-1 0-1,0 0 1,1 0-1,-1 0 1,0-1-1,0 0 1,0 0-1,-1 0 1,1 0-1,-1-1 1,4-4-1,-1 2-29,0-1-1,-1 0 0,0 0 0,0 0 1,-1-1-1,0 0 0,5-12 0,-10 22-320,-12 41 220,10-6-4008,4-36 3961,-1-1 0,0 0 0,0 1 1,0-1-1,0 1 0,0-1 0,1 0 0,-1 1 0,0-1 0,0 0 0,0 1 0,1-1 1,-1 0-1,0 1 0,1-1 0,-1 0 0,0 0 0,1 1 0,-1-1 0,0 0 1,1 0-1,-1 0 0,0 1 0,1-1 0,-1 0 0,1 0 0,-1 0 0,0 0 0,1 0 1,-1 0-1,1 0 0,-1 0 0,1 0 0,-1 0 0,0 0 0,1 0 0,0 0 0,1 0-786,11 0-6321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10762,'0'0'11787,"-17"70"-11594,10-35-129,2 2-64,-1 0 0,3-2-737,-1-5-576,1-7 480,1-5 320,2-7 129,0-8-289,2-3-1825,8-4-3556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12300,'0'0'6198,"0"10"-4859,0 33-714,1-41-615,-1 0 1,1-1-1,-1 1 0,1 0 0,0-1 1,0 1-1,0-1 0,0 1 0,0-1 1,0 1-1,0-1 0,0 0 0,0 1 1,1-1-1,-1 0 0,0 0 0,1 0 1,-1 0-1,1 0 0,0 0 0,-1-1 1,1 1-1,0 0 0,-1-1 0,1 1 1,0-1-1,-1 0 0,1 1 0,2-1 1,3 0-94,-1 1 0,1-1 0,-1 0 0,1-1 0,-1 1 1,7-3-1,-5 1 67,-1-1 0,1-1 1,-1 1-1,0-1 0,0 0 1,0-1-1,-1 0 0,0 0 1,0 0-1,0-1 0,0 0 0,5-8 1,2-2 83,-1 0 0,-1-1 1,15-32-1,-20 35-11,0-1 0,0 1-1,-2-1 1,1 0 0,-2-1-1,0 1 1,0-23 0,-18 67 1961,6 7-1517,2 1-1,1 0 1,-2 45 0,5 47-3631,4-145-3488,0 7 6768,0 0 0,-1-1 1,0 1-1,-1 0 0,-1-10 0,-9-16 2215,7 24-1311,1 0 1,0 0-1,1 0 0,0 0 1,0-11-1,25 27 2192,-1 10-2812,-12-8-902,-1-1 0,1 0 1,1-1-1,10 4 0,-15-7-921,0 0 0,0-1 0,1 1 0,-1-2 0,12 1 0,4-1-5722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15 211 4740,'0'0'18034,"7"49"-16497,-14-22-544,-1 2-513,5-1-351,0-4-65,3-7-577,0-4-1825,0-8-673</inkml:trace>
  <inkml:trace contextRef="#ctx0" brushRef="#br0" timeOffset="1">68 0 3267,'0'0'20660,"21"60"-20949,-11-44-1729,-2 3-2210,1 0-4484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5029,'0'0'9507,"-8"1"-5124,2 1-3943,-1 0 0,1 0 0,0 0 0,0 1 0,0 0 0,0 0 0,0 0-1,1 1 1,-1 0 0,-5 5 0,8-6-338,0-1-1,1 1 1,-1 0-1,1 0 1,-1 0-1,1 0 1,0 1 0,0-1-1,1 0 1,-1 1-1,1-1 1,-1 1-1,1 0 1,0-1 0,0 1-1,1 0 1,-1 0-1,1 0 1,0-1-1,0 1 1,0 0-1,1 5 1,0-8-128,0 0 0,0 0 0,0 1-1,0-1 1,0 0 0,0 0 0,0 0 0,0-1 0,0 1 0,0 0 0,1 0-1,-1 0 1,0-1 0,1 1 0,-1-1 0,1 1 0,-1-1 0,0 0-1,1 1 1,-1-1 0,1 0 0,-1 0 0,1 0 0,-1 0 0,1 0-1,-1 0 1,3-1 0,43-8-214,-32 2 238,0-1-1,0-1 0,23-17 0,0-1 84,-31 27 298,-6 11-863,-1-11 210,0 1-1,0 0 1,-1-1 0,1 1 0,0 0-1,0-1 1,0 1 0,0 0 0,0-1-1,1 1 1,-1 0 0,0-1 0,0 1-1,0 0 1,1-1 0,-1 1 0,0 0-1,0-1 1,1 1 0,-1-1 0,1 1-1,-1-1 1,0 1 0,2 0 0,6 0-6394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5285,'0'0'17590,"-9"0"-17078,4 1-508,0 0 0,1 0 0,-1 0 0,0 0 0,0 1 0,1 0 0,-1 0 0,1 0 0,0 0 0,0 1 0,-1-1-1,2 1 1,-1 0 0,0 1 0,1-1 0,-1 1 0,1-1 0,0 1 0,0 0 0,0 0 0,1 0 0,-1 1-1,1-1 1,0 0 0,1 1 0,-1 0 0,1-1 0,-1 1 0,1 7 0,1-11-45,0-1 0,0 1 1,0 0-1,0-1 0,0 1 0,0 0 1,0-1-1,1 1 0,-1 0 0,0-1 1,1 1-1,-1-1 0,0 1 0,1-1 1,-1 1-1,1-1 0,-1 1 0,1-1 0,-1 1 1,1-1-1,-1 1 0,1-1 0,-1 0 1,1 1-1,0-1 0,-1 0 0,1 1 1,-1-1-1,1 0 0,0 0 0,0 0 1,33 6-2436,8 3 1572,-41-9 1069,0 1 0,0-1 0,0 1 0,-1-1 0,1 1 0,0-1 0,0 1 0,-1-1 1,1 1-1,0-1 0,-1 1 0,1 0 0,0 0 0,-1-1 0,1 1 0,-1 0 1,0 0-1,1-1 0,-1 1 0,1 0 0,-1 0 0,0 0 0,0 0 0,0 0 0,1 0 1,-1 0-1,0-1 0,0 1 0,0 0 0,0 0 0,0 0 0,-1 0 0,1 0 0,0 0 1,-1 1-1,0 0-6,-1-1-1,1 1 1,-1-1 0,1 1 0,-1-1-1,0 0 1,0 0 0,0 0 0,0 0-1,0 0 1,0 0 0,0 0 0,0-1-1,0 1 1,0-1 0,0 1 0,0-1 0,0 0-1,0 0 1,-4 0 0,2 1-388,-1-1 0,1 0 1,0 0-1,-1 0 0,1-1 0,-1 1 0,1-1 1,0 0-1,-6-2 0,9 2-205,0 0 0,0 0 0,0 0 1,0 0-1,1 0 0,-1 0 0,0 0 0,1 0 0,-1-1 0,1 1 0,-1 0 0,1 0 1,0-1-1,-1 1 0,1 0 0,0 0 0,0-2 0,-1-11-7670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4452,'0'0'8232,"50"0"-2050,-24 0-2371,-4 0-704,0 0-1249,2-3-1345,2-2-481,-4 1-865,4-2-1665,-1-2-2083,-3-4-4964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64 5733,'3'-8'11168,"0"-6"-9033,8-25 2347,-11 39-4450,0 0-1,0 0 1,0 0 0,0 0 0,0 0-1,0 0 1,0 0 0,0 0-1,1 0 1,-1 0 0,0 0-1,0 0 1,0 0 0,0 0 0,0 0-1,0 0 1,0 0 0,0 0-1,0 0 1,1 0 0,-1 0 0,0 0-1,0 0 1,0 0 0,0 0-1,0 0 1,0 0 0,0 0-1,0 0 1,0-1 0,0 1 0,1 0-1,-1 0 1,0 0 0,0 0-1,0 0 1,0 0 0,0 0-1,0 0 1,0 0 0,0 0 0,0 0-1,0-1 1,0 1 0,0 0-1,0 0 1,0 0 0,0 0-1,0 0 1,0 0 0,0 0 0,0 25 697,-22 128 1313,13-105-1495,2 0 1,0 52-1,6-100-546,1 1 0,0-1-1,0 1 1,0-1 0,0 0 0,-1 1 0,1-1-1,0 1 1,0-1 0,0 1 0,0-1 0,0 1-1,0-1 1,0 1 0,0-1 0,0 1 0,1-1 0,-1 1-1,0-1 1,0 0 0,0 1 0,0-1 0,1 1-1,-1-1 1,0 1 0,1-1 0,-1 0 0,0 1-1,0-1 1,1 0 0,-1 1 0,1-1 0,-1 0-1,0 1 1,1-1 0,-1 0 0,1 0 0,-1 0-1,1 1 1,-1-1 0,0 0 0,1 0 0,-1 0-1,1 0 1,-1 0 0,1 0 0,-1 0 0,1 0 0,-1 0-1,1 0 1,-1 0 0,1 0 0,-1 0 0,1 0-1,-1 0 1,0-1 0,1 1 0,0 0 0,0-1 5,1 0 0,-1 0 0,0 0 0,1-1 0,-1 1 0,0 0 0,0 0 0,0-1 0,0 1 0,0-1 0,0 1 0,0-1 0,0 1 0,-1-1 0,2-2 0,-1-5 9,0 0-1,0 1 1,-1-1 0,0 0-1,0 1 1,-1-1 0,0 1-1,0-1 1,-1 1 0,-1-1-1,1 1 1,-6-12 0,1 7 34,0 0 1,-1 0 0,0 1 0,-1 0 0,-1 0 0,-14-14-1,32 31-402,0-1 0,1 1 0,0-1 0,-1-1 0,2 0 0,-1 0-1,0-1 1,0 0 0,19 1 0,-21-2-221,2 0 292,27 4-5685,61 2 0,-86-8 5219,0 1 0,0-2 0,0 1 1,0-1-1,13-5 0,-19 5 1150,-1 0 1,1 0-1,-1 0 0,1 0 0,-1-1 1,0 0-1,6-5 0,-10 8-123,1 0-1,-1-1 1,1 1-1,-1 0 1,0-1-1,1 1 1,-1-1-1,1 1 1,-1 0-1,0-1 1,1 1-1,-1-1 1,0 1-1,1-1 1,-1 1-1,0-1 1,0 1-1,0-1 1,1 1-1,-1-1 1,0 1-1,0-1 1,0 0-1,0 1 0,0-1 1,0 0-1,-13-2 3910,-21 12-1406,29-6-2545,0 1 1,0 0 0,0 0 0,1 0-1,-1 1 1,1 0 0,-7 9 0,10-12-191,0 0 0,-1 0 0,1 0-1,0 0 1,0 0 0,0 0 0,0 0 0,0 0 0,0 1 0,1-1 0,-1 0 0,1 1 0,0-1 0,0 0-1,0 1 1,0-1 0,0 1 0,0-1 0,0 0 0,1 1 0,-1-1 0,1 0 0,0 0 0,1 3 0,-1-3-45,1-1 0,-1 1 0,1-1 0,0 0 0,0 0 0,0 0 1,-1 0-1,1 0 0,0 0 0,0 0 0,0-1 0,0 1 0,0-1 0,1 1 1,-1-1-1,0 0 0,0 0 0,0 0 0,0 0 0,0 0 0,0 0 0,3-1 1,1 0-41,-1 0 1,0 0-1,1 0 1,-1-1-1,0 0 1,0 0-1,8-4 1,-3-2-78,0-1 0,0 0 0,-1 0 1,0-1-1,-1 0 0,10-15 0,27-31-3566,-44 110 169,3-28-231,8-14-3575,3-9-2329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13325,'0'0'10943,"-7"9"-9485,1-1-1276,1-4-156,0 1 0,1 0-1,0 1 1,0-1 0,0 1 0,1 0 0,0 0-1,0 0 1,0 0 0,1 1 0,0-1 0,-2 12-1,4-17-27,0-1-1,0 1 0,0 0 0,0-1 0,0 1 0,1-1 0,-1 1 0,0 0 0,0-1 0,1 1 0,-1-1 0,0 1 0,1-1 0,-1 1 0,0-1 0,1 1 0,-1-1 0,1 1 0,-1-1 0,1 0 0,-1 1 0,1-1 0,-1 0 0,1 1 0,0-1 0,-1 0 0,1 0 0,1 1 0,24 1 77,24-12 115,-8-20-213,-40 29 30,-1-1 0,1 1-1,-1 0 1,0 0 0,1-1-1,-1 1 1,0-1-1,0 1 1,0-1 0,0 1-1,0-1 1,0 0 0,-1 1-1,1-1 1,0 0-1,-1 0 1,0 0 0,1 0-1,-1 1 1,0-1 0,0 0-1,0 0 1,0 0-1,0-2 1,-1 3-6,1 1 0,0 0-1,-1-1 1,1 1 0,-1 0 0,1 0 0,-1 0-1,1-1 1,0 1 0,-1 0 0,1 0 0,-1 0-1,1 0 1,-1 0 0,1 0 0,-1 0-1,1 0 1,-1 0 0,1 0 0,-1 0 0,1 0-1,-1 0 1,1 0 0,0 0 0,-1 0 0,1 1-1,-1-1 1,1 0 0,-1 0 0,1 1-1,0-1 1,-1 0 0,1 0 0,-1 1 0,1 0-1,-16 11-92,-23 40 123,37-48 18,0-1 1,0 1-1,1-1 0,-1 1 0,1 0 0,0 0 0,0 0 0,0-1 1,1 1-1,-1 0 0,1 0 0,0 0 0,0 0 0,1 6 0,0-8-37,0-1-1,0 0 1,0 0-1,0 0 1,0 0-1,1 0 1,-1 0-1,0 0 1,1 0-1,-1-1 1,0 1-1,1 0 1,-1-1-1,1 1 1,-1-1-1,1 0 1,-1 1-1,1-1 1,0 0-1,-1 0 1,1 0-1,-1 0 1,4-1-1,38-2-133,-38 2-312,0-1 1,-1 0 0,1 0 0,0 0-1,-1 0 1,1-1 0,-1 1 0,0-1 0,7-6-1,17-21-8088,-13 10-1220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43 5157,'0'0'8467,"0"-9"-4448,2-25-2033,-5 37 894,-10 27-2156,4 6-112,2 2 1,1-1 0,2 1 0,1 50 0,3-88-652,0 1 0,0-1 1,0 1-1,0-1 0,0 1 1,0-1-1,0 1 0,0-1 0,0 1 1,0-1-1,0 1 0,0-1 0,0 1 1,1-1-1,-1 1 0,0-1 1,0 1-1,1-1 0,-1 1 0,0-1 1,1 0-1,-1 1 0,0-1 0,1 0 1,-1 1-1,1-1 0,-1 0 1,0 1-1,1-1 0,-1 0 0,1 0 1,-1 0-1,1 1 0,-1-1 0,1 0 1,-1 0-1,1 0 0,-1 0 1,1 0-1,-1 0 0,1 0 0,-1 0 1,1 0-1,-1 0 0,1 0 0,-1 0 1,1 0-1,-1 0 0,1-1 1,-1 1-1,1 0 0,-1 0 0,1-1 1,-1 1-1,1 0 0,-1-1 0,0 1 1,1 0-1,-1-1 0,1 0 0,26-21-2146,-13 1 983,0-1 0,17-37 0,-21 28 5993,-12 58-4151,0-15-341,0 0 0,1 0-1,1 0 1,0 0 0,3 16 0,-3-26-374,0 0 1,1-1-1,-1 1 0,1 0 1,0-1-1,-1 1 1,1-1-1,0 1 0,0-1 1,0 1-1,0-1 0,0 0 1,0 1-1,0-1 0,1 0 1,-1 0-1,0 0 1,2 1-1,0-1-184,-1 0 1,0-1-1,0 1 0,1-1 1,-1 0-1,0 1 0,1-1 1,-1 0-1,0-1 0,1 1 1,-1 0-1,0-1 0,0 1 1,1-1-1,-1 1 0,0-1 1,3-2-1,13-8-5058,1-3-2317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13357,'0'0'6267,"0"12"-4553,-2 40-665,-1 7 260,8 118 0,-3-153-2069,-2-20-505,-1-14 274,-1-1 709,0 0 0,0 1 0,-1-1 0,-1 1 1,1-1-1,-2 1 0,-6-12 0,5 12 974,0 1 0,-1 0 1,0 0-1,-9-8 0,16 16 429,9 8 59,55 26-984,-49-28-850,-1-1 0,1 0 1,-1-1-1,1 0 0,0-1 0,0-1 0,1-1 1,-1 0-1,20-3 0,-17-3 1600,-10 3 2076,-13 12-1822,-2 0-1109,2-4-76,1 1 0,-1-1 0,1 1 0,0 0-1,1 0 1,-1 0 0,1 1 0,1-1 0,-4 10 0,37-13-325,-5-3-36,80-4-786,-97 3 1368,0-1-1,1 0 0,-1 0 1,0-1-1,0 0 1,0 0-1,-1-1 0,17-10 1,-25 14-140,0-1 0,1 1 0,-1-1 1,0 1-1,1-1 0,-1 1 0,0-1 0,0 1 0,0-1 1,0 1-1,0-1 0,1 1 0,-1-1 0,0 0 0,0 1 1,0-1-1,-1 1 0,1-1 0,0 1 0,0-1 0,0 0 1,0 1-1,0-1 0,-1 1 0,1-1 0,0 1 0,0-1 1,-1 1-1,1-1 0,0 1 0,-1 0 0,1-1 0,-1 1 1,1-1-1,0 1 0,-1 0 0,1-1 0,-1 1 0,-23-22 206,17 17 50,-2-3-169,5 5-118,1 0 0,-1-1 1,0 1-1,1-1 1,0 1-1,-1-1 1,2 0-1,-1 0 0,0-1 1,-2-6-1,40 11 261,31 1-768,-6 0-2311,-1-2-6037,-14-3-6707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5285,'4'22'14902,"-3"11"-9213,0 5-4046,0-37-1615,0 0-1,0 0 1,0 0-1,0 0 1,0 0-1,0 0 0,0 0 1,0 0-1,1 0 1,-1 0-1,0 0 1,0-1-1,1 1 0,-1 0 1,1-1-1,-1 1 1,1-1-1,-1 0 1,0 0-1,1 1 1,-1-1-1,1 0 0,-1 0 1,1 0-1,-1 0 1,1-1-1,1 1 1,46-5 52,16-16-36,-52 16 22,0 1 0,0 0 0,0 0 1,1 1-1,0 1 0,16-1 0,-28 3-64,0 1-1,0-1 0,-1 0 0,1 1 1,0 0-1,-1-1 0,1 1 1,0 0-1,-1 0 0,1 0 0,-1 0 1,1 0-1,-1 0 0,0 0 0,1 0 1,-1 1-1,0-1 0,0 1 1,0-1-1,0 1 0,0-1 0,0 1 1,0-1-1,-1 1 0,1 0 0,0 1 1,-1-1 0,1 0 0,0 0-1,0 0 1,-1 0 0,1-1 0,0 1 0,0 0 0,1-1 0,-1 1 0,0-1 0,1 1 0,-1-1-1,0 1 1,1-1 0,0 0 0,-1 0 0,1 0 0,0 0 0,-1 0 0,1 0 0,0-1 0,0 1 0,4 1-1,-1-3-43,0 1-1,0-1 0,0 1 0,0-2 0,0 1 0,0 0 0,0-1 0,0 0 0,0 0 0,-1-1 1,1 1-1,5-5 0,-8 6-550,1-1 1,-1 0 0,1 0-1,-1 0 1,0 0-1,0-1 1,0 1 0,0-1-1,0 1 1,-1-1-1,1 1 1,-1-1 0,2-5-1,-2-3-6218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6951,'0'0'20819,"60"-5"-22036,-31 5-2018,1 0-1666,6 6-4451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99 8840,'0'0'6972,"-9"0"-3085,2-1-3296,-4 0 189,0 1 0,-1-1 0,1 2 0,-19 2 0,28-3-699,0 1 1,-1-1 0,1 1-1,0 0 1,0-1 0,0 1-1,0 0 1,-1 0-1,1 0 1,0 0 0,1 1-1,-1-1 1,0 0 0,0 1-1,0 0 1,1-1 0,-1 1-1,1 0 1,0 0 0,-1 0-1,1 0 1,0 0 0,0 0-1,0 0 1,0 0 0,0 0-1,1 0 1,-1 1-1,1-1 1,-1 0 0,1 0-1,0 3 1,0-3-76,1-1 0,0 1 0,-1-1 0,1 0 0,0 0 0,-1 1 0,1-1 0,0 0 0,0 0 0,0 0 0,0 0 0,0 0 0,0 0 0,0 0 0,0 0 0,1 0 0,-1-1 0,0 1 0,1 0 0,-1-1 0,0 1 0,1-1 0,-1 0 0,0 1 0,1-1 0,-1 0 0,1 0 0,-1 0 0,1 0 0,-1 0 0,1 0 0,-1 0 0,0 0 0,3-1 0,2 1-11,1-1 0,0 1 0,0-1 1,0-1-1,0 1 0,8-4 0,-2-3-17,-1 0 0,-1 0 0,0-1 0,0-1-1,-1 1 1,0-2 0,0 1 0,-1-1 0,-1-1 0,0 0-1,0 0 1,9-23 0,-13 24 17,-9 30 13,1 0 0,1 0 0,1 0 0,0 1 0,3 30-1,-1-46-3,0-1 0,0 1 0,1-1-1,-1 0 1,1 1 0,0-1 0,0 0-1,1 0 1,-1 1 0,0-1 0,1 0-1,0 0 1,0 0 0,0-1 0,0 1-1,0 0 1,1-1 0,-1 1 0,1-1-1,-1 0 1,1 0 0,0 0 0,0 0-1,0-1 1,0 1 0,0-1 0,1 0-1,-1 1 1,0-1 0,0-1-1,1 1 1,-1 0 0,1-1 0,-1 0-1,1 0 1,-1 0 0,0 0 0,1 0-1,5-2 1,-4 1-6,-1 0 1,0-1-1,0 1 0,0-1 0,0 0 0,0 0 0,-1 0 0,1 0 1,0-1-1,-1 0 0,0 1 0,0-1 0,0 0 0,0-1 1,0 1-1,0 0 0,-1-1 0,0 0 0,1 0 0,-2 1 1,1-1-1,0 0 0,-1 0 0,1-1 0,-1 1 0,0 0 1,-1 0-1,1-1 0,-1 1 0,0 0 0,0-7 0,0 10 4,-1 0 0,1 0-1,0 1 1,0-1-1,-1 0 1,1 0-1,0 0 1,-1 1-1,1-1 1,-1 0 0,1 1-1,-1-1 1,1 0-1,-1 1 1,0-1-1,1 1 1,-1-1-1,0 1 1,1-1 0,-1 1-1,0 0 1,1-1-1,-1 1 1,0 0-1,0-1 1,0 1-1,1 0 1,-1 0 0,0 0-1,0 0 1,0 0-1,0 0 1,1 0-1,-1 0 1,0 0-1,0 0 1,0 0 0,0 0-1,1 1 1,-1-1-1,0 0 1,0 1-1,1-1 1,-1 1 0,-1 0-1,0 0 2,0 0 0,0 0 0,0 0 0,0 0 0,0 1 0,0-1 0,0 0 0,0 1 0,0 0 0,1-1 0,-1 1 0,1 0 0,-1 0 0,1 0 0,0 0 0,-1 3 0,1-4 11,1 1 0,-1 0 0,1-1 0,0 1 0,-1 0 0,1-1 0,0 1 1,0 0-1,0 0 0,1-1 0,-1 1 0,0 0 0,1-1 0,-1 1 0,1 0 0,-1-1 0,1 1 0,0-1 0,0 1 0,-1-1 0,1 1 0,0-1 0,0 1 0,1-1 0,-1 0 0,2 2 0,0-1-93,1 0 0,-1 0 0,1 0-1,0-1 1,-1 1 0,1-1 0,0 0 0,0 0-1,0 0 1,0-1 0,5 1 0,0 0-151,0-1 1,0 0-1,0-1 1,0 0-1,0 0 1,0-1-1,0 0 1,0 0-1,0-1 1,9-5-1,-16 6 440,1 0 0,-1 0 0,1 0 0,-1 0 0,0 0 0,0-1 0,0 1 0,0-1-1,0 1 1,0-1 0,-1 0 0,0 0 0,1 0 0,-1 0 0,0 0 0,0 0 0,-1 0 0,2-4 0,-1-5 956,0 0 0,-1-1 0,-2-17 0,0-1-1459,4 30 201,0 0 0,1 1-1,-1-1 1,0 1 0,0 0 0,0 0 0,0 0-1,0 0 1,0 0 0,0 0 0,0 1 0,0-1 0,0 1-1,4 1 1,41 10-7958,-16-9-1997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75 4452,'0'0'15348,"-3"12"-13698,-6 16-940,1-7-145,2 0-1,0 1 1,1-1 0,-2 35 0,7-54-550,0 0 1,1-1-1,-1 1 1,1 0-1,0 0 1,-1 0 0,1 0-1,0 0 1,0 0-1,0-1 1,1 1-1,-1-1 1,0 1 0,0-1-1,1 1 1,-1-1-1,1 1 1,0-1-1,-1 0 1,1 0-1,0 0 1,0 0 0,-1 0-1,1 0 1,0-1-1,0 1 1,0-1-1,0 1 1,0-1 0,0 0-1,0 1 1,0-1-1,0 0 1,0-1-1,3 1 1,4 0 55,0 0-1,0-1 1,0 0 0,0 0 0,0-1 0,0 0-1,9-4 1,-7 1-45,-1 0 0,1-1-1,-1-1 1,-1 1 0,1-2 0,-1 1 0,0-1-1,13-15 1,-17 17-37,0-1-1,-1 1 0,1-1 1,-1 1-1,0-1 0,-1-1 1,0 1-1,0 0 1,0-1-1,-1 1 0,0-1 1,-1 0-1,2-14 0,-6 20-359,-2 8 286,-3 8 88,4-4 25,1 0 0,0 1 1,1-1-1,0 1 0,0 0 1,1 0-1,1 0 0,0 0 1,0 0-1,1-1 0,3 13 1,-3-18 21,0-1 1,0 1 0,1-1-1,-1 1 1,1-1 0,0 0-1,1 0 1,-1 0 0,1 0-1,-1 0 1,1-1 0,1 1-1,-1-1 1,0 1 0,1-1 0,-1 0-1,1-1 1,0 1 0,0-1-1,0 1 1,0-1 0,1-1-1,-1 1 1,1 0 0,-1-1-1,1 0 1,-1 0 0,6 0-1,-4 0 38,0-1 0,1 1 1,-1-1-1,0-1 0,0 1 0,1-1 0,-1 0 0,0-1 0,0 1 0,0-1 0,0 0 0,-1-1 0,1 1 0,0-1 0,-1-1 0,0 1 0,8-7 0,-7 4 53,0 0-1,0 0 1,-1-1-1,0 0 1,0 0-1,-1 0 1,0-1-1,0 1 1,-1-1-1,0 0 1,0 0-1,2-14 1,-1 3-27,-1 1 0,-2-1 0,1-19 0,-2 31-112,0 0 1,-1 0 0,1-1-1,-2 1 1,1 0 0,-1 0 0,0 0-1,0 0 1,-1 0 0,-5-10-1,7 16-1,1 0-1,-1-1 1,0 1-1,0 0 1,0 0-1,0 0 1,0 0-1,0 0 1,0 0-1,-1 0 1,1 0-1,0 0 1,-1 0-1,1 1 0,-3-2 1,4 2-25,-1 0 0,1 0 0,-1 0 1,0 0-1,1 0 0,-1 0 0,1 0 0,-1 1 0,0-1 0,1 0 1,-1 0-1,1 1 0,-1-1 0,1 0 0,-1 0 0,1 1 0,-1-1 1,1 1-1,-1-1 0,1 1 0,-1-1 0,1 0 0,0 1 0,-1-1 1,1 2-1,-2 2-225,0-1 0,0 1 0,1 0 0,0 0 0,0 0 0,0 0 1,0 1-1,1-1 0,-1 4 0,1 4-727,1 40-4012,8-18-3755,0-13-3472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15246,'0'0'12065,"-8"9"-11243,6-6-801,-29 42 979,29-41-915,0-1 1,1 1 0,-1 0-1,1 0 1,0 0 0,0 0 0,0 0-1,1 0 1,-1 0 0,1 0-1,0 0 1,0 0 0,1 1-1,-1-1 1,2 6 0,-1-8-82,1 0 1,-1 0 0,0 0-1,0-1 1,1 1 0,-1 0-1,1-1 1,0 1-1,-1-1 1,1 1 0,0-1-1,0 0 1,0 1-1,0-1 1,0 0 0,0-1-1,0 1 1,0 0-1,0 0 1,0-1 0,1 0-1,-1 1 1,0-1 0,0 0-1,1 0 1,-1 0-1,0 0 1,0 0 0,4-2-1,1 2-68,1-1-1,-1-1 0,0 1 1,0-1-1,0 0 1,0-1-1,0 0 0,6-4 1,64-47-353,-77 56 348,1 0-1,-1 0 0,1 0 0,0 0 0,0 0 1,0 0-1,0 0 0,0 0 0,0-1 0,0 1 0,0 0 1,3 2-1,-1-2-184,-1-1 0,1 0 0,-1 1 0,1-1 0,0 0 0,-1 0-1,1 0 1,0-1 0,0 1 0,0-1 0,0 1 0,-1-1 0,1 0 0,0 0 0,0-1 0,0 1 0,0 0 0,0-1 0,-1 0 0,1 1 0,0-1 0,0 0 0,2-2-1,0 0-971,0 0 0,0 0 0,0 0 0,0-1 0,-1 1-1,6-7 1,8-9-6989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6726,'0'0'11654,"-1"9"-9337,-6 101 1021,0 1-2900,-8-3-3712,6-87-615,9-20 3709,0-1 0,-1 0 0,1 0 1,0 0-1,-1 0 0,1 1 0,0-1 0,0 0 1,-1 0-1,1 0 0,0 0 0,-1 0 1,1 0-1,0 0 0,-1 0 0,1 0 1,-1 0-1,1 0 0,0 0 0,-1 0 0,1 0 1,0 0-1,-1 0 0,1 0 0,0 0 1,0-1-1,-1 1 0,1 0 0,0 0 0,-1 0 1,1-1-1,-1 1 0,-13-18-5032,5 3 5510,0-1 6366,2 5-5307,0 1 1,1-1-1,1 0 0,0 0 0,0-1 0,1 0 1,-3-12-1,7 22-1243,-1 0-1,1-1 1,-1 1 0,1 0-1,0-1 1,0 1 0,0 0-1,0-1 1,1 1 0,-1 0-1,1 0 1,-1-1 0,1 1 0,0 0-1,0 0 1,-1 0 0,2-1-1,-1 1 1,0 0 0,0 0-1,1 1 1,-1-1 0,1 0 0,-1 0-1,1 1 1,0-1 0,0 1-1,0 0 1,0-1 0,0 1-1,0 0 1,0 0 0,0 0-1,0 0 1,0 1 0,1-1 0,-1 0-1,0 1 1,1 0 0,-1-1-1,0 1 1,1 0 0,1 1-1,5-2-108,0 0-1,0 1 0,-1 1 1,1-1-1,0 2 0,0-1 0,-1 1 1,1 0-1,9 4 0,21 14-6255,-35-18 1003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7495,'0'0'10698,"32"16"-20243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59 8296,'0'0'15631,"-5"-8"-14035,3 4-1548,0 1 0,0 0 1,0 0-1,-1 0 0,1 0 0,-1 0 1,1 0-1,-1 0 0,0 1 1,0 0-1,0 0 0,-1-1 0,1 2 1,0-1-1,-1 0 0,1 1 1,-1-1-1,0 1 0,1 0 0,-1 0 1,0 1-1,-6-1 0,-1 0-53,1 1 0,0 0-1,0 1 1,0 0 0,-18 4 0,26-5-16,-1 1 1,1 0-1,0-1 1,-1 1-1,1 0 1,0 0-1,0 1 1,0-1-1,0 0 1,0 1-1,0-1 1,0 1-1,0 0 1,1-1-1,-1 1 1,1 0-1,-1 0 1,1 0-1,-1 0 1,1 0 0,0 1-1,0-1 1,0 0-1,1 0 1,-1 1-1,0-1 1,1 0-1,0 1 1,-1 4-1,2-6-20,-1 0 1,0 0-1,1 0 0,-1 0 0,1-1 1,-1 1-1,1 0 0,-1 0 0,1 0 1,-1-1-1,1 1 0,0 0 0,0-1 1,-1 1-1,1-1 0,0 1 0,0-1 1,0 1-1,-1-1 0,1 1 0,0-1 1,0 0-1,0 1 0,0-1 0,0 0 1,1 0-1,32 6-853,-26-5 603,19 3-464,-19-4 691,-1 0 0,0 1-1,1 0 1,-1 0 0,0 1-1,0 0 1,0 1 0,0-1-1,0 1 1,13 8 0,-20-11 9,1 1 0,0-1 1,-1 1-1,1-1 1,-1 1-1,1-1 0,-1 1 1,1-1-1,-1 1 1,0 0-1,1-1 0,-1 1 1,0 0-1,1 0 0,-1-1 1,0 1-1,0 0 1,0-1-1,1 1 0,-1 0 1,0 0-1,0 0 0,0-1 1,0 1-1,-1 0 1,1 0-1,0-1 0,0 1 1,0 0-1,-1 1 1,-19 16-84,-33 4 1328,40-19-633,0 0 1,0-1-1,0-1 0,-17 1 1,30-2-609,-1 0 0,1 0 1,0 0-1,-1-1 0,1 1 1,0 0-1,-1 0 0,1 0 1,0 0-1,-1 0 0,1 0 0,0 0 1,-1-1-1,1 1 0,0 0 1,-1 0-1,1-1 0,0 1 1,0 0-1,-1 0 0,1-1 1,0 1-1,0 0 0,0 0 0,-1-1 1,1 1-1,0 0 0,0-1 1,0 1-1,0 0 0,0-1 1,0 1-1,0 0 0,0-1 1,0 1-1,0 0 0,0-1 0,0 1 1,0-1-1,0 1 0,0 0 1,0-1-1,0 1 0,0 0 1,0-1-1,0 1 0,1 0 1,-1 0-1,0-1 0,0 1 0,0 0 1,1-1-1,-1 1 0,0 0 1,14-18-6761,4 8-2050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 12588,'0'0'9161,"37"16"-9220,-31-16 83,0-1 0,1 0 0,-1 0 0,0 0 0,0-1 0,0 0 0,0 0 0,-1 0 1,11-6-1,13-6-132,-29 50-415,-12 26 805,5-25 907,-7 71-1,16-29-566,-1-52-49,0-1 0,-2 1 0,-4 27 0,5-53-520,0 0-1,0 0 0,-1-1 1,1 1-1,0 0 0,-1 0 1,1-1-1,0 1 0,-1 0 1,1 0-1,-1-1 0,1 1 1,-1 0-1,1-1 0,-1 1 1,0-1-1,1 1 0,-1-1 1,0 1-1,1-1 0,-1 1 1,0-1-1,0 0 0,1 1 1,-1-1-1,0 0 0,0 0 1,0 1-1,0-1 0,1 0 1,-1 0-1,0 0 0,0 0 1,0 0-1,0 0 0,1 0 1,-1-1-1,0 1 0,0 0 1,0 0-1,1-1 0,-1 1 1,0 0-1,0-1 0,1 1 1,-1-1-1,0 1 0,1-1 1,-1 1-1,0-1 0,-4-2 36,1 0-1,0 0 1,0 0-1,0 0 1,0-1-1,0 1 1,-3-5-1,2 0-140,0 0 1,0 0-1,1 0 0,0-1 1,0 0-1,1 1 0,0-1 1,1 0-1,0-1 0,0 1 1,1 0-1,0 0 1,1-1-1,1-14 0,0 16-158,1 1-1,-1 0 0,2 0 1,-1-1-1,1 1 1,0 1-1,0-1 1,1 0-1,0 1 0,0 0 1,0 0-1,1 0 1,0 0-1,0 1 0,1 0 1,-1 0-1,1 0 1,10-6-1,-4 3-312,82-48-1410,-84 51 1925,0 0 0,0 1 0,0 0 0,1 1 0,-1 0 0,1 0 0,16-1 0,-26 4 52,-1 0 0,1 0 0,-1 1 0,1-1 1,-1 0-1,1 0 0,-1 0 0,1 0 0,-1 1 0,0-1 1,1 0-1,-1 0 0,1 1 0,-1-1 0,0 0 1,1 0-1,-1 1 0,0-1 0,1 1 0,-1-1 0,0 0 1,1 1-1,-1-1 0,0 1 0,0-1 0,0 1 0,1-1 1,-1 0-1,0 1 0,0-1 0,0 1 0,0 0 1,0 25 1232,-9 22 283,8-48-1529,1 1 0,0-1 0,-1 1-1,1-1 1,0 1 0,-1 0 0,1-1 0,0 1 0,0-1 0,0 1 0,0 0 0,0-1 0,0 1 0,0 0 0,0-1 0,0 1 0,0 0 0,0-1 0,0 1-1,0-1 1,0 1 0,0 0 0,1-1 0,-1 1 0,0 0 0,1-1 0,-1 1 0,0-1 0,1 1 0,-1-1 0,1 1 0,-1-1 0,0 1 0,2 0 0,-1-1 14,1 0 1,0 0 0,-1 0-1,1 0 1,-1 0 0,1-1 0,0 1-1,-1 0 1,1-1 0,-1 1 0,1-1-1,-1 0 1,3 0 0,55-36 335,-52 33-390,18-15-42,-16 12-293,1 0 0,-1 0-1,1 1 1,1 0-1,-1 1 1,1 0 0,0 0-1,19-4 1,-29 9 297,-1 0-1,1 1 1,-1-1 0,1 0 0,-1 1-1,1-1 1,-1 1 0,0-1 0,1 0 0,-1 1-1,0-1 1,1 1 0,-1-1 0,0 1-1,0-1 1,1 1 0,-1-1 0,0 1-1,0 0 1,0-1 0,0 1 0,0-1-1,0 1 1,0-1 0,0 1 0,0 0-1,0-1 1,0 1 0,0-1 0,0 1-1,0-1 1,0 1 0,-1-1 0,1 1-1,0-1 1,0 1 0,-1-1 0,1 1-1,0-1 1,-1 1 0,0 0 0,-10 26-1289,3-7-952,5-7-3424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8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40 337 11755,'0'0'8200,"-7"8"-7325,6-7-868,-4 5 173,1-1-1,0 1 1,1 0 0,-1 0-1,1 0 1,-4 11 0,6-16-135,1 1 0,0-1 0,0 0 1,-1 1-1,1-1 0,0 1 0,0-1 1,0 1-1,0-1 0,1 1 0,-1-1 1,0 1-1,1-1 0,-1 0 0,0 1 1,1-1-1,1 3 0,-1-2-20,1-1 0,-1 1-1,1-1 1,0 1 0,0-1-1,-1 0 1,1 0 0,0 0-1,0 0 1,0 0 0,0 0-1,0 0 1,0-1 0,0 1-1,1-1 1,2 1 0,7 1 40,0-2-1,0 1 1,0-1 0,0-1 0,0 0 0,0-1 0,0 0 0,0-1-1,0 0 1,-1-1 0,1 0 0,-1-1 0,0 0 0,0-1 0,-1 0-1,0-1 1,0 0 0,0-1 0,-1 0 0,0 0 0,9-12 0,-9 11 84,-1-1 0,0-1 0,0 1 0,-1-1 0,0 0 0,-1-1 1,0 0-1,-1 0 0,-1 0 0,0 0 0,0-1 0,-1 0 0,-1 0 0,0 0 1,-1 0-1,0 0 0,-1 0 0,0 0 0,-4-20 0,3 28-142,-1 1 0,1-1 0,-1 1 1,0-1-1,0 1 0,0 0 0,-1 0 0,1 0 0,-1 0 0,0 0 0,0 0 0,-1 1 0,1 0 0,-1 0 0,1 0 0,-1 0 0,0 0 0,0 1 0,0-1 1,-1 1-1,1 0 0,-1 1 0,1-1 0,-8-1 0,6 2 1,1 0 1,-1 0-1,0 1 1,0-1-1,1 2 1,-1-1-1,0 0 1,0 1 0,1 0-1,-1 1 1,0-1-1,1 1 1,-1 0-1,1 0 1,0 1-1,0-1 1,0 1-1,0 1 1,-8 6-1,4-2 203,1 1 0,0 0 0,0 1 0,1 0 0,0 0 0,-11 21 0,17-27-189,-1-1-1,0 0 0,1 1 0,0-1 0,0 0 1,0 1-1,0 0 0,0-1 0,1 1 1,0-1-1,0 1 0,0 0 0,0-1 0,0 1 1,1 0-1,-1-1 0,1 1 0,0-1 1,0 1-1,1-1 0,-1 1 0,1-1 0,-1 0 1,1 0-1,0 0 0,0 0 0,4 4 1,7 4-135,1 0 1,0-1 0,23 12 0,-25-16-132,0 1 1,0 1 0,0 0 0,-1 0 0,-1 1-1,16 16 1,-25-23 200,0 1-1,1-1 1,-1 0 0,0 1-1,0-1 1,0 1-1,0-1 1,-1 1 0,1-1-1,-1 1 1,1 0-1,-1 3 1,0 10-3823,0-11 1596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127 254 17873,'0'0'2925,"-9"-5"-533,-31-12-919,38 16-1407,0 1 1,0-1-1,0 1 0,-1 0 0,1-1 0,0 1 0,0 0 0,0 0 0,0 1 0,0-1 0,0 0 1,0 1-1,0-1 0,0 1 0,0 0 0,0-1 0,0 1 0,0 0 0,0 0 0,0 1 0,0-1 0,1 0 1,-1 0-1,0 1 0,1-1 0,0 1 0,-1 0 0,1-1 0,0 1 0,0 0 0,-1 0 0,1 0 1,1-1-1,-1 1 0,0 0 0,0 0 0,0 3 0,-2 4 112,0 1-1,1 0 1,0 0-1,0 0 1,0 20-1,2-28-177,0 0 0,0 1-1,1-1 1,-1 1 0,0-1-1,1 1 1,0-1 0,-1 1 0,1-1-1,0 0 1,0 0 0,0 1 0,1-1-1,-1 0 1,0 0 0,1 0-1,-1 0 1,1 0 0,0-1 0,0 1-1,0 0 1,0-1 0,0 1 0,0-1-1,0 0 1,0 0 0,0 0 0,1 0-1,-1 0 1,0 0 0,1 0-1,-1-1 1,1 1 0,-1-1 0,0 0-1,6 0 1,-2 0-17,1 0 0,-1 0 1,1-1-1,0 0 0,-1-1 0,0 1 0,1-1 0,-1 0 1,0-1-1,0 1 0,0-1 0,-1-1 0,8-4 0,0-1-28,-1-1-1,0-1 1,0 0-1,-1-1 0,-1 0 1,0 0-1,0-1 1,-1-1-1,-1 0 0,8-18 1,-16 33 45,0-1-1,0 0 1,0 0 0,0 0 0,-1 0 0,1 0 0,0 0 0,0 0 0,0 0 0,0 0 0,-1 1 0,1-1-1,0 0 1,0 0 0,0 0 0,-1 0 0,1 0 0,0 0 0,0 0 0,0 0 0,0 0 0,-1 0 0,1 0-1,0 0 1,0-1 0,0 1 0,-1 0 0,1 0 0,0 0 0,0 0 0,0 0 0,0 0 0,-1 0-1,1 0 1,0-1 0,0 1 0,0 0 0,0 0 0,0 0 0,0 0 0,0 0 0,-1-1 0,1 1 0,0 0-1,0 0 1,0 0 0,0 0 0,0-1 0,0 1 0,0 0 0,0 0 0,0 0 0,0-1 0,0 1 0,0 0-1,0 0 1,-6 6 23,1 1 0,0 0 0,0 0 0,1 1 0,0-1 0,0 1 0,1 0 1,0 0-1,0 0 0,1 1 0,0-1 0,1 1 0,-1-1 0,2 1 0,-1 12 0,1-20-22,0 1 0,0-1 0,0 0 0,1 0 0,-1 0 0,0 0 1,1 0-1,-1 0 0,0 0 0,1 0 0,-1 0 0,1 0 0,-1 0 1,1-1-1,0 1 0,-1 0 0,1 0 0,0 0 0,0-1 0,0 1 1,-1 0-1,1-1 0,0 1 0,0-1 0,0 1 0,0-1 0,1 1 0,1 0 3,0-1-1,0 1 0,0-1 1,0 0-1,0 0 0,0 0 1,0 0-1,0-1 0,-1 1 1,4-2-1,3 0-33,0-1 0,-1 0 0,0 0 0,0-1 0,15-9 0,-2-4 8,0-1 0,-2-1 0,0-1 0,-1 0 1,-1-2-1,0 0 0,-2 0 0,-1-2 0,-1 0 1,-1 0-1,12-34 0,-36 90 333,-27 51 0,28-64-285,1 1 0,0 1 1,2-1-1,0 2 1,1-1-1,1 1 1,1 0-1,-3 37 0,8-58-45,0 1 0,0-1 0,0 0-1,0 1 1,0-1 0,0 1 0,0-1-1,0 0 1,1 1 0,-1-1 0,1 0-1,-1 1 1,1-1 0,-1 0-1,1 0 1,0 0 0,-1 1 0,1-1-1,0 0 1,0 0 0,0 0 0,0 0-1,0 0 1,0 0 0,0-1-1,0 1 1,0 0 0,1 0 0,-1-1-1,0 1 1,0-1 0,1 1 0,-1-1-1,0 0 1,1 1 0,-1-1-1,0 0 1,1 0 0,-1 0 0,0 0-1,1 0 1,-1 0 0,1 0 0,-1 0-1,0-1 1,3 0 0,2-1 16,0 1 1,1-2-1,-1 1 0,0-1 1,-1 0-1,1 0 1,0 0-1,8-8 1,14-16 52,-2-1 0,0 0 1,30-48-1,57-104 77,-87 137-156,-7 13 41,-17 29 58,-3 6 25,-24 50 292,11-23-402,-1 4 46,2 0 0,2 1-1,2 0 1,1 1 0,2 0 0,1 0-1,1 41 1,3-77-82,1-1 1,0 0-1,0 1 1,-1-1-1,1 0 1,0 0-1,0 1 1,1-1-1,-1 0 0,0 1 1,0-1-1,1 0 1,-1 1-1,0-1 1,1 0-1,-1 0 1,1 0-1,0 0 1,-1 1-1,1-1 0,0 0 1,0 0-1,0 0 1,0 0-1,0 0 1,0-1-1,0 1 1,0 0-1,0 0 1,0-1-1,2 2 0,-7-38-397,-8 4 443,-1 1 0,-1 1-1,-24-36 1,-14-29 485,48 86-401,-1 0 60,1-1 0,0 1 0,1 0 0,-4-15 0,7 23-125,0 1-1,0 0 1,0-1 0,1 1-1,-1-1 1,0 1-1,0 0 1,0-1-1,0 1 1,0 0 0,0-1-1,0 1 1,1 0-1,-1-1 1,0 1 0,0 0-1,1-1 1,-1 1-1,0 0 1,0-1 0,1 1-1,-1 0 1,0 0-1,1 0 1,-1-1-1,0 1 1,1 0 0,-1 0-1,0 0 1,1 0-1,-1 0 1,0-1 0,1 1-1,-1 0 1,1 0-1,-1 0 1,0 0 0,1 0-1,-1 0 1,1 0-1,-1 0 1,1 1-1,19 1 91,-19-2-103,27 10-87,0 0 1,0 2-1,-1 1 1,36 23-1,-22-13-725,51 24-5125,-53-28-1255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2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13 205 7079,'-12'-4'9501,"24"-4"-6359,32-8-1484,42-3 567,0 3-1,111-5 1,183 8-537,-310 12-1412,326-2 378,207-5-1827,-2-34-492,-473 28 1860,127-19-43,-303 30-8629,3 0 1233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3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1 340 9897,'35'-11'10409,"55"-8"-8963,-21 5-280,192-36 710,410-25 0,272 46-2449,-747 26 618,625-70 452,-706 58-469,1 5 0,0 5 0,181 14 0,-293-8-97,-1 0 0,0-1 0,1 0 0,-1 0 0,0 0 0,1 0 0,-1-1 0,0 1 0,5-2 0,-7-7-2687,-17-8-1790,-4-1-3483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2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777 263 5381,'0'0'1388,"-9"-6"-881,-5-3-359,-1 1-1,-28-12 1,35 17-192,1 0 1,-1 1 0,1 0 0,-1 0 0,0 0 0,0 2 0,0-1 0,0 1-1,0 0 1,-8 1 0,13 0 130,0 0-1,1 0 0,-1 0 1,1 0-1,-1 1 1,1-1-1,0 1 0,0 0 1,0 0-1,0 0 1,0 0-1,0 0 1,0 0-1,0 0 0,1 1 1,-1-1-1,1 0 1,0 1-1,-1 0 0,0 3 1,-17 60 366,17-57-404,-41 294 555,19-101-578,-27 86 310,17-115 1052,-15 231 0,48-377-1289,-9 456 352,10-471-502,1-1 0,0 1 0,1-1-1,0 1 1,1-1 0,0 0 0,0 0 0,2 0 0,6 13-1,-9-20 4,1 0 0,0 0-1,0 0 1,0 0 0,1 0 0,-1 0-1,1-1 1,0 0 0,0 0-1,0 0 1,0 0 0,1-1-1,-1 1 1,1-1 0,-1 0 0,1-1-1,0 1 1,0-1 0,0 0-1,0 0 1,0 0 0,0-1-1,6 0 1,44-8 170,-49 6-40,0 0 1,0 1-1,0 0 0,0 0 1,0 0-1,0 1 1,0 0-1,0 0 1,1 0-1,-1 1 1,0 0-1,0 0 1,10 4-1,11 8-15,0 0 1,0-2-1,2-1 0,-1-1 0,1-2 1,0-1-1,1-1 0,-1-1 0,44 0 1,12-8-9,131-23 1,17-2 18,210 22 18,-58 3-106,314-39-3,158-7 26,1034-76 52,-852 44-61,85-1-4,1150-65-11,-991 135-52,249-12 100,-928-12 88,644-30 251,-345 41-366,370-15-4,305 48-11,-1262 5 40,417-36 0,-506 8 190,113-12 126,-303 22-395,0-1 1,0-2-1,-1-2 0,0-1 1,-1-2-1,0-1 0,-1-2 0,-1-1 1,-1-2-1,-1-1 0,0-1 1,-2-2-1,0-1 0,-2-1 0,38-47 1,-18 15 57,1 3 0,4 1 0,1 3 1,3 2-1,90-60 0,-137 103-8,0 0 0,-1 0 1,0-1-1,13-14 0,-20 20-5,0-1 0,1 1 0,-1-1 0,0 1 1,0-1-1,0 1 0,0-1 0,0 0 0,-1 0 0,1 0 0,-1 1 1,1-1-1,-1 0 0,1 0 0,-1 0 0,0 0 0,0 0 0,0 0 1,0 0-1,0 1 0,0-1 0,-1 0 0,1 0 0,-1 0 0,1 0 0,-1 0 1,0 1-1,0-1 0,1 0 0,-1 1 0,0-1 0,-1 0 0,-1-2 1,-12-9 80,-1 1 0,0 0 1,0 1-1,-1 1 0,-1 1 1,0 0-1,0 1 0,-23-7 0,-23-11 32,3 1-139,0 2 0,-82-18 1,-133-15-192,44 10 228,-419-57-15,-8 55-74,164 26-419,-512-33 501,697 29 14,-1941-130-17,-631 85 4,2410 70-28,-907 5 209,1 33 149,810-10-253,-2150 83-214,2544-105 250,-1229 56 1022,-517 32-1417,1104-64 275,720-25-2,-363 21 525,5 37-139,438-58-1012,-1-1 0,0-1 0,0-1 0,-18 0 1,-3-5-3088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18193,'0'0'4399,"0"8"-3443,-1 53 948,-1 47-438,3-97-1403,0-1-1,0 0 1,1 0-1,0 0 1,1 0-1,0-1 1,9 20-1,-12-27-2,1 0 1,0 0-1,0 0 0,0 0 1,1 0-1,-1-1 1,0 1-1,1 0 0,-1-1 1,1 1-1,-1-1 0,1 1 1,0-1-1,0 1 0,0-1 1,0 0-1,-1 0 1,2 0-1,-1 0 0,0-1 1,0 1-1,0 0 0,0-1 1,0 0-1,1 1 1,-1-1-1,0 0 0,0 0 1,0 0-1,1 0 0,-1-1 1,0 1-1,0-1 1,0 1-1,0-1 0,1 0 1,-1 0-1,0 1 0,0-2 1,-1 1-1,1 0 0,3-3 1,2-1 111,0-1 0,-1 0 1,0 0-1,0-1 0,0 1 1,-1-1-1,0-1 0,-1 1 0,7-14 1,-5 3-57,-1 0 0,-1-1 1,0 0-1,-2 0 0,0 0 1,-1-1-1,-2-25 0,1 25-128,-1 13-204,-2 13 84,-2 17 42,6-21 28,-1-1-1,0 1 1,1 0-1,-1-1 1,1 1 0,0 0-1,-1-1 1,1 1-1,0-1 1,0 1-1,0-1 1,0 0 0,0 1-1,0-1 1,0 0-1,1 0 1,-1 0-1,0 0 1,1 0 0,-1 0-1,1 0 1,-1 0-1,1 0 1,-1-1-1,1 1 1,0-1 0,-1 1-1,1-1 1,0 0-1,-1 1 1,3-1-1,61 4-5235,-55-4 3914,-3 0 315,0 0 0,-1-1 0,1 0 0,0 0 0,0 0 0,-1-1 0,8-3 0,15-7-4499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85 120 8872,'0'0'11718,"-9"7"-9876,-1 1-1179,0 0 1,0 1-1,-10 12 1,17-18-553,1 0 1,0-1 0,-1 1-1,1 0 1,0 0-1,1 1 1,-1-1-1,1 0 1,-1 0 0,1 1-1,0-1 1,0 1-1,0-1 1,1 1-1,-1-1 1,1 1-1,0 0 1,0-1 0,0 1-1,2 6 1,-2-9-108,1-1 0,-1 1 1,1 0-1,-1-1 0,1 1 1,0 0-1,-1-1 1,1 1-1,0-1 0,0 1 1,0-1-1,-1 0 0,1 1 1,0-1-1,0 0 1,0 1-1,0-1 0,0 0 1,-1 0-1,1 0 0,0 0 1,0 0-1,1 0 1,29 0 97,-20 0-69,28-4-448,-32 3 207,1 0 0,0 0 0,0 1 0,0 0 0,0 1-1,9 1 1,-15-2 166,1 1-1,-1 0 0,0 0 0,0 0 0,0 0 1,0 0-1,0 0 0,0 1 0,0-1 0,-1 1 1,1-1-1,0 1 0,-1 0 0,1 0 0,-1-1 1,0 1-1,1 0 0,-1 0 0,0 0 0,0 0 1,0 1-1,-1-1 0,1 0 0,0 0 1,0 5-1,1 9 53,0 1 0,-1 0 0,-1 1 0,0-1 0,-1 0 0,-1 0 0,-1-1 0,0 1 0,-1 0 0,-7 17 0,5-17 533,-2 0 0,1 0 0,-2-1 0,0 0 0,-15 20 0,23-35-514,1 0 0,0-1 0,-1 1-1,1-1 1,0 1 0,-1 0 0,1-1-1,-1 1 1,1-1 0,-1 1 0,1-1-1,-1 1 1,1-1 0,-1 0 0,0 1 0,1-1-1,-1 0 1,0 1 0,1-1 0,-1 0-1,0 0 1,1 1 0,-1-1 0,0 0 0,1 0-1,-1 0 1,-1 0 0,-4-17 313,8-35-293,-1 49-45,0-11-92,2 0-1,-1 0 0,2 1 0,0-1 0,1 1 1,0 0-1,1 0 0,0 1 0,1 0 1,0 0-1,1 0 0,19-20 0,1 3 71,3 2-1,0 1 1,37-23 0,-33 25 42,-2-1 0,-1-1 0,28-31 0,-25 13 30,-34 42-27,1-1 0,-1 1 1,1 0-1,-1-1 0,0 0 0,0 1 1,0-1-1,0 0 0,-1 1 1,1-1-1,-1 0 0,1 0 0,-1 0 1,0 0-1,0 1 0,-1-7 0,0 8-4,0 0-1,0 0 0,-1 0 1,1 0-1,0-1 0,-1 2 1,1-1-1,0 0 0,-1 0 1,1 0-1,-1 1 0,1-1 1,-1 0-1,0 1 0,1 0 1,-1-1-1,1 1 0,-1 0 1,0 0-1,1 0 0,-1 0 1,0 0-1,1 0 0,-1 0 1,0 1-1,1-1 0,-3 2 1,-48 12 238,41-8-113,-1 1 0,1 0 1,1 0-1,0 1 0,0 1 1,0-1-1,1 2 1,-11 14-1,15-18-73,0 0-1,1 0 1,0 0 0,1 1-1,-1 0 1,1 0 0,0 0-1,1 0 1,0 1 0,0-1 0,1 0-1,-1 1 1,2-1 0,-1 1-1,1 13 1,1-17-73,0-1 0,0 1 0,1-1 0,-1 0 1,0 1-1,1-1 0,0 0 0,0 0 0,0 0 0,0 0 0,0 0 0,1 0 1,0-1-1,-1 1 0,1-1 0,0 0 0,0 1 0,0-2 0,0 1 0,0 0 0,1 0 1,-1-1-1,0 0 0,1 0 0,-1 0 0,8 1 0,8 2-677,0-1 0,1-1 0,31-1 0,-47-1 350,5 0-786,-1-1 0,0 0 0,0 0 0,0-1 1,0 0-1,0 0 0,0-1 0,0 0 0,-1 0 0,11-6 0,10-7-5348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12043,'0'0'12973,"33"49"-12749,-21-46-96,1 2-128,-3-1 0,-4-2-1025,-1 0-1409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15 15727,'0'0'4762,"-3"13"-3348,-8 35-720,1 0 0,-4 73 0,14-113-643,0 2 89,-1 0 1,1 0 0,1 1 0,0-1 0,1 0 0,3 13-1,-4-21-61,0 1 0,0-1-1,0 0 1,1 0 0,-1 0-1,1 1 1,-1-1 0,1-1 0,0 1-1,0 0 1,0 0 0,0-1-1,0 1 1,0-1 0,0 1-1,1-1 1,-1 0 0,0 0-1,1 0 1,-1 0 0,1-1-1,-1 1 1,1-1 0,-1 1 0,1-1-1,-1 0 1,1 0 0,0 0-1,-1 0 1,4-1 0,2 0 158,1-1 1,-1 0-1,0 0 1,0-1-1,0 0 1,0 0-1,0-1 1,-1 0-1,1-1 1,-1 1-1,0-1 1,-1-1 0,11-9-1,8-11 107,41-53 0,-63 74-311,15-16-15,-1-1 1,-1-1-1,-1-1 0,-1-1 1,-1 1-1,14-39 0,-27 61-722,-2 3 122,-1 1 0,1 0 1,-1-1-1,1 1 1,0 0-1,0 0 1,0 0-1,0 1 0,0-1 1,0 0-1,1 1 1,-1-1-1,-1 4 1,-2 2-2557,-8 9-4598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46 177 12556,'0'0'12107,"10"-11"-9592,-2 3-2201,41-51 936,-44 52-1150,0 0 0,-1 0-1,0 0 1,0-1-1,-1 1 1,0-1 0,0 0-1,2-13 1,-5 21-97,0-1 1,1 0 0,-1 1 0,0-1-1,0 1 1,0-1 0,0 0 0,0 1-1,0-1 1,0 0 0,0 1 0,0-1-1,0 1 1,-1-1 0,1 0 0,0 1-1,0-1 1,0 1 0,-1-1 0,1 1-1,0-1 1,-1 1 0,1-1 0,-1 1-1,1-1 1,0 1 0,-1-1-1,1 1 1,-1 0 0,1-1 0,-1 1-1,1 0 1,-2-1 0,-21 4-54,16 0 31,0 0 0,1 0 0,-1 1 0,1 0-1,-7 6 1,6-4 12,0 1-1,1 0 0,0 1 1,0-1-1,1 1 0,0 0 1,0 1-1,1-1 0,0 1 1,1 0-1,-1 0 0,2 0 1,-1 0-1,1 1 0,-1 12 1,3-21 6,1 1 0,-1-1 1,0 0-1,0 1 1,0-1-1,1 0 1,-1 1-1,1-1 0,-1 0 1,1 0-1,-1 1 1,1-1-1,0 0 1,0 0-1,0 0 0,-1 0 1,1 0-1,0 0 1,0 0-1,0 0 1,0 0-1,1 0 0,1 0 1,1 1 6,0 0 0,0-1 0,0 1 1,0-1-1,0 0 0,1 0 0,6 0 1,6 0 20,0-1 0,0-1 0,17-3 0,13-6 73,66-21 0,-90 24 148,-22 6-224,0 1 0,0 0 0,0-1 0,-1 1 0,1-1 0,0 1-1,0-1 1,-1 1 0,1-1 0,0 1 0,-1-1 0,1 0 0,-1 1 0,1-1 0,-1 0 0,1 0 0,-1 1-1,1-1 1,-1 0 0,0 0 0,1 0 0,-1 0 0,0 1 0,0-1 0,0 0 0,0 0 0,1 0 0,-1 0-1,0 0 1,-1 0 0,1 1 0,0-1 0,0 0 0,0 0 0,0 0 0,-1 0 0,1 0 0,0 1 0,-1-1-1,1 0 1,-1 0 0,1 1 0,-1-1 0,1 0 0,-1 0 0,0 0 0,-35-45 1337,24 33-1150,5 4-205,5 7-11,0 0 1,0-1 0,0 1-1,0 0 1,0-1-1,1 1 1,-1-1 0,1 0-1,0 1 1,-2-5-1,26 11-3267,11 9-3834,51 11 1,-47-17-1057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10570,'0'0'8766,"-9"4"-7816,-1 1-541,0 1 1,0 1-1,0-1 1,-9 10-1,16-14-296,0 1-1,-1 1 1,1-1-1,1 0 1,-1 1 0,0-1-1,1 1 1,0 0-1,0 0 1,0 0-1,0 0 1,0 0-1,1 0 1,0 0-1,0 1 1,0-1 0,0 5-1,1-9-94,1 1-1,-1 0 1,0-1-1,1 1 1,-1-1-1,1 1 1,-1-1-1,1 1 1,-1-1-1,1 0 1,0 1-1,-1-1 1,1 0-1,-1 1 1,1-1-1,0 0 1,-1 0-1,1 1 1,0-1-1,-1 0 1,1 0-1,0 0 1,-1 0-1,1 0 1,0 0-1,-1 0 1,1 0-1,1 0 1,26-1 429,-24 0-372,9 0-19,1-2-1,-1 1 0,20-8 1,-24 6-74,0 1 0,1 0 0,-1 1 0,1 0 0,0 1 0,0 0 1,-1 0-1,1 1 0,10 1 0,-20-1 46,1 1 0,-1-1 0,1 1 0,-1 0 0,0-1 0,1 1 0,-1-1 0,0 1 1,1 0-1,-1-1 0,0 1 0,0 0 0,0-1 0,0 1 0,0 0 0,0 0 0,0-1 0,0 1 0,0 0 0,0-1 0,0 1 0,0 0 0,0-1 0,0 1 0,0 0 0,-1 0 0,-3 5 1855,1-15-231,2 2-1522,-1-1-403,1 0-1,0 0 1,1 0 0,0 0 0,0 0-1,2-10 1,0 16-190,0 1 0,1 0 0,-1 0 0,1 0 0,-1 1 0,1-1 0,-1 0 0,1 1 0,-1 0-1,1-1 1,0 1 0,-1 0 0,1 0 0,-1 1 0,1-1 0,2 1 0,5 0-1370,17-1-2908,3 0-1996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27 16976,'0'0'4698,"-4"11"-2408,2-5-2009,-3 8 319,1 0-1,0 1 1,-2 18 0,5-29-501,1-1 1,0 0 0,0 1 0,0-1-1,1 1 1,-1-1 0,1 1 0,-1-1 0,3 5-1,-2-7-89,-1 1-1,1-1 1,0 0-1,0 0 0,-1 0 1,1 0-1,0 0 0,0 0 1,0 0-1,0 0 1,0 0-1,1 0 0,-1 0 1,0-1-1,0 1 0,1 0 1,-1-1-1,0 1 1,0-1-1,1 0 0,-1 1 1,1-1-1,1 0 0,3 0-1,1 0-1,-1 0 0,0-1 0,0 0 0,1-1 0,-1 1 0,0-1 0,0 0 1,-1-1-1,1 1 0,0-1 0,-1 0 0,1-1 0,-1 1 0,0-1 1,0 0-1,-1 0 0,7-8 0,-2 3-17,-1 0 1,-1-1-1,1 0 0,-2-1 0,1 1 1,-1-1-1,-1-1 0,6-18 0,-49 87 139,35-52-67,0 0 0,0 1 1,1 0-1,0-1 0,1 1 0,-1 0 1,1 0-1,0 0 0,0 0 1,1 0-1,0 0 0,0 0 1,1 7-1,-1-12-43,1 1 0,-1 0-1,1-1 1,0 1 0,-1-1 0,1 1 0,0-1-1,0 1 1,0-1 0,0 1 0,0-1 0,0 0-1,0 0 1,1 0 0,-1 1 0,0-1 0,1 0-1,-1-1 1,2 2 0,1-1-6,-1 0-1,0 0 1,0 0 0,1-1-1,-1 1 1,1-1-1,-1 0 1,0 0 0,1 0-1,-1-1 1,0 1 0,1-1-1,3-1 1,-2 0 11,1 0 0,-1-1 0,0 0 0,0 0 0,0 0 0,0-1 0,0 1 0,-1-1 1,0-1-1,0 1 0,0 0 0,0-1 0,0 0 0,-1 0 0,0 0 0,3-7 0,-1 3 21,-1 0 1,0-1-1,0 1 0,-1-1 1,0 0-1,0 0 0,-1 0 0,1-16 1,-21 67-239,18-39 201,0 0-1,0 0 1,0 0-1,0 0 0,0 0 1,0 0-1,1 0 1,-1 0-1,1 0 0,0 0 1,-1 0-1,1 0 0,0 0 1,0 0-1,0 0 1,0 0-1,0-1 0,1 1 1,-1 0-1,0-1 1,1 1-1,0-1 0,1 2 1,1-1 6,-1 0-1,1 0 1,0-1 0,0 1 0,0-1 0,0 0-1,1 0 1,-1 0 0,0 0 0,0-1-1,5 1 1,0-1-8,0 0 0,-1-1-1,1 0 1,0 0 0,-1-1-1,1 0 1,-1 0 0,0-1-1,0 0 1,0-1 0,11-6 0,-16 8-12,0 0 1,0 0 0,0 0 0,-1-1 0,1 1 0,-1-1 0,1 1 0,-1-1-1,0 0 1,0 0 0,0 0 0,0 0 0,-1 0 0,0-1 0,1 1 0,-1 0 0,0-1-1,0 1 1,-1-1 0,1 1 0,-1-1 0,0 1 0,0-6 0,0 9-4,-1-1 1,0 0-1,0 0 1,1 1 0,-1-1-1,0 0 1,0 1-1,0-1 1,0 1-1,0-1 1,1 1 0,-1-1-1,0 1 1,0 0-1,0 0 1,0-1 0,0 1-1,-1 0 1,1 0-1,0 0 1,0 0-1,0 0 1,0 0 0,0 0-1,0 0 1,0 1-1,0-1 1,0 0-1,-1 1 1,-34 10-108,27-6 244,0 1 1,0 1-1,1-1 0,-15 16 0,21-20-75,-1 0 1,1 0-1,0 1 0,0-1 1,0 1-1,0-1 0,1 1 1,-1 0-1,1-1 1,-1 1-1,1 0 0,0 0 1,0 0-1,1 0 1,-1 0-1,0 1 0,1-1 1,0 0-1,0 0 1,0 0-1,1 4 0,-1-5-51,1-1 0,0 0 0,-1-1 0,1 1 0,0 0 0,0 0 0,0 0 0,0 0 0,0-1 0,0 1 0,0 0 0,0-1 0,0 1 0,0-1 0,0 1 0,1-1 0,-1 1 0,0-1 0,0 0 0,0 0 0,1 0 0,-1 0 0,2 0 0,35 1-72,-26-2-62,23-1-1893,-1-1 1,44-11 0,21-2-13075,-69 13 4822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99 15439,'-8'-1'4249,"-3"1"-3429,1 0 0,-1 1 0,1 0 0,-1 0 0,1 1 0,-18 6 0,24-7-656,1 0 0,-1 1 0,1-1 1,-1 1-1,1 0 0,0 0 0,-1 0 1,1 0-1,0 0 0,1 1 0,-1 0 0,0-1 1,1 1-1,-1 0 0,1 0 0,0 0 1,0 1-1,0-1 0,0 0 0,1 1 0,0-1 1,-1 1-1,1 0 0,0-1 0,0 5 0,1-7-152,0 1-1,0-1 1,0 0-1,0 0 0,0 0 1,0 0-1,0 0 1,1 0-1,-1 0 1,0 0-1,1 0 0,-1 0 1,1 0-1,-1 0 1,1 0-1,-1 0 0,1 0 1,0-1-1,-1 1 1,1 0-1,0 0 0,0-1 1,0 1-1,-1 0 1,2 0-1,32 8 139,-24-8-154,0-1 0,0-1 0,-1 1-1,1-2 1,11-2 0,-11 1-190,-1-1 0,0 0 0,0-1 0,0 0-1,-1 0 1,0-1 0,0 0 0,0 0 0,-1-1 0,12-12 0,4-9-344,29-46 1,-25 35 774,-30 43-251,-52 79 933,51-75-755,0 0-1,0 1 1,1-1-1,0 1 1,1 0 0,-1 0-1,2 0 1,-1 0-1,1 10 1,1-18-159,0 1 0,0-1 0,0 1 0,0-1 0,0 1 0,1-1 0,-1 1 0,0-1 0,1 1 0,-1-1 0,1 0 0,0 1 0,0-1 0,-1 0-1,1 0 1,0 1 0,0-1 0,0 0 0,0 0 0,0 0 0,0 0 0,1 0 0,-1 0 0,3 1 0,-1-1 3,1 0 0,0 1 0,-1-1 0,1-1-1,0 1 1,0 0 0,0-1 0,-1 0 0,8 0-1,-1-1-73,0-1 0,0 1 0,-1-1 0,1-1 0,-1 0 0,1 0 0,10-6 0,24-23-365,-35 24 396,1 1-1,1-1 1,-1 2-1,14-7 1,-23 13 18,0 0 1,-1 1 0,1-1 0,-1 1-1,1-1 1,-1 0 0,1 1 0,-1-1-1,1 1 1,-1-1 0,1 1 0,-1 0-1,0-1 1,1 1 0,-1-1 0,0 1-1,0 0 1,1-1 0,-1 1 0,0 0-1,0-1 1,0 1 0,0 0 0,0-1 0,0 1-1,0 0 1,0 0 0,0-1 0,0 1-1,0 0 1,-1 0 0,2 36 225,-1-30-181,0-5-35,0 0 1,0 0-1,0 0 1,0 0-1,1 0 1,-1 0 0,1 0-1,0 0 1,-1 0-1,1-1 1,0 1-1,0 0 1,0 0 0,1-1-1,-1 1 1,0 0-1,0-1 1,1 1-1,-1-1 1,1 0 0,0 1-1,-1-1 1,1 0-1,0 0 1,0 0-1,-1 0 1,1 0 0,0-1-1,0 1 1,0-1-1,0 1 1,0-1 0,0 0-1,0 1 1,0-1-1,0 0 1,0 0-1,4-1 1,12 0-824,0-1 0,-1 0 0,31-9 1,-12 3-1746,-35 8 2541,0 0-1,-1 0 0,1-1 1,0 1-1,0 0 1,0 0-1,0 0 1,0 0-1,0 0 0,0 0 1,0 0-1,0 0 1,-1 1-1,1-1 0,0 0 1,0 0-1,0 1 1,0-1-1,0 1 1,-1-1-1,1 0 0,0 1 1,0 0-1,-1-1 1,1 1-1,0-1 1,-1 1-1,1 0 0,-1-1 1,1 1-1,-1 0 1,2 1-1,-2 0 88,0 1 0,1-1 0,-1 1-1,0-1 1,-1 1 0,1-1 0,0 1 0,-1-1-1,1 1 1,-1-1 0,1 1 0,-2 2 0,-7 14 1109,0-1 0,-15 24 1,19-33-598,-33 55 3391,35-117-3705,1 22-1918,1-19-3425,1 44 3432,1 1 1,0-1 0,0 1-1,0-1 1,0 1-1,4-8 1,8-10-7886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 16496,'0'0'8584,"-9"-1"-6369,-3 0-1572,-1 1-1,0 0 0,-19 3 1,28-3-555,1 0 0,-1 1 0,1-1 0,-1 1 0,1 0 0,-1 0 0,1 1 0,0-1 0,-1 0 0,1 1 0,0 0 0,0 0 0,0 0 0,0 0 0,1 0 0,-1 1 0,1-1 0,-1 1 0,1 0 0,0 0 0,-2 3 0,4-5-127,-1 0 1,1 0 0,0 1-1,0-1 1,1 0-1,-1 0 1,0 0-1,0 0 1,0 0 0,1 1-1,-1-1 1,1 0-1,-1 0 1,1 0 0,-1 0-1,1 0 1,-1 0-1,1 0 1,0-1 0,0 1-1,-1 0 1,1 0-1,0 0 1,0-1-1,0 1 1,0 0 0,0-1-1,0 1 1,0-1-1,0 1 1,0-1 0,0 0-1,0 1 1,1-1-1,-1 0 1,1 0 0,52 14-1518,-44-12 972,19 3-655,-16-3 736,1 1 0,-1 0-1,0 0 1,-1 2 0,1-1-1,14 8 1,-26-11 526,0-1 1,0 1-1,-1-1 0,1 0 0,0 1 0,0-1 0,0 1 0,0 0 1,0-1-1,-1 1 0,1 0 0,0-1 0,0 1 0,-1 0 1,1 0-1,-1 0 0,1 0 0,-1 0 0,1 0 0,-1-1 0,1 1 1,-1 0-1,0 0 0,0 0 0,1 0 0,-1 0 0,0 0 1,0 1-1,0-1 0,0 0 0,0 0 0,0 1 0,-2 0 42,1-1 0,0 1 1,-1 0-1,1 0 0,-1-1 0,0 1 0,1-1 0,-1 0 0,0 1 0,0-1 0,0 0 0,0 0 0,-4 1 0,-8 4 180,-1-1-1,-30 6 0,6-7-1309,15-4-3251,-5 0-8854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28 16656,'0'0'5226,"-10"-5"-2898,3 1-2140,0 1 1,-1 0 0,1 0 0,-1 1 0,0-1 0,1 2 0,-1-1 0,0 1 0,0 1 0,0-1 0,0 2 0,0-1 0,0 1-1,0 0 1,0 0 0,0 1 0,-9 3 0,16-5-158,-12 5 368,1 1-1,-1 0 1,-13 9 0,25-14-385,-1 0 1,0-1 0,0 1-1,1 1 1,-1-1-1,1 0 1,-1 0-1,1 0 1,-1 1-1,1-1 1,0 1-1,0-1 1,0 1-1,0 0 1,0-1-1,0 1 1,0 0-1,0 0 1,1-1-1,-1 1 1,1 0-1,-1 0 1,1 0-1,0 0 1,-1 0-1,1 0 1,0 0-1,1 0 1,-1 0-1,0 0 1,0-1-1,1 1 1,0 3-1,0-4-13,1 1 0,-1 0-1,1-1 1,0 1-1,-1-1 1,1 1-1,0-1 1,0 0 0,0 0-1,0 0 1,0 0-1,0 0 1,0 0-1,0-1 1,0 1-1,4 0 1,42 6 19,-34-6-39,12 2-35,-10-2-102,-1 0 0,0 2 0,0-1-1,0 2 1,0 0 0,22 10-1,-36-14 154,0 1-1,1-1 0,-1 1 0,0-1 0,0 1 0,0-1 1,0 1-1,0 0 0,0-1 0,0 1 0,0 0 1,-1 0-1,1 0 0,0 0 0,0 0 0,-1 0 1,1 0-1,0 0 0,-1 0 0,1 0 0,-1 0 0,0 0 1,1 1-1,-1-1 0,0 0 0,1 0 0,-1 0 1,0 1-1,0-1 0,0 2 0,-1-1 60,-1 0 0,1 0 0,0 0 0,-1 1 1,1-1-1,-1-1 0,1 1 0,-1 0 0,0 0 0,0-1 0,0 1 0,0-1 0,-4 3 0,-9 4 410,-1 0 0,0-1 0,-17 5 0,22-8-375,-1-1 1,0 0-1,0-1 1,0 0-1,0-1 1,-25-1-1,36 0-220,1 0 0,-1 0 0,0 0 0,0 0 0,0-1 0,0 1 0,0 0 0,0-1 0,1 1 0,-1 0 0,0-1 0,0 1 0,0-1 0,1 1 0,-1-1 0,0 0-1,1 1 1,-1-1 0,0 0 0,1 0 0,-1 1 0,1-1 0,0 0 0,-1 0 0,1 0 0,-1 1 0,1-1 0,0 0 0,0 0 0,-1 0 0,1 0 0,0 0 0,0 0 0,0 0 0,0 0-1,0 1 1,0-1 0,0 0 0,1 0 0,-1 0 0,0 0 0,0 0 0,1 0 0,-1 0 0,0 1 0,1-1 0,-1 0 0,1 0 0,-1 0 0,2-1 0,1-3-1490,0-1-1,0 1 1,1 0 0,-1 0 0,1 0 0,6-6 0,19-11-10627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18193,'0'0'11665,"10"1"-11318,-5-1-325,0 0 1,-1 0 0,1 0 0,0-1 0,-1 1-1,1-1 1,0 0 0,-1 0 0,1-1 0,-1 1 0,7-5-1,-8 5-8,-1-1-1,1 0 0,-1 0 1,0 0-1,1 0 0,-1-1 0,0 1 1,-1-1-1,1 1 0,0-1 1,-1 0-1,1 1 0,-1-1 0,0 0 1,0 0-1,0 0 0,0 0 0,-1 0 1,1 0-1,-1 0 0,1 0 1,-1-1-1,-1-2 0,1 5-16,1 1 1,-1-1-1,0 0 0,0 0 1,0 1-1,0-1 0,0 0 0,-1 1 1,1-1-1,0 0 0,0 1 0,0-1 1,0 0-1,-1 1 0,1-1 1,0 1-1,-1-1 0,1 0 0,0 1 1,-1-1-1,1 1 0,-1-1 0,1 1 1,-1-1-1,1 1 0,-1-1 1,0 1-1,1 0 0,-1-1 0,1 1 1,-1 0-1,0 0 0,1-1 1,-1 1-1,0 0 0,1 0 0,-1 0 1,0 0-1,1 0 0,-1 0 0,0 0 1,1 0-1,-1 0 0,0 0 1,1 0-1,-2 0 0,0 1-16,0-1-1,0 1 0,0 0 1,0 0-1,1 0 1,-1 0-1,0 0 0,0 0 1,1 0-1,-1 0 1,1 1-1,-1-1 1,1 1-1,-3 2 0,-1 4 8,1 1-1,0-1 0,0 1 1,0 0-1,2 0 0,-1 0 1,1 0-1,0 1 0,1-1 1,0 1-1,0-1 0,1 1 1,0-1-1,1 1 0,2 10 1,-2-17 17,1-1 1,-1 0-1,1 0 0,0-1 1,0 1-1,-1 0 1,1 0-1,0-1 1,0 1-1,0-1 1,1 0-1,-1 0 1,0 1-1,0-1 1,1-1-1,-1 1 1,1 0-1,-1-1 1,1 1-1,-1-1 1,1 0-1,-1 1 1,1-1-1,-1 0 1,1-1-1,4 0 1,-1 1 9,1-1 1,-1 0 0,1 0-1,-1-1 1,1 1-1,-1-1 1,0-1 0,0 1-1,8-6 1,-7 4-63,0-2 1,-1 1-1,0-1 1,0 0-1,0 0 0,-1-1 1,0 0-1,0 0 1,-1 0-1,1 0 1,-2-1-1,1 1 1,-1-1-1,0 0 0,-1 0 1,0 0-1,1-10 1,-20 78-531,16-57 587,1-1 0,0 0-1,-1 0 1,1 0 0,0 0-1,0 0 1,0 0 0,0 0 0,0 1-1,1-1 1,-1 0 0,1 0-1,-1 0 1,1 0 0,0 0 0,0 0-1,0 0 1,0-1 0,0 1-1,0 0 1,0 0 0,1-1 0,-1 1-1,0 0 1,1-1 0,0 0-1,-1 1 1,3 0 0,0 0 8,-1-2 0,1 1-1,-1 0 1,1-1 0,-1 1 0,1-1 0,-1 0 0,1 0 0,-1-1-1,1 1 1,-1-1 0,1 1 0,-1-1 0,0 0 0,1-1 0,-1 1 0,5-3-1,2-1-29,-2 0 0,1-1 0,-1 0-1,1 0 1,-2-1 0,1 0 0,-1-1-1,0 1 1,0-1 0,-1 0 0,0-1-1,-1 0 1,0 0 0,0 0 0,-1 0-1,5-17 1,-1 2-22,-2 0 0,-1-1 1,-1 0-1,-1 0 0,0-41 0,-3 66 39,0 0-1,-1 1 0,1-1 1,0 0-1,0 0 1,0 0-1,-1 0 0,1 0 1,0 1-1,0-1 0,-1 0 1,1 0-1,0 0 0,0 0 1,0 0-1,-1 0 1,1 0-1,0 0 0,0 0 1,-1 0-1,1 0 0,0 0 1,0 0-1,-1 0 1,1 0-1,0 0 0,0 0 1,-1 0-1,1 0 0,0 0 1,0 0-1,0-1 0,-1 1 1,1 0-1,0 0 1,0 0-1,0 0 0,-1-1 1,1 1-1,0 0 0,0 0 1,0 0-1,0-1 0,-1 1 1,1 0-1,0 0 1,0 0-1,0-1 0,0 1 1,0 0-1,0 0 0,0-1 1,0 1-1,0 0 1,0 0-1,0-1 0,0 1 1,0 0-1,0 0 0,0-1 1,0 1-1,0 0 0,0 0 1,0 0-1,0-1 1,-12 18-53,2 6 168,2 0 0,0 0 1,1 1-1,2 0 0,0 1 1,2-1-1,1 1 0,0-1 1,2 1-1,4 34 0,6-14-190,-10-43 48,0-1 1,1 0-1,-1 0 1,0 1-1,0-1 1,1 0-1,-1 0 1,1 1-1,-1-1 1,1 0-1,0 0 1,-1 0-1,1 0 1,0 0 0,0 0-1,0 0 1,0 0-1,0 0 1,0-1-1,0 1 1,0 0-1,0 0 1,0-1-1,0 1 1,0-1-1,0 1 1,1-1-1,-1 0 1,0 1-1,3-1 1,-3-1 27,0 0 0,0 0 0,0 0 0,-1 0 0,1 0 0,0 0 0,0 0 0,0 0 0,-1-1 0,1 1 0,-1 0 0,1 0 0,-1-1 0,1 1 0,-1 0 0,0-1 0,0 1 0,0-1 0,0 1 0,0-2 1,1-36 77,-1 33-76,0-77 93,3 86-115,-1 1 0,1-1-1,0 0 1,1 0 0,-1 0 0,0 0-1,1 0 1,5 3 0,1-1 16,1 0 1,0-1 0,0 0-1,0-1 1,0 0-1,0-1 1,1 0-1,-1 0 1,1-1-1,0-1 1,-1 0-1,1-1 1,-1 0-1,1-1 1,-1 0-1,22-7 1,-31 9 5,0-1-1,0 0 1,-1 0 0,1 0 0,-1 0 0,1 0-1,0 0 1,-1 0 0,0 0 0,1-1 0,-1 1 0,0 0-1,1-1 1,-1 1 0,0-1 0,0 0 0,0 1 0,-1-1-1,1 0 1,0 1 0,-1-1 0,1 0 0,-1 0 0,1 0-1,-1 1 1,0-1 0,0-3 0,0 4 5,-1-1-1,0 0 1,1 1 0,-1-1-1,0 1 1,0-1 0,0 1-1,0 0 1,0-1 0,-1 1-1,1 0 1,0 0 0,-1 0 0,1 0-1,-1 0 1,1 0 0,-1 0-1,1 0 1,-1 0 0,0 1-1,1-1 1,-1 1 0,0-1-1,1 1 1,-1 0 0,0 0 0,0-1-1,-2 2 1,-3-2-7,1 1 0,0 0 0,-1 0-1,1 1 1,0 0 0,0 0 0,0 0 0,0 1 0,0 0 0,0 0 0,0 1-1,0 0 1,-8 5 0,12-6 24,-1 0-1,0 0 0,0 1 1,1 0-1,-1-1 0,1 1 1,0 0-1,0 0 1,0 0-1,0 0 0,0 1 1,1-1-1,-1 0 0,1 1 1,0-1-1,0 1 1,0-1-1,1 1 0,-1 0 1,1-1-1,0 1 1,0 0-1,0-1 0,2 8 1,-2-9-17,1 0 0,1 1 0,-1-1 0,0 0 0,1 1 0,-1-1 0,1 0 0,-1 0-1,1 0 1,0 0 0,0-1 0,0 1 0,0 0 0,0-1 0,1 1 0,-1-1 0,0 0 0,1 0 0,-1 0 0,0 0 0,1 0 0,0-1 0,-1 1 0,1-1 0,4 1 0,69 5-668,-74-6 572,2 0-111,28-4-2991,-31 3 2869,0 1-1,0-1 1,0 0 0,0 1 0,0-1 0,0 0-1,0 0 1,0 0 0,0 1 0,-1-1 0,1 0-1,0 0 1,-1 0 0,1 0 0,-1 0 0,1-2-1,4-16-6938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10474,'0'0'13325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88 218 5605,'0'0'8819,"3"-9"-4943,-3 7-3641,11-41 2230,-11 42-2377,0 0 0,1-1 0,-1 1 0,0 0 0,0-1 0,0 1-1,0 0 1,0 0 0,0-1 0,0 1 0,0 0 0,0-1 0,-1 1 0,1 0-1,0 0 1,-1-1 0,1 1 0,-1 0 0,0 0 0,1 0 0,-1 0 0,0 0 0,0 0-1,1 0 1,-1 0 0,0 0 0,0 0 0,0 0 0,0 0 0,0 1 0,-1-1-1,1 0 1,0 1 0,-1-1 0,-1 0-51,0 0 0,0 1 0,0 0 0,0 0-1,1 0 1,-1 0 0,0 0 0,0 0 0,0 1 0,0-1 0,1 1 0,-1 0-1,0 0 1,1 0 0,-1 0 0,1 1 0,-1-1 0,1 1 0,-1-1 0,1 1-1,-4 3 1,4-2-30,0 1 0,-1-1 0,1 0-1,0 1 1,1-1 0,-1 1 0,1 0 0,-1 0-1,1 0 1,0-1 0,1 1 0,-1 0-1,1 0 1,0 8 0,0-11 18,0 0 1,1 0-1,-1-1 0,0 1 1,1 0-1,-1-1 0,1 1 1,-1 0-1,1-1 0,0 1 1,-1 0-1,1-1 0,0 1 1,-1-1-1,1 1 0,0-1 1,0 1-1,-1-1 0,1 0 1,0 1-1,0-1 0,0 0 1,-1 0-1,1 0 0,0 1 1,0-1-1,0 0 0,0 0 1,0 0-1,-1 0 0,1-1 1,0 1-1,0 0 0,0 0 1,0 0-1,-1-1 1,1 1-1,0 0 0,1-1 1,37-12 1031,-18 0-947,0 0 0,0-1 0,-2-2 0,0 0 0,0 0 0,-2-2 0,0 0 0,-1-1 0,26-42 0,-51 97-302,1 1 0,2 0-1,2 0 1,0 44 0,4-79 231,-1 0-1,1 0 1,0 0-1,0 0 1,0 0-1,1 0 1,-1 0 0,0 0-1,1 0 1,-1 0-1,1 0 1,0 0-1,0 0 1,0 0-1,0 0 1,0-1 0,0 1-1,0 0 1,0-1-1,1 1 1,-1-1-1,1 1 1,-1-1-1,1 0 1,-1 1 0,1-1-1,0 0 1,0 0-1,-1 0 1,1 0-1,0-1 1,0 1-1,0 0 1,0-1 0,0 0-1,0 1 1,0-1-1,0 0 1,0 0-1,0 0 1,0 0-1,1 0 1,-1-1 0,3 0-1,2 0 60,-1-1-1,0 0 1,0 0 0,0-1-1,0 1 1,0-1-1,0 0 1,-1-1 0,1 1-1,-1-1 1,0 0-1,0-1 1,6-7 0,-7 7-82,0 0 0,0 0 0,-1-1 0,0 1 0,0-1 0,0 0 0,-1 0 0,1 0 0,-2 0 0,1 0 0,-1-1 0,0 1 0,0 0 0,0-1 0,-1 1 0,-1-10 0,1 15-25,0 1 0,0-1-1,0 0 1,-1 1 0,1-1 0,0 1 0,-1-1 0,1 1 0,0-1-1,-1 1 1,1-1 0,0 1 0,-1-1 0,1 1 0,-1-1 0,1 1-1,-1 0 1,1-1 0,-1 1 0,0 0 0,1-1 0,-1 1 0,1 0-1,-1 0 1,0 0 0,1-1 0,-1 1 0,1 0 0,-1 0 0,0 0-1,1 0 1,-1 0 0,0 0 0,1 0 0,-1 0 0,0 1 0,1-1-1,-1 0 1,1 0 0,-1 0 0,0 1 0,1-1 0,-1 0 0,0 1-1,-26 16-149,17-4 152,0-1 0,1 1 0,-12 23 0,19-32 42,0 1 0,-1-1-1,1 0 1,1 1 0,-1 0 0,1-1-1,0 1 1,0 0 0,0 0 0,0 0-1,1 0 1,0-1 0,0 1 0,1 0-1,1 10 1,-1-14-46,0 0 0,0 0 0,0 1 0,0-1 0,1 0-1,-1 0 1,0 0 0,1 0 0,-1 0 0,1-1 0,-1 1 0,1 0 0,-1-1-1,1 1 1,-1-1 0,1 1 0,0-1 0,-1 0 0,1 0 0,0 0-1,1 0 1,46 0-1437,-35 0 312,-5 0-450,0-1 1,1 0-1,-1 0 1,0-1-1,0 0 1,14-5-1,18-10-10628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17905,'0'0'3956,"-10"-1"-1517,0 1-1964,0 1-1,0-1 0,0 1 0,0 1 0,-10 2 1,18-3-422,-1-1 1,1 1-1,0 0 1,-1 0-1,1-1 1,0 2 0,-1-1-1,1 0 1,0 0-1,0 1 1,0-1-1,0 1 1,0-1-1,0 1 1,0 0 0,1 0-1,-1 0 1,1 0-1,-1 0 1,1 0-1,0 0 1,0 1-1,0-1 1,0 0 0,0 1-1,0-1 1,1 1-1,-1-1 1,1 1-1,-1 4 1,2-5-119,0-1 0,0 1 0,-1-1 1,1 0-1,0 1 0,0-1 0,1 0 0,-1 0 1,0 1-1,0-1 0,0 0 0,1 0 0,-1 0 0,1-1 1,-1 1-1,1 0 0,-1 0 0,1-1 0,-1 1 0,1-1 1,-1 1-1,3-1 0,45 11-793,-41-10 725,39 6-262,66 0-1,-100-3 1057,-21 5 113,-21 5 199,5-4-1016,-47 15 2585,48-19-5029,0-4-3707,29-2-1600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18674,'0'0'1505,"-40"56"1025,28-24-95,4-2-1442,8-2-449,0-2-288,1-3-127,10-4-225,0-2-1122,2-4-1536,-2-4-1314,-1-4-2498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16367,'0'0'2915,"0"-9"-112,0 5-2640,0 1 0,0-1-1,1 1 1,-1 0 0,1-1 0,-1 1 0,1 0-1,0-1 1,0 1 0,1 0 0,-1 0 0,1 0 0,-1 0-1,1 0 1,0 0 0,0 1 0,0-1 0,1 0 0,-1 1-1,1 0 1,-1-1 0,1 1 0,0 0 0,0 1-1,0-1 1,0 0 0,0 1 0,0 0 0,5-2 0,20-7 138,2 1 1,-1 1-1,1 2 1,-1 1 0,2 2-1,-1 0 1,47 3-1,-74 0-319,0 0-1,1 0 0,-1 1 1,1-1-1,-1 1 0,0-1 0,1 1 1,-1 0-1,0 1 0,0-1 0,0 0 1,0 1-1,0 0 0,6 4 1,-8-5 8,0 0 0,0 1 0,0-1 1,0 1-1,0 0 0,0-1 1,-1 1-1,1 0 0,-1 0 0,1-1 1,-1 1-1,1 0 0,-1 0 1,0 0-1,0-1 0,0 1 0,0 0 1,0 0-1,0 0 0,-1 0 1,1-1-1,0 1 0,-1 0 1,0 0-1,1-1 0,-1 1 0,0 0 1,0-1-1,0 1 0,-1 1 1,-4 5 96,1 0 1,-2-1 0,1 0 0,-1 0-1,0 0 1,0-1 0,-1 0 0,-14 9-1,11-8-16,0 1-1,1 0 1,0 0-1,-9 11 1,18-18-111,1-1-1,0 0 1,0 1 0,-1-1-1,1 1 1,0 0 0,0-1 0,0 1-1,0-1 1,0 1 0,0-1-1,0 1 1,0-1 0,0 1-1,0-1 1,0 1 0,0-1-1,0 1 1,0 0 0,0-1 0,1 1-1,-1-1 1,0 1 0,0-1-1,1 1 1,-1-1 0,0 0-1,1 1 1,-1-1 0,0 1 0,1-1-1,-1 0 1,1 1 0,-1-1-1,0 0 1,1 1 0,-1-1-1,1 0 1,-1 0 0,1 1-1,-1-1 1,1 0 0,-1 0 0,1 0-1,0 0 1,0 0 0,32 11-715,-28-10 575,46 11-775,-34-9 834,0 0 1,0 2 0,0 0 0,-1 1 0,20 9-1,-35-14 165,0-1-1,0 1 1,0-1-1,0 1 1,0 0-1,0-1 1,0 1 0,0 0-1,0 0 1,0-1-1,0 1 1,0 0-1,-1 0 1,1 0-1,0 0 1,-1 0-1,1 0 1,-1 0-1,1 1 1,-1-1-1,1 0 1,-1 0-1,0 0 1,1 0-1,-1 1 1,0-1-1,0 0 1,0 0-1,0 2 1,-1-1 63,0 0 0,0 0 0,-1 0-1,1 0 1,0 0 0,-1-1 0,1 1 0,-1 0 0,1-1 0,-1 1 0,0-1-1,0 0 1,0 1 0,-2 0 0,-10 5 466,1 0-1,-1-1 1,-20 5 0,10-5-158,0-1 1,0-1-1,0-1 0,-38-1 1,45-7-947,18-6-2040,25-10-3755,1 8 870,5 0-2060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176 124 16400,'0'0'2311,"-9"-2"-234,3 0-1900,1 1 0,-1-1 1,0 1-1,0 1 0,0-1 0,0 1 1,0 0-1,1 0 0,-1 1 0,0 0 1,0 0-1,0 0 0,0 1 1,1 0-1,-1 0 0,1 0 0,-1 1 1,1-1-1,0 1 0,0 1 1,0-1-1,1 1 0,-6 5 0,7-6-126,0 0-1,0 1 1,1-1-1,-1 1 1,1 0-1,0 0 1,0 0-1,0 0 1,0 0-1,1 1 1,0-1-1,0 0 1,-1 5-1,2-7-18,0-1-1,0 1 1,0 0-1,1-1 1,-1 1 0,0-1-1,1 1 1,-1-1-1,1 1 1,-1-1-1,1 0 1,0 1-1,-1-1 1,1 1 0,0-1-1,0 0 1,0 0-1,0 0 1,0 0-1,0 1 1,0-1 0,1-1-1,-1 1 1,0 0-1,1 0 1,-1 0-1,0-1 1,1 1 0,-1 0-1,1-1 1,-1 0-1,1 1 1,-1-1-1,1 0 1,-1 0-1,1 0 1,0 0 0,2 0-1,8 0 60,0-1-1,0-1 1,0 0 0,0 0-1,0-1 1,0-1-1,-1 0 1,1-1 0,-1 0-1,-1 0 1,1-1 0,-1-1-1,0 0 1,10-8-1,4-5-86,-1-1 0,-1-1-1,0-1 1,23-33-1,-29 23-362,-19 24 168,-14 16 69,7-1 142,1 2-1,0-1 1,0 1 0,1 1-1,0-1 1,0 1 0,1 1 0,-7 10-1,11-15-175,0 0 0,0 0 0,1 0-1,0 0 1,-1 0 0,2 1 0,-1-1 0,1 1-1,-1-1 1,2 1 0,-1-1 0,1 1 0,-1 0-1,2-1 1,-1 1 0,0 0 0,1-1-1,0 1 1,2 5 0,10 6-3741,4-5-2626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6951,'0'0'20947,"2"62"-20242,-10-31-289,-2-1-287,6-2-65,2-3-32,2-2-417,0-5-1056,5-5-1186,9-6-2593,2-5-4678</inkml:trace>
  <inkml:trace contextRef="#ctx0" brushRef="#br0" timeOffset="1">265 14 17553,'0'0'3875,"-28"69"-3618,28-41-193,0-1 0,2 7-96,5-2-1186,0 1-255,-2-3 961,-4-3-2691,-1-5-2947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0:5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23 131 17136,'-4'-9'2910,"1"4"-2678,1 0 357,-1-1 1,1 1-1,0-1 1,0 1-1,-2-12 1,4 15-489,0 1 0,0-1 0,0 0 0,0 1 0,0-1 0,0 0 0,0 1 0,0-1 0,1 0 0,-1 1 1,1-1-1,-1 1 0,1-1 0,0 1 0,0-1 0,-1 1 0,1-1 0,0 1 0,0 0 0,0-1 0,1 1 0,-1 0 1,0 0-1,0 0 0,1 0 0,-1 0 0,1 0 0,-1 0 0,1 0 0,2 0 0,21-7 72,1 2 0,-1 0 0,2 2-1,-1 1 1,0 2 0,1 0 0,33 4 0,-20-3-77,-9 2-146,0 0 0,0 2 0,0 1 0,0 1 0,-1 2 0,0 1 0,47 21 0,-75-29 42,1 0 0,-1 0 0,0 0 0,0 1 0,1-1 0,-1 0 0,0 1 0,0-1 0,0 1 0,-1 0 0,1 0 0,0 0 0,-1 0 0,1 0 0,-1 0 0,0 0 0,1 0 0,-1 0 0,0 1 0,0-1 0,-1 0 0,2 3 0,-3-3 47,1 0 1,-1 0-1,0 0 0,1 0 1,-1 0-1,0 0 1,0 0-1,0-1 1,0 1-1,-1 0 0,1-1 1,0 1-1,-1-1 1,1 0-1,-1 1 1,1-1-1,-1 0 0,0 0 1,1 0-1,-1 0 1,0 0-1,0 0 1,0 0-1,0-1 0,0 1 1,-3 0-1,-23 7 420,0-1 1,0-1-1,0-2 0,-1 0 0,1-2 0,-1-2 0,-36-2 0,65 2-543,-1 0-1,0 0 0,1 0 1,-1 0-1,0-1 1,1 1-1,-1 0 1,0 0-1,1 0 1,-1-1-1,1 1 0,-1 0 1,0 0-1,1-1 1,-1 1-1,1-1 1,-1 1-1,1 0 0,-1-1 1,1 1-1,-1-1 1,1 1-1,-1-2 1,1-9-4352,9-9-6561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1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7303,'0'0'9871,"12"-8"-9455,0-1-394,0 0 0,1 1-1,0 0 1,0 1 0,1 1 0,0 0 0,0 1-1,1 0 1,-1 1 0,1 1 0,21-2 0,24 7 90,-60-2-48,-14-6 582,2 2-532,0 1-1,-1 1 1,1 0 0,-1 0 0,1 1 0,-1 1 0,1 0 0,-1 0 0,1 2 0,-1-1-1,1 2 1,-1-1 0,1 2 0,-15 5 0,14 6 223,11-10-1591,4-9-4764,8-15 130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4933,'0'0'10030,"8"-2"-7552,25-9-594,-33 11-1822,1 0 1,-1 0-1,1 0 0,0 0 0,-1 0 1,1 0-1,0 0 0,-1 0 1,1 1-1,-1-1 0,1 0 0,0 0 1,-1 0-1,1 1 0,-1-1 1,1 0-1,-1 1 0,1-1 1,-1 0-1,1 1 0,-1-1 0,1 1 1,-1-1-1,0 1 0,1-1 1,-1 1-1,0-1 0,1 1 1,-1-1-1,0 1 0,0 0 0,1-1 1,-1 1-1,0-1 0,0 1 1,0 0-1,0-1 0,0 2 0,2 25 654,-2-23-498,0 30 10,-1 133 1011,-12-58-5460,13-109 4022,0 0 1,0 1 0,0-1-1,0 0 1,0 1 0,0-1-1,0 0 1,0 1 0,0-1-1,-1 0 1,1 1 0,0-1-1,0 0 1,0 0 0,-1 1-1,1-1 1,0 0 0,0 0-1,-1 1 1,1-1 0,0 0-1,0 0 1,-1 0 0,1 1 0,0-1-1,-1 0 1,1 0 0,0 0-1,-1 0 1,1 0 0,0 0-1,-1 0 1,1 0 0,0 0-1,-1 0 1,1 0 0,0 0-1,-1 0 1,0 0 0,-6 0-5301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8648,'0'0'9994,"51"0"-8553,-13 0-448,4-1-609,8-3-288,-2 0-352,-1-1-2466,-8 0-5222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8616,'0'0'12908,"-8"58"-12363,2-21-353,4 5-128,2 1-32,0 2 0,0-3-288,2-5-128,6-9-289,-2-5-288,-2-8-64,-2-8-448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12748,'0'0'6566,"56"-4"-5541,-22 4-128,6 0-416,2 0-289,2 0-128,-5 0-32,-3 0-577,-9 0-672,-7 0-673,-9 0-480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 6694,'0'0'14991,"78"19"-13678,-38-24-705,4-2-480,-8 1-63,-4 3-770,-10 3-929,-13 0-1441,-9 10-2370,-10 4-1249</inkml:trace>
  <inkml:trace contextRef="#ctx0" brushRef="#br0" timeOffset="1">1 259 12684,'0'0'7399,"67"-3"-5830,-24-13-479,7 1-546,3-2-448,-1 2-480,-9 2-1570,-2 4-3107,-8 1-3683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 15855,'0'0'2562,"-80"59"-2209,39-24-257,-4 4-32,-3-2 128,8-2-32,4-5-96,8-10 32,10-6-64,10-9 32,8-7-1537,6-17-1794,7-7-1858</inkml:trace>
  <inkml:trace contextRef="#ctx0" brushRef="#br0" timeOffset="1">88 50 9833,'0'0'7495,"19"58"-6566,-4-40-96,10-1 32,2-4-257,7-3-319,5-4-161,2-2-1025,-1-4-2018,0 0-3779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15375,'0'0'5413,"62"15"-3876,-24-12-512,5-3-737,6 0-192,1 0-576,-2 0-833,-2-5-1218,-6-4-3875</inkml:trace>
  <inkml:trace contextRef="#ctx0" brushRef="#br0" timeOffset="1">721 1 16111,'0'0'5413,"-21"75"-3971,12-43-33,1 3-864,4-1-289,4 0-224,0-3 32,1 0-448,7-2-1154,1-4-448,-3-1-608,-2-8-2531,-1-3-4356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19026,'0'0'2557,"4"11"-1420,6 29-383,-1 0 0,-2 0 0,-2 1-1,0 43 1,-5-80-727,0 0-1,0 1 0,1-1 1,-1 0-1,1 0 1,0 1-1,0-1 1,1 0-1,-1 0 1,3 4-1,-3-6-4,1-1-1,-1 0 1,0 0-1,0 0 1,1 0 0,-1 0-1,0 0 1,1 0 0,-1 0-1,1-1 1,-1 1-1,1 0 1,0-1 0,-1 1-1,1-1 1,0 0 0,-1 0-1,1 1 1,0-1-1,-1 0 1,1 0 0,0-1-1,-1 1 1,1 0 0,0 0-1,-1-1 1,1 1-1,-1-1 1,4-1 0,5-2 147,0 0 1,-1-1 0,1 0-1,-1-1 1,0 0 0,16-14-1,50-53 38,-51 48-139,33-34-164,84-110 0,-147 173-5680,-24 21-1917,9-7-394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11018,'0'0'11884,"78"-3"-10443,-36-4-800,1-2-257,2 1-160,-2 0-160,4 0-96,-6-1-224,-6 4-865,-2-1-1377,-8-2-1538,-9-1-2050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14382,'0'0'4996,"51"-19"-3554,-7 12 31,6-2-608,9 1-289,0-1-447,0 6-97,-4-2-1089,-7 5-1538,-8 0-3907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12300,'0'0'3865,"-6"11"-598,2-3-2887,-27 58 2937,30-63-3155,-1 1 1,1 0-1,0 0 0,0 0 1,0-1-1,1 1 0,-1 0 1,1 0-1,0 0 0,0 0 1,0 0-1,0 0 1,1 0-1,0 0 0,0 0 1,0 0-1,2 4 0,-1-6-150,-1 0-1,1 0 0,0-1 1,-1 1-1,1-1 1,0 1-1,0-1 0,0 0 1,1 1-1,-1-1 0,0 0 1,0-1-1,1 1 1,-1 0-1,0-1 0,1 1 1,-1-1-1,1 0 0,-1 0 1,0 0-1,1 0 0,-1 0 1,1 0-1,-1-1 1,0 1-1,1-1 0,3-1 1,1 0-46,0 0-1,-1-1 1,0 1 0,1-2 0,-1 1 0,0 0-1,0-1 1,7-7 0,19-27-80,-28 32 112,1-1 1,0 1 0,0 0-1,0 0 1,1 1-1,0-1 1,0 1 0,0 1-1,9-6 1,-13 62 572,-2-50-533,0 0-1,0 0 1,0 0-1,1 0 1,-1 0 0,0 0-1,1 0 1,-1 0-1,1-1 1,-1 1 0,1 0-1,0 0 1,0-1-1,0 1 1,0 0 0,0-1-1,0 1 1,1-1-1,-1 1 1,0-1 0,1 0-1,-1 0 1,1 1-1,1 0 1,1-1 0,0 1 0,-1-1 0,1 0 0,0 0 0,0 0 0,0-1 1,0 1-1,0-1 0,0 0 0,0 0 0,5-1 0,8-1-97,1-2-1,0 0 1,-1-1-1,20-9 1,-21 8-104,-7 2-147,0 0 0,0 0 0,1 1 0,-1 1 0,1 0 0,14-2 0,-23 4 288,-1 1 1,1-1 0,0 0-1,-1 1 1,1-1-1,0 1 1,-1-1-1,1 0 1,-1 1-1,1 0 1,0-1-1,-1 1 1,0-1-1,1 1 1,-1 0 0,1-1-1,-1 1 1,0 0-1,1-1 1,-1 1-1,0 0 1,0 0-1,1-1 1,-1 1-1,0 0 1,0 0 0,0-1-1,0 1 1,0 0-1,0 0 1,0-1-1,0 1 1,-1 0-1,1 0 1,0 0-1,-7 43 71,4-22-654,3-21 470,-1-1 1,1 0-1,0 1 1,0-1 0,0 0-1,0 1 1,0-1-1,0 0 1,0 1 0,0-1-1,0 0 1,0 1-1,0-1 1,1 0 0,-1 1-1,0-1 1,0 0-1,0 1 1,0-1-1,0 0 1,1 1 0,-1-1-1,0 0 1,0 0-1,0 1 1,1-1 0,-1 0-1,0 0 1,0 1-1,1-1 1,-1 0 0,0 0-1,1 0 1,-1 0-1,0 0 1,1 1 0,-1-1-1,0 0 1,1 0-1,-1 0 1,0 0 0,1 0-1,-1 0 1,1 0-1,10 0-6452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529 0 14221,'0'0'1730,"8"48"1185,5-16-865,-1 4-289,0 7-575,-1 4-578,-1 6-352,-10 2-95,0 4-33,-13 1-128,-22 5 96,-18-1-417,-18-1-255,-9-2 416,-4-6-385,-4-10-1345,1-14-1953,4-13-3204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11018,'0'0'4837,"-10"7"-3780,0 2-766,-1 1 0,1 1 1,1 0-1,0 0 0,0 1 0,2 0 0,-1 1 0,1-1 1,1 1-1,-6 17 0,-13 35 736,2 1 0,-15 79 0,30-107-845,2 0 0,2 0 1,2 1-1,1 0 0,6 56 1,-2-78-223,0-1 0,1 0 0,0-1 0,1 1 0,1-1 1,1 0-1,0 0 0,1-1 0,0 0 0,14 17 0,-12-19-562,-1-2 0,1 1-1,1-1 1,22 16-1,-22-19-513,-1-1 0,1 0 0,0 0-1,1-2 1,-1 1 0,15 3 0,47 3-11173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5445,'0'0'10533,"12"-8"-9508,3-1-721,0 0 0,1 1 1,0 0-1,0 1 0,27-7 0,117-28 770,306-62-2729,-459 103 1594,13-2-153,0 1-1,31 1 1,-46 1 195,1 1-1,-1 0 1,1 0 0,-1 0 0,0 0 0,1 1 0,-1 0 0,0 0 0,0 0-1,0 1 1,-1 0 0,1 0 0,8 7 0,-11-8 50,18 17 168,1-2 0,28 20 1,-40-32-179,0 0 1,0 0-1,1-1 1,0 0-1,0-1 1,0 0-1,1 0 1,20 1-1,22-2 127,0-3 0,-1-2 0,1-3 0,100-23 0,-87 15-226,0 2 1,85-2-1,-142 13 224,0 2-1,0-1 0,0 2 1,0-1-1,0 1 0,-1 0 1,1 1-1,-1 0 1,0 0-1,1 1 0,-1 0 1,13 10-1,-13-11 25,0 1 0,0-1-1,1 0 1,-1-1 0,0 0-1,1 0 1,-1-1 0,1 0 0,0 0-1,-1-1 1,1 0 0,0-1 0,-1 0-1,1 0 1,-1-1 0,1 0 0,12-5-1,-6 1-478,0 0 0,-1 0 0,1-2-1,-1 0 1,-1 0 0,0-2 0,0 1 0,18-19-1,-6-2-4345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20 14029,'0'0'5787,"-1"12"-5456,-5 49-145,1-17-119,2 0 0,1 0 0,6 55 0,-4-98-65,1 1-1,-1-1 1,0 1 0,1-1 0,-1 0 0,0 1-1,1-1 1,0 0 0,-1 1 0,1-1-1,0 0 1,0 0 0,-1 0 0,1 1 0,0-1-1,0 0 1,0 0 0,0-1 0,1 1 0,-1 0-1,0 0 1,0 0 0,0-1 0,1 1-1,-1 0 1,0-1 0,1 0 0,-1 1 0,1-1-1,-1 0 1,0 1 0,1-1 0,-1 0 0,1 0-1,-1 0 1,1 0 0,-1-1 0,0 1-1,1 0 1,-1 0 0,3-2 0,2 1 10,0-1 1,0-1-1,-1 1 1,1-1-1,-1 0 0,1 0 1,-1 0-1,6-6 1,5-6-67,-1-1 0,0 0 1,-1-1-1,-1 0 0,-1-1 0,-1 0 1,0-1-1,-1-1 0,-2 0 0,1 0 1,-2 0-1,-1-1 0,-1 0 1,0 0-1,1-23 0,-33 101 188,8-12-253,-23 62 928,38-96-665,1 1 0,0 0 0,1 0 0,1 1 0,0-1 0,1 0-1,1 16 1,-1-26-120,0-1-17,0-1 1,0 1-1,0 0 1,0-1-1,0 1 0,1 0 1,-1-1-1,0 1 1,0 0-1,1-1 1,-1 1-1,0-1 1,1 1-1,-1 0 0,1-1 1,-1 1-1,0-1 1,1 1-1,-1-1 1,1 0-1,0 1 0,-1-1 1,1 1-1,-1-1 1,1 0-1,0 1 1,-13-21-297,-128-127 369,139 146 465,4 7-113,4 0-497,-1 0 0,1 0 0,0-1-1,1 0 1,-1 0 0,1-1 0,0 0-1,0 0 1,0 0 0,1-1 0,10 2 0,4 0-1756,1 0 0,-1-2 0,28 1 0,5-3-4457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6182,'0'0'7111,"-10"-1"-4314,0 2-2474,1 0 0,-1 0 0,1 1 0,0 0 1,0 1-1,0 0 0,0 1 0,0-1 0,0 2 0,1-1 0,0 1 0,0 1 1,0-1-1,1 1 0,0 0 0,-9 10 0,-21 29 495,35-43-802,0 0 1,1 0-1,-1 0 1,1 1 0,0-1-1,-1 0 1,1 1-1,0 0 1,1-1-1,-1 1 1,0-1-1,1 1 1,0 0-1,-1-1 1,1 1-1,0 0 1,0 0-1,1 3 1,0-5-11,0 0 1,0 0 0,0-1 0,0 1-1,0 0 1,0 0 0,1-1-1,-1 1 1,0 0 0,0-1-1,1 1 1,-1-1 0,0 0-1,0 1 1,1-1 0,-1 0-1,0 0 1,1 0 0,-1 0-1,1 0 1,2-1 0,31-2 134,-23 0-117,-1-1 0,1-1 0,-1 0 0,0-1 0,0 0 0,0 0 0,-1-1 1,0 0-1,-1-1 0,1-1 0,12-13 0,32-26 34,-34 40-29,-19 8-26,-1 0 0,1 0 0,-1 1 0,1-1 0,-1 0 1,1 0-1,-1 1 0,1-1 0,-1 0 0,0 1 0,1-1 0,-1 1 0,1-1 0,-1 0 1,0 1-1,1-1 0,-1 1 0,0-1 0,0 1 0,1-1 0,-1 1 0,0-1 0,0 1 1,0 0-1,1 46 246,-1-19-50,0-28-170,0 1-1,1-1 1,-1 1-1,1 0 1,-1-1 0,1 1-1,-1-1 1,1 1-1,0-1 1,-1 1-1,1-1 1,0 0-1,-1 1 1,1-1-1,0 0 1,-1 1-1,1-1 1,0 0 0,0 0-1,-1 0 1,1 0-1,0 0 1,0 0-1,-1 0 1,1 0-1,0 0 1,0 0-1,-1 0 1,1 0-1,0 0 1,0-1 0,-1 1-1,1 0 1,0-1-1,-1 1 1,2-1-1,28-11 139,28-17-3890,-40 23 335,1 1 0,-1 1 0,21-2 0,-22 2 553,2-2 251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120 307 7559,'0'0'8728,"-11"7"-7521,2-1-956,1 0 0,0 1 0,0-1 0,0 1-1,1 1 1,0 0 0,1 0 0,0 0 0,0 0 0,0 1 0,1 0 0,1 0 0,-1 1 0,2 0-1,-1-1 1,1 1 0,-2 16 0,5-25-233,0 0 0,0 0 0,0-1 0,0 1-1,0 0 1,0-1 0,0 1 0,1 0 0,-1-1 0,0 1-1,1 0 1,-1-1 0,0 1 0,1 0 0,-1-1 0,1 1-1,-1-1 1,1 1 0,-1-1 0,1 1 0,-1-1 0,1 1-1,0-1 1,-1 0 0,1 1 0,0-1 0,-1 0 0,1 1-1,0-1 1,-1 0 0,1 0 0,0 0 0,0 0 0,-1 0-1,1 0 1,0 0 0,0 0 0,-1 0 0,1 0 0,0 0-1,-1 0 1,1 0 0,0-1 0,0 1 0,0 0 0,37-13 378,-23 3-379,1-1-1,-1 0 1,-1-1-1,0-1 1,-1 0-1,0-1 1,-1 0-1,15-25 0,-9 11-9,-1-1 0,-1 0 0,21-60 0,-117 236 917,75-138-773,1 1 0,0 0-1,1 0 1,0 0 0,0 0 0,1 0 0,0 0-1,1 1 1,0-1 0,1 1 0,2 18 0,-2-27-148,1-1 0,0 1 0,0-1 0,0 0 0,0 1 0,0-1 0,0 0 0,0 0 0,0 0 0,1 1 0,-1-1 1,0 0-1,1-1 0,-1 1 0,1 0 0,-1 0 0,1-1 0,-1 1 0,1-1 0,0 1 0,-1-1 0,1 1 0,0-1 0,-1 0 0,1 0 0,0 0 1,-1 0-1,1 0 0,0 0 0,-1-1 0,4 0 0,1 0-91,0 0 1,0 0-1,0-1 0,0 0 1,0 0-1,-1 0 0,9-5 0,-1-2-52,0-2-1,-1 1 0,0-2 0,-1 1 0,12-16 0,-18 21 219,0-1 1,-1 1-1,0-1 0,0 0 0,0-1 0,-1 1 0,0 0 1,0-1-1,-1 0 0,0 1 0,-1-1 0,2-12 0,-3 20-71,0 0 0,-1-1 0,1 1 0,0 0-1,0-1 1,0 1 0,-1 0 0,1-1 0,0 1-1,-1 0 1,1-1 0,0 1 0,0 0 0,-1 0-1,1 0 1,0-1 0,-1 1 0,1 0 0,-1 0-1,1 0 1,0 0 0,-1 0 0,1 0 0,0-1 0,-1 1-1,1 0 1,-1 0 0,1 0 0,0 0 0,-1 0-1,1 1 1,-1-1 0,1 0 0,0 0 0,-1 0-1,1 0 1,0 0 0,-1 0 0,1 1 0,-1-1-1,1 0 1,-1 1 0,-17 6-166,9-1 218,1 1 0,0-1 1,0 1-1,1 0 0,0 1 1,0 0-1,1 0 0,0 0 1,0 1-1,1 0 0,0 0 1,1 0-1,0 1 0,0-1 1,1 1-1,0 0 0,-2 19 0,5-28-54,0 1 0,0-1-1,0 1 1,0-1 0,0 0-1,1 1 1,-1-1 0,1 1-1,-1-1 1,1 1 0,-1-1-1,1 0 1,0 1 0,0-1-1,0 0 1,-1 0 0,1 0-1,0 0 1,1 0 0,-1 0-1,0 0 1,0 0 0,2 1-1,1 0 10,-1-1-1,0 1 1,1-1-1,-1 0 1,1-1 0,-1 1-1,1 0 1,0-1-1,6 0 1,-1 0-11,1-1 1,-1 0 0,0-1 0,0 0 0,1-1-1,-1 1 1,10-6 0,4-5 6,-1-2 0,0 0 0,-1-1 0,0-2 0,-2 0 0,0-1 0,-1 0 0,21-31-1,-18 19-196,0 0-1,-2-2 1,-1 0-1,-2-2 1,15-45-1,-30 78 175,0 0-1,0 0 1,0 0-1,-1 0 1,1 0-1,-1 0 1,1 0-1,-1 0 1,0 0-1,0 0 1,0 0-1,0 0 1,0 0-1,0 0 0,-1 0 1,1-1-1,-1-1 1,0 4 1,0 0 0,1-1 1,-1 1-1,0 0 0,0 0 1,0-1-1,1 1 0,-1 0 1,0 0-1,0 0 0,0 0 0,1 0 1,-1 0-1,0 1 0,0-1 1,0 0-1,1 0 0,-1 0 1,0 1-1,0-1 0,1 1 0,-1-1 1,0 0-1,0 1 0,1-1 1,-1 1-1,0 0 0,-10 8-91,0-1 1,0 2-1,-13 15 0,4-1 213,1 0 0,1 1-1,2 1 1,-18 37 0,26-46-48,1 1-1,0 1 1,2-1 0,0 1 0,1 0 0,1 0 0,0 0-1,1 20 1,2-36-114,0 0-1,0-1 1,0 1-1,1 0 1,-1 0-1,1-1 1,0 1-1,0 0 1,0-1-1,0 1 1,0-1-1,0 1 0,1-1 1,-1 0-1,1 1 1,-1-1-1,1 0 1,0 0-1,0 0 1,0 0-1,0-1 1,0 1-1,1 0 1,1 0-1,-1 0-390,0-1 0,0 0 0,0 0 0,1 0 0,-1 0 0,0-1 0,0 1 0,6-1 0,30-8-7918,-12-7-2550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2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7175,'0'0'8135,"-9"2"-5129,-5 1-2340,0 1 1,0 0-1,1 1 0,-22 11 1,31-15-570,0 1 1,0 0-1,0 0 1,0 1-1,1-1 1,-1 1-1,1 0 1,-1 0-1,1 0 1,0 0-1,0 0 1,0 1 0,0-1-1,1 1 1,0 0-1,0 0 1,0 0-1,0 0 1,0 0-1,1 1 1,-2 7-1,3-11-95,0 1 0,1-1 0,-1-1-1,1 1 1,-1 0 0,1 0 0,-1 0 0,1 0-1,0 0 1,-1 0 0,1-1 0,0 1 0,0 0 0,0 0-1,-1-1 1,1 1 0,0-1 0,0 1 0,0-1-1,0 1 1,0-1 0,0 0 0,0 1 0,0-1-1,0 0 1,0 0 0,0 0 0,0 0 0,1 0-1,1 0 1,43 1-50,-35-2-163,85 1-1785,-96 1 1992,0 0 0,-1 0 0,1 0 0,0 0 0,0 0 0,-1 0 0,1 0 0,-1 0 0,1 0 0,-1 0 0,1 0 0,-1 0 0,0-1 0,1 1 0,-1 0 0,0 0 0,0-1 0,0 1 0,-1 0 0,-14 12-192,-2-2 0,0 0 0,0 0 1,-1-2-1,-31 11 0,26-14-4352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9577,'0'0'8424,"26"48"-5990,-11-30-1249,3-3-416,2-1-449,1-3-191,1-4-770,-1-5-1441,-1-2-1762,1-4-3651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2594,'0'0'-218,"7"-9"175,18-21 86,42-58 848,-51 79 18583,-17 19-16473,-3 5-2857,1 1 1,0 0-1,1 0 1,1 28-1,0-15-87,-3 24 46,-3-1 1,-18 78-1,23-123-102,-4 21 32,10-23 52,8-14 84,42-57 79,-44 51-248,0 1 1,1 0-1,1 1 1,0 0-1,1 1 0,27-20 1,-38 31-25,0 0 0,0-1 1,0 1-1,0 0 0,0 0 1,0 1-1,0-1 0,0 0 0,0 1 1,0-1-1,1 1 0,-1-1 1,0 1-1,0 0 0,1 0 0,-1 0 1,0 1-1,0-1 0,1 0 1,1 2-1,-2-1-5,0 0-1,-1 0 1,1 0 0,-1 0-1,1 0 1,-1 1 0,1-1-1,-1 1 1,0-1 0,0 1-1,1-1 1,-1 1 0,0 0 0,-1 0-1,1-1 1,0 1 0,0 0-1,0 3 1,0 0 15,0-1 0,0 1 0,-1 0 0,0 0 0,0 0 0,0 0 0,0 0 0,-1 0-1,1 0 1,-1-1 0,0 1 0,-1 0 0,1 0 0,-1-1 0,0 1 0,0-1 0,-4 6 0,0-3 164,0-1 0,-1 1 1,1-1-1,-2 0 0,1 0 0,0-1 1,-1 0-1,0 0 0,0-1 0,-1 0 1,1-1-1,-1 1 0,0-2 0,1 1 1,-1-1-1,-1-1 0,1 1 0,0-2 1,0 1-1,-16-2 0,12-3-1851,21-2-1847,22-5-2307,-4 3-81,6-2-2141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16560,'0'0'8392,"-21"67"-7656,12-41-447,3-4-225,3-3-32,1-3-96,2-6-737,0-3-512,2-5-641,7-2-961,-2 0-2370,1-6-5029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10410,'0'0'11381,"3"12"-10537,1 3-598,-1 0 0,0 0 0,-1 1 0,-1-1 1,0 0-1,-1 1 0,-1-1 0,-3 17 0,-19 56 252,16-67-640,0 0 1,2 1 0,1 0 0,1-1-1,0 1 1,1 25 0,2-47-32,0 1 0,1 0 0,-1 0 0,0-1-1,0 1 1,0 0 0,1-1 0,-1 1 0,0 0 0,1-1 0,-1 1-1,1 0 1,-1-1 0,1 1 0,-1-1 0,1 1 0,-1-1 0,1 1 0,-1-1-1,1 1 1,0-1 0,-1 0 0,1 1 0,-1-1 0,1 0 0,0 0-1,0 1 1,-1-1 0,1 0 0,0 0 0,-1 0 0,1 0 0,0 0 0,0 0-1,-1 0 1,1 0 0,0 0 0,0 0 0,-1 0 0,1-1 0,0 1-1,-1 0 1,2-1 0,10-2-7151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8168,'0'0'8146,"-9"1"-5007,2-1-2914,1 1 0,-1 1 0,1-1 0,-1 1 0,1 0 0,0 0 0,-1 1 0,1 0 1,0 0-1,-5 4 0,7-4-155,0 0 0,0 0 0,1 0 0,-1 0 0,1 0 0,0 1 0,0 0 0,0-1 0,0 1 0,1 0 0,-1 0 1,1 1-1,0-1 0,1 0 0,-1 1 0,1-1 0,-2 10 0,2-13-58,1 0 0,0 0 0,0 0 0,0 0 0,0 0 0,0 0 1,0 0-1,0 1 0,0-1 0,0 0 0,0 0 0,0 0 0,1 0 0,-1 0 0,0 0 0,1 0 0,-1 0 0,1 0 1,-1 0-1,1 0 0,0 0 0,-1 0 0,1 0 0,0-1 0,0 1 0,0 0 0,-1 0 0,1-1 0,0 1 0,0-1 1,1 1-1,1 0 24,0 0 1,0-1 0,0 0-1,0 1 1,0-1-1,0 0 1,0-1 0,0 1-1,0 0 1,0-1 0,4-1-1,9-4 45,0 0-1,0-1 0,16-9 1,5-10-94,-29 20-23,0 0 0,0 0 0,0 1 0,13-6 1,-20 17-15,0 0 0,0 0 1,-1-1-1,0 1 1,0 0-1,-1 11 1,1-17 46,-1 5 52,0 0-1,0-1 0,1 1 0,-1 0 0,1 0 1,1-1-1,-1 1 0,2 7 0,-1-11-21,0 0-1,-1 0 1,1 0-1,0 1 1,1-1 0,-1 0-1,0-1 1,0 1-1,0 0 1,1 0-1,-1 0 1,0-1-1,0 1 1,1-1-1,-1 1 1,1-1-1,-1 1 1,1-1-1,-1 0 1,0 0 0,1 0-1,-1 0 1,1 0-1,-1 0 1,1 0-1,-1 0 1,1-1-1,-1 1 1,3-1-1,4-1-165,0 0 0,1 0-1,-1-1 1,-1 0 0,1 0-1,14-10 1,22-14-5831,-30 17 1817,4-1-2248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9545,'0'0'5216,"9"-7"-2654,-3 2-2197,0 0 0,1 1 0,-1 0 0,1 0 0,0 1 0,13-5 0,-17 7-283,-1 0-1,1 1 1,0 0-1,-1-1 0,1 1 1,0 0-1,-1 0 1,1 0-1,0 1 1,0-1-1,-1 0 0,1 1 1,-1 0-1,1 0 1,0 0-1,-1 0 1,0 0-1,1 0 0,-1 1 1,0-1-1,1 1 1,-1 0-1,0-1 1,0 1-1,0 0 0,-1 0 1,1 0-1,1 3 1,-1-3-21,-1 1 1,0-1 0,0 0-1,0 0 1,0 1-1,0-1 1,0 0 0,-1 1-1,1-1 1,-1 1-1,0-1 1,0 1 0,0-1-1,0 1 1,0-1 0,0 1-1,-1-1 1,1 0-1,-1 1 1,1-1 0,-1 1-1,0-1 1,0 0-1,0 0 1,-1 1 0,1-1-1,0 0 1,-3 2 0,-4 7 671,-2 0 1,1-1-1,-21 17 1,14-13-250,7-5-248,4-6-155,0 1-1,1 1 1,0-1-1,0 1 1,0 0-1,0 0 1,-3 6-1,7-11-79,0 0 0,0 1 0,0-1 0,0 0 0,0 0 0,0 1 0,0-1 0,0 0 0,0 0 0,0 1-1,0-1 1,0 0 0,0 1 0,0-1 0,0 0 0,0 0 0,0 1 0,0-1 0,0 0 0,0 0 0,1 1-1,-1-1 1,0 0 0,0 0 0,0 0 0,0 1 0,1-1 0,-1 0 0,0 0 0,0 0 0,0 0 0,1 1-1,-1-1 1,0 0 0,0 0 0,1 0 0,-1 0 0,0 0 0,0 0 0,1 0 0,-1 0 0,0 0 0,0 0 0,1 0-1,-1 0 1,0 0 0,1 0 0,17 1 123,-13-2-83,22-1-180,-1-2 0,1-1 1,-1-1-1,-1-1 0,1-1 1,27-14-1,-47 20-118,-3 1-369,9-5-652,-8 0-5776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3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12172,'0'0'11146,"85"-36"-9416,-40 21-353,3 2-640,3 4-545,-5 3-192,-2-1-993,-2-2-3043,-2-4-6150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3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1890 5894,'0'0'9726,"12"-10"-8834,314-286 2189,474-400-1358,-552 488-1627,357-316 22,-583 505-142,-8 8-36,0-1 0,-2-1 1,1 1-1,-2-2 0,0 0 0,17-27 0,-28 41-9,1-1 1,-1 1-1,0-1 1,0 1-1,0-1 0,1 1 1,-1-1-1,0 1 1,0-1-1,0 1 1,0-1-1,0 0 1,0 1-1,0-1 1,0 1-1,0-1 1,0 1-1,0-1 1,0 1-1,-1-1 1,1 1-1,0-1 0,0 1 1,-1-1-1,1 1 1,0-1-1,0 1 1,-1-1-1,1 1 1,-1 0-1,1-1 1,0 1-1,-1 0 1,1-1-1,-1 1 1,1 0-1,-1-1 1,1 1-1,-1 0 1,1 0-1,-1 0 0,1-1 1,-1 1-1,1 0 1,-1 0-1,1 0 1,-1 0-1,1 0 1,-2 0-1,-35 0-3099,24 1 1435,-38 1-4908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3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32 7271,'-9'-3'3299,"0"-2"-2379,-27-12 313,11 11 2662,30 21-2827,37 50-277,2-2 0,3-3 0,60 60 0,-42-48-469,-51-55-246,305 356 778,-225-251-772,94 158 0,-77-77 121,-9-17-924,-27-68-3538,-61-100-936,-4-8-2935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0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0 897,'-13'5'1372,"-61"24"-428,-63 17 9333,177-58-4854,-6 0-4784,1 3 0,50-9 0,36 10-1797,177 12 1,-10 0-8005,-233-7 4293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0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5701,'0'0'14830,"90"6"-14798,-37-20 97,3-5-1058,-3 1-1538,-3 1-3811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13293,'0'0'7847,"10"4"-6667,-7-1-1075,1-1-1,0 0 1,0-1 0,0 1 0,0-1 0,0 0-1,0 0 1,0 0 0,0 0 0,1-1-1,-1 1 1,0-1 0,0 0 0,0 0 0,1-1-1,-1 0 1,0 1 0,0-1 0,0-1 0,0 1-1,0 0 1,0-1 0,0 0 0,0 0 0,-1 0-1,6-4 1,-7 4-40,1 0-1,0 0 1,-1-1-1,1 1 1,-1-1-1,0 1 1,0-1-1,0 0 1,0 0-1,0 0 1,-1 0-1,1 0 1,-1 0-1,0 0 1,0-1-1,0 1 1,0 0-1,-1-1 1,1 1-1,-1 0 1,0-1-1,0 1 1,-1-4-1,1 6-78,0 0 1,-1 0-1,1 0 0,-1 0 0,0 0 0,1 1 1,-1-1-1,0 0 0,1 0 0,-1 1 1,0-1-1,0 0 0,0 1 0,1-1 0,-1 1 1,0-1-1,0 1 0,0-1 0,0 1 0,0 0 1,0 0-1,0-1 0,0 1 0,0 0 0,0 0 1,0 0-1,0 0 0,0 0 0,0 0 0,0 0 1,0 0-1,0 1 0,0-1 0,0 0 0,0 1 1,0-1-1,0 0 0,0 1 0,-1 0 0,-3 1-22,1-1 0,-1 1-1,0 0 1,1 0-1,0 0 1,-1 1-1,-3 3 1,2-1 54,1 1 0,0 0-1,0 0 1,0 0 0,1 0 0,0 1 0,0 0 0,1 0 0,-1 0 0,2 0 0,-1 0 0,1 1-1,0-1 1,1 1 0,-1 0 0,1 15 0,1-22-8,1 0 1,-1 0-1,1 0 1,0 0-1,-1 0 1,1 0-1,0 0 0,0 0 1,-1 0-1,1-1 1,0 1-1,0 0 0,0 0 1,0-1-1,0 1 1,0-1-1,0 1 0,0-1 1,1 1-1,-1-1 1,0 0-1,0 1 1,0-1-1,0 0 0,1 0 1,-1 0-1,0 0 1,0 0-1,3 0 0,39-3 281,-31 0-258,1 0 0,-1-1-1,0 0 1,-1-1 0,1-1 0,-1 1-1,19-15 1,1-2-991,37-35-1,-50 37-477,-17 19 1255,-9 14 21,0 0 248,5-9 47,0-1 1,1 1-1,-1 0 1,1 0-1,0 0 1,0 1-1,0-1 1,1 0-1,-1 1 1,1-1-1,0 1 1,0 0-1,1-1 1,-1 1-1,1-1 1,0 7-1,1-10-102,0 0 0,0 0 0,0-1 0,-1 1 0,1-1 0,0 1 0,0-1-1,0 1 1,0-1 0,0 1 0,0-1 0,0 0 0,0 0 0,0 1 0,0-1-1,0 0 1,0 0 0,0 0 0,0 0 0,1 0 0,-1 0 0,0-1 0,0 1 0,1-1-1,30-5 572,-22 2-531,1 0 1,-1-2 0,16-9 0,-18 9-265,1 1 1,0 0 0,0 1-1,20-7 1,-29 11 153,1 0 0,-1 1 0,1-1 0,-1 1 0,0-1 1,1 1-1,-1-1 0,0 1 0,1-1 0,-1 1 0,0-1 0,1 1 0,-1-1 0,0 1 0,0 0 0,0-1 0,0 1 1,1-1-1,-1 1 0,0 0 0,0-1 0,0 1 0,0-1 0,0 1 0,0 0 0,-1-1 0,1 1 0,0-1 0,0 1 1,0 0-1,-1-1 0,1 2 0,-6 23 123,4-20-111,-25 71 419,-26 118 1,50-177-395,-11 48 41,13-62-26,1 0-1,-1 0 1,0 0-1,-1 0 1,1 0-1,0-1 1,-1 1-1,0 0 1,0-1-1,1 1 1,-1-1-1,-1 0 1,1 0-1,0 1 1,0-1-1,-5 2 1,7-4-5,-1 0 0,1 0 1,-1 0-1,1 0 0,-1 0 0,1 0 1,-1 0-1,1-1 0,0 1 0,-1 0 1,1 0-1,-1 0 0,1-1 0,-1 1 0,1 0 1,-1-1-1,1 1 0,0 0 0,-1-1 1,1 1-1,0 0 0,-1-1 0,1 1 1,0 0-1,0-1 0,-1 1 0,1-1 0,0 1 1,0-1-1,0 1 0,-1-1 0,1 1 1,0-1-1,0 1 0,0-1 0,0 1 0,0-1 1,0 1-1,0-1 0,0 1 0,0-1 1,0 1-1,1-1 0,-1 1 0,0-1 1,0 0-1,3-29 134,0 12-210,2 1 0,0 0 1,1 1-1,0-1 1,1 1-1,18-29 1,-3 12-357,50-61 0,-51 71 414,1 0 0,39-30-1,-53 46 2,0 1-1,1 0 0,0 1 0,0 0 1,0 0-1,0 1 0,1 0 1,0 0-1,-1 2 0,1-1 0,19-2 1,-29 5 1,1 0 1,0 0 0,0 0 0,0 0-1,0 0 1,-1 0 0,1 0 0,0 0-1,0 0 1,0 1 0,-1-1 0,1 0-1,0 0 1,0 1 0,0-1 0,-1 0-1,1 1 1,0-1 0,-1 1 0,1-1-1,0 1 1,-1 0 0,1-1 0,-1 1-1,1-1 1,-1 1 0,1 0 0,-1 0-1,1-1 1,0 2 0,-1 0 2,0 1-1,0-1 1,0 0-1,0 0 1,0 0-1,0 1 1,0-1-1,-1 0 1,1 0 0,-1 0-1,-1 4 1,-32 58 1091,30-57-574,3-6-466,0 0 1,1-1-1,-1 1 0,1 0 1,-1-1-1,1 1 0,-1 0 0,1 0 1,0 0-1,-1 0 0,1-1 0,0 1 1,0 0-1,0 0 0,-1 0 0,1 0 1,0 0-1,0 0 0,0 0 0,0-1 1,0 1-1,1 0 0,-1 0 0,0 0 1,1 1-1,0-2-7,-1 1 0,1-1 0,0 1 0,0-1 1,0 0-1,0 0 0,0 1 0,0-1 0,0 0 0,0 0 0,0 0 0,0 0 1,0 0-1,0 0 0,0 0 0,0-1 0,0 1 0,1-1 0,52-20 440,-50 20-494,44-22 117,-17 7-60,0 2-1,50-16 1,-77 34-392,-8 6 226,-6 9 90,-6 5-171,-17 29 179,24-17-4628,22-39-15970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15471,'0'0'2594,"67"7"-3170,-44-23-2115,2-4-4067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1:0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11723,'0'0'8744,"63"14"-7559,-14-18-480,8-14-513,6-2-160,4-4-1377,-3-1-2531,-10 2-3298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4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13004,'0'0'10399,"9"7"-10324,-3-3-66,0 0 0,0 0 0,0-1 1,1 0-1,-1 0 0,1 0 0,0-1 0,0 0 0,0 0 0,0-1 0,0 0 0,0 0 0,0-1 0,1 0 0,-1 0 0,0 0 1,0-1-1,0 0 0,10-3 0,12-4-36,30-9-1327,-22 2-3292,-16 4-1744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4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13773,'0'0'8936,"53"8"-8871,-36-12-33,4 2-64,-4 2-129,4 0-639,-1 0-770,0 0-1056,1 0-2691,-2 0-2435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4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55 16784,'0'0'7351,"9"0"-6316,39 1-755,-15 1-183,-1-2-1,0-1 1,1-2 0,-1-1-1,61-15 1,-179 16-60,-137 34 117,214-29-115,95-27-476,-69 18 20,1 1 1,0 0-1,1 1 1,-1 1-1,1 1 1,0 1-1,31 0 1,-49 2 401,-1 0 1,0 1 0,1-1 0,-1 0 0,0 0 0,1 1-1,-1-1 1,0 0 0,1 1 0,-1-1 0,0 1-1,0-1 1,0 0 0,1 1 0,-1-1 0,0 1 0,0-1-1,0 1 1,0-1 0,0 0 0,0 1 0,0-1-1,0 1 1,0-1 0,0 1 0,0-1 0,0 1 0,0-1-1,0 0 1,0 1 0,0-1 0,-1 1 0,1-1-1,0 0 1,0 1 0,0-1 0,-1 1 0,1-1 0,0 0-1,-1 1 1,1-1 0,0 0 0,-1 1 0,1-1-1,0 0 1,-1 0 0,1 1 0,-1-1 0,-15 19 31,1-6 177,-1-1 1,-1-1-1,0-1 1,-20 10-1,-23 0-1326,54-18 48,-1-2-1,0 1 0,1 0 1,-1-1-1,1-1 1,-14-1-1,2-5-11855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5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103 281 4708,'0'0'16614,"-4"2"-15285,3-1-1243,1-1 0,-1 0 0,1 1 0,-1-1 0,0 1 0,1-1 0,-1 0 0,0 1 1,1-1-1,-1 0 0,0 0 0,0 0 0,1 1 0,-1-1 0,0 0 0,0 0 0,1 0 0,-1 0 0,0 0 1,0-1-1,1 1 0,-1 0 0,0 0 0,1 0 0,-1-1 0,0 1 0,1 0 0,-1-1 0,0 1 0,1 0 1,-1-1-1,0 1 0,1-1 0,-1 1 0,0-1 0,-8-37 1004,9 38-1094,-2-11 49,0-1-1,-1 1 0,-7-19 1,9 27-29,0 1-1,0 0 1,1 0-1,-2 0 1,1-1-1,0 1 1,0 0-1,-1 1 1,1-1-1,-1 0 1,0 0-1,1 1 1,-1-1 0,0 1-1,0-1 1,0 1-1,0 0 1,0-1-1,0 1 1,0 0-1,-1 1 1,1-1-1,0 0 1,0 1-1,-3-1 1,5 1-12,0 0 0,0 0 0,0 0 0,0 0 0,0 0 0,0 0 0,0 0 0,0 0 0,0 0 0,0 0 0,0 1 0,0-1 0,1 0 0,-1 0 0,0 0 0,0 0 0,0 0 0,0 0 0,0 0 0,0 0 0,0 0 0,0 0 0,0 0 0,0 1 0,0-1 0,0 0 0,0 0 0,0 0 0,0 0 0,0 0 0,0 0 0,0 0 0,0 0 0,0 0 0,0 0 0,0 0 0,0 1 0,0-1 0,0 0 0,-1 0 0,1 0 0,0 0 0,0 0 0,0 0 0,0 0 0,0 0 0,0 0 0,0 0 0,0 0 0,0 0 0,0 0 0,0 0 0,0 0 0,0 0 0,-1 0 0,1 1 0,0-1 0,0 0 0,0 0 0,0 0 0,0 0 0,0 0 0,0 0 0,0 0 0,0 0 0,0 0 0,-1 0 0,16-2 322,25-13-320,0 1 0,1 3-1,0 1 1,44-4 0,-42 7-11,0-1 1,0-2-1,71-27 1,-106 34-17,0 0 1,1 1 0,0-1-1,-1 2 1,1-1 0,0 2 0,0-1-1,0 1 1,17 2 0,-25-2 20,0 1-1,1 0 1,-1 0 0,0 0 0,0 0 0,1 0 0,-1 0 0,0 0 0,0 0 0,0 0 0,0 0 0,-1 0-1,1 1 1,0-1 0,0 0 0,-1 1 0,1-1 0,-1 1 0,1-1 0,-1 1 0,1-1 0,-1 1-1,0-1 1,0 1 0,0-1 0,0 3 0,2 48 8,-2-45-3,0 162 59,0-168-94,0-1 0,0 0 0,0 0-1,0 1 1,0-1 0,0 0 0,0 1-1,0-1 1,0 0 0,0 0-1,0 1 1,0-1 0,0 0 0,0 1-1,0-1 1,0 0 0,1 0 0,-1 1-1,0-1 1,0 0 0,0 0 0,0 1-1,1-1 1,-1 0 0,0 0-1,0 0 1,0 0 0,1 1 0,-1-1-1,0 0 1,0 0 0,1 0 0,-1 0-1,0 0 1,0 0 0,1 1 0,-1-1-1,1 0-380,0-1 0,0 1 0,-1 0 0,1 0 1,0 0-1,-1-1 0,1 1 0,0 0 0,-1-1 0,1 1 0,-1-1 0,1 1 0,0-1 0,-1 1 0,1-1 0,-1 1 0,1-1 0,-1 1 0,0-1 0,1-1 0,4-10-7874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2:5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11115,'0'0'3411,"-1"9"-2680,2 0-401,0 0 0,0-1 0,1 1 0,0-1 0,1 1 0,-1-1 0,7 13 0,-7-17-212,-1-1-1,1 1 0,0-1 1,0 1-1,0-1 0,0 1 1,1-1-1,-1 0 0,1 0 0,0 0 1,0-1-1,0 1 0,0-1 1,0 0-1,1 1 0,-1-1 1,1-1-1,-1 1 0,1 0 1,0-1-1,-1 0 0,8 2 0,-7-4 6,0 1 0,0-1-1,1 0 1,-1 0-1,0 0 1,0 0 0,-1-1-1,1 1 1,0-1-1,0 0 1,-1 0-1,1-1 1,-1 1 0,5-5-1,48-50 229,-20 19-304,-12 18-304,5-4-2087,-13 6-4995,-10 8-1005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12139,'0'0'5899,"2"9"-4655,2 15-522,19 89 988,-20-100-1658,0-1 1,2 1-1,-1-1 0,1 0 0,1 0 0,13 19 1,-18-30-3,-1 0 0,1 0 1,0-1-1,-1 1 1,1 0-1,0 0 1,0-1-1,0 1 1,0-1-1,0 1 1,0 0-1,0-1 1,0 0-1,0 1 0,0-1 1,0 0-1,0 1 1,0-1-1,0 0 1,0 0-1,0 0 1,0 0-1,0 0 1,0 0-1,0 0 1,0 0-1,0 0 0,0-1 1,0 1-1,0 0 1,0-1-1,0 1 1,0-1-1,0 1 1,0-1-1,0 1 1,0-1-1,0 0 1,0 1-1,-1-1 0,1 0 1,0 0-1,0 0 1,-1 1-1,1-1 1,-1 0-1,1 0 1,-1 0-1,1-2 1,6-7 373,-1-1 1,0 0 0,5-16-1,-7 18-476,49-122 190,-32 74-6164,-13 37-722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8 166 3107,'0'0'6523,"-1"-9"-2780,-1-3-2860,-2-26 2594,3 10 1750,1 28-4533,2 4-565,0 1 0,-1-1 0,1 1 0,-1 0-1,0-1 1,0 1 0,-1 5 0,1 64 426,-2-57-339,1 0 1,1 1 0,0-1 0,5 22 0,-6-38-197,0-1 0,0 1 0,0-1 0,0 1 0,0 0 0,0-1 0,0 1 0,1 0 0,-1-1 0,0 1 0,0-1 0,1 1 0,-1-1 0,0 1 0,1-1 0,-1 1 0,1-1 0,-1 1 0,0-1 0,1 1 0,-1-1 0,1 0 0,-1 1 0,1-1 0,0 0 0,-1 1 0,1-1 0,-1 0 0,1 0 0,0 1 0,-1-1 0,1 0 0,-1 0 0,1 0 0,0 0 0,-1 0 0,1 0 0,0 0 0,-1 0 0,1 0 0,0 0 0,-1 0 0,1-1 0,-1 1 0,1 0 0,0 0 0,-1-1 0,1 1 0,-1 0 0,1-1 0,-1 1 0,1 0 0,-1-1 0,1 1 0,-1-1 0,0 1 0,1-1 0,-1 1 0,1-1 0,-1 0 0,26-33 1359,-8 3-889,-3 0-1,0-2 1,10-37-1,15-33-156,-34 95-754,-6 8 112,0 0 1,1 0-1,-1 0 1,0 0-1,1 0 1,-1 0-1,0 0 1,1 0 0,-1 0-1,0 0 1,1 1-1,-1-1 1,0 0-1,1 0 1,-1 0 0,0 0-1,1 1 1,-1-1-1,0 0 1,0 0-1,1 0 1,-1 1-1,0-1 1,0 0 0,1 1-1,-1-1 1,0 0-1,0 0 1,0 1-1,0-1 1,0 0-1,1 1 1,-1-1 0,0 0-1,0 1 1,0-1-1,0 0 1,0 1-1,0-1 1,0 0-1,0 1 1,0-1 0,0 1-1,0-1 1,0 0-1,0 1 1,0-1-1,-1 1 1,1 7-5858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6 125 11179,'0'0'5514,"0"10"-3085,-1-6-2221,-3 41 1839,4-43-1966,-1 1 0,1-1 0,0 0 1,0 1-1,1-1 0,-1 1 0,0-1 0,1 0 0,0 0 0,-1 1 1,1-1-1,0 0 0,0 0 0,0 0 0,1 0 0,-1 0 0,3 4 1,-2-5-68,0 0 0,-1-1-1,1 1 1,0 0 0,0-1 0,0 1 0,0-1 0,0 0 0,0 1 0,0-1 0,0 0 0,0 0 0,0 0 0,0-1 0,0 1 0,-1 0 0,1-1 0,0 1 0,0-1 0,0 1-1,0-1 1,0 0 0,-1 0 0,1 0 0,0 0 0,-1 0 0,1-1 0,-1 1 0,1 0 0,-1-1 0,0 1 0,3-4 0,4-5-350,1-1 0,-2 0 0,11-18 0,-14 22-307,40-78-12612,-44 85 13842,-1 5 3580,-6 22-679,6-22-2989,0 1 0,1 0 0,-1-1 0,1 1 0,0 0-1,0-1 1,1 1 0,-1 0 0,1-1 0,3 8 0,-4-12-433,0 0 0,1 1-1,0-1 1,-1 0 0,1 1 0,0-1 0,0 0 0,0 0-1,0 1 1,0-1 0,0 0 0,0 0 0,0 0 0,0 0-1,0 0 1,0-1 0,1 1 0,-1 0 0,0 0 0,1-1 0,-1 1-1,1-1 1,-1 0 0,0 1 0,1-1 0,-1 0 0,1 0-1,-1 1 1,1-1 0,-1 0 0,1-1 0,-1 1 0,1 0-1,-1 0 1,1-1 0,-1 1 0,1-1 0,-1 1 0,0-1 0,1 1-1,-1-1 1,0 0 0,0 0 0,2-1 0,2-3 87,1 0 1,-1 0 0,-1 0-1,1-1 1,-1 0 0,0 0-1,0 0 1,0-1-1,-1 1 1,0-1 0,-1 0-1,1 1 1,-1-1 0,-1-1-1,1 1 1,-1 0-1,0-7 1,-1 13-154,-3 32-283,0-20 299,2-7-16,0 1 1,0 0 0,0 0-1,0 0 1,1 0-1,-1 0 1,1 0 0,1 6-1,1-11 12,0 0 0,0 0 0,1 0 0,-1 0 0,0 0 0,0 0 0,0-1 0,0 1 0,0-1 0,0 0-1,0 1 1,2-2 0,26-20 77,18-11-61,-46 32-37,1 0 1,-1 0-1,0 0 1,0 0-1,0 0 1,1 1-1,-1-1 1,0 1-1,1-1 1,-1 1-1,0 0 1,1 0-1,-1 0 1,0 0-1,1 0 1,-1 1-1,0-1 1,1 1-1,1 0 1,-2 1 10,0 0-1,0-1 1,0 1-1,-1 0 1,1 0 0,-1 0-1,1 0 1,-1 0 0,0 1-1,0-1 1,0 0-1,1 4 1,-1-4 18,-1 0 0,1 0-1,-1-1 1,1 1 0,-1 0 0,1 0 0,0-1 0,0 1-1,0-1 1,0 1 0,0-1 0,1 1 0,-1-1-1,0 0 1,1 1 0,-1-1 0,0 0 0,1 0-1,0 0 1,-1 0 0,1 0 0,0-1 0,1 2-1,-1-3 77,-1 0-1,0 1 0,0-1 0,0 0 0,0 0 0,0 0 1,0 0-1,0 0 0,0 0 0,0 0 0,0 0 1,0 0-1,0-1 0,-1 1 0,1 0 0,-1 0 0,1-1 1,-1 1-1,1 0 0,-1-1 0,0 1 0,1-1 0,-1-2 1,6-37 59,-6 39-118,1-6-145,2-35 67,-7 22-2853,3 20 3550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20:5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19506,'0'48'32,"-8"8"-160,8 12 0,8 7-224,23 2-129,13-3 481,9-6 0,9-6 0,4-5 0,4-7 32,-2-7 1,-5-5-1,-7-2-129,-10-5-767,-14-5-930,-11-5-1089,-21-7-1217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 16592,'0'0'8376,"9"7"-7378,-4-2-929,1 0 1,-1 0-1,1-1 0,0 0 1,1 0-1,-1 0 1,1-1-1,0 0 0,0 0 1,0 0-1,0-1 1,0 0-1,0-1 0,14 2 1,-11-3-65,0 0 0,0-1 0,-1 0 0,1-1-1,0 0 1,13-4 0,-20 5-44,-1 0 0,1 0 0,0 0 0,-1 0 0,0-1 0,1 1 0,-1-1 0,0 0 0,0 1 0,1-1 0,-1 0 1,-1 0-1,1 0 0,0 0 0,0-1 0,-1 1 0,0 0 0,1-1 0,-1 1 0,0-1 0,0 0 0,0 1 0,0-1 0,-1 0 0,1 1 0,-1-1 0,1-4 0,-2 5 25,1 1 1,-1-1-1,1 1 0,-1-1 0,1 1 1,-1-1-1,0 1 0,0-1 1,0 1-1,0 0 0,0-1 1,0 1-1,0 0 0,0 0 1,-1 0-1,1 0 0,0 0 1,-1 0-1,1 0 0,0 0 1,-1 0-1,1 1 0,-1-1 0,0 1 1,1-1-1,-1 1 0,1 0 1,-1-1-1,0 1 0,1 0 1,-1 0-1,0 0 0,1 0 1,-4 1-1,-3-1 60,-1 0 1,1 1-1,0 0 0,-1 0 0,1 1 1,-8 3-1,7-1 187,0 1-1,0 0 1,0 0 0,1 1-1,0 0 1,0 0 0,0 1-1,1 0 1,0 0 0,0 1-1,1 0 1,0 0 0,0 1-1,1 0 1,0 0-1,-5 14 1,8-18-183,0 0-1,0 0 1,1 0 0,-1 1 0,1-1-1,1 0 1,-1 1 0,1-1-1,0 1 1,0-1 0,1 1-1,-1-1 1,1 0 0,0 1-1,1-1 1,-1 0 0,1 0-1,0 0 1,0 0 0,1 0-1,0 0 1,-1 0 0,2-1 0,-1 0-1,0 1 1,1-1 0,0 0-1,0-1 1,0 1 0,0-1-1,1 0 1,4 3 0,2 0-263,0-1 1,0 0 0,1 0-1,-1-1 1,1-1-1,0 0 1,0-1 0,0 0-1,17 0 1,-18-2-989,-1 0-1,1 0 1,0-2 0,-1 1 0,1-1-1,16-6 1,20-15-8702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4965,'0'0'10329,"10"-1"-8241,28-5-679,-37 6-1346,0 0 0,-1 0 0,1 0 0,0 0 0,0 1 0,-1-1 0,1 0 0,0 0 0,0 1 0,-1-1 0,1 0 0,0 1 0,-1-1 0,1 0 0,0 1 0,-1-1 0,1 1 0,0 0 0,-1-1 0,1 1 0,-1-1 0,1 1 0,-1 0 0,0-1 0,1 1 0,-1 0 0,0-1 0,1 1 0,-1 0 0,0 0 0,0-1 0,0 1 1,1 0-1,-1 0 0,0-1 0,0 1 0,0 0 0,0 0 0,-1 1 0,-1 32 623,2-32-524,-16 46 741,13-42-627,0 0-1,1 0 1,0 0-1,0 0 0,1 0 1,-1 0-1,0 10 1,41-15 861,-26-3-1129,-1 0 1,0-1-1,24-9 1,9-8-7191,-39 16 1667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12236,'0'0'7911,"50"-20"-7687,-24 10-160,1 1-224,-5 0-1473,1 0-2948,-5-3-2529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13036,'0'0'6257,"-5"8"-5488,2-2-642,-1 0 0,1 1 0,0-1 0,1 1 0,0-1 1,0 1-1,0 0 0,1 0 0,0 0 0,0 11 0,-1 54 392,0-45-167,1 1 0,1 0 1,1 0-1,2 0 0,9 40 0,-12-68-342,0 1-1,0-1 1,0 0-1,0 1 1,0-1-1,0 0 1,0 0-1,0 1 1,0-1-1,0 0 1,0 1-1,0-1 1,1 0-1,-1 0 1,0 1-1,0-1 1,0 0 0,0 0-1,0 0 1,1 1-1,-1-1 1,0 0-1,0 0 1,1 0-1,-1 1 1,0-1-1,0 0 1,1 0-1,-1 0 1,0 0-1,0 0 1,1 0-1,-1 1 1,0-1-1,0 0 1,1 0-1,-1 0 1,1 0 0,6-12 237,8-35-44,-10 27-213,1 3-75,-5 11-112,1 0 0,0 0 0,0 0 0,1 0-1,-1 0 1,1 1 0,0-1 0,1 1 0,0 0 0,-1 0-1,8-8 1,-7 19 385,-3-4-154,-1-1 0,0 0 0,1 0 0,-1 0 0,1 1 0,0-1 0,-1 0 0,1 0 0,0 0 0,0 0 0,0 0 0,0 0 0,0-1 0,0 1 0,0 0 0,0 0 0,0-1 0,0 1 0,0 0 0,2 0 0,-1-1 23,1-1-1,0 1 0,0-1 1,-1 1-1,1-1 0,0 0 1,-1 0-1,1 0 0,-1-1 1,1 1-1,-1 0 0,1-1 1,-1 0-1,0 1 0,0-1 0,0 0 1,3-4-1,28-44 346,-24 35-317,-12 66-75,0 4 380,3-55-378,1 1 0,-1-1-1,0 0 1,1 1 0,-1-1 0,1 1 0,-1-1 0,0 0-1,1 1 1,-1-1 0,1 0 0,-1 1 0,1-1 0,0 0-1,-1 0 1,1 1 0,-1-1 0,1 0 0,-1 0 0,1 0-1,0 0 1,-1 0 0,1 0 0,-1 0 0,1 0 0,0 0-1,-1 0 1,1 0 0,-1 0 0,1 0 0,-1-1 0,1 1-1,-1 0 1,1 0 0,0-1 0,23-7 229,-20 5-387,25-18-1425,-17 5-4944,-11 6 451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9449,'0'0'11563,"53"28"-21236,-38-26 2786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8040,'0'0'8562,"-3"9"-6779,2-7-1664,-17 36 1798,17-36-1827,0 1 1,0-1 0,0 1-1,1-1 1,-1 1 0,0 0-1,1-1 1,0 1 0,0 0-1,-1-1 1,2 1 0,-1 0-1,0 0 1,1 2 0,2-3-370,1-1 1,-1 1 0,1-1 0,-1 0 0,1 0-1,0 0 1,-1-1 0,1 1 0,0-1 0,0 0-1,-1 0 1,1 0 0,0 0 0,3-2 0,5 2-12,-8 0 309,-1 0-1,1 0 1,-1 0 0,1 1 0,-1 0-1,1 0 1,-1 0 0,1 0 0,-1 0 0,0 0-1,1 1 1,-1 0 0,4 2 0,-7-3 26,1-1 1,-1 1 0,1-1-1,-1 1 1,0 0 0,1-1-1,-1 1 1,1-1 0,-1 1-1,0 0 1,0 0-1,1-1 1,-1 1 0,0 0-1,0-1 1,0 1 0,0 0-1,0 0 1,0-1 0,0 1-1,0 0 1,0-1-1,0 1 1,-1 1 0,0 0 125,0 1-1,0-1 1,-1 0 0,1 0 0,-1 0 0,1 0 0,-1 0-1,0 0 1,0-1 0,0 1 0,-2 1 0,-1 2 345,-1 0 1,0-1-1,0 0 1,0 0-1,0 0 1,-1-1-1,1 0 1,-1 0-1,0 0 1,0-1-1,-10 2 1,16-5-567,1 1 1,-1 0-1,0-1 1,1 1 0,-1 0-1,1-1 1,-1 1 0,1-1-1,-1 1 1,1-1 0,-1 1-1,1-1 1,-1 1-1,1-1 1,0 0 0,-1 1-1,1-1 1,0 0 0,0 1-1,-1-1 1,1 0 0,0 1-1,0-1 1,0 0-1,0 1 1,0-1 0,0 0-1,0 0 1,0 1 0,0-2-1,1-29-2800,-1 23 1962,10-62-8006,-4 30 2557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9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5733,'0'0'13149,"2"9"-12092,61 286 1863,-55-275-2314,-2-29 2,-4-34-151,-4 36-222,0 0 1,0 0-1,-1 0 0,0 0 1,-1 1-1,1-1 0,-1 1 1,0 0-1,-1 0 0,1 0 1,-7-4-1,11 9 181,40 18-10,-36-16-402,0 0 1,0 0-1,1-1 1,-1 1-1,0-1 1,1 0-1,-1 0 1,0-1-1,0 1 1,1-1-1,-1 0 1,0 0-1,0 0 1,0 0-1,7-4 1,-9 3-34,1 1 1,-1-1 0,0 0-1,1 0 1,-1 0 0,0 0-1,0 0 1,0-1 0,-1 1-1,1-1 1,0 1 0,-1-1-1,0 0 1,1 1 0,-1-1-1,0 0 1,-1 0-1,1 0 1,0 0 0,-1 0-1,0 0 1,0 0 0,0-3-1,0 5-83,0 42-272,-1-28-77,2 47 1528,10-36-2582,-11-23 1222,1 0 0,0 0-1,0-1 1,0 1 0,0 0-1,0 0 1,0-1 0,0 1 0,0-1-1,0 1 1,0-1 0,0 1 0,1-1-1,-1 0 1,0 1 0,0-1 0,0 0-1,3 0 1,4-1-4501,0-6-3251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6534,'0'0'16656,"54"15"-17553,-31-7-1986,0-1-2081,0 0-1442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0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10186,'0'0'7730,"-7"8"-5793,-3 4-993,1 0-1,1 1 0,0 0 0,-8 18 0,14-27-871,0 0 0,0 0 0,0 0 0,1 0 0,0 1 0,0-1-1,0 0 1,0 1 0,1-1 0,0 1 0,0-1 0,0 0 0,0 1-1,1-1 1,-1 1 0,1-1 0,0 0 0,0 1 0,1-1 0,0 0-1,-1 0 1,5 6 0,21 22-1311,-21-27 1197,-1 0 1,0 0-1,0 1 0,-1 0 1,1 0-1,-1 0 0,0 0 1,-1 1-1,0-1 0,0 1 1,0 0-1,-1 0 0,0 0 1,0 0-1,1 9 0,-4-16 91,1 1 0,0-1 0,-1 0-1,1 0 1,0 1 0,-1-1-1,1 0 1,0 0 0,-1 0 0,1 0-1,-1 1 1,1-1 0,0 0-1,-1 0 1,1 0 0,-1 0 0,1 0-1,-1 0 1,1 0 0,0 0 0,-1 0-1,1 0 1,-1 0 0,1 0-1,0-1 1,-1 1 0,1 0 0,-1 0-1,1 0 1,0 0 0,-1-1 0,1 1-1,0 0 1,-1 0 0,1-1-1,0 1 1,-1 0 0,1-1 0,0 1-1,0 0 1,-1-1 0,1 1 0,0-1-1,-17-12 1305,9 3-1186,1-1 0,0 0 0,0 0 1,1 0-1,1-1 0,0 0 0,1 0 0,0 0 0,0 0 0,2-1 0,-1 0 1,1-12-1,2 24-196,0 0 1,1 0 0,-1 0 0,1 0-1,-1 0 1,1 0 0,0 0 0,-1 0-1,1 0 1,0 1 0,0-1-1,0 0 1,0 0 0,-1 1 0,1-1-1,0 1 1,0-1 0,0 1-1,0-1 1,0 1 0,0 0 0,1-1-1,-1 1 1,0 0 0,0 0 0,2 0-1,42-6-2376,-25 4-357,0-4-1285,-2 0-2636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4869,'0'0'18812,"8"4"-18139,-4-3-630,-1 0 0,0 1-1,0 0 1,-1-1 0,1 1 0,0 0 0,0 0 0,-1 0 0,1 1 0,-1-1 0,0 1 0,0-1 0,0 1 0,0 0 0,0 0-1,-1 0 1,1 0 0,-1 0 0,1 0 0,-1 0 0,0 0 0,-1 1 0,1-1 0,0 6 0,1 13 41,-2-17-76,0 1 1,0-1-1,1 0 1,-1 0-1,1 0 1,1 0-1,-1 0 0,3 6 1,-3-10 1,-1-1 0,1 1 0,-1-1 0,1 0 0,-1 1 0,1-1 0,0 0 0,-1 0 0,1 1 0,-1-1 0,1 0 0,0 0 0,-1 0 0,1 0 0,-1 0 0,1 0 0,0 0 0,-1 0-1,1 0 1,0 0 0,-1 0 0,1 0 0,-1-1 0,1 1 0,0 0 0,-1 0 0,1-1 0,-1 1 0,1 0 0,-1-1 0,1 1 0,-1 0 0,1-1 0,-1 1 0,1-1 0,-1 1 0,1-1 0,-1 1 0,0-1 0,1 1 0,-1-2 0,20-25 545,-18 25-504,116-200 605,-118 216-20621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11243,'0'0'11274,"60"38"-12010,-36-38-1410,1-2-1762,-3-9-993,-1-5-5605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35:36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 14029,'0'0'12252,"3"-3"-11926,-10 23 2295,-23 69-2353,26-78-277,1 1 1,0 0-1,1-1 0,1 1 1,0 0-1,0 15 1,2-24 12,-1-1-1,1 1 1,0-1 0,-1 0-1,1 1 1,0-1 0,1 0-1,-1 0 1,0 0 0,1 0-1,-1 0 1,1 0 0,-1 0-1,1 0 1,0 0 0,0-1-1,0 1 1,0-1 0,0 1-1,0-1 1,0 0 0,1 0-1,-1 0 1,4 1 0,24 17 181,-29-19-185,-1 0-1,0 0 0,0 1 0,0-1 0,0 0 1,0 0-1,0 1 0,0-1 0,0 0 1,0 0-1,0 1 0,0-1 0,0 0 0,0 1 1,0-1-1,0 0 0,0 0 0,0 1 0,0-1 1,0 0-1,0 0 0,0 1 0,0-1 0,0 0 1,0 0-1,-1 1 0,1-1 0,0 0 0,0 0 1,0 0-1,0 1 0,-1-1 0,1 0 1,0 0-1,0 0 0,-1 0 0,1 1 0,0-1 1,0 0-1,0 0 0,-1 0 0,1 0 0,0 0 1,0 0-1,-1 0 0,1 0 0,-15 6 26,14-6-7,-19 6-53,-1-1 0,0-1 0,0-1 1,-26 0-1,3-2-2513,1 0-3546,36-1 4708,-18 0-7657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22 8104,'0'0'9833,"-8"8"-8248,5-6-1529,-2 1 168,1 1 0,0 0 0,-1 0-1,2 0 1,-1 0 0,0 0 0,1 1-1,0 0 1,0 0 0,0 0 0,0 0 0,1 0-1,0 0 1,0 1 0,1-1 0,-1 1 0,0 7-1,2-12-209,0-1 0,0 0 0,0 0 0,0 1 0,0-1 0,0 0 0,0 0 0,0 1 0,0-1 0,0 0 0,0 0 0,1 0 0,-1 1 0,0-1 0,0 0 0,0 0 0,0 0 0,0 1 0,1-1 0,-1 0 0,0 0 0,0 0 0,0 0 0,1 0 0,-1 1 0,0-1 0,0 0 0,0 0 0,1 0 0,-1 0 0,0 0 0,0 0 0,1 0 0,-1 0-1,0 0 1,0 0 0,1 0 0,-1 0 0,0 0 0,0 0 0,1 0 0,15-5 418,12-10-63,-18 7-513,0 1-1,1 0 1,21-9-1,-29 14-145,-1 1 0,1 0-1,0 1 1,-1-1 0,1 0 0,0 1 0,0-1-1,0 1 1,0 0 0,-1 0 0,1 0 0,0 0-1,0 1 1,0-1 0,-1 1 0,1 0 0,0 0-1,0 0 1,-1 0 0,1 0 0,-1 0 0,1 1-1,1 1 1,-1-2-98,-1 1 0,0-1 1,1 1-1,0-1 0,-1 0 0,1 0 0,-1-1 0,1 1 1,0 0-1,-1-1 0,1 1 0,0-1 0,0 0 0,0 0 0,-1 0 1,1-1-1,0 1 0,0 0 0,-1-1 0,1 0 0,0 0 1,-1 0-1,1 0 0,-1 0 0,1 0 0,-1-1 0,4-2 0,26-25-856,-13-6 4139,-19 34-2711,0 1-1,1 0 0,-1 0 0,0-1 1,0 1-1,0 0 0,0-1 0,0 1 1,0 0-1,0 0 0,0-1 0,0 1 1,0 0-1,0-1 0,0 1 0,0 0 1,0-1-1,0 1 0,0 0 0,0-1 0,0 1 1,0 0-1,0 0 0,0-1 0,0 1 1,-1 0-1,1-1 0,0 1 0,0 0 1,0 0-1,0-1 0,-1 1 0,1 0 1,0 0-1,0 0 0,-1-1 0,1 1 1,0 0-1,0 0 0,-1 0 0,1 0 1,-1-1-1,-16 5 2675,-15 18-148,31-21-2704,0 0 1,1-1 0,-1 1-1,1 0 1,-1 0-1,1 0 1,-1-1-1,1 1 1,0 0 0,-1 0-1,1 0 1,0 0-1,0 0 1,-1 0-1,1 0 1,0 0 0,0 0-1,0 0 1,0-1-1,0 1 1,1 0 0,-1 0-1,0 0 1,0 0-1,1 0 1,-1 0-1,0 0 1,1 0 0,-1-1-1,1 1 1,-1 0-1,1 0 1,-1-1-1,1 1 1,0 0 0,-1 0-1,1-1 1,0 1-1,0-1 1,-1 1-1,1-1 1,0 1 0,0-1-1,0 1 1,0-1-1,0 0 1,-1 0 0,1 1-1,0-1 1,0 0-1,2 0 1,60 10-2545,-51-9 1712,-7-1 657,0 1-1,0 0 0,0 0 0,0 1 1,0-1-1,-1 1 0,1 0 0,0 0 1,-1 1-1,6 3 0,-9-5 226,0 0-1,0 0 1,0 0-1,-1 0 0,1 0 1,0 0-1,0 0 1,-1 1-1,1-1 1,-1 0-1,1 1 0,-1-1 1,1 0-1,-1 1 1,0-1-1,0 1 1,0-1-1,1 0 0,-1 1 1,-1-1-1,1 1 1,0-1-1,0 0 1,0 1-1,-1-1 1,1 0-1,-1 1 0,1-1 1,-1 0-1,0 1 1,1-1-1,-1 0 1,0 0-1,0 0 0,0 0 1,0 0-1,0 0 1,0 0-1,0 0 1,-2 1-1,1 1 65,0 0 1,0-1-1,0 1 0,0-1 1,-1 1-1,1-1 0,-1 0 1,1 0-1,-1 0 0,0-1 1,0 1-1,0-1 0,0 1 1,0-1-1,0 0 0,-1 0 1,1 0-1,0-1 0,0 1 1,-1-1-1,1 0 0,0 0 1,-5 0-1,6-1-217,1 0 1,0-1-1,0 1 0,0 0 1,0-1-1,0 1 0,1 0 0,-1-1 1,0 1-1,0-1 0,1 0 1,-1 1-1,1-1 0,0 1 0,-1-1 1,1 0-1,0 1 0,0-1 1,0 0-1,0 1 0,1-4 0,2-38-4571,5 11-216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4292,'0'0'8755,"-1"9"-5974,0 9-1904,-1-2-334,0 0-1,1 0 0,1 0 1,1 0-1,0 0 0,1 0 1,5 21-1,3-10-568,9 23 64,-1-24-3029,-12-23-366,-4-16-8885</inkml:trace>
  <inkml:trace contextRef="#ctx0" brushRef="#br0" timeOffset="1">53 215 5765,'0'0'7431,"-38"-50"-3619,30 38-1089,3 3-481,3 4-897,2 1-448,0 2-705,9 0-192,6 0-32,3 1-769,4 1-832,2 0-577,0-2-1762,0 2-640,0-4-481,-4 0 1762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40 3043,'7'-9'8847,"-13"8"-2537,-5 5-2987,1 1-3829,3 1 869,0-1 0,0 1-1,1 1 1,0-1-1,1 1 1,-1 0 0,1 0-1,0 1 1,1-1 0,0 1-1,0 0 1,1 0 0,0 0-1,-2 10 1,5-17-360,0-1 0,0 0 0,0 1 0,0-1 0,-1 0 0,1 1-1,0-1 1,1 0 0,-1 1 0,0-1 0,0 0 0,0 1 0,0-1 0,0 0 0,0 1 0,0-1 0,0 0 0,0 0-1,1 1 1,-1-1 0,0 0 0,0 1 0,0-1 0,1 0 0,-1 0 0,0 0 0,0 1 0,1-1 0,-1 0 0,0 0-1,1 0 1,-1 0 0,0 1 0,0-1 0,1 0 0,-1 0 0,0 0 0,1 0 0,17-3 146,15-14-92,15-34-1774,-42 42 1435,1 1 0,1 0 0,0 0 0,0 0 0,0 1 0,1 0 0,0 1 1,10-6-1,-19 12 265,1-1 1,-1 1 0,0 0-1,1 0 1,-1 0 0,1-1-1,-1 1 1,1 0 0,-1 0-1,0 0 1,1 0 0,-1 0-1,1 0 1,-1 0 0,1 0 0,-1 0-1,1 0 1,-1 0 0,0 0-1,1 0 1,-1 1 0,1-1-1,-1 0 1,1 0 0,-1 0-1,0 1 1,1-1 0,-1 0-1,0 0 1,1 1 0,-1-1-1,0 0 1,1 1 0,-1-1 0,0 0-1,0 1 1,1-1 0,-1 1-1,0-1 1,0 0 0,0 1-1,1-1 1,-1 1 0,0-1-1,0 1 1,0-1 0,0 0-1,0 1 1,0 0 0,-1 34 418,1-31-187,-1-1 0,1 0 0,0 0 0,0 1-1,0-1 1,0 0 0,0 0 0,1 1 0,1 3 0,-1-7-174,-1 1 1,1-1 0,0 1 0,0-1 0,0 0 0,0 1 0,0-1-1,0 0 1,0 0 0,1 1 0,-1-1 0,0 0 0,0 0 0,0 0-1,0-1 1,0 1 0,0 0 0,0 0 0,0 0 0,0-1 0,0 1-1,0 0 1,0-1 0,0 1 0,0-1 0,0 0 0,1 0 0,25-16 19,-4 0-442,49-39-14170,-62 47 11391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3972,'0'0'15807,"-1"12"-15220,0-7-545,-1 4 58,1 0 0,0 0 0,0 0 0,1 0 0,1-1 0,-1 1 0,1 0 0,1 0 0,-1 0 0,2-1-1,-1 1 1,1-1 0,4 10 0,33 38-1251,-7-25-7296,-25-25 2196</inkml:trace>
  <inkml:trace contextRef="#ctx0" brushRef="#br0" timeOffset="1">110 188 10890,'0'0'5221,"-60"-39"-2370,37 21-801,7 3-961,6 2 609,10 5-129,0 3-992,15 2-513,5 2-96,7 1 0,2 0-289,4 0-1569,-1 0-1377,-2 0-2530,-3-1-8168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3:12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4260,'0'0'14670,"75"-6"-12588,-23-9-32,19-6-224,20-6-417,16-7-480,14-1-449,4 0-352,-4 1-128,-7 7-832,-11 5-1411,-17 4-928,-12 2-1281,-14 0-1794,-6-1-1569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10794,'0'0'3225,"8"0"-2441,38 1 2,0-2-1,0-3 0,51-10 0,-5 1-290,1264-69 37,-552 49-450,-119-36-46,-105 7 8,2 49-23,-440 27 100,183 39 0,-269-42-107,-43-10-157,-12-4-997,-19-12-2280,-21-10-3664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 1 3812,'0'0'9208,"-12"2"-8850,-26 9-152,1 1 0,1 2 0,0 1 0,-37 23 0,-9 3 990,25-15-438,-70 35 963,112-53-1634,-1 2 0,2 0 0,-1 1-1,1 0 1,-20 22 0,32-31-93,-1 1 1,0 0-1,1 0 0,-1 0 0,1 0 0,0 0 1,0 1-1,1-1 0,-1 1 0,1-1 0,-1 1 1,1-1-1,0 1 0,0 0 0,1 0 0,-1 0 1,1-1-1,0 1 0,0 0 0,0 0 0,0 0 1,1 0-1,-1-1 0,1 1 0,0 0 0,1-1 1,-1 1-1,0 0 0,1-1 0,0 0 0,0 1 1,0-1-1,0 0 0,0 0 0,1 0 0,0 0 1,-1 0-1,1-1 0,0 1 0,0-1 0,0 0 1,1 0-1,-1 0 0,0 0 0,7 2 0,7 3 51,1-1 0,0 0 0,1-1-1,-1-1 1,32 2 0,100-1 97,-119-5-136,52-3-1155,1-3 0,-1-4-1,101-24 1,-23-7-3623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4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1 275 14510,'0'0'2754,"9"4"-1649,-5-2-997,0-1-1,0 1 0,0-1 0,1 0 1,-1 0-1,0 0 0,1-1 0,-1 1 0,1-1 1,-1 0-1,0-1 0,8 0 0,-3-2 117,0 0-1,0 0 0,0-1 1,-1 0-1,1 0 0,11-9 1,5-3 591,-2 0-1,43-40 1,-60 51-574,0-1-1,-1 0 1,0-1 0,0 1-1,0-1 1,-1 0-1,0 0 1,0 0 0,0-1-1,-1 1 1,0-1-1,-1 0 1,0 0 0,0 0-1,0-11 1,-1 18-222,-1-1 1,-1 0-1,1 1 1,0-1-1,0 0 1,-1 1-1,1-1 1,-1 1-1,1-1 1,-1 0 0,0 1-1,1-1 1,-1 1-1,0 0 1,0-1-1,0 1 1,0 0-1,0-1 1,-1 1-1,1 0 1,0 0-1,0 0 1,-1 0-1,1 0 1,-1 0-1,1 1 1,-1-1-1,1 0 1,-1 1-1,1-1 1,-1 1-1,0 0 1,1-1-1,-1 1 1,0 0-1,1 0 1,-1 0 0,-3 0-1,0 1-39,-1-1 0,0 1-1,1 0 1,-1 0 0,1 0 0,-1 1 0,1 0 0,0 0-1,0 0 1,-10 6 0,0 5 13,0 0 1,1 1-1,0 0 0,1 1 1,1 1-1,0 0 0,1 1 1,1 0-1,1 0 0,0 1 1,1 0-1,1 1 0,1 0 1,1 0-1,-4 23 0,8-40 10,1 0 0,0 0 0,0 0 1,0 0-1,1 0 0,-1 0 0,0 0 0,1 0 0,-1 0 0,1-1 0,-1 1 0,1 0 0,0 0 0,0 0 0,0-1 1,0 1-1,0 0 0,0-1 0,1 1 0,-1-1 0,0 0 0,1 1 0,-1-1 0,1 0 0,0 0 0,-1 0 1,1 0-1,0 0 0,0 0 0,-1 0 0,1-1 0,0 1 0,0-1 0,0 1 0,0-1 0,0 0 0,0 1 0,0-1 1,0 0-1,0 0 0,0-1 0,2 1 0,9-1-117,0 0 0,0-1 1,-1 0-1,1-1 0,17-6 0,86-40-4599,-3-13-6466,-60 28 3700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7591,'0'0'17051,"-10"9"-16352,-46 45-707,3 2 0,3 3 0,-55 82 0,104-140-1412,1-4-197,2-14-196,2 0 1,-1 0-1,9-20 1,6-27 179,5-58 4168,-23 122-2426,0-1 0,0 1 0,0-1-1,0 1 1,0-1 0,0 1 0,0 0-1,0-1 1,1 1 0,-1-1 0,0 1-1,0-1 1,0 1 0,0 0 0,1-1-1,-1 1 1,0 0 0,1-1-1,-1 1 1,0 0 0,0-1 0,1 1-1,-1 0 1,0 0 0,1-1 0,-1 1-1,1 0 1,-1 0 0,0 0 0,1-1-1,0 1 1,8 11 1157,7 31-915,-14-36 136,1 3-503,0 0 0,1-1-1,0 0 1,0 0-1,1 0 1,0 0 0,0-1-1,1 0 1,-1 0 0,2 0-1,-1-1 1,1 0-1,0 0 1,0-1 0,1 0-1,-1 0 1,1 0-1,0-1 1,1 0 0,-1-1-1,1 0 1,-1 0 0,1-1-1,0 0 1,0-1-1,0 0 1,0 0 0,12-1-1,75 0-5892,-49-6-759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 15471,'0'0'2466,"-11"1"-518,3 0-1712,0 0 0,0 1 0,1 0 0,-1 0 0,0 1-1,1 0 1,0 0 0,-11 7 0,14-8-177,0 1 0,0 0-1,0 0 1,1 1 0,0-1 0,-1 1 0,1-1 0,0 1-1,1 0 1,-1 0 0,1 0 0,-1 1 0,1-1 0,1 0 0,-1 1-1,0 0 1,1-1 0,-1 9 0,1-11-44,1 0 0,0 0 0,0 0 1,-1 0-1,1 1 0,0-1 0,1 0 0,-1 0 0,0 0 1,1 0-1,-1 0 0,1 0 0,-1 0 0,1 0 1,0 0-1,0 0 0,0 0 0,0-1 0,0 1 0,0 0 1,1-1-1,-1 1 0,1 0 0,-1-1 0,4 2 0,-2-1 147,1 0-1,0-1 1,0 1-1,0-1 1,0 0-1,0-1 0,0 1 1,1-1-1,-1 0 1,0 0-1,0 0 0,6-1 1,-5 0-43,0-1-1,0 1 1,0-1 0,0 0-1,0 0 1,-1-1 0,1 0-1,-1 1 1,0-1 0,0-1-1,0 1 1,0-1 0,-1 1-1,1-1 1,-1 0 0,0 0-1,0-1 1,0 1 0,-1 0-1,1-1 1,-1 0 0,0 0-1,-1 0 1,1 1 0,-1-1-1,0-1 1,0 1-1,-1 0 1,1 0 0,-1 0-1,0 0 1,0 0 0,-1-1-1,-1-6 1,1 10-142,-1 0 0,1 0 0,0 0 0,-1 0-1,1 1 1,-1-1 0,0 0 0,1 1 0,-1-1 0,0 1 0,0-1 0,0 1-1,0 0 1,0 0 0,-1 0 0,1 0 0,0 0 0,0 1 0,-1-1-1,1 0 1,0 1 0,-1 0 0,1 0 0,-1 0 0,1 0 0,-4 0 0,4 0-167,0 0 0,1 0 0,-1 0 0,0 1 0,0-1 0,0 1 0,0-1 0,1 1 0,-1-1 1,0 1-1,0 0 0,1 0 0,-1 0 0,1 0 0,-1 0 0,1 0 0,-1 0 0,1 1 1,0-1-1,-1 1 0,1-1 0,0 0 0,0 1 0,0 0 0,0-1 0,0 1 0,0 0 1,1-1-1,-1 1 0,1 0 0,-1 0 0,1 0 0,0 0 0,-1 2 0,1-3-122,0 0 0,0 0 0,0 0 1,0-1-1,1 1 0,-1 0 0,0 0 0,0 0 0,1 0 0,-1 0 0,0 0 0,1 0 0,-1-1 0,1 1 0,-1 0 0,1 0 0,-1-1 0,1 1 0,0 0 0,-1 0 1,1-1-1,0 1 0,0-1 0,-1 1 0,1-1 0,0 1 0,0-1 0,0 0 0,1 1 0,18 6-7962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7:1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43 13036,'-11'5'1906,"-9"3"-1332,1 2 0,0 0 1,1 1-1,-28 22 0,38-26-357,0 0 0,0 1 0,0 0 0,1 1 0,1 0-1,-1 0 1,1 0 0,1 1 0,0-1 0,0 1 0,1 1 0,-4 13 0,2 0 132,2-1-1,1 1 1,0 0 0,2 0 0,1 0-1,1 0 1,6 42 0,-5-54-243,1 0 1,-1 0-1,2 0 1,0-1 0,0 1-1,1-1 1,1 0-1,0-1 1,0 1 0,1-1-1,0 0 1,1-1-1,0 1 1,1-2-1,-1 1 1,21 14 0,-23-20-83,0 0 1,0 0 0,0 0 0,1-1 0,-1 1 0,1-2-1,-1 1 1,1-1 0,0 0 0,-1 0 0,1-1-1,0 1 1,0-2 0,0 1 0,-1-1 0,1 0 0,0 0-1,-1-1 1,1 0 0,-1 0 0,1-1 0,-1 0 0,0 0-1,0 0 1,0 0 0,-1-1 0,1 0 0,5-6 0,6-5 385,0-1 0,-1-1 1,0-1-1,-1 0 1,-1-1-1,21-39 0,-24 38-244,-1-1 1,-1-1-1,-1 0 0,0 0 0,-2-1 0,-1 1 0,0-1 0,-2-1 0,1-32 0,-4 45-155,0 1-1,-1-1 1,0 1-1,0 0 1,-1 0-1,-1 0 0,0 0 1,0 0-1,-1 0 1,0 0-1,0 1 0,-1 0 1,-1 0-1,1 0 1,-1 1-1,-1 0 1,0 0-1,0 0 0,0 1 1,-1 0-1,0 1 1,-1 0-1,-11-7 0,15 10-42,-1 0 0,0 0 0,1 1 1,-1-1-1,0 2 0,0-1 0,-1 1 0,1 0 0,0 0 0,0 0 0,0 1 0,-1 0 0,1 0 0,0 1 0,-10 2 0,12-2-154,0 0 0,1 0 0,0 1 0,-1 0-1,1 0 1,0 0 0,0 0 0,0 0 0,0 1 0,0-1 0,1 1 0,-1 0 0,1 0 0,-1 0 0,1 0-1,0 0 1,0 0 0,1 1 0,-1-1 0,1 1 0,0-1 0,-1 1 0,2-1 0,-1 1 0,0 0 0,0 5 0,0 21-3429,0-6-2598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24 14029,'0'0'5873,"-10"0"-3994,2 0-1729,1 0 1,0 1 0,-1 0-1,1 0 1,0 1-1,-1 0 1,1 0 0,0 0-1,0 1 1,1 0 0,-1 1-1,1 0 1,-1 0 0,1 0-1,0 0 1,1 1-1,-1 0 1,1 1 0,0-1-1,0 1 1,1 0 0,-7 9-1,10-12-148,0-1 0,0 0-1,-1 0 1,1 0 0,1 1 0,-1-1-1,0 0 1,1 1 0,-1-1 0,1 1-1,-1-1 1,1 3 0,0-4 5,1 0 1,-1 0-1,0 0 0,0 0 1,1 0-1,-1-1 0,0 1 0,1 0 1,-1 0-1,1 0 0,-1-1 1,1 1-1,0 0 0,-1-1 1,1 1-1,0-1 0,-1 1 1,1 0-1,0-1 0,-1 1 1,1-1-1,1 1 0,6 1 42,-1 0 1,0-1-1,0 0 0,1 0 0,-1-1 0,13-1 0,33 4-263,-46 0 33,1-1 0,-1 1 0,0 0 0,-1 1 0,1-1 0,-1 2 0,1-1 1,-1 0-1,0 1 0,-1 0 0,1 1 0,-1-1 0,0 1 0,-1 0 0,1 0 1,3 8-1,-4-7 204,-1 1 0,0-1 0,0 1 0,-1 0 0,0 0 0,0 0 0,-1 0-1,0 0 1,0 0 0,-1 0 0,0 0 0,-1 0 0,1 0 0,-2 0 0,1 0 0,-1 0 0,0 0 0,-1 0 0,0 0 0,0-1 0,0 0 0,-9 13 0,-43 54 2973,51-70-2833,0 0 0,1 0 0,-2 0 0,1 0 0,0-1 0,-1 1 0,1-1-1,-1 0 1,0-1 0,0 1 0,0-1 0,0 0 0,0 0 0,-8 1 0,12-3-147,0-1 0,-1 1 0,1-1 1,0 1-1,0-1 0,0 1 0,-1-1 0,1 0 1,0 1-1,0-1 0,0 0 0,0 0 0,0 0 0,1 0 1,-1 0-1,0 0 0,0 0 0,0 0 0,1 0 0,-1 0 1,1 0-1,-1 0 0,1-1 0,-1 1 0,1 0 1,0 0-1,0-1 0,-1 1 0,1 0 0,0-1 0,0 1 1,0 0-1,1-2 0,-1-55-347,0 51 213,1-2-21,1 0 0,0 0 0,0 0-1,0 0 1,1 0 0,1 1-1,-1-1 1,2 1 0,-1 0 0,1 0-1,0 1 1,0-1 0,1 1 0,10-10-1,11-8-186,1 1-1,43-28 1,1-1 149,-53 36 220,-4 7 37,-1-1-1,-1-1 0,0 0 0,-1 0 1,0-2-1,-1 1 0,17-29 1,-27 41-28,0 0 1,-1 0-1,1 0 1,-1 0 0,1 0-1,-1-1 1,0 1-1,1 0 1,-1 0 0,0 0-1,0 0 1,0-1-1,0 1 1,0 0 0,0 0-1,0 0 1,0-1-1,0 1 1,-1 0 0,1 0-1,0 0 1,-1 0-1,1 0 1,-1-2 0,0 3-23,0-1 0,0 1 1,0-1-1,0 0 1,0 1-1,0 0 1,-1-1-1,1 1 1,0 0-1,0-1 0,0 1 1,0 0-1,-1 0 1,1 0-1,0 0 1,0 0-1,0 0 1,0 0-1,-2 1 0,-3 0-10,1 1-1,-1-1 0,0 1 1,1 0-1,-1 1 1,1-1-1,0 1 0,-6 4 1,5-1-5,-1 1 1,1 0 0,0 0 0,-9 14-1,13-19-15,1 0-1,-1 1 1,1-1-1,0 0 0,0 0 1,0 1-1,0-1 0,0 1 1,0-1-1,1 1 0,-1-1 1,1 1-1,0-1 0,0 1 1,0-1-1,0 1 1,0-1-1,0 1 0,1-1 1,-1 1-1,1-1 0,1 5 1,0-6 17,1 1 1,-1 0 0,0-1-1,1 1 1,-1-1 0,1 0-1,-1 0 1,1 0 0,0 0-1,-1 0 1,1-1 0,0 1-1,0-1 1,-1 1 0,1-1-1,0 0 1,0 0 0,-1-1-1,6 0 1,54-9 194,-1-14-139,-48 18-78,0 1 1,0 0 0,1 0 0,0 1 0,0 1-1,27-3 1,-40 6-6,-1 1-1,1-1 1,0 0-1,0 1 0,0-1 1,0 0-1,0 1 1,-1-1-1,1 1 1,0-1-1,0 1 1,-1 0-1,1-1 0,0 1 1,-1 0-1,1-1 1,-1 1-1,1 0 1,-1 0-1,1-1 1,-1 1-1,0 0 0,1 0 1,-1 0-1,0 0 1,1 0-1,-1 0 1,0 0-1,0-1 1,0 1-1,0 0 0,0 2 1,-1 40 191,1-28 8,0-14-174,1-1-1,-1 1 1,1 0 0,-1 0 0,1-1 0,0 1 0,-1 0 0,1-1 0,0 1 0,-1 0 0,1-1 0,0 1 0,0-1 0,0 0 0,-1 1 0,1-1 0,0 0 0,0 1 0,0-1 0,0 0 0,0 0 0,0 0 0,0 0 0,0 0 0,0 0-1,0 0 1,0 0 0,1 0 0,32-2 432,-23-1-384,0 0 0,0-1 0,0 0-1,-1 0 1,1-1 0,15-11 0,-14 9-276,0 0 1,1 1-1,21-8 0,-34 15 144,0-1-1,1 0 0,-1 1 1,0-1-1,1 1 0,-1-1 1,0 0-1,0 1 1,1-1-1,-1 1 0,0-1 1,0 0-1,0 1 0,0-1 1,0 1-1,0-1 0,1 1 1,-1-1-1,0 1 0,0-1 1,0 1-1,0-1 1,-1 1-1,1-1 0,0 1 1,0-1-1,0 0 0,0 1 1,0-1-1,-1 1 0,1-1 1,0 1-1,0-1 0,-1 1 1,-6 22-1265,6-22 883,1 1-173,-5 16-3084,7-10-5098,6-7-2223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62 13677,'0'0'9561,"9"3"-8952,7 2-472,1-1 0,0-1 0,26 3 1,-37-6-29,0 1 0,0-1 1,0 0-1,0 0 0,0-1 1,-1 0-1,1 0 0,0 0 1,0-1-1,-1 1 0,1-1 1,-1-1-1,1 1 0,-1-1 1,0 0-1,5-4 0,-9 6-86,0 1 0,0-1 0,0 1 0,0-1 0,0 1 0,0-1 0,0 0 0,-1 0-1,1 1 1,0-1 0,-1 0 0,1 0 0,0 0 0,-1 0 0,1 0 0,-1 0 0,0 0 0,1 0 0,-1 0 0,0 0 0,1 0 0,-1 0-1,0 0 1,0 0 0,0 0 0,0 0 0,0 0 0,0 0 0,0-1 0,0 1 0,-1 0 0,1 0 0,0 0 0,-1 0 0,1 0-1,-1 0 1,1 0 0,-1 0 0,1 1 0,-1-1 0,1 0 0,-1 0 0,0 0 0,0 0 0,1 1 0,-1-1 0,0 0 0,0 1-1,0-1 1,0 1 0,0-1 0,0 1 0,0-1 0,0 1 0,0 0 0,0-1 0,0 1 0,0 0 0,0 0 0,-2 0 0,-6-3-20,-1 1 1,1 0-1,-1 1 1,0 0 0,-11 1-1,13 1 1,0 0 0,1 1 0,-1 0 0,0 0 0,1 1 0,-1 0 0,1 0 0,0 1 1,0 0-1,-10 8 0,14-10 14,0 0 0,0 0 1,1 0-1,-1 0 0,0 1 1,1-1-1,0 1 0,-1 0 1,1 0-1,0 0 0,0 0 0,1 0 1,-1 0-1,1 0 0,-1 1 1,1-1-1,0 0 0,1 1 1,-1-1-1,0 1 0,1-1 1,0 1-1,0 0 0,0-1 1,0 1-1,1 3 0,0-4-56,0-1-1,1 0 1,-1 1-1,0-1 0,1 0 1,0 0-1,-1 0 1,1 0-1,0 0 0,0-1 1,0 1-1,0-1 1,0 1-1,1-1 0,-1 1 1,0-1-1,1 0 1,-1 0-1,1-1 0,-1 1 1,4 0-1,58 8-4717,-18-9-2061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38 6374,'0'0'13148,"3"10"-11989,-1-1-975,0 1 0,-1 0 0,0 0 0,0 0 0,-1-1 0,-1 1 0,0 0 0,0 0 0,-1 0 0,0-1 0,0 1 0,-6 13-1,-1 7 216,-1-1 279,2 0 1,1 1-1,2-1 0,-3 46 1,7-74-643,1 1 1,0-1 0,0 0 0,0 1-1,0-1 1,0 0 0,0 1-1,0-1 1,0 0 0,1 1-1,-1-1 1,0 0 0,1 1 0,-1-1-1,1 0 1,0 0 0,-1 0-1,1 0 1,0 1 0,0-1-1,0 0 1,0 0 0,0 0-1,0-1 1,0 1 0,0 0 0,0 0-1,0 0 1,0-1 0,0 1-1,0-1 1,1 1 0,-1-1-1,0 1 1,1-1 0,-1 0 0,0 1-1,1-1 1,-1 0 0,0 0-1,1 0 1,-1 0 0,0 0-1,1-1 1,-1 1 0,0 0-1,3-1 1,4-2 194,0 1 0,-1-1 1,1-1-1,-1 1 0,0-1 0,13-9 0,11-13 35,0-1 1,-2-1-1,-1-1 0,26-36 0,88-138 892,-119 168-1122,-31 59-4065,-16 23-3051,5-21 28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79 178 11755,'0'0'12593,"5"-9"-11077,-1 3-1214,-2 3-218,0 0 0,1 0 0,-1 0 1,-1-1-1,1 1 0,0 0 1,-1-1-1,0 1 0,0-1 0,0 0 1,0 1-1,0-1 0,-1 0 0,0 0 1,0-4-1,0 7-69,-1 1-1,1-1 1,-1 0-1,0 1 1,0-1 0,1 1-1,-1-1 1,0 1-1,0-1 1,0 1-1,1 0 1,-1-1 0,0 1-1,0 0 1,0 0-1,0 0 1,0-1 0,0 1-1,0 0 1,1 0-1,-1 0 1,0 1-1,0-1 1,0 0 0,0 0-1,0 0 1,-1 1-1,-27 6 155,26-5-176,-1 0 0,0 0 0,1 1 0,0-1 1,-1 1-1,1 0 0,0 0 0,0 0 0,0 0 1,1 0-1,-1 0 0,1 1 0,0-1 0,0 1 1,0 0-1,0 0 0,1-1 0,0 1 0,-1 0 1,1 1-1,0 6 0,1-10 9,1 0 0,-1 0 0,1 1-1,0-1 1,0-1 0,0 1 0,-1 0 0,1 0 0,0 0 0,0 0-1,0-1 1,0 1 0,0 0 0,1-1 0,-1 1 0,0-1-1,0 1 1,0-1 0,0 0 0,1 1 0,-1-1 0,0 0-1,0 0 1,1 0 0,-1 0 0,0 0 0,0 0 0,3 0-1,48-1 213,-42 0-187,4 1 18,0 0-72,1-1-1,0 0 0,28-7 1,-41 8 69,1-1-1,0 0 1,0 0 0,-1 0-1,1 0 1,0 0 0,-1-1 0,1 1-1,-1-1 1,0 0 0,1 0-1,-1 0 1,0 0 0,0 0 0,0 0-1,0 0 1,-1-1 0,1 1-1,-1-1 1,1 1 0,-1-1 0,0 0-1,0 1 1,0-1 0,1-6-1,1-72 1080,-3 80-1195,14 10-482,-4-4 554,0-1 0,0 0 0,1-1-1,0 0 1,-1 0 0,1-1-1,0-1 1,0 0 0,0 0 0,0-1-1,0 0 1,0-1 0,0 0-1,0-1 1,0 0 0,0-1 0,0 0-1,-1-1 1,0 0 0,0-1-1,0 0 1,0 0 0,-1-1 0,0 0-1,0-1 1,0 0 0,11-12-1,-17 15-39,-39 57-226,-3 9 673,36-58-465,2 1 0,-1-1 0,0 1 1,1 0-1,0-1 0,0 1 0,0 0 0,1-1 0,0 1 1,0 0-1,0 0 0,2 9 0,-2-13-334,1-1 0,0 0 0,-1 1 0,1-1 0,0 0 0,-1 0 0,1 0 0,0 0 0,0 1 0,-1-1 0,1 0 0,0 0 0,0 0 0,-1-1 1,1 1-1,0 0 0,0 0 0,-1 0 0,1 0 0,0-1 0,-1 1 0,1 0 0,0-1 0,1 0 0,5-11-9306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19250,'0'0'5157,"42"52"-7079,-21-37-1441,1 1-2819,-1-2 1442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7175,'0'0'14552,"-12"3"-13527,0 1-626,-1-1 0,1 2 0,-1 0 0,-16 9 0,26-13-312,0 1 0,0 0 0,0 0 0,0 0 0,0 0 0,1 0 0,-1 1-1,1-1 1,-1 1 0,1 0 0,0-1 0,0 1 0,0 0 0,0 0 0,1 1 0,-1-1 0,1 0 0,0 1-1,-1-1 1,2 0 0,-1 1 0,0-1 0,1 1 0,-1-1 0,2 7 0,-1-8-76,1 0 0,0 0 0,0-1 0,1 1 0,-1-1 0,0 1 1,1-1-1,-1 1 0,1-1 0,-1 0 0,1 1 0,-1-1 0,1 0 0,0 0 0,0 0 0,-1-1 0,1 1 1,0 0-1,0-1 0,0 1 0,0-1 0,0 0 0,0 1 0,0-1 0,0 0 0,0 0 0,4-1 0,3 2 47,0-1-1,0-1 1,1 0-1,14-3 1,-12-1-21,0 0 1,0-1-1,0 0 1,-1-1-1,0 0 0,-1-1 1,18-17-1,-16 14-75,-1 1-1,2 1 1,-1 0-1,25-12 1,-45 49-758,-3-9 434,-16 34-662,20-14-3451,9-32-271,9-6-2274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59 10602,'0'0'9828,"-11"10"-8910,-1 1-414,0 1 0,0 0 0,-14 21 0,23-29-415,0 0 0,0 0-1,0 0 1,1 1 0,0-1 0,0 1 0,0-1 0,1 1-1,-1 0 1,1 0 0,0 0 0,0 0 0,1 0-1,0 0 1,-1 0 0,2 0 0,-1-1 0,1 1 0,-1 0-1,3 7 1,-2-9-47,1-1-1,-1 1 1,1-1-1,-1 0 1,1 0 0,0 0-1,0 0 1,0 0-1,0 0 1,0 0-1,0-1 1,0 1-1,1-1 1,-1 1 0,1-1-1,-1 0 1,3 1-1,54 13 242,-6-1-369,-52-14 96,0 1-1,-1-1 1,1 0 0,0 0-1,0 1 1,-1-1-1,1 1 1,0-1 0,-1 0-1,1 1 1,-1-1-1,1 1 1,0 0 0,-1-1-1,1 1 1,-1-1-1,0 1 1,1 0 0,-1-1-1,1 1 1,-1 0-1,0 0 1,0-1 0,1 1-1,-1 0 1,0 0-1,0-1 1,0 1 0,0 0-1,0 1 1,0 0 46,-1-1-1,0 0 1,0 1 0,0-1 0,0 1 0,0-1-1,0 0 1,0 0 0,0 0 0,0 0-1,-1 0 1,1 0 0,-3 2 0,-46 21 1251,43-21-1323,-1-1-1,1 0 1,-1 0 0,0 0-1,0-1 1,1 0-1,-1 0 1,0-1-1,0 0 1,0 0-1,-9-2 1,17 1-377,-1 0-1,0 0 1,0 0 0,1 0-1,-1-1 1,0 1 0,1 0-1,-1 0 1,1 0 0,0 0-1,-1-1 1,1 1 0,0 0-1,0 0 1,0-1 0,0 1-1,0 0 1,0-1 0,0 1-1,0 0 1,0 0 0,1-1-1,-1 1 1,0 0 0,1 0-1,-1 0 1,2-2 0,14-19-7860</inkml:trace>
  <inkml:trace contextRef="#ctx0" brushRef="#br0" timeOffset="1">382 1 3587,'0'0'24023,"2"59"-23222,-16-23 32,-4 4-161,3 0-383,1 2-193,3-3-96,1-1 32,2-6-224,2-4-737,3-7-705,1-8-1313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1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18706,'0'0'7207,"9"9"-6791,29 28-203,-35-35-190,1 0 0,-1 0 0,0-1 0,1 1 0,-1 0 0,1-1 0,0 0 0,-1 0 0,1 0 0,0-1 0,0 1 0,-1-1 0,1 0 0,0 0 0,0 0 0,0 0 0,-1-1 0,1 1 0,0-1 0,5-2 0,-7 3 18,0-1-1,0 0 1,0 1-1,0-1 1,0 0-1,0 0 1,0-1 0,0 1-1,-1 0 1,1-1-1,0 1 1,-1-1-1,1 1 1,-1-1-1,1 1 1,-1-1-1,0 0 1,0 0-1,0 0 1,0 0-1,0 0 1,0 0 0,-1 0-1,1 0 1,-1 0-1,1 0 1,-1-1-1,0 1 1,0 0-1,0 0 1,0 0-1,0-3 1,-1 4-50,1 0 0,-1 1 0,1-1 0,-1 1 0,1-1 0,-1 0 0,0 1 0,1-1 0,-1 1 0,0 0 0,0-1 0,1 1 0,-1-1 0,0 1 0,0 0 0,0 0 0,1-1 0,-1 1 0,0 0 0,0 0 0,0 0 0,0 0 0,1 0 0,-1 0 0,0 0 0,0 0 0,0 1 0,0-1 1,1 0-1,-1 0 0,0 1 0,0-1 0,0 0 0,1 1 0,-1-1 0,0 1 0,0 0 0,-31 15-147,22-7 155,0 1-1,0 0 0,-15 19 1,23-25 58,-1-1 1,1 0 0,0 1-1,0 0 1,0-1-1,0 1 1,1 0 0,0 0-1,0 0 1,0 0-1,0 0 1,0 0 0,1 0-1,-1 0 1,1 0-1,0 0 1,1 5 0,0-7-17,0-1 0,0 0 0,0 0 0,0 0 1,0 1-1,0-1 0,1 0 0,-1-1 0,0 1 1,1 0-1,-1 0 0,0 0 0,1-1 0,-1 1 0,1-1 1,-1 1-1,1-1 0,-1 1 0,1-1 0,-1 0 1,1 0-1,0 0 0,-1 0 0,3 0 0,47-2 494,-43 2-487,10-3-10,0 0 0,0-1 0,0-1 0,-1-1 0,33-15 0,-29 12-68,1 0 0,39-9 1,-60 17 20,-1 1 0,0 0 0,1 0 0,-1 0 0,0 0 1,1 0-1,-1 0 0,0 0 0,1 0 0,-1 0 0,0 1 0,1-1 1,-1 0-1,0 0 0,1 0 0,-1 0 0,0 0 0,1 1 0,-1-1 1,0 0-1,0 0 0,1 0 0,-1 1 0,0-1 0,0 0 0,1 0 1,-1 1-1,0-1 0,0 0 0,0 0 0,0 1 0,1-1 0,-1 0 1,0 1-1,0-1 0,0 0 0,0 1 0,0-1 0,0 0 0,0 1 1,0-1-1,0 0 0,0 1 0,0-1 0,0 0 0,0 1 0,0-1 1,0 0-1,-1 1 0,-4 24 105,1-10-22,42-13 263,-22-4-358,0 0 0,0-1 0,0-1 0,25-9 1,-26 8-267,0 1 0,0 0 0,1 0 0,-1 2 0,18-2 0,-32 5 279,-1-1 1,1 0-1,-1 1 1,1-1-1,-1 1 1,1-1-1,-1 1 1,1-1-1,-1 1 1,0-1-1,1 1 1,-1 0-1,0-1 1,0 1-1,1 0 1,-1-1-1,0 1 1,0-1-1,0 1 1,0 0-1,0-1 1,0 1-1,0 0 1,0-1-1,0 1 1,0 0-1,0-1 1,0 1-1,0 0 1,0-1-1,-1 1 1,1 0-1,0-1 1,-1 1-1,1-1 1,0 1-1,-1-1 1,0 2-1,-10 26 55,4-18-430,-10 23 538,13-10-7358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3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61 4036,'0'0'2856,"-4"-9"-320,2 6-2407,0-1 1,1 1-1,-1 0 1,0 0 0,-1 0-1,1 0 1,-1 0-1,1 0 1,-1 1 0,0-1-1,0 1 1,0 0-1,0 0 1,0 0 0,-1 0-1,1 1 1,0-1-1,-1 1 1,0 0 0,1 0-1,-1 0 1,0 0-1,1 1 1,-1-1 0,0 1-1,1 0 1,-1 0 0,0 0-1,0 1 1,1 0-1,-1-1 1,0 1 0,1 0-1,-1 1 1,-3 1-1,-1 1-4,1 1 0,0-1-1,0 2 1,0-1 0,1 1 0,-1 0-1,1 1 1,1-1 0,-1 1 0,-7 13-1,-5 10 362,-18 42 0,15-23-301,2 0 0,3 2 0,1 0 0,-10 74 0,13-30-55,0 150 0,12-214-127,2 1 0,0-1 0,2 0-1,2 0 1,0-1 0,16 43 0,-19-64 9,1 0 0,1-1-1,-1 1 1,1-1 0,1 0 0,-1-1 0,2 1 0,-1-1 0,1 0-1,14 11 1,-15-14 23,0 0 0,0-1 1,1 0-1,-1 0 0,1-1 0,0 1 0,0-2 0,0 1 0,0-1 0,0 0 1,0 0-1,1-1 0,-1 0 0,0 0 0,0-1 0,10-1 0,-4-2 77,0 1-1,0-2 0,0 0 0,-1 0 1,0-1-1,0-1 0,0 0 0,-1-1 1,0 0-1,0 0 0,-1-1 0,0-1 1,9-11-1,3-5 219,-1 0 0,-2-2 0,0 0 1,17-38-1,-21 33-126,-1 0 0,-1 0 1,-3-1-1,0-1 0,-2 0 1,-2 0-1,-1-1 1,-2 1-1,-2-67 0,-3 77-201,0 0 0,-2 0 0,-1 0 0,0 1 0,-2 0 0,-1 0 0,-1 0 0,-1 1 0,-1 0-1,-1 1 1,-1 0 0,-1 1 0,-1 1 0,-28-32 0,31 42-35,1 0-1,-2 0 0,0 1 1,0 1-1,0 0 1,-1 0-1,0 2 1,-29-11-1,36 15-6,0 0 0,-1 0 0,1 0 1,-1 1-1,1 0 0,0 1 0,-1 0 0,1 0 0,-1 0 0,1 1 0,-1 0 0,1 0 0,-1 1 0,1 0 0,0 0 0,0 1 0,0 0 0,0 0 1,1 1-1,-9 5 0,-5 15-1361,19-24 1021,1 1 0,0 0 0,-1 0 0,1 0 0,0-1 0,-1 1 0,1 0 0,0 0 0,0 0 0,0 0 0,0 0 0,0-1 0,0 1 0,0 0 0,0 0 0,0 0 0,0 0 0,1 0 0,-1-1 0,1 3 0,4 1-8397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5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5157,'0'0'10137,"1"8"-7579,3 28-3466,-4-34 836,1 0-1,0-1 0,-1 1 1,1-1-1,0 1 1,0-1-1,0 1 1,0-1-1,0 0 1,0 1-1,0-1 1,0 0-1,1 0 1,-1 0-1,0 0 1,1 0-1,-1 0 0,1 0 1,-1 0-1,1-1 1,0 1-1,-1-1 1,1 1-1,0-1 1,-1 1-1,1-1 1,0 0-1,-1 0 1,1 0-1,0 0 1,-1 0-1,1 0 1,2-1-1,7 0 278,-1 0 0,0 0 0,0-1 0,11-4 0,120-50 427,-107 41-179,0 0 0,1 2 1,1 2-1,67-13 0,-79 22-356,1 1-1,-1 0 0,0 2 0,0 1 0,0 1 1,27 7-1,-7 2-29,-1 2 1,56 26-1,-48-16-61,1-4 0,1-1 0,1-3 0,0-2 0,1-2 0,1-3 0,100 3 0,209-28 152,-42 0 36,116 26-4,171-5 26,-519-15-301,-1-4 0,0-4 0,131-44-1,132-27-139,-312 84 222,0 2 0,0 1 0,0 3-1,57 7 1,-69-11-1300,-17-10-3277,-9 3 827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8:4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3610 257 5765,'-871'-129'2670,"547"75"-2078,-1 15 1,-500 4-1,733 37-614,-1 4-1,1 3 0,0 5 1,-154 44-1,190-41 11,0 3 0,2 2 1,0 3-1,2 2 0,0 2 1,2 2-1,2 3 0,-69 60 0,106-83 21,0 0 0,1 0-1,0 1 1,1 0 0,1 1-1,-1 0 1,2 1-1,0-1 1,1 1 0,-8 24-1,11-26 3,1 0 0,0-1 1,1 1-1,0 0 0,1 0 0,1 0 0,-1 0 0,2 0 0,0 0 0,0 0 1,1 0-1,1-1 0,0 1 0,5 11 0,0-6 56,0 1 0,1-1 0,1-1 0,0 0 1,1-1-1,1 0 0,0-1 0,1 0 0,25 19 0,-15-17-2,1 0 0,0-2 0,0 0 1,2-2-1,49 16 0,3-8 10,0-4 0,1-3-1,136 4 1,911-3-155,-722-16-48,136-14-179,703-111 0,-1219 124 309,31-4 4,-1-2 0,0-2 0,-1-3 0,77-30 0,-123 41 12,-1-1 0,0 0-1,0 0 1,0-1 0,0 0-1,0 0 1,-1 0 0,0-1-1,-1 0 1,1-1 0,7-10 0,-11 12 75,1 0 1,-1 0 0,1-1 0,-1 1-1,-1 0 1,1-1 0,-1 0 0,0 1 0,-1-1-1,1 0 1,-1 0 0,0 1 0,0-1 0,-1 0-1,0 0 1,0 1 0,-3-11 0,-1 2 164,-2-1 0,1 1 0,-2 0 0,0 1 0,0 0 0,-1 0 0,-13-14 0,-83-78 667,52 57-867,-3 4-1,-1 1 0,-3 4 1,0 1-1,-3 4 1,-1 2-1,-125-43 0,109 52-308,-1 2-1,0 5 0,-1 3 1,-1 3-1,0 5 0,-124 6 1,59 12-1986,-206 46 0,77 1-2546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6:0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86 4132,'0'0'2941,"-10"1"-1547,2 0-1200,-47 0 2368,52-1-1793,-1 0 0,1-1 0,0 0 0,-1 1 1,1-1-1,0 0 0,0-1 0,0 1 0,-6-4 0,12 7-418,0-1 0,0 0 0,0 1 1,-1-1-1,1 0 0,0-1 0,0 1 0,1 0 0,2-1 0,59 2-295,-43-3 237,20-1-209,62-11 1,30-2-30,303 19 110,-832 6 743,195 0-615,91-8-394,416 5-86,-263-10 220,1-1 0,-1-2 1,0-3-1,79-24 0,-94 20-27,-22 9-11,0 1 0,1 0 0,-1 0 1,1 0-1,0 1 0,-1 0 0,16-1 1,-48 21 324,5-12-255,0 0-1,0 0 1,0-2 0,0-1 0,-28 2-1,-108-6 81,52-1-155,72 2-35,9-1-8,-1 1-1,1 2 0,0 0 0,0 1 0,0 1 0,-25 8 0,47-12-41,1 0-1,-1 0 0,1 1 0,-1-1 1,1 0-1,-1 0 0,1 0 1,-1 0-1,1 1 0,-1-1 0,1 0 1,-1 0-1,1 1 0,0-1 0,-1 0 1,1 1-1,0-1 0,-1 1 1,1-1-1,0 0 0,-1 1 0,1-1 1,0 1-1,0-1 0,-1 1 0,1-1 1,0 1-1,0-1 0,0 1 1,0-1-181,1 1 0,-1-1 0,0 0 0,1 1 0,-1-1 0,1 0 0,-1 0 0,1 0 1,-1 1-1,1-1 0,-1 0 0,1 0 0,-1 0 0,1 0 0,-1 0 0,1 0 0,-1 0 1,0 0-1,1 0 0,-1 0 0,1 0 0,-1 0 0,1-1 0,-1 1 0,1 0 0,-1 0 1,1-1-1,15-7-6744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6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1 289 6534,'0'0'3449,"11"2"-2777,31 3 302,1-2 0,-1-2 0,1-2-1,80-12 1,-52 2-671,1 3-1,0 3 1,73 6-1,216 35 1792,-274-24-1835,-1-5-1,1-3 0,0-4 0,0-4 0,101-17 0,124-14 208,-250 33-305,0 3 0,0 2 0,65 13 0,-12 3 72,2-4 0,0-6 0,0-5 0,0-5 1,171-23-1,-266 21-210,302-36 135,-274 36-145,0 3-1,0 1 1,0 3 0,74 16 0,-52-4 38,201 37 148,-240-49-202,0-2 0,0-2 0,0-1 0,1-1 0,-1-2 1,46-11-1,128-49 19,-134 39 7,2 2-1,0 4 1,89-10 0,2 16 17,-52 5 4,117-23 0,-26-5 38,-166 32-81,0 1 0,1 2-1,47 6 1,-85-5-166,0 0 0,0 1 0,1-1 0,-1 0 0,0 0 1,0 0-1,0 0 0,0-1 0,1 1 0,-1-1 0,0 1 0,0-1 0,0 0 0,0 1 0,0-1 0,0 0 0,0 0 0,-1-1 0,1 1 1,0 0-1,0 0 0,-1-1 0,1 1 0,-1-1 0,1 0 0,-1 1 0,0-1 0,0 0 0,0 0 0,0 0 0,0 0 0,0 0 0,0 0 1,-1 0-1,1 0 0,-1 0 0,1-4 0,7-32-5462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6:3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4362 589 4356,'-5'-12'-192,"-15"-31"453,-3 2-1,-1 0 1,-2 2 0,-1 1-1,-51-54 1,66 82-171,1 0 0,-2 1-1,1 0 1,-1 1 0,-1 1 0,1 0 0,-1 1 0,0 0-1,-1 1 1,1 1 0,-1 0 0,-29-3 0,-13 1-116,-1 3 0,-63 6 1,51-1-4,-710 64 160,646-50-43,-44 4-16,-909 91 22,917-100 56,8-3-68,-268 49 0,381-46 38,0 1 0,1 3 1,1 2-1,0 2 0,2 2 0,0 2 0,1 2 1,1 2-1,-67 55 0,93-66-116,1 1 1,0 1-1,1 0 1,1 1-1,1 0 1,0 1 0,2 1-1,0 0 1,2 0-1,0 1 1,1 0-1,-9 46 1,12-41-9,2-1 1,0 1-1,2 0 0,1 0 1,1 0-1,2 0 1,0 0-1,2-1 1,1 1-1,1-1 0,11 27 1,13 18-2,2-1 1,4-2 0,3-1-1,3-2 1,2-3-1,3-1 1,3-2-1,2-3 1,2-2-1,3-2 1,105 71 0,-77-71 44,3-4 0,2-4 1,1-4-1,2-4 1,103 24-1,9-10 26,289 31-1,-212-53-39,2-12-1,0-12 1,0-13-1,-1-12 1,-1-13-1,-2-12 1,-2-12-1,331-115 1,-57-36 654,-401 140-267,218-132-1,-321 170-303,-2-2-1,-1-1 1,-1-3-1,-3-2 1,45-51-1,-69 68-65,-1 0 0,0-1 1,-2-1-1,-1-1 0,-1 0 0,-1-1 0,-2 0 0,0-1 0,-2 0 1,0 0-1,-2-1 0,4-41 0,-9 33-1,0 1-1,-3-1 1,0 1-1,-3-1 1,-1 1-1,-1 0 1,-2 1 0,-19-49-1,9 40-7,-2 1 0,-1 1-1,-2 0 1,-2 2 0,-61-70 0,41 61-24,-2 3 0,-1 1 0,-3 3 0,-1 2 0,-2 2 0,-2 3 0,-1 2 0,-1 3 0,-2 2 0,0 3 0,-2 3 0,-87-18 0,59 21-254,0 4 0,0 5 0,-1 3 0,0 4 0,0 4 0,1 5 0,-1 3 0,-120 30 0,-216 87-4054,220-60-1569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6:5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5381,'0'0'5125,"10"-4"-3678,14-2-353,0 1 0,-1 1 1,2 1-1,-1 1 0,27 2 1,45-1-409,138-19 0,-412 31 3998,-8-1-3571,129-2-1029,42-3-3,42-3 75,185-19 65,-54 1-250,-129 14 57,-5 1-142,-51 9 296,-38 5 361,-1-3 0,0-3 0,-118-3 1,183-4-548,-31-4-444,23-5-2027,16-7-3508,7 1-701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7:0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4 315 4644,'0'0'3737,"-1"-8"-3673,0 5-64,1 1 0,-1-1 0,1 0-1,0 0 1,0 0 0,0 0 0,0 0 0,1 0-1,-1 1 1,1-1 0,0 0 0,0 0-1,0 1 1,0-1 0,3-4 0,-2 5 7,0 0 0,0 0 0,0 0 0,1 0-1,-1 0 1,1 0 0,0 1 0,-1-1 0,1 1 0,0-1 0,0 1 0,0 0 0,0 1 0,0-1 0,0 0 0,0 1 0,0-1 0,5 1-1,30 0 188,0 2 0,0 1-1,0 2 1,0 1 0,36 12-1,-20-5-18,82 8-1,-3-17-74,200-21 0,-8 0 181,-164 17-31,239-6 64,-279-1-212,157-30 0,44-33-17,-113 23-28,222-22-1,-167 45 366,305 13-1,-566 11-405,0 0-1,0 0 0,1 1 1,-1-1-1,0 1 1,0 0-1,0 0 0,1 0 1,-1 0-1,0 0 0,0 0 1,-1 1-1,1 0 1,0-1-1,0 1 0,-1 0 1,1 1-1,-1-1 0,0 0 1,1 1-1,-1-1 0,1 3 1,-1-1-222,0 1-1,-1-1 1,0 0 0,1 0-1,-2 1 1,1-1 0,0 1 0,-1-1-1,0 1 1,0-1 0,0 0 0,-1 1-1,0-1 1,1 1 0,-4 7 0,-2 1-2207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8:5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5669,'0'0'11942,"10"-3"-11413,57-18-71,0 3 0,1 2 0,1 4 0,122-6 0,-119 18 866,-71 0-918,-29 0 1996,-370 3 609,413-9-2827,22-2-331,49 3-1035,111 7-1,-184 2 573,-19 4 317,-25 4 315,28-11-72,-218 49 109,124-42-4771,50-7-2169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817 51 5862,'-9'-6'-241,"0"0"562,-1 0-1,-1 1 0,1 0 1,-1 1-1,1 0 0,-1 0 0,0 1 1,0 1-1,-18-2 0,16 3-188,-1 1 0,1 0 0,0 1 0,0 0 0,0 2 0,0-1-1,1 1 1,-1 1 0,1 1 0,-1-1 0,1 2 0,1 0 0,-1 0-1,1 1 1,0 0 0,1 1 0,-1 1 0,2-1 0,-16 18 0,-8 11-40,3 2 0,1 0 0,2 2 0,2 1 0,-28 61 0,12-6 638,-42 147 0,52-136-576,6 1 0,5 1 0,4 2 0,5-1 0,5 1 0,9 120 0,1-192-138,2 0-1,1 0 0,2-1 0,2 0 0,19 46 0,-19-59-51,1-1 0,1-1 0,0 0-1,2-1 1,1 0 0,1-1 0,1-1 0,29 27 0,-42-43 32,0-1 1,0 1 0,1-1 0,-1 0 0,1-1 0,0 1 0,0-1 0,0 0 0,0-1 0,1 1 0,-1-1 0,1-1 0,-1 1 0,1-1 0,0 0 0,0 0 0,-1-1 0,1 0 0,0 0 0,0-1-1,0 0 1,-1 0 0,1-1 0,0 1 0,-1-1 0,0-1 0,1 1 0,-1-1 0,0 0 0,0-1 0,0 0 0,-1 1 0,1-2 0,7-7 0,16-17 41,-1-1 0,-1-2 1,-2-1-1,30-51 0,73-156 124,-123 231-152,69-147 164,103-316 0,-145 361 21,-5-2-1,-6 0 1,14-214-1,-34 295-25,-1 1 0,-1-1 0,-1 1 0,-2 0 0,-2 0-1,-13-47 1,17 71-176,-1 0 0,0 0 0,0 0 0,0 0 0,-1 1 0,0-1-1,0 1 1,0 0 0,-1 0 0,0 1 0,0-1 0,0 1 0,-1 1-1,0-1 1,0 1 0,0-1 0,0 2 0,-1-1 0,0 1 0,0 0-1,0 0 1,0 1 0,0 0 0,0 0 0,0 1 0,-1 0 0,1 0 0,0 0-1,-1 1 1,1 1 0,-1-1 0,1 1 0,-10 2 0,-5 3-867,0 0 0,0 2 1,0 0-1,1 1 0,-35 21 0,-34 21-4117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6:3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3952 414 8200,'0'0'4276,"-7"-8"-3075,-34-45-1023,25 30-133,-2 0 0,0 1 0,-2 1 0,0 0 0,-39-29 0,28 32 160,-1 1 0,-1 2 0,0 1 0,-1 1 0,-66-14 0,-184-18 658,245 40-665,-522-33 1350,-5 37-834,255 3 227,203-2-834,-372 13 74,409-5-151,2 2 0,-1 3 0,1 3 0,-119 46-1,132-38-13,0 2 0,2 3-1,2 2 1,0 3-1,2 1 1,-77 74 0,101-83 15,1 1 1,2 1 0,1 1-1,1 1 1,-21 42 0,30-48 8,2-1-1,0 1 1,2 1 0,1 0-1,1 0 1,1 0 0,1 1-1,-1 31 1,5-32-32,1-1 1,0 1-1,2-1 1,1 0-1,1 0 1,1 0-1,1 0 1,1-1-1,1 0 1,1-1-1,1 0 1,1 0-1,1-2 1,1 1-1,0-2 1,21 22-1,-5-11-4,0-2 1,2-1-1,1-1 1,2-2-1,0-1 0,1-2 1,1-2-1,0-1 0,74 23 1,-14-12 39,2-5 0,191 22 0,-118-32 34,0-6-1,1-8 1,292-39-1,-267 7-45,-1-10 0,361-126 0,-109-16 8,-346 133-32,-1-4 0,111-81 0,-183 115 60,-1-2-1,-1-1 1,-2-1 0,0-1 0,-1-1-1,-2-2 1,21-33 0,-37 52-42,0-2 0,-1 1 0,-1-1 0,0 0-1,0 0 1,-1 0 0,-1-1 0,0 1 0,0-1 0,-2 0 0,0 0 0,0 0 0,-1 0 0,0 0 0,-1 0-1,-1 1 1,0-1 0,-1 0 0,0 1 0,-1-1 0,0 1 0,-1 0 0,-8-15 0,-3 4-13,0 0 0,-1 0 0,-1 2 1,-1 0-1,-1 1 0,-1 1 0,0 1 0,-2 1 0,0 1 1,0 1-1,-2 1 0,0 1 0,-28-10 0,-11-2-93,-2 3-1,0 4 0,-1 2 1,-85-10-1,38 15-237,0 5 1,-178 12-1,31 19-1919,2 9-3755,29-1-5576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6:4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1199 262 5958,'0'0'-561,"-1"-10"3108,-1-1-2248,0 0 0,0 0 0,-1 1 1,-1-1-1,1 1 0,-7-12 1,7 16-256,-1 1 0,1-1 0,-1 1 0,0 0 0,0 0 0,0 0-1,-1 1 1,1-1 0,-1 1 0,0 0 0,0 1 0,-1-1 0,1 1 0,-10-4 0,2 3 26,-1 0 0,1 1 0,-1 0 0,0 1 0,0 1 0,0 0 0,0 1 0,0 1 0,0 0 0,-21 5 0,-16 5 143,-73 27 0,83-24-64,-16 4 593,-7 1 177,1 3-1,1 3 1,-82 44-1,126-58-818,2 0 0,-1 0 0,1 2 0,1 0 0,0 1 0,1 0 0,1 1 0,0 0 1,1 2-1,1-1 0,0 1 0,1 1 0,1 0 0,1 0 0,-11 35 0,15-38-72,1 0 0,0 0 0,1 0 1,1 0-1,0 1 0,1-1 0,1 0 0,0 1 0,1-1 1,1 0-1,0 0 0,1 0 0,1-1 0,0 1 1,1-1-1,14 25 0,-9-21-17,1-2 0,0 1 0,2-2 1,0 0-1,0 0 0,1-1 0,1-1 0,0-1 1,1 0-1,0-1 0,1-1 0,24 10 0,-22-11 10,0-2 0,1 0 1,0-2-1,0 0 0,0-1 0,0-1 0,1-1 0,0-1 0,32-3 0,-26-2 7,0 0 0,0-2 0,-1-1-1,0-1 1,0-1 0,41-21 0,-24 5-7,-1-1-1,-1-2 1,-2-2 0,-1-2-1,-1-1 1,-2-2 0,60-74 0,-78 86-12,0-1 0,-2-1 0,-1-1 1,-1 0-1,-1-1 0,-1 0 0,9-31 1,-18 47 28,0 0 0,-1-1 0,0 1 0,-1-1 1,0 0-1,-1 1 0,0-1 0,0 0 0,-2 1 0,1-1 0,-2 0 1,1 1-1,-2 0 0,1 0 0,-2 0 0,1 0 0,-1 0 1,-1 1-1,0 0 0,-11-14 0,0 6-34,0 0-1,-2 1 1,0 1-1,-1 1 1,0 1-1,-1 0 1,-1 2-1,0 0 1,-1 2-1,0 0 1,0 2-1,-1 0 1,-40-7-1,6 5 20,-1 3-1,0 2 0,0 3 0,-97 8 0,117-1 9,0 1-1,0 2 1,1 2 0,0 2-1,0 1 1,2 2-1,0 1 1,0 2-1,2 1 1,-59 44 0,85-58-223,1 1 1,-1 0 0,1 0 0,0 0-1,1 1 1,-1 0 0,2 1 0,-1-1-1,1 1 1,0 0 0,0 1 0,1-1-1,0 1 1,1 0 0,-1 0 0,-1 13-1,4-21-18,1 1 0,0 0 0,0 0-1,0-1 1,0 1 0,0 0 0,0 0-1,1-1 1,-1 1 0,0 0-1,1 0 1,-1-1 0,1 1 0,0-1-1,0 1 1,0-1 0,1 2 0,0-1-432,1 0 0,-1 0 1,1 0-1,0-1 0,0 1 0,0-1 1,0 0-1,0 0 0,3 1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1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686 0 9577,'-14'2'336,"-74"11"453,-82 11 1076,159-23-1746,0 0 0,-1 1 0,1 0 0,0 1 0,0 0 0,0 1 0,0 0 1,1 1-1,-1 0 0,1 1 0,0 0 0,-10 9 0,6-3-68,1 1 0,0 0 0,1 1 0,1 1 0,0 0 0,-16 31 0,-11 22-222,-34 91-1,60-129 454,3 1 1,0 0-1,2 0 0,1 1 1,-3 58-1,8-59-120,2 0 0,2-1 0,0 1 0,3-1-1,0 0 1,2 0 0,16 41 0,-18-57-103,1-1 0,0 1 0,1-1 0,0-1 0,1 0 0,0 0 0,17 15 0,-19-20-40,1 0 0,0-1-1,1 0 1,-1-1 0,1 0-1,0 0 1,1-1 0,-1 0-1,1-1 1,0 0 0,19 3-1,-4-4-75,-1 0 0,1-2 0,-1-2 0,1 0 0,-1-1 0,0-1 0,0-2 0,0 0-1,-1-1 1,0-2 0,0 0 0,39-23 0,-24 9 53,-1-1 1,0-2-1,-2-2 0,-2-1 0,0-1 0,35-43 0,-44 43 15,-1-1 0,-1-1 0,-2-1-1,-1-1 1,24-59 0,-34 67 134,0 0 0,-2 0 1,-1-1-1,-1 1 0,-1-1 0,-2-1 1,0 1-1,-5-50 0,2 68-82,-1 0-1,-1 0 0,1 0 0,-1 0 0,-1 1 0,0-1 0,0 1 1,-1 0-1,0 0 0,0 0 0,-1 1 0,0 0 0,0 0 0,-1 0 1,0 1-1,0 0 0,0 0 0,-1 1 0,0 0 0,-13-7 0,3 3-26,-1 1-1,0 0 0,-1 1 1,0 2-1,0 0 0,0 0 1,0 2-1,-27-1 0,14 4 52,1 2-1,-1 1 0,0 2 1,1 1-1,0 1 0,0 2 0,1 1 1,0 1-1,-35 19 0,31-12-535,1 2 1,1 1-1,0 2 0,2 0 0,1 3 0,1 0 0,-36 42 0,60-62-369,0 0-1,1 0 1,0 0-1,0 1 1,0-1-1,0 1 1,1 0-1,-4 12 0,5 6-6371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2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3389 313 8232,'-81'-51'2469,"-189"-108"-469,233 142-1998,0 1 1,0 2-1,-1 1 1,-1 3-1,-73-12 1,24 15-14,0 3 0,-106 10 0,-178 34 44,49-3 992,115-22-154,-300 34-302,421-35-533,1 4 1,0 4-1,-146 57 0,185-59 18,0 2-1,1 2 1,2 2-1,-80 61 1,110-76-99,1 1 1,0 0 0,1 1 0,0 1 0,1 0-1,0 0 1,2 1 0,0 0 0,0 1 0,1 0-1,1 1 1,1-1 0,0 1 0,2 0 0,-1 1-1,2-1 1,-2 34 0,5-33 53,0 0 0,2-1 0,0 1 1,1 0-1,1-1 0,1 0 0,0 1 0,1-2 0,1 1 1,0-1-1,2 0 0,-1-1 0,16 21 0,-9-17-7,0 0-1,1 0 1,1-2 0,0 0-1,2-1 1,0-1-1,39 24 1,-27-22 15,1-2 1,0 0-1,1-3 0,61 16 1,3-11 29,0-3 0,190 1-1,1289-49 2266,-986-53-2664,-440 53 143,267-99 1,-405 128 209,38-15 57,76-40-1,-114 53-39,-1 0 0,1-1 0,-1 0 0,-1-1 0,1 0 0,-1 0 0,-1-1 0,0-1-1,0 0 1,-1 0 0,10-19 0,-14 22 55,-1 1 0,-1-1 0,1 1 0,-1-1 0,-1 0 0,1 0 0,-1 0-1,-1 0 1,1 0 0,-1 0 0,-1-1 0,0 1 0,-2-11 0,-1 7-40,1-1-1,-2 1 1,0 0 0,0 1-1,-1-1 1,-1 1 0,-14-19-1,2 7-37,-2 1-1,0 1 1,-2 0-1,0 2 1,-1 1-1,-39-23 1,18 17-38,0 2 1,-2 2-1,0 3 0,-2 1 0,0 3 1,0 1-1,-51-4 0,-27 3-328,-204 6 0,168 15-359,0 7-1,-249 55 1,101 8-2828,213-52 18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3876,'0'0'-160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2 4068,'0'0'16437,"-8"-1"-15615,-11 1-382,0 0 0,-1 1 0,1 2 0,0-1-1,1 2 1,-25 8 0,31-8-257,0 0 0,0 1 0,0 1 0,0 0 0,1 0 1,0 2-1,0-1 0,1 1 0,0 1 0,-16 16 0,24-23-156,0 0 1,1 0-1,-1 0 1,1 0 0,-1 1-1,1-1 1,0 0 0,-1 1-1,1-1 1,0 1-1,1-1 1,-1 1 0,0-1-1,1 1 1,0 0-1,-1-1 1,1 1 0,0 0-1,0-1 1,1 1-1,-1 0 1,2 4 0,-1-5-11,0 1 0,1-1 0,-1 0 0,1-1 0,-1 1 0,1 0 1,0 0-1,0-1 0,0 1 0,0-1 0,0 1 0,0-1 0,0 0 1,0 0-1,1 0 0,-1 0 0,0 0 0,1 0 0,-1-1 0,1 1 1,-1-1-1,1 0 0,4 0 0,25 2-144,0-2 0,0-2-1,49-8 1,-23-2-3714,-1-6-4904,-32 9-1975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10794,'0'0'8510,"-9"5"-7496,-7 5-543,1 1 0,1 0 0,0 1 0,0 0 0,2 1 0,-1 1 0,2 0 0,-16 23 0,22-29-284,-1 1 0,1 0 0,1 0 0,0 0 1,0 0-1,1 1 0,0 0 0,0-1 1,1 1-1,0 0 0,1 0 0,0 0 0,1 18 1,2-26-194,-1 1 0,0-1 0,1 1 0,-1-1 0,1 1 0,0-1 0,0 0 0,0 0 0,0 0 0,0 0 0,0 0 0,0-1 0,1 1 0,-1 0 0,1-1 0,-1 0 0,1 0 0,-1 1 0,1-2 0,0 1 0,0 0 0,0 0 0,-1-1 0,1 0 0,0 1 0,0-1 0,4-1 0,4 2-990,1-1 0,-1 0 0,1-1-1,0 0 1,18-5 0,4-8-4203,-5-4-2051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13773,'0'0'4933,"-54"49"-3108,42-27-127,2 0-481,7-3-352,3-2-577,5-7-160,16-3-32,4-7 33,2 0-97,3-5-929,2-9-1345,-7-3-1314,-2-4-2850,0 2-2242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169 195 2242,'0'0'12972,"-57"78"-10377,35-45-193,0 2-128,1 0-576,3-1-673,2-5-513,9-2-384,2-7-63,5-7-98,0-9-1664,10-4-2339,5-5-5925</inkml:trace>
  <inkml:trace contextRef="#ctx0" brushRef="#br0" timeOffset="1">289 1 11211,'0'0'7847,"50"71"-6630,-31-42 96,-3 1-288,-1 3-192,-5 3-352,-8 3-225,-2 2-64,-9 1 0,-19 5-128,-10 2 0,-8 1-32,-6-2-96,0-10-1313,1-9-1314,13-15-4003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 11243,'0'0'7036,"-3"11"-5841,-4 11-710,2-11-296,1 0 0,0 1 1,0-1-1,2 1 1,-1 0-1,2 0 0,-1 0 1,2 24-1,0-36-167,0 1-1,0 0 0,1-1 1,-1 1-1,0 0 0,1 0 1,-1-1-1,0 1 0,1 0 1,-1-1-1,1 1 0,-1-1 1,1 1-1,-1-1 0,1 1 1,0-1-1,-1 1 1,1-1-1,0 1 0,-1-1 1,1 0-1,0 1 0,-1-1 1,1 0-1,0 0 0,0 0 1,-1 1-1,2-1 0,27-4 587,23-20 76,-17 0-577,-1-2 0,58-59 0,-92 85-107,0 0 1,-1 1-1,1-1 1,0 0-1,0 0 1,0 0-1,0 0 1,0 0-1,0 0 1,0 0-1,0 1 1,0-1-1,1 0 0,-1 0 1,0 0-1,0 0 1,0 0-1,0 0 1,0 0-1,0 0 1,0 0-1,0 1 1,0-1-1,0 0 1,0 0-1,0 0 1,0 0-1,0 0 1,0 0-1,1 0 1,-1 0-1,0 0 1,0 0-1,0 0 1,0 0-1,0 0 1,0 0-1,0 0 1,0 0-1,1 0 1,-1 0-1,0 1 1,0-1-1,0 0 1,0-1-1,0 1 1,0 0-1,0 0 1,0 0-1,1 0 1,-1 0-1,0 0 1,0 0-1,0 0 1,0 0-1,0 0 1,0 0-1,0 0 1,0 0-1,0 0 1,1 0-1,-1 0 1,-2 18 102,-1 18 117,3-35-213,0 0-1,0 0 0,0-1 0,0 1 0,0 0 0,0 0 0,0 0 0,0-1 0,0 1 0,0 0 0,1 0 0,-1-1 0,0 1 0,0 0 1,1-1-1,-1 1 0,1 0 0,-1-1 0,0 1 0,1 0 0,-1-1 0,1 1 0,0-1 0,-1 1 0,1-1 0,-1 1 0,1-1 0,0 0 1,-1 1-1,1-1 0,0 0 0,0 1 0,9-1 17,0-1 0,0 0 0,0-1 1,0 0-1,0-1 0,-1 0 0,1 0 1,-1-1-1,0 0 0,0 0 0,0-1 0,-1-1 1,1 1-1,-1-1 0,0-1 0,-1 1 1,0-1-1,0-1 0,6-7 0,-12 14-60,-2 6 15,0 0 0,0-1 0,0 1 0,0 0 0,-1 0 0,1 0 0,-1-1 0,-3 5 0,3-4 26,-1 0-1,1-1 1,0 1-1,1 0 1,-1 0 0,1 0-1,0 0 1,0 7-1,1-12 3,0 1 0,0-1 0,0 1 0,0 0 0,0-1 0,0 1 0,1-1-1,-1 1 1,0 0 0,0-1 0,1 1 0,-1-1 0,0 1 0,1-1 0,-1 1-1,0-1 1,1 1 0,-1-1 0,1 0 0,-1 1 0,1-1 0,-1 0 0,1 1 0,-1-1-1,1 0 1,-1 1 0,1-1 0,0 0 0,-1 0 0,1 0 0,-1 1 0,2-1-1,28-1 161,25-18-152,-49 16-117,45-29-1309,-48 30 1339,-1-1-1,1 1 1,0 0 0,0-1-1,-1 0 1,0 0 0,1 1 0,-1-1-1,0 0 1,0-1 0,-1 1 0,1 0-1,1-5 1,-3 7-82,-21 38-843,11-4-358,9-9-2605,2-20 475,7-3-1094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5061,'0'0'17931,"-10"12"-17028,-2 5-581,0 1 0,0 1 1,2 0-1,0 0 1,1 1-1,2 0 1,0 1-1,0-1 1,-3 26-1,6-13-116,2 0 1,3 54-1,6-67-97,-2-19-44,-3-11-239,-3 0-185,0 1-1,-1 0 1,0 0-1,-1-1 1,0 2-1,-1-1 1,1 0-1,-9-12 1,-43-65-2219,46 74 2743,6 8 1170,10 4-64,8 0-1111,161 0-860,-175 0 587,-1 0 19,0 0 0,0 0 0,1 0 0,-1 0-1,0 0 1,0 0 0,0 1 0,0-1 0,0 0 0,1 0 0,-1 0 0,0 0 0,0 0 0,0 0 0,0 0-1,1 0 1,-1-1 0,0 1 0,0 0 0,0 0 0,0 0 0,1 0 0,-1 0 0,0 0 0,0 0 0,0 0-1,0 0 1,0 0 0,1 0 0,-1-1 0,0 1 0,0 0 0,0 0 0,0 0 0,0 0 0,0 0 0,0 0-1,0-1 1,0 1 0,1 0 0,-1 0 0,0 0 0,0 0 0,0-1 0,0 1 0,0 0 0,0 0 0,0 0-1,0 0 1,0-1 0,0 1 0,0 0 0,0 0 0,0-7-5319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9929,'0'0'10891,"54"-8"-10699,-28 8-160,1 0-801,-2 2-3010,1 3-4613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3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11 14382,'0'0'10580,"-9"-3"-9827,4 1-719,-1 0 1,0 1-1,0 0 1,-1 0-1,1 1 0,0 0 1,0 0-1,0 0 1,0 1-1,0 0 0,0 0 1,0 0-1,0 1 1,0 0-1,0 0 0,1 0 1,-9 5-1,-8 4 68,0 0 0,-26 19 0,43-27-50,0 0 0,0 1-1,1-1 1,-1 1 0,1 1 0,0-1 0,0 0 0,1 1 0,-1 0 0,1 0 0,0 0 0,0 0 0,1 1 0,-1-1 0,-2 10 0,5-13-39,0-1 1,0 0-1,0 1 0,0-1 0,0 0 0,0 1 0,0-1 0,0 0 0,1 0 0,-1 1 1,0-1-1,1 0 0,-1 1 0,1-1 0,-1 0 0,1 0 0,0 0 0,-1 0 1,1 0-1,0 1 0,0-1 0,0-1 0,0 1 0,1 1 0,1 0 9,0 0-1,0-1 1,0 1 0,0-1-1,1 0 1,-1 0-1,0 0 1,1 0-1,4 0 1,9 0-71,-1 0 0,1-2 0,17-2 0,-32 3 27,10-2-535,0 0 0,0 0 0,0-2 0,20-7 0,-20 5-888,-1 1 0,1-2 0,-1 0 0,14-10 0,2-8-6028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13229,'0'0'12267,"-47"43"-11210,41-22-576,3-1-385,3 2-32,0 0-32,0 0-513,8-4-736,4-6-1569,3-5-2403,3-4-8520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3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1 529 12011,'0'0'2760,"4"8"-2349,-2-5-359,-1 0 0,1-1 0,-1 1 0,1 0 1,0-1-1,0 1 0,1-1 0,-1 0 0,0 0 0,1 0 0,-1 0 0,1 0 0,0 0 0,0-1 0,3 2 0,3 0 125,1 0 0,-1-1 1,1 0-1,19 1 0,1084 23 2405,-1061-26-2260,658-14 560,-158 1 260,985-60-616,-6-67 496,878-207-1999,-2279 329-1903,-87 14-812,2 2-3365,-24 0-1714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4164,'0'0'15481,"-8"2"-14397,-4 2-810,0 1 1,1 0-1,0 1 0,0 0 1,0 1-1,1 0 1,0 1-1,0 0 0,1 0 1,-16 19-1,19-21-160,1 1 1,0-1-1,0 1 0,0 0 0,1 0 1,0 0-1,0 1 0,1 0 0,0-1 1,0 1-1,1 0 0,0 1 0,0-1 1,1 0-1,0 0 0,0 1 0,1-1 1,1 13-1,1-18-157,-1 0 0,0 0 0,1 0 0,-1 0 0,1-1 0,0 1 0,0 0 1,0-1-1,0 0 0,1 1 0,-1-1 0,1 0 0,-1 0 0,1 0 0,-1-1 0,1 1 0,0-1 0,0 1 1,0-1-1,0 0 0,0 0 0,0 0 0,0-1 0,1 1 0,-1-1 0,4 0 0,44 4-3715,-8-6-3865,-4-4-3289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5926,'0'0'13837,"-51"47"-12172,50-31-223,1-2-385,0-2-385,16-4-415,8-6-129,5-2-224,1 0-1314,0-4-1473,-1-10-3138,-2-1-2788</inkml:trace>
  <inkml:trace contextRef="#ctx0" brushRef="#br0" timeOffset="1">247 32 9833,'0'0'6791,"-56"71"-4869,33-41 480,1-1-224,3 1-641,6-3-576,7-4-640,6-2-225,0-6-417,9-12-2337,9-3-2243,2 0-7110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9769,'0'0'11083,"5"54"-9514,0-31-480,-3 4-192,-2 3-288,0 2-257,-4 0-128,-11 1-32,-6-1-96,-1-3-31,-2-2-65,3-3-225,4-8-2081,8-8-1858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15086,'0'0'7042,"11"1"-6156,222 38-752,-73-2-4779,-159-37 4650,0 1 1,0-1-1,1 0 1,-1 0-1,0 1 1,0-1-1,0 1 1,1-1-1,-1 1 1,0-1-1,0 1 1,0 0-1,0 0 1,0-1-1,0 1 1,0 0-1,0 0 1,0 0-1,1 2 1,-2-2 36,-1-1 1,1 1-1,0 0 1,0 0-1,0-1 1,-1 1-1,1 0 1,0-1-1,-1 1 1,1 0-1,0-1 1,-1 1-1,1-1 1,-1 1-1,1 0 1,-1-1-1,1 1 1,-1-1-1,0 0 1,1 1-1,-1-1 1,1 1-1,-1-1 1,-1 1-1,-59 24 2424,45-20-2234,-22 10 671,13-6-99,0 0 1,2 2-1,-1 0 0,1 2 0,-37 27 0,50-26-857,16-7-2291,27-9-6982,-2-9-4169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4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10282,'-12'1'7874,"-5"2"-7113,1 0-1,-1 1 1,1 0 0,0 2 0,0 0 0,0 0-1,1 2 1,-20 12 0,27-15-415,0 1 0,1 0 0,-1 0 0,2 0 0,-1 1 0,1 0 0,0 0 1,-6 10-1,9-12-245,1-1 0,-1 1 1,1 0-1,0 0 1,1 0-1,-1 1 0,1-1 1,0 0-1,0 1 1,1-1-1,0 0 0,-1 1 1,2-1-1,-1 1 1,2 6-1,-1-8-93,1 0 0,-1 0-1,1 0 1,0 0 0,0 0 0,1-1-1,-1 1 1,1-1 0,-1 1 0,1-1-1,0 0 1,1 0 0,-1 0 0,0-1-1,1 1 1,-1-1 0,1 1 0,0-1 0,0-1-1,0 1 1,0 0 0,0-1 0,0 0-1,1 0 1,3 0 0,11 3-192,-1-1 1,1-2 0,-1 0-1,29-2 1,-40 1 161,0-1 0,-1 0 0,1 0 0,-1-1 0,0 0 0,1 0 0,-1 0 0,0-1 0,0 0 0,-1 0 0,1-1 0,0 1 0,-1-1 0,0 0 0,0-1 0,0 1 0,-1-1 0,1 0 0,-1 0 1,0-1-1,-1 1 0,1-1 0,-1 0 0,0 0 0,-1 0 0,1 0 0,-1 0 0,0-1 0,-1 1 0,0-1 0,0 1 0,0-1 0,-1 1 0,0-11 0,0 13 34,-1 0-1,0 1 1,0-1-1,0 1 1,-1-1-1,1 1 1,-1 0-1,0 0 1,0-1 0,0 1-1,0 0 1,0 1-1,-1-1 1,1 0-1,-1 1 1,0-1-1,0 1 1,0 0 0,0 0-1,0 0 1,0 0-1,-1 1 1,1-1-1,0 1 1,-1 0-1,1 0 1,-1 0-1,0 0 1,-3 0 0,-56-5-962,8 6-4036,35 2-2595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15855,'0'0'9449,"51"53"-18257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19154,'0'6'2082,"-7"12"192,-6 9-416,3 6-1313,0 5-225,2-2-256,6 1-32,2-5-32,0-7-256,1-5-257,5-9-576,0-5-256,-4-6-96,-2-2-65,0-16-1152,0-4-2852,0-9-3106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11531,'0'0'7623,"75"-10"-4740,-35 6-801,2-1-481,1 1-576,-5-1-672,-10 3-225,-4 2-192,-12 0-673,-5 0-865,-7 2-608,-2 7-416,-16-4-1346,-5 1-2658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21 320,'0'0'24087,"53"19"-22614,-12-28-287,2-1-418,6-1-479,-9 5-225,-5 2 0,-12 4-609,-10 0-736,-13 4-1217,0 7-1346,-23 2-1986,-8 2-4355</inkml:trace>
  <inkml:trace contextRef="#ctx0" brushRef="#br0" timeOffset="1">0 202 11659,'0'0'9577,"50"12"-8328,-14-12-608,2-5-513,4-2-96,-1-2-64,-2-1-1025,-2-3-1473,-6 0-2339,-5 0-2114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30 225 9417,'0'0'13586,"-6"10"-12283,-16 29-396,22-39-891,-1 1-1,1-1 1,0 1-1,0 0 1,0-1-1,0 1 1,0-1-1,0 1 0,-1-1 1,1 1-1,0-1 1,1 1-1,-1 0 1,0-1-1,0 1 1,0-1-1,0 1 1,0-1-1,1 1 1,-1-1-1,0 1 1,0-1-1,1 1 1,-1-1-1,0 1 1,1-1-1,-1 1 0,0-1 1,1 0-1,-1 1 1,1-1-1,-1 0 1,1 1-1,-1-1 1,1 0-1,-1 0 1,1 1-1,-1-1 1,1 0-1,-1 0 1,1 0-1,-1 0 1,1 0-1,0 0 1,-1 1-1,1-1 0,-1 0 1,1-1-1,-1 1 1,1 0-1,-1 0 1,1 0-1,0 0 1,0-1-1,32-1 138,51-22-36,-71 19-103,0 1 0,1-1 0,0 2 0,0 0 0,0 1 0,0 0 0,27 1 0,-40 1-2,1 0-1,0 0 0,-1 0 1,1 1-1,-1-1 0,1 0 1,0 1-1,-1-1 0,1 1 1,-1 0-1,0 0 0,1-1 0,-1 1 1,1 0-1,-1 0 0,0 0 1,0 0-1,0 0 0,1 1 1,-1-1-1,0 0 0,-1 0 1,1 1-1,0-1 0,0 1 1,0 1-1,1 3 77,-1-1 0,0 1 0,0 0 0,-1 0 0,0-1 0,0 7 0,0-7-41,-1-1 0,1 0-1,1 1 1,-1-1 0,0 1 0,1-1-1,0 0 1,0 0 0,0 0 0,3 7-1,-3-11-45,-1 1 0,1-1 0,-1 1 0,1 0 0,-1-1 0,1 1 0,-1-1 0,1 1 0,-1-1 0,1 1 0,0-1 0,-1 0 0,1 1 0,0-1 0,-1 0 0,1 0 0,0 1 0,0-1 0,-1 0 0,1 0 0,0 0 0,0 0 0,-1 0 0,1 0 0,0 0 0,0 0 0,-1 0 0,1 0 0,0 0 0,0-1 0,-1 1 0,1 0 0,0 0 0,-1-1 0,1 1 0,0-1 0,-1 1 0,1 0 0,-1-1 0,1 1 0,0-1 0,-1 1 0,1-1 0,-1 0 0,1 1 0,-1-1 0,0 1 0,1-1 0,-1 0 0,0 0 0,1 1 0,-1-2 0,18-37-2782,-16-14-5061,-2 19 203</inkml:trace>
  <inkml:trace contextRef="#ctx0" brushRef="#br0" timeOffset="1">288 5 12716,'0'0'13485,"56"-5"-25945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3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98 9865,'0'0'15535,"-1"13"-14910,-3 28-404,-17 72 0,11-70-420,2 0 0,-4 73 0,12-116 179,0 0 0,0 0-1,0 0 1,0 0 0,0 0 0,0 0 0,0 0 0,0 0 0,0 0 0,0-1 0,0 1-1,0 0 1,1 0 0,-1 0 0,0 0 0,0 0 0,0 0 0,0 0 0,0 0 0,0 0-1,0 0 1,0 0 0,1 0 0,-1 0 0,0 0 0,0 0 0,0 0 0,0 0 0,0 0-1,0 0 1,0 0 0,0 0 0,0 0 0,1 0 0,-1 0 0,0 1 0,0-1 0,0 0-1,0 0 1,0 0 0,0 0 0,0 0 0,0 0 0,0 0 0,0 0 0,0 0 0,0 0-1,1 0 1,-1 0 0,0 1 0,0-1 0,0 0 0,0 0 0,0 0 0,0 0 0,0 0-1,0 0 1,0 0 0,0 0 0,0 1 0,0-1 0,0 0 0,9-14-670,9-20-364,-3-6 428,-2-2 0,-2 1 0,-2-2 0,-2 1 0,-1-1 0,-3 0 0,-1-51 1,-5 83 2957,-4 24-1320,-4 26 16,9-24-660,0 0 0,1 0-1,0-1 1,1 1 0,1 0 0,5 29 0,-5-40-312,0 0 0,0 0 0,1 0 0,-1 0-1,1 0 1,0 0 0,0 0 0,0 0 0,1 0 0,-1-1 0,1 1 0,0-1 0,0 0-1,0 0 1,0 0 0,0 0 0,1-1 0,-1 1 0,1-1 0,0 0 0,0 0-1,0 0 1,0 0 0,0-1 0,0 0 0,0 0 0,1 0 0,4 0 0,0 0 135,0-2 0,0 1 1,0-1-1,0-1 0,0 0 1,0 0-1,0-1 0,-1 0 1,1 0-1,-1-1 0,1 0 1,-1-1-1,-1 1 1,1-2-1,-1 1 0,0-1 1,7-7-1,-1 2 19,-1-2 1,-1 0-1,0 0 1,-1-1-1,0 0 1,-1-1-1,0 0 1,8-21-1,-15 30-177,0 0-1,0 0 1,0 1-1,-1-1 1,0-1-1,0 1 1,0 0-1,-1 0 1,0 0-1,-1-8 1,1 14-35,0-1-1,-1 1 1,1-1 0,0 1 0,0 0 0,-1-1 0,1 1 0,0-1 0,0 1 0,-1 0-1,1 0 1,0-1 0,-1 1 0,1 0 0,0-1 0,-1 1 0,1 0 0,0 0 0,-1 0-1,1-1 1,-1 1 0,1 0 0,-1 0 0,1 0 0,0 0 0,-1 0 0,1 0 0,-1 0-1,1 0 1,-1 0 0,1 0 0,0 0 0,-1 0 0,1 0 0,-1 0 0,1 0 0,-1 1-1,1-1 1,0 0 0,-1 0 0,0 1 0,0-1-68,1 0 0,-1 1 1,0-1-1,0 1 0,0-1 0,1 1 1,-1-1-1,0 1 0,1 0 0,-1-1 1,0 1-1,1 0 0,-1-1 0,1 1 1,-1 0-1,1 0 0,-1-1 0,1 1 1,0 0-1,-1 1 0,1 0-96,0 24-4751,6-9-2091,5-4-2014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7143,'0'0'9534,"-2"10"-7393,-11 68 304,3 1 0,1 130 0,9-208-2403,0 1 0,0-1 1,0 0-1,0 1 1,1-1-1,-1 0 0,0 1 1,1-1-1,-1 0 0,0 0 1,1 1-1,0-1 1,-1 0-1,1 0 0,0 0 1,0 0-1,-1 0 0,1 0 1,0 0-1,0 0 1,0 0-1,0 0 0,0 0 1,1-1-1,-1 1 0,0 0 1,0-1-1,0 1 1,1-1-1,-1 1 0,0-1 1,0 0-1,1 0 0,-1 1 1,0-1-1,1 0 1,-1 0-1,0 0 0,1 0 1,-1 0-1,0-1 0,1 1 1,-1 0-1,0-1 1,1 1-1,-1-1 0,2 0 1,5-2 163,0 0 1,-1 0 0,1-1-1,-1 0 1,1-1 0,9-7-1,14-15-81,-2-1 0,0-1 1,-2-2-1,-2 0 0,-1-2 0,35-61 0,-58 92-272,0 1 1,0 0-1,0 0 1,-1-1-1,1 1 1,0 0-1,-1-1 1,1 1-1,-1-1 1,0 1-1,1-1 1,-1 1-1,0-1 1,0 1-1,0-1 1,0 1-1,0-1 1,-1-1-1,0 2-260,0 0-1,0 1 0,0-1 0,0 1 0,0 0 0,0-1 0,0 1 1,0 0-1,-1 0 0,1 0 0,0 0 0,0 0 0,0 0 1,-1 0-1,1 0 0,0 0 0,0 0 0,0 1 0,0-1 0,0 0 1,0 1-1,-1-1 0,0 2 0,-21 7-9489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11915,'0'0'9033,"31"49"-7368,-8-45-1024,3-4-577,4 0-865,3 0-1601,-1-4-1089,1-8-1634,1-2-4132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75 11883,'0'0'7367,"-11"0"-5936,4-1-1317,-1 1 0,1 0 0,-1 1-1,1 0 1,-1 0 0,1 0 0,-1 1 0,1 0 0,0 1 0,0-1 0,0 2 0,0-1-1,1 1 1,-9 5 0,9-5-32,0-1 86,1 1 0,0-1 0,0 1 0,0 0 0,0 0 0,1 1 0,-1-1 0,1 1 0,0 0 0,1 0 0,-1 0 0,1 1 0,-3 6 0,7-11-150,-1-1-1,1 1 1,-1-1-1,1 1 1,0-1-1,-1 1 1,1-1-1,0 1 1,0-1-1,-1 1 1,1-1-1,0 0 1,0 0-1,0 1 1,0-1-1,-1 0 0,1 0 1,0 0-1,0 0 1,0 0-1,0 0 1,-1 0-1,1 0 1,0 0-1,0 0 1,1-1-1,28-3 232,-6-3-175,0-2-1,0-1 0,-1-1 1,32-21-1,-34 20-62,0 0 0,0 1 0,1 1 0,0 1 0,33-9 0,-54 18-10,0 0-1,-1 0 1,1 0 0,0-1 0,-1 1 0,1 0 0,0 0 0,-1 0 0,1 0 0,0 0 0,-1 0 0,1 0 0,0 1-1,-1-1 1,1 0 0,0 0 0,-1 0 0,1 1 0,0-1 0,-1 0 0,1 1 0,-1-1 0,1 0 0,-1 1 0,1-1 0,-1 1-1,1-1 1,-1 1 0,1-1 0,-1 1 0,1-1 0,-1 1 0,1 0 0,-2 27 254,-21 29 238,12-39-332,5-9 215,0 1-1,1 0 1,-1 0 0,-3 16-1,8-26-355,0 1 0,1-1 0,-1 1 0,0-1 0,0 0 0,1 0 0,-1 1 0,0-1 0,1 0 0,-1 1 0,0-1 0,1 0 0,-1 0 0,0 0 0,1 1 0,-1-1 0,0 0 0,1 0 0,-1 0 0,1 0 0,-1 0 0,1 0 0,-1 0 0,0 0 0,1 0 0,-1 0 0,1 0 0,-1 0 0,0 0 0,1 0 0,-1 0 0,1 0 0,-1 0 0,0 0 0,1-1 0,-1 1 0,0 0 0,1 0 0,-1-1 0,1 1 0,-1 0 0,0 0 0,0-1 0,1 1 0,21-10 143,55-46 2,-63 44-261,0 1 0,0 0 0,1 1 0,0 1 0,32-14 0,-46 22 86,-1 1 0,1 0 0,-1 0 0,0 0 0,1 0 0,-1-1 0,1 1 0,-1 0 0,1 0 0,-1 0 0,1 0 0,-1 0 0,1 0 0,-1 0 0,0 0 0,1 0 0,-1 0 0,1 0 0,-1 1 0,1-1 0,-1 0 0,1 0 0,-1 0 0,0 0 0,1 1 0,-1-1 0,1 0 0,-1 0 0,0 1 0,1-1 0,-1 0 0,0 1 0,1 0 0,-1 18-107,-18 34 174,11-34-79,11-20 81,0 0-1,0-1 1,-1 0 0,1 0-1,0 0 1,-1 0 0,1 0 0,-1-1-1,4-3 1,-5 5-54,77-51-11,-71 48 2,0 0 1,0 1-1,0 0 1,0 0 0,1 1-1,-1 0 1,1 0-1,15 0 1,-23 2-1,0 1 0,0-1 1,-1 1-1,1 0 0,0-1 0,-1 1 1,1 0-1,0-1 0,-1 1 0,1 0 1,-1 0-1,1-1 0,-1 1 0,0 0 1,1 0-1,-1 0 0,0 0 0,1 0 0,-1-1 1,0 1-1,0 0 0,0 0 0,0 0 1,0 0-1,0 0 0,0 0 0,0 0 1,0 0-1,0 0 0,-1-1 0,0 3 1,-4 31 11,4-32-24,1-1 1,-1 1-1,1 0 1,0-1-1,-1 1 0,1 0 1,0-1-1,0 1 1,0 0-1,0 0 0,1-1 1,-1 1-1,1 2 1,-1-3-80,0-1 1,1 0 0,-1 1 0,0-1-1,1 0 1,-1 1 0,1-1 0,-1 0 0,0 1-1,1-1 1,-1 0 0,1 1 0,-1-1-1,1 0 1,-1 0 0,1 0 0,-1 0-1,1 1 1,-1-1 0,1 0 0,-1 0-1,1 0 1,-1 0 0,1 0 0,-1 0-1,1 0 1,-1 0 0,1-1 0,5 0-760,-1-1 1,0 0-1,0-1 1,0 1-1,0-1 1,8-5-1,2-4-1187,-1 0 0,0-1 0,20-23 0,0-1 2304,4 7 10407,-40 44-9852,-27 41 737,23-46-1261,1-1 0,0 1 0,1-1 0,0 1 0,0 0 0,0 1 0,2-1 0,-1 1 0,-1 10 0,4-19-278,0 0 0,0-1 0,0 1 0,0-1 0,0 1 0,0 0 0,1-1-1,-1 1 1,0-1 0,0 1 0,0 0 0,1-1 0,-1 1 0,0-1 0,1 1-1,-1-1 1,1 1 0,-1-1 0,0 1 0,1-1 0,-1 0 0,1 1 0,-1-1-1,1 1 1,-1-1 0,1 0 0,0 0 0,-1 1 0,1-1 0,-1 0 0,2 0-1,27 1 158,27-15-133,-23-3-210,37-26 0,-43 25-271,56-27 0,-78 47 309,-9 8 125,-8 9 60,10-16-50,-2 1 93,1 0 0,-1 0 1,1 1-1,0 0 0,0 0 1,1-1-1,-1 2 0,1-1 0,0 0 1,1 0-1,-1 1 0,1-1 1,-1 11-1,4-15-73,0 0 0,1 0 0,-1 0 0,0-1 0,1 1 1,-1-1-1,1 0 0,-1 0 0,1 0 0,-1 0 0,1 0 0,-1 0 1,0-1-1,5-1 0,8-3-67,-1 0 0,1-2 1,-2 0-1,20-12 0,-21 11-176,0 1 1,0 0-1,1 1 0,0 0 0,25-7 0,-38 13 218,1 0 0,-1 0-1,0 0 1,0 0 0,0 0-1,0 0 1,1 0 0,-1 0-1,0 0 1,0 0 0,0 0 0,1 0-1,-1 0 1,0 0 0,0 0-1,0 0 1,1 0 0,-1 0-1,0 0 1,0 0 0,0 0-1,1 0 1,-1 1 0,0-1-1,0 0 1,0 0 0,0 0-1,1 0 1,-1 0 0,0 1 0,0-1-1,0 0 1,0 0 0,0 0-1,0 0 1,0 1 0,0-1-1,1 0 1,-1 0 0,0 0-1,0 1 1,0-1 0,0 0-1,0 0 1,0 0 0,0 1-1,-4 14 5,-14 19 167,15-29-119,-7 13 161,6-13-96,1 1 0,-1-1-1,1 1 1,1 0 0,-1 0 0,1 0 0,0 0-1,-2 12 1,5-18-404,0 0 1,0-1-1,0 1 0,0 0 0,0 0 0,0-1 0,0 1 0,0 0 0,0-1 1,0 1-1,0-1 0,0 1 0,0-1 0,0 0 0,-1 1 0,1-1 1,1-1-1,10-14-6416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6342,'-1'1'361,"1"0"-1,0 0 1,0-1-1,0 1 1,0 0-1,0 0 1,0-1-1,0 1 1,0 0-1,1 0 1,-1-1-1,0 1 1,0 0-1,0 0 1,1-1-1,-1 1 1,1 0-1,-1-1 1,0 1-1,1 0 1,-1-1-1,1 1 1,-1-1-1,1 1 1,0-1-1,-1 1 1,1-1-1,-1 1 1,1-1-1,0 0 1,-1 1-1,1-1 1,1 1-1,35 3 3620,-22-5-3362,0-1-1,0 0 0,16-5 0,-15 2-188,0-1 1,0-1-1,-1 0 1,26-17-1,-36 20-395,0 1-1,0-1 0,0 0 0,0 0 0,-1 0 0,1-1 1,-1 1-1,0-1 0,-1 0 0,1 0 0,-1-1 1,0 1-1,-1-1 0,1 1 0,-1-1 0,2-9 1,-3 14-32,-1 0 0,0 0 0,1 0 0,-1-1 0,0 1 1,0 0-1,0 0 0,0-1 0,0 1 0,-1 0 0,1 0 0,0-1 1,0 1-1,-1 0 0,1 0 0,-1 0 0,1 0 0,-1-1 0,0 1 1,1 0-1,-1 0 0,0 0 0,0 0 0,0 0 0,1 1 1,-1-1-1,0 0 0,-2-1 0,0 1-20,0 0 1,0 0-1,0 1 1,1-1-1,-1 1 0,0-1 1,0 1-1,0 0 1,0 0-1,0 1 0,0-1 1,-3 1-1,-4 1-51,0 1 0,1 0-1,-1 0 1,1 1 0,-1 0 0,-14 10-1,12-5 43,0 2-1,0-1 1,1 2-1,0-1 0,-12 18 1,19-22 18,-1 0 1,1 0-1,0 1 1,0-1 0,1 1-1,0 0 1,1 0-1,-1 0 1,1 0-1,1 1 1,-1 13-1,2-20 12,0-1-1,0 0 0,1 1 0,-1-1 0,1 0 0,-1 1 0,1-1 0,0 0 1,-1 0-1,1 0 0,0 1 0,0-1 0,0 0 0,0 0 0,0 0 1,0 0-1,0 0 0,0-1 0,0 1 0,0 0 0,1 0 0,-1-1 0,0 1 1,0-1-1,1 1 0,-1-1 0,0 1 0,1-1 0,-1 0 0,1 0 1,-1 0-1,0 0 0,1 0 0,2 0 0,55-5 137,-35-2-61,-1-1 0,0-1 0,0-2 0,0 0 0,30-21 1,-28 17 29,1 0 0,0 2 1,37-13-1,-63 25-109,1 1 1,-1 0-1,1-1 0,0 1 0,0 0 1,-1 0-1,1-1 0,0 1 1,-1 0-1,1 0 0,0 0 0,0 0 1,-1 0-1,1 0 0,0 0 0,0 0 1,-1 0-1,1 0 0,0 1 1,0-1-1,-1 0 0,1 0 0,0 1 1,-1-1-1,1 1 0,0-1 0,-1 0 1,1 1-1,-1-1 0,1 1 1,0-1-1,-1 1 0,1-1 0,-1 1 1,0 0-1,1-1 0,-1 1 1,1 0-1,-1-1 0,0 1 0,0 0 1,1-1-1,-1 1 0,0 0 0,0 0 1,0-1-1,0 1 0,0 0 1,0 1-1,-8 50 96,2-11 535,9-41-570,-1 1 0,1 0 0,-1 0 0,1-1 0,-1 1 0,1-1 0,0 0 0,-1 0 0,1 0 0,-1 0 0,1 0 0,-1-1 1,1 1-1,-1-1 0,4 0 0,5-4-33,-1 1 0,1-1 0,-1-1 0,1 0 1,10-8-1,-14 8-74,0 1 1,0 0 0,1 0-1,0 1 1,0 0 0,0 1-1,1 0 1,-1 0-1,1 0 1,9 0 0,-18 3 19,1 0 1,-1 0 0,1 1 0,-1-1-1,1 1 1,-1-1 0,1 0 0,-1 1-1,0-1 1,1 1 0,-1-1 0,0 1-1,1-1 1,-1 1 0,0-1 0,0 1 0,0-1-1,1 1 1,-1 0 0,0-1 0,0 1-1,0-1 1,0 1 0,0-1 0,0 1-1,0 0 1,0-1 0,0 1 0,0-1-1,0 1 1,-1 0 0,1-1 0,0 1-1,0-1 1,0 1 0,-1-1 0,1 1-1,0-1 1,-1 2 0,-9 23-408,-15 10-2654,7-15-3716,10-12-3745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5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144 194 11147,'0'0'11466,"-9"-2"-10996,6 1-445,0 0 1,0 0-1,0 1 0,0 0 0,0-1 0,0 1 0,0 0 1,0 0-1,0 0 0,0 1 0,0-1 0,0 1 1,0 0-1,0 0 0,0 0 0,-4 2 0,0 1 48,1 1 0,0-1-1,0 1 1,1 0-1,0 1 1,0-1 0,-7 10-1,8-10-29,1-1 1,0 1-1,0-1 0,0 1 1,1 0-1,-1 0 0,1 0 1,-3 11-1,6-16-41,-1 1 0,0-1 0,1 0 1,-1 1-1,0-1 0,1 1 0,-1-1 0,1 0 1,-1 1-1,0-1 0,1 0 0,-1 0 0,1 1 1,-1-1-1,1 0 0,-1 0 0,1 0 1,-1 0-1,1 0 0,-1 0 0,1 0 0,-1 1 1,1-1-1,-1-1 0,1 1 0,-1 0 0,1 0 1,-1 0-1,1 0 0,-1 0 0,1 0 0,-1-1 1,1 1-1,-1 0 0,1 0 0,-1-1 0,1 1 1,-1 0-1,0 0 0,1-1 0,0 0 0,24-10 141,1-5 20,0-2 1,-2-1-1,0-1 1,25-27-1,76-99 1383,-106 124-1347,-33 72-386,-7-2 215,9-25-20,2 1 0,0 0 1,1 1-1,2 0 0,0 0 0,-4 40 1,10-63-2,1-1 0,0 0 0,0 0 0,0 1 0,0-1 1,0 0-1,1 1 0,-1-1 0,0 0 0,1 0 0,-1 1 0,0-1 1,1 0-1,0 0 0,-1 0 0,1 1 0,0-1 0,-1 0 0,1 0 1,0 0-1,0 0 0,0 0 0,0-1 0,0 1 0,2 1 0,-1-1 10,0 0 0,1 0 0,-1-1 0,1 1-1,-1-1 1,1 1 0,0-1 0,-1 0 0,1 0-1,-1 0 1,1-1 0,3 0 0,4-1 91,0 0 0,-1-1 0,1-1-1,-1 0 1,17-9 0,-4-1 43,0-1-1,-1-1 1,33-34-1,-47 44-120,-1 0 0,0-1 0,-1 0 0,1 0 0,-1-1 0,-1 1 0,1-1 0,-1 0 0,-1-1 0,1 1 0,-1 0 0,-1-1 0,0 0 0,2-15 0,-4 23-30,0 1 1,0-1-1,0 1 0,0 0 1,0-1-1,0 1 0,0-1 1,0 1-1,0 0 0,0-1 0,0 1 1,0-1-1,0 1 0,0 0 1,-1-1-1,1 1 0,0 0 1,0-1-1,-1 1 0,1 0 1,0-1-1,0 1 0,-1 0 0,1-1 1,0 1-1,-1 0 0,1 0 1,0-1-1,-1 1 0,1 0 1,0 0-1,-1 0 0,1 0 1,-1 0-1,1-1 0,0 1 1,-1 0-1,-18 6-30,-15 19-16,16-5 40,-28 46 0,43-61 20,0 0 1,0 0-1,1 0 1,0 1-1,-1-1 1,2 0-1,-1 1 1,1-1 0,-1 1-1,2 0 1,-1 0-1,0-1 1,1 1-1,0 0 1,1 0-1,1 7 1,-1-12-9,0 1 0,0-1 0,0 1 1,1-1-1,-1 1 0,1-1 0,-1 0 0,1 0 0,0 0 0,-1 0 1,1 0-1,0 0 0,-1 0 0,1-1 0,0 1 0,0-1 1,0 1-1,0-1 0,0 0 0,0 0 0,0 0 0,-1 0 1,5 0-1,47-4 54,-39 0-71,1 0 1,-1-1-1,-1-1 0,1 0 1,-1-1-1,0 0 0,-1-1 1,1 0-1,-2-1 0,12-12 1,-22 21 4,-1-1 0,1 1 1,-1-1-1,1 1 1,-1-1-1,0 1 1,1-1-1,-1 0 0,0 1 1,0-1-1,1 1 1,-1-1-1,0 0 0,0 1 1,0-1-1,0 0 1,0 0-1,0 1 0,0-1 1,0 0-1,0 1 1,0-1-1,0 0 1,0 1-1,0-1 0,-1 0 1,1 1-1,0-1 1,-1 1-1,1-1 0,-1-1 1,-22-15-67,-30-1 317,197 24 822,-30-10-5823,-78-2-2562,-1-8-7689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191 201 13421,'4'-8'1221,"0"-1"0,-1 1-1,0-1 1,3-17 0,-5 25-1108,-1-1 0,1 1-1,-1-1 1,0 1 0,0-1 0,0 1-1,0-1 1,0 1 0,0-1-1,0 1 1,0-1 0,-1 1 0,1 0-1,-1-1 1,1 1 0,-1-1-1,1 1 1,-1 0 0,0-1 0,1 1-1,-1 0 1,0 0 0,0 0-1,0 0 1,0 0 0,0 0 0,0 0-1,-1 0 1,1 0 0,0 0 0,0 0-1,-1 1 1,1-1 0,0 0-1,-1 1 1,1-1 0,-1 1 0,-1-1-1,-3 1-51,0 0-1,-1 0 1,1 0-1,0 0 0,0 1 1,0 0-1,1 0 1,-1 1-1,0 0 0,0 0 1,1 0-1,-1 1 1,1 0-1,0 0 0,-1 0 1,1 0-1,1 1 1,-1 0-1,1 0 0,-1 0 1,1 1-1,0-1 1,-5 10-1,2-4-68,1-1 0,0 1-1,1 1 1,0-1 0,1 1-1,0 0 1,1 0 0,0 0 0,0 0-1,1 1 1,0 19 0,2-30 7,0 0 1,0 0-1,0 0 1,0 0 0,0 0-1,0 1 1,1-1-1,-1 0 1,0 0-1,1 0 1,-1 0-1,1 0 1,-1-1-1,1 1 1,-1 0-1,1 0 1,0 0-1,-1 0 1,1-1-1,0 1 1,0 0-1,0-1 1,0 1 0,-1 0-1,1-1 1,0 1-1,0-1 1,0 1-1,0-1 1,0 0-1,0 0 1,0 1-1,0-1 1,1 0-1,-1 0 1,0 0-1,0 0 1,0 0-1,0 0 1,0 0-1,0 0 1,0-1-1,0 1 1,1-1 0,5 0 18,0-1 1,0 0 0,0 0-1,0-1 1,10-5 0,7-7 135,0-1 0,-1-1 1,-1-1-1,0-1 1,-2-1-1,0 0 0,-1-2 1,-1 0-1,-2-1 0,0-1 1,21-42-1,-31 42-37,-6 24-115,0 0-1,0-1 0,0 1 1,0 0-1,0-1 1,0 1-1,0 0 0,0-1 1,0 1-1,0 0 0,-1-1 1,1 1-1,0 0 0,0-1 1,0 1-1,0 0 1,0 0-1,-1-1 0,1 1 1,0 0-1,0 0 0,-1-1 1,1 1-1,0 0 0,0 0 1,-1-1-1,1 1 0,0 0 1,0 0-1,-1 0 1,1 0-1,-1-1 0,-1 2-2,0 0-1,1-1 1,-1 1 0,0 0-1,1 0 1,-1 0-1,0 0 1,1 0-1,-1 0 1,1 0-1,0 0 1,-1 1 0,1-1-1,0 1 1,0-1-1,0 1 1,0-1-1,0 1 1,-1 2 0,-14 23-15,1 1 0,-21 56 0,30-67 40,0 0 1,2 0-1,0 0 0,1 0 1,1 0-1,0 33 0,2-49-21,1 0 1,-1 0-1,0 1 0,1-1 0,-1 0 0,0 0 0,1 0 0,0 1 0,-1-1 1,1 0-1,0 0 0,-1 0 0,1 0 0,0 0 0,0 0 0,0-1 0,0 1 1,0 0-1,0 0 0,0-1 0,0 1 0,0 0 0,0-1 0,0 1 0,1-1 0,-1 1 1,0-1-1,0 0 0,0 0 0,1 1 0,-1-1 0,0 0 0,1 0 0,-1 0 1,0 0-1,0-1 0,1 1 0,1 0 0,3-1 19,1 0-1,0-1 1,-1 1-1,0-1 1,1-1-1,7-3 1,-1-1 26,-2-1 0,1 0 1,-1 0-1,0-2 0,0 1 1,-1-1-1,-1-1 0,0 0 1,0 0-1,-1-1 1,0 0-1,-1 0 0,-1-1 1,0 0-1,0 0 0,5-21 1,-43 96-167,20-37 167,6-15 52,1 0 0,1 0 0,-1 1-1,2-1 1,-1 1 0,1 0-1,1 0 1,-1 13 0,3-24-92,0 0 0,0 1 0,0-1 0,0 1 0,1-1 0,-1 0 0,0 1 0,0-1 0,0 0 0,1 1 0,-1-1 0,0 0 0,1 0 0,-1 1 0,0-1 0,1 0 0,-1 0 0,0 1 0,1-1 0,-1 0 0,0 0 0,1 0 0,-1 0 0,1 1 0,-1-1 0,0 0 0,1 0 0,-1 0 0,1 0 0,-1 0 0,0 0 0,1 0 0,-1 0 0,1 0 0,-1 0 0,0-1 0,1 1 0,-1 0 0,0 0 0,1 0 0,-1 0 0,1-1 0,19-6 74,-6-1-57,0-1 1,-1 0 0,0-1-1,0-1 1,-1 0 0,-1 0-1,1-1 1,-2 0 0,16-25 0,-27 43-31,0 0 0,0-1 0,0 1 0,0 0 0,1 0 0,0 0 0,1 7 0,0 1 9,-2-13-4,1-1 1,0 0 0,0 1-1,0-1 1,0 1 0,0-1-1,0 0 1,0 1 0,0-1-1,0 1 1,0-1 0,0 1-1,0-1 1,0 0 0,0 1-1,0-1 1,0 0 0,0 1-1,1-1 1,-1 1 0,0-1-1,0 0 1,0 1 0,1-1-1,-1 0 1,0 1 0,0-1-1,1 0 1,-1 1 0,0-1-1,1 0 1,-1 0 0,0 0-1,1 1 1,-1-1 0,0 0-1,1 0 1,-1 0 0,1 0-1,0 1 1,15-14 177,19-33-576,-31 41 2,2-4-680,15-18-2820,-2 17-6787,-12 9 4004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188 308 13004,'0'0'3807,"0"-9"-781,1 7-2939,-1 0-1,0 0 0,0-1 0,0 1 1,0 0-1,0 0 0,0-1 0,-1 1 1,1 0-1,-1 0 0,0 0 0,1 0 1,-1 0-1,0 0 0,0 0 0,0 0 1,-1 0-1,1 0 0,0 0 0,-1 0 1,1 1-1,-1-1 0,1 1 0,-1-1 1,0 1-1,0-1 0,0 1 0,0 0 1,0 0-1,0 0 0,0 0 0,0 1 1,0-1-1,0 0 0,0 1 0,-1-1 1,1 1-1,0 0 0,0 0 0,-1 0 1,1 0-1,0 0 0,0 0 0,-1 1 1,1-1-1,0 1 0,0 0 0,0-1 1,0 1-1,-3 1 0,-2 2 30,0-1 0,-1 1 0,1 1-1,1-1 1,-1 1 0,1 0-1,0 1 1,0 0 0,0 0 0,1 0-1,0 0 1,0 1 0,0 0 0,1 0-1,0 0 1,1 0 0,0 1 0,0-1-1,0 1 1,1 0 0,-2 8 0,5-15-111,-1 0-1,0 1 1,1-1 0,-1 0 0,1 0 0,-1 0-1,1 0 1,-1 0 0,1 0 0,0 0 0,-1 0 0,1 0-1,0 0 1,0 0 0,0 0 0,0 0 0,0-1 0,0 1-1,0 0 1,0-1 0,0 1 0,0 0 0,0-1 0,0 0-1,0 1 1,0-1 0,1 0 0,-1 1 0,0-1-1,0 0 1,1 0 0,-1 0 0,0 0 0,0 0 0,0 0-1,3-1 1,49-6 14,-36 1-72,0 0-1,-1-1 1,0-1-1,-1 0 1,0-1-1,0-1 0,-1-1 1,23-21-1,-20 16 48,-2 0 1,0-1-1,-1-1 0,0 0 0,-2-1 0,16-29 0,-23 39-82,-1-1 1,0 1-1,0-1 0,-1 0 1,0 0-1,-1-1 1,0 1-1,-1 0 0,0-1 1,0 1-1,-2-21 0,0 30 71,1 1 0,0-1 0,0 0-1,-1 1 1,1-1 0,0 1 0,-1-1-1,1 1 1,-1-1 0,1 0-1,-1 1 1,1 0 0,-1-1 0,1 1-1,-1-1 1,1 1 0,-1-1 0,1 1-1,-1 0 1,0 0 0,1-1 0,-1 1-1,0 0 1,1 0 0,-1 0-1,0-1 1,1 1 0,-1 0 0,0 0-1,0 0 1,1 0 0,-1 1 0,0-1-1,1 0 1,-1 0 0,0 0 0,1 0-1,-1 1 1,0-1 0,-27 15-88,-3 10 472,2 2 1,0 1-1,2 1 1,1 1-1,-34 52 1,58-79-304,0 0 0,0 1 0,0-1 0,1 0 0,-1 0 1,1 1-1,0-1 0,0 1 0,0-1 0,0 1 0,0-1 0,1 1 1,0 6-1,0-9-60,1 1 0,0-1 0,0 1 1,0-1-1,0 0 0,0 1 1,0-1-1,0 0 0,0 0 0,0 0 1,1 0-1,-1 0 0,0 0 0,1 0 1,-1 0-1,0-1 0,1 1 1,-1 0-1,1-1 0,0 1 0,-1-1 1,1 0-1,-1 1 0,1-1 0,0 0 1,-1 0-1,1 0 0,0 0 0,-1 0 1,3-1-1,40 0-722,46 3-2414,-34 12-4843,-35-4-518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3011,'-10'0'11269,"4"0"-10133,-12 0 488,1 0 0,-34 6-1,47-6-1506,1 1-1,0-1 0,-1 1 0,1 0 0,-1 0 0,1 0 0,0 1 0,0-1 0,0 1 0,0-1 1,0 1-1,0 0 0,0 0 0,1 1 0,-1-1 0,1 0 0,-1 1 0,1 0 0,0-1 0,0 1 1,0 0-1,0 0 0,1 0 0,-2 4 0,3-6-78,0 0 0,0-1 0,1 1 0,-1 0 0,0 0 0,1 0 0,-1-1 1,1 1-1,-1 0 0,1 0 0,-1-1 0,1 1 0,-1 0 0,1-1 0,0 1 0,-1-1 0,1 1 0,0-1 0,0 1 0,-1-1 1,1 0-1,0 1 0,0-1 0,0 0 0,0 1 0,-1-1 0,1 0 0,0 0 0,0 0 0,1 0 0,37 7-8,-32-6 30,37 5-142,-25-5-206,-1 2 0,0-1 0,0 2 0,-1 1 0,1 0 0,29 13 1,-46-17 291,0-1 0,0 0 0,0 1 1,0-1-1,-1 1 0,1 0 1,0-1-1,-1 1 0,1-1 1,0 1-1,-1 0 0,1 0 1,-1-1-1,1 1 0,-1 0 1,1 0-1,-1 0 0,1 0 1,-1-1-1,0 1 0,1 0 1,-1 0-1,0 0 0,0 0 1,0 0-1,0 0 0,0 1 1,0 0 74,-1 0 1,0-1-1,0 1 0,1 0 1,-1-1-1,0 1 1,0 0-1,0-1 1,-1 1-1,1-1 1,0 0-1,-3 3 1,-46 28 1915,-23 0-951,68-30-1051,0 0 0,1-1 0,-1 0 0,0 0 0,0 0 0,0 0 0,0-1 0,0 0-1,0 0 1,0 0 0,0 0 0,1-1 0,-11-2 0,15 2-84,-1 1 0,0-1 0,0 0 0,1 1 0,-1-1 1,1 0-1,-1 1 0,0-1 0,1 0 0,-1 0 0,1 1 0,0-1 0,-1 0 0,1 0 0,0 0 0,-1 0 0,1 1 1,0-1-1,0 0 0,0 0 0,0 0 0,0 0 0,0 0 0,0 0 0,0 0 0,0 1 0,0-1 0,0 0 0,1 0 1,-1 0-1,0 0 0,0 0 0,1 0 0,-1 1 0,1-1 0,-1 0 0,2-1 0,21-28-4798,6 9-118,4 2-1277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164 325 8136,'0'0'12961,"-9"-3"-12080,6 2-789,-1 0 0,0 0 0,0 0 0,0 1 0,0-1 0,0 1 0,0 0 0,0 0 0,0 1 0,0-1 0,1 1 0,-1 0 0,0 0 0,-7 2 0,4 1 137,1-1 0,0 1-1,0 0 1,0 0 0,0 0 0,0 1-1,1 0 1,0 0 0,-6 8 0,8-10-99,0 1 1,1 0-1,-1 0 1,1 0 0,0 0-1,0 0 1,0 0-1,0 1 1,1-1 0,0 1-1,-1 4 1,2-7-121,0-1 0,0 0 0,0 1 1,0-1-1,0 1 0,0-1 0,1 0 0,-1 1 1,0-1-1,1 0 0,-1 1 0,1-1 0,0 0 1,-1 0-1,1 0 0,0 1 0,0-1 0,0 0 1,0 0-1,0 0 0,0 0 0,0 0 0,0-1 1,0 1-1,0 0 0,0 0 0,1-1 0,-1 1 1,0-1-1,1 1 0,-1-1 0,0 1 0,1-1 1,-1 0-1,0 0 0,1 0 0,-1 1 0,1-1 1,1-1-1,10 2-36,-1-1 0,1-1 1,0 0-1,0-1 0,-1 0 1,1-1-1,-1 0 1,1-1-1,-1 0 0,0-1 1,-1-1-1,1 0 0,-1 0 1,0-1-1,-1 0 0,0-1 1,0-1-1,0 1 0,15-19 1,-14 13 40,-1 1 0,0-1 1,-1-1-1,0 0 0,-2 0 1,1-1-1,-2 0 0,0 0 1,-1 0-1,-1-1 0,0 0 1,-1 0-1,-1 0 1,0-26-1,-2 39-48,0-1 0,0 1-1,-1-1 1,0 1 0,0 0 0,0-1 0,0 1 0,-1 0 0,0 0-1,1 0 1,-2 0 0,1 0 0,0 1 0,-1-1 0,1 1 0,-1-1-1,0 1 1,-1 0 0,-4-4 0,5 5 16,0 0-1,0 1 1,0-1-1,0 1 1,0 0 0,0 0-1,-1 0 1,1 1 0,0-1-1,-1 1 1,1 0 0,0-1-1,-1 2 1,1-1 0,0 0-1,-1 1 1,1-1-1,0 1 1,0 0 0,0 0-1,-1 0 1,1 1 0,0-1-1,0 1 1,1-1 0,-6 5-1,-6 4 165,2 0 0,-1 1 0,2 0 0,-16 18 0,22-23 52,1 0-1,-1 0 1,1 0 0,0 1-1,1 0 1,0-1-1,0 1 1,0 0-1,1 1 1,0-1-1,-2 15 1,4-20-189,0 0 0,1 0 0,-1 0 1,1 0-1,-1 0 0,1-1 0,0 1 1,0 0-1,0 0 0,0 0 0,0-1 0,0 1 1,1 0-1,-1-1 0,0 1 0,1-1 1,-1 0-1,1 1 0,0-1 0,-1 0 1,1 0-1,0 0 0,0 0 0,3 1 0,59 21 12,-30-12-91,-29-9 61,0 0-1,1 0 1,-1 1 0,0 0 0,0 0-1,-1 0 1,1 0 0,0 1-1,-1 0 1,0 0 0,0 0 0,0 0-1,-1 1 1,1 0 0,-1-1 0,0 1-1,-1 0 1,1 1 0,-1-1-1,0 0 1,0 1 0,0-1 0,-1 1-1,0 0 1,0-1 0,-1 1 0,1 0-1,-1-1 1,0 1 0,-1 0-1,1 0 1,-1-1 0,0 1 0,-1 0-1,0-1 1,1 0 0,-2 1-1,1-1 1,-5 8 0,-9 10-751,21-37-17818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13036,'0'0'13229,"-2"9"-12487,0 1-487,0 0 0,0 0 0,-1 0 0,-1 0-1,0-1 1,0 0 0,-10 16 0,12-19-90,-1 1-1,1 0 0,0 0 1,0 0-1,1 0 1,0 0-1,0 1 0,1-1 1,0 0-1,0 0 1,2 11-1,-1 6-18,1-24-127,0 0-1,0 0 1,0-1-1,0 1 1,0-1-1,0 1 1,-1-1-1,1 0 1,0 1-1,0-1 1,-1 0-1,3-2 1,13-12-207,-1 0 1,-1 0-1,0-1 0,-2-1 1,19-29-1,8-9 22,-40 55 163,0-1 0,0 1 1,0 0-1,0 0 0,1 0 0,-1 0 1,0 0-1,0-1 0,0 1 1,0 0-1,0 0 0,0 0 0,0 0 1,0 0-1,0-1 0,1 1 1,-1 0-1,0 0 0,0 0 0,0 0 1,0 0-1,0 0 0,1 0 0,-1 0 1,0 0-1,0 0 0,0 0 1,0 0-1,1-1 0,-1 1 0,0 0 1,0 0-1,0 0 0,0 0 1,1 0-1,-1 1 0,0-1 0,0 0 1,0 0-1,0 0 0,1 0 0,-1 0 1,0 0-1,0 0 0,0 0 1,0 0-1,0 0 0,1 0 0,-1 1 1,0-1-1,0 0 0,0 0 1,0 0-1,0 0 0,0 0 0,0 0 1,1 1-1,-1-1 0,0 0 0,0 0 1,0 0-1,0 0 0,0 1 1,2 18 48,-6 25 141,-3-21-254,4-14-280,0 0-1,0 1 1,1 0-1,0-1 1,0 12-1,11-23-10505,4-7-3528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3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68 129 8904,'0'0'17265,"-9"6"-15856,9-6-1369,-44 40 968,43-38-984,-1 0-1,0 0 0,1 0 1,0 1-1,-1-1 1,1 0-1,0 0 0,0 1 1,0-1-1,1 1 0,-2 2 1,2-4-26,0 0 1,0 0-1,0 1 0,1-1 1,-1 0-1,0 0 0,0 0 1,1 0-1,-1 0 0,1 0 1,-1-1-1,1 1 1,-1 0-1,1 0 0,-1 0 1,1 0-1,0 0 0,-1-1 1,1 1-1,0 0 0,0-1 1,0 1-1,-1 0 0,1-1 1,0 1-1,0-1 1,0 1-1,2 0 0,2 0-2,0 0 0,0 0 0,-1-1 0,1 1-1,0-1 1,0 0 0,0 0 0,0 0 0,0-1-1,0 0 1,0 0 0,0 0 0,-1-1 0,1 1 0,0-1-1,-1 0 1,0 0 0,1-1 0,-1 1 0,0-1-1,0 0 1,0 0 0,-1-1 0,1 1 0,-1-1 0,1 0-1,-1 1 1,-1-1 0,1-1 0,0 1 0,-1 0-1,0-1 1,0 1 0,0-1 0,-1 0 0,2-5-1,-3 10 6,0 0-1,0 0 0,0-1 0,0 1 0,0 0 1,0 0-1,0 0 0,0 0 0,0 0 0,0 0 0,0 0 1,0-1-1,-1 1 0,1 0 0,0 0 0,0 0 1,0 0-1,0 0 0,0 0 0,0 0 0,0 0 0,0 0 1,0-1-1,0 1 0,0 0 0,-1 0 0,1 0 0,0 0 1,0 0-1,0 0 0,0 0 0,0 0 0,0 0 1,0 0-1,-1 0 0,1 0 0,0 0 0,0 0 0,0 0 1,0 0-1,0 0 0,0 0 0,0 0 0,-1 0 0,1 0 1,0 0-1,0 0 0,0 0 0,0 0 0,0 0 1,0 0-1,0 0 0,-1 0 0,1 1 0,0-1 0,0 0 1,0 0-1,0 0 0,0 0 0,0 0 0,-12 9-40,-9 12-21,15-13 54,0 0 1,1 0 0,0 0-1,0 1 1,0 0-1,2 0 1,-1 0-1,1 0 1,0 0 0,1 1-1,0 0 1,0-1-1,1 1 1,1 17 0,0-25-79,1 0 0,0 0 0,1 0 0,-1 0 0,0 0 0,0 0 0,1 0 0,-1-1 0,1 1 0,0 0 0,-1-1 0,1 1 0,0-1 0,0 0 0,0 1 0,0-1 0,0 0 0,0 0 0,0 0 0,0-1 0,1 1 0,-1 0 0,0-1 0,1 1 0,-1-1 0,0 0 0,0 0 0,1 0 0,3 0 0,4 0-570,1-1 1,-1 1 0,1-1 0,-1-1-1,14-4 1,-9 1-990,0-1 0,0-1 0,-1-1 1,0 0-1,0 0 0,-1-1 0,14-14 0,-16 13 188,0 0 0,-1-2 0,0 1 1,9-14-1,6-26 1696,-24 50-33,-1 0 0,1 0 0,-1 0-1,0 0 1,1 0 0,-1 0-1,0 0 1,0 0 0,0 0 0,1-1-1,-1 1 1,0 0 0,-1 0-1,1 0 1,0 0 0,0 0 0,0 0-1,-1 0 1,0-2 0,1 3 31,-1-1 1,1 1 0,-1 0-1,1 0 1,-1 0-1,1-1 1,-1 1-1,0 0 1,1 0 0,-1 0-1,1 0 1,-1 0-1,0 0 1,1 0 0,-1 0-1,1 0 1,-1 0-1,0 1 1,1-1 0,-1 0-1,1 0 1,-1 0-1,1 1 1,-2 0 0,-23 15 5422,12-6-5017,-2 3 971,2 1 0,-22 26 0,32-37-1456,1 0 1,-1 0-1,1 0 1,0 1-1,0-1 1,0 1-1,1-1 1,-1 1 0,1-1-1,0 1 1,0 0-1,0 0 1,0 0-1,1 0 1,-1-1-1,1 1 1,0 0 0,0 0-1,1 0 1,-1 0-1,2 4 1,0-6-153,0 1-1,0-1 1,0 0 0,0 0 0,0 0 0,0 0 0,1 0-1,-1 0 1,1-1 0,0 1 0,-1-1 0,1 0 0,0 1-1,0-2 1,0 1 0,0 0 0,0 0 0,0-1 0,0 1-1,0-1 1,5 0 0,67-3 3,-62 1-8,0-2 1,0 1-1,0-2 0,0 1 1,-1-2-1,0 0 0,0 0 1,0-1-1,-1-1 0,15-12 1,-8 5 9,-1-1 1,0-1 0,-1 0-1,-1-1 1,15-23-1,-27 35 25,1 1-1,-1 0 1,0-1-1,0 0 1,-1 0-1,0 0 0,0 0 1,0 0-1,-1 0 1,0 0-1,0-1 1,0-8-1,-2 12-3,1 0-1,-1 1 1,0-1-1,0 1 1,0-1 0,0 1-1,0 0 1,0-1-1,-1 1 1,1 0-1,-1 0 1,1 0 0,-1 0-1,0 0 1,0 0-1,0 0 1,0 1-1,0-1 1,0 1 0,-1-1-1,1 1 1,0 0-1,-1 0 1,1 0 0,-1 0-1,1 1 1,-1-1-1,0 1 1,1-1-1,-1 1 1,-4 0 0,-8-2 51,-1 1 1,0 0-1,0 1 1,-27 4-1,37-3-37,1 0-1,0 0 1,-1 0-1,1 1 1,0 0-1,0 0 1,0 0-1,0 0 1,0 1-1,1 0 1,-1 0-1,1 0 1,0 1-1,0-1 1,0 1-1,0 0 1,-4 6-1,7-8-55,0-1 0,0 1 0,0 0 0,0 0 0,0-1 0,0 1 0,1 0 0,-1 0 0,0 0 0,1 0 0,0 0 0,0 0 0,-1 0 0,1 0 0,0 0 0,0 0 0,1 0 0,-1-1 0,0 1 0,1 0 0,-1 0 0,1 0 0,0 0 0,-1 0 0,1 0 0,0-1 0,0 1 0,0 0 0,0-1 0,0 1 0,1-1 0,-1 1 0,1-1 0,-1 0 0,0 1 0,1-1 0,0 0 0,-1 0 0,3 1 0,9 5-231,0-1-1,0 0 1,1-1 0,21 6-1,2 1 47,-32-10 14,1 0 0,-1 0 0,0 1-1,0-1 1,-1 1 0,1 1 0,0-1 0,-1 1 0,0-1 0,0 1-1,0 0 1,0 1 0,-1-1 0,1 1 0,-1 0 0,-1 0-1,5 8 1,-5-7-512,-1 0 0,0 0-1,0 0 1,0 0 0,-1 1-1,1-1 1,-2 0 0,1 1-1,-1-1 1,-1 7 0,1-7-2869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14061,'0'0'10666,"-15"49"-10313,7-18-161,5 2-160,1-1 32,2-3-320,0-9-321,0-5-448,4-8-256,5-7-577,0-1-960,-1-17-4133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66 9769,'0'0'8761,"-4"10"-7181,-14 47-335,3 2 0,2-1-1,3 2 1,-4 74 0,13-143-1263,0 0 0,0 0-1,-1 1 1,0-1 0,-4-10-1,2 10-155,2 0-1,-1 0 0,1 0 0,1 0 1,-1-11-1,2 19 159,1 1 0,-1-1 1,1 1-1,-1-1 0,1 0 0,-1 1 0,1 0 1,-1-1-1,1 1 0,0-1 0,-1 1 1,1 0-1,-1-1 0,1 1 0,0 0 0,-1-1 1,1 1-1,0 0 0,0 0 0,-1 0 1,1 0-1,0 0 0,0 0 0,-1 0 0,1 0 1,1 0-1,29 0 148,-23 1-62,4-2-20,-1-1 0,1 0 0,-1-1 0,0 0 0,0 0 0,0-1 0,0-1 0,-1 0 0,0 0 0,0-1 0,0 0 0,0-1 0,-1 0 0,0 0 0,-1-1 0,0-1 0,10-11 0,-8 9 31,-1-1 1,-1 0 0,0 0 0,-1 0-1,0-1 1,0 0 0,-2-1 0,1 1-1,-2-1 1,0 0 0,-1-1 0,0 1-1,1-23 1,-24 76-130,-2 18 176,-4 12 948,-27 107 0,53-175-1046,-8 57 607,14-31-456,-6-26-176,0-1 0,1 1 0,-1 0-1,0-1 1,1 1 0,-1-1 0,1 1 0,0-1-1,-1 1 1,1-1 0,-1 1 0,1-1 0,0 0-1,-1 1 1,1-1 0,0 0 0,-1 1-1,1-1 1,0 0 0,-1 0 0,1 0 0,0 1-1,0-1 1,-1 0 0,1 0 0,0 0 0,0 0-1,0-1 1,0 1 4,0-1 0,0 0-1,0 0 1,0 0 0,0 1 0,0-1-1,0 0 1,0 0 0,-1 0-1,1 0 1,0-1 0,-1 1 0,1 0-1,-1 0 1,1 0 0,-1 0-1,0-1 1,0 1 0,1 0 0,-1 0-1,0-1 1,0-1 0,2-34 18,-2 36-25,1-9 19,0-11-267,-1 0 0,0 0-1,-2 0 1,0 1 0,-1-1-1,-12-38 1,13 58 172,2 8-68,0-6 129,1 1 1,-1-1-1,0 0 1,1 1-1,-1-1 1,1 0-1,0 1 1,-1-1-1,1 0 1,0 0-1,0 0 1,0 0-1,-1 0 0,1 0 1,3 2-1,1 0 18,0 0 0,0 0-1,0-1 1,1 0 0,0 0 0,-1 0-1,1 0 1,0-1 0,-1 0-1,1 0 1,0-1 0,0 0-1,0 0 1,0 0 0,0 0-1,0-1 1,0 0 0,-1-1-1,9-2 1,-5 1 26,0 0 0,-1-1 0,1 0 0,-1-1 0,0 0-1,0 0 1,-1-1 0,1 0 0,-1 0 0,0 0 0,9-12 0,21-43 301,-34 57-325,-1-1 1,0 1 0,-1-1 0,1 1-1,-1-1 1,0 1 0,0-1 0,0 0-1,-1 0 1,0 1 0,0-1 0,-1-9-1,-12 39-343,-4 8 424,2 0 1,1 1-1,1 0 1,3 1-1,0 1 1,-7 60-1,17-94-61,-1 1 1,1-1-1,0 0 0,0 0 0,0 0 0,0 0 0,1 0 0,-1 0 1,0 0-1,1 0 0,0 0 0,-1 0 0,1 0 0,0 0 0,0 0 1,0 0-1,0 0 0,0-1 0,1 1 0,2 3 0,-2-4-3,1 0 0,0 0 0,0 0 0,-1 0 0,1 0 0,0-1 0,0 1 0,0-1 0,0 0 0,0 0-1,0 0 1,0 0 0,0 0 0,5-2 0,3 0 10,-1-1-1,1 0 0,-1-1 1,0 0-1,-1-1 1,1 0-1,-1-1 0,0 1 1,0-2-1,0 1 1,-1-1-1,0-1 0,7-8 1,-5 6-18,-2-1-1,1 1 1,-1-2 0,-1 1-1,0-1 1,0 0 0,-1-1-1,-1 1 1,8-26 0,-12 26-139,-3 12 45,-11 22 18,-13 41 43,15-39-477,-6 18-67,12-16-9707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12684,'0'0'4740,"24"55"-8263,-6-32-1474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191 186 3331,'0'0'8456,"-8"-1"-4393,3 0-3716,1 0 0,-1 0 0,0 0 1,0 1-1,0 0 0,0 0 1,0 0-1,1 1 0,-1 0 0,0 0 1,0 0-1,1 0 0,-1 1 0,1-1 1,-1 1-1,1 0 0,-1 1 0,1-1 1,-4 4-1,-3 3 274,1 1 1,0-1-1,0 2 0,-9 13 1,16-20-462,0 0 0,0 1 0,1-1 0,-1 1 1,1 0-1,0 0 0,1 0 0,-1 0 0,1 0 0,0 0 0,0 0 1,0 1-1,1-1 0,0 7 0,1-10-148,-1 0 0,1 0 0,0 0 0,0 0 0,0 0 0,0 0-1,1 0 1,-1 0 0,0-1 0,1 1 0,-1 0 0,1-1 0,0 1 0,0-1 0,-1 0 0,1 0-1,0 1 1,0-1 0,0-1 0,0 1 0,0 0 0,0 0 0,1-1 0,-1 1 0,0-1 0,0 1-1,0-1 1,1 0 0,-1 0 0,0 0 0,4-1 0,3 1 7,1 0 1,-1-1 0,1 0-1,-1 0 1,1-1-1,13-5 1,-7 0 12,-1-1 0,1-1 1,-2 0-1,1-1 0,-1-1 1,-1 0-1,0-1 0,0 0 0,21-28 1,-18 18 41,0 0 0,-2-2 1,0 0-1,-2 0 0,16-43 1,-16 14-492,-12 53 408,0 0 0,0 0 0,0 0 1,0-1-1,0 1 0,0 0 0,0 0 0,0 0 0,0-1 0,0 1 0,0 0 0,0 0 0,0 0 0,0-1 0,0 1 0,0 0 1,0 0-1,0 0 0,0 0 0,-1-1 0,1 1 0,0 0 0,0 0 0,0 0 0,0 0 0,0 0 0,0-1 0,0 1 0,-1 0 0,1 0 1,0 0-1,0 0 0,0 0 0,0 0 0,0 0 0,-1-1 0,1 1 0,0 0 0,0 0 0,0 0 0,-1 0 0,1 0 0,0 0 0,0 0 1,0 0-1,0 0 0,-1 0 0,-10 7-124,-8 12 102,0 4 25,-7 7 9,-22 35 1,42-56 89,0 1 0,1-1 0,0 1 0,0 0 0,1 1 0,1-1 0,0 1 0,-3 18 0,6-27-77,-1 0 1,1 1 0,0-1-1,0 1 1,0-1 0,1 1-1,-1-1 1,1 1 0,-1-1-1,1 0 1,0 1 0,-1-1-1,1 0 1,1 0 0,-1 0-1,0 1 1,0-1 0,1 0-1,-1-1 1,4 5-1,-1-4 2,-1 1-1,1-1 0,0 0 0,0 0 0,0 0 1,0-1-1,0 1 0,0-1 0,0 0 0,0 0 1,5 0-1,5 0 12,0 0-1,-1-1 1,1-1 0,-1 0 0,1-1 0,24-6 0,-20 1-1,1 0 0,-1 0 0,33-21 0,-43 23-21,-1 0 0,1 0 0,-1-1 1,0 0-1,-1 0 0,1 0 1,-1-1-1,0 0 0,-1 0 1,9-15-1,-14 21-6,1 0-1,0-1 1,0 1-1,-1 0 1,1 0 0,-1-1-1,1 1 1,-1 0-1,0-1 1,0 1 0,1-1-1,-1 1 1,0 0-1,0-1 1,0 1-1,0-1 1,-1 1 0,1 0-1,0-1 1,0 1-1,-1 0 1,1-1 0,-1 1-1,1 0 1,-1-1-1,-1 0 1,1 1-3,-1 0 1,1 0-1,-1 0 1,0 0-1,0 1 0,1-1 1,-1 0-1,0 1 0,0 0 1,0-1-1,1 1 1,-1 0-1,0 0 0,0 0 1,0 0-1,-3 1 1,-4 0-11,-1 1 1,1 0 0,0 0-1,0 1 1,0 1 0,-14 6-1,13-3 24,0 1-1,0 0 0,0 0 1,1 1-1,1 0 1,-1 1-1,-8 14 0,14-20 12,1-1 0,0 1 0,0 0 0,0 0 0,1 0 0,-1 0 0,1 1 0,0-1-1,0 0 1,1 0 0,-1 6 0,1-8-8,0 0-1,1 1 1,-1-1 0,1 1-1,-1-1 1,1 1-1,0-1 1,0 0 0,0 0-1,0 1 1,1-1-1,-1 0 1,0 0 0,1 0-1,0 0 1,-1 0 0,1-1-1,0 1 1,0 0-1,4 1 1,4 3-14,0-1 0,0 0 0,1 0 0,0-1 0,0-1 0,0 0 0,1-1 0,-1 0 0,19 1 0,-22-3-549,0 1 1,-1-2-1,1 0 1,14-2-1,-21 2 338,0 1-1,0 0 0,-1-1 1,1 1-1,0 0 1,-1-1-1,1 1 1,0-1-1,-1 1 1,1-1-1,-1 1 1,1-1-1,-1 0 1,1 1-1,-1-1 0,1 0 1,-1 1-1,1-1 1,-1 0-1,0 0 1,0 1-1,1-1 1,-1 0-1,0 0 1,0 0-1,0 1 1,0-1-1,0 0 0,0 0 1,0 0-1,0 1 1,0-1-1,-1-1 1,1 1 6,0-18-6597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57 18129,'0'0'1356,"-2"8"224,-7 35-850,3 0-1,2 1 1,1-1-1,5 64 1,-1-30 405,-1-76-1108,0-1-1,0 1 1,0 0-1,0 0 1,0 0-1,0 0 1,0-1-1,0 1 1,0 0-1,0 0 0,0 0 1,0-1-1,1 1 1,-1 0-1,0 0 1,1-1-1,-1 1 1,0 0-1,1-1 1,-1 1-1,1 0 1,-1-1-1,1 1 0,-1-1 1,1 1-1,0 0 1,-1-1-1,1 0 1,0 1-1,-1-1 1,1 1-1,1-1 1,0 0 22,0 0 1,0 0-1,0 0 1,-1-1 0,1 1-1,0-1 1,0 1-1,0-1 1,-1 0-1,1 0 1,0 0 0,-1 0-1,3-1 1,47-43 566,-10 2-432,-2-1 0,-2-2 0,-1-2 1,-3-1-1,27-53 0,-58 97-250,1 0 0,-1-1 0,0 1 0,0 0 0,0-1 0,-1 1-1,1-9 1,-2 13-25,0 1 0,0 0-1,0-1 1,0 1-1,0 0 1,0 0-1,-1-1 1,1 1 0,0 0-1,0 0 1,0-1-1,-1 1 1,1 0 0,0 0-1,0-1 1,-1 1-1,1 0 1,0 0-1,0 0 1,-1 0 0,1 0-1,0-1 1,0 1-1,-1 0 1,1 0 0,0 0-1,-1 0 1,1 0-1,0 0 1,-1 0-1,1 0 1,0 0 0,-1 0-1,1 0 1,0 0-1,0 0 1,-1 0 0,1 0-1,0 0 1,-1 1-1,1-1 1,0 0-1,0 0 1,-1 0 0,1 0-1,0 1 1,-1-1-1,-15 7-4686,-6 8-4542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12172,'0'0'5541,"0"51"-2723,11-35-95,11-5-1378,8-3-928,4-5-353,2-3-1313,0 0-2755,1-8-5029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1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11915,'-8'5'2856,"1"0"-2125,-53 40 3357,56-42-3857,0-1-1,1 2 1,0-1-1,0 0 0,0 1 1,0-1-1,0 1 0,1 0 1,0 0-1,0 0 0,0 0 1,0 1-1,0-1 0,-1 9 1,3-13-189,1 1 1,-1-1-1,0 1 0,1-1 1,-1 1-1,1-1 0,-1 1 1,1-1-1,-1 0 0,1 1 1,-1-1-1,1 0 1,-1 1-1,1-1 0,0 0 1,-1 0-1,1 0 0,0 1 1,-1-1-1,1 0 0,-1 0 1,1 0-1,0 0 1,-1 0-1,1 0 0,0 0 1,-1 0-1,1 0 0,1-1 1,21-2 469,-9-1-373,0-1 1,0-1-1,-1-1 1,1 0-1,20-15 1,-23 14-150,0 1 1,0 0 0,1 1 0,0 0 0,0 1 0,0 0-1,26-5 1,-37 10 4,0 0-1,0 0 0,0 0 1,0 1-1,0-1 0,0 0 1,0 1-1,0-1 1,0 1-1,0-1 0,0 1 1,-1-1-1,1 1 0,0-1 1,0 1-1,0 0 1,-1 0-1,1-1 0,0 1 1,-1 0-1,1 0 1,-1 0-1,1 0 0,-1 0 1,1 0-1,-1 0 0,0 0 1,1 0-1,-1 0 1,0 0-1,0 0 0,0 0 1,0 0-1,0 0 0,0 0 1,0 2-1,0 58 85,0-20-73,0-41-4,1 1 0,-1 0 0,1-1 0,-1 1 0,1-1-1,-1 1 1,1-1 0,-1 1 0,1-1 0,-1 0-1,1 1 1,0-1 0,-1 0 0,1 1 0,0-1 0,-1 0-1,1 0 1,0 0 0,-1 1 0,1-1 0,0 0 0,-1 0-1,1 0 1,0 0 0,0 0 0,-1 0 0,1-1-1,0 1 1,-1 0 0,1 0 0,0 0 0,-1-1 0,1 1-1,0 0 1,-1-1 0,1 1 0,-1 0 0,1-1 0,0 1-1,0-2 1,29-15-1333,-30 17 1226,47-31-7192,-21 13 1344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16560,'0'0'2893,"-12"0"241,0-1-2606,0 1 1,0 1 0,0 0-1,0 1 1,-16 4-1,24-5-464,-1 0 0,1 1-1,0-1 1,0 1-1,1 0 1,-1-1-1,0 2 1,0-1 0,1 0-1,0 1 1,-1 0-1,1 0 1,0 0-1,0 0 1,1 0-1,-1 0 1,0 1 0,1 0-1,0-1 1,0 1-1,0 0 1,-2 7-1,4-11-58,1 1 0,-1 0-1,0-1 1,0 1-1,0 0 1,1-1-1,-1 1 1,0 0 0,1-1-1,-1 1 1,1-1-1,-1 1 1,1-1-1,-1 1 1,1-1 0,-1 1-1,1-1 1,-1 1-1,1-1 1,-1 0-1,1 1 1,0-1 0,-1 0-1,1 0 1,0 0-1,-1 1 1,1-1-1,0 0 1,-1 0 0,1 0-1,0 0 1,-1 0-1,1 0 1,0 0-1,0 0 1,0 0 0,41 0-6,-24 0-50,-5 0-377,0 1-1,0 1 1,0 0 0,-1 0 0,1 2-1,-1-1 1,1 2 0,18 8 0,-31-12 473,1-1 0,-1 1 0,1-1 0,0 1 0,-1-1 0,1 1 0,-1 0 0,1-1 1,-1 1-1,0 0 0,1-1 0,-1 1 0,0 0 0,1 0 0,-1 0 0,0-1 1,0 1-1,0 0 0,0 0 0,0 0 0,1-1 0,-1 1 0,-1 0 0,1 0 0,0 0 1,0-1-1,0 1 0,0 0 0,-1 0 0,1 0 0,0-1 0,-1 1 0,1 0 0,0-1 1,-1 1-1,1 0 0,-1-1 0,1 1 0,-1 0 0,0-1 0,1 1 0,-1-1 1,1 1-1,-1-1 0,0 1 0,-1 0 0,-39 24 1697,34-21-1702,7-3-53,-18 9 213,0-1 0,-33 13 0,12-16-2949,55-22-4386,-6 6 4399,14-7-3104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12236,'0'0'7868,"-10"6"-6538,-1 4-1020,-1-1 1,2 1 0,-1 1 0,1 0-1,1 1 1,0 0 0,1 0 0,0 0 0,1 1-1,0 1 1,1-1 0,1 1 0,-7 25-1,11-37-292,1-1-1,-1 1 1,1-1-1,0 0 1,-1 1-1,1-1 1,0 1-1,0-1 1,0 1-1,0-1 1,0 1-1,0-1 1,0 0-1,1 1 1,-1-1-1,0 1 1,1-1-1,-1 0 1,1 1-1,0-1 1,-1 0-1,1 1 1,0-1-1,0 0 1,0 0-1,0 0 1,0 0-1,0 0 1,0 0-1,0 0 1,0 0-1,0 0 1,1-1-1,1 2 1,0-2-12,0 1 1,0-1 0,0 0 0,1 0 0,-1-1-1,0 1 1,0 0 0,0-1 0,0 0-1,0 0 1,0 0 0,0 0 0,0-1 0,0 1-1,4-4 1,17-12-11,-1-2 1,0 0-1,-2-1 0,0-2 0,32-44 0,-16 22 0,-77 124-145,39-80 150,-6 12 178,0 0-1,0 0 1,1 0 0,1 0-1,0 1 1,1 0 0,-5 23 0,9-35-170,0 0 0,0 0 0,1 0 0,-1 0 0,0 0 0,0-1 0,1 1 0,-1 0 0,1 0 1,-1 0-1,1 0 0,-1-1 0,1 1 0,-1 0 0,1-1 0,0 1 0,-1 0 0,1-1 0,0 1 0,0-1 1,-1 1-1,1-1 0,0 1 0,0-1 0,0 1 0,0-1 0,-1 0 0,1 0 0,0 1 0,0-1 1,0 0-1,0 0 0,0 0 0,0 0 0,0 0 0,0 0 0,0 0 0,0-1 0,0 1 0,1-1 0,44-8 78,-16-4-55,0-1 0,39-25 0,15-8 0,-83 47-32,0-1-1,0 1 1,0-1 0,0 1-1,0-1 1,0 1 0,1 0 0,-1-1-1,0 1 1,0 0 0,0 0 0,0 0-1,0 0 1,1 0 0,-1 0-1,0 0 1,2 1 0,-3-1 0,1 0-1,-1 1 1,1-1-1,-1 1 1,1-1 0,-1 1-1,0-1 1,1 1 0,-1-1-1,0 1 1,1-1 0,-1 1-1,0-1 1,1 1-1,-1 0 1,0-1 0,0 1-1,0-1 1,0 1 0,1 0-1,-1-1 1,0 2 0,-9 49 11,3-22 55,6-28-42,1-1 0,-1 1 1,0-1-1,1 1 0,-1-1 0,1 1 1,-1-1-1,0 1 0,1-1 0,-1 0 1,1 1-1,0-1 0,-1 0 0,1 1 1,-1-1-1,1 0 0,-1 0 1,1 1-1,0-1 0,-1 0 0,1 0 1,0 0-1,-1 0 0,1 0 0,0 0 1,-1 0-1,1 0 0,-1 0 0,1 0 1,0 0-1,-1 0 0,1-1 0,0 1 1,0 0-1,26-6 216,47-27-133,-61 26-186,1 0-1,0 1 1,0 1-1,1 0 1,-1 0-1,1 2 0,0 0 1,19-2-1,-33 6 76,-1-1-1,1 1 1,-1-1-1,1 1 1,-1-1-1,1 1 1,-1-1-1,1 1 1,-1 0-1,0-1 1,1 1-1,-1 0 1,0-1-1,1 1 1,-1 0-1,0 0 1,0-1-1,0 1 1,0 0-1,0-1 1,0 1-1,0 0 1,0 0-1,0-1 0,0 1 1,0 0-1,0 0 1,-1-1-1,1 1 1,-1 1-1,1-1 28,0 0-1,-1-1 0,1 1 0,0 0 1,-1 0-1,1 0 0,0 0 0,0 0 1,0 0-1,0 0 0,0 0 0,0 0 1,0 0-1,0 0 0,0 0 0,1 0 1,-1-1-1,0 1 0,0 0 0,1 0 1,-1 0-1,1 0 0,-1 0 0,1-1 1,-1 1-1,1 0 0,-1 0 0,1-1 1,0 1-1,-1 0 0,1-1 0,0 1 1,0-1-1,0 1 0,-1-1 0,2 1 1,18-3 722,-10 1-1524,0 0-4312,-15 1-2319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3651,'0'0'13539,"-9"4"-12792,5-1-627,-1-1 0,1 1 1,0 0-1,0 1 0,0-1 0,1 1 1,-1-1-1,1 1 0,0 0 0,0 0 1,0 1-1,0-1 0,1 1 0,0-1 1,0 1-1,0 0 0,0 0 0,1-1 1,-1 1-1,0 9 0,-3 20 519,2 0-1,1 0 1,1 0-1,2 0 1,6 39 0,4-8 1008,32 106 1,-54-198-1982,-1 0 1,-23-36 0,-14-27-311,33 59 588,10 22 111,1-1 0,0 1 0,0-1 0,1 0 0,1 0 0,0 0 0,-3-20 0,40 33 271,34 17-462,37 7-3781,-30-20-4357,-47-7 3075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3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61 3876,'2'-8'5712,"2"-3"-3362,7-28 5619,-10 37-5156,-2 5-859,-5 31-192,-16 46-1,-5 23-661,10-12-587,-9 176-1,26-267-510,0 0-1,0 1 1,0-1-1,0 0 1,0 0-1,0 1 1,0-1 0,1 0-1,-1 0 1,0 1-1,0-1 1,0 0-1,1 0 1,-1 0 0,0 1-1,0-1 1,1 0-1,-1 0 1,0 0-1,0 0 1,1 1 0,-1-1-1,0 0 1,0 0-1,1 0 1,-1 0-1,0 0 1,1 0 0,-1 0-1,0 0 1,0 0-1,1 0 1,-1 0-1,0 0 1,1 0 0,-1 0-1,0 0 1,0 0-1,1 0 1,-1-1-1,0 1 1,0 0 0,1 0-1,-1 0 1,0 0-1,0 0 1,1-1-1,-1 1 1,0 0 0,0 0-1,0-1 1,1 1-1,-1 0 1,0 0-1,0-1 1,16-12 70,1-10-124,-1-1-1,24-49 0,-26 46-83,1 1 0,27-38 0,-41 62 127,0 0-1,1 1 0,-1-1 0,0 1 1,1-1-1,0 1 0,-1-1 1,1 1-1,0 0 0,-1 0 0,1 0 1,0 0-1,0 0 0,3-1 0,-4 2 3,0 0-1,0 1 1,-1-1-1,1 0 1,0 1-1,0-1 1,-1 1-1,1-1 1,0 1-1,-1-1 1,1 1-1,-1 0 1,1-1-1,-1 1 1,1 0-1,-1-1 1,1 1-1,-1 0 1,0 0-1,1-1 1,-1 1-1,0 0 1,0 0-1,1 0 1,-1 0-1,0-1 1,0 1-1,0 0 1,0 0-1,0 0 0,0 0 1,0-1-1,-1 1 1,1 0-1,0 1 1,-4 39-60,4-40 70,0 1 0,-1-1 0,1 0 0,0 1 0,0-1 0,-1 0 0,1 1 0,0-1 0,-1 0 0,0 0 0,1 0 0,-1 1 0,0-1 0,1 0 0,-1 0-1,0 0 1,0 0 0,0 0 0,0 0 0,0 0 0,0 0 0,0-1 0,0 1 0,0 0 0,-1-1 0,1 1 0,-2 0 0,3-36 104,1 10 65,1 0 0,1 0 0,10-35 0,-13 59-151,1 1 0,-1-1-1,1 0 1,-1 1 0,0-1 0,1 1-1,0-1 1,-1 1 0,1 0 0,-1-1-1,1 1 1,-1 0 0,1-1-1,0 1 1,-1 0 0,1-1 0,0 1-1,-1 0 1,1 0 0,0 0-1,-1 0 1,1 0 0,0 0 0,-1 0-1,1 0 1,0 0 0,0 0-1,-1 0 1,1 0 0,0 0 0,-1 1-1,2-1 1,28 10 65,-21-6-55,19 3-603,48 8 1,-55-12-950,0-2 1,0 0-1,0-1 1,1-1 0,33-5-1,-53 5 1392,1 0-1,0 0 0,-1 1 1,1-2-1,-1 1 1,0 0-1,1 0 0,-1-1 1,0 1-1,0-1 0,0 0 1,0 0-1,2-2 0,-3 3 171,-1 1 0,0 0 0,0 0 0,1-1 0,-1 1 0,0 0 0,0-1 0,0 1 0,0 0 0,0-1 0,1 1 0,-1 0 0,0-1 0,0 1 0,0-1 0,0 1 0,0 0 0,0-1 0,0 1 0,0 0 0,0-1 0,0 1 0,-1 0 0,1-1 0,0 1 0,0 0 0,0-1 0,0 1 0,0 0 0,-1-1 0,1 1 0,-1-1 0,-21-4 2738,15 6-2346,0-1 0,0 1 0,0 0 0,0 1 0,0-1 0,0 2 0,0-1 0,0 1 0,1 0 0,-9 5-1,12-7-342,0 1-1,0 0 1,0 0-1,1 0 0,-1 1 1,1-1-1,-1 1 1,1-1-1,0 1 0,0 0 1,0 0-1,0 0 1,1 0-1,-1 0 0,1 0 1,0 1-1,0-1 1,0 0-1,0 1 0,0-1 1,1 0-1,-1 1 1,1 5-1,1-8-90,-1 1 0,1-1 1,0 1-1,0-1 0,0 1 0,-1-1 0,1 0 0,0 1 0,1-1 0,-1 0 1,0 0-1,0 0 0,0 0 0,1 0 0,-1 0 0,1 0 0,-1 0 1,0 0-1,1-1 0,0 1 0,-1-1 0,1 1 0,-1-1 0,1 1 0,0-1 1,-1 0-1,1 0 0,-1 0 0,1 0 0,0 0 0,-1 0 0,1-1 0,0 1 1,1-1-1,4 1-80,-1-1 1,1 0 0,-1 0 0,1-1-1,-1 1 1,1-2 0,8-3-1,-4-1 38,-1-1-1,0 0 0,0 0 1,-1-1-1,0-1 0,-1 1 1,0-1-1,0-1 0,-1 1 1,10-21-1,-17 31 51,0 0 1,0 0-1,0 0 0,0 0 1,0 0-1,0 0 1,0 0-1,-1 0 0,1 0 1,0 0-1,0 0 0,0 0 1,0 0-1,0 0 0,0 0 1,0 0-1,0 0 0,0 0 1,0 0-1,0 0 1,-1 0-1,1-1 0,0 1 1,0 0-1,0 0 0,0 0 1,0 0-1,0 0 0,0 0 1,0 0-1,0 0 0,0 0 1,0 0-1,0 0 1,0 0-1,0 0 0,0 0 1,0 0-1,0-1 0,0 1 1,0 0-1,0 0 0,0 0 1,-13 12 138,-12 19 62,23-27-204,-1 1-1,1-1 1,0 1 0,0 0-1,0-1 1,1 1 0,0 0 0,0 0-1,0 0 1,0 0 0,1 0-1,0 9 1,1-13-124,-1 0 0,1 0 1,0 0-1,0 0 0,-1 0 0,1 0 1,0 0-1,0 0 0,0-1 0,0 1 0,0 0 1,0 0-1,0-1 0,0 1 0,0-1 1,1 1-1,-1-1 0,0 0 0,0 1 0,0-1 1,1 0-1,-1 0 0,0 0 0,0 0 0,1 0 1,-1 0-1,0 0 0,0 0 0,1 0 1,-1-1-1,0 1 0,0 0 0,0-1 0,2 0 1,44-14-4017,-30 2 3352,0-1 0,-1-1 0,0 0 0,26-34 0,-19 21 1597,-22 27 570,-2 5-928,0-1 0,0 0 0,-1 0 0,1 0 0,-1 0 0,0-1 0,0 1 0,-3 3 0,-6 10 601,8-9-854,1 0-1,-1 0 0,1 0 0,1 1 0,0-1 0,0 1 0,0-1 0,1 1 1,0-1-1,1 11 0,18 77-1193,-13-75 432,-1-1 0,-2 2 0,3 33 0,-5-45 689,-1 1 0,0-1 0,-1 1 0,0 0 0,0-1 0,-1 1 0,-1-1-1,1 0 1,-1 0 0,-1 0 0,0 0 0,0 0 0,-1-1 0,0 0 0,0 0 0,-1 0 0,0 0 0,-14 12 0,20-19-71,-1-1 0,1 1 0,-1 0-1,0-1 1,1 1 0,-1-1 0,0 1 0,1-1-1,-1 1 1,0-1 0,0 1 0,0-1 0,0 0-1,1 1 1,-1-1 0,0 0 0,0 0 0,0 0-1,0 1 1,0-1 0,0 0 0,0 0 0,1-1-1,-1 1 1,0 0 0,0 0 0,0 0 0,0 0-1,0-1 1,0 1 0,0-1 0,-1 0-17,1-1-1,0 1 1,1-1 0,-1 0 0,0 1 0,0-1 0,1 0-1,-1 1 1,1-1 0,-1 0 0,1 0 0,0 0 0,-1 1 0,1-4-1,0-6-17,0-1-1,1 1 0,5-23 1,-3 24-38,1 0 1,1 0 0,-1 0-1,2 1 1,-1 0 0,1 0-1,1 0 1,0 1 0,0 0-1,0 0 1,1 1 0,0 0-1,1 0 1,-1 1-1,14-7 1,17-10 45,2 2-1,55-19 1,-61 25-21,3 0 14,71-33 31,-97 42-47,0-1-1,0 0 1,-1-1 0,0 0 0,0-1-1,12-13 1,-22 21 3,0 0-1,1 0 0,-1 0 1,0-1-1,0 1 0,0 0 1,-1 0-1,1 0 1,0-1-1,0 1 0,-1 0 1,1-1-1,-1 1 0,1-1 1,-1 1-1,1-1 0,-1 1 1,0-1-1,0 1 1,0-1-1,0 1 0,0-1 1,0 1-1,-1-4 0,0 4 23,0 0-1,0-1 0,0 1 0,-1 0 0,1 0 0,0 0 0,-1 0 0,1 0 1,-1 0-1,1 0 0,-1 0 0,1 0 0,-1 1 0,0-1 0,1 1 1,-1-1-1,-3 1 0,-9-2 92,0 0 0,0 1 1,-24 2-1,27 0-85,0 1 0,0 0 1,0 1-1,0 0 0,1 0 1,-1 1-1,1 1 0,0 0 1,-13 8-1,18-10 20,0 0 0,0 1-1,1-1 1,-1 1 0,1 0 0,0 0 0,0 1 0,0-1-1,0 1 1,1 0 0,0 0 0,0 0 0,0 0-1,1 0 1,0 1 0,0-1 0,0 1 0,0 0-1,0 7 1,2-11-55,0 0 0,0 1 1,0-1-1,0 0 0,1 0 0,-1 0 0,1 0 0,-1 0 0,1 0 0,0 0 0,0-1 0,0 1 1,0 0-1,0 0 0,0-1 0,0 1 0,1 0 0,-1-1 0,1 1 0,1 0 0,1 2-46,1-1 0,0 0 0,0 0 0,0 0-1,0-1 1,1 0 0,6 2 0,9 1-809,0-1 1,42 3 0,41-5-7179,-51-3 261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4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60 111 8616,'0'0'13779,"-9"4"-13160,6-2-541,0-1 1,0 1 0,0 0 0,0 0-1,0 1 1,0-1 0,0 0-1,0 1 1,1 0 0,0-1-1,-1 1 1,1 0 0,0 0-1,0 1 1,1-1 0,-1 0 0,1 1-1,-1-1 1,1 1 0,0-1-1,0 1 1,1-1 0,-1 1-1,1 0 1,0-1 0,0 8-1,0-11-53,0 1 0,0-1 0,0 1 0,0-1 0,1 1-1,-1-1 1,0 1 0,0-1 0,0 1 0,1-1 0,-1 0-1,0 1 1,0-1 0,1 1 0,-1-1 0,0 0 0,1 1-1,-1-1 1,1 1 0,-1-1 0,0 0 0,1 0 0,-1 1-1,1-1 1,-1 0 0,1 0 0,-1 1 0,1-1 0,-1 0-1,1 0 1,0 0 0,20-4 455,17-17 7,-29 13-453,0 1-1,-1-1 1,0-1 0,0 1-1,-1-1 1,0-1-1,-1 1 1,0-1 0,0-1-1,-1 1 1,-1-1-1,1 1 1,-2-1 0,1-1-1,-2 1 1,3-22-1,-20 73-241,9-18 49,2 1 0,0 0 0,2 0 0,0 46 0,2-68 101,0 0-1,0 0 1,0 0 0,0 0 0,0 0 0,0 1 0,0-1 0,0 0 0,0 0 0,1 0 0,-1 0-1,0 0 1,1 0 0,-1 0 0,1 0 0,-1 0 0,1 0 0,-1 0 0,1 0 0,0-1-1,-1 1 1,1 0 0,0 0 0,0-1 0,0 1 0,-1 0 0,1-1 0,0 1 0,0-1-1,0 1 1,0-1 0,0 1 0,0-1 0,0 0 0,0 1 0,0-1 0,1 0 0,-1 0 0,0 0-1,0 0 1,0 0 0,0 0 0,0 0 0,0 0 0,0 0 0,0-1 0,0 1 0,0 0-1,0-1 1,1 0 0,3-1-312,-1 0 1,0 0-1,0 0 0,0-1 0,0 1 1,-1-1-1,1 0 0,-1 0 1,1-1-1,3-4 0,1-5-1261,-1 0-1,0 0 0,-1 0 1,-1-1-1,0 1 1,-1-1-1,5-25 1,-1-5-2768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4356,'0'0'8264,"0"13"-5904,3 187 2615,-3-198-4906,-1 1 0,1-1 1,0 0-1,1 0 0,-1 0 0,0 0 1,1 0-1,-1 0 0,1 0 0,-1 0 0,1 0 1,0 0-1,0 0 0,0 0 0,0-1 1,0 1-1,0 0 0,3 2 0,-2-3 8,-1 0-1,0 0 0,1-1 0,-1 1 0,1-1 0,-1 1 1,0-1-1,1 0 0,-1 0 0,1 1 0,-1-1 1,1 0-1,0 0 0,-1 0 0,1-1 0,-1 1 1,1 0-1,-1-1 0,3 0 0,2-1 76,1-1-1,-1 0 1,0-1 0,0 1 0,0-1-1,-1 0 1,1-1 0,-1 1-1,9-11 1,-5 3-132,0 0 0,-1-1-1,-1 0 1,0 0 0,0-1 0,-1 1 0,-1-1 0,-1-1-1,0 1 1,0-1 0,-2 0 0,0 1 0,0-30 0,-2 45-21,0-1 1,0 0-1,0 0 1,0 0-1,0 0 1,0 0-1,-1 0 1,1 0-1,0 0 1,0 0 0,0 0-1,0 0 1,0 0-1,0 0 1,0 0-1,-1 0 1,1 0-1,0 0 1,0 0-1,0 0 1,0-1-1,0 1 1,0 0-1,0 0 1,-1 0 0,1 0-1,0 0 1,0 0-1,0 0 1,0 0-1,0 0 1,0 0-1,0-1 1,0 1-1,0 0 1,0 0-1,0 0 1,-1 0 0,1 0-1,0 0 1,0 0-1,0-1 1,0 1-1,0 0 1,0 0-1,0 0 1,0 0-1,0 0 1,0 0-1,0-1 1,0 1 0,0 0-1,0 0 1,0 0-1,1 0 1,-1 0-1,0 0 1,0 0-1,0-1 1,0 1-1,0 0 1,0 0-1,0 0 1,0 0 0,0 0-1,0 0 1,-6 13-70,-6 21-38,5 7 338,1 1 0,2 1-1,2 53 1,2-93-184,0 0 1,0 0 0,0 0 0,1 0 0,-1 0-1,1 0 1,0 0 0,0 0 0,0 0 0,0 0 0,0-1-1,1 1 1,-1 0 0,1-1 0,0 1 0,2 2-1,-2-4-13,-1 0-1,1 1 1,0-1-1,0 0 1,0 0-1,0-1 0,0 1 1,0 0-1,0-1 1,0 1-1,0-1 1,0 1-1,0-1 1,0 0-1,0 0 0,0 0 1,0 0-1,3-1 1,1 0 10,1-1 0,-1 0-1,0 0 1,0-1 0,0 1 0,0-2 0,-1 1 0,1 0 0,-1-1 0,1 0 0,-1 0-1,-1-1 1,8-7 0,0-4-68,-1 0 0,0 0 0,-1-1 0,-1-1 0,0 1 0,-2-1 0,0-1 0,-1 0 0,-1 1 0,0-2 0,-2 1 0,0 0 0,-1-1 0,-1 0 0,-3-32 0,2 50-17,0 0-1,0 0 1,0 0 0,-1 0 0,1-1-1,-1 1 1,0 0 0,0 0 0,1 0-1,-1 0 1,-1 0 0,1 1 0,-2-4-1,3 5 36,-1-1-1,0 1 1,1 0-1,-1 0 1,0-1-1,1 1 1,-1 0-1,0 0 1,1 0-1,-1-1 1,0 1-1,1 0 1,-1 0-1,0 0 1,1 0-1,-1 0 1,0 0-1,1 1 1,-1-1-1,0 0 0,1 0 1,-1 0-1,0 1 1,1-1-1,-1 0 1,1 1-1,-1-1 1,0 0-1,1 1 1,-1-1-1,1 1 1,-1-1-1,1 1 1,-1-1-1,1 1 1,0-1-1,-1 1 1,1 0-1,0-1 1,-1 1-1,1-1 0,0 1 1,0 0-1,-1-1 1,1 1-1,0 1 1,-9 16 56,1 0 0,0 0-1,1 1 1,2 1 0,0-1 0,-4 29 0,5-10 390,1 0 1,3 58-1,3-81-400,0 0 0,9 27 0,-10-38-316,-42-77-790,30 60 879,1-1 1,1-1 0,0 0-1,2 0 1,-1 0-1,2-1 1,0 0-1,1 0 1,-3-19 0,7 34 209,0 0 0,0 1 1,0-1-1,0 0 1,0 1-1,0-1 1,1 0-1,-1 0 0,0 1 1,0-1-1,1 0 1,-1 1-1,0-1 1,1 0-1,-1 1 0,0-1 1,1 1-1,-1-1 1,1 0-1,-1 1 1,1-1-1,-1 1 0,1 0 1,0-1-1,-1 1 1,1-1-1,-1 1 1,1 0-1,1-1 1,25 0 330,28 15-274,-13 5-1677,-26-8-5671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4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18001,'0'0'1249,"92"-34"865,-16 20-608,17 5-481,5 5-673,-2 4-640,-8 0-3396,-10 0-8391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8904,'0'0'15508,"3"11"-15337,19 89-27,-22-99-164,0 0-1,0 0 1,0 0-1,0 0 1,1 1-1,-1-1 0,0 0 1,1 0-1,-1 0 1,1 0-1,-1 0 1,1 0-1,0 0 1,-1 0-1,1 0 0,0 0 1,0 0-1,0-1 1,-1 1-1,1 0 1,0 0-1,0-1 1,0 1-1,0-1 0,0 1 1,1-1-1,-1 1 1,1 0-1,0-2-119,0 1-1,0-1 1,0 1-1,0-1 1,-1 0-1,1 1 1,0-1-1,-1 0 1,1 0-1,0 0 1,-1 0-1,1-1 1,-1 1-1,0 0 0,2-3 1,6-6-1555,-1 0 1,-1 0-1,0-1 1,6-11-1,13-46-4244,-21 44 7438,-4-1 6619,-1 55-4872,0-24-2972,5 45 1610,-5-50-1852,0 0 1,0-1 0,0 1 0,1 0-1,-1 0 1,0 0 0,1-1 0,-1 1 0,1 0-1,-1 0 1,1-1 0,-1 1 0,1 0 0,0-1-1,-1 1 1,1-1 0,0 1 0,-1-1-1,1 1 1,1 0 0,-1-1-24,0 0 1,0 0-1,0 0 0,1 0 1,-1-1-1,0 1 1,0 0-1,0 0 0,0-1 1,0 1-1,0-1 0,0 1 1,0-1-1,0 1 1,0-1-1,0 1 0,0-1 1,0 0-1,0 0 0,1-1 1,5-8-411,-6 2-4302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12588,'0'0'8942,"7"-10"-8222,36-50 361,41-76 0,-84 136-1063,0-1 1,0 1-1,0-1 0,0 1 0,0 0 0,0-1 0,0 1 0,0-1 0,1 1 0,-1 0 0,0-1 0,0 1 0,0 0 0,1-1 0,-1 1 0,0 0 0,0-1 0,1 1 1,-1 0-1,0-1 0,1 1 0,-1 0 0,0 0 0,1 0 0,-1-1 0,0 1 0,1 0 0,-1 0 0,1 0 0,-1 0 0,0 0 0,1-1 0,-1 1 0,1 0 0,-1 0 1,0 0-1,1 0 0,-1 0 0,1 0 0,-1 1 0,0-1 0,1 0 0,-1 0 0,1 0 0,-1 0 0,1 1 0,10 23 166,0 44-266,-11-65 114,3 31 10,-2 0 0,-1 0 0,-2 1 0,-1-1 0,-2-1 0,-1 1 0,-21 63 0,27-96-7,0 0 0,0 0 0,0 0-1,0-1 1,-1 1 0,1 0 0,0 0 0,-1-1 0,1 1-1,0 0 1,-1-1 0,1 1 0,-1 0 0,1-1 0,-1 1-1,1-1 1,-1 1 0,0-1 0,1 1 0,-1-1 0,-1 1 0,-5-11 647,0-26-289,6 26-379,1 0 0,1 0 0,-1 0 0,2 0 0,-1 0 0,1 1 0,1-1 0,7-17 0,-3 13-8,1 1-1,0-1 1,1 2 0,1-1-1,11-11 1,20-18-24,-13 13 7,38-50 1,-60 71 13,-1 0 1,0 0 0,0 0 0,-1 0 0,0-1 0,0 0 0,-1 0-1,0 0 1,-1 0 0,0-1 0,0 1 0,0-10 0,-2 19 4,0-1 1,0 0 0,0 1 0,0-1-1,0 1 1,0-1 0,0 1 0,0-1 0,0 0-1,0 1 1,0-1 0,0 1 0,0-1-1,0 1 1,0-1 0,-1 0 0,1 1-1,0-1 1,0 1 0,-1-1 0,1 1 0,0-1-1,-1 1 1,1 0 0,-1-1 0,1 1-1,0-1 1,-1 1 0,1 0 0,-1-1 0,1 1-1,-1 0 1,1-1 0,-1 1 0,1 0-1,-1 0 1,0 0 0,1 0 0,-1-1 0,1 1-1,-1 0 1,1 0 0,-1 0 0,0 0-1,1 0 1,-1 0 0,1 0 0,-1 1-1,1-1 1,-1 0 0,1 0 0,-1 0 0,0 1-1,1-1 1,-1 0 0,1 0 0,-1 1-1,1-1 1,0 0 0,-1 1 0,1-1 0,-1 1-1,1-1 1,0 0 0,-1 1 0,1-1-1,-1 2 1,-29 30 638,24-21-578,1 0 0,0 1 0,1 0 0,0 0 0,0 0 0,2 0 0,-1 1 0,2-1 0,-1 1 0,2 0 0,1 21 0,-1-33-102,0 0-1,1 1 1,-1-1 0,0 0 0,1 0 0,-1 1 0,1-1-1,-1 0 1,1 0 0,0 0 0,-1 0 0,1 0-1,0 0 1,0 0 0,0 0 0,0 0 0,0-1-1,0 1 1,0 0 0,0 0 0,0-1 0,0 1-1,0-1 1,0 1 0,1-1 0,-1 1 0,0-1 0,0 0-1,1 0 1,-1 1 0,0-1 0,0 0 0,1 0-1,-1 0 1,0-1 0,0 1 0,1 0 0,-1 0-1,0-1 1,0 1 0,2-1 0,1 0-441,0 0 0,0 0-1,0-1 1,0 0 0,0 1 0,-1-1 0,1-1 0,0 1-1,-1 0 1,0-1 0,5-4 0,9-20-5831,-4-3-5092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16624,'0'0'9064,"-4"54"-8775,19-42-257,5-2-737,1-1-2754,2-2-4325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16271,'0'0'6022,"0"12"-5355,3 163 2318,4-182-850,0-6-1890,-1-1 0,0-1 0,0 1 1,5-25-1,-9 30-248,0 0 0,-1 0 0,1 0 0,-2 0 0,0-1 0,0 1 0,0 0 0,-1 0 0,-2-10 0,3 18 3,0 1 0,0-1 1,0 1-1,0 0 0,0-1 0,-1 1 1,1-1-1,0 1 0,0-1 0,0 1 1,0-1-1,-1 1 0,1 0 0,0-1 1,0 1-1,-1-1 0,1 1 1,0 0-1,-1-1 0,1 1 0,0 0 1,-1 0-1,1-1 0,0 1 0,-1 0 1,1 0-1,-1-1 0,1 1 1,0 0-1,-1 0 0,1 0 0,-1 0 1,1 0-1,-1 0 0,1-1 0,-1 1 1,1 0-1,-1 0 0,1 1 0,-1-1 1,1 0-1,0 0 0,-1 0 1,1 0-1,-1 0 0,1 0 0,-1 1 1,1-1-1,0 0 0,-1 0 0,1 1 1,-1-1-1,1 0 0,0 0 1,-1 1-1,1-1 0,0 0 0,-1 1 1,-14 23-44,13-17 40,0 0 1,1 0-1,0 0 1,0 0-1,1 0 1,0 0-1,0 0 1,3 13-1,-3-17 3,1-1-1,-1 0 1,1 0-1,0 0 1,0 0-1,0 0 1,0 0 0,0 0-1,0 0 1,1 0-1,-1 0 1,1 0-1,-1-1 1,1 1-1,0-1 1,-1 1-1,1-1 1,0 1-1,0-1 1,0 0-1,0 0 1,0 0-1,1 0 1,-1-1-1,0 1 1,0-1 0,0 1-1,1-1 1,-1 1-1,4-1 1,1-1 2,0 1 1,0-1-1,-1 0 1,1-1-1,0 0 1,0 0-1,-1 0 1,1-1-1,-1 0 1,0 0-1,0-1 1,0 0 0,0 0-1,-1 0 1,1 0-1,-1-1 1,0 0-1,4-6 1,2-1 4,-1-1-1,-1 0 1,0-1 0,0 0 0,-2-1 0,11-25 0,-27 63 20,3-9 24,0 0 0,1-1 1,1 2-1,0-1 0,1 0 0,0 1 0,1 0 1,1-1-1,1 23 0,0-36-46,1 1 1,-1-1-1,0 1 1,1-1-1,-1 1 0,1-1 1,0 0-1,-1 1 1,1-1-1,0 0 0,0 1 1,0-1-1,0 0 1,0 0-1,0 0 0,0 0 1,0 0-1,1 0 1,-1 0-1,0 0 0,0 0 1,1-1-1,1 2 1,0-1 0,1-1 0,-1 1 0,1 0 0,-1-1 0,1 0 0,-1 0 0,1 0 0,-1 0 0,1 0 0,3-2 0,1 1 2,-1-1-1,1 0 0,-1-1 0,0 0 1,1 0-1,-1 0 0,-1-1 0,13-8 0,-11 3-29,1 0 0,-2-1 0,1 0 0,-1 0-1,-1-1 1,0 0 0,0 0 0,-1 0-1,0 0 1,-1-1 0,-1 0 0,0 0-1,0 0 1,-1 0 0,-1-1 0,0 1-1,-1-15 1,0 27 17,0-1 0,0 1 0,0 0 0,0 0-1,0 0 1,-1 0 0,1 0 0,0 0 0,0 0 0,0-1-1,0 1 1,-1 0 0,1 0 0,0 0 0,0 0 0,0 0 0,-1 0-1,1 0 1,0 0 0,0 0 0,0 0 0,-1 0 0,1 0 0,0 0-1,0 0 1,0 0 0,-1 0 0,1 0 0,0 0 0,0 1 0,0-1-1,0 0 1,-1 0 0,1 0 0,0 0 0,0 0 0,0 0-1,0 0 1,-1 1 0,1-1 0,0 0 0,0 0 0,0 0 0,0 0-1,0 1 1,0-1 0,0 0 0,0 0 0,0 0 0,-1 0 0,1 1-1,0-1 1,-9 11-16,1 3 49,0 2 0,-9 29-1,15-40-20,0-1-1,1 1 1,0 0 0,0 0-1,0 0 1,0 0-1,1 0 1,0 0 0,0 0-1,1 0 1,-1 0-1,1 0 1,0 0-1,3 8 1,-1-9-653,1-1 1,0 1-1,0-1 1,0 1-1,0-1 1,0 0-1,1-1 0,-1 1 1,1-1-1,0 0 1,0 0-1,0 0 1,6 1-1,-5-3-5979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11307,'0'0'11851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99 173 3619,'0'0'14585,"1"-8"-11937,3-24-758,-4 31-1845,0 1 0,0 0 0,1-1 1,-1 1-1,0-1 0,0 1 1,0-1-1,0 1 0,0-1 0,0 1 1,0 0-1,0-1 0,0 1 0,0-1 1,0 1-1,0-1 0,0 1 1,0 0-1,-1-1 0,1 1 0,0-1 1,0 1-1,0 0 0,-1-1 1,1 1-1,0-1 0,-1 1 0,1 0 1,0-1-1,-1 1 0,1 0 1,0 0-1,-1-1 0,1 1 0,0 0 1,-1 0-1,1 0 0,-1-1 1,1 1-1,0 0 0,-1 0 0,1 0 1,-1 0-1,1 0 0,-1 0 1,1 0-1,-1 0 0,1 0 0,0 0 1,-1 0-1,1 0 0,-1 0 1,1 0-1,-1 0 0,1 1 0,0-1 1,-1 0-1,1 0 0,-1 0 1,1 1-1,0-1 0,-1 0 0,1 0 1,-1 1-1,-21 16 257,14-7-221,1-1-1,0 2 1,1-1-1,0 0 0,1 1 1,0 0-1,1 1 1,0-1-1,1 1 1,0-1-1,0 1 0,2 0 1,-1 0-1,2 24 1,0-34-88,0-1 1,1 1 0,-1-1-1,1 1 1,-1 0 0,1-1-1,0 1 1,0-1 0,-1 0 0,1 1-1,0-1 1,0 0 0,1 1-1,-1-1 1,0 0 0,0 0-1,0 0 1,1 0 0,-1 0-1,1 0 1,-1 0 0,1-1-1,-1 1 1,1-1 0,-1 1-1,1-1 1,-1 1 0,1-1-1,0 0 1,-1 1 0,1-1-1,0 0 1,-1 0 0,1-1 0,2 1-1,1-1-41,0 0 0,0 1 0,0-2-1,0 1 1,-1-1 0,1 1 0,-1-1-1,1 0 1,-1-1 0,1 1 0,3-4 0,4-5 55,-1-1 1,0 0 0,-1-1-1,0 0 1,-1-1 0,-1 0-1,0 0 1,11-29 0,-8 15 119,-2 0 0,-1 0-1,9-59 1,-17 86-128,0 1 0,0-1 0,1 0 0,-1 1 0,0-1 0,0 0-1,0 1 1,0-1 0,0 0 0,0 0 0,0 1 0,0-1 0,0 0 0,0 1-1,0-1 1,0 0 0,-1 1 0,1-1 0,0 0 0,0 1 0,-1-1 0,1 0 0,0 1-1,-1-1 1,1 1 0,-1-1 0,0 0 0,-14 10-35,-17 33 12,30-39 30,0-1-12,-16 24 121,-21 42 0,35-61-21,1 0 1,-1 1 0,2 0 0,-1-1 0,1 1-1,0 0 1,1 0 0,0 0 0,0 1-1,1-1 1,0 10 0,1-16-91,-1-1 0,1 0-1,-1 0 1,1 1 0,0-1 0,0 0-1,-1 0 1,1 0 0,0 0 0,0 0-1,0 0 1,0 0 0,0 0 0,0 0-1,1-1 1,-1 1 0,0 0 0,0-1-1,1 1 1,-1-1 0,0 1 0,1-1-1,-1 0 1,0 1 0,1-1 0,-1 0-1,0 0 1,1 0 0,-1 0 0,1 0-1,-1 0 1,0 0 0,1-1 0,-1 1-1,0-1 1,1 1 0,0-1 0,5 0 3,-1-1 0,0 0 0,0 0 0,0 0 0,0-1 0,10-5 0,-8 3-52,-1-1 0,-1 1 0,1-1 0,-1-1 0,0 1 0,0-1 0,-1 0 0,0 0 0,0 0 0,-1-1 0,0 0 0,0 0 0,3-11 0,-8 20 44,0-1-1,0 0 1,0 0-1,0 0 0,0 0 1,0 1-1,0-1 0,1 1 1,-1-1-1,0 0 1,0 1-1,0 0 0,0-1 1,1 1-1,-1-1 1,0 1-1,0 0 0,1-1 1,-2 2-1,-3 5 31,0 0 1,0 0-1,0 0 0,1 1 0,-7 14 0,10-20-23,0-1 0,1 1-1,-1 0 1,0 0 0,1 0-1,-1-1 1,1 1 0,0 0 0,-1 0-1,1 0 1,0 0 0,0 0-1,0 0 1,1 0 0,-1 0 0,0 0-1,1-1 1,-1 1 0,1 0-1,-1 0 1,1 0 0,0-1 0,0 1-1,0 0 1,0-1 0,0 1-1,0 0 1,1-1 0,-1 0 0,0 1-1,4 1 1,9 4-18,0 0 0,1-1 0,-1 0 0,1-2 0,1 0 0,18 3 0,0-2 521,61 0 0,-93-5-448,-1-1-1,0 1 0,0-1 1,0 1-1,0-1 0,0 0 1,0 1-1,0-1 0,0 0 1,0 0-1,0 0 1,0 0-1,0 0 0,-1 0 1,1 0-1,0 0 0,-1 0 1,1 0-1,-1 0 1,1-1-1,-1 1 0,1 0 1,-1 0-1,0-1 0,0 1 1,0 0-1,0 0 1,0-1-1,0 1 0,0 0 1,0 0-1,0-1 0,-1 0 1,-4-48 1591,1 33-1685,-2 1 1,-12-29-1,-8-23-189,30 68-285,-1 0 0,0 0 0,1 0 1,-1 1-1,0 0 0,1 0 0,-1 0 1,0 0-1,4 2 0,4 0-1360,20 2-4630,3-4-5535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7719,'0'1'394,"0"0"0,0 0 1,0-1-1,0 1 0,0 0 0,0 0 0,1-1 0,-1 1 0,0 0 0,0 0 0,1-1 0,-1 1 0,0 0 0,1-1 0,-1 1 0,1 0 0,-1-1 1,1 1-1,-1-1 0,1 1 0,-1-1 0,1 1 0,0-1 0,-1 1 0,1-1 0,0 0 0,-1 1 0,2-1 0,27 1 5109,-23-2-5188,1 0-1,-1-1 1,0 0 0,0 0-1,0-1 1,10-5-1,-11 3-275,0 0 1,0 0-1,0 0 0,-1-1 1,0 0-1,0 0 0,0 0 1,4-10-1,-7 13-36,1 0 0,-1-1 0,0 1-1,1 0 1,-2-1 0,1 1 0,0-1 0,-1 1 0,1-1 0,-1 1-1,0-1 1,0 1 0,-1-1 0,1 1 0,-1-1 0,1 1 0,-1 0-1,0-1 1,-2-3 0,2 6-2,0 0 0,1 0 0,-1-1-1,0 1 1,0 0 0,-1 0 0,1 0-1,0 0 1,0 0 0,0 1 0,-1-1 0,1 0-1,0 1 1,-1-1 0,1 0 0,0 1 0,-1 0-1,1-1 1,-1 1 0,1 0 0,-1 0 0,1-1-1,-1 1 1,1 1 0,-1-1 0,1 0-1,-1 0 1,1 0 0,-1 1 0,1-1 0,-1 1-1,1-1 1,0 1 0,-1-1 0,1 1 0,-2 2-1,-2-1-3,1 1 0,0 0 0,0 0 0,0 0 0,1 0 0,-1 0-1,1 1 1,0 0 0,0 0 0,-3 5 0,-1 6-4,1 0 1,0 0-1,1 0 1,-5 27 0,8-33 3,1 0 0,0 0 1,0 1-1,1-1 0,0 0 1,0 1-1,1-1 0,1 0 1,3 14-1,-4-20 3,-1-1 1,1 0-1,0 0 1,0 0-1,1-1 0,-1 1 1,0 0-1,1 0 1,-1-1-1,1 1 0,-1 0 1,1-1-1,0 0 0,-1 1 1,1-1-1,0 0 1,0 0-1,0 0 0,0 0 1,0 0-1,0 0 1,0-1-1,1 1 0,-1-1 1,0 0-1,0 1 1,0-1-1,1 0 0,-1 0 1,0 0-1,0-1 0,0 1 1,1 0-1,-1-1 1,0 0-1,0 1 0,0-1 1,2-1-1,4-1 6,0 0 0,-1-1 0,0 0 0,1 0 0,-2-1 0,1 0 0,0 0 0,10-11 0,-7 4 78,0 0 0,-1-1-1,0 0 1,-1-1 0,-1 1-1,0-2 1,-1 1 0,5-16-1,-17 58-58,1 0 0,-1 39 0,6-66-9,0 0 0,0 0-1,0 1 1,0-1 0,1 0 0,-1 0 0,0 0 0,1 0-1,-1 1 1,0-1 0,1 0 0,0 0 0,-1 0-1,1 0 1,0 0 0,-1 0 0,1 0 0,0 0 0,0-1-1,0 1 1,0 0 0,0 0 0,0-1 0,0 1 0,0 0-1,0-1 1,0 1 0,0-1 0,0 0 0,0 1-1,1-1 1,-1 0 0,0 1 0,0-1 0,0 0 0,1 0-1,-1 0 1,0 0 0,0 0 0,0-1 0,1 1 0,-1 0-1,0 0 1,0-1 0,0 1 0,1-1 0,6-1 66,0-1 1,0 1-1,-1-1 0,1-1 1,11-6-1,25-24 44,-34 26-108,0-1 0,1 1 0,0 1 0,0 0 0,1 1-1,13-6 1,-24 12-17,0 0-1,-1 0 1,1 0-1,0 1 1,0-1-1,0 0 1,-1 0 0,1 1-1,0-1 1,0 0-1,-1 1 1,1-1-1,0 1 1,-1-1-1,1 1 1,0-1-1,-1 1 1,1 0-1,-1-1 1,1 1-1,-1 0 1,1-1-1,-1 1 1,0 0 0,1 0-1,-1-1 1,0 1-1,0 0 1,1 0-1,-1 0 1,0-1-1,0 1 1,0 0-1,0 0 1,0 0-1,0 0 1,0-1-1,0 1 1,-1 2-1,1 47 10,-1-36-9,1-9 8,0 0-1,0 0 0,0-1 1,1 1-1,0 0 0,0 0 0,0 0 1,3 7-1,-4-12-4,1 1-1,-1 0 1,1 0-1,-1-1 1,1 1-1,-1-1 1,1 1 0,0 0-1,-1-1 1,1 1-1,0-1 1,-1 0-1,1 1 1,0-1 0,0 0-1,-1 1 1,1-1-1,0 0 1,0 0-1,0 1 1,1-1-1,0 0 6,1-1-1,-1 1 1,1 0-1,-1-1 1,1 0-1,-1 1 0,0-1 1,1 0-1,-1 0 1,4-3-1,4-3 54,0 0 0,-1-1 0,0-1 1,15-16-1,-18 17-71,0 1-1,1 0 1,0 0 0,0 1 0,0 0 0,1 0-1,0 1 1,0 0 0,11-5 0,-19 10-26,1 0 1,-1 1-1,0-1 0,1 0 1,-1 1-1,0-1 1,1 0-1,-1 1 1,0-1-1,0 1 0,1-1 1,-1 0-1,0 1 1,0-1-1,0 1 0,0-1 1,0 1-1,1-1 1,-1 1-1,0-1 1,0 0-1,0 1 0,0-1 1,0 1-1,0-1 1,0 1-1,-1-1 0,1 1 1,0-1-1,0 1 1,0-1-1,0 0 1,-1 1-1,1-1 0,0 1 1,0-1-1,-1 0 1,1 1-1,0-1 0,-1 1 1,-7 21-1068,-23 13-6051,15-24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59:3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13 7143,'-28'1'1328,"0"2"1,1 0 0,-1 2 0,1 1-1,0 1 1,1 2 0,0 0 0,0 2-1,-35 20 1,46-16 142,15-14-1436,0-1 1,0 0 0,0 1-1,0-1 1,1 1 0,-1-1-1,0 0 1,0 1 0,0-1-1,1 0 1,-1 1 0,0-1 0,0 0-1,1 1 1,-1-1 0,0 0-1,1 0 1,-1 1 0,0-1-1,1 0 1,-1 0 0,0 0-1,1 1 1,-1-1 0,1 0-1,-1 0 1,0 0 0,1 0-1,0 0 1,42 3 963,-41-3-984,557-32 2909,-237 8-2228,1779-7-728,-1935 35-433,-543-23 1079,-136-3-603,-503 42-1942,672-9-2480,109-9-2401,140-2 1234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15150,'0'0'6887,"58"23"-7688,-34-9-2178,3-2-5477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16592,'0'0'10052,"8"3"-9113,5 0-871,-1 0 1,1-1-1,0 0 0,0 0 0,-1-2 0,24-1 0,-29 1-66,-1-1 0,0 0 0,0 0 0,0 0 0,0-1 0,0 0 0,0 0 0,0-1 0,-1 0 0,1 0 0,-1 0 0,0 0 0,0-1 0,0 0 0,0 0 0,-1 0 0,7-9 0,-10 12 5,0 0 0,0 0 0,0-1 0,0 1 1,0 0-1,0-1 0,-1 1 0,1-1 0,0 1 0,-1-1 0,1 1 0,-1-1 1,0 1-1,0-1 0,1 1 0,-1-1 0,0 1 0,0-1 0,-1 0 0,1 1 1,0-3-1,-1 3 16,0 0 0,0-1 1,0 1-1,0 0 0,0 0 1,0 0-1,0 0 0,0 0 1,0 1-1,0-1 0,0 0 1,-1 0-1,1 1 0,0-1 0,0 1 1,-1-1-1,1 1 0,-1 0 1,0-1-1,-4 0 20,0 0 1,0 1-1,0 0 0,0 0 1,-1 0-1,1 1 0,0-1 1,0 1-1,1 1 0,-8 2 1,6-1-41,0 1 0,1 0 0,0 0 0,-1 1 0,2 0 0,-1 0 0,0 0 1,1 0-1,0 1 0,-5 8 0,7-9 9,0-1 0,0 0 0,0 1-1,1-1 1,0 1 0,0 0 0,0 0 0,1 0 0,-1 0 0,1 0-1,0 0 1,1 0 0,-1 1 0,1-1 0,1 10 0,0-13-11,0 0 1,0 0-1,0 0 1,0 0 0,0 0-1,0-1 1,1 1-1,-1-1 1,1 1-1,-1-1 1,1 1-1,0-1 1,-1 0 0,1 0-1,0 1 1,0-1-1,0-1 1,0 1-1,0 0 1,0 0-1,0-1 1,0 1-1,0-1 1,4 0 0,58 5-741,-58-5 521,50-1-2554,-18-4-2138,14-11-7326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55 12684,'0'0'3481,"-7"-8"-1463,4 3-1639,-1 0 0,0 0 1,-1 1-1,1-1 1,-1 1-1,-9-6 1,11 9-271,1-1-1,0 1 1,-1 0 0,1 1-1,-1-1 1,1 0 0,0 1-1,-1-1 1,0 1 0,1 0 0,-1-1-1,1 1 1,-1 1 0,1-1-1,-1 0 1,1 1 0,-1-1-1,1 1 1,-1-1 0,1 1 0,-1 0-1,1 0 1,0 1 0,0-1-1,-4 3 1,-4 4 47,2 0-1,-1 0 1,1 1-1,0 0 1,1 1-1,0 0 1,1 0-1,0 0 1,-6 15 0,0 0 38,2 1 0,2 0 1,-7 28-1,12-41-104,0 0 0,1 0 0,0 1 0,1-1 0,1 1 0,0-1 0,4 22 0,-4-31-81,1-1 1,0 1-1,1-1 0,-1 0 0,0 0 0,1 0 0,0 0 0,-1 0 0,1 0 1,1 0-1,-1 0 0,0-1 0,1 1 0,-1-1 0,1 0 0,-1 0 0,1 1 0,0-2 1,0 1-1,0 0 0,0-1 0,1 1 0,-1-1 0,0 0 0,1 0 0,-1 0 0,0-1 1,1 1-1,-1-1 0,1 0 0,-1 0 0,1 0 0,5-1 0,-4 0-1,0 0-1,0 0 1,0-1-1,1 0 1,-1 0-1,-1 0 1,1-1-1,0 0 0,-1 0 1,1 0-1,-1 0 1,0-1-1,0 1 1,0-1-1,0 0 1,-1 0-1,0-1 1,0 1-1,0-1 1,0 1-1,-1-1 1,1 0-1,-1 0 1,0 0-1,-1 0 1,1-1-1,-1 1 1,0 0-1,-1-1 0,1 1 1,-1 0-1,0-1 1,0 1-1,-2-9 1,1 12-5,0 1-1,0 0 1,0-1 0,0 1 0,0 0-1,0 0 1,0-1 0,0 1 0,0 0 0,0 0-1,-1 0 1,1 1 0,0-1 0,-1 0-1,1 0 1,-1 1 0,1-1 0,-1 1 0,1-1-1,-1 1 1,1 0 0,-1 0 0,0-1-1,1 1 1,-1 0 0,1 0 0,-1 1 0,0-1-1,1 0 1,-1 0 0,1 1 0,-1-1-1,1 1 1,-3 0 0,-1 1-1,1-1 0,-1 1 0,0 0 0,1 0 0,-1 0 0,1 1 0,0-1 0,-1 1 0,-5 6 0,8-8 3,0 1 0,0 0 0,0 0-1,1 1 1,-1-1 0,0 0 0,1 1 0,0-1-1,0 1 1,-1-1 0,2 1 0,-1 0 0,0-1-1,0 1 1,1 0 0,-1-1 0,1 1 0,0 0-1,0 0 1,0-1 0,1 6 0,0-6-2,1 0 1,-1 0 0,1-1-1,-1 1 1,1-1-1,0 1 1,0-1 0,-1 0-1,1 0 1,0 1-1,0-1 1,0 0 0,0-1-1,0 1 1,1 0-1,-1-1 1,0 1 0,0-1-1,0 0 1,1 1-1,-1-1 1,0 0 0,0 0-1,1-1 1,-1 1 0,3-1-1,5 0 3,-1-1 1,0 0-1,1 0 0,-1-1 1,0 0-1,0-1 0,-1 0 0,1 0 1,14-11-1,0-2 7,-1-1 0,22-21 0,-44 38-13,0 0 1,0 1-1,1-1 1,-1 1 0,0-1-1,1 1 1,-1-1 0,1 0-1,-1 1 1,1 0 0,-1-1-1,1 1 1,-1-1 0,1 1-1,-1 0 1,1-1 0,0 1-1,-1 0 1,1-1 0,-1 1-1,1 0 1,0 0-1,-1 0 1,1 0 0,0-1-1,-1 1 1,1 0 0,0 0-1,-1 0 1,1 1 0,0-1-1,-1 0 1,1 0 0,0 0-1,-1 0 1,2 1 0,-2 26 7,-18 38-51,2-10-982,12-19-3593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15567,'0'0'2509,"0"10"-64,-2 3-1912,1-5 10,0 1 0,0 0 1,1-1-1,1 14 0,-1-20-470,0 0-1,1-1 1,-1 1-1,0 0 1,1-1 0,-1 1-1,1 0 1,0-1-1,-1 1 1,1-1-1,0 1 1,0-1-1,0 1 1,0-1-1,0 0 1,0 1 0,1-1-1,-1 0 1,0 0-1,1 0 1,-1 0-1,1 0 1,-1 0-1,1 0 1,-1-1 0,1 1-1,-1 0 1,1-1-1,0 1 1,2-1-1,2 1-26,-1 0 0,1-1 0,0 1 0,-1-1 0,1-1 0,-1 1 0,1-1 0,-1 0-1,1 0 1,-1-1 0,1 0 0,-1 0 0,0 0 0,0 0 0,0-1 0,0 0 0,-1 0 0,1 0 0,-1 0 0,1-1-1,-1 0 1,0 0 0,-1 0 0,1 0 0,-1-1 0,1 1 0,-2-1 0,1 0 0,0 0 0,-1 0 0,0 0-1,0-1 1,0 1 0,-1 0 0,0-1 0,0 1 0,0-1 0,-1 1 0,0-8 0,0 13-51,0 0 1,1-1 0,-1 1 0,0 0 0,0 0-1,0-1 1,-1 1 0,1 0 0,0-1 0,0 1-1,0 0 1,0 0 0,0-1 0,0 1 0,0 0 0,0-1-1,-1 1 1,1 0 0,0 0 0,0-1 0,0 1-1,-1 0 1,1 0 0,0 0 0,0-1 0,0 1-1,-1 0 1,1 0 0,0 0 0,0 0 0,-1 0-1,1-1 1,0 1 0,-1 0 0,1 0 0,0 0-1,-1 0 1,1 0 0,0 0 0,0 0 0,-1 0-1,1 0 1,0 0 0,-1 0 0,1 0 0,0 0-1,0 0 1,-1 0 0,1 1 0,0-1 0,-1 0-1,1 0 1,0 0 0,0 0 0,-1 0 0,1 1-1,0-1 1,0 0 0,0 0 0,-1 1 0,1-1-1,0 0 1,0 0 0,0 1 0,-1-1 0,-16 16-29,-2 9 0,-46 63 98,59-79-45,1-1 0,0 1 0,0 1 1,1-1-1,1 1 0,-1-1 0,2 1 0,-3 11 1,5-20-89,0 0 1,0 0-1,0 0 1,0 0-1,0 0 1,0 0-1,0 0 1,1 0 0,-1-1-1,0 1 1,1 0-1,-1 0 1,1 0-1,-1 0 1,0-1-1,1 1 1,0 0-1,-1-1 1,1 1 0,-1 0-1,1-1 1,0 1-1,0 0 1,-1-1-1,1 1 1,0-1-1,0 0 1,0 1-1,-1-1 1,1 0 0,0 1-1,0-1 1,0 0-1,0 0 1,0 0-1,0 0 1,1 0-1,40-3-7458,-11-7-2457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13229,'-10'0'4916,"0"1"-4496,0 0-1,0 1 0,1 0 1,-1 0-1,1 1 1,-1 0-1,1 1 0,0 0 1,1 0-1,-1 1 1,1 0-1,0 1 0,0-1 1,0 2-1,-11 11 1,15-15-386,-1 1 0,1 0 0,0 1 0,0-1 0,0 1 1,1-1-1,0 1 0,0 0 0,0 0 0,0 1 0,1-1 0,0 1 1,0-1-1,-2 12 0,5-16-35,0 0-1,-1 0 1,1 0 0,0 0-1,0 0 1,0 0 0,0-1-1,0 1 1,1 0 0,-1-1-1,0 1 1,0-1 0,0 1-1,0-1 1,1 1 0,-1-1-1,0 0 1,0 0 0,1 1-1,-1-1 1,0 0 0,1 0-1,-1-1 1,0 1 0,3 0-1,38-2-16,20-7 26,-30 3-266,53-1 0,-85 7 257,1 0-1,-1 0 1,0 0-1,1 0 0,-1 0 1,1 0-1,-1 0 0,0 0 1,1 0-1,-1 0 0,1 0 1,-1 0-1,0 0 0,1 0 1,-1 1-1,0-1 1,1 0-1,-1 0 0,1 0 1,-1 1-1,0-1 0,0 0 1,1 0-1,-1 1 0,0-1 1,1 0-1,-1 1 0,0-1 1,0 0-1,0 1 0,1-1 1,-1 0-1,0 1 1,0 0-1,-5 14 219,-19 14 552,-38 25 1627,56-50-2212,1 0-1,-1-1 1,0 1-1,0-1 1,0-1-1,-1 1 1,1-1-1,0 0 1,-1 0 0,-7 0-1,14-2-275,-1 0 1,1 0-1,-1 1 0,1-1 0,-1 0 0,1 0 0,-1-1 1,1 1-1,-1 0 0,1 0 0,-1 0 0,0 0 1,1 0-1,0 0 0,-1-1 0,1 1 0,-1 0 1,1-1-1,-1 1 0,1 0 0,-1-1 0,1 1 0,0 0 1,-1-1-1,1 1 0,0 0 0,-1-1 0,1 1 1,0-1-1,-1 1 0,1-1 0,0 1 0,0-1 0,0 1 1,0-1-1,-1 1 0,1-1 0,0 1 0,0-1 1,0 1-1,0-1 0,0 0 0,0 1 0,0-1 0,0 1 1,1-1-1,-1 1 0,0-1 0,0 1 0,0-1 1,1 1-1,-1-1 0,0 0 0,16-26-8493,3 10 81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13004,'0'0'9476,"-11"0"-7752,3 0-1564,-1 1-1,1 0 0,-1 1 0,1 0 1,-1 0-1,1 1 0,0 0 1,0 0-1,0 1 0,1 0 1,-1 0-1,1 1 0,0 0 1,0 0-1,1 1 0,-1 0 0,1 0 1,-5 7-1,10-12-135,1-1-1,0 1 1,-1-1 0,1 0-1,0 1 1,-1-1 0,1 1-1,0-1 1,0 1 0,-1-1-1,1 1 1,0-1 0,0 1-1,0-1 1,0 1 0,0-1-1,0 1 1,0-1-1,0 1 1,0-1 0,0 1-1,0 0 1,0-1 0,0 1-1,0-1 1,0 1 0,0-1-1,1 1 1,-1-1 0,0 1-1,18 9 343,46-3-482,-23-3-472,-39-3 556,0-1 0,0 1-1,0 0 1,0 0 0,0 0 0,0 0-1,0 0 1,0 0 0,-1 0 0,1 0 0,0 1-1,-1-1 1,1 1 0,-1-1 0,0 1-1,1 0 1,-1-1 0,0 1 0,0 0-1,0 0 1,0 0 0,-1 0 0,1 0 0,0 0-1,-1 0 1,1 0 0,-1 0 0,0 0-1,1 0 1,-1 0 0,0 0 0,-1 0-1,1 1 1,0-1 0,0 0 0,-1 0-1,1 0 1,-1 0 0,0 0 0,-1 2 0,0 3 52,-1 0 1,1-1 0,-2 1-1,1-1 1,-1 1-1,0-1 1,0 0 0,-1 0-1,1-1 1,-10 9 0,10-11 126,0 0 0,0 0 0,-1-1 0,1 1 0,-1-1 0,1 0 0,-1 0 0,-8 2 0,-11-5-489,2-14-3367,14 8-861,3-1-2749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40 136 12075,'0'0'8782,"-7"8"-6823,-18 28-496,17-20-269,13-11 55,13-13 408,-4-6-1483,-1 0-1,-1-1 1,0-1 0,-1 0 0,-1-1 0,0 0-1,-1 0 1,6-21 0,-9 12-199,-6 26 24,-1 0 0,1 0-1,0 0 1,0-1 0,0 1 0,0 0-1,0 0 1,0 0 0,0 0-1,-1-1 1,1 1 0,0 0-1,0 0 1,0 0 0,0 0 0,-1 0-1,1 0 1,0-1 0,0 1-1,0 0 1,-1 0 0,1 0 0,0 0-1,0 0 1,0 0 0,-1 0-1,1 0 1,0 0 0,0 0-1,0 0 1,-1 0 0,1 0 0,0 0-1,0 0 1,0 0 0,-1 0-1,1 0 1,0 1 0,0-1 0,0 0-1,-1 0 1,1 0 0,0 0-1,0 0 1,0 0 0,0 1-1,-1-1 1,1 0 0,0 0 0,-4 4-12,0-1 1,1 1 0,-1-1 0,1 1 0,0 0 0,0 0-1,-3 6 1,-10 20 4,-20 54 0,32-75 7,1 0-1,0 0 1,1 1-1,0-1 1,0 1-1,1-1 1,1 1-1,0 0 1,0-1 0,3 19-1,-2-26 4,-1 0-1,1-1 1,1 0-1,-1 1 1,0-1-1,0 0 1,0 1 0,1-1-1,-1 0 1,0 0-1,1 0 1,-1 0-1,1 0 1,0 0-1,-1-1 1,1 1-1,0 0 1,-1-1 0,1 0-1,0 1 1,-1-1-1,1 0 1,0 0-1,0 0 1,-1 0-1,1 0 1,0 0 0,0 0-1,0 0 1,3-2-1,4 1 9,0-1-1,0 0 1,0-1 0,14-5-1,29-22-2254,-43 23 927,1-1 0,-1 0 0,0 0 0,-1 0 0,13-17 0,-7 0-7010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 14574,'0'0'1521,"-5"9"732,-6 18-1429,0 0-1,2 1 1,1 1 0,1-1-1,2 1 1,-4 53-1,9-81-820,0 0 0,0 0 0,-1 0 0,1-1 0,0 1 0,0 0 0,0 0 0,0 0 0,0-1 0,0 1 0,0 0 0,0 0 0,0 0 0,1 0 0,-1-1 0,0 1 0,0 0 0,1 0 0,-1-1 0,1 1 0,-1 0 0,0-1 0,1 1 0,-1 0 0,1-1-1,-1 1 1,1 0 0,0-1 0,-1 1 0,1-1 0,0 1 0,-1-1 0,1 0 0,0 1 0,0-1 0,-1 0 0,1 1 0,0-1 0,0 0 0,0 0 0,-1 0 0,1 0 0,0 0 0,0 0 0,0 0 0,-1 0 0,1 0 0,0 0 0,0 0 0,0 0-1,-1 0 1,1-1 0,0 1 0,0 0 0,-1-1 0,1 1 0,0-1 0,0 1 0,0-1 0,5-3 16,0 1 1,-1-1-1,1-1 0,-1 1 1,9-10-1,6-12 34,-2-1 1,0 0-1,-2-1 1,-1-1-1,-1 0 0,18-58 1,-75 248 133,34-133-199,2-13 21,2 1 0,0 0 0,1 0 0,0 1 0,1-1 0,1 0 0,1 1 0,1 17 0,0-33-66,0-1 1,0 1-1,1 0 0,-1 0 1,0-1-1,1 1 0,-1 0 1,1-1-1,-1 1 0,1-1 1,-1 1-1,1 0 0,-1-1 1,1 1-1,-1-1 0,1 1 1,0-1-1,-1 0 0,1 1 1,0-1-1,0 0 0,-1 1 1,1-1-1,0 0 0,0 0 1,-1 0-1,1 1 0,0-1 1,0 0-1,-1 0 0,1 0 1,0 0-1,0-1 0,0 1 1,-1 0-1,1 0 0,0 0 1,0-1-1,-1 1 0,1 0 1,0-1-1,-1 1 0,1 0 1,1-1-1,30-20-4600,-11-4-1258,1-4-1996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10858,'0'0'6929,"-9"4"-4745,-7 4-1428,6-3-48,-1 0 0,1 0-1,1 1 1,-11 8 0,17-12-615,1 0 1,0 0 0,0 0 0,0 0 0,0 0 0,0 0 0,0 1 0,0-1 0,1 1-1,0 0 1,-1-1 0,1 1 0,0 0 0,0 0 0,0 0 0,1 0 0,-1 0 0,1 0-1,-1 0 1,1 0 0,0 0 0,1 3 0,-1-4-131,1-1 0,0 0 0,-1 0 0,1 0 0,0 0 0,0 0 0,0 0 0,0 0 0,0-1 0,0 1 0,0 0 0,0-1 0,1 1 0,-1 0 0,0-1 0,0 1 0,0-1 0,1 0 0,-1 1 0,0-1 0,1 0 0,-1 0 0,0 0 0,1 0 0,1 0 0,45 0-1570,-36 0 1235,18-2-422,-23 1 735,0 0 1,1 1 0,-1 0 0,1 0 0,-1 0 0,11 3-1,-18-3 89,1 1-1,0-1 0,0 1 0,-1 0 0,1-1 0,-1 1 0,1 0 0,0-1 0,-1 1 0,1 0 0,-1 0 1,1 0-1,-1-1 0,0 1 0,1 0 0,-1 0 0,0 0 0,0 0 0,1 0 0,-1 0 0,0-1 1,0 1-1,0 0 0,0 0 0,0 0 0,0 0 0,0 0 0,-1 0 0,1 0 0,0 0 0,0 0 1,-1-1-1,1 1 0,-1 0 0,1 0 0,-1 0 0,0 0 0,-19 32 2261,16-31-2236,0 0 0,1 1 0,-1-1 0,0-1 1,0 1-1,-1 0 0,1-1 0,0 0 0,-1 0 0,1 0 1,-6 0-1,9-1-250,0 0-1,0 0 1,0 0 0,-1 0 0,1 0-1,0-1 1,0 1 0,0 0 0,0 0-1,0-1 1,0 1 0,0-1 0,0 1-1,0-1 1,1 1 0,-1-1 0,0 0-1,0 1 1,-1-2 0,1 0-310,1 1 0,-1 0 0,1 0 0,0-1 0,-1 1 0,1 0 0,0 0 0,0-1 0,0 1 0,0 0 0,0-1 0,0 1 0,0 0 0,0-1 0,1 1 0,-1 0 0,0 0 0,1-1 0,-1 1-1,2-2 1,10-15-9572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30 332 11307,'0'0'4601,"-5"10"-3010,3-6-1327,-1-1-139,1 1 0,-1-1-1,1 1 1,0 0 0,0 0-1,1 0 1,-1 0-1,1 0 1,0 0 0,0 0-1,0 1 1,0-1-1,1 0 1,0 1 0,0 6-1,1-11-114,0 1-1,-1 0 1,1-1-1,0 1 1,0-1-1,0 1 0,0-1 1,-1 1-1,1-1 1,0 0-1,0 1 0,0-1 1,0 0-1,0 0 1,0 1-1,0-1 1,0 0-1,0 0 0,0 0 1,0 0-1,0-1 1,0 1-1,0 0 1,2-1-1,25-6 327,-17 2-179,-1-1 1,1 0 0,-1-1 0,0 0-1,-1 0 1,1-1 0,-1 0 0,-1-1-1,0 0 1,0-1 0,-1 1 0,0-1-1,-1-1 1,9-17 0,-7 12-31,-2-1 1,1 1-1,-2-1 1,0 0-1,-1-1 1,-1 1-1,-1-1 0,0 1 1,-2-26-1,0 39-122,0-1 0,-1 1 0,0 0 0,0-1 0,0 1 0,0 0 0,-1-1 0,0 1 0,0 0 0,0 0 0,0 1 0,-1-1 0,-4-6 0,5 9 10,1-1 0,-1 1 0,0 0 0,1-1 0,-1 1 0,0 0 0,0 0 0,0 0 0,0 1 0,0-1 0,0 0 0,-1 1 0,1-1 0,0 1 0,0 0 0,0-1 0,-1 1 0,1 0 0,0 1 0,0-1 0,0 0 0,0 1 0,-1-1 0,1 1 0,0-1 0,0 1 0,0 0 0,0 0 0,0 0 0,0 0 0,-1 2 0,-6 3 206,1 0 0,0 1-1,1 0 1,-1 1 0,2 0 0,-1 0-1,1 0 1,-8 15 0,4-7 299,1 1 1,1 0-1,-12 35 0,19-47-445,-1 0 0,1 1 0,0-1-1,0 1 1,1-1 0,-1 1 0,1-1 0,1 1 0,0 10 0,0-14-75,0-1 1,0 1 0,-1 0-1,1 0 1,0 0 0,0-1-1,1 1 1,-1 0 0,0-1-1,1 1 1,-1-1 0,0 0-1,1 1 1,0-1 0,-1 0-1,1 0 1,0 0 0,0 0-1,-1 0 1,1 0 0,0-1-1,0 1 1,0-1 0,0 1-1,0-1 1,0 0 0,0 1-1,0-1 1,2 0 0,166 1-4694,-168-1 4539,0 0-1,0 0 0,1 0 1,-1 1-1,0-1 0,0 1 1,0-1-1,0 1 0,0 0 1,0 0-1,0 0 0,0 0 0,0 0 1,0 0-1,-1 0 0,1 1 1,0-1-1,-1 1 0,1-1 1,-1 1-1,0-1 0,1 1 1,-1 0-1,0 0 0,0 0 1,0 0-1,0 0 0,0 0 1,0 3-1,0 3-209,0 1 0,0-1 1,-1 1-1,0-1 0,-1 1 0,-1 9 1,-1 7-3528,3-20-823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20:5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1136 22389,'0'0'1570,"16"-67"-1570,37 4-32,28-30 96,29-29-64,25-24 0,22-12-545,11-7-896,-1 0-1154,-9 9-4676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4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5477,'10'4'3897,"21"6"-3508,1-1 0,1-2-1,-1-2 1,1 0 0,0-2 0,0-2 0,1-1-1,35-5 1,273-49 459,-341 53-849,446-77 182,-302 61-136,163 1 1,164 41 276,-106-1 360,104-13 241,566 31 161,-644-7-956,643 37 128,-304-64-206,36 1-30,-721-7-19,821 14 35,-3-38-4,4-1 27,-868 23-57,0-1 0,0 1 0,0 0 0,0 0 0,0 0 0,0 0 0,0 0 0,0 0 0,-1 0 0,1 0 0,0 0 0,0-1 0,0 1 1,0 0-1,0 0 0,0 0 0,0 0 0,0 0 0,0 0 0,0-1 0,0 1 0,0 0 0,0 0 0,0 0 0,0 0 0,0 0 0,0 0 0,0-1 1,0 1-1,0 0 0,0 0 0,0 0 0,0 0 0,0 0 0,0 0 0,0 0 0,1-1 0,-1 1 0,0 0 0,0 0 0,0 0 0,0 0 0,0 0 0,0 0 1,0 0-1,0 0 0,0 0 0,1 0 0,-1 0 0,0-1 0,0 1 0,0 0 0,0 0 0,0 0 0,0 0 0,1 0 0,-1 0 0,0 0 0,0 0 1,0 0-1,0 0 0,0 0 0,1 0 0,-18-12 290,-22-10 148,-22-4-502,-1 2-1,0 4 1,-69-14-1,-202-26-171,233 44 227,-1048-106-78,-8 75 211,832 36-135,-855-1-737,1 32-267,967-15 1021,-1468-1 94,852-33 391,44 1 284,639 28-894,150 9-1111,24 9 1129,0-2 0,1-1-1,1-1 1,64 19 0,-85-30 83,77 22 23,2-3 0,180 18 0,193-16 355,-384-22-308,2590 13 73,-1500-21-110,-1064 6-17,2153 26-26,-528-7 352,-1443-19 517,-369 2-216,-147 24 0,-79 37-1124,201-39-68,79-18-1179,0-2 0,-50 2 0,25-7-3455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74 300 15375,'0'0'6913,"-8"-3"-6417,5 2-475,0-1 0,0 1 0,0 0 0,0 0-1,0 1 1,0-1 0,-1 0 0,1 1 0,-5 0-1,6 0-18,1 1 0,-1-1-1,1 1 1,0 0-1,-1-1 1,1 1-1,-1 0 1,1 0-1,0 0 1,0 0-1,0 0 1,-1 0 0,1 0-1,0 0 1,0 0-1,0 1 1,1-1-1,-1 0 1,0 1-1,0-1 1,1 0 0,-1 1-1,1-1 1,-1 1-1,1-1 1,0 1-1,-1 0 1,1-1-1,0 1 1,0 1-1,0-2 1,-1 1-1,1-1 0,0 1 0,0 0 0,-1-1 0,1 1 0,0-1 0,0 1 0,1-1 0,-1 1 0,0 0 0,0-1 0,1 1 0,-1-1 0,1 1 0,-1-1 0,1 1 0,0-1 0,0 0 0,1 2 0,-1-2 1,-1-1 0,1 1 0,0-1 0,0 1 0,0-1 0,0 0 1,0 0-1,1 0 0,-1 1 0,0-1 0,0 0 0,0 0 0,0 0 0,0 0 0,0-1 0,0 1 0,0 0 0,0 0 0,0-1 0,0 1 0,0 0 0,1-1 0,5-3 4,1 0 0,-1 0 0,0-1 1,0 0-1,-1 0 0,7-7 1,14-19-177,-21 24 47,0-1 0,0 1 0,0 1 0,1-1 0,11-7 0,-18 18-45,0 1 0,0-1 0,-1 0-1,1 1 1,-1-1 0,0 0 0,-2 6 0,0-3 301,1 1 1,-1 0-1,1-1 1,1 1-1,-1 1 1,2-1-1,-1 0 0,1 10 1,0-17-123,0-1 1,1 1-1,-1-1 1,0 1-1,0-1 1,1 1-1,-1-1 0,1 1 1,-1-1-1,0 0 1,1 1-1,-1-1 1,1 0-1,-1 1 1,1-1-1,-1 0 0,1 1 1,-1-1-1,1 0 1,-1 0-1,1 0 1,-1 1-1,1-1 1,0 0-1,-1 0 0,1 0 1,-1 0-1,1 0 1,-1 0-1,1 0 1,0 0-1,-1 0 1,1 0-1,-1-1 0,1 1 1,0 0-1,22-7 68,-12-1-67,1 1 1,-2-1 0,1-1-1,-1 0 1,0 0 0,-1-1-1,0-1 1,9-13 0,-3 1 37,-1 0 0,0-1 0,10-28 1,-12 15-273,-13 29-32,-13 21 191,-19 31 223,-53 93 0,77-120-63,0 1 0,1 1 1,0-1-1,2 2 0,0-1 1,2 0-1,0 1 0,-2 35 0,5-54-108,1 1-1,0-1 1,-1 0-1,1 1 1,0-1 0,0 1-1,0-1 1,0 1-1,1-1 1,-1 0-1,0 1 1,1-1-1,-1 1 1,0-1-1,1 0 1,0 1-1,-1-1 1,1 0 0,0 0-1,0 0 1,-1 1-1,1-1 1,0 0-1,0 0 1,0 0-1,0 0 1,1-1-1,-1 1 1,0 0-1,0 0 1,0-1 0,1 1-1,-1 0 1,0-1-1,1 1 1,-1-1-1,0 0 1,1 0-1,-1 1 1,1-1-1,-1 0 1,1 0 0,-1 0-1,0 0 1,1-1-1,-1 1 1,1 0-1,-1 0 1,0-1-1,1 1 1,-1-1-1,0 1 1,2-2-1,5-1-28,-1-1-1,0 0 0,0 0 0,0 0 0,-1-1 0,0 0 0,0 0 0,8-9 0,14-23 402,-1-1 1,-2-2 0,34-71 0,42-134 1853,-96 230-2153,-7 13 54,-14 23 210,-21 44 248,28-47-467,2-1 0,0 2-1,2-1 1,-1 1 0,2-1 0,1 1 0,0 1-1,2-1 1,0 0 0,1 0 0,3 26-1,-2-40-217,0-1-1,0 1 1,1-1 0,0 0-1,0 1 1,0-1-1,0 0 1,1 0-1,0 0 1,-1-1-1,2 1 1,-1-1-1,0 1 1,5 2-1,-2 1-714,-66-61-3318,-20-21 1402,38 19 6377,42 56-3517,0-1 0,-1 1-1,1 0 1,0 0 0,0-1 0,0 1 0,0 0-1,0-1 1,0 1 0,0 0 0,0 0 0,0-1-1,0 1 1,0 0 0,0-1 0,0 1 0,1 0-1,-1 0 1,0-1 0,0 1 0,0 0-1,0-1 1,0 1 0,1 0 0,-1 0 0,0 0-1,0-1 1,0 1 0,1 0 0,-1 0 0,0 0-1,0-1 1,1 1 0,-1 0 0,0 0 0,0 0-1,1 0 1,-1 0 0,0 0 0,0 0 0,1-1-1,-1 1 1,0 0 0,1 0 0,-1 0 0,0 0-1,0 0 1,1 0 0,-1 0 0,0 1 0,1-1-1,-1 0 1,25 0 5,-18 0 349,115 10-226,-60-3-3456,1-4-6675,-29-3-5361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2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5669,'-2'-3'14286,"2"8"-12236,10 14-737,-2 7-320,-2 3-256,-2 6-289,-2-2-384,1-1-256,2-7-1313,-2-6-1410,4-10-3844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0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100 219 10602,'-8'2'795,"2"0"-625,1 0-1,0 1 0,0-1 0,0 1 0,0 0 0,0 0 0,0 0 0,1 1 0,-1 0 0,1-1 0,0 2 0,0-1 0,1 0 0,-1 1 0,1 0 0,0 0 0,0 0 0,1 0 0,-1 0 0,1 0 0,0 1 1,1-1-1,-2 7 0,3-11-124,0 0 0,0-1 0,0 1 0,0 0 0,0 0 0,0-1 0,0 1 0,0 0 0,0 0 0,1-1 0,-1 1 0,0 0 1,0 0-1,1-1 0,-1 1 0,1 0 0,-1-1 0,0 1 0,1-1 0,-1 1 0,1 0 0,-1-1 0,1 1 0,0-1 0,-1 1 0,1-1 0,0 0 1,-1 1-1,1-1 0,0 0 0,-1 1 0,1-1 0,0 0 0,0 0 0,-1 1 0,1-1 0,0 0 0,0 0 0,-1 0 0,1 0 0,0 0 0,0 0 1,-1 0-1,1-1 0,0 1 0,0 0 0,-1 0 0,1 0 0,1-1 0,40-15 1903,-19 2-1473,-1-2 0,0-1 0,-2 0 0,0-2 1,0 0-1,-2-1 0,-1-1 0,0-1 0,-2 0 0,0-1 0,-2-1 0,11-25 0,-22 44-432,0 0 0,0 0 0,-1 0-1,0 0 1,0 0 0,0-9-1,-12 23-90,-5 18 41,1 1-1,2 1 1,0 0-1,3 1 1,0 0 0,2 0-1,1 1 1,1 0-1,-2 48 1,8-76 7,-1 1 1,1-1 0,0 0-1,1 1 1,-1-1 0,0 1-1,1-1 1,0 0 0,0 0-1,0 1 1,0-1 0,0 0-1,3 5 1,-2-7 2,-1 0 0,1 0 0,-1 0 0,1 0 1,-1 0-1,1 0 0,0 0 0,-1 0 0,1-1 0,0 1 0,0-1 1,0 1-1,0-1 0,-1 0 0,1 0 0,0 1 0,0-1 0,0-1 0,0 1 1,0 0-1,0 0 0,0-1 0,-1 1 0,1-1 0,2 0 0,5-3 58,0 1 0,0-1-1,-1-1 1,1 1 0,-1-2-1,-1 1 1,1-1 0,-1 0-1,0-1 1,0 1 0,12-16-1,-4 2 63,0-1-1,-2 0 0,16-31 1,-26 45-112,1 1 1,-1-1 0,-1 0 0,1 0 0,-1 0 0,0 0 0,-1-1-1,1-6 1,-2 13-12,0 1 1,-1 0-1,1 0 0,0 0 0,0 0 0,-1 0 1,1 0-1,0 0 0,0 0 0,-1-1 0,1 1 1,0 0-1,0 0 0,-1 0 0,1 0 0,0 0 1,-1 1-1,1-1 0,0 0 0,0 0 0,-1 0 1,1 0-1,0 0 0,0 0 0,-1 0 0,1 0 1,0 1-1,0-1 0,-1 0 0,1 0 0,0 0 1,0 0-1,0 1 0,0-1 0,-1 0 0,1 0 1,0 1-1,0-1 0,0 0 0,0 0 0,0 1 1,-1-1-1,1 0 0,0 0 0,0 1 0,0-1 1,-12 14-16,-8 15 100,3-7 188,1 2 0,1-1 1,1 2-1,1 0 0,-16 43 0,29-68-261,0 1 0,-1 0-1,1 0 1,0 0 0,-1-1 0,1 1-1,0 0 1,0 0 0,0 0-1,0 0 1,0 0 0,0-1-1,0 1 1,0 0 0,0 0 0,0 0-1,0 0 1,1-1 0,-1 1-1,0 0 1,1 0 0,-1 0 0,0-1-1,1 1 1,-1 0 0,1-1-1,-1 1 1,1 0 0,0-1 0,-1 1-1,2 0 1,-1 0-22,1-1-1,0 0 1,0 1 0,0-1-1,-1 0 1,1 0 0,0 0-1,0 0 1,0-1 0,-1 1-1,1 0 1,0-1 0,3 0-1,5-3-726,1-1 1,-1 0-1,18-11 0,25-31-9854,-27 19-310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16303,'0'0'4122,"-12"5"-2168,6-2-1693,-66 32 1972,69-34-2192,0 1 0,-1 0 0,1 0 0,0 0 0,0 1 0,0-1 0,1 1 0,-1-1 0,0 1 0,1 0 0,0 0 0,0 0 0,0 1 0,0-1 0,0 0 1,1 1-1,-1-1 0,1 1 0,-2 6 0,4-9-38,-1 0 0,0-1 1,0 1-1,1-1 1,-1 1-1,0-1 0,1 1 1,-1-1-1,0 1 0,1-1 1,-1 1-1,1-1 1,-1 1-1,1-1 0,-1 1 1,1-1-1,-1 0 1,1 1-1,-1-1 0,1 0 1,-1 0-1,1 1 0,0-1 1,-1 0-1,1 0 1,-1 0-1,1 0 0,0 0 1,-1 0-1,1 0 1,0 0-1,27 0 82,-20 0-65,-3 0 69,13 0-234,0 1 0,0 0 0,22 5 0,-37-6 75,-1 0 0,1 1 0,-1-1-1,1 1 1,-1-1 0,0 1 0,1 0 0,-1 0 0,1 0 0,-1 0 0,0 1 0,0-1 0,0 1 0,0-1 0,0 1 0,0 0 0,0 0 0,-1-1 0,1 1 0,0 1 0,-1-1 0,0 0 0,1 0 0,-1 0 0,0 1 0,0-1 0,0 0 0,-1 1 0,1-1 0,0 1 0,-1-1 0,0 4 0,0-3 153,-1 0 0,0 0 1,0 0-1,0 0 1,-1-1-1,1 1 1,-1 0-1,1 0 1,-1-1-1,0 1 1,0-1-1,0 0 1,0 0-1,-1 1 1,1-1-1,-1-1 1,-2 3-1,-53 30 495,45-27-550,13-7-26,-6 4-1,0 0 0,-1-1 1,1 1-1,-1-2 0,0 1 0,1-1 0,-1 0 1,0 0-1,0-1 0,-1 0 0,-9 1 0,16-3-90,1 1 0,-1-1 0,1 1 0,0-1 0,-1 1 0,1-1 0,-1 1 0,1-1 0,0 0 0,0 1 0,-1-1 0,1 1 0,0-1 0,0 0-1,0 1 1,-1-1 0,1 0 0,0 1 0,0-1 0,0 0 0,0 1 0,0-1 0,1 0 0,-1 1 0,0-1 0,0 0 0,0 1 0,0-1 0,1 1 0,-1-1 0,0 0 0,1 1 0,0-2 0,10-22-2687,12-6-2754,4-6-3401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14894,'0'0'6508,"-5"14"-5307,-7 17-528,2 1 1,2 0 0,0 0 0,-3 46-1,10-62-553,-1 10 310,2 0-1,3 27 1,-2-47-632,-1 0 0,1 0 0,1-1 1,-1 1-1,1 0 0,0-1 1,0 1-1,1-1 0,-1 0 0,1 0 1,0 0-1,1 0 0,-1 0 0,9 8 1,-12-13 29,0 0 0,0 0 1,0 0-1,0 0 0,1 0 1,-1 1-1,0-1 0,0 0 1,0 0-1,0 0 0,1 0 1,-1 0-1,0 0 1,0 0-1,0 1 0,1-1 1,-1 0-1,0 0 0,0 0 1,0 0-1,1 0 0,-1 0 1,0 0-1,0 0 0,0 0 1,1 0-1,-1 0 0,0 0 1,0 0-1,0 0 0,1-1 1,-1 1-1,0 0 0,0 0 1,0 0-1,1 0 0,-1 0 1,0 0-1,0 0 0,0-1 1,0 1-1,0 0 1,1 0-1,-1 0 0,0 0 1,0-1-1,0 1 0,0 0 1,0 0-1,0 0 0,0-1 1,3-16-3736,-7-22-82,-6 6-917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11275,'0'0'8221,"12"10"-8157,-10-8-101,8 6-475,0 0 0,1 0 0,18 9 1,-23-14-302,0 0-1,1 0 1,-1-1 0,1 0 0,-1-1 0,1 1 0,7 0-1,-2-2-1689,48 2-2768,-32-6 7321,-8-9 4758,-19 13-6667,-1 0-1,0 0 1,1-1 0,-1 1-1,0 0 1,1 0 0,-1-1-1,0 1 1,0 0 0,1-1-1,-1 1 1,0 0 0,0-1-1,0 1 1,1-1 0,-1 1-1,0 0 1,0-1-1,0 1 1,0-1 0,0 1-1,0 0 1,0-1 0,0 1-1,0-1 1,0 1 0,0 0-1,0-1 1,0 1 0,0-1-1,0 1 1,0 0 0,-1-1-1,1 1 1,0 0 0,0-1-1,0 1 1,-1-1 0,1 1-1,0 0 1,0 0 0,-1-1-1,1 1 1,0 0-1,-1-1 1,1 1 0,0 0-1,-1 0 1,1 0 0,0-1-1,-1 1 1,1 0 0,0 0-1,-2 0 1,-22 2 1396,18 1-1405,1 0 0,0 1-1,0 0 1,0 0 0,0 1 0,1-1 0,0 1 0,-1 0 0,2 0-1,-1 1 1,1-1 0,-5 10 0,3-5 312,1-1-1,0 1 1,1 0 0,0 0-1,0 0 1,1 0 0,-1 11-1,3-19-398,-1 0 0,1 0-1,0 0 1,0 0-1,0 0 1,0 0-1,0 0 1,1 0-1,-1 0 1,1-1-1,-1 1 1,1 0-1,0 0 1,0 0-1,-1-1 1,1 1-1,0 0 1,1-1 0,-1 1-1,0-1 1,0 1-1,1-1 1,-1 1-1,1-1 1,-1 0-1,1 0 1,2 1-1,-1 0 0,1-1-1,0 0 0,0-1 1,0 1-1,0-1 0,1 0 0,-1 0 1,0 0-1,0 0 0,0-1 1,0 1-1,6-3 0,-4 1-3,0 0-1,-1-1 1,1 0-1,-1 0 1,1 0-1,-1-1 1,0 0 0,0 0-1,-1 0 1,1 0-1,-1-1 1,0 1-1,0-1 1,-1 0-1,1-1 1,-1 1-1,0-1 1,0 1 0,-1-1-1,0 0 1,0 0-1,0 0 1,-1 0-1,0 0 1,0 0-1,0-11 1,-1 15-70,-1 0 1,1 0-1,-1 0 1,1 0-1,-1 0 1,0 0-1,0 0 1,0 1-1,0-1 1,0 0-1,0 1 1,0-1-1,-1 1 1,1-1-1,0 1 1,-1-1-1,0 1 1,1 0-1,-1 0 1,0 0-1,1 0 1,-1 0-1,0 0 1,0 0-1,0 1 1,0-1-1,0 1 1,0-1-1,0 1 1,-2-1-1,-33-1-3280,5 6-4268,7 4-3969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63 4612,'0'0'12887,"-11"-5"-10351,5 2-2335,-1 0 1,1 0 0,-1 1-1,0 0 1,0 0-1,0 0 1,0 1-1,-1 0 1,1 1-1,0 0 1,0 0-1,-1 0 1,1 1-1,0 0 1,0 0-1,0 1 1,0 0-1,0 0 1,-12 7-1,11-4-176,0 0-1,1 1 1,0 0-1,0 0 1,-7 9-1,11-12-22,1-1 1,0 1-1,0 0 0,0 0 0,0 1 0,0-1 0,1 0 1,-1 1-1,1-1 0,0 1 0,0-1 0,0 1 0,0 0 1,1-1-1,-1 7 0,1-10-2,1 1 1,-1 0-1,0-1 1,1 1-1,-1-1 1,1 1-1,-1-1 1,0 1-1,1-1 1,-1 1 0,1-1-1,-1 1 1,1-1-1,-1 0 1,1 1-1,0-1 1,-1 0-1,1 0 1,-1 1-1,1-1 1,0 0-1,-1 0 1,1 0-1,0 0 1,-1 1-1,1-1 1,0 0-1,-1 0 1,1-1-1,0 1 1,-1 0-1,1 0 1,0 0-1,-1 0 1,1 0-1,0-1 1,26-7 33,18-19-24,7-6-177,-49 31 152,0 1 0,0 0 0,0 0 1,1 0-1,-1 0 0,0 0 0,1 0 1,-1 1-1,0 0 0,1-1 0,-1 1 1,1 0-1,-1 1 0,4 0 0,-5 0 11,1 1 0,-1-1 0,1 1-1,-1 0 1,0 0 0,0 0 0,0 0-1,0 0 1,0 0 0,0 1 0,-1-1-1,1 1 1,-1-1 0,0 1 0,1 0-1,-1-1 1,-1 1 0,1 0 0,1 5-1,11 62 43,-12-63-23,2 15 73,-1 1 0,-1-1 1,-1 1-1,-4 37 0,3-52 104,-1 0 0,0 0 1,0 0-1,0-1 0,-1 1 1,0 0-1,-1-1 0,0 0 1,0 1-1,-1-2 1,1 1-1,-1 0 0,-1-1 1,1 0-1,-13 10 0,16-15-170,1 1 0,0-1 0,-1 0 0,1 0 0,-1 0 0,1 0-1,-1 0 1,0 0 0,1 0 0,-1-1 0,0 1 0,1 0 0,-1-1-1,0 1 1,0-1 0,0 0 0,0 0 0,0 0 0,1 0 0,-1 0 0,0 0-1,0 0 1,0-1 0,0 1 0,-2-1 0,2-1-22,0 0 0,1 1 0,-1-1-1,1 0 1,-1 0 0,1 0 0,0 0 0,-1 0 0,1 0 0,0 0-1,0 0 1,0-1 0,1 1 0,-1 0 0,1-1 0,-1-3 0,-1-7-109,1 0 1,1 1 0,0-1-1,1 0 1,0 0-1,4-17 1,-2 23 80,-1 0 0,2 0 0,-1 0-1,1 1 1,0-1 0,0 1 0,0 0 0,1 0-1,0 0 1,1 0 0,10-8 0,10-6-7,44-25 0,-2 0-358,-54 34 201,-1 0-1,23-25 0,-33 33 186,0-1 0,0 1 0,-1-1 0,1 0 0,-1 0-1,0 0 1,0 0 0,0-1 0,-1 1 0,1 0 0,-1-1 0,0 1 0,0-1-1,-1 1 1,1-1 0,-1-5 0,-1 9 14,1 0 0,0-1 0,-1 1 0,1 0 0,-1 0 0,1-1 0,-1 1 0,0 0 0,0 0 0,0 0 0,1 0 0,-1 0-1,0 0 1,0 0 0,0 0 0,0 0 0,-1 0 0,1 1 0,0-1 0,0 0 0,0 1 0,-1-1 0,1 1 0,0-1 0,-1 1 0,1 0 0,0-1 0,-1 1 0,1 0 0,0 0 0,-1 0 0,1 0 0,0 0 0,-1 0 0,1 0 0,-1 1-1,1-1 1,0 0 0,-1 1 0,0 0 0,-2 0 9,0 0-1,0 0 1,0 0-1,0 1 0,0-1 1,0 1-1,1 0 1,-1 0-1,1 0 1,-1 1-1,1-1 0,-6 6 1,6-2 9,-1 1 1,1-1-1,0 1 1,0 0-1,1 0 1,0 0 0,-1 10-1,2-16-16,0 1 0,1-1-1,0 1 1,-1 0 0,1-1-1,0 1 1,0 0 0,0-1-1,0 1 1,0 0 0,0-1 0,1 1-1,-1-1 1,0 1 0,1 0-1,-1-1 1,1 1 0,0-1 0,-1 1-1,1-1 1,0 1 0,0-1-1,0 0 1,0 1 0,0-1 0,0 0-1,1 0 1,-1 0 0,0 0-1,1 0 1,-1 0 0,0 0-1,1 0 1,-1-1 0,4 2 0,7-1 13,0 0 0,0-1 0,0-1 0,0 0 0,0 0 0,0-2 0,0 1 0,16-7 0,-16 5-35,0 1 1,0 0-1,0 1 0,1 0 0,-1 1 0,1 0 1,23 2-1,-20 3-23,-7-4 37,-7-21 28,-3 13 23,0 1 0,0-1 0,-1 1-1,0-1 1,-1 1 0,1 0 0,-1 0-1,-1 0 1,1 0 0,-1 1 0,0-1-1,-8-8 1,17 45-159,-2-25 56,-1 0-1,1-1 1,0 0-1,0 1 1,0-1-1,0 0 1,1 0-1,0-1 1,-1 1 0,1-1-1,1 0 1,-1 0-1,0 0 1,1-1-1,0 1 1,-1-1-1,1 0 1,0-1-1,0 1 1,0-1-1,0 0 1,0 0-1,1 0 1,-1-1 0,0 0-1,0 0 1,0 0-1,1-1 1,-1 0-1,0 0 1,0 0-1,0 0 1,0-1-1,0 0 1,0 0-1,-1 0 1,1 0-1,4-4 1,25-21 57,-28 21-4,0 1 1,0 0 0,0 0-1,1 0 1,-1 1 0,1 0-1,0 0 1,1 0-1,-1 1 1,1 0 0,13-3-1,-19 7 14,0 0-1,-1 0 1,1 0-1,-1 0 0,1 0 1,-1 1-1,0-1 0,1 0 1,-1 1-1,0-1 1,0 1-1,0-1 0,0 1 1,0-1-1,0 1 0,-1 0 1,1 0-1,-1-1 1,1 1-1,-1 0 0,1 0 1,-1 0-1,0 2 0,1-1 35,-1 0-1,1 0 1,0-1-1,0 1 1,0 0-1,0 0 0,1 0 1,-1-1-1,1 1 1,-1-1-1,1 1 0,0-1 1,0 0-1,4 4 1,-3-5-15,0 0 0,-1-1 0,1 1 0,0 0 0,0-1 0,0 0 0,0 0 0,0 0 0,0 0 0,0 0 0,0-1 0,0 1 0,0-1 0,0 0 0,0 1-1,0-1 1,5-3 0,50-32-379,-30 18-1094,-6 4-4424,-18 8 102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12684,'0'0'4452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121 249 11275,'-4'11'3753,"-8"24"-1558,-38 109 4165,14-49-5344,36-94-1013,0 0 1,-1 0-1,1 0 0,0 0 0,-1 0 0,1 0 0,-1 0 1,1 0-1,-1 0 0,1 0 0,-1 0 0,1-1 1,-1 1-1,0 0 0,0 0 0,0 0 0,1-1 0,-1 1 1,0 0-1,-1 0 0,-3-17 74,6-38-215,2 40 42,0 1 0,1 0 1,0 0-1,1 0 0,1 1 1,0-1-1,15-21 0,66-77-1051,-8 13 753,-79 97 394,2-2 2,0 1-1,0-1 1,0 1 0,-1-1 0,1 0 0,-1 1 0,0-1-1,0 0 1,0 0 0,0 0 0,0 0 0,-1 0-1,1 0 1,-1-5 0,0 7-2,0 1 0,-1 0 0,1-1 0,0 1 0,-1 0 0,1 0 0,-1-1 0,1 1 0,-1 0 0,1 0 0,0-1 0,-1 1 0,1 0 0,-1 0 0,1 0 0,-1 0 0,1 0 0,-1 0 0,1 0 0,-1 0 0,1 0 0,-1 0 0,1 0 0,-1 0 0,1 0 0,0 0 0,-1 0 0,1 0 0,-1 1 0,1-1 0,-1 0 0,0 1 0,-15 5 32,11-2 3,0 0-1,0 1 1,1 0-1,-1 0 1,1 0-1,0 0 1,1 1 0,-1-1-1,1 1 1,0 0-1,1 0 1,-1 0-1,1 0 1,0 1 0,1-1-1,-1 1 1,1-1-1,0 7 1,2-12-28,-1 0 0,1 0 1,-1 0-1,1 0 0,0 0 1,0 0-1,-1 0 0,1 0 0,0-1 1,0 1-1,0 0 0,0-1 1,0 1-1,0 0 0,0-1 1,0 1-1,0-1 0,0 0 0,0 1 1,0-1-1,0 0 0,0 1 1,0-1-1,0 0 0,1 0 1,-1 0-1,0 0 0,0 0 0,2-1 1,37-2 40,36-16-9,-52 12-9,1 0 0,0 2 1,51-4-1,-64 8-20,-8 1-5,0-1 1,0 1-1,0-1 0,0 1 1,0 0-1,0 1 1,0-1-1,0 1 0,-1 0 1,6 1-1,-16-4 2806,-13-8-1250,14 2-1557,0 0 0,1-1 0,-1 1 0,2-1-1,-1-1 1,1 1 0,1 0 0,-1-1 0,2 0 0,-1 0-1,1 0 1,1 0 0,-1-15 0,2 24-87,0 0 0,0 1-1,0-1 1,0 0 0,0 0 0,1 0 0,-1 0 0,0 1 0,0-1 0,1 0 0,-1 0 0,0 1-1,1-1 1,-1 0 0,0 0 0,1 1 0,-1-1 0,1 0 0,0 1 0,-1-1 0,1 1-1,-1-1 1,1 1 0,0-1 0,-1 1 0,1-1 0,0 1 0,1-1 0,26-2-4065,-13 2 1380,19-3-4920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176 192 13164,'1'-8'834,"-1"1"-1,0-1 0,0 0 0,0 0 1,-1 0-1,-1 1 0,-2-11 0,4 16-756,-1 0-1,0 1 1,0-1-1,0 0 1,0 0-1,0 1 1,-1-1-1,1 1 1,0-1-1,-1 1 1,1-1-1,-1 1 1,1 0-1,-1 0 1,0 0 0,0 0-1,1 0 1,-1 0-1,0 0 1,0 1-1,0-1 1,0 0-1,0 1 1,0 0-1,0-1 1,0 1-1,0 0 1,0 0-1,0 0 1,0 1-1,0-1 1,0 0-1,-2 1 1,-2 1-62,1 0 1,0 0-1,0 1 1,0 0-1,0 0 1,0 0-1,1 0 1,-1 1-1,1-1 1,0 1-1,0 0 1,0 0-1,0 1 1,1-1-1,0 1 1,-5 10-1,3-7 124,0 1-1,1-1 0,0 1 0,1 1 0,0-1 0,0 0 0,1 1 0,0-1 0,0 11 0,2-20-127,0 1 0,0-1 1,0 1-1,0-1 0,0 1 0,0-1 0,0 1 1,0-1-1,0 1 0,0-1 0,0 1 0,0-1 0,1 0 1,-1 1-1,0-1 0,0 1 0,1-1 0,-1 0 1,0 1-1,1-1 0,-1 0 0,0 1 0,1-1 0,-1 0 1,0 1-1,1-1 0,-1 0 0,1 0 0,-1 1 0,1-1 1,-1 0-1,0 0 0,1 0 0,-1 0 0,1 0 1,22-4 168,19-19 33,-23 8-83,-1 0 0,-1-1 1,0-1-1,-1-1 0,-1 0 1,-1-1-1,-1 0 0,0-1 1,-1-1-1,-2 0 0,10-26 1,-28 81-130,1-1 1,1 1-1,3 1 1,0-1-1,2 1 1,6 55-1,-5-89 4,0 1-1,0 0 0,0 0 0,0 0 0,1 0 0,-1 0 0,1-1 1,-1 1-1,1 0 0,0 0 0,-1-1 0,1 1 0,0 0 1,0-1-1,0 1 0,0-1 0,1 1 0,-1-1 0,0 0 1,1 0-1,-1 1 0,1-1 0,-1 0 0,1 0 0,-1 0 0,1 0 1,0-1-1,0 1 0,-1 0 0,1-1 0,0 1 0,0-1 1,0 0-1,0 1 0,-1-1 0,1 0 0,0 0 0,0 0 1,0-1-1,0 1 0,0 0 0,1-1 0,3-1 14,0 0-1,-1 0 1,0-1-1,1 0 0,-1 0 1,0 0-1,0 0 1,-1-1-1,1 0 1,-1 0-1,0 0 1,5-6-1,-1-1-2,-1-1-1,0 0 0,0-1 1,-1 1-1,-1-1 1,4-14-1,-6 19-9,-1-1 0,0 1 0,-1-1 0,1 1 0,-2-1 0,1 0-1,-1 1 1,-1-1 0,1 0 0,-5-15 0,5 23-6,0 0 0,0 0-1,0 1 1,0-1 0,-1 0 0,1 1 0,0-1 0,-1 0-1,1 1 1,0-1 0,-1 0 0,1 1 0,-1-1 0,1 0-1,-1 1 1,1-1 0,-1 1 0,1-1 0,-1 1-1,1 0 1,-1-1 0,0 1 0,1-1 0,-1 1 0,0 0-1,1 0 1,-1-1 0,0 1 0,0 0 0,1 0 0,-1 0-1,0 0 1,0 0 0,1 0 0,-1 0 0,0 0 0,0 0-1,1 0 1,-1 0 0,0 0 0,1 1 0,-1-1 0,0 0-1,-1 1 1,0 1-3,0-1-1,0 0 1,0 1-1,0-1 1,0 1-1,0 0 1,0 0-1,0 0 1,1 0-1,-1 0 1,-1 3-1,-3 7-1,0 1-1,1-1 1,1 1-1,0 0 0,0 0 1,2 1-1,0-1 1,-1 26-1,3-38 8,0 0 0,0 0-1,0 0 1,0 0 0,0 0-1,1 0 1,-1 0-1,0-1 1,1 1 0,-1 0-1,1 0 1,-1 0 0,1 0-1,-1 0 1,1-1-1,-1 1 1,1 0 0,0-1-1,-1 1 1,1 0 0,0-1-1,0 1 1,0-1 0,0 1-1,-1-1 1,1 1-1,1-1 1,34 4 39,-24-6-24,1 0 0,-1 0 1,21-8-1,-15 3 2,2 0-106,-1 0 0,27-16 1,-45 22 148,0-1 0,-1 1 1,1 0-1,0-1 1,-1 1-1,1-1 0,0 1 1,-1-1-1,0 1 1,1-1-1,-1 1 0,0-1 1,0 1-1,0-1 0,0 1 1,0-1-1,0 0 1,0 1-1,-1-1 0,1 1 1,0-1-1,-1 1 1,1-1-1,-1 1 0,0 0 1,1-1-1,-1 1 1,0 0-1,0-1 0,0 1 1,0 0-1,0 0 1,0 0-1,0 0 0,-1 0 1,1 0-1,0 0 0,0 0 1,-1 0-1,1 1 1,-3-2-1,14 1-755,-1 0 0,1-1 0,-1 0 0,15-6 0,15-3-3507,-9 5-513,1 0-2429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4:5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2046 527 4356,'-14'-9'3956,"8"5"-3884,-78-53 844,-91-45-1,143 86-817,-1 1 0,-1 2 0,0 1 0,-1 1 0,0 3 0,-69-9 0,22 12 139,-1 4 0,1 4-1,0 3 1,0 3 0,1 4 0,-148 45 0,175-41-28,0 4 0,2 1 1,1 3-1,0 1 1,2 3-1,2 2 0,0 3 1,3 1-1,0 2 1,-67 75-1,95-92-200,1 1 1,0 0-1,2 0 1,0 1-1,2 1 0,0 0 1,2 1-1,-12 41 1,18-49-10,0 0 0,1 1 1,0-1-1,1 0 1,1 0-1,1 1 1,0-1-1,1 0 0,1 0 1,0 0-1,1 0 1,1 0-1,1-1 0,11 24 1,3-6-35,1-1-1,2-1 1,1-1 0,2 0 0,0-2 0,2-1 0,1-2-1,1-1 1,41 26 0,44 20-342,157 71 1,-250-130 347,48 21 232,2-2 1,0-3 0,2-4-1,109 20 1,-129-35 39,-1-1 1,1-4-1,1-1 1,-1-3-1,0-3 1,0-1-1,61-16 1,-53 6-165,-1-4 1,-2-1-1,0-4 1,-1-2-1,-1-3 1,-2-2-1,-1-2 1,-1-3-1,-2-2 1,89-87 0,-104 88-29,-2-2 1,-2-1-1,-2-2 1,-1-1 0,-3-1-1,-1-1 1,-2-2 0,-3 0-1,-1-1 1,-3-1 0,-2 0-1,-1-1 1,9-102-1,-18 105 143,-2 0-1,-3 0 0,-1 0 1,-3 0-1,-2 1 0,-22-85 1,22 109-116,-1 1 1,0 1-1,-2-1 1,0 1-1,-1 1 1,-1 0-1,-1 0 1,0 1-1,-2 1 1,0 1-1,-1 0 1,0 0-1,-1 2 1,-1 0-1,0 1 1,-31-16-1,23 18-97,1 1-1,-2 1 0,1 1 1,-1 1-1,0 2 0,0 0 1,-1 2-1,1 1 0,-1 1 1,0 2-1,1 1 0,-38 6 0,6 4-542,0 2 0,1 3 0,1 2 0,-88 44 0,-259 155-7276,198-101-2423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18834,'0'0'6150,"-65"58"-5446,40-23-415,-1 5-289,-1 1 64,3 0 32,1-4 96,3-6 0,7-8-128,3-8-64,9-11-224,2-8-3748,13-18-768,1-7-2980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98 10025,'0'0'10512,"-6"11"-9546,-6 15-427,0 0 0,2 1 1,1 0-1,1 1 0,1 0 0,2 0 0,-3 44 0,8-70-530,0-1 0,0 0 0,1 1 0,-1-1 0,0 1 0,1-1 0,-1 0 0,1 0 0,0 1 0,-1-1 0,1 0 0,0 0 0,0 0 0,0 0 0,0 0 0,0 0 0,0 0 0,0 0 0,0 0 0,0 0 0,3 1 0,-3-2-19,-1 0 0,1 0 1,-1 1-1,1-1 1,0 0-1,-1 0 1,1 0-1,-1 0 0,1 0 1,0 0-1,-1 0 1,1 0-1,-1-1 1,1 1-1,0 0 1,-1 0-1,1 0 0,-1-1 1,1 1-1,-1 0 1,1 0-1,-1-1 1,1 1-1,-1-1 0,1 1 1,-1 0-1,1-1 1,-1 1-1,0-1 1,1 1-1,-1-1 1,0 1-1,1-1 0,-1 0 1,0 1-1,0-1 1,1 1-1,-1-1 1,0 1-1,0-1 1,0 0-1,0 1 0,0-1 1,0 1-1,0-1 1,0 0-1,0 1 1,0-1-1,0 1 0,0-1 1,-1 0-1,1 0 1,-3-159-29,3 159 54,0 0 0,0-1-1,0 1 1,0 0 0,0 0-1,1 0 1,-1 0-1,0 0 1,0-1 0,1 1-1,-1 0 1,1 0-1,-1 0 1,1 0 0,0 0-1,-1 0 1,1 1-1,0-1 1,0 0 0,-1 0-1,1 0 1,0 0 0,0 1-1,0-1 1,0 1-1,2-2 1,0 1 13,0 0 1,0 1-1,0-1 1,0 1-1,0 0 0,0-1 1,0 1-1,0 1 0,0-1 1,4 1-1,1 0-33,-1 1 0,0 0 1,0 1-1,0-1 0,0 1 0,0 1 0,0-1 0,7 6 0,-11-6-26,0 0 0,0 0 0,-1 1-1,1-1 1,-1 1 0,0-1-1,0 1 1,0 0 0,0-1-1,-1 1 1,0 0 0,0 0 0,0 1-1,0-1 1,0 5 0,2 7 87,-3-16-55,0 0 0,0 1-1,1-1 1,-1 1-1,0-1 1,0 0-1,0 1 1,0-1-1,0 1 1,1-1 0,-1 0-1,0 1 1,0-1-1,1 0 1,-1 0-1,0 1 1,0-1 0,1 0-1,-1 1 1,0-1-1,1 0 1,-1 0-1,0 0 1,1 1-1,-1-1 1,0 0 0,1 0-1,-1 0 1,1 0-1,-1 0 1,0 0-1,1 0 1,-1 0 0,1 0-1,16-7-171,9-16-537,-20 16 616,-6 5 99,1 0 1,0 0-1,0 1 0,1-1 0,-1 0 1,0 0-1,1 1 0,-1-1 1,1 1-1,-1-1 0,1 1 1,0-1-1,-1 1 0,1 0 0,0 0 1,0 0-1,0 0 0,0 0 1,3 0-1,-4 1-21,0 1-1,-1 0 1,1 0 0,0 0-1,0-1 1,0 1 0,-1 0-1,1 0 1,0 0 0,-1 0-1,1 0 1,-1 0 0,1 0 0,-1 0-1,1 1 1,-1-1 0,0 0-1,0 1 1,1-1-9,-1 0 0,0 0 0,0 0 0,0-1 1,0 1-1,0 0 0,1 0 0,-1 0 0,0 0 0,1-1 0,-1 1 0,1 0 0,-1 0 1,1-1-1,-1 1 0,1 0 0,-1-1 0,1 1 0,0-1 0,-1 1 0,1-1 0,0 1 1,-1-1-1,1 1 0,0-1 0,0 1 0,0-1 0,-1 0 0,1 0 0,0 1 0,0-1 1,0 0-1,0 0 0,0 0 0,-1 0 0,1 0 0,0 0 0,0 0 0,0 0 0,0 0 1,0-1-1,-1 1 0,1 0 0,0-1 0,1 0 0,3-1-513,0 0 0,0-1 0,0 0-1,-1 0 1,1 0 0,-1 0 0,0-1 0,0 0 0,0 0-1,5-6 1,33-46-5851,-29 36 5379,-1 0 0,17-41 0,-16 25 2744,-4 0 3610,-9 35-3111,0 4-880,-4 18-368,-1-1 0,0 1 0,-10 20-1,-5 23 1052,14-41-1345,0 0 0,2 0 0,-2 46 0,6-69-694,0 0 1,0 0-1,0 1 0,0-1 1,0 0-1,0 0 0,0 0 1,0 1-1,0-1 0,0 0 1,0 0-1,0 0 1,0 1-1,1-1 0,-1 0 1,0 0-1,0 0 0,0 0 1,0 1-1,0-1 0,0 0 1,1 0-1,-1 0 0,0 0 1,0 0-1,0 1 0,0-1 1,0 0-1,1 0 0,-1 0 1,0 0-1,0 0 0,0 0 1,1 0-1,-1 0 0,0 0 1,0 0-1,0 0 0,1 0 1,-1 0-1,0 0 0,0 0 1,0 0-1,1 0 1,-1 0-1,0 0 0,0 0 1,0 0-1,1 0 0,-1 0 1,0 0-1,0 0 0,0 0 1,0 0-1,1-1 0,-1 1 1,0 0-1,0 0 0,0 0 1,0 0-1,0 0 0,1-1 1,-1 1-1,0 0 0,0 0 1,0 0-1,0-1 0,0 1 1,0 0-1,11-14-83,-8 7 81,0 0-1,0-1 1,-1 1-1,0-1 1,0 0 0,-1 0-1,0 0 1,0 0-1,-1 0 1,0 0-1,-1 0 1,-1-11-1,2 19 2,0 0 0,0 0 1,0 1-1,-1-1 0,1 0 0,0 1 0,0-1 0,0 0 0,0 0 0,0 1 0,0-1 0,-1 0 0,1 0 0,0 0 0,0 1 1,0-1-1,-1 0 0,1 0 0,0 0 0,0 1 0,-1-1 0,1 0 0,0 0 0,0 0 0,-1 0 0,1 0 0,0 0 0,0 0 1,-1 0-1,1 0 0,0 0 0,-1 1 0,1-1 0,0 0 0,0-1 0,-1 1 0,1 0 0,0 0 0,-1 0 0,1 0 1,0 0-1,0 0 0,-1 0 0,1 0 0,0 0 0,0-1 0,-1 1 0,1 0 0,0 0 0,0 0 0,0 0 0,-1-1 0,1 1 1,0 0-1,0 0 0,0-1 0,0 1 0,-1 0 0,1 0 0,0-1 0,0 1 0,0 0 0,0 0 0,0-1 0,0 1 0,0 0 1,0-1-1,-7 23-70,7-21 68,0 0 1,0 1 0,0-1-1,0 0 1,0 0 0,1 1-1,-1-1 1,0 0-1,1 0 1,-1 1 0,1-1-1,-1 0 1,1 0-1,-1 0 1,1 0 0,0 0-1,-1 0 1,1 0 0,0 0-1,0 0 1,0 0-1,0 0 1,0 0 0,2 1-1,0-1 5,0 0 0,0 0-1,-1 0 1,1 0 0,0-1-1,0 1 1,0-1 0,0 0 0,0 0-1,5 0 1,2-1 5,-1-1-1,0 1 1,0-2-1,1 1 1,-2-1 0,15-7-1,44-31 42,-62 37-30,0 0 1,-1 0-1,1 0 1,-1-1-1,0 0 1,0 0-1,0 0 1,-1 0-1,1 0 1,2-8-1,-6 13-18,0 0 1,0 0-1,0 0 1,-1 0-1,1 0 0,0 0 1,0 0-1,0 0 0,-1 0 1,1 0-1,0 0 0,0 0 1,-1 0-1,1 0 0,0 0 1,0-1-1,0 1 1,-1 0-1,1 0 0,0 0 1,0 0-1,0 0 0,0 0 1,-1 0-1,1-1 0,0 1 1,0 0-1,0 0 0,0 0 1,0 0-1,0-1 1,-1 1-1,1 0 0,0 0 1,0 0-1,0-1 0,0 1 1,0 0-1,0 0 0,0 0 1,0-1-1,0 1 1,0 0-1,0 0 0,0 0 1,0-1-1,0 1 0,0 0 1,0 0-1,0-1 0,0 1 1,0 0-1,0 0 0,1 0 1,-1 0-1,0-1 1,0 1-1,0 0 0,-14 11-32,1 4 84,2-1-1,0 2 1,-12 21-1,19-30 35,0-1 0,1 1 0,0 0 0,0 0 0,1 0 1,-1 0-1,2 1 0,-1-1 0,1 1 0,0-1 0,1 10 0,0-16-81,0 0 0,0-1 0,1 1 0,-1-1 0,1 1 0,-1 0 0,0-1 1,1 1-1,-1-1 0,1 1 0,-1-1 0,1 1 0,0-1 0,-1 1 0,1-1 0,-1 0 0,1 1 0,0-1 0,-1 0 0,1 1 1,0-1-1,-1 0 0,1 0 0,0 0 0,0 0 0,-1 0 0,1 1 0,0-1 0,-1-1 0,1 1 0,0 0 0,0 0 0,-1 0 0,1 0 1,0 0-1,-1-1 0,1 1 0,0 0 0,-1-1 0,2 0 0,29-13 97,-18 1-83,1 0 0,-2-1 1,19-25-1,-21 25-5,1 0 0,1 0 0,25-22 0,-36 36-14,-1-1-1,0 1 1,0 0 0,0 0-1,1-1 1,-1 1 0,0 0-1,0 0 1,1 0 0,-1-1-1,0 1 1,0 0-1,1 0 1,-1 0 0,0 0-1,1 0 1,-1 0 0,0-1-1,1 1 1,-1 0 0,0 0-1,1 0 1,-1 0 0,0 0-1,0 0 1,1 0 0,-1 0-1,0 1 1,1-1 0,-1 0-1,0 0 1,1 0 0,-1 0-1,0 0 1,0 0-1,1 1 1,-1-1 0,0 0-1,0 0 1,1 0 0,-1 1-1,0-1 1,3 19-35,-9 35-36,4-43 64,2-8 23,-1-1-1,1 1 1,-1-1 0,1 1 0,0-1 0,0 1-1,0-1 1,1 1 0,-1-1 0,0 1 0,1-1-1,0 1 1,-1-1 0,1 0 0,0 1 0,0-1-1,1 0 1,-1 0 0,0 1 0,1-1 0,-1 0-1,4 2 1,-3-3 19,0 0 0,1 0-1,-1-1 1,0 1 0,1-1 0,-1 1 0,1-1-1,-1 0 1,1 0 0,-1 0 0,1-1 0,-1 1-1,0 0 1,1-1 0,-1 0 0,0 1 0,1-1-1,-1 0 1,0 0 0,0-1 0,0 1 0,0 0-1,0-1 1,3-1 0,17-13 6,0 0-1,-1-2 1,-1 0-1,-1-2 1,0 0-1,-2-1 1,0 0 0,-2-2-1,25-44 1,-39 65-46,0 0 0,0 1 0,-1-1 0,1 0 0,0 1 0,-1-1 1,1 0-1,-1 0 0,0 1 0,1-1 0,-1 0 0,0 0 0,0-2 0,-1 4 0,1-1 0,0 1 0,0 0 1,-1 0-1,1-1 0,0 1 0,-1 0 0,1 0 0,0 0 0,-1-1 0,1 1 0,0 0 0,-1 0 0,1 0 0,0 0 0,-1 0 0,1 0 0,-1 0 0,1 0 0,0 0 0,-1 0 0,1 0 1,-1 0-1,1 0 0,0 0 0,-1 0 0,1 0 0,0 0 0,-1 1 0,1-1 0,0 0 0,-1 0 0,1 0 0,0 0 0,-1 1 0,-39 29-101,26-15 111,1 1 0,0-1 0,2 2 0,-13 21-1,20-31 13,0 0 0,1 0-1,0 1 1,1-1-1,0 1 1,0-1 0,0 1-1,1 0 1,0-1-1,0 1 1,1 0-1,0 0 1,3 15 0,-2-20-38,0-1-1,0 1 1,0-1 0,0 0 0,0 0 0,1 0 0,-1 0 0,1 0 0,0 0 0,0 0-1,-1 0 1,1-1 0,0 1 0,0-1 0,0 1 0,1-1 0,-1 0 0,0 0 0,1 0-1,-1 0 1,0 0 0,1 0 0,-1-1 0,4 1 0,-5-1-184,1 1-1,0-1 1,0 0 0,0 0-1,0 0 1,0 0 0,0-1 0,0 1-1,0 0 1,0-1 0,0 0-1,0 1 1,3-3 0,-4 3-94,0-1-1,0 0 1,1 0-1,-1 0 1,0 0 0,0 0-1,0-1 1,0 1-1,-1 0 1,1 0 0,0-1-1,0 1 1,-1 0-1,1-1 1,-1 1 0,1-1-1,-1 1 1,0-1-1,1 1 1,-1-2 0,1-23-5574,-1-5-3394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14 17200,'-14'-9'1986,"5"4"4036,11 6-5926,8 9-96,4 3-705,-4 1-1665,5 0-1538,-1 2-4259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148 131 14221,'0'0'12668,"-11"-2"-11504,8 1-1130,-1 1-1,0-1 1,1 0 0,-1 1-1,0 0 1,0 0-1,1 0 1,-1 1-1,0-1 1,1 1 0,-1 0-1,0 0 1,1 0-1,-1 0 1,1 1 0,-1-1-1,1 1 1,0 0-1,0 0 1,0 0-1,0 1 1,0-1 0,0 1-1,1-1 1,-1 1-1,1 0 1,0 0-1,-1 0 1,1 0 0,-2 5-1,0-3-25,0 0-1,1 1 0,-1 0 1,1-1-1,0 1 0,0 0 1,1 0-1,0 1 0,0-1 1,0 1-1,1-1 0,0 1 1,0-1-1,0 1 0,1 7 1,1-13-12,0 0 1,-1 0 0,1 0-1,0 0 1,0-1 0,-1 1-1,1 0 1,0 0 0,0 0-1,0-1 1,0 1 0,0-1-1,0 1 1,0-1 0,0 1 0,0-1-1,0 1 1,0-1 0,1 0-1,-1 0 1,0 1 0,0-1-1,0 0 1,0 0 0,0 0-1,1-1 1,-1 1 0,0 0-1,0 0 1,0 0 0,0-1-1,0 1 1,0-1 0,2 0 0,39-17-186,-21-1 125,0 0 0,-1-2-1,-1 0 1,16-25 0,59-96 451,-92 137-373,-5 23-80,-11 20-17,0-8 85,-23 53-46,35-75 16,-1-1-1,1 1 1,0 0-1,1-1 0,0 1 1,0 0-1,1 0 1,1 15-1,-1-23-77,0 1 0,1-1 0,-1 1-1,1 0 1,-1-1 0,1 1 0,-1-1 0,1 1 0,-1-1-1,1 1 1,-1-1 0,1 1 0,0-1 0,-1 0 0,1 1-1,0-1 1,-1 0 0,1 0 0,0 1 0,-1-1 0,1 0-1,0 0 1,0 0 0,-1 0 0,1 0 0,0 0 0,-1 0-1,1 0 1,0 0 0,0 0 0,-1 0 0,1-1 0,0 1-1,-1 0 1,1-1 0,0 1 0,-1 0 0,2-1 0,27-13-4381,-16 3 2480,0 0 0,-1-1 0,-1-1 1,11-14-1,-2-1 2626,0-1 3325,-1 1 4255,-40 56-2480,18-24-5676,0-1 0,-1 1 0,1-1 0,-1 0-1,0 0 1,1 0 0,-1 0 0,-1 0 0,1-1 0,0 0 0,-1 0 0,1 0 0,-1-1 0,1 1 0,-1-1 0,-6 1 0,9-2-79,1 1-1,-1 0 1,1 0 0,0 0 0,-1 0 0,1 1-1,0-1 1,0 0 0,-1 0 0,1 1 0,0-1-1,0 1 1,1-1 0,-1 1 0,0-1 0,0 1-1,1 0 1,-1-1 0,1 1 0,-1 0 0,1-1-1,0 3 1,-1-3 39,1 1 1,-1-1-1,1 1 0,-1 0 0,1-1 0,0 1 1,0-1-1,0 1 0,0-1 0,0 1 0,0 0 1,0-1-1,1 1 0,-1-1 0,0 1 0,1-1 1,0 1-1,-1-1 0,1 1 0,0-1 0,-1 1 1,1-1-1,0 0 0,2 2 0,0-1 7,1-1-1,0 0 0,0 0 1,0-1-1,0 1 1,0-1-1,0 1 1,0-1-1,0-1 0,0 1 1,0 0-1,0-1 1,0 0-1,0 0 1,-1 0-1,7-3 0,65-34 39,-44 20 0,-14 9 9,-10 5-6,1-1 0,0 1 1,0 1-1,0 0 0,0 0 0,1 0 1,-1 1-1,13-2 0,-20 5-48,-1-1-1,1 0 0,0 1 0,-1-1 1,1 0-1,-1 1 0,1-1 1,-1 1-1,1-1 0,-1 1 1,1-1-1,-1 1 0,0-1 1,1 1-1,-1-1 0,0 1 1,1-1-1,-1 1 0,0 0 0,0-1 1,0 1-1,0 0 0,1-1 1,-1 1-1,0 0 0,0-1 1,0 1-1,0 0 0,0-1 1,0 1-1,-1 0 0,1-1 1,0 1-1,0-1 0,0 1 0,-1 0 1,1-1-1,0 1 0,-1 1 1,-9 26 150,3-14-107,4-9 6,0-1 0,1 1 0,-1-1 0,1 1 0,1 0 0,-1 0 0,0 0 0,1 0 0,0 0 0,1 0 0,-1 0 0,1 1 0,0 5 0,1-10-37,-1 0 0,1-1 0,0 1 0,-1 0 0,1-1 0,0 1 0,0-1 1,0 1-1,0-1 0,-1 0 0,1 1 0,0-1 0,0 0 0,0 0 0,0 0 0,0 1 0,0-1 0,0 0 1,0 0-1,0 0 0,-1 0 0,1-1 0,0 1 0,0 0 0,0 0 0,0-1 0,0 1 0,0 0 0,0-1 1,-1 1-1,2-1 0,29-12 89,-5-5-278,29-16 279,-17 21-4109,-45 24-2354,-7 0-764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95 5541,'8'-25'9414,"-6"18"-8322,0 1 0,-1-1-1,0 0 1,0 1 0,0-1 0,-1-13-1,-1 19-986,0 1-1,1-1 0,-1 0 1,0 0-1,0 1 1,0-1-1,1 0 0,-1 1 1,0-1-1,0 1 0,0-1 1,0 1-1,0-1 0,0 1 1,0 0-1,0 0 1,0-1-1,0 1 0,0 0 1,0 0-1,0 0 0,0 0 1,-1 0-1,1 0 0,0 0 1,0 1-1,0-1 0,-1 1 1,-35 5 595,26-1-539,0 0 0,1 1 0,-1 0 0,-18 14 1,24-16-152,0 0 0,0 0 0,0 0 1,1 1-1,0 0 0,0-1 0,0 2 1,0-1-1,1 0 0,0 1 0,-3 6 0,6-11-9,0 0-1,0-1 0,0 1 0,1 0 1,-1-1-1,0 1 0,0 0 0,0-1 0,1 1 1,-1 0-1,0-1 0,0 1 0,1-1 1,-1 1-1,1-1 0,-1 1 0,0-1 0,1 1 1,-1-1-1,1 1 0,0-1 0,-1 1 1,1-1-1,-1 0 0,1 1 0,-1-1 0,1 0 1,0 1-1,-1-1 0,1 0 0,0 0 1,-1 0-1,1 0 0,0 0 0,-1 0 0,2 0 1,33 5 14,-27-4-7,13 2-45,-1 1-1,0 0 0,1 2 0,-2 0 0,31 14 0,-45-17 24,1 0-1,-1 0 0,0 1 0,-1-1 0,1 1 0,-1 0 0,1 0 0,-1 0 0,0 1 0,6 9 1,-8-11 15,-1 1 1,1-1 0,-1 1 0,0 0-1,0-1 1,0 1 0,-1 0 0,1 0-1,-1-1 1,0 1 0,0 0 0,0 0-1,0 0 1,-1-1 0,0 1 0,1 0-1,-1 0 1,-3 5 0,2-5 69,0 0 0,-1 0 0,1 0 0,-1-1 0,0 1 0,0-1 0,0 0 0,-1 0 0,1 0 0,-1 0 0,0 0 0,1-1 0,-1 0 0,0 0 0,0 0 0,-1 0 0,1 0 0,0-1 0,-1 0 0,-5 1 0,-8 2 399,-1-1 1,0-1 0,-27-1 0,38-1-392,1 0 1,-1-1 0,1 0 0,-1-1-1,1 0 1,0 0 0,0 0 0,-11-6-1,16 7-113,0 1 0,1-1 0,-1 0 0,1 0 0,-1 0 0,1-1 0,-1 1 0,1 0-1,0 0 1,-1-1 0,1 1 0,0-1 0,0 1 0,0-1 0,0 0 0,0 1-1,1-1 1,-1 0 0,0 1 0,1-1 0,0 0 0,-1 0 0,1 0 0,0 1-1,0-1 1,0 0 0,0 0 0,0 0 0,0 0 0,0 0 0,1 1 0,-1-1-1,1 0 1,-1 0 0,1 1 0,0-1 0,-1 0 0,1 1 0,0-1 0,0 0-1,2-1 1,-1 0-296,1 1-1,-1-1 0,1 0 0,0 1 0,-1 0 1,1 0-1,0 0 0,1 0 0,-1 0 0,0 0 1,0 1-1,1 0 0,-1 0 0,6-2 1,53-7-6745,-59 9 6652,33-2-5428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16816,'0'0'7271,"-23"54"-7239,18-31-32,3-1 64,-3-5-64,5-3 0,0-5 0,0-7 0,2-2-577,10 0-832,0-11-1314,2-3-2978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3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12396,'0'0'5418,"9"2"-3405,-3-1-1827,-1 0 0,1 0 0,-1 0 0,1 0 0,0-1 0,-1 0 0,1 0 0,-1 0 0,1-1 1,0 0-1,-1 0 0,1 0 0,-1-1 0,0 0 0,1 0 0,-1 0 0,0-1 0,0 1 0,-1-1 0,7-5 0,-7 5-61,-1 0-1,1-1 1,-1 1-1,0-1 0,0 0 1,0 0-1,-1-1 1,1 1-1,-1 0 0,0-1 1,0 1-1,0-1 0,-1 0 1,0 0-1,0 0 1,0 1-1,0-1 0,-1 0 1,0-5-1,0 9-117,-1 0 0,1 0 0,-1 1 1,1-1-1,-1 0 0,1 1 0,-1-1 0,1 0 0,-1 1 0,1-1 0,-1 1 0,0-1 1,1 1-1,-1-1 0,0 1 0,0 0 0,1-1 0,-1 1 0,0 0 0,0-1 0,0 1 1,0 0-1,1 0 0,-1 0 0,0 0 0,0 0 0,0 0 0,0 0 0,1 0 0,-1 0 1,0 0-1,0 0 0,0 1 0,0-1 0,1 0 0,-2 1 0,-31 12-35,25-6 29,-1 1-1,2 0 1,-1 0-1,1 1 1,1 0-1,0 0 1,0 0-1,0 1 1,1 0-1,1 0 1,0 1-1,0-1 1,1 1 0,0 0-1,1 0 1,0 0-1,1 0 1,0 0-1,1 13 1,1-22 2,-1-1-1,0 1 1,1-1 0,-1 1 0,1-1 0,-1 1 0,1-1 0,0 0-1,0 1 1,-1-1 0,1 0 0,0 1 0,0-1 0,0 0 0,0 0 0,1 0-1,-1 0 1,0 0 0,0 0 0,1 0 0,2 1 0,-1-1 27,1 0 0,0 0 0,-1 0 0,1 0 0,0 0 0,0-1 0,0 0 0,7 0 0,-4-1-223,1 1 0,-1-1 0,0-1 0,1 0 0,-1 0 0,0 0 0,0-1 0,12-6 0,-15 7-556,-1-1 1,0 1 0,0-1 0,0 0-1,-1 0 1,1 0 0,-1 0 0,1 0-1,-1 0 1,0-1 0,3-5 0,2-17-7041</inkml:trace>
  <inkml:trace contextRef="#ctx0" brushRef="#br0" timeOffset="1">107 38 5349,'0'0'12940,"-50"-37"-12748,50 41-224,10 0-1281,-4-2-4708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11563,'0'0'6742,"0"13"-5108,0 89 553,4 318 3975,2-387-5884,0-26-133,4-22 51,-1-7-160,-2 0 0,-1 0-1,-1-1 1,0 0 0,1-31-1,-3-119 24,-3 168-54,0-2-2,0 5-2,0 1-1,1-1 1,-1 1 0,0-1-1,0 0 1,-1 1 0,1-1-1,0 1 1,0-1-1,-1 0 1,1 1 0,-1-1-1,1 1 1,-1-1 0,0 1-1,0 0 1,0-1 0,1 1-1,-3-2 1,3 4-9,-1-1 1,0 1-1,1-1 1,-1 1-1,1-1 1,-1 1-1,1 0 1,-1-1-1,1 1 1,0 0-1,-1-1 1,1 1-1,0 0 1,-1-1-1,1 1 1,0 0-1,0 0 1,0 0-1,0-1 1,0 1 0,0 0-1,0 0 1,0-1-1,0 1 1,0 0-1,0 1 0,-1 27-35,2-15 29,0 1-1,0-1 0,2 0 0,-1 0 0,2 0 0,0 0 0,1 0 1,11 22-1,-15-33 15,1 1 1,-1-1 0,1 0 0,0 0 0,0 0 0,1 0-1,-1 0 1,1-1 0,-1 1 0,1-1 0,0 1-1,0-1 1,0 0 0,0 0 0,0 0 0,0-1-1,1 1 1,-1-1 0,1 0 0,-1 0 0,1 0-1,-1 0 1,1 0 0,0-1 0,-1 0 0,1 0-1,0 0 1,-1 0 0,1 0 0,-1-1 0,1 1-1,0-1 1,-1 0 0,1 0 0,-1-1 0,0 1 0,1-1-1,-1 1 1,5-5 0,0 0-3,0 0-1,0 0 1,-1-1 0,0-1-1,-1 1 1,1-1 0,-1 0-1,-1-1 1,1 1 0,-2-1-1,1 0 1,-1 0 0,0-1-1,-1 1 1,0-1 0,-1 0 0,0 0-1,0 0 1,-1 0 0,-1 0-1,1 0 1,-3-15 0,2 25-5,0-1 1,0 1 0,0 0 0,1-1 0,-1 1-1,0 0 1,0-1 0,0 1 0,0-1 0,-1 1-1,1 0 1,0-1 0,0 1 0,0 0 0,0-1-1,0 1 1,0 0 0,0-1 0,-1 1 0,1 0-1,0-1 1,0 1 0,-1 0 0,1-1 0,0 1-1,0 0 1,-1 0 0,1-1 0,0 1 0,-1 0-1,1 0 1,0 0 0,-1-1 0,1 1 0,0 0-1,-1 0 1,1 0 0,0 0 0,-1 0 0,1 0-1,0 0 1,-1 0 0,1 0 0,-1 0 0,1 0-1,0 0 1,-1 0 0,1 0 0,0 0 0,-1 0-1,1 0 1,-1 0 0,1 1 0,0-1 0,-1 0-1,1 0 1,0 0 0,0 1 0,-1-1 0,1 0-1,0 0 1,-1 1 0,1-1 0,0 0 0,0 1-1,-17 21-85,11-3 175,0 1 0,1 0 0,1 0 0,0 1 0,2-1 1,0 31-1,2-50-80,0 0 1,1 0 0,-1-1 0,0 1-1,0 0 1,1-1 0,-1 1 0,0 0-1,1-1 1,-1 1 0,1 0 0,-1-1-1,1 1 1,-1 0 0,1-1 0,-1 1-1,1-1 1,0 1 0,-1-1 0,1 0-1,0 1 1,-1-1 0,1 0 0,0 1-1,-1-1 1,1 0 0,0 0 0,0 0-1,-1 1 1,1-1 0,0 0 0,0 0-1,0 0 1,-1 0 0,1 0 0,0-1-1,0 1 1,-1 0 0,1 0-1,0 0 1,0-1 0,-1 1 0,2-1 0,34-15 55,-4-13-45,-27 23-34,0 0 1,1 1 0,0 0-1,-1 0 1,1 0-1,1 1 1,-1-1 0,1 1-1,0 1 1,0 0-1,14-5 1,-20 8 13,0 0 0,0 1 0,1-1 0,-1 1 0,0-1-1,0 1 1,0 0 0,1 0 0,-1-1 0,0 1 0,0 0 0,0 0 0,0 0 0,0 0 0,-1 0 0,1 0 0,0 0-1,0 0 1,-1 1 0,1-1 0,0 2 0,16 36-3,-11-24 3,-3-9 5,0 0 0,1 0 0,-1-1 1,1 0-1,1 0 0,-1 0 0,1 0 1,-1-1-1,7 5 0,-10-8 4,1 0 0,-1 0 0,0 0 0,1 0 0,-1 0 0,1-1 0,0 1 0,-1 0 0,1-1 0,-1 0 0,1 1 0,0-1 0,-1 0 0,1 0 0,0 0 0,0 0 0,-1 0 0,1 0 0,0 0 0,-1 0 0,1-1 0,0 1 0,-1-1 0,1 1 0,-1-1 0,1 0 0,-1 0 0,1 1 0,-1-1 0,1 0 0,-1 0 0,0-1 0,1 1 0,-1 0 0,0 0 0,0-1 0,0 1 0,0 0 0,1-3 0,3-5 129,0 0 0,-1 0 1,0 0-1,-1 0 0,0-1 1,-1 1-1,1-1 0,-2 0 1,1 0-1,-2 0 0,1 0 1,-2-11-1,1 16-104,0-1 0,0 0-1,-1 0 1,0 1 0,0-1 0,-1 1 0,0-1-1,0 1 1,0-1 0,0 1 0,-1 0 0,0 0-1,0 0 1,0 0 0,-1 1 0,1-1-1,-1 1 1,0 0 0,0 0 0,-1 0 0,1 1-1,-7-4 1,20 11-649,1-1 0,-1 0 0,1 0 0,0-1 0,-1 0-1,14 1 1,17-2-5259,-16-1-2032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67 16848,'-6'2'4132,"6"1"448,15-2-3619,16-1-448,9 0-385,11-2-96,5-11-321,0-3-2017,-7-3-3171,-4-4-12716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92 5125,'0'0'17270,"0"14"-16368,-4 85 477,1-36-846,4 76 0,-1-138-513,0 1 1,0-1-1,0 0 1,0 0-1,0 1 1,1-1-1,-1 0 1,0 1-1,1-1 1,-1 0-1,1 0 1,-1 1-1,1-1 1,0 0-1,-1 0 1,1 0-1,0 0 1,0 0-1,0 0 1,0 0-1,0 0 1,0 0-1,0 0 1,0-1-1,2 2 1,-1-2 47,0 1 0,0-1 0,-1 0 0,1 0 0,0-1 1,0 1-1,0 0 0,0-1 0,-1 1 0,1-1 0,0 1 0,0-1 1,-1 0-1,1 0 0,2-2 0,6-3 273,0-1-1,-1-1 1,-1 0-1,13-14 0,17-23 52,47-78-1,-68 96-364,-2-1 0,-1 0 0,-1-2 1,13-45-1,-22 54-23,-7 22-1776,-14 33-4329,9-18 2834,-7 10-4180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8904,'0'0'17179,"0"9"-16704,-13 165 20,1-27-290,11-136-498,-2 72-6032,1-68 2538,2-53 1481,0 15 1482,0-148-2961,0 58 10615,2 105-3749,2 14-1718,3 15-565,-2 1-361,2-1 0,0 1 0,1-2 1,1 1-1,1-1 0,1-1 0,13 20 0,-19-32-289,1 0 0,-1 1 0,1-2-1,1 1 1,-1-1 0,1 0 0,0 0 0,0-1 0,1 0 0,0 0-1,0 0 1,0-1 0,0-1 0,1 1 0,-1-2 0,1 1 0,0-1 0,0 0-1,17 1 1,-22-4-63,0 1-1,0-1 1,0 0-1,0 0 1,-1 0-1,1-1 1,0 1-1,-1-1 0,1 0 1,-1 0-1,0 0 1,1 0-1,-1-1 1,0 1-1,0-1 1,-1 0-1,1 0 1,-1 0-1,1 0 1,-1 0-1,0-1 0,0 1 1,0-1-1,-1 1 1,1-1-1,-1 0 1,0 0-1,1-5 1,3-8 70,-1-1 0,-1 0 0,-1 0 0,0-32 0,-1 32-88,-5-53 87,4 67-155,-1 0-1,0 0 1,0 0 0,0 0 0,-1 0 0,1 0-1,-1 0 1,0 1 0,0-1 0,-1 1-1,1-1 1,-1 1 0,1 0 0,-5-4 0,7 7-11,0-1 1,-1 1-1,1-1 1,-1 1-1,1 0 1,-1-1-1,1 1 1,-1-1-1,1 1 1,-1 0-1,1 0 1,-1-1-1,1 1 1,-1 0-1,0 0 1,1 0-1,-1 0 1,1-1-1,-1 1 1,0 0-1,1 0 1,-1 0-1,1 0 1,-1 0-1,0 1 1,1-1-1,-1 0 1,1 0-1,-1 0 1,0 0-1,1 1 1,-1-1-1,-8 20-547,8 27-2629,2-45 2584,-1 0 0,1 1 0,-1-1 0,1 0 0,0 1 0,0-1 0,0 0-1,0 0 1,0 0 0,1 0 0,-1 0 0,3 3 0,9 9-6368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14286,'0'0'2108,"7"11"519,-7-11-2608,5 10 550,1 0 0,0 0-1,1-1 1,0 0 0,15 14 0,-19-20-609,0-1 0,0 1 0,0-1 0,0 0 0,1 0 0,-1 0 0,1-1 1,0 1-1,-1-1 0,1 0 0,0 0 0,0 0 0,0 0 0,0-1 0,0 0 0,0 1 0,0-2 0,0 1 0,0 0 1,-1-1-1,1 1 0,0-1 0,0 0 0,5-3 0,-1 0-777,0 0 0,-1 0 0,1-1 1,-1 0-1,0-1 0,-1 0 0,1 0 0,-1 0 0,-1 0 1,1-1-1,4-8 0,-5 8 359,-1 1-1,-1-1 1,1 0-1,-1 0 1,-1 0 0,1 0-1,1-11 1,-3 14 791,0 0 0,-1 0-1,0-1 1,0 1 0,0 0 0,-1 0-1,1 0 1,-2-6 0,2 10-261,0-1 0,0 1 0,0 0 0,0 0 1,0-1-1,0 1 0,0 0 0,-1 0 0,1-1 0,0 1 0,0 0 0,0 0 0,0 0 0,0-1 0,0 1 0,0 0 1,-1 0-1,1 0 0,0-1 0,0 1 0,0 0 0,-1 0 0,1 0 0,0 0 0,0 0 0,0 0 0,-1-1 1,1 1-1,0 0 0,0 0 0,0 0 0,-1 0 0,1 0 0,0 0 0,0 0 0,-1 0 0,1 0 0,0 0 1,0 0-1,-1 0 0,1 0 0,0 0 0,-1 0 0,-9 10 1207,-4 14-253,6-4-314,2-7-143,1 1 1,0 0-1,1 0 1,0 0-1,1 0 1,-1 15-1,4-29-551,0 0 0,0 0 0,0 1 0,0-1 0,0 0 0,1 0 0,-1 1 1,0-1-1,0 0 0,0 0 0,0 0 0,0 1 0,0-1 0,0 0 0,0 0 0,0 0 0,1 1 0,-1-1 0,0 0 0,0 0 0,0 0 1,0 0-1,1 0 0,-1 1 0,0-1 0,0 0 0,0 0 0,1 0 0,-1 0 0,0 0 0,0 0 0,1 0 0,-1 0 0,0 0 0,0 0 0,0 0 1,1 0-1,-1 0 0,0 0 0,0 0 0,1 0 0,-1 0 0,15-5 185,12-11-158,-18 10-60,-2 0-121,1 0 1,0 0 0,0 1 0,0 0-1,1 1 1,0-1 0,0 2-1,0-1 1,0 1 0,1 1-1,15-3 1,-24 5 98,0 0 1,0 0-1,0 1 0,0-1 1,0 0-1,-1 1 0,1-1 1,0 0-1,0 1 0,0-1 1,0 1-1,-1 0 0,1-1 1,0 1-1,-1 0 0,1-1 0,0 1 1,-1 0-1,1 0 0,-1-1 1,1 1-1,-1 0 0,1 0 1,-1 0-1,0 0 0,1 0 1,-1-1-1,0 1 0,0 1 1,9 15-3465,-9-16 3129,1-1-1,0 1 1,0 0 0,0-1-1,-1 1 1,1-1 0,0 1-1,0-1 1,0 1 0,0-1 0,0 0-1,0 1 1,0-1 0,0 0-1,0 0 1,0 0 0,0 0-1,2 0 1,7 0-3338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 8232,'0'0'6304,"-9"-3"-5044,-32-9-374,38 12-747,1 0-1,0 0 1,0 0-1,-1 0 0,1 0 1,0 1-1,0-1 0,0 1 1,-1 0-1,1-1 0,0 1 1,0 0-1,0 0 1,0 0-1,0 1 0,1-1 1,-1 0-1,0 1 0,0-1 1,1 1-1,-1 0 0,1-1 1,-1 1-1,1 0 1,0 0-1,0 0 0,0 0 1,0 0-1,0 0 0,0 0 1,1 0-1,-1 1 0,1-1 1,-1 0-1,1 0 1,0 4-1,2-4-124,1-1 1,0 1-1,0-1 0,0 0 1,0-1-1,1 1 1,-1 0-1,0-1 0,0 0 1,0 1-1,5-2 0,5 3-197,-6-1-79,-1 0 0,1 1 0,0 0 0,-1 1-1,0-1 1,1 1 0,-1 0 0,0 1 0,10 7-1,-14-9 301,0 0-1,1 1 0,-1-1 0,0 0 0,0 1 1,-1 0-1,1-1 0,0 1 0,-1 0 0,0 0 0,1-1 1,-1 1-1,0 0 0,-1 0 0,1 0 0,-1 1 0,1-1 1,-1 0-1,0 0 0,0 0 0,0 0 0,0 0 0,-2 6 1,1-5 97,-1-1 0,0 0 1,0 0-1,0 0 1,0 0-1,0-1 0,-1 1 1,1 0-1,-1-1 0,1 0 1,-1 1-1,0-1 1,0 0-1,0-1 0,-1 1 1,1 0-1,-5 1 0,-3 2 84,0-1-1,-1 0 0,-22 4 0,20-10-767,14-6-2485,19-13-3413,4 2-552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9257,'0'0'8013,"-9"11"-6161,4-5-1639,-1 0 48,0 1 0,1 0-1,0 0 1,0 0 0,1 0 0,0 1-1,0 0 1,1 0 0,0 0-1,0 0 1,-2 16 0,4-21-172,1-1 1,-1 1-1,1-1 1,0 1-1,0 0 1,0-1-1,1 1 1,-1-1-1,1 1 1,-1-1-1,1 0 0,0 1 1,0-1-1,0 0 1,0 1-1,0-1 1,0 0-1,1 0 1,-1 0-1,4 4 1,-3-5-74,1 0 0,0 0 0,-1 0 1,1 0-1,0-1 0,-1 1 1,1-1-1,0 1 0,0-1 1,-1 0-1,1 0 0,0 0 1,0-1-1,0 1 0,-1 0 0,1-1 1,0 0-1,-1 0 0,5-2 1,8-3 2,0-2 0,-1 0-1,0 0 1,-1-1 0,0-1 0,23-22 0,23-16 30,-53 49 112,-5 11-17,-5 8 96,-1-7-62,3-8-62,0-1-1,1 0 0,-1 1 0,1-1 0,0 0 1,0 1-1,0 0 0,0-1 0,1 1 0,0-1 1,0 1-1,1 9 0,0-14-94,0 0 1,-1 1-1,1-1 0,-1 0 1,1 1-1,0-1 0,-1 0 1,1 0-1,-1 0 0,1 1 1,0-1-1,-1 0 0,1 0 1,0 0-1,-1 0 0,1 0 1,0 0-1,-1 0 0,1-1 1,0 1-1,-1 0 0,1 0 1,0 0-1,-1-1 0,1 1 1,-1 0-1,2-1 0,17-8 209,11-13-126,-23 16-126,0 0 0,1 1 0,-1 0 0,1 0 0,0 1 0,0 0 0,1 0 0,-1 1 0,1 0 0,12-2 0,-20 5 15,0 0 1,-1 1 0,1-1 0,0 0-1,0 1 1,-1-1 0,1 1-1,0-1 1,-1 1 0,1-1 0,0 1-1,-1 0 1,1-1 0,-1 1-1,1 0 1,-1-1 0,0 1 0,1 0-1,-1 0 1,0-1 0,1 1 0,-1 0-1,0 0 1,0 0 0,0-1-1,1 1 1,-1 0 0,0 0 0,0 0-1,0 0 1,0 0 0,-1-1 0,1 1-1,0 0 1,-1 1 0,-3 44-175,2-30 150,2-16 32,0 0 1,0 1 0,-1-1-1,1 0 1,0 1-1,0-1 1,1 0-1,-1 1 1,0-1 0,0 0-1,0 0 1,0 1-1,0-1 1,0 0-1,0 1 1,0-1 0,1 0-1,-1 0 1,0 1-1,0-1 1,0 0-1,1 0 1,-1 1-1,0-1 1,0 0 0,0 0-1,1 0 1,-1 1-1,0-1 1,1 0-1,-1 0 1,0 0 0,0 0-1,1 0 1,-1 1-1,0-1 1,1 0-1,-1 0 1,1 0 0,16-5 140,16-15 112,-23 12-231,1 0 1,0 0-1,1 1 1,-1 0-1,1 1 0,1 1 1,-1-1-1,1 2 1,0 0-1,0 1 0,0 0 1,27-2-1,-39 5-20,-1 0 0,1 0 0,0 0 0,0 1-1,0-1 1,0 0 0,0 1 0,0-1 0,0 0 0,0 1-1,-1-1 1,1 1 0,0 0 0,0-1 0,-1 1 0,1-1-1,0 1 1,-1 0 0,1 0 0,0-1 0,-1 1 0,1 0 0,-1 0-1,0 0 1,1 0 0,-1 0 0,0 0 0,1-1 0,-1 1-1,0 0 1,0 0 0,0 0 0,0 0 0,0 0 0,0 0-1,0 0 1,0 0 0,0 0 0,0 1 0,-1-1-57,1 0 0,0 0 0,0 1 0,0-1 0,0 0 0,0 0 0,1 0 0,-1 0 1,0 0-1,0 0 0,1 0 0,-1 0 0,0 0 0,1 0 0,-1 0 0,1 0 0,0 0 0,-1 0 0,1 0 1,0 0-1,-1-1 0,2 2 0,1-1-3037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33 15246,'0'0'10597,"-10"-6"-10229,4 2-336,3 2-19,0 0 0,0 0 0,0 1 1,0-1-1,0 1 0,0-1 1,-1 1-1,1 0 0,-6-1 0,7 2-11,0 0 0,1 1 0,-1-1 0,0 0 0,0 1 0,0 0 0,0-1 0,0 1 0,0 0 0,1 0 0,-1 0 0,0 0 0,1 0 0,-1 0 0,1 1 0,-1-1 0,1 0 0,0 1 0,-1-1 0,1 1 0,0-1 0,0 1 0,0 0 0,-1 3 0,-3 2-2,2 0 0,-1 0 0,1 1 0,0-1 0,0 1 0,1 0 0,0-1 0,0 1 0,1 0 0,0 1 0,1-1 0,0 12 0,0-19 0,1-1 0,-1 1 0,1 0 0,-1-1 0,1 1 0,-1 0 0,1-1 0,0 1 0,-1-1 0,1 1 0,0-1 0,-1 1 0,1-1 0,0 1 0,0-1-1,-1 0 1,1 1 0,0-1 0,0 0 0,0 0 0,-1 0 0,1 0 0,0 1 0,0-1 0,0 0 0,0 0 0,-1-1 0,1 1 0,0 0 0,0 0 0,0 0 0,0 0 0,-1-1 0,1 1 0,0 0 0,0-1 0,-1 1 0,1-1 0,1 0 0,32-16 6,-20 5 7,0 0-1,19-25 0,-28 32-33,0-1-1,-1 0 1,0 0 0,0 0 0,-1-1-1,1 0 1,-1 1 0,-1-1-1,4-12 1,-9 28-87,1 0-1,-1 1 1,0-1 0,-8 14-1,-11 34-278,19-22 924,4-35-520,-1 1 0,0 0 0,1-1 0,-1 1-1,0 0 1,1-1 0,-1 1 0,0-1 0,1 1 0,-1 0 0,1-1 0,-1 1 0,1-1 0,0 0 0,-1 1 0,1-1 0,-1 1-1,1-1 1,0 0 0,-1 0 0,1 1 0,0-1 0,-1 0 0,1 0 0,0 0 0,0 0 0,-1 0 0,1 1 0,0-1 0,-1-1-1,1 1 1,0 0 0,0 0 0,-1 0 0,1 0 0,0 0 0,-1-1 0,1 1 0,0 0 0,-1-1 0,1 1 0,0 0 0,0-1 0,8-5 65,1 0 0,-1 0 1,0-1-1,-1 0 0,0-1 1,0 1-1,0-2 0,-1 1 1,0-1-1,-1 0 0,0 0 1,0-1-1,6-17 1,-18 46-94,1 1 0,0-1 1,1 1-1,-1 26 0,5-45 20,0 0 0,0-1 1,0 1-1,0-1 0,0 1 0,0 0 0,0-1 0,0 1 0,0-1 0,1 1 0,-1 0 0,0-1 0,0 1 1,0-1-1,1 1 0,-1-1 0,0 1 0,1-1 0,-1 1 0,1-1 0,-1 1 0,1-1 0,-1 0 1,0 1-1,1-1 0,-1 0 0,1 1 0,0-1 0,-1 0 0,2 1 0,20-4 328,-16 1-233,-1 0 1,1-1-1,-1 0 1,0 0 0,0 0-1,5-5 1,43-52 275,-50 55-357,1 0 0,-1 0 0,0 0 0,-1-1 0,1 1 0,-1-1 0,0 1 0,-1-1 0,1 0 0,-1 1 0,1-10 0,-3 15-53,-1 1 0,1 0 0,-1-1 0,1 1 0,0 0 0,-1 0 0,1-1-1,0 1 1,0 0 0,0 0 0,0 0 0,0 1 0,-2 1 0,-3 7-278,1 0 0,1 0 0,0 1 0,-5 16 0,3 21-8247,6-43 1209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11659,'0'0'10234,"-10"1"-8964,-31 3-490,38-3-724,0 0 1,0 1 0,1-1 0,-1 1-1,0-1 1,1 1 0,0 0-1,-1 0 1,1 0 0,0 0 0,0 0-1,0 0 1,-3 5 0,5-7-51,-1 1 1,0-1-1,1 1 1,-1-1-1,1 1 0,-1-1 1,1 1-1,-1 0 1,1-1-1,-1 1 1,1 0-1,-1-1 0,1 1 1,0 0-1,0 0 1,-1-1-1,1 1 1,0 0-1,0 0 1,0 0-1,0-1 0,0 1 1,0 0-1,0 0 1,0 0-1,0-1 1,0 1-1,0 0 0,0 0 1,1-1-1,-1 1 1,0 0-1,1 0 1,-1-1-1,0 1 1,1 0-1,-1-1 0,1 1 1,0 0-1,47 11 81,-32-9-406,0 1 0,0 0 0,-1 1 0,0 1 0,0 0 0,21 12 0,-36-18 325,1 1 0,-1-1 0,1 0 0,-1 1 0,1-1-1,-1 0 1,1 1 0,-1-1 0,0 1 0,1-1 0,-1 1 0,1-1-1,-1 1 1,0-1 0,0 1 0,1-1 0,-1 1 0,0 0-1,0-1 1,0 1 0,0-1 0,1 1 0,-1-1 0,0 1 0,0 0-1,0-1 1,0 1 0,0 0 0,-1-1 0,1 1 0,0-1 0,0 1-1,0-1 1,0 1 0,-1 0 0,1-1 0,0 1 0,-1-1 0,1 1-1,0-1 1,-1 1 0,1-1 0,-1 0 0,1 1 0,0-1 0,-1 1-1,1-1 1,-1 0 0,1 1 0,-1-1 0,1 0 0,-1 0 0,0 1-1,1-1 1,-1 0 0,1 0 0,-1 0 0,0 0 0,0 0 0,-44 16 1170,38-14-1118,-38 6 137,25-8-3065,18-9-7006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66 15375,'0'0'7687,"-8"8"-7196,4-4-429,0-1 23,0 1 0,1-1 0,-1 1 1,1 0-1,0 0 0,0 1 0,1-1 1,-1 0-1,1 1 0,0 0 0,0-1 1,0 1-1,1 0 0,0 0 0,0 0 0,-1 7 1,3-11-73,-1 0 1,0-1-1,1 1 0,-1 0 1,1 0-1,-1-1 1,1 1-1,0-1 1,-1 1-1,1 0 0,-1-1 1,1 1-1,0-1 1,0 0-1,-1 1 1,1-1-1,0 1 0,0-1 1,-1 0-1,1 0 1,0 1-1,0-1 1,0 0-1,0 0 0,-1 0 1,1 0-1,0 0 1,0 0-1,0 0 0,0 0 1,-1 0-1,1-1 1,0 1-1,0 0 1,0 0-1,-1-1 0,2 0 1,44-11-75,-37 9-143,-7 2 163,-1 1-1,1 0 0,-1 0 1,1 0-1,-1 0 1,1 1-1,-1-1 0,1 0 1,0 1-1,-1-1 0,0 0 1,1 1-1,-1 0 1,1-1-1,-1 1 0,0 0 1,1 0-1,-1 0 1,0 0-1,0 0 0,0 0 1,0 0-1,0 0 0,0 0 1,0 1-1,0-1 1,0 0-1,0 1 0,-1-1 1,1 1-1,0-1 1,-1 0-1,1 3 0,16 63-1759,-13-45 1553,-2-13 480,0 1 0,-1-1 0,0 1 1,0 0-1,-1-1 0,0 1 0,-1 0 0,0-1 1,-4 14-1,4-19-145,0-1 0,0 1 0,0-1 1,-1 1-1,0-1 0,0 1 0,0-1 0,0 0 1,0 0-1,0 0 0,-1 0 0,1 0 0,-1 0 1,0-1-1,0 1 0,0-1 0,0 0 0,-1 0 1,1 0-1,0 0 0,-1-1 0,1 1 0,-1-1 0,0 0 1,0 0-1,-5 1 0,8-3-92,0 1-1,1 0 1,-1 0-1,0-1 0,0 1 1,0-1-1,1 1 1,-1-1-1,0 1 1,1-1-1,-1 1 1,0-1-1,1 0 1,-1 1-1,1-1 1,-1 0-1,1 0 1,-1 1-1,1-1 1,-1 0-1,1 0 1,0 0-1,0 1 0,-1-1 1,1 0-1,0 0 1,0 0-1,0 0 1,0 0-1,0 1 1,0-1-1,0 0 1,0 0-1,1-2 1,0-37-366,0 38 359,4-25-241,2 0 1,1 1 0,1 0 0,22-45 0,-9 21 205,-18 40 42,10-24 6,1 0 1,21-31 0,-36 64-3,0 1 0,0-1 0,0 1 0,0-1 0,0 1 0,1 0 0,-1-1 1,0 1-1,0-1 0,0 1 0,1 0 0,-1-1 0,0 1 0,1 0 0,-1-1 0,0 1 1,1 0-1,-1 0 0,0-1 0,1 1 0,-1 0 0,1 0 0,-1 0 0,1-1 0,-1 1 1,0 0-1,1 0 0,-1 0 0,1 0 0,-1 0 0,1 0 0,2 14 86,-9 25 238,-9 6 41,11-36-137,0 1-1,1 0 1,0 0-1,1 0 0,0 0 1,0 1-1,1-1 1,0 13-1,2-22-210,-1 0-1,1 0 1,0 0 0,-1 0-1,1 0 1,0 0 0,0 0-1,-1-1 1,1 1 0,0 0 0,0 0-1,0-1 1,0 1 0,0-1-1,0 1 1,0-1 0,0 1-1,1-1 1,-1 1 0,0-1-1,0 0 1,0 0 0,0 0 0,1 0-1,-1 0 1,0 0 0,0 0-1,0 0 1,0 0 0,1 0-1,-1 0 1,0-1 0,0 1-1,0-1 1,0 1 0,2-1 0,1 0-185,1 0 0,-1-1 0,0 1 0,1-1 0,-1 0 0,0 0 0,0 0 0,6-5 0,-7 4-592,-1 0-1,0 0 1,0 0-1,0 0 0,0 0 1,-1-1-1,1 1 1,1-7-1,3-13-5954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18546,'0'0'1596,"-6"13"854,-4 16-1614,1 0-1,1 0 0,1 1 1,2 0-1,-3 57 1,8-86-861,0 0 0,1 0 0,-1 0 1,0 0-1,1 0 0,-1 0 0,1-1 1,-1 1-1,1 0 0,0 0 0,-1-1 1,1 1-1,0 0 0,-1-1 0,1 1 0,0-1 1,0 1-1,0-1 0,-1 1 0,1-1 1,0 1-1,0-1 0,0 0 0,2 1 0,32 8-1082,-15-5-551,-16-2 1365,1 1 0,-1-1 1,1 1-1,-1-1 0,0 1 0,0 1 0,0-1 0,0 0 0,0 1 0,4 6 0,-7-9 356,0 0 0,0 1-1,0-1 1,-1 0 0,1 0-1,0 1 1,-1-1 0,1 0-1,0 1 1,-1-1 0,0 1-1,1-1 1,-1 1 0,0-1-1,0 1 1,0-1 0,0 1-1,0-1 1,0 1 0,0-1-1,-1 1 1,1-1 0,0 1-1,-1-1 1,1 0 0,-1 1-1,0-1 1,1 0 0,-1 1-1,0-1 1,0 0 0,0 0-1,0 0 1,0 1 0,0-1-1,0 0 1,0 0 0,0-1-1,-3 3 1,-4 3 245,-1-1 0,0 0 0,0 0 0,0 0 0,-1-1 1,0-1-1,1 0 0,-1 0 0,-1 0 0,1-2 0,0 1 0,0-1 0,-17-1 0,26 0-343,1 0 0,-1 0-1,0 0 1,1-1 0,-1 1 0,1 0-1,-1-1 1,1 1 0,-1 0 0,1-1-1,-1 1 1,1 0 0,-1-1-1,1 1 1,-1-1 0,1 1 0,0-1-1,-1 1 1,1-1 0,0 1-1,-1-1 1,1 1 0,0-1 0,0 0-1,-1 1 1,1-1 0,0 1 0,0-1-1,0 0 1,0 1 0,0-1-1,0 0 1,0 1 0,0-1 0,0 1-1,0-1 1,0 0 0,1 1-1,-1-1 1,0 1 0,0-1 0,0 0-1,1 1 1,-1-1 0,0 1 0,1-1-1,17-28-3388,58-52-9399,-49 44 7298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6246,'0'0'16127,"-1"12"-14952,-21 111 542,-10 76 228,32-174-1601,-1-2-3562,-3-39-1547,0 2 4422,-1-1 0,0 1 1,0 0-1,-13-21 1,11 24 1165,2-1 1,-1 1-1,1-1 1,1 0-1,0-1 1,-4-21-1,8 31-672,0 1-1,1 0 0,-1-1 0,0 1 0,1 0 0,-1-1 0,1 1 1,-1 0-1,1 0 0,0 0 0,0-1 0,0 1 0,0 0 1,1 0-1,-1 1 0,0-1 0,1 0 0,0 0 0,-1 1 1,1-1-1,0 1 0,0-1 0,0 1 0,0 0 0,0-1 1,0 1-1,0 0 0,0 1 0,0-1 0,0 0 0,1 1 1,-1-1-1,5 0 0,9-2 61,0 1 0,1 1 1,27 1-1,-28 0-311,8 1-410,31-2-2941,-24-9-3814,-13-5-3583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1:45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18449,'0'0'5013,"-1"11"-2808,0-8-2113,-3 23 686,1 1 0,1-1 0,1 1 0,5 45 0,-4-70-800,0-1 0,1 0-1,-1 0 1,1 0-1,-1 1 1,1-1 0,0 0-1,0 0 1,-1 0 0,1 0-1,0 0 1,0 0-1,0 0 1,0-1 0,0 1-1,0 0 1,0 0 0,0-1-1,0 1 1,0-1-1,0 1 1,1-1 0,-1 1-1,0-1 1,0 0-1,0 0 1,1 1 0,-1-1-1,0 0 1,1 0 0,-1 0-1,0 0 1,0 0-1,1-1 1,-1 1 0,2-1-1,1 0-110,0 0 0,0 0 1,0-1-1,0 1 0,0-1 0,-1 0 0,1 0 0,-1 0 0,1-1 0,3-3 0,9-10-299,0-2-1,-2 0 1,0 0 0,-1-2-1,19-37 1,-68 154-425,22-56-3016,8-21-2613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9:4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513 177 4516,'0'0'3118,"-2"-11"-2397,0-2-480,-1 1 1,0-1 0,-1 0 0,-1 1-1,0 0 1,-1 0 0,-9-15 0,13 23-61,0 1 0,-1-1 1,1 1-1,-1-1 0,0 1 0,0 0 1,0 0-1,-1 0 0,1 1 1,0-1-1,-1 1 0,0 0 0,0 0 1,1 0-1,-1 0 0,0 1 0,0 0 1,-1 0-1,1 0 0,0 0 1,0 0-1,0 1 0,-1 0 0,1 0 1,0 0-1,-1 0 0,1 1 1,0 0-1,0-1 0,-7 4 0,2 0-73,1 0 0,0 0 0,0 1 0,1 0 0,0 1 0,0 0 0,0 0 0,0 0 0,-10 14 0,-49 72 46,63-86-133,-26 41 130,3 2 1,2 0-1,2 1 1,2 2 0,3 0-1,2 1 1,2 0-1,3 1 1,2 0-1,2 1 1,3 0-1,4 76 1,2-106-131,0-1 1,1 1-1,2-1 1,0 0-1,1 0 1,2-1 0,0 0-1,2 0 1,25 39-1,-29-52-22,0 0 0,1 0 1,0-1-1,1-1 0,0 1 0,0-1 0,1-1 0,0 0 0,18 10 0,-19-14 9,-1 1 0,1-1-1,0 0 1,0-1 0,0 0 0,0-1-1,1 0 1,-1 0 0,0-1 0,1 0-1,-1 0 1,0-1 0,18-4 0,-15 1 45,0 0-1,-1-1 1,0 0 0,0-1 0,0 0 0,-1-1-1,0 0 1,0-1 0,-1 1 0,0-2 0,0 0-1,12-16 1,2-4 508,-2-2 1,34-65-1,-34 54-258,-1-2-1,-3-1 1,-2 0 0,-1-1-1,-3 0 1,-1-1 0,-3 0-1,-2 0 1,-2-96 0,-4 123-281,-1 1 1,-2 0-1,0-1 1,-1 1-1,-12-30 1,15 43-139,0 0 0,-1 0 0,0 1 1,0-1-1,0 1 0,-1 0 0,0 0 0,0 0 1,0 1-1,0-1 0,-1 1 0,0 0 0,0 0 0,0 1 1,0-1-1,0 1 0,-1 0 0,1 1 0,-1-1 1,0 1-1,-9-2 0,12 3-126,-1 1 0,1 0-1,0 0 1,0 0 0,-1 0 0,1 1 0,0 0 0,0-1 0,0 1-1,0 0 1,0 0 0,0 1 0,0-1 0,0 1 0,0-1 0,-3 4-1,-25 21-6131,29-24 5846,-24 23-8098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17104,'0'0'8857,"-9"3"-8510,-6 3-291,1 0 1,0 1-1,1 0 1,-19 14-1,28-19-21,1 0-1,0 1 1,-1-1-1,1 1 1,0 0-1,0 0 1,1 0-1,-1 0 1,1 0-1,-1 1 1,1-1-1,0 1 1,0-1-1,1 1 1,-1 0-1,1 0 1,0 0-1,0 0 1,0 0-1,0 0 1,1 0-1,-1 0 1,1 0-1,0 0 1,2 8-1,-2-11-22,1 0 1,0 1-1,0-1 0,0 0 0,1 0 0,-1 0 0,0 1 0,0-1 0,1-1 1,-1 1-1,0 0 0,1 0 0,-1 0 0,1-1 0,-1 1 0,1-1 1,-1 1-1,1-1 0,0 1 0,-1-1 0,1 0 0,0 0 0,-1 0 0,1 0 1,0 0-1,-1 0 0,1 0 0,1-1 0,49-9 320,-40 6-296,0-1 1,-1 0 0,0-1 0,0-1 0,-1 1 0,13-11-1,-18 13 78,0-1 0,0 1 0,0-1 0,-1 0 0,1 0 0,-1 0 0,-1-1 0,1 1 0,-1-1-1,0 0 1,0 0 0,-1 0 0,3-10 0,-10 31-83,2-10-49,1 0 0,0 0 1,0 0-1,0 0 0,1 0 0,0 1 0,-1 6 0,2-10-100,1 0 0,-1-1-1,0 1 1,0-1 0,1 1 0,-1-1 0,1 1-1,-1-1 1,1 0 0,0 1 0,0-1 0,0 0-1,-1 1 1,1-1 0,0 0 0,1 0 0,-1 0-1,0 0 1,0 0 0,0 0 0,1 0-1,-1 0 1,0 0 0,1-1 0,-1 1 0,0 0-1,1-1 1,-1 1 0,1-1 0,-1 0 0,1 1-1,0-1 1,-1 0 0,3 0 0,8 1-1505,0 1 1,0-2 0,0 0 0,0 0-1,0-1 1,0 0 0,0-1 0,15-5-1,2-6-4617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9:4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4965,'0'0'235,"2"-10"1921,19-55 527,-14 50-579,0-1 0,17-24 0,-24 40-2048,0 0-1,0-1 1,0 1-1,0 0 0,0-1 1,1 1-1,-1 0 1,0 0-1,0-1 0,0 1 1,0 0-1,0 0 1,1-1-1,-1 1 0,0 0 1,0 0-1,0 0 1,1-1-1,-1 1 0,0 0 1,0 0-1,1 0 1,-1 0-1,0-1 0,0 1 1,1 0-1,-1 0 1,0 0-1,1 0 0,-1 0 1,0 0-1,0 0 1,1 0-1,-1 0 0,0 0 1,1 0-1,-1 0 1,0 0-1,0 0 0,1 0 1,-1 0-1,0 0 1,1 1-1,-1-1 0,1 0 1,3 18 858,-5 33-697,1-47-74,-7 55-28,-21 94 1,15-96 243,-9 108 1,22-162-348,-1-1 0,1 0 0,0 0 0,0 0 0,0 0 0,0 0 0,0 0 0,1 1 0,-1-1 1,1 0-1,-1 0 0,1 0 0,0 0 0,0 0 0,0 0 0,0-1 0,0 1 0,0 0 0,0 0 0,1-1 0,-1 1 0,1-1 0,-1 1 0,1-1 0,0 1 0,-1-1 0,4 1 1,-1 0 7,1-1 0,0 0 1,-1 0-1,1-1 0,0 1 1,0-1-1,-1 0 0,1-1 1,0 1-1,0-1 0,7-1 1,13-5 170,0-1 1,0-2-1,-1 0 1,26-16-1,-28 14-163,0 2 1,1 0-1,0 1 0,1 1 0,27-6 0,-40 12-270,0 1 0,1 0-1,-1 0 1,0 1 0,0 1 0,0 0-1,20 4 1,-24-3-463,0 1 0,0 0 0,0 0 0,0 0 0,-1 1 0,0 0 0,1 0 0,-1 0 0,-1 1 0,1 0 0,-1 0-1,7 9 1,7 11-3816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9:4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12876,'0'0'4917,"10"0"-4527,29-4 291,0-1 0,42-12 0,-52 9-604,0 1-1,1 2 0,-1 1 1,1 1-1,-1 2 1,59 4-1,-85-2-69,-1-1-1,1 1 1,-1 0 0,1-1-1,-1 1 1,1 1 0,-1-1-1,0 0 1,1 1 0,-1-1-1,0 1 1,0-1 0,0 1-1,0 0 1,0 0 0,0 0-1,-1 0 1,1 0 0,-1 1-1,1-1 1,-1 0 0,0 1-1,0-1 1,0 1 0,0-1-1,-1 1 1,1-1 0,0 1-1,-1 0 1,0-1 0,0 1-1,0 0 1,0-1 0,0 1-1,0 0 1,-1-1 0,1 1-1,-2 3 1,-1 6 219,0 1 0,-1-1 0,0 1 0,-1-1 0,-1 0 0,-9 16 0,-54 77 1019,26-41-1899,-49 98-1,81-141-2767,3-13-2627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76 4965,'-1'0'346,"1"0"1,0 0 0,-1 1-1,1-1 1,0 0-1,-1 0 1,1 0 0,0 0-1,-1 0 1,1 0-1,0 0 1,-1 0 0,1 0-1,0 0 1,-1-1 0,1 1-1,-1 0 1,1 0-1,0 0 1,0 0 0,-1 0-1,1-1 1,0 1-1,-1 0 1,1 0 0,0 0-1,0-1 1,-1 1-1,1 0 1,0-1 0,0 1-1,-1 0 1,1 0 0,0-1-1,0 1 1,0-1-1,8-10 3042,23-9-2854,-14 13-300,0 0-1,0 1 0,1 1 1,0 0-1,0 1 0,36-2 1,-53 6-229,0 0 0,-1 0 1,1 1-1,0-1 0,0 0 0,0 0 1,-1 1-1,1-1 0,0 0 0,-1 1 1,1-1-1,0 1 0,-1-1 0,1 1 1,0-1-1,-1 1 0,1-1 0,-1 1 1,1-1-1,-1 1 0,1 0 0,-1 0 1,1-1-1,-1 1 0,0 0 0,1-1 1,-1 1-1,0 0 0,0 0 0,0 0 1,0-1-1,1 1 0,-1 0 1,0 0-1,0 0 0,-1 0 0,1-1 1,0 1-1,0 0 0,0 0 0,0-1 1,-1 1-1,1 0 0,0 0 0,-1-1 1,1 1-1,-1 1 0,-17 40 283,17-42-289,-12 23 65,-22 47 67,33-66-68,0 1 1,1 0-1,0-1 1,-1 1-1,2 0 1,-1 0-1,0 0 0,1 0 1,0 0-1,0 0 1,1 0-1,1 8 1,-2-12-41,1 0 1,0 0-1,0 0 1,0 0 0,-1-1-1,1 1 1,0 0 0,0-1-1,0 1 1,0 0-1,0-1 1,1 1 0,-1-1-1,0 0 1,0 1-1,0-1 1,0 0 0,0 0-1,0 0 1,1 1 0,-1-1-1,0 0 1,0-1-1,0 1 1,1 0 0,-1 0-1,0 0 1,2-2-1,36-9 552,-28 5-534,0 0-1,-1-1 1,1 0-1,-1 0 0,-1-2 1,0 1-1,0-1 0,0 0 1,-1-1-1,-1 0 1,0 0-1,0-1 0,-1 1 1,0-2-1,7-18 0,-21 58-253,5-20 236,0 0 0,1 1 0,0-1 1,0 1-1,1-1 0,0 1 0,0 0 0,1-1 0,0 1 0,0 0 0,3 10 0,-2-17 3,0-1-1,0 1 0,0-1 1,0 0-1,0 0 0,1 1 1,-1-1-1,0 0 0,1 0 0,-1 0 1,0-1-1,1 1 0,-1 0 1,1 0-1,0-1 0,-1 1 1,1-1-1,0 1 0,-1-1 0,1 0 1,0 0-1,-1 0 0,1 0 1,0 0-1,-1 0 0,1 0 1,0 0-1,-1-1 0,1 1 0,2-1 1,2-1 86,0 1 0,0-1 0,0 0 0,0 0 1,0-1-1,10-6 0,-6 2-57,-1-1-1,1-1 1,-2 0-1,1 0 1,11-17 0,-16 21-38,0-1 1,0 0 0,-1 0-1,0 0 1,0-1-1,-1 1 1,0-1 0,0 0-1,0 1 1,-1-1-1,1-11 1,-2 17-66,-7 12-230,-32 59 578,36-66-268,2 1 0,-1-1 0,0 1 0,1 0 0,0 0 0,0-1 0,0 1 0,1 0 0,-1 0 0,1 0 0,0 0 0,1-1 0,-1 1 0,3 9 0,-1-12-23,0 0 0,-1 0-1,1-1 1,0 1 0,0 0 0,0-1 0,0 0 0,1 1 0,-1-1-1,0 0 1,0 0 0,1 0 0,-1 0 0,1-1 0,-1 1 0,1-1-1,-1 1 1,1-1 0,-1 0 0,1 0 0,3 0 0,58-4 73,-19-6-200,-38 7 92,0 1 0,0 0 0,0 0 0,0 1 0,1 0-1,-1 0 1,1 1 0,-1 0 0,1 0 0,12 2 0,-19-1 34,0 0 1,0 0 0,0 0-1,0 0 1,-1 0 0,1 0-1,0 0 1,0 0-1,-1 0 1,1 0 0,-1 0-1,1 1 1,-1-1 0,0 0-1,1 0 1,-1 1-1,0 1 1,1-6 289,-1-6-249,0 1-27,0-2-21,0 0-1,0 0 1,-1 0 0,-1 0-1,-3-16 1,4 25-113,2 3 98,0 0 0,-1 0 0,1 0 0,0 0 0,0 0-1,0 0 1,0 0 0,1 0 0,-1-1 0,0 1 0,1-1 0,-1 1 0,1-1 0,-1 1-1,1-1 1,0 0 0,0 0 0,0 0 0,-1 0 0,1 0 0,0 0 0,0 0-1,0-1 1,0 1 0,1-1 0,-1 1 0,0-1 0,4 0 0,64 6 55,-64-6-92,0 0 1,0-1-1,-1 0 0,1 0 1,0 0-1,0 0 1,-1-1-1,1 0 0,-1 0 1,1-1-1,-1 0 0,0 0 1,0 0-1,0 0 1,0-1-1,-1 0 0,1 0 1,-1 0-1,0 0 1,0-1-1,-1 1 0,1-1 1,-1 0-1,3-7 1,-9 18 78,-12 33 370,15-39-391,-1 1 1,1 0 0,0 0-1,0 0 1,0 0-1,0-1 1,0 1-1,0 0 1,0 0-1,1 0 1,-1 0 0,0-1-1,0 1 1,0 0-1,1 0 1,-1-1-1,1 1 1,-1 0-1,0 0 1,1-1 0,-1 1-1,1 0 1,0-1-1,-1 1 1,1-1-1,-1 1 1,1-1 0,0 1-1,0-1 1,-1 1-1,1-1 1,0 1-1,0-1 1,-1 0-1,1 0 1,0 1 0,0-1-1,0 0 1,0 0-1,-1 0 1,1 0-1,0 0 1,0 0-1,0 0 1,1 0 0,2 0 4,1-1 1,-1 1 0,0-1-1,0 1 1,1-1-1,-1 0 1,0-1 0,0 1-1,0-1 1,0 1 0,0-1-1,-1-1 1,1 1 0,-1 0-1,4-4 1,1-1-39,-1 0 0,-1-1 1,1 0-1,-1-1 0,5-10 1,-17 58-349,4-32 423,0 0 0,1 0-1,-1 0 1,1 1 0,1-1 0,0 0-1,0 1 1,0-1 0,2 8 0,-2-13-173,1 0 1,0 0-1,0 0 1,0 1-1,0-1 1,0 0-1,0-1 1,0 1-1,1 0 1,-1 0-1,1 0 1,0-1-1,-1 1 0,1-1 1,0 1-1,0-1 1,0 0-1,0 0 1,0 0-1,0 0 1,0 0-1,0 0 1,0-1-1,1 1 1,-1-1-1,0 1 1,0-1-1,1 0 1,-1 0-1,0 0 1,5 0-1,17-3-4125,3-9-2451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43 194 13421,'-3'5'1821,"-19"32"5198,6 3-4822,16-38-2194,0 0 0,-1 0-1,1 0 1,0 0 0,0 0-1,0 0 1,0 0 0,0 0-1,1 0 1,-1 0 0,1 0-1,-1 0 1,1 0-1,0 0 1,0 0 0,0-1-1,0 1 1,0 0 0,0 0-1,0-1 1,0 1 0,1-1-1,-1 1 1,1-1 0,-1 1-1,1-1 1,-1 0 0,1 0-1,0 0 1,0 0 0,0 0-1,-1 0 1,1 0 0,0-1-1,0 1 1,0-1 0,0 1-1,4-1 1,0 1 14,-1-1 1,1 0-1,-1 0 0,1 0 1,-1 0-1,1-1 0,-1 0 1,1 0-1,-1-1 0,0 1 0,0-1 1,0 0-1,0-1 0,0 1 1,0-1-1,0 0 0,-1 0 1,0-1-1,1 1 0,-1-1 1,0 0-1,-1 0 0,1 0 1,3-6-1,7-9 13,0-1 0,-1-1-1,-1 0 1,10-27 0,-15 35-20,-2 0 0,0 0 0,-1 0 0,0-1 0,-1 0 0,0 0 0,0-24 0,-3 38-16,0-1 1,0 0-1,0 0 1,0 0-1,0 1 1,-1-1-1,1 0 1,0 1-1,-1-1 1,1 0-1,0 0 1,-1 1-1,1-1 1,-1 1-1,1-1 1,-1 0-1,1 1 1,-1-1-1,0 1 1,1-1-1,-1 1 1,0 0-1,1-1 1,-1 1-1,0-1 1,1 1-1,-1 0 0,0 0 1,0 0-1,0-1 1,1 1-1,-1 0 1,0 0-1,0 0 1,1 0-1,-1 0 1,0 0-1,0 0 1,0 1-1,1-1 1,-1 0-1,0 0 1,0 0-1,1 1 1,-1-1-1,-1 1 1,-36 17-104,24-8 148,1 0 1,1 1 0,0 1 0,-14 16 0,22-23-10,0 1 1,0-1-1,1 0 1,-1 1-1,1 0 1,0 0-1,1 0 1,0 0-1,0 0 1,0 0-1,1 1 1,-1-1-1,1 0 1,1 8-1,0-12-115,1 1-1,0-1 1,1 0-1,-1 0 1,0 0-1,1 0 1,-1 0-1,1 0 1,-1 0-1,1 0 1,0 0-1,0-1 1,0 1-1,0-1 1,0 0-1,0 1 1,1-1 0,-1 0-1,0 0 1,0 0-1,4 0 1,55 18-920,-60-19 1018,33 7 717,1-2 1,58 2-1,-24-6-2953,-65-2-1722,-4-5-3219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4452,'0'0'16432,"67"-23"-16112,-25 32-256,3 0-640,2-4-4934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13677,'0'0'11750,"9"-1"-11414,-1-1-278,58-6 196,-64 8-251,0-1 0,-1 1-1,1 0 1,0 0 0,-1 0-1,1 0 1,0 0 0,-1 0-1,1 0 1,0 1 0,-1-1-1,1 1 1,0-1 0,-1 1-1,1 0 1,-1-1 0,1 1-1,-1 0 1,1 0 0,-1 0-1,0 0 1,0 0 0,1 0-1,-1 1 1,0-1 0,0 0-1,0 1 1,0-1 0,0 1-1,0-1 1,-1 1 0,1-1-1,0 1 1,0 2 0,-1 1 9,-1 1 0,1 0 1,-1 0-1,0 0 0,0-1 0,-1 1 1,1 0-1,-1-1 0,-1 1 1,1-1-1,-1 0 0,0 0 0,-4 7 1,2-5 4,0 1-1,1 0 1,0 0 0,-4 15 0,7-23-16,1 1 0,0-1 0,0 1 1,0-1-1,0 0 0,-1 1 0,1-1 0,0 1 0,0-1 0,0 0 1,0 1-1,0-1 0,0 1 0,0-1 0,0 0 0,0 1 0,0-1 0,1 1 1,-1-1-1,0 0 0,0 1 0,0-1 0,0 1 0,1-1 0,-1 0 1,0 1-1,0-1 0,0 0 0,1 1 0,-1-1 0,0 0 0,1 0 1,-1 1-1,0-1 0,1 0 0,-1 0 0,0 0 0,1 1 0,-1-1 0,1 0 1,-1 0-1,0 0 0,1 0 0,25-4 113,23-20 90,-31 14-201,-1-2 0,0 0-1,-1-1 1,0-1 0,-1 0-1,-1-1 1,15-21 0,-34 45 19,0 1 0,1-1 0,0 1-1,1 0 1,0 0 0,0 0 0,1 0 0,-2 21 0,4-30 7,0 0 0,0-1 0,0 1 0,0 0 0,0 0 0,1 0 0,-1 0 0,0 0 0,0 0 0,1 0 0,-1-1 0,0 1 0,1 0 0,-1 0 0,1 0 0,-1-1 0,1 1 0,-1 0 0,1 0 0,0-1 0,-1 1 0,1-1 0,0 1 0,0-1 0,-1 1 0,1-1 0,0 1 0,0-1 0,1 1 0,1 0 27,-1-1 0,1 0 0,0 1 1,0-1-1,0 0 0,0 0 0,0 0 0,0-1 0,4 0 1,2-2 16,1 1 1,-1-1 0,-1-1 0,1 0-1,10-6 1,-14 7-79,0 0 0,0 0 0,0-1 0,-1 0 0,1 0 0,-1-1 0,0 1 0,0-1 0,-1 0 0,1 0 0,-1 0 1,0 0-1,4-9 0,-7 12-172,-6 28-783,4-21 784,1 0 1,-1 1-1,2-1 1,-1 0-1,0 1 1,1-1-1,0 1 1,0-1-1,1 7 1,0-11-97,-1 1 0,1-1 0,-1 0-1,1 1 1,-1-1 0,1 0 0,0 0 0,0 0 0,-1 1 0,1-1 0,0 0-1,0 0 1,0 0 0,0 0 0,2 1 0,-1-1-423,0 0 0,1 0 0,-1 0-1,0-1 1,0 1 0,1 0 0,-1-1 0,0 0 0,1 0 0,-1 1 0,0-1 0,3-1 0,16 0-8957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13677,'0'0'7346,"-2"8"-6183,-7 41-272,2 0 0,2 1-1,2 53 1,-3 41-546,-2-2 2063,22-445-2569,-14 303 156,0-1 0,0 1 0,0 0 0,0 0 0,1 0 0,-1 0-1,0-1 1,0 1 0,0 0 0,0 0 0,1 0 0,-1 0 0,0 0-1,0-1 1,0 1 0,1 0 0,-1 0 0,0 0 0,0 0 0,1 0-1,-1 0 1,0 0 0,0 0 0,0 0 0,1 0 0,-1 0 0,0 0-1,0 0 1,1 0 0,-1 0 0,0 0 0,0 0 0,0 0 0,1 1-1,-1-1 1,0 0 0,0 0 0,0 0 0,1 0 0,-1 0-1,0 0 1,0 1 0,0-1 0,1 0 0,19 11-329,19 6-24,-32-16 385,-1 0 0,1 0 1,0-1-1,-1 0 0,1 0 0,0-1 1,-1 0-1,1 0 0,-1-1 0,1 0 0,-1 0 1,0 0-1,0-1 0,0 1 0,0-2 1,0 1-1,-1-1 0,1 1 0,-1-1 0,0-1 1,0 1-1,0-1 0,-1 0 0,0 0 1,0 0-1,0-1 0,0 0 0,-1 1 0,3-8 1,-7 21-54,0 1 1,1-1-1,0 0 1,2 15-1,0 5 180,-2-26-128,-1 0-1,1 0 0,0 0 1,0 0-1,0 0 0,1 0 0,-1 0 1,0 0-1,1 0 0,-1 0 0,1 0 1,0 0-1,0 0 0,-1 0 1,1-1-1,0 1 0,1 0 0,-1-1 1,0 1-1,0 0 0,1-1 1,-1 0-1,1 1 0,-1-1 0,1 0 1,0 0-1,0 1 0,-1-1 1,1-1-1,0 1 0,0 0 0,0 0 1,0-1-1,0 1 0,0-1 0,0 0 1,0 1-1,0-1 0,0 0 1,0 0-1,0 0 0,0-1 0,0 1 1,3-1-1,2 0 2,-1-1-1,1 0 1,-1 0 0,0 0-1,1-1 1,-1 0 0,0 0-1,-1-1 1,1 0 0,-1 0-1,1 0 1,6-7-1,-7 5-143,0 0-1,0 0 0,0 0 0,-1 0 0,0-1 0,-1 1 0,1-1 0,-1 0 0,-1 0 1,1-1-1,2-14 0,-25 63-539,19-37 558,1 0 0,-1 0 0,1 0-1,0 0 1,0 0 0,0 0 0,0 0-1,1 0 1,-1 0 0,1 0 0,0 0 0,0 0-1,1 0 1,2 5 0,-3-7-144,0-1 1,0 0-1,0 0 1,0 1-1,0-1 1,0 0-1,0 0 1,0 0-1,1 0 1,-1 0-1,0 0 1,1 0-1,-1-1 1,1 1-1,-1 0 1,2 0-1,0-1-280,-1 0 0,0 1 1,0-1-1,0 0 0,1 0 0,-1-1 1,0 1-1,0 0 0,1-1 0,-1 1 1,0-1-1,0 0 0,0 0 0,3-2 0,11-10-5626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2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13773,'0'0'2514,"-3"8"-368,-5 14-1149,1-1 0,1 1 0,1 0 0,1 0 0,1 1 0,1-1 0,2 40 0,0-60-993,0 0 1,0-1-1,0 1 0,0 0 0,1 0 1,-1 0-1,1-1 0,0 1 1,-1 0-1,1 0 0,0-1 1,0 1-1,0-1 0,0 1 0,0-1 1,0 1-1,0-1 0,1 0 1,-1 1-1,0-1 0,1 0 1,-1 0-1,1 0 0,0 0 0,-1 0 1,1 0-1,0-1 0,-1 1 1,1 0-1,0-1 0,0 0 0,0 1 1,-1-1-1,1 0 0,0 0 1,0 0-1,0 0 0,0 0 1,-1 0-1,4-1 0,8-2-239,0-1 0,-1 0-1,0-1 1,22-11 0,-7 3-377,-26 13 629,-1 0 0,1 0-1,-1-1 1,1 1 0,-1 0 0,1 0 0,-1 0 0,1 0 0,-1 0-1,1 0 1,0 0 0,-1 0 0,1 0 0,-1 0 0,1 0 0,-1 0-1,1 0 1,0 0 0,-1 1 0,1-1 0,-1 0 0,1 0 0,-1 1-1,1-1 1,-1 0 0,0 1 0,1-1 0,-1 0 0,1 1 0,-1-1-1,0 1 1,1-1 0,-1 0 0,0 1 0,1-1 0,-1 1 0,0-1-1,0 1 1,1-1 0,-1 1 0,0 0 0,0-1 0,0 1 0,0-1-1,0 1 1,0-1 0,0 1 0,0-1 0,0 1 0,0 0 0,-3 42 1475,0-21-1127,3-22-360,1 1 1,-1-1-1,0 1 1,1-1-1,-1 0 1,0 1-1,1-1 0,-1 0 1,1 0-1,-1 1 1,1-1-1,-1 0 0,0 0 1,1 0-1,-1 1 1,1-1-1,-1 0 1,1 0-1,-1 0 0,1 0 1,-1 0-1,1 0 1,-1 0-1,1 0 1,-1 0-1,1 0 0,-1 0 1,1 0-1,-1-1 1,1 1-1,-1 0 0,1 0 1,-1 0-1,1-1 1,-1 1-1,0 0 1,1 0-1,-1-1 0,1 1 1,-1 0-1,0-1 1,1 1-1,-1-1 1,22-13-523,-9 1-133,-9 9 406,-1 0-1,1 0 1,0 0-1,0 0 1,1 0 0,-1 1-1,1 0 1,0 0-1,-1 0 1,2 0 0,-1 1-1,6-2 1,-9 4 304,0 1 1,0 0-1,0-1 1,0 1-1,0 0 1,0 0-1,0 0 0,-1 0 1,1 1-1,0-1 1,2 3-1,16 9 240,-14-11-272,0-1 1,0 1-1,1-1 0,-1-1 1,1 1-1,-1-1 0,0 0 1,1 0-1,-1-1 0,1 0 1,-1 0-1,0 0 0,0-1 1,1 0-1,10-5 1,-15 6-14,1 1 1,0 0 0,0 0 0,-1 0 0,1 0 0,0 0 0,0 1 0,-1-1 0,1 1 0,0-1-1,-1 1 1,1 0 0,0 0 0,-1 1 0,1-1 0,-1 0 0,0 1 0,1 0 0,-1-1 0,0 1-1,0 0 1,0 0 0,3 4 0,28 18 302,-18-19-529,-1-1 1,1-1-1,0 0 1,0-1-1,0-1 1,0 0-1,0-1 1,1 0 0,-1-2-1,0 0 1,0 0-1,0-1 1,25-9-1,-30 2-4754,-10 5-987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5701,'0'0'15087,"59"3"-15087,-34-3-1506,2 0-4996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42 7815,'0'0'5787,"-9"-6"-2626,2 2-2628,1 0 1,-1 0 0,1 1 0,-1-1 0,0 1 0,-1 1 0,-9-3 0,13 4-406,1 1 0,0 0 0,0 0 0,0 0 0,0 0 0,0 0 0,0 0 1,0 1-1,0 0 0,0 0 0,0-1 0,0 2 0,0-1 0,0 0 0,0 1 0,0-1 0,1 1 1,-1 0-1,1-1 0,-1 1 0,1 1 0,0-1 0,0 0 0,0 1 0,-2 2 0,2-3-107,0 1 0,0-1 0,1 1 0,-1-1 0,1 1 0,-1 0 0,1-1 0,0 1 0,0 0 0,0 0 0,0 0 0,1 0 0,-1 0 0,1 0 0,0 0 0,0 0 0,0 0 0,0 0 0,1 3 0,0-4-11,0 0 0,0 0 1,0-1-1,0 1 0,0-1 0,0 1 0,1-1 1,-1 1-1,1-1 0,-1 0 0,1 1 0,-1-1 1,1 0-1,0 0 0,0 0 0,-1 0 0,1-1 1,0 1-1,0 0 0,0-1 0,0 1 0,0-1 1,0 0-1,0 0 0,0 1 0,0-1 0,0-1 1,2 1-1,5 0 10,0-1 0,0 0 0,-1 0 0,1 0 0,-1-1 0,1-1 0,-1 0 0,0 0 0,0 0 0,0-1 0,0 0 0,-1-1 0,1 1 0,-1-1 0,0-1 0,-1 0 0,1 0 0,-1 0 0,-1 0 0,1-1 0,-1 0 0,0 0 0,7-14 0,-10 9-32,-9 19-49,-9 19 177,14-22 5,0 0 0,1-1 0,0 1 0,0 0 1,0 0-1,0 0 0,0 0 0,1 0 0,0 0 0,0 0 0,0 0 1,0 0-1,2 6 0,-1-8-53,0 0 1,1 0 0,-1-1-1,1 1 1,0-1 0,-1 0-1,1 1 1,0-1 0,0 0-1,0 0 1,0 0 0,0 0-1,0 0 1,0 0-1,0-1 1,0 1 0,0-1-1,0 1 1,0-1 0,1 0-1,-1 0 1,0 0 0,0 0-1,0 0 1,4-1 0,3-1-56,0 0 0,0 0 0,0 0 0,-1-1 0,1-1 0,-1 1 0,0-1 0,0-1 0,0 1 0,0-2 0,-1 1 0,0-1 1,0 0-1,-1 0 0,1-1 0,-1 1 0,-1-1 0,1-1 0,4-7 0,-22 36-785,8-16 771,1 0 0,0 1 1,0-1-1,1 1 0,-1-1 1,1 1-1,1 0 0,-1 0 0,0 8 1,1-13 19,1 1 0,0-1 1,-1 1-1,1 0 0,0-1 1,0 1-1,0-1 0,1 1 0,-1-1 1,0 1-1,0 0 0,1-1 1,-1 1-1,1-1 0,0 0 1,-1 1-1,1-1 0,0 1 0,0-1 1,0 0-1,0 0 0,0 1 1,0-1-1,0 0 0,0 0 1,2 1-1,1-1 20,0 1 0,1-1 0,-1 0 0,0-1 0,1 1 0,-1-1 0,1 0 0,5 0 0,-9 0-41,7-1-26,-1-1-1,0 0 1,0 0 0,0 0 0,-1 0 0,1-1-1,0 0 1,-1-1 0,0 0 0,0 0-1,0 0 1,0 0 0,-1-1 0,1 0 0,-1 0-1,-1-1 1,1 1 0,-1-1 0,0 0-1,6-11 1,-11 20 35,0 5-146,-1-1 0,1 1 0,0 0 0,1 0 0,-1 0 0,2 9 0,0-15-59,-1 0 1,1-1 0,-1 1-1,1 0 1,-1 0 0,1-1-1,0 1 1,0 0 0,0-1-1,0 1 1,0-1 0,0 1-1,1-1 1,-1 0 0,0 1-1,1-1 1,-1 0-1,1 0 1,-1 0 0,1 0-1,0 0 1,-1 0 0,1-1-1,0 1 1,-1 0 0,1-1-1,0 0 1,0 1 0,0-1-1,0 0 1,-1 0 0,4 0-1,-1 1-464,-1-1 0,1 0-1,0 0 1,0 0 0,0-1 0,-1 1-1,1-1 1,0 0 0,0 0-1,-1 0 1,1 0 0,-1-1 0,1 0-1,-1 1 1,1-1 0,5-5 0,12-14-4543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95 235 8616,'0'0'9268,"-9"3"-7827,1 2-1063,0 0 1,0 0 0,1 0-1,0 1 1,-1 0-1,-6 9 1,11-13-261,1 0 1,0 0 0,0 1-1,0-1 1,0 0 0,1 1-1,-1-1 1,1 1 0,-1 0-1,1-1 1,0 1 0,0 0-1,0 0 1,0 0 0,1 0-1,-1 0 1,1 0 0,0 0-1,0 0 1,0 0 0,0 0-1,0 0 1,1 0 0,-1 0-1,1 0 1,0-1 0,0 1-1,1 3 1,1-3-98,-1-1-1,1 0 1,0 0-1,0 0 1,0 0-1,0 0 1,0-1-1,0 1 1,1-1-1,-1 0 1,0 0 0,1 0-1,-1 0 1,1-1-1,-1 1 1,1-1-1,6 0 1,1 0 40,0 0 1,-1-1 0,1 0-1,20-5 1,-20 2-23,-1 0-1,0-1 1,0 0 0,0-1 0,-1 0-1,0-1 1,0 0 0,-1 0 0,1-1-1,-2 0 1,1-1 0,-1 1-1,-1-1 1,1-1 0,-1 1 0,4-12-1,-2 7-14,-2-1 1,0 0-1,0-1 0,-2 1 0,0-1 0,-1 0 0,0 0 0,-1-1 0,-1 1 0,-1-22 1,0 36-30,0-1 0,0 1 1,0 0-1,0 0 1,0 0-1,-1 0 1,1 0-1,-1 0 0,1 0 1,-1 0-1,0 0 1,0 0-1,0 0 1,0 0-1,0 0 1,0 0-1,0 0 0,-1 1 1,1-1-1,-1 1 1,1-1-1,-1 1 1,0-1-1,1 1 0,-1 0 1,0 0-1,0 0 1,0 0-1,0 0 1,0 0-1,0 1 0,0-1 1,0 1-1,0-1 1,0 1-1,-1 0 1,1 0-1,0 0 0,0 0 1,0 0-1,0 0 1,-3 1-1,-3 1 6,1 0-1,-1 0 0,1 1 1,0 0-1,0 1 1,0-1-1,1 1 0,-1 0 1,1 1-1,-9 7 0,5-2 142,-1 1 0,1 0-1,-9 14 1,17-21-112,-1-1-1,1 0 1,0 1 0,0 0 0,1-1 0,-1 1-1,1 0 1,0 0 0,0 0 0,0 0 0,0 0-1,1 0 1,0 0 0,-1 0 0,1 0 0,1 6-1,0-8-36,0 0-1,0 0 1,1 0-1,-1-1 1,0 1-1,0 0 1,1-1-1,-1 1 1,1-1-1,-1 1 1,1-1-1,0 0 1,0 0-1,-1 0 1,1 0-1,0 0 1,0 0 0,0 0-1,4 0 1,44 11-775,-48-12 715,55 7-1087,-40-6 1044,0 0-1,0 2 1,0 0-1,-1 1 1,1 0-1,22 11 1,-37-14 185,0 1 0,0-1 0,0 1 1,0 0-1,-1-1 0,1 1 0,0 0 0,-1 0 1,0 0-1,0 1 0,1-1 0,-1 0 0,0 0 0,-1 1 1,1-1-1,0 0 0,-1 1 0,1-1 0,-1 1 0,0-1 1,0 1-1,0-1 0,0 1 0,0-1 0,0 1 0,-2 3 1,2-2-323,-1 1-2919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7623,'0'0'12097,"1"10"-11606,0 68 1259,-11 113 1,-1 15-837,11-183-953,-1-15 242,0-1-1,1 1 1,0-1-1,0 1 1,1-1-1,0 0 1,1 1-1,-1-1 1,1 0-1,4 9 1,-3-21 935,-1-16-833,-3-24-280,-7-11 20,1 18-1345,3 0 0,0-71 0,8 107 1137,0 0 0,0 1 0,0 0 0,0 0-1,0 0 1,0 0 0,1 0 0,-1 1-1,7 0 1,3-1-1141,15-6-3468,3-3-6823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96 158 4516,'0'0'17953,"-10"-2"-17077,5 2-779,1-1 0,-1 0 1,1 1-1,-1 0 0,0 0 0,1 1 1,-1-1-1,0 1 0,-7 3 1,10-4-66,0 2 0,0-1 1,0 0-1,0 0 0,0 1 1,0-1-1,0 1 1,1-1-1,-1 1 0,1 0 1,-1 0-1,1 0 0,0 0 1,0 0-1,0 0 0,0 0 1,0 0-1,0 0 1,0 0-1,1 0 0,-1 1 1,1-1-1,0 0 0,-1 0 1,1 1-1,0-1 0,1 4 1,-1-5-26,0 0-1,1-1 1,-1 1 0,0 0 0,1 0-1,-1 0 1,1 0 0,-1-1-1,1 1 1,-1 0 0,1 0 0,-1-1-1,1 1 1,0 0 0,0-1 0,-1 1-1,1-1 1,0 1 0,0-1 0,0 1-1,-1-1 1,1 0 0,0 1-1,0-1 1,0 0 0,0 0 0,0 0-1,0 0 1,0 1 0,0-1 0,0 0-1,-1-1 1,1 1 0,0 0 0,0 0-1,0 0 1,1-1 0,40-7 196,-30 3-185,-1 0 0,0-1 0,0 0 0,-1 0 0,0-1 0,0-1 0,0 0-1,-1 0 1,0-1 0,8-9 0,-11 10 4,0 1 1,-1-1-1,0 0 0,0 0 0,-1 0 0,0-1 0,0 1 0,-1-1 0,0 0 1,0 0-1,-1-1 0,0 1 0,0-15 0,-2 24-24,0 0 0,0 0 0,0 0 0,0 0-1,0 0 1,0 1 0,0-1 0,0 0 0,-1 0 0,1 0-1,0 0 1,0 0 0,0 0 0,0 0 0,0 0 0,0 0 0,-1 1-1,1-1 1,0 0 0,0 0 0,0 0 0,0 0 0,-1 0-1,1 0 1,0 0 0,0 0 0,0 0 0,0 0 0,0 0 0,-1 0-1,1 0 1,0 0 0,0 0 0,0 0 0,0 0 0,-1-1-1,1 1 1,0 0 0,0 0 0,0 0 0,0 0 0,0 0 0,0 0-1,-1 0 1,1 0 0,0 0 0,0-1 0,0 1 0,0 0 0,0 0-1,0 0 1,0 0 0,0 0 0,0-1 0,0 1 0,0 0-1,-1 0 1,-7 14-65,1 2 163,2 0-1,0 1 1,0-1-1,2 1 1,0 0 0,1 0-1,0 1 1,2-1-1,0 0 1,3 21 0,-3-34-65,1-1 1,1 1-1,-1-1 1,1 0-1,-1 1 1,1-1 0,0 0-1,0 0 1,0 0-1,1 0 1,-1-1-1,1 1 1,-1 0-1,1-1 1,0 0 0,0 0-1,0 0 1,0 0-1,0 0 1,1 0-1,-1-1 1,0 0-1,1 1 1,6 0 0,-5-1-16,0 0 0,-1 0 1,1-1-1,0 1 0,0-1 1,0 0-1,0 0 0,0-1 1,0 0-1,-1 0 0,1 0 1,0 0-1,0-1 1,-1 0-1,1 1 0,-1-2 1,0 1-1,5-4 0,-4 3-13,0-1 0,0 0 0,0 0 0,-1 0 0,0-1 0,0 0 0,0 0-1,-1 0 1,1 0 0,-1 0 0,0-1 0,-1 1 0,1-1 0,-1 0 0,-1 0 0,1 1-1,-1-1 1,0-1 0,0 1 0,0 0 0,-1 0 0,0 0 0,-1-6 0,1 10-5,-1 1-1,1-1 1,-1 1 0,1-1 0,-1 1 0,0-1-1,0 1 1,0 0 0,0 0 0,0-1 0,0 1 0,0 0-1,0 0 1,0 0 0,-1 0 0,1 0 0,0 1-1,-1-1 1,1 0 0,0 0 0,-1 1 0,1-1 0,-1 1-1,1-1 1,-1 1 0,1 0 0,-1 0 0,1 0-1,-1 0 1,0 0 0,1 0 0,-1 0 0,1 0 0,-1 0-1,1 1 1,-1-1 0,1 1 0,-1-1 0,1 1 0,-1-1-1,1 1 1,-2 1 0,-4 1-12,0 0-1,0 1 1,0 0 0,1 0-1,0 0 1,0 1 0,-7 6 0,8-6 83,1 0 0,0 0 1,0 1-1,0-1 0,1 1 1,0 0-1,0 0 1,0 0-1,1 0 0,0 1 1,0-1-1,1 1 1,0-1-1,0 1 0,0 6 1,1-12-64,0 0 0,0 0-1,0 0 1,0 0 0,1 0 0,-1 0 0,0 0 0,1 0 0,-1 0-1,1 0 1,-1 0 0,1-1 0,-1 1 0,1 0 0,-1 0 0,1 0-1,0-1 1,-1 1 0,1 0 0,0-1 0,0 1 0,0-1 0,0 1-1,-1-1 1,1 1 0,1 0 0,34 5 130,36-13-72,-53 2-317,0-2 0,28-12 0,-35 13 215,1 0 1,-1 1 0,1 0 0,0 2-1,1-1 1,-1 1 0,21-1 0,-3 29 1745,-22-23-1681,0-1 0,1 0 1,-1 0-1,1-1 0,-1 0 1,1-1-1,-1 0 0,11-2 1,31-3-1892,-50 6 1722,-1 0 0,1 0-1,0 0 1,-1 0-1,1 0 1,-1 0 0,1 0-1,-1 0 1,1 0-1,-1 0 1,1 1 0,-1-1-1,1 0 1,-1 0-1,1 0 1,-1 1 0,1-1-1,-1 0 1,1 1-1,-1-1 1,0 0 0,1 1-1,-1-1 1,1 0-1,-1 1 1,0-1 0,0 1-1,1-1 1,-1 1-1,1 0 1,0 9-8416,-1-8 7154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10410,'0'0'14099,"8"-1"-13368,2-1-645,0 0 0,0-1 0,0 0 0,-1-1 0,1 0 0,14-9 0,-20 11-85,-1 0-1,1 0 1,0 0 0,-1-1-1,0 1 1,0-1-1,0 0 1,0 0-1,0 0 1,0 0-1,-1-1 1,0 1-1,1-1 1,-1 1-1,0-1 1,-1 0-1,1 0 1,-1 0-1,0 0 1,0 0-1,1-6 1,-2 9-16,-1 0 0,1 0 0,0 0 0,0 0 0,-1 0 1,1 0-1,-1 0 0,1 1 0,-1-1 0,1 0 0,-1 0 0,0 1 0,1-1 0,-1 0 1,0 1-1,0-1 0,1 1 0,-1-1 0,0 1 0,0-1 0,0 1 0,0-1 1,1 1-1,-1 0 0,0-1 0,0 1 0,0 0 0,0 0 0,0 0 0,0 0 0,0 0 1,0 0-1,0 0 0,0 0 0,0 0 0,0 0 0,0 1 0,0-1 0,0 0 1,1 1-1,-2 0 0,-3 0-31,0 0 1,0 0 0,1 1-1,-1-1 1,1 1 0,-1 0 0,-6 5-1,5-1 64,0-1 0,0 1 1,0 0-1,1 0 0,0 1 0,1 0 0,-1 0 0,1 0 1,0 0-1,1 1 0,0-1 0,0 1 0,1 0 0,0 0 0,0 0 1,1 0-1,0 0 0,0 0 0,1 10 0,0-17-5,0 0 0,0 0-1,0 0 1,1 0 0,-1 0-1,0 0 1,1 0 0,-1 0-1,1-1 1,-1 1 0,1 0-1,0 0 1,-1 0 0,1 0 0,0-1-1,-1 1 1,1 0 0,0-1-1,0 1 1,0-1 0,-1 1-1,1 0 1,0-1 0,0 0-1,1 1 1,33 4 174,34-16-20,30-27-105,-81 29-53,0 1 0,1 1 1,0 0-1,0 1 1,0 2-1,25-4 1,-43 8-2,0 0 1,-1 0-1,1 0 1,0 0 0,-1 0-1,1 0 1,0 0-1,0 0 1,-1 0 0,1 1-1,0-1 1,-1 0-1,1 0 1,0 1 0,-1-1-1,1 0 1,0 1-1,-1-1 1,1 1 0,-1-1-1,1 1 1,-1-1-1,1 1 1,-1-1 0,1 1-1,-1 0 1,0-1-1,1 1 1,-1 0 0,1 0-1,2 28 599,2 6 125,-5-34-717,1 1-1,-1-1 1,1 0 0,0 0 0,-1 0 0,1 0 0,0 0 0,0 0-1,0 0 1,0 0 0,0 0 0,0-1 0,0 1 0,0 0 0,0 0-1,0-1 1,0 1 0,0-1 0,0 1 0,1-1 0,-1 1-1,0-1 1,0 0 0,1 0 0,1 1 0,11-1-15,-1 0 0,1-1 1,0 0-1,0-1 0,0-1 0,25-7 0,1-4-2884,-4-1-4141,-25 8 950,2-2-3091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16143,'0'0'2306,"-4"8"289,-4 7-1576,1 0 0,0 1 1,2 0-1,-7 28 0,-8 75 180,15-77-1609,-3 0 1,-14 51-1,35-180 346,-1 18 136,-10 49-71,0 0 1,2 1-1,0 0 1,2-1-1,0 2 1,0-1-1,2 1 1,10-19-1,-14 33-9,-1 0 0,1 1 0,0-1 1,0 1-1,1-1 0,-1 1 0,1 1 0,0-1 0,-1 1 0,1-1 0,0 1 0,0 1 0,0-1 0,1 1 0,-1 0 0,8-1 0,-9 1 5,0 1-1,0-1 1,-1 1 0,1 0-1,0 0 1,-1 1 0,1-1-1,0 1 1,0-1 0,-1 1-1,1 0 1,-1 1 0,1-1-1,-1 1 1,0-1 0,1 1-1,-1 0 1,0 0 0,0 1-1,0-1 1,0 1 0,-1-1-1,1 1 1,2 3 0,-4-5 4,-1 1 1,1-1-1,0 0 1,-1 0 0,1 1-1,0-1 1,-1 0 0,0 1-1,1-1 1,-1 0-1,0 1 1,0-1 0,1 1-1,-1-1 1,0 0 0,-1 1-1,1-1 1,0 1-1,0-1 1,0 0 0,-1 1-1,1-1 1,-1 0 0,1 1-1,-1-1 1,-1 2 0,0-1 84,0 1 0,0-1 0,-1 0 1,1 0-1,-1 0 0,1-1 0,-1 1 1,0-1-1,0 1 0,1-1 1,-6 2-1,-4 0 218,0 0 0,0 0 0,0-1 0,-23 1 0,34-3-346,1 0 1,-1 0-1,1 0 0,-1 0 0,0 0 0,1 0 0,-1-1 1,1 1-1,-1 0 0,1 0 0,-1 0 0,1 0 0,-1-1 1,1 1-1,-1 0 0,1-1 0,-1 1 0,1 0 0,-1-1 1,1 1-1,0 0 0,-1-1 0,1 1 0,-1-1 0,1 1 1,0-1-1,0 1 0,-1-1 0,1 1 0,0-1 0,-1 0 1,1 0-299,0 0 1,0 0 0,0 0 0,0 0 0,0 0 0,0 0 0,1 0-1,-1 0 1,0 0 0,0 0 0,1 0 0,-1 0 0,1 1 0,-1-1 0,0 0-1,1 0 1,0 0 0,-1 1 0,1-1 0,-1 0 0,1 0 0,0 1 0,0-1-1,-1 1 1,1-1 0,1 0 0,14-4-6024,3 2-1063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9577,'0'0'17926,"-6"11"-17333,-2 5-549,0-4 9,2-1 1,0 2-1,0-1 0,1 0 0,1 1 0,0 0 1,-4 26-1,14-49-11921,2-4 103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12300,'0'0'14157,"12"-5"-13185,-7 3-910,6-4 85,0 2 0,1-1 0,-1 1 0,1 1 0,0 0 0,1 1 0,14-1 0,-26 3-148,0 0-1,-1 0 1,1 0-1,0 0 1,-1 0 0,1 0-1,0 1 1,-1-1-1,1 0 1,0 0-1,-1 1 1,1-1-1,-1 0 1,1 1 0,-1-1-1,1 1 1,-1-1-1,1 0 1,-1 1-1,1-1 1,-1 1 0,1 0-1,-1-1 1,0 1-1,1-1 1,-1 1-1,0-1 1,1 1 0,-1 0-1,0-1 1,0 1-1,0 0 1,0-1-1,0 1 1,0 0 0,0-1-1,0 1 1,0 0-1,0-1 1,0 1-1,0 0 1,0-1-1,0 1 1,0 0 0,-1-1-1,1 1 1,0 0-1,-1-1 1,1 1-1,-1 0 1,-20 42 49,14-29-23,6-10-20,1-3 38,21-36-91,-10-1-115,-10 28 154,1 1 1,0 0-1,1 0 0,-1 0 0,1 1 1,6-10-1,-8 16 3,-1-1 0,1 0 0,0 1 0,0 0 0,0-1 0,-1 1 1,1 0-1,0-1 0,0 1 0,0 0 0,0 0 0,0 0 0,-1-1 0,1 1 0,0 0 0,0 0 1,0 1-1,0-1 0,0 0 0,0 0 0,0 0 0,-1 0 0,1 1 0,0-1 0,0 0 0,1 1 1,29 15 36,-16-8-26,-2-3 15,-1-2 0,1 1 0,-1-2-1,1 0 1,0 0 0,0-1 0,19-1 0,-28 0-65,0 0 0,0 0 1,0-1-1,0 1 0,0-1 1,0 0-1,0 0 0,0 0 1,-1-1-1,1 1 0,-1-1 1,1 0-1,-1 0 0,1 0 1,-1-1-1,0 1 0,0-1 1,0 1-1,0-1 0,-1 0 1,1 0-1,-1-1 0,0 1 0,0 0 1,0-1-1,0 1 0,0-1 1,1-4-1,-4-6-821,-9 18 657,-11 18 318,17-17-74,1 0 0,0 0 0,0 0 0,0 0 1,1 0-1,-1 0 0,1 1 0,0-1 0,1 1 1,0-1-1,-1 1 0,2 0 0,-1 0 0,1-1 0,0 1 1,1 10-1,12-6-2062,-3-13-5929,-4-7 253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9545,'0'0'13261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15535,'0'0'14285,"52"-12"-22677,-39 15-7142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9513,'0'0'18215,"-5"2"-17949,0-1-252,0 1-1,0 0 0,0 0 0,0 1 0,0 0 0,1 0 0,-1 0 0,-4 4 0,7-5-49,-1 0-1,1 0 1,0 1 0,0-1 0,0 0 0,0 1-1,0 0 1,0-1 0,1 1 0,-1 0 0,1 0 0,0 0-1,-1 0 1,1 0 0,1 0 0,-1 0 0,0 5 0,1-8-3,1 1 1,-1-1-1,0 1 1,1-1 0,-1 1-1,1-1 1,-1 1 0,0-1-1,1 1 1,-1-1-1,1 0 1,-1 1 0,1-1-1,0 0 1,-1 0-1,1 1 1,-1-1 0,1 0-1,-1 0 1,1 0-1,0 0 1,-1 0 0,1 0-1,-1 0 1,1 0-1,0 0 1,0 0 0,27 0-743,-19 0 443,4-1-210,3 1 84,-1 0 0,1 1-1,27 4 1,-42-5 457,1 0 1,0 1 0,0-1-1,0 0 1,0 1 0,0-1-1,-1 1 1,1 0 0,0-1-1,-1 1 1,1 0 0,0 0-1,-1 0 1,1 0 0,-1 1-1,1-1 1,-1 0 0,0 1-1,0-1 1,1 1 0,-1-1-1,0 1 1,0-1 0,0 1-1,-1 0 1,1-1-1,0 1 1,-1 0 0,1 0-1,-1 0 1,1-1 0,-1 1-1,0 0 1,0 0 0,0 0-1,0 0 1,0 0 0,0 0-1,-1 3 1,-1-2 91,0 1 1,1-1-1,-1 0 0,0 0 0,0 0 1,-1 0-1,1 0 0,-1-1 0,1 1 0,-1-1 1,0 1-1,0-1 0,0 0 0,0 0 1,-1 0-1,1-1 0,0 1 0,-1-1 1,-5 2-1,-2 1 86,0-2 1,0 1-1,0-1 1,0-1-1,-14 1 0,24-2-208,-1 0 0,1 0 0,0 0 0,0 0 0,-1-1 0,1 1 0,0 0 0,0-1 0,0 1 0,0-1 0,0 1 0,-1-1 0,1 1 0,0-1 0,0 0 0,0 0-1,1 1 1,-1-1 0,0 0 0,0 0 0,0 0 0,1 0 0,-1 0 0,0 0 0,1 0 0,-1 0 0,1 0 0,-1-1 0,1 1 0,-1-2 0,1 1-344,-1 0-1,1 0 1,0-1 0,0 1 0,0 0-1,0 0 1,0 0 0,1 0 0,-1 0-1,1 0 1,-1 0 0,1 0 0,0 0 0,0 0-1,0 0 1,0 0 0,0 0 0,2-2-1,15-12-5997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1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59 265 12748,'0'0'9326,"-8"6"-8402,6-5-870,-33 25 756,34-25-785,0 0 1,-1 1 0,1-1-1,0 0 1,0 1 0,0-1-1,1 0 1,-1 1 0,0-1-1,0 1 1,1-1 0,-1 1-1,1 0 1,-1-1 0,1 1-1,0 0 1,0-1 0,0 1-1,0 0 1,0-1-1,0 1 1,0 0 0,0-1-1,1 1 1,-1-1 0,0 1-1,1 0 1,0-1 0,1 3-1,0-2-13,-1 0 0,1-1 0,0 1-1,0-1 1,0 0 0,1 1 0,-1-1 0,0 0-1,0 0 1,1-1 0,-1 1 0,1 0-1,-1-1 1,0 1 0,1-1 0,-1 0 0,1 0-1,2 0 1,49-4 111,-45 2-158,0 0-1,-1-1 1,1 0 0,-1-1-1,0 0 1,0 0-1,0-1 1,0 0-1,-1 0 1,0 0-1,0-1 1,-1-1 0,1 1-1,-1-1 1,-1 0-1,1 0 1,-1 0-1,0-1 1,7-16 0,-6 12 4,-1 0 0,0 0 0,-1 0 0,0-1 0,-1 0 0,0 0 0,-1 0 0,-1 0 0,0 0 0,-1 0 0,0 0 0,-1 0 0,-2-16 0,3 27 31,-1 0 0,1 0-1,0 0 1,-1 0 0,1 0 0,-1 1 0,0-1 0,0 0-1,0 0 1,0 0 0,0 1 0,0-1 0,0 0 0,0 1 0,-1-1-1,1 1 1,0 0 0,-1-1 0,0 1 0,1 0 0,-1 0-1,0 0 1,1 0 0,-1 0 0,0 0 0,0 0 0,0 1 0,0-1-1,0 1 1,0-1 0,0 1 0,0 0 0,0 0 0,0 0-1,0 0 1,0 0 0,0 0 0,0 1 0,0-1 0,1 1 0,-4 0-1,-1 1 37,-1 1 0,1 0 0,0 0 0,0 0 1,0 1-1,0 0 0,1 0 0,0 1 0,-1-1 0,-6 10 0,6-7 167,0 1 0,0 0 0,1 0 1,0 0-1,1 1 0,0 0 0,0-1 1,1 2-1,0-1 0,0 0 1,1 0-1,-1 11 0,3-18-193,0 0 0,0-1 0,1 1 0,-1 0-1,1-1 1,-1 1 0,1 0 0,-1-1 0,1 1 0,0-1 0,0 1 0,0-1-1,0 1 1,0-1 0,0 0 0,0 1 0,1-1 0,-1 0 0,0 0 0,1 0-1,-1 0 1,0 0 0,1 0 0,0 0 0,-1-1 0,1 1 0,-1-1 0,1 1 0,0-1-1,3 1 1,61 7-159,-52-8-51,-1 1 77,-1-1-59,0 1 0,1 0 0,-1 1 0,0 1-1,1 0 1,11 4 0,-22-6 119,1 0 0,-1 1-1,0-1 1,0 1 0,0-1 0,0 1 0,0-1 0,0 1-1,0 0 1,0 0 0,-1 0 0,1 0 0,-1 0-1,0 1 1,1-1 0,-1 0 0,0 1 0,0-1 0,-1 0-1,1 1 1,0-1 0,-1 1 0,1 0 0,-1-1 0,0 1-1,0-1 1,0 1 0,0-1 0,-1 1 0,1 0-1,-1-1 1,1 1 0,-1-1 0,0 0 0,-1 4 0,1-2-673,-2 4-1651,0-2-2962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54 8008,'0'0'5162,"1"-8"-1634,6-28-527,-7 36-2940,0 0 1,0 0-1,-1 0 1,1 0-1,0 1 1,-1-1-1,1 0 1,0 0-1,0 0 1,-1 0-1,1 0 1,0 0-1,0 0 1,-1 0-1,1 0 1,0 0-1,-1 0 1,1 0-1,0 0 1,0 0-1,-1 0 1,1 0-1,0 0 1,-1 0-1,1 0 1,0-1-1,0 1 1,-1 0-1,1 0 1,0 0-1,0 0 1,0-1-1,-1 1 1,1 0-1,0 0 1,0 0-1,0-1 1,-1 1-1,1 0 1,0 0-1,0-1 1,0 1-1,0 0 1,0 0-1,0-1 1,0 1 0,0 0-1,0-1 1,-1 1-1,1 0 1,0 0-1,0-1 1,0 1-1,1 0 1,-1-1-1,0 1 1,0 0-1,0 0 1,0-1-1,0 1 1,0 0-1,0 0 1,0-1-1,1 1 1,-1 0-1,0-1 1,-14 14 584,5 1-351,0 1 0,1 0 1,0 0-1,2 1 0,-8 25 1,-18 92 1140,21-80-694,0 4-511,2 1 0,3 0 0,1 65 0,6-155 1376,-1 21-1599,1 1 1,1 0-1,-1 0 1,6-14-1,-2 12-44,0 0-1,1 0 1,0 1-1,1 0 1,0 1-1,17-19 1,-21 25 18,1 1 0,0-1 0,-1 1 1,1 0-1,0 0 0,1 0 0,-1 1 0,0 0 0,1-1 1,0 2-1,-1-1 0,1 0 0,0 1 0,0 0 0,0 0 1,-1 0-1,1 1 0,0 0 0,0-1 0,10 3 0,-13-2 6,-1 1 1,0 0-1,0 0 0,0 0 0,0 0 0,0 0 0,0 0 0,0 0 0,-1 0 0,1 0 0,0 0 0,0 1 0,-1-1 0,1 0 1,-1 0-1,1 1 0,-1-1 0,0 0 0,1 1 0,-1-1 0,0 1 0,0-1 0,0 0 0,0 1 0,0-1 0,0 0 1,0 1-1,-1-1 0,1 1 0,-1 1 0,1-2 21,0 1 0,0-1-1,0 1 1,-1 0 0,1-1 0,0 1 0,-1-1 0,1 1 0,-1-1 0,0 0-1,0 1 1,1-1 0,-1 1 0,0-1 0,0 0 0,0 0 0,0 0 0,0 1 0,0-1-1,-1 0 1,1 0 0,0-1 0,-1 1 0,1 0 0,0 0 0,-1-1 0,1 1-1,-3 0 1,3-6 32,0 0 1,0-1-1,1 1 0,0 0 0,0-1 0,1-7 1,-1 9-36,0 1 1,0-1 0,1 1 0,-1 0 0,1-1 0,0 1 0,0 0 0,0-1 0,0 1 0,1 0-1,-1 0 1,1 0 0,0 0 0,0 0 0,0 0 0,0 1 0,4-4 0,-3 4 1,1 0 0,0 0 1,0 0-1,-1 1 0,1-1 0,1 1 1,-1 0-1,0 0 0,0 0 1,0 1-1,0-1 0,1 1 0,5 1 1,48 0-258,20 0-3356,-2-7-6357,-48 0 2131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86 11115,'0'0'6091,"-7"10"-3812,-24 32-629,30-41-1553,0 1 1,0-1 0,0 1 0,0-1 0,0 1-1,0-1 1,1 1 0,-1 0 0,0 0 0,1-1-1,0 1 1,-1 0 0,1 0 0,0-1-1,0 1 1,0 2 0,0-3-69,1-1-1,-1 1 1,0 0 0,1-1 0,-1 1-1,1 0 1,-1-1 0,1 1-1,-1-1 1,1 1 0,-1-1-1,1 1 1,-1-1 0,1 1-1,0-1 1,-1 0 0,1 1-1,0-1 1,-1 0 0,1 1 0,0-1-1,-1 0 1,1 0 0,1 0-1,2 1 48,1-1-1,-1 0 1,0 0-1,0-1 0,0 1 1,0-1-1,0 0 1,0 0-1,7-3 0,-4 0-23,-1 0 0,1 0-1,-1-1 1,0 0-1,-1 0 1,1 0 0,-1-1-1,0 0 1,0 0 0,5-9-1,-9 13-52,1-1 0,0 0-1,-1 1 1,1-1-1,-1 0 1,0 0-1,0 0 1,0 0 0,0 0-1,0 0 1,-1 0-1,0 0 1,1 0 0,-1 0-1,0 0 1,0 0-1,-1-1 1,1 1-1,-1 0 1,1 0 0,-1 0-1,0 0 1,0 0-1,-1 0 1,1 1 0,0-1-1,-4-4 1,4 5-38,-1 0 1,1 1 0,0-1-1,-1 1 1,1 0-1,-1-1 1,1 1-1,-1 0 1,0 0-1,1 0 1,-1 0 0,0 0-1,0 1 1,0-1-1,0 0 1,0 1-1,0-1 1,0 1 0,0 0-1,0 0 1,0 0-1,0 0 1,0 0-1,-3 1 1,2 0 9,0 0 1,-1 1-1,1-1 0,0 1 1,0 0-1,0 0 0,0 0 1,0 1-1,0-1 0,1 1 1,-1-1-1,-3 6 0,0 0 135,0 1 0,0 0 0,1 0 0,0 0 1,1 1-1,0 0 0,0 0 0,-3 16 0,7-25-76,0 1-1,-1-1 1,1 1 0,0 0 0,0-1-1,0 1 1,0-1 0,0 1 0,1-1-1,-1 1 1,0-1 0,1 1 0,-1-1 0,1 1-1,-1-1 1,1 1 0,0-1 0,0 0-1,0 0 1,-1 1 0,1-1 0,0 0-1,1 0 1,-1 0 0,0 0 0,0 0 0,2 2-1,1-2-6,0 0-1,-1 1 0,1-1 0,0-1 0,-1 1 1,1 0-1,0-1 0,0 0 0,0 0 1,-1 0-1,6-1 0,6-1-12,0-1-1,0-1 1,0 0 0,0-1-1,14-7 1,11-11-103,-32 18-54,0 0 0,0 0 0,0 0 0,1 1 0,-1 0-1,1 1 1,0 0 0,1 0 0,11-1 0,-20 10-106,0-1-1,0 1 1,0 0-1,-1 0 1,0 0-1,-1 6 1,1-8-92,0-3 219,0 1 0,0-1-1,0 0 1,0 1 0,0-1 0,0 0 0,0 0 0,1 1 0,-1-1 0,0 0 0,1 0 0,-1 1 0,1-1-1,0 0 1,-1 0 0,1 0 0,0 0 0,-1 0 0,1 0 0,0 0 0,0 0 0,0 0 0,0 0 0,0 0 0,0-1-1,0 1 1,3 1 0,35 2-6642,-32-4 5173,19 0-6290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12043,'0'0'11852,"-25"71"-10827,15-38-161,5-1-351,-2 3-97,6-3-192,1-3-159,0-5-33,0-6-641,5-3-1313,-1-8-1217,-1-6-1185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60 5381,'0'0'12401,"-1"-9"-9737,1 8-2555,-1-1 0,1 0-1,0 0 1,-1 0 0,1 0 0,0 1 0,0-1 0,0 0-1,1 0 1,-1 0 0,0 0 0,1 0 0,-1 1 0,1-1-1,0 0 1,0 0 0,-1 1 0,3-3 0,0 2 13,-1 0 0,1 1 0,0-1 0,0 1-1,0 0 1,0 0 0,-1 0 0,2 0 0,-1 0 0,0 1 0,0 0 0,0-1 0,0 1 0,6 1 0,34-2 481,74 7 0,-103-4-589,-1 0-1,0 1 0,0 1 1,0 0-1,0 0 1,-1 1-1,0 1 0,0 0 1,21 15-1,-31-19 9,0 0 1,0 0-1,0 0 1,0 0-1,0 0 0,-1 1 1,1-1-1,-1 1 1,0-1-1,0 1 0,0-1 1,0 1-1,0 0 1,-1 0-1,1-1 0,-1 1 1,1 0-1,-1 0 0,0 0 1,0 0-1,-1-1 1,1 1-1,0 0 0,-1 0 1,0-1-1,0 1 1,0 0-1,0-1 0,0 1 1,0-1-1,0 1 1,-1-1-1,0 1 0,1-1 1,-4 3-1,2 0 45,-1 1 0,-1-1 0,1 0 0,-1 0 0,0-1 0,0 1 0,0-1-1,-1 0 1,1 0 0,-1-1 0,0 0 0,0 0 0,0 0 0,-8 2 0,47 7-6466,-21-7 6062,-1 2 0,-1-1 1,17 14-1,-26-19 398,0 0 1,0 0-1,0 0 1,-1 0 0,1 0-1,0 0 1,0 0-1,-1 0 1,1 0-1,0 0 1,-1 0 0,1 1-1,-1-1 1,0 0-1,1 0 1,-1 1-1,0-1 1,0 0 0,0 1-1,1-1 1,-1 0-1,-1 1 1,1-1 0,0 0-1,0 0 1,0 1-1,-1 1 1,-1-1 169,0 1 1,1 0-1,-1-1 1,0 1-1,0-1 1,-1 0 0,1 0-1,0 1 1,-1-2-1,1 1 1,-4 2-1,-10 4 669,1 0 0,-1-1 0,-20 6 0,34-13-925,-8 4 206,-1 0-1,1-2 1,-1 1 0,0-1 0,0-1 0,1 0 0,-1 0 0,-14-2 0,24 1-271,0 0 1,0 0-1,-1-1 1,1 1-1,0-1 1,0 1-1,0-1 1,0 1-1,0-1 1,0 1-1,0-1 1,0 0 0,0 0-1,0 0 1,0 0-1,0 1 1,0-1-1,0 0 1,1 0-1,-1-1 1,0 1-1,1 0 1,-1 0-1,1 0 1,-1 0-1,1 0 1,0-1-1,-1 1 1,1 0-1,0 0 1,0-1-1,0 1 1,0 0-1,0 0 1,0-1-1,0 1 1,1 0-1,-1 0 1,0-1-1,1 0 1,0-1-526,0 0 1,-1-1-1,2 1 1,-1 0-1,0 0 1,1 0-1,-1 0 1,1 1-1,0-1 1,0 0-1,0 1 1,0-1-1,0 1 1,5-4-1,16-6-5348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9929,'0'0'16763,"10"2"-16293,32 3-171,-40-5-290,0 0 0,-1 0 0,1 0 0,0 0-1,-1-1 1,1 1 0,0 0 0,-1-1 0,1 1 0,0-1 0,-1 0 0,1 1 0,-1-1 0,1 0 0,-1 0 0,0 0 0,1 0 0,-1 0 0,0 0 0,0 0 0,1-1 0,-1 1 0,0 0 0,0-1 0,0 1 0,-1 0 0,1-1 0,0 0 0,-1 1 0,1-1 0,0 1 0,-1-1 0,0 0 0,1 1 0,-1-1 0,0 0 0,0 1 0,0-1-1,0 0 1,0 1 0,0-1 0,-1-2 0,1 3-13,0 0 0,-1 0 0,1 0 0,0 0 0,0-1 0,-1 1 0,1 0 0,-1 0 0,1 0 0,-1 0 0,1 0 0,-1 0 0,1 0 0,-1 0 0,0 1 0,0-1 0,1 0-1,-1 0 1,0 0 0,0 1 0,0-1 0,0 0 0,0 1 0,0-1 0,0 1 0,0-1 0,0 1 0,0 0 0,0-1 0,-1 1 0,1 0 0,0 0 0,0 0 0,0 0 0,0 0 0,0 0 0,0 0-1,-1 0 1,1 0 0,0 0 0,0 1 0,0-1 0,0 1 0,0-1 0,0 0 0,0 1 0,0 0 0,0-1 0,0 1 0,0 0 0,0-1 0,0 1 0,0 0 0,1 0 0,-1 0 0,-1 1-1,-3 4 17,1 0-1,0 0 0,-1 0 1,2 1-1,-1 0 1,1 0-1,0 0 0,1 0 1,-1 0-1,1 0 0,1 1 1,-1-1-1,1 1 0,1-1 1,0 16-1,0-21-19,1-1 0,0 1-1,0 0 1,0 0 0,0-1 0,0 1 0,0-1-1,0 1 1,0-1 0,1 1 0,-1-1 0,0 0-1,1 0 1,-1 1 0,1-1 0,0 0 0,-1 0-1,1-1 1,0 1 0,-1 0 0,1-1-1,0 1 1,0 0 0,0-1 0,0 0 0,0 0-1,-1 1 1,1-1 0,0 0 0,0-1 0,0 1-1,3-1 1,3 1-633,1 0-1,-1-1 0,0 0 1,1-1-1,-1 0 1,10-4-1,-11 3-579,-1 0 0,1-1 0,-1 0 0,0 0-1,-1-1 1,1 0 0,5-6 0,10-15-8874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11115,'0'0'2989,"-2"9"166,-19 159 3982,-8 48-5209,23-190-1857,2-7 69,1 0 0,-2 30 0,18-62 171,4-11-72,15-40-892,-26 48 390,1 1 0,1-1 0,0 2 0,1-1 0,1 1 0,14-16 1,-23 29 263,0 0 0,0 0 0,1 0 0,-1 0 0,0 0 1,1 1-1,-1-1 0,1 0 0,-1 1 0,1-1 0,-1 1 1,1 0-1,0-1 0,-1 1 0,1 0 0,-1 0 1,1 0-1,-1 0 0,1 0 0,0 0 0,-1 1 0,1-1 1,-1 0-1,3 2 0,39 21 236,-11-5-146,-19-15-221,-1 0 0,1-1 0,-1-1-1,1 0 1,-1 0 0,1-2 0,0 1 0,-1-2-1,1 1 1,-1-2 0,1 0 0,17-7 0,22-3-3516,-47 12 2754,-1 0 0,1 0 0,0 0 0,-1 1 0,1 0 0,0-1 0,0 2 0,-1-1 0,1 1 0,0-1 0,7 3 0,-2 2-1408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95 144 7655,'0'0'16378,"-11"3"-15395,4-1-791,1 0 1,-1 0-1,0 1 1,1-1 0,0 2-1,-10 5 1,14-8-119,0 1-1,-1 0 1,1 0 0,0 0 0,0 1-1,0-1 1,1 0 0,-1 1-1,0-1 1,1 1 0,0-1 0,0 1-1,-1 0 1,2 0 0,-1 0-1,0-1 1,0 1 0,1 0 0,0 0-1,-1 0 1,1 0 0,0 0 0,1 3-1,0-4-62,-1-1-1,1 0 0,-1 1 1,1-1-1,0 0 0,0 1 1,0-1-1,0 0 0,0 0 1,0 0-1,0 0 0,0 0 1,1 0-1,-1 0 0,0 0 1,1 0-1,-1-1 0,0 1 1,1 0-1,-1-1 0,1 1 1,-1-1-1,1 0 0,-1 1 1,1-1-1,-1 0 0,1 0 1,-1 0-1,1 0 0,2-1 1,3 2-35,1-1 0,-1-1 0,1 0 0,-1 0-1,9-2 1,-3-2-120,-1-1-1,-1 0 0,1 0 1,-1-1-1,0-1 0,-1 1 1,0-2-1,0 0 0,0 0 1,9-13-1,-2 1-286,0 0 0,-2-2 0,24-45 0,-30 43 547,-21 34 623,-21 36 152,23-28-645,1 1 0,1 0 0,-8 25 0,14-37-244,0 1-1,0-1 0,1 1 1,0-1-1,0 1 1,1 0-1,0 0 0,0-1 1,1 1-1,-1 0 0,1-1 1,1 1-1,2 9 1,-3-13-237,1-1 1,-1-1 0,0 1-1,0 0 1,1 0-1,-1 0 1,1-1 0,0 1-1,-1-1 1,1 1 0,0-1-1,0 0 1,0 1 0,0-1-1,0 0 1,0 0 0,0-1-1,0 1 1,3 1-1,23-1-6389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17873,'0'0'4901,"0"55"-3332,-6-21-640,1 5-449,5 0-416,0-3-32,2-7-128,11-5-1121,5-5-993,0-10-384,-2-8-1570,-3-1-2851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164 256 4132,'0'0'4671,"0"-10"-2536,0-20-1043,0-81 6657,-1 109-7600,1 1-1,-1 0 1,1-1 0,-1 1 0,0 0 0,1 0-1,-1-1 1,0 1 0,0 0 0,0 0-1,0 0 1,0 0 0,0 0 0,0 0 0,0 0-1,0 0 1,-1 1 0,1-1 0,0 0 0,-1 1-1,1-1 1,0 1 0,-1-1 0,1 1 0,-1 0-1,1-1 1,0 1 0,-1 0 0,1 0 0,-1 0-1,1 0 1,-1 0 0,1 1 0,-3-1 0,-1 1-25,0-1 1,0 1-1,0 0 1,0 0 0,1 0-1,-1 1 1,0 0 0,1 0-1,-7 3 1,4 1-102,0 1 0,1-1 0,0 1 1,1 0-1,-1 0 0,1 0 0,-7 15 0,10-18-13,0-1 0,0 1 0,1-1 0,-1 1 0,1 0 0,0 0 0,0 0 0,1 0 0,-1 0 0,1 0 0,-1 0 0,1 0 0,1 0 0,-1 0-1,0 0 1,1 0 0,0 0 0,0-1 0,3 9 0,-2-10 4,1 0-1,-1 1 1,1-1-1,-1 0 0,1 0 1,0-1-1,0 1 1,0-1-1,0 1 1,0-1-1,0 0 1,0 0-1,0 0 0,0-1 1,1 1-1,-1-1 1,0 0-1,1 1 1,4-2-1,6 1 23,0-1-1,0 0 1,21-5-1,-21 2-33,0-1 1,0 0-1,-1-1 0,1 0 0,-1-1 1,-1-1-1,1 0 0,-1-1 0,-1 0 1,15-15-1,-18 16 11,-1 1-1,0-1 1,-1 0 0,0-1 0,0 1 0,-1-1-1,0 0 1,-1-1 0,1 1 0,-2-1 0,1 0 0,-2 0-1,1 0 1,-1 0 0,1-17 0,-3 27-8,0-1 0,0 1 0,0 0 0,0-1 0,0 1 0,0-1 0,0 1 0,0-1 0,1 1 0,-2 0 0,1-1 0,0 1 0,0-1 0,0 1 0,0 0 0,0-1 0,0 1 0,0-1 0,0 1 0,-1 0 0,1-1 0,0 1 0,0 0 0,0-1 0,-1 1 0,1 0 0,0-1 0,-1 1 0,1 0 0,0 0 0,-1-1 0,1 1 0,0 0 0,-1 0 0,1-1-1,0 1 1,-1 0 1,-12 11 157,-10 24 82,16-17-135,1 0 0,1 0 1,1 1-1,0 0 0,1 0 1,1 0-1,1 0 0,1 26 1,0-43-168,1 0 1,-1 0 0,0 0 0,1-1-1,-1 1 1,1 0 0,0 0 0,0-1-1,-1 1 1,1 0 0,0-1 0,0 1-1,1-1 1,-1 1 0,0-1 0,0 0-1,1 0 1,-1 1 0,1-1 0,-1 0-1,1 0 1,-1 0 0,1 0 0,0-1 0,-1 1-1,1 0 1,0-1 0,0 1 0,-1-1-1,1 0 1,0 1 0,0-1 0,2 0-1,2 0-820,-1 1-1,1-2 0,0 1 0,-1 0 0,1-1 0,0 0 1,-1-1-1,1 1 0,-1-1 0,6-2 0,15-11-5992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20 9673,'0'0'12759,"-9"6"-11569,6-4-1146,-7 5 411,0 0 0,0 1 0,-11 13 0,19-19-352,-1 0 1,1 0-1,1 0 1,-1 0 0,0 0-1,0 1 1,1-1-1,0 1 1,-1 0-1,1-1 1,0 1-1,0 0 1,0 0 0,1-1-1,-1 1 1,1 0-1,-1 0 1,1 0-1,0 0 1,0 0-1,0 0 1,1 0-1,-1-1 1,2 5 0,-1-6-89,0 0 0,1 0 1,-1 0-1,0-1 1,1 1-1,-1 0 1,1 0-1,-1-1 1,1 1-1,-1-1 1,1 1-1,0-1 1,-1 0-1,1 0 0,0 0 1,-1 0-1,1 0 1,0 0-1,-1 0 1,1 0-1,2-1 1,37-7 49,-29 2-109,0-1 0,-1 0-1,0-1 1,0 0 0,-1 0-1,0-2 1,0 1-1,-1-1 1,0-1 0,-1 1-1,0-1 1,12-24 0,-26 49-217,1-1 0,0 1 0,1 0 1,-4 20-1,7-27-531,0 0-1,1 0 1,-1 0 0,1 0 0,1 1 0,1 10 0,-2-17 461,1 0 0,-1 0 0,1 0 0,0 0 1,-1 0-1,1 0 0,0 0 0,-1 0 0,1 0 1,0 0-1,0 0 0,0-1 0,0 1 0,0 0 1,0-1-1,0 1 0,0-1 0,0 1 0,0-1 1,0 1-1,0-1 0,0 0 0,0 1 0,1-1 1,-1 0-1,0 0 0,0 0 0,2 0 1,21 1-8666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90 11018,'0'0'4362,"-10"11"-1405,-9 12-2053,1 1 0,1 0 0,1 1 0,1 1 0,1 1 0,2 0 0,0 1 0,-10 42 0,19-57-714,0 0 1,2 0-1,-1 0 1,2 0-1,1 24 0,-1-37-181,0 0-1,0 1 0,1-1 1,-1 0-1,0 1 0,0-1 0,1 0 1,-1 0-1,0 1 0,1-1 0,-1 0 1,0 0-1,1 0 0,-1 1 1,0-1-1,1 0 0,-1 0 0,0 0 1,1 0-1,-1 0 0,0 0 0,1 0 1,-1 0-1,1 0 0,-1 0 1,0 0-1,1 0 0,-1 0 0,1 0 1,-1 0-1,0 0 0,1 0 0,-1 0 1,0-1-1,1 1 0,-1 0 1,0 0-1,1 0 0,-1-1 0,0 1 1,1 0-1,-1-1 0,16-10 144,3-11-293,-1-1-1,-1-1 1,-1-1 0,23-51 0,3-1-285,-28 52 234,5-8-29,40-54 1,-54 80 212,0 1 0,0 0-1,0 1 1,1-1 0,0 1-1,0 0 1,0 0-1,1 1 1,-1 0 0,1 0-1,0 0 1,0 1 0,1 0-1,14-3 1,-21 5 4,0 1 0,0 0 0,0 0 0,0 0 0,0 0 0,0 0 0,0 0 1,-1 0-1,1 0 0,0 0 0,0 1 0,0-1 0,0 0 0,0 0 0,0 1 0,-1-1 0,1 1 0,0-1 1,0 1-1,0-1 0,-1 1 0,1-1 0,0 1 0,-1 0 0,1-1 0,-1 1 0,1 0 0,-1 0 0,1-1 1,-1 1-1,1 1 0,0 1 6,0 0 0,-1 0 0,1 0 0,-1 0 1,0 0-1,0 1 0,0-1 0,0 0 0,-1 5 1,-21 63 915,22-70-900,-1-1-10,1 1 0,-1 0 0,1 0 1,0 0-1,-1-1 0,1 1 0,-1 0 0,1 0 1,0 0-1,0 0 0,-1 0 0,1 0 1,0-1-1,0 1 0,0 0 0,0 0 1,0 0-1,0 0 0,0 0 0,1 0 0,-1 0 1,0 0-1,0 0 0,1-1 0,-1 1 1,1 0-1,-1 0 0,0 0 0,1-1 1,0 1-1,-1 0 0,1 0 0,0 0 0,31 2-469,3-2 48,-34 0 423,0-1 0,0 0 0,0 1 0,0-1 0,0 1 0,0-1 0,0 1 0,0 0 0,0-1 0,0 1 0,0 0 0,-1 0 0,1 0 0,0-1 0,0 1 0,-1 0 0,1 0 0,0 0 0,-1 0 0,1 0 0,-1 0 0,0 0 0,1 1 0,-1-1 0,0 0 0,0 0 0,1 1 0,-1 1 31,1 0 0,-1 0 0,0 0 1,0 0-1,0 0 0,-1 0 1,1-1-1,-1 1 0,1 0 0,-1 0 1,0 0-1,0 0 0,0-1 1,-1 1-1,1-1 0,0 1 0,-1-1 1,0 1-1,0-1 0,-2 2 0,0 0-14,-1 0 1,1-1-1,-1 1 0,0-1 0,0-1 0,0 1 0,-1-1 0,1 0 0,-10 3 0,-5-1-112,0 0 1,0-2 0,0 0-1,-38-2 1,53 0-195,0 0 0,0-1 0,1 1 0,-1-1 0,0-1-1,0 1 1,-5-3 0,8 3-223,0 0 0,0 0 0,1 0 0,-1 0 0,0-1 0,1 1-1,-1 0 1,1-1 0,0 1 0,-1-1 0,1 0 0,-2-2 0,-2-13-9396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 6246,'0'0'11787,"-10"3"-8808,5-2-2728,-58 21 3101,60-21-3139,-1 0 0,1 1 0,0-1 0,0 1 0,0 0 0,0 0 0,0 0 0,1 0 0,-1 0 0,1 1-1,-1-1 1,1 1 0,0 0 0,0 0 0,0 0 0,0 0 0,-2 6 0,4-9-209,0 1-1,1-1 1,-1 1 0,1-1-1,-1 1 1,1-1-1,-1 1 1,1-1-1,-1 0 1,1 1 0,-1-1-1,1 0 1,-1 0-1,1 1 1,-1-1 0,1 0-1,0 0 1,-1 0-1,1 1 1,0-1 0,-1 0-1,1 0 1,-1 0-1,1 0 1,0 0-1,-1-1 1,2 1 0,25 0 142,-23 0-115,5-1-100,-1-1 1,0 0 0,0 0-1,0 0 1,0-1 0,-1 0-1,1-1 1,-1 0-1,1 0 1,-1 0 0,0-1-1,10-10 1,25-14-1723,-49 58 1257,-6-3 804,10-22-83,0 1 0,0 0 0,1 0 0,0-1 0,0 2 0,0-1 1,1 0-1,-1 0 0,0 10 0,2-14-283,1-1 0,0 1 0,-1-1 0,1 1 0,-1-1 0,1 1 0,-1-1-1,1 1 1,0-1 0,-1 0 0,1 1 0,0-1 0,0 0 0,-1 0 0,1 1 0,0-1 0,0 0 0,-1 0 0,1 0 0,0 0 0,0 0 0,-1 0 0,1 0 0,0 0 0,1-1 0,13 1-10741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4676,'0'0'19779,"2"11"-19453,2 14 314,-2 1 1,-1 27 0,-1-53-624,1 0 1,-1 1-1,0-1 1,0 0 0,0 1-1,1-1 1,-1 0-1,0 0 1,0 1 0,1-1-1,-1 0 1,0 0-1,0 0 1,1 0-1,-1 1 1,0-1 0,1 0-1,-1 0 1,0 0-1,1 0 1,-1 0 0,0 0-1,0 0 1,1 0-1,-1 0 1,0 0 0,1 0-1,-1 0 1,0 0-1,1 0 1,-1 0 0,0 0-1,1 0 1,-1 0-1,0 0 1,1-1 0,-1 1-1,0 0 1,1 0-1,-1 0 1,0-1 0,0 1-1,1 0 1,-1 0-1,0-1 1,17-9 262,-3-2-187,-1 0 1,23-28-1,11-11-37,-43 80-243,-5-19 188,0-1 6,1 0-1,0 0 1,0 0 0,1 0-1,0 0 1,3 11 0,-4-19-6,1 0 1,-1 1 0,1-1-1,-1 0 1,1 0 0,-1 0-1,1 0 1,0 0 0,0 0-1,-1 0 1,1 0-1,0-1 1,0 1 0,0 0-1,0 0 1,0-1 0,0 1-1,0-1 1,0 1 0,0-1-1,2 1 1,0 0 0,-1-1 0,1 0 1,0 0-1,-1-1 0,1 1 0,-1 0 1,1-1-1,-1 0 0,1 1 0,-1-1 1,0 0-1,1 0 0,-1-1 0,4-1 1,3-4 14,0 0 0,-1-1 1,1 0-1,-1 0 1,-1-1-1,0 0 0,0 0 1,-1 0-1,6-12 0,22-29 157,-34 51-183,1 0 0,0 0 1,-1 0-1,1 0 1,-1 0-1,1 0 0,-1 1 1,1-1-1,-1 0 1,0 0-1,0 0 1,0 0-1,1 0 0,-1 1 1,0-1-1,0 0 1,-1 0-1,1 0 0,0 1 1,0-1-1,-1 2 1,-2 40 15,2-34-5,0-1-1,0 0 1,1 1 0,0-1-1,1 1 1,1 8-1,-2-16 1,0 1 0,1-1 0,-1 0 0,0 0 0,1 0 0,-1 0 0,1 0 0,-1 0 0,1 0 0,0 0 0,-1 0 0,1 0 0,0 0 0,0-1 0,0 1 0,-1 0 0,1 0 0,0-1 0,0 1 0,2 0 0,-1 0 4,0-1 0,0 0 0,0 0 0,0 0 0,0 0 0,0 0 0,0 0 0,0-1 0,0 1 0,0-1 0,0 1 0,0-1 0,0 0 0,0 0 0,0 0 0,2-2 0,12-9-20,0-1 1,-1 0-1,-1-1 0,0-1 1,-1-1-1,-1 0 0,0 0 1,17-33-1,-29 48-135,-1 21-118,-17 38 221,13-46 86,1 0 0,1 0 0,-1 0 0,2 0 0,0 0 0,-1 14 1,3-26-37,0 1 1,0-1-1,0 1 1,0 0-1,0-1 1,0 1-1,0-1 1,0 1-1,1 0 1,-1-1-1,0 1 1,0-1-1,0 1 1,1 0-1,-1-1 1,0 1-1,0-1 1,1 1-1,-1-1 1,1 1-1,-1-1 1,0 0-1,1 1 1,-1-1-1,1 1 1,-1-1-1,1 0 1,-1 1-1,1-1 1,-1 0-1,1 0 1,1 1 0,21-6 79,19-23-115,-26 9-52,-1 0 0,0 0-1,-2-2 1,0 1 0,13-31-1,-8 9-143,25-84-1,-66 194-65,15-46 455,0 0-1,-8 45 1,12-41-92,1 1 1,1-1-1,1 1 1,4 41-1,-3-67-85,0 0 0,0 1-1,1-1 1,-1 0-1,0 1 1,0-1 0,1 0-1,-1 1 1,0-1 0,1 0-1,0 1 1,-1-1-1,1 0 1,0 0 0,-1 0-1,1 0 1,0 1 0,0-1-1,0 0 1,0-1-1,0 1 1,0 0 0,0 0-1,0 0 1,1-1-1,-1 1 1,0 0 0,0-1-1,3 1 1,-3-1 11,0-1-1,1 1 1,-1-1-1,0 1 1,0-1-1,0 0 1,0 0-1,0 0 1,0 1 0,0-1-1,-1 0 1,1 0-1,0 0 1,0 0-1,-1-1 1,1 1 0,-1 0-1,1 0 1,-1 0-1,1 0 1,-1-1-1,1 1 1,-1 0 0,0 0-1,0-1 1,0 1-1,0 0 1,0-1-1,0 1 1,0 0 0,-1-2-1,1-6-220,-1 1-1,0-1 1,0 1-1,0 0 1,-1 0 0,-1 0-1,0 0 1,0 0-1,0 0 1,-1 1-1,0-1 1,0 1 0,-1 0-1,0 1 1,0-1-1,-1 1 1,1 0-1,-1 0 1,-1 0 0,1 1-1,-15-9 1,-63-36-213,119 52 2729,-19-2-1774,17 3-90,1-1 0,42-4 0,-75 2-561,1 0-1,-1 0 1,0-1-1,1 1 1,-1 0-1,0-1 1,1 1-1,-1 0 1,0-1-1,0 0 1,1 1-1,-1-1 1,0 0-1,0 1 1,0-1-1,0 0 1,0 0-1,0 0 1,0 0-1,0 0 1,0 0-1,1-3 1,2-19-7823,-5 5-1887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7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15567,'0'0'10442,"59"-9"-12140,-34 1-5189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53 11659,'0'0'6241,"1"-8"-3951,-1 5-2172,1 1-56,-1 1-1,0 0 0,1 0 0,-1-1 0,0 1 1,0 0-1,0 0 0,0-1 0,0 1 1,0 0-1,0 0 0,0-1 0,0 1 0,-1 0 1,1 0-1,0-1 0,-1 1 0,1 0 0,-1 0 1,0 0-1,1 0 0,-1-1 0,0 1 1,0 0-1,1 0 0,-1 1 0,0-1 0,0 0 1,0 0-1,0 0 0,0 1 0,0-1 0,-1 0 1,1 1-1,0-1 0,0 1 0,0-1 0,0 1 1,-1 0-1,1-1 0,0 1 0,-1 0 1,1 0-1,0 0 0,0 0 0,-1 0 0,1 0 1,0 0-1,0 1 0,-2-1 0,-11 2 102,1 0 0,0 1 0,0 0 0,0 1 1,0 0-1,1 1 0,-22 12 0,11-4 183,0 1 1,2 1-1,-22 18 1,43-33-334,0 0 0,-1 0 0,1 0 0,-1 1 1,1-1-1,-1 0 0,1 0 0,0 1 0,-1-1 0,1 0 0,-1 1 1,1-1-1,0 0 0,-1 1 0,1-1 0,0 1 0,0-1 1,-1 1-1,1-1 0,0 1 0,0-1 0,0 0 0,0 1 1,0-1-1,-1 1 0,1-1 0,0 1 0,0-1 0,0 1 1,0-1-1,0 1 0,0-1 0,1 1 0,-1-1 0,0 1 1,19 2 191,44-12-142,-51 6-26,4 1-76,0 0 0,0 0 0,-1 2 0,1 0 0,29 4 1,-42-4 32,-1 0 0,1 1 1,0-1-1,-1 1 0,1 0 1,-1-1-1,1 1 1,-1 1-1,1-1 0,-1 0 1,1 0-1,-1 1 1,0-1-1,0 1 0,0 0 1,0 0-1,0 0 0,0 0 1,-1 0-1,1 0 1,-1 0-1,1 1 0,-1-1 1,0 0-1,0 1 1,0-1-1,0 1 0,0-1 1,0 1-1,-1 0 0,1-1 1,-1 1-1,0 0 1,0-1-1,0 1 0,0 0 1,0-1-1,-1 1 0,1 0 1,-1-1-1,0 1 1,-1 2-1,-1 2 76,0-1 0,0 0 0,0 0 0,-1-1 1,0 1-1,-1-1 0,1 0 0,-1 0 0,0 0 0,0 0 0,0-1 0,-1 0 0,0 0 0,1-1 1,-1 1-1,-11 3 0,-9 5 420,0-2 1,-46 11 0,68-20-443,-5 2-20,-1 0 1,0-1-1,1 0 1,-1-1-1,0 0 1,0-1-1,0 0 1,-19-2-1,29 2-98,-1 0 1,1 0-1,0 0 0,-1-1 1,1 1-1,0 0 1,-1 0-1,1 0 0,0-1 1,-1 1-1,1 0 0,0 0 1,0-1-1,-1 1 0,1 0 1,0 0-1,0-1 0,-1 1 1,1 0-1,0-1 0,0 1 1,0 0-1,0-1 0,0 1 1,0-1-1,-1 1 0,1 0 1,0-1-1,0 1 0,0 0 1,0-1-1,0 1 0,0-1 1,1 0-1,8-15-2416,19-12-3208,-26 26 4963,27-22-7480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16624,'0'0'6454,"-7"14"-5509,-13 34 322,2 0 0,-21 92 0,35-123-1080,-3 18 171,1 1-1,-2 51 1,11-85-267,4-8-16,5-9 47,-3-2-172,-2 0 1,0 0 0,-1-1-1,-1 0 1,0 0 0,-2 0-1,0-1 1,-1 1-1,-1-1 1,0 0 0,-5-33-1,-2 39-230,-3 18 50,-1 21 62,9-20 153,0 1 1,1-1-1,0 1 0,0 0 0,0-1 1,1 1-1,0-1 0,1 1 0,-1-1 1,1 0-1,5 10 0,-5-13 11,0 0 1,0 0-1,0 0 0,0 0 1,1 0-1,0-1 0,-1 1 1,1-1-1,0 0 0,0 0 1,1 0-1,-1 0 0,0 0 1,1-1-1,-1 0 0,1 1 1,-1-1-1,1 0 0,-1-1 1,1 1-1,0-1 0,3 1 1,3-1 11,-1 0 1,1 0-1,-1-1 1,0 0-1,1-1 1,-1 0-1,0 0 1,0-1-1,0 0 1,-1-1 0,1 0-1,-1 0 1,16-11-1,-18 11-6,-1 0-1,0-1 1,0 0-1,0 0 1,0 0-1,-1 0 1,0-1-1,0 1 1,0-1-1,-1 0 1,0 0-1,0-1 1,0 1-1,-1-1 1,0 1-1,0-1 1,-1 0-1,0 0 1,0-13-1,-1 20-6,0 0 0,0 0 0,0 0-1,0 0 1,0-1 0,0 1 0,0 0 0,0 0-1,0 0 1,0 0 0,0-1 0,0 1 0,0 0 0,0 0-1,0 0 1,0 0 0,-1 0 0,1-1 0,0 1-1,0 0 1,0 0 0,0 0 0,0 0 0,-1 0-1,1 0 1,0 0 0,0-1 0,0 1 0,0 0-1,0 0 1,-1 0 0,1 0 0,0 0 0,0 0 0,0 0-1,-1 0 1,1 0 0,0 0 0,0 0 0,0 0-1,0 0 1,-1 0 0,1 0 0,0 0 0,0 0-1,0 1 1,0-1 0,-1 0 0,1 0 0,0 0-1,0 0 1,0 0 0,0 0 0,0 0 0,-1 0 0,1 1-1,0-1 1,0 0 0,0 0 0,0 0 0,0 0-1,0 0 1,0 1 0,0-1 0,0 0 0,0 0-1,0 0 1,-1 0 0,1 1 0,-10 11-64,1 4 61,1 0 0,0 0 1,-6 19-1,12-27 81,-1 0 0,1 0 0,1 0 0,-1 0 0,2 0 0,-1 0 0,1 0 0,0 0 0,2 12 0,-2-19-62,0 0-1,0 0 1,1 0-1,-1 0 1,0 0-1,1 0 1,-1 0-1,1 0 1,-1 0-1,1 0 1,0-1-1,-1 1 1,1 0-1,0 0 1,0 0-1,-1-1 1,1 1 0,0 0-1,0-1 1,0 1-1,0-1 1,0 1-1,0-1 1,0 1-1,2-1 1,0 1 5,0-1 0,0 0 0,0 1 0,0-1 0,1-1 0,-1 1 0,0 0-1,0-1 1,3-1 0,3 0 13,-1-1-1,0 0 0,-1 0 1,1-1-1,14-9 0,-7-1 7,-1 0-1,0 0 0,-1-2 0,0 1 1,-1-2-1,-1 0 0,-1 0 0,0-1 1,-1 0-1,-2-1 0,8-22 0,-34 100-108,10-36 59,2 0 0,0 0 0,1 1-1,2 0 1,-3 34 0,10-53-4233,4-12 694,5-13-3490,-6-6-5101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8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6854,'0'0'12108,"-8"62"-12396,19-43-2019,2-3-3906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2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33 15663,'0'0'7596,"-8"11"-6149,-2 1-1279,2 1 0,-1 0 0,2 1 0,0-1 0,0 1 0,1 1-1,1-1 1,0 1 0,1 0 0,-2 21 0,6 83-184,1-88-146,0 0 1,-2 0 0,-6 36-1,5-60 185,0 0-1,0 0 1,-1 0 0,1 0-1,-2-1 1,-7 13-1,10-17 51,0-1-1,0 1 0,0 0 1,0-1-1,-1 1 0,1-1 1,0 1-1,-1-1 0,1 0 0,-1 1 1,0-1-1,1 0 0,-1 0 1,0 0-1,0 0 0,0-1 1,0 1-1,0 0 0,0-1 1,0 1-1,0-1 0,0 0 1,0 0-1,0 0 0,0 0 0,0 0 1,0 0-1,0 0 0,-2-1 1,2 0-43,1-1 0,0 1 1,-1-1-1,1 1 0,0-1 1,-1 1-1,1-1 0,0 0 0,0 0 1,0 1-1,1-1 0,-1 0 1,0 0-1,1 0 0,-1 0 1,1 0-1,0 0 0,-1 0 1,1 0-1,0 0 0,0 0 0,1-3 1,2-49-50,0 39-62,1 0 0,1 0 1,0 1-1,0 0 0,2 0 0,0 0 1,0 1-1,18-23 0,85-94-390,-95 114 419,27-25-289,-28 28 149,-1 0-1,0-1 1,-1 0 0,-1-1 0,0 0 0,13-25 0,-20 24 186,-11 11 24,6 5-10,-1 1 0,0-1 0,0 1 0,1-1 0,-1 1 1,0 0-1,1 0 0,-1 0 0,1 0 0,-1 0 0,1 0 0,-1 0 0,1 1 0,-2 0 0,-3 5 108,0 0 0,0 0 0,1 0 0,0 1 0,0-1 0,1 1 0,-1 0 0,2 1 0,-1-1 0,1 1 0,1-1 0,0 1 0,0 0 0,-1 12 0,3-20-107,0 0-1,0 0 0,0 1 1,0-1-1,0 0 0,1 0 1,-1 0-1,0 0 0,1 0 1,-1 0-1,0 0 0,1 0 1,-1 0-1,1 0 0,0 0 1,-1 0-1,1 0 0,0 0 1,0 0-1,-1-1 0,1 1 1,0 0-1,0-1 0,0 1 1,0 0-1,0-1 0,1 1 1,1 0 2,1 0 0,-1 0 1,0-1-1,1 1 0,-1-1 1,0 0-1,1 0 0,-1 0 1,5-1-1,2-1 6,0 0 0,0 0 0,0-1 0,-1 0 0,18-9 0,26-28 44,-44 32-48,0 0-1,1 0 1,-1 1-1,2 1 1,-1 0 0,16-7-1,-26 13-7,1 1 1,-1-1-1,0 0 0,1 0 0,-1 0 1,1 0-1,-1 0 0,0 0 0,1 1 1,-1-1-1,1 0 0,-1 0 0,0 1 1,1-1-1,-1 0 0,0 1 0,0-1 0,1 0 1,-1 1-1,0-1 0,0 0 0,1 1 1,-1-1-1,0 0 0,0 1 0,0-1 1,0 1-1,1-1 0,-1 1 0,0-1 0,0 0 1,0 1-1,0-1 0,0 1 0,0-1 1,0 1-1,0-1 0,0 0 0,-1 1 1,2 32 444,1 0 59,0-32-486,-1 0-1,0 0 0,0 0 1,1 0-1,-1 0 1,0-1-1,1 1 0,-1 0 1,1-1-1,-1 1 0,1-1 1,-1 0-1,1 0 1,-1 1-1,1-1 0,-1 0 1,1 0-1,-1 0 0,1-1 1,-1 1-1,1 0 1,-1 0-1,3-2 0,35-10-340,10-11-2200,-10 3-2425,1 3-4091,-15 7-1632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0:3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106 133 10410,'0'0'10613,"-11"2"-10416,6-1-145,0 0 1,0 1-1,1-1 0,-1 1 1,1 0-1,-1 1 0,1-1 1,0 1-1,-1 0 0,1 0 1,1 0-1,-1 0 0,0 1 1,1-1-1,0 1 0,0 0 0,0 0 1,0 0-1,1 0 0,-1 1 1,1-1-1,0 1 0,0 0 1,1-1-1,-1 1 0,1 0 1,0 0-1,1 0 0,-1 7 1,0-10-4,1 0 1,0 0-1,-1 0 1,1 1-1,0-1 1,0 0-1,0 0 1,1 1 0,-1-1-1,0 0 1,1 0-1,0 0 1,-1 1-1,1-1 1,0 0 0,0 0-1,0 0 1,0 0-1,1 0 1,-1-1-1,0 1 1,4 3-1,-2-4-31,-1 0-1,1 1 0,0-1 0,0 0 0,0-1 0,0 1 0,0 0 0,0-1 0,0 0 0,1 0 1,-1 0-1,0 0 0,0 0 0,0 0 0,0-1 0,4-1 0,1 0-34,0-1-1,-1 0 0,1-1 0,-1 0 1,0 0-1,0 0 0,0-1 0,0 0 1,-1 0-1,0-1 0,0 0 0,0 0 1,5-8-1,5-7 85,-1 0-1,23-44 1,-28 45 155,-4 11 9,0-2 0,-1 1 0,0-1 1,-1 1-1,0-1 0,-1-1 0,3-17 1,-31 68 867,19-27-950,1-1 0,-1 1 0,2 0 0,0 1 0,0-1 0,1 1 0,1 0 0,0-1 0,1 1 0,0 15 0,1-26-140,1 1 0,-1 0-1,1-1 1,-1 1 0,1-1 0,0 1-1,0-1 1,0 1 0,1-1 0,-1 0-1,1 0 1,-1 0 0,1 1 0,0-1-1,-1-1 1,1 1 0,0 0 0,0 0-1,0-1 1,1 1 0,-1-1 0,0 0-1,1 1 1,-1-1 0,0 0 0,1-1-1,-1 1 1,1 0 0,0-1 0,-1 1 0,1-1-1,3 0 1,1 1-18,0 0 0,0-1 0,1 0 0,-1 0 0,0-1 0,0 0 0,0 0 0,0-1 0,0 0 0,0 0 1,8-4-1,-4 0-71,0-1 0,-1 0 0,0-1 0,0 0 1,10-12-1,-16 17 61,0-1 1,-1 0-1,0-1 0,0 1 1,0-1-1,0 1 1,-1-1-1,1 0 0,-1 0 1,0 0-1,-1 0 0,1 0 1,-1 0-1,1-10 1,-2 14 15,0 1 1,0 0-1,0-1 1,0 1-1,0 0 1,0-1-1,0 1 1,0 0-1,0-1 1,0 1-1,0 0 1,-1-1-1,1 1 1,0 0-1,0-1 1,0 1-1,0 0 1,-1-1-1,1 1 1,0 0-1,0 0 1,-1-1-1,1 1 1,0 0-1,0 0 1,-1 0-1,1-1 1,0 1-1,-1 0 1,1 0-1,0 0 1,-1 0-1,1 0 1,0-1-1,-1 1 1,1 0-1,0 0 1,-1 0 0,-18 6-8,-15 15 149,28-17-93,0 1 1,1 0 0,-1 1 0,1-1 0,0 1 0,1 0 0,-1 1-1,1-1 1,1 1 0,-1-1 0,1 1 0,0 0 0,1 0 0,-1 1-1,1-1 1,1 0 0,-2 10 0,3-16-42,0 0-1,1 0 1,-1 0-1,0 0 1,0-1 0,0 1-1,1 0 1,-1 0-1,0 0 1,1-1-1,-1 1 1,1 0 0,-1 0-1,1-1 1,-1 1-1,1 0 1,0-1-1,-1 1 1,1-1 0,0 1-1,-1-1 1,1 1-1,0-1 1,0 1-1,1-1 1,29 7 24,32-10-327,-62 3 288,19-3-210,0-1 0,27-10 0,-31 8 350,-1 2 0,1 0 0,0 1-1,30-3 1,-42 12 896,-4-4-972,1 0-1,0 0 1,0 0 0,0-1 0,0 1-1,0-1 1,0 1 0,0-1 0,0 1-1,0-1 1,1 1 0,2 1 0,7-1-75,1 0 0,-1-2 0,0 1 0,1-1 0,-1-1 0,0 0 0,1 0 0,-1-2 0,0 1 0,0-1 0,21-9 0,-15 6-247,1 1 0,0 0 0,21-2 0,-38 8 274,0-1 1,0 1 0,0-1 0,0 1 0,-1-1-1,1 1 1,0 0 0,0-1 0,0 1 0,-1 0-1,1 0 1,0 0 0,-1 0 0,1 0 0,0 0-1,-1-1 1,1 1 0,-1 0 0,0 0-1,1 1 1,-1-1 0,0 0 0,0 0 0,1 0-1,-1 0 1,0 0 0,0 0 0,0 0 0,0 0-1,-1 0 1,1 0 0,0 1 0,-1 0-5,1 0-1,0 0 1,0 0 0,0 0-1,0 0 1,1 0 0,-1 0 0,0 0-1,1 0 1,0-1 0,-1 1-1,1 0 1,0 0 0,0-1 0,0 1-1,0 0 1,0-1 0,0 1-1,0-1 1,0 1 0,1-1 0,-1 0-1,1 1 1,-1-1 0,1 0-1,0 0 1,1 1 0,1-1-405,0-1 0,0 1 0,0-1 0,0 0 0,-1 0 1,1 0-1,0-1 0,0 1 0,0-1 0,-1 0 0,1 0 0,0-1 0,-1 1 0,1-1 0,-1 1 1,5-4-1,12-9-5619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28 7495,'-9'-1'2995,"4"1"-2371,-51-9 3462,53 8-3415,-1 1 0,1-2 0,0 1-1,0 0 1,-1-1 0,1 1 0,0-1 0,1 0 0,-5-3 0,36 5 1315,11 3-1877,44 10 1,-44-6-158,48 3-1,68-6-207,-280 35 761,-41 10 962,143-44-1298,-1-1-1,0-1 1,0-1 0,0-1 0,-35-4-1,57 3-166,-1 0-1,0 0 1,0 0-1,1 0 1,-1-1-1,0 1 1,1-1-1,-1 1 1,0-1-1,1 0 1,-1 1-1,1-1 1,-1 0-1,1 0 1,-1 0-1,1 0 1,0 0-1,-1-1 1,1 1-1,0 0 1,0-1-1,0 1 1,0-1-1,0 1 1,-1-4 0,2 4-31,0 0 0,0 0 0,0-1 0,1 1 0,-1 0 1,0 0-1,1-1 0,-1 1 0,1 0 0,-1 0 1,1 0-1,-1 0 0,1 0 0,0-1 0,0 1 0,0 1 1,-1-1-1,1 0 0,0 0 0,0 0 0,0 0 0,0 1 1,0-1-1,1 0 0,-1 1 0,0-1 0,0 1 1,0-1-1,0 1 0,1 0 0,-1-1 0,0 1 0,0 0 1,1 0-1,1 0 0,80-21-6286,-33 5-2195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9961,'2'3'1148,"-1"1"-1,1-1 0,-1 1 0,0-1 0,0 1 0,0-1 0,-1 1 0,1 3 1,-2 59 1210,-1-34-1636,2 11-625,1 1-739,-2 0-1,-8 53 0,9-94 455,-1-1 0,1 0-1,-1 0 1,1 0 0,-1 0 0,0 0-1,0 0 1,0 0 0,0 0 0,0 0-1,-1 0 1,1 0 0,0-1-1,-1 1 1,1-1 0,-4 3 0,2-2-586,0-1 0,1 1 0,-1-1 0,0 0 0,0 0 1,0 0-1,0-1 0,-1 1 0,1-1 0,0 0 0,-5 0 1,-17 0-7635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22 132 13100,'-4'-9'2814,"1"4"-2506,1 0 88,-1 1 0,1-1-1,0 0 1,1-1 0,-1 1-1,0-7 1,2 11-317,0-1 0,0 0 0,0 1 0,0-1 0,0 1 1,0-1-1,1 0 0,-1 1 0,0-1 0,1 1 0,-1-1 0,1 1 0,0-1 0,0 1 1,-1 0-1,1-1 0,0 1 0,0 0 0,0-1 0,0 1 0,1 0 0,-1 0 0,0 0 1,0 0-1,1 0 0,-1 0 0,0 1 0,1-1 0,-1 0 0,4 0 0,21-8 376,1 2 0,1 0-1,-1 2 1,1 2-1,30-2 1,144 7 550,-183-1-979,-5-1-17,1 1 1,-1 1-1,-1 0 1,1 1 0,0 1-1,-1 0 1,27 11-1,-36-12 33,1-1-1,0 1 0,-1 0 1,1 0-1,-1 1 0,0-1 0,0 1 1,-1 0-1,1 0 0,-1 0 1,0 1-1,0-1 0,0 1 0,0-1 1,-1 1-1,0 0 0,0 0 1,0 0-1,-1 0 0,1 1 0,-1-1 1,-1 0-1,1 9 0,-1-2 140,-1-1 1,-1 0-1,0 1 0,0-1 1,-1 0-1,-1 0 0,0-1 1,0 1-1,-1-1 0,-1 0 0,1 0 1,-1 0-1,-1-1 0,0 0 1,0 0-1,-1-1 0,0 0 0,-15 11 1,11-9 53,-1 0-1,-1-1 1,0 0 0,0-1 0,-1-1-1,0 0 1,0-1 0,0 0 0,-1-1 0,0-1-1,0-1 1,-24 3 0,30-6-253,0 1 1,0-1-1,-1-1 1,1 0-1,0 0 0,0-1 1,0 0-1,1-1 1,-1 0-1,1-1 1,-1 1-1,1-2 0,0 0 1,0 0-1,1 0 1,-16-13-1,23 17-154,0 0 0,0 0 0,0-1 0,0 1 0,0 0 0,1 0 0,-1 0 0,0-1 0,0 1 0,1-1-1,-1 1 1,1 0 0,-1-1 0,1 1 0,0-1 0,-1 1 0,1-1 0,0 1 0,0-1 0,0 1 0,0-1 0,0 1 0,1-1 0,-1 1 0,1-3 0,0 1-564,1 1 0,-1-1 0,1 1 0,0 0 0,0-1 0,0 1 0,0 0 1,0 0-1,0 0 0,0 1 0,1-1 0,2-1 0,26-16-10037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48 15855,'0'0'8632,"-8"-5"-8237,7 5-388,0-2 11,-1 1-1,0 0 1,1 0-1,-1 0 1,0 0-1,0 0 1,1 0-1,-1 0 1,0 0 0,0 1-1,0-1 1,0 1-1,0 0 1,0-1-1,0 1 1,0 0-1,0 0 1,0 0 0,0 0-1,0 1 1,0-1-1,0 1 1,0-1-1,0 1 1,0 0 0,0-1-1,0 1 1,0 0-1,1 0 1,-1 0-1,0 1 1,1-1-1,-1 0 1,1 1 0,-1-1-1,1 0 1,0 1-1,-1 0 1,1-1-1,0 1 1,0 0-1,0 0 1,-1 3 0,1-3-4,-1 1 1,1-1 0,0 1-1,0-1 1,0 1 0,0 0-1,0-1 1,1 1 0,-1 0-1,1 0 1,0-1 0,0 1-1,0 0 1,0 0 0,0 0-1,1-1 1,-1 1 0,1 0 0,0 0-1,-1-1 1,1 1 0,1-1-1,-1 1 1,0-1 0,1 1-1,2 2 1,2 2-184,2 0 1,-1-1-1,1 0 1,0-1-1,0 1 1,13 4-1,-13-6-63,-1 0-1,1 0 1,-1 1 0,0 0-1,0 0 1,0 0 0,-1 1-1,0 0 1,9 12 0,-12-13 234,0 1-1,-1 0 1,1 1 0,-2-1 0,1 0 0,-1 1 0,0-1 0,0 1 0,0-1 0,-1 1-1,0-1 1,-1 1 0,1-1 0,-1 1 0,0-1 0,-4 10 0,3-9 284,0-1 1,0 0 0,-1 0 0,0 0-1,0 0 1,-1 0 0,1 0-1,-1-1 1,-1 0 0,1 0-1,-1 0 1,1-1 0,-2 1 0,1-1-1,0 0 1,-7 4 0,10-7-232,1 0 0,-1-1 0,0 1 0,1 0 0,-1 0 0,0-1 0,1 1 0,-1-1 1,0 0-1,0 1 0,0-1 0,1 0 0,-1 0 0,0 0 0,0 0 0,0-1 0,1 1 0,-1 0 1,0-1-1,0 1 0,1-1 0,-1 1 0,0-1 0,-2-1 0,2 0-39,0-1 0,0 1 1,0 0-1,0-1 0,0 1 0,0-1 0,1 1 0,-1-1 1,1 0-1,0 0 0,0 1 0,0-1 0,-1-4 0,0-4-203,0 1 0,1-1 0,0 1 0,1-1 0,0 1 0,1-1 0,3-17-1,-2 19 134,2 1-1,-1 0 0,1 0 0,0 1 1,1-1-1,0 1 0,0 0 0,0 0 1,1 1-1,0-1 0,0 1 0,12-8 1,11-8-225,54-29 0,-62 39 257,16-9 36,-25 16 18,0-1 0,0-1 0,-1 0 1,0 0-1,0-1 0,-1-1 0,0 0 1,16-18-1,-26 27 9,1 0 0,-1-1 0,1 1-1,-1-1 1,0 1 0,1-1 0,-1 1 0,0-1 0,0 1 0,1-1 0,-1 1 0,0-1 0,0 1 0,0-1-1,1 1 1,-1-1 0,0 0 0,0 1 0,0-1 0,0 1 0,0-1 0,0 0 0,0 1 0,0-1 0,-1 1-1,1-1 1,0 1 0,0-1 0,0 1 0,-1-1 0,1 0 0,0 1 0,-1-1 0,-20-3 501,-27 16-420,39-7-95,0 0 1,1 0-1,0 0 0,0 1 1,0 1-1,-11 11 1,16-15-63,1 0 0,-1 0 1,1 0-1,0 0 1,0 0-1,0 0 1,1 0-1,-1 1 1,1-1-1,-1 1 1,1-1-1,0 1 1,1 0-1,-1-1 0,1 1 1,-1 0-1,1-1 1,0 1-1,0 0 1,2 6-1,-2-9-247,1 0 0,-1 1 0,1-1 0,0 0 0,-1 0 0,1 1 1,0-1-1,0 0 0,0 0 0,0 0 0,0 0 0,0 0 0,0 0 0,1 0 0,-1-1 0,0 1 0,0 0 0,1-1 0,-1 1 0,0 0 0,3 0 0,18 3-7395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0 17873,'0'0'12209,"-12"5"-11542,-46 18-217,-58 32 0,96-45-359,0 2 0,1 0 0,0 2 0,1 0 0,0 1 0,-28 31 1,43-43-78,0 1 1,1 0-1,-1-1 1,1 1-1,0 0 1,0 0-1,0 1 1,1-1-1,-1 0 1,1 1-1,0-1 1,1 1-1,-1-1 1,0 6-1,2-8-6,-1 0-1,0 0 0,1 0 1,-1 0-1,1 0 0,0 0 1,0 0-1,0-1 0,0 1 0,0 0 1,0-1-1,0 1 0,1 0 1,-1-1-1,0 1 0,1-1 1,-1 0-1,1 0 0,0 1 1,-1-1-1,1 0 0,0 0 1,0 0-1,0-1 0,-1 1 0,1 0 1,0-1-1,0 1 0,0-1 1,0 0-1,0 0 0,4 0 1,23 2 74,0-1 1,0-1-1,0-2 1,52-10-1,18-10-1932,-4-6-5964,-60 15 976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10570,'0'0'12332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15855,'0'0'9417,"42"-40"-19186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5285,'0'0'16101,"0"11"-14185,-2 195 2930,0-113-5746,1-2-3655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9289,'0'0'10751,"11"-10"-9576,-3 3-928,-2 0-70,0 1-1,1 1 1,0-1-1,0 1 1,0 1-1,1-1 1,0 1-1,0 0 1,0 1-1,9-3 0,17-1 162,0 1 0,1 1-1,56 1 1,-87 4-334,0 0 0,0 0 0,0 0 0,0 1 0,0 0 1,-1 0-1,1 0 0,0 0 0,0 0 0,0 1 0,-1 0 0,1 0 0,-1 0 0,1 0 0,-1 0 0,0 1 0,0-1 1,0 1-1,0 0 0,-1 0 0,1 0 0,-1 0 0,1 0 0,-1 1 0,0-1 0,-1 1 0,1-1 0,0 1 0,-1 0 0,0 0 1,0 0-1,1 7 0,-1-1 204,0 0 0,0 1 0,-1-1 0,-1 0 0,1 0 0,-2 1 0,0-1 1,0 0-1,0 0 0,-1-1 0,-1 1 0,-4 9 0,-2 2 446,-2-1 0,0 0 1,-21 26-1,30-42-622,0 0 1,1-1-1,-2 1 1,1-1-1,0 0 0,-1 0 1,1 0-1,-1 0 1,0-1-1,0 0 0,0 1 1,0-1-1,0-1 1,-1 1-1,1-1 1,-1 1-1,1-1 0,-1-1 1,1 1-1,-1 0 1,1-1-1,-1 0 0,0 0 1,-7-2-1,10 1-279,0 0-1,1 0 0,-1 0 1,0 0-1,0 0 0,1 0 0,-1-1 1,1 1-1,-1-1 0,1 1 1,0-1-1,0 1 0,-1-1 0,1 0 1,0 0-1,0 0 0,1 1 1,-1-1-1,0 0 0,0-3 0,1 3-329,-1 1 0,1-1-1,0 1 1,0-1 0,0 0 0,0 1-1,0-1 1,0 1 0,0-1-1,0 0 1,1 1 0,-1-1-1,0 1 1,1-1 0,0 1 0,-1-1-1,2-1 1,13-11-6299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16720,'0'0'8216,"-5"10"-8174,3-6-42,-3 4 85,1 1-1,0-1 0,1 0 0,0 1 0,0 0 1,1-1-1,0 1 0,-1 14 0,4-22-73,-1 0 1,0 0-1,0-1 0,0 1 0,1 0 0,-1 0 0,0-1 0,1 1 0,-1 0 0,0-1 1,1 1-1,-1 0 0,1-1 0,-1 1 0,1-1 0,0 1 0,-1-1 0,1 1 0,-1-1 0,1 1 1,0-1-1,0 1 0,-1-1 0,1 0 0,0 0 0,-1 1 0,1-1 0,0 0 0,0 0 1,0 0-1,-1 0 0,2 0 0,33 1 198,-25-1-123,10 0 19,-1-1-1,1-1 1,-1 0-1,0-2 0,0 0 1,0-1-1,0-1 0,20-9 1,-39 15-10,1-1 1,-1 1-1,0 0 0,1-1 0,-1 1 1,0-1-1,1 1 0,-1 0 1,0-1-1,1 1 0,-1-1 1,0 1-1,0-1 0,0 1 1,1-1-1,-1 1 0,0-1 1,0 1-1,0-1 0,0 1 1,0-1-1,0 1 0,0-1 1,0 1-1,0-1 0,0 1 1,0-1-1,-1 1 0,1-1 1,0 1-1,0-1 0,0 1 0,-1-1 1,1 1-1,0-1 0,-1 1 1,1-1-241,0 1 1,-1 0 0,1-1-1,0 1 1,0-1 0,-1 1-1,1-1 1,0 1 0,0-1-1,0 1 1,0 0 0,0-1-1,0 1 1,-1-1-1,1 1 1,0-1 0,0 1-1,1-1 1,-1 1 0,0-1-1,0 1 1,0-1 0,0 1-1,0-1 1,0 1 0,1-1-1,-1 1 1,0 0 0,0-1-1,1 1 1,-1-1-1,0 1 1,0 0 0,1-1-1,-1 1 1,1 0 0,-1-1-1,0 1 1,1 0 0,0-1-1,70-15-15010,-37 7 6677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81 193 11723,'0'0'8632,"-9"1"-8568,6-1-58,-1 0 0,1 0 0,0 0 0,0 1-1,0-1 1,0 1 0,0 0 0,0 0 0,0 0 0,0 1-1,0-1 1,1 0 0,-1 1 0,1 0 0,-5 3 0,5-2 70,0 0 1,0 0 0,0 0 0,0 1-1,0-1 1,1 0 0,-1 1 0,1-1 0,0 1-1,0 0 1,0-1 0,1 1 0,-1 0 0,1 0-1,0-1 1,0 5 0,0-6-62,0-1 0,0 1 0,0-1 0,0 1 0,0-1 0,1 0 0,-1 1 0,0-1 1,1 1-1,-1-1 0,1 0 0,-1 1 0,1-1 0,0 0 0,-1 0 0,1 1 0,0-1 0,0 0 0,0 0 0,0 0 0,0 0 0,0 0 0,0 0 0,0 0 0,0-1 1,3 2-1,-2-1 11,1 0 0,0-1 0,0 1 0,0-1 0,0 1 0,1-1 0,-1 0 1,0 0-1,0-1 0,0 1 0,0-1 0,3 0 0,4-2 15,0 0 0,0-1 0,-1 0 0,1-1-1,-1 0 1,0 0 0,8-7 0,1-3-51,-2-1 0,0-1 1,-1 0-1,23-35 0,-30 40 19,0-1-1,-1 0 0,-1-1 1,0 0-1,0 0 1,-2 0-1,0-1 0,3-20 1,-10 28 1385,-6 13-838,-8 13-248,-1 8 517,-25 46 1,38-63-647,0 0 1,1 1-1,0 0 1,1 0 0,0 0-1,1 0 1,0 0-1,-1 15 1,4-25-258,0-1-1,0 1 1,0 0 0,-1 0-1,1 0 1,0-1 0,0 1-1,0-1 1,0 1 0,1-1-1,-1 1 1,0-1 0,0 1-1,0-1 1,0 0 0,0 0-1,0 0 1,1 1 0,-1-1-1,0 0 1,0-1 0,0 1-1,0 0 1,1 0 0,-1 0-1,1-1 1,38-5-7523,-18-4-172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11147,'0'0'7948,"-9"-1"-7099,1 1-718,0 1 0,0-1-1,-1 1 1,1 1 0,0 0-1,-11 3 1,17-4-87,-1 0 0,0 0 0,1 0 1,-1 0-1,1 0 0,-1 1 0,1-1 0,-1 1 0,1-1 1,0 1-1,0 0 0,0 0 0,0 0 0,0 0 0,0 0 1,1 1-1,-1-1 0,1 0 0,-1 1 0,1-1 0,0 1 1,0 0-1,0-1 0,0 1 0,1 0 0,-1-1 0,0 4 1,2-5-48,-1-1 1,0 1-1,1 0 1,-1-1-1,0 1 1,1-1-1,-1 1 0,1-1 1,-1 0-1,0 1 1,1-1-1,-1 1 1,1-1-1,0 0 1,-1 1-1,1-1 1,-1 0-1,1 0 1,-1 1-1,1-1 1,0 0-1,-1 0 1,1 0-1,0 0 1,-1 0-1,1 0 1,-1 0-1,1 0 1,1 0-1,25 0-566,-19 0 125,93 0-6927,-57 0 7764,-43 0-273,-1 0 0,0 0-1,0-1 1,1 1 0,-1 0-1,0 0 1,1 0 0,-1 0-1,0 0 1,1 0 0,-1 0-1,0 0 1,1 0 0,-1 0-1,0 0 1,0 1 0,1-1 0,-1 0-1,0 0 1,1 0 0,-1 0-1,0 0 1,0 1 0,1-1-1,-1 0 1,0 0 0,0 0-1,1 1 1,-1-1 0,0 0-1,0 0 1,0 0 0,0 1-1,1-1 1,-1 0 0,0 1 0,0-1-1,0 0 1,0 0 0,0 1-1,0-1 1,0 0 0,0 1-1,0-1 1,0 0 0,0 1-1,0-1 1,-11 17 3177,-22 12-343,21-21-2286,8-4-619,-1 0 0,1-1 0,-1 0 0,0 0-1,0 0 1,0 0 0,0-1 0,0 0 0,-1 0 0,1 0-1,-6 1 1,8-7-4656,4-9 288,5-3-3336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76 157 4901,'0'0'15337,"-9"7"-13709,5-3-1621,-4 2 593,0 1-1,0 1 1,-13 15-1,19-21-479,0 1-1,1-1 0,-1 1 1,0-1-1,1 1 1,0 0-1,-1 0 1,1-1-1,0 1 0,1 0 1,-1 0-1,0 0 1,1 0-1,-1 0 0,1 0 1,0 1-1,0-1 1,1 0-1,-1 0 0,0 0 1,1 0-1,1 3 1,0-4-99,-1 0 0,1 0 0,0 0 0,1 0 0,-1 0 0,0 0 0,0-1 0,1 1 0,-1-1 0,1 0 0,0 0 0,-1 0 0,1 0 0,0 0 0,-1-1 0,1 1 0,0-1 0,0 1 0,0-1 0,4 0 0,5 0 54,-1 0 0,0 0 0,22-4 1,-25 1-104,0 1-1,0-1 1,-1-1 0,1 0 0,-1 0 0,0 0 0,0-1 0,-1 0 0,1 0 0,-1-1 0,0 0-1,-1 0 1,0 0 0,1 0 0,-2-1 0,1 0 0,-1 0 0,5-11 0,-2 3-38,-1-1 0,0 1 0,-1-1 0,-1 0 1,-1 0-1,0-1 0,-1 1 0,0-20 0,-1 35 67,-1 0 1,0 0-1,0 0 0,1 0 0,-1 0 0,0 0 0,0 0 0,0 0 1,0 0-1,0 0 0,-1 0 0,1 0 0,0 0 0,0 0 1,-1 0-1,1 0 0,0 0 0,-1 1 0,1-1 0,-1 0 0,1 0 1,-1 0-1,0 0 0,1 1 0,-1-1 0,0 0 0,1 1 1,-1-1-1,0 0 0,0 1 0,0-1 0,0 1 0,1-1 0,-1 1 1,0 0-1,0-1 0,0 1 0,0 0 0,0 0 0,0-1 1,0 1-1,0 0 0,0 0 0,0 0 0,0 0 0,0 0 0,0 1 1,0-1-1,0 0 0,-2 1 0,-2 1 48,1 0-1,-1 0 1,0 1 0,1 0-1,-1 0 1,1 0-1,0 0 1,-6 7 0,-2 2 351,1 1 1,-18 27 0,26-35-280,0 1 1,0 0 0,0 0 0,0 0-1,1 1 1,0-1 0,0 1 0,1-1-1,0 1 1,-1 8 0,3-14-126,-1 1 1,0 0 0,1-1-1,-1 1 1,1-1-1,0 1 1,-1-1 0,1 1-1,0-1 1,0 1-1,0-1 1,0 0 0,0 1-1,0-1 1,0 0-1,1 0 1,-1 0 0,0 0-1,1 0 1,-1 0-1,1 0 1,-1-1 0,1 1-1,-1 0 1,1-1 0,-1 1-1,1-1 1,0 0-1,-1 1 1,1-1 0,0 0-1,1 0 1,67 1-1507,-52-1 778,8-1-251,-19 0 827,0 0 1,1 1 0,-1 0-1,0 1 1,1-1-1,-1 1 1,8 2-1,-14-2 262,0 1-1,0-1 1,0 0 0,0 0-1,0 0 1,0 1-1,0-1 1,0 0-1,-1 1 1,1-1-1,0 1 1,-1-1-1,1 1 1,-1-1-1,0 1 1,1-1-1,-1 1 1,0-1-1,0 1 1,0-1-1,0 3 1,-1 43 1139,0-32-1240,1-14-3,3 15-1010,7-13-4147,2-3-4790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13613,'0'0'8392,"1"8"-6753,0 15-576,0-12-521,0 1 0,0-1 1,1 1-1,5 18 0,-6-28-513,0 1 0,0-1-1,0 0 1,0 0-1,0 1 1,0-1-1,1 0 1,-1 0-1,1 0 1,-1 0-1,1 0 1,0-1-1,0 1 1,0-1-1,0 1 1,0-1-1,0 1 1,0-1-1,1 0 1,-1 0-1,0 0 1,1 0-1,-1-1 1,0 1-1,1-1 1,-1 1-1,1-1 1,3 0-1,1 0-66,0 0-1,0-1 0,0 0 0,0-1 0,-1 1 0,1-1 1,0-1-1,-1 1 0,1-1 0,-1 0 0,0 0 0,0-1 1,0 0-1,0 0 0,-1-1 0,1 1 0,-1-1 1,0 0-1,-1 0 0,1-1 0,5-10 0,-14 63-281,3-46 333,1 0-1,-1 0 1,1 0 0,0 0 0,0 0 0,-1 0-1,1 0 1,0 0 0,0 0 0,0 0-1,0 0 1,0 0 0,0 0 0,1 0-1,-1 0 1,0 0 0,0 0 0,1 0-1,-1 0 1,1 0 0,-1 0 0,1 0 0,-1 0-1,1 0 1,-1 0 0,1 0 0,0-1-1,0 1 1,-1 0 0,1-1 0,0 1-1,0 0 1,0-1 0,0 1 0,0-1-1,-1 1 1,1-1 0,0 0 0,0 1-1,2-1 1,0 0-25,0 0 1,0-1-1,0 1 0,0-1 0,0 0 0,0 1 0,-1-1 1,1-1-1,0 1 0,0 0 0,-1-1 0,1 1 0,4-5 1,4-3-1126,1-1 0,-1-1 1,-1 0-1,12-16 1,-5 1-4003,-3-2-3722,-13 27 8220,-9 28 2542,3-17-964,2 0 0,0 0 1,0 0-1,0 1 0,2-1 0,-2 17 1,3-26-993,0-1 0,0 0 0,0 1 0,0-1 0,0 1 0,0-1 0,0 0 0,0 1 0,0-1 0,0 0 0,0 1 0,0-1 0,0 0 0,0 1 0,0-1 0,1 0 0,-1 1 0,0-1 0,0 0 0,0 0 0,1 1 0,-1-1 0,0 0 0,0 0 0,1 1 0,-1-1 0,0 0 0,1 0 0,-1 0 1,0 1-1,1-1 0,-1 0 0,0 0 0,1 0 0,-1 0 0,0 0 0,1 0 0,-1 0 0,0 0 0,1 0 0,-1 0 0,0 0 0,1 0 0,-1 0 0,0 0 0,1 0 0,11 0-5529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16015,'0'0'14392,"-7"0"-14381,6 1-11,-26 4-54,26-4 53,0-1-1,1 0 1,-1 1-1,0-1 1,0 1-1,1-1 1,-1 1-1,1-1 1,-1 1-1,0 0 1,1-1-1,-1 1 1,1 0-1,-1-1 1,1 1-1,0 0 1,-1-1-1,1 1 0,0 0 1,-1 0-1,1 0 1,0-1-1,0 1 1,0 0-1,0 0 1,0 0-1,0-1 1,0 1-1,0 0 1,0 0-1,0 0 1,0 0-1,1-1 1,-1 1-1,0 0 1,0 0-1,1-1 1,-1 1-1,1 0 1,-1 0-1,1 0 1,3 3-57,-1-1 0,1 0 0,-1 1 0,1-2 0,0 1 0,0 0 0,0-1 0,1 0 0,-1 0 0,0 0 0,1 0 0,6 1 0,33 17-443,-40-16 479,0 0-1,0 1 0,-1-1 1,1 1-1,-1 0 1,0 0-1,0 0 0,-1 1 1,0-1-1,0 1 1,0-1-1,0 1 1,-1-1-1,0 1 0,0 0 1,-1 0-1,1 0 1,-1 0-1,-1-1 0,1 1 1,-1 0-1,0 0 1,-3 9-1,4-10 127,-1 0 0,-1-1 0,1 1 0,-1 0 0,1-1 0,-1 1 0,-1-1-1,1 1 1,-1-1 0,1 0 0,-1 0 0,0 0 0,-1 0 0,1-1 0,-1 1 0,1-1 0,-1 0 0,0 0 0,0 0 0,-1-1-1,1 0 1,0 1 0,-1-1 0,0-1 0,1 1 0,-1-1 0,0 1 0,-5-1 0,7-1-97,0-1 1,0 1-1,0-1 1,1 0 0,-1 0-1,0 0 1,1 0-1,-1-1 1,1 1-1,-1-1 1,1 1-1,-1-1 1,1 0-1,0 0 1,0 0-1,0 0 1,0 0 0,0-1-1,1 1 1,-1 0-1,1-1 1,-1 0-1,1 1 1,0-1-1,0 0 1,0 1-1,0-1 1,1 0 0,-1-5-1,-2-5-360,1 0-1,0 0 0,1-1 1,0 1-1,2-16 1,-1 24 99,1 1 0,0 0 0,0 0 1,0 0-1,1 0 0,-1 1 0,1-1 0,0 0 1,0 1-1,1-1 0,-1 1 0,1-1 1,-1 1-1,1 0 0,0 0 0,5-3 0,5-4-2292,1 1 0,25-14 0,-29 17 1169,25-13-4570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2:59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9865,'0'0'7880,"-1"11"-5841,-17 141 2912,8-92-3481,-3 87-1,13-141-1451,2 34 59,-2-40-76,0 1-1,0-1 1,0 1 0,0-1-1,0 1 1,0-1 0,0 0-1,0 1 1,0-1 0,0 1-1,0-1 1,0 1 0,0-1-1,1 1 1,-1-1 0,0 1 0,0-1-1,0 0 1,1 1 0,-1-1-1,0 0 1,1 1 0,-1-1-1,0 0 1,1 1 0,-1-1-1,1 0 1,-1 1 0,0-1 0,1 0-1,-1 0 1,1 0 0,-1 1-1,1-1 1,-1 0 0,1 0-1,-1 0 1,1 0 0,-1 0-1,0 0 1,1 0 0,-1 0-1,1 0 1,-1 0 0,1 0 0,-1 0-1,1 0 1,-1-1 0,1 1-1,-1 0 1,1 0 0,-1 0-1,0-1 1,1 1 0,-1 0-1,1 0 1,-1-1 0,0 1 0,1 0-1,-1-1 1,0 1 0,1-1-1,-1 1 1,6-9-153,0 0 1,0 0-1,-1-1 1,-1 1-1,0-1 1,0 0-1,0 0 1,-2 0-1,3-14 0,1 2-200,58-208-2526,-63 228 3150,-2 32 700,-15 108-106,7-70-18,-1 75 0,10-142-746,-1-38 368,-3 22-746,0 0 0,-2 1 0,1 0 0,-2 0 0,0 0 0,-15-23 0,5 13-605,-2 0 0,-31-33 0,136 65 1537,-47-6-1490,-14-1-4759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7175,'0'0'16335,"59"-7"-17840,-18 3-4741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13389,'0'0'7826,"0"10"-6662,-9 207 3459,9-214-4598,0-1 1,0 0 0,0 1 0,0-1-1,1 0 1,-1 1 0,1-1 0,0 0-1,-1 0 1,1 1 0,0-1 0,0 0-1,0 0 1,0 0 0,1 0 0,-1 0 0,1 0-1,-1-1 1,1 1 0,-1 0 0,1-1-1,0 1 1,0-1 0,0 0 0,0 1-1,0-1 1,0 0 0,0 0 0,0-1-1,1 1 1,-1 0 0,0-1 0,5 1-1,-3 0-3,0-1-1,1 0 0,-1 0 1,0 0-1,0-1 0,1 0 1,-1 0-1,0 0 0,0 0 1,0 0-1,0-1 0,0 0 1,0 0-1,-1 0 0,1 0 1,0-1-1,-1 1 0,4-4 1,29-42 13,-14 17-102,-19 86-376,-3-48 524,0 0-1,0 0 1,0 1 0,1-1 0,1 0 0,-1 0 0,4 10 0,-4-16-62,0 1 1,0 0-1,0-1 0,0 0 1,1 1-1,-1-1 0,0 1 1,0-1-1,1 0 1,-1 0-1,1 0 0,-1 0 1,1 0-1,0 0 1,-1 0-1,1-1 0,0 1 1,-1-1-1,1 1 1,0-1-1,0 1 0,-1-1 1,1 0-1,0 0 1,0 0-1,0 0 0,0 0 1,-1 0-1,1-1 1,0 1-1,0 0 0,0-1 1,-1 0-1,1 1 1,2-2-1,-2 1-182,-1 0 0,1 0 0,0 0 1,0 0-1,-1 0 0,1 0 0,-1 0 0,1-1 1,-1 1-1,1 0 0,-1-1 0,0 0 0,0 1 0,0-1 1,0 0-1,0 1 0,0-1 0,0 0 0,0-2 0,6-38-9851,-6 9-3850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15631,'0'0'8392,"33"49"-8104,-4-44-224,6 0-1153,1 2-1505,-4-2-2147,-4 4-3491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10 230 9897,'0'0'9076,"-1"9"-6829,-2 3-1385,-2 40 3006,5-52-3848,0 1 1,1-1-1,-1 1 0,0-1 1,1 1-1,-1-1 0,0 1 1,1-1-1,-1 0 0,1 1 1,-1-1-1,1 1 0,-1-1 1,1 0-1,-1 0 0,1 1 1,-1-1-1,1 0 0,0 0 1,-1 1-1,1-1 0,-1 0 1,1 0-1,0 0 0,-1 0 1,1 0-1,-1 0 0,1 0 1,0 0-1,-1 0 1,1 0-1,-1-1 0,2 1 1,22-5 178,-18 1-201,0 1-1,0-1 0,0-1 0,0 1 1,-1-1-1,0 0 0,0-1 0,0 1 1,-1-1-1,0 0 0,0 0 0,0 0 1,-1 0-1,0-1 0,0 1 0,-1-1 1,1 0-1,-2 0 0,3-12 0,1-13-302,-1 0 0,-1-63 0,-3 84 218,0 10 82,0 1 0,0 0 0,0-1 0,0 1 0,0 0 0,1-1 0,-1 1 0,0 0 0,0-1 0,0 1 0,0 0 0,0 0 0,-1-1 0,1 1 0,0 0 0,0-1 0,0 1 0,0 0 0,0-1 0,0 1 0,0 0 0,-1-1 0,1 1-1,0 0 1,0 0 0,0-1 0,-1 1 0,1 0 0,0 0 0,0 0 0,-1-1 0,1 1 0,0 0 0,0 0 0,-1 0 0,1 0 0,0-1 0,-1 1 0,0 0 0,-11 9-81,-9 19 112,19-23-54,-17 28 260,-20 52 0,36-76-153,-1 1 1,1-1 0,1 1 0,0 0-1,0 0 1,1 0 0,0 0 0,1 0-1,0 0 1,3 19 0,-2-25-129,0-1 0,1 0-1,-1 1 1,1-1 0,0 0 0,0 0-1,0 0 1,0-1 0,0 1 0,0 0 0,1-1-1,0 1 1,-1-1 0,1 0 0,0 0-1,0 0 1,0 0 0,0-1 0,0 1 0,1-1-1,-1 0 1,0 0 0,1 0 0,-1 0-1,7 0 1,9 2-243,0-2 1,0 0-1,28-2 0,-37 0 406,-1 0-66,-1 0 0,1-1 1,-1 0-1,0-1 0,0 1 0,0-2 0,0 1 0,14-9 0,20-9 1345,-21 77-1297,-20-55-80,-1 0 0,1 1 1,-1-1-1,1 0 0,0 0 0,0 0 1,0-1-1,0 1 0,-1 0 0,1 0 1,0 0-1,0-1 0,1 1 0,-1 0 1,0-1-1,0 1 0,0-1 0,0 1 1,0-1-1,1 0 0,-1 1 0,0-1 0,2 0 1,-1 0 29,-1-1 1,0 1-1,0-1 0,0 0 1,0 1-1,0-1 1,0 0-1,0 0 1,0 0-1,0 0 0,0 1 1,0-1-1,-1 0 1,1-1-1,0 1 1,-1 0-1,1 0 0,0-2 1,2-4 170,0-1 0,-1 1 0,0 0 0,-1-1 1,0 1-1,1-13 0,-2-60 1395,1 79-1611,-1 1 1,1-1-1,-1 1 0,1-1 1,-1 0-1,1 1 0,-1-1 1,1 1-1,0-1 0,-1 1 0,1 0 1,0-1-1,-1 1 0,1 0 1,0-1-1,-1 1 0,1 0 1,0 0-1,0 0 0,-1-1 0,1 1 1,0 0-1,0 0 0,0 0 1,0 0-1,29 1-150,-19-1 29,19 0-526,57-1-2962,-29-5-4982,-4-6-8648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11082,'0'0'11654,"1"12"-9876,3 45-775,-2-1 1,-7 61 0,4-110-956,0-3 47,1 0-1,-1 1 1,1-1-1,0 0 0,0 0 1,1 0-1,-1 0 1,2 5-1,-1-8-71,-1 0-1,1-1 0,0 1 0,0 0 0,-1 0 1,1-1-1,0 1 0,0 0 0,0-1 0,0 1 1,0 0-1,0-1 0,0 0 0,0 1 0,0-1 0,0 1 1,0-1-1,0 0 0,0 0 0,0 0 0,0 0 1,1 0-1,-1 0 0,0 0 0,0 0 0,0 0 1,0 0-1,0-1 0,0 1 0,0 0 0,0-1 1,0 1-1,0-1 0,0 1 0,2-2 0,6-2 54,0 0-1,0-1 0,-1 0 1,1-1-1,-1 0 0,0 0 1,-1-1-1,0 0 0,8-8 1,4-7-26,31-48 0,-42 58-75,-1 0 0,0-1 0,-1 0 0,0 0 0,3-15 0,-7 24-813,-1-1 0,-1 0 0,1 1 0,-1-1 0,0 0 0,-1-8 0,-1 8-5082,-4 3-3604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11851,'0'0'14766,"48"40"-13837,-19-41-513,3-4-351,-2 0-33,-1 2-801,-7 2-1954,-4 0-1633,-5-1-1505,-4 2-2820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41 119 13004,'0'0'11681,"-7"4"-11318,-23 11-176,26-9 144,16-2-109,12-2 105,4-3-31,-1-1-1,47-8 1,-74 11-246,1 0 0,-1 0 0,0 0 0,1 0 1,-1 0-1,0 0 0,1 0 0,-1 0 1,1 0-1,0 0 0,-1 0 0,1-1 1,0 1-1,0 0 0,-1 0 0,1-1 0,0 1 1,0 0-1,0-1 0,0 1 0,1 0 1,6 0-716,-1-1 1,0 0 0,0-1-1,0 1 1,0-1 0,1 0 0,-1-1-1,-1 0 1,1 0 0,0 0 0,0-1-1,-1 0 1,1-1 0,-1 1-1,0-1 1,0 0 0,0-1 0,-1 1-1,0-1 1,0 0 0,0-1-1,0 1 1,4-7 0,8-22 536,-10-2 3664,-7 35-3382,0 1 0,-1-1 0,1 1 0,0-1 0,0 0 0,0 1 1,-1-1-1,1 1 0,0-1 0,-1 1 0,1-1 0,-1 1 0,1-1 0,0 1 0,-1-1 0,1 1 0,-1-1 0,1 1 0,-1 0 0,1-1 0,-1 1 1,1 0-1,-1 0 0,0-1 0,1 1 0,-1 0 0,1 0 0,-1 0 0,0 0 0,1 0 0,-1 0 0,0 0 0,1 0 0,-1 0 0,0 0 1,1 0-1,-1 0 0,1 0 0,-1 0 0,0 0 0,1 1 0,-1-1 0,1 0 0,-1 0 0,0 1 0,-30 14 1509,23-8-1294,0 0-1,1 0 1,0 1 0,-8 11 0,13-17-348,1 0-1,-1 0 1,1 0 0,0 0-1,0 0 1,-1 1-1,1-1 1,0 0 0,1 1-1,-1-1 1,0 1-1,1-1 1,0 1 0,-1-1-1,1 1 1,0-1-1,0 1 1,0-1 0,1 1-1,-1-1 1,1 1-1,-1-1 1,1 1 0,1 2-1,-1-4-21,1 1 0,0 0 0,0-1 0,-1 1 0,1-1 0,0 0-1,1 0 1,-1 1 0,0-1 0,0-1 0,0 1 0,1 0 0,-1 0 0,0-1 0,1 1-1,2-1 1,45 4-791,-39-4 413,23 1-327,-16-1 621,0 1 0,0 0 0,18 5-1,-35-6 113,-1 0-1,1 0 0,0 0 1,-1 0-1,1 0 0,-1 0 0,1 0 1,-1 1-1,1-1 0,-1 0 1,1 0-1,-1 1 0,1-1 0,-1 0 1,1 0-1,-1 1 0,1-1 0,-1 1 1,1-1-1,-1 0 0,0 1 1,1-1-1,-1 1 0,0-1 0,1 1 1,-1-1-1,0 1 0,0-1 1,1 1-1,-1-1 0,0 1 0,0-1 1,0 1-1,0 0 0,0-1 0,0 1 1,0-1-1,0 1 0,0-1 1,0 1-1,0 0 0,0-1 0,0 1 1,0-1-1,0 1 0,-1-1 1,1 1-1,0-1 0,0 1 0,-1-1 1,1 1-1,0-1 0,-1 1 1,1-1-1,-1 0 0,1 1 0,0-1 1,-1 1-1,1-1 0,-1 0 0,1 1 1,-1-1-1,1 0 0,-1 0 1,1 0-1,-2 1 0,-33 22 1376,35-23-1399,-9 5 92,1-1 0,-1 1 0,0-2 0,0 1 0,0-1 0,0-1-1,0 1 1,-16 0 0,24-2-186,1-1-1,0 0 1,-1 0-1,1 0 0,0 0 1,-1 0-1,1 0 1,0 0-1,-1 0 1,1-1-1,0 1 0,0 0 1,-1 0-1,1 0 1,0 0-1,-1 0 0,1 0 1,0-1-1,0 1 1,-1 0-1,1 0 1,0 0-1,0-1 0,-1 1 1,1 0-1,0 0 1,0-1-1,0 1 1,0 0-1,-1 0 0,1-1 1,0 1-1,0 0 1,0 0-1,0-1 1,0 1-1,0 0 0,0-1 1,0 1-1,5-16-3575,17-12-4303,1 11 828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10025,'0'0'14163,"1"9"-12385,-1 5-1358,6 33 1561,-6-45-1922,1 0-1,-1 0 1,1 0-1,0 0 1,0 0-1,0 0 1,0-1-1,0 1 1,0 0 0,1-1-1,-1 1 1,1-1-1,-1 1 1,1-1-1,-1 0 1,1 0-1,0 0 1,-1 1-1,1-2 1,0 1-1,0 0 1,3 1-1,15 1-35,1 0 1,0-1-1,0-1 0,0-1 0,0-1 0,0-1 0,26-5 0,66-4-672,-104 19 1345,-9-7-690,1 0 0,-1 0 1,1 0-1,-1-1 0,0 1 0,1 0 1,0-1-1,-1 1 0,1 0 1,-1-1-1,1 1 0,0-1 0,-1 1 1,1-1-1,0 1 0,0-1 0,-1 1 1,1-1-1,0 0 0,1 1 0,21 1-904,0-2 0,0 0 0,41-6 0,25-2-4382,-21 14 5471,3 0 2017,-26-11-5381,-31 0-153,-7-1-2087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18514,'0'0'9416,"53"-17"-17391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 10794,'0'0'15124,"-9"-1"-13971,6 0-1086,-4 0 146,0 0 1,0 0-1,0 1 0,0 0 0,0 0 0,-14 2 0,19-1-182,0 0 0,0-1 0,0 1-1,0 0 1,0 0 0,0 0 0,1 0 0,-1 1 0,0-1 0,1 0-1,-1 1 1,0-1 0,1 1 0,0 0 0,-1-1 0,1 1-1,0 0 1,0 0 0,0 0 0,0 0 0,0 0 0,0 0 0,1 0-1,-1 0 1,1 0 0,-1 0 0,1 1 0,0-1 0,0 0 0,0 0-1,0 4 1,0-1-373,1 1 0,-1-1 0,1 1 0,0-1 0,0 1 0,0-1 0,1 0 0,0 0 0,4 8 0,-5-10 18,1-1 1,-1 1 0,1-1-1,0 0 1,0 0-1,0 0 1,0 0-1,0 0 1,0 0 0,1 0-1,-1-1 1,1 1-1,-1-1 1,1 0 0,-1 0-1,1 0 1,0 0-1,0 0 1,-1-1-1,6 2 1,17-2-7967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 10186,'6'-4'8584,"-6"21"-7623,-2 6 160,-2 5 0,-5 6-224,1 1-65,1-1-159,0-3-160,5-2-321,-1-4-96,3-5-64,0-5-192,0-7-1474,-3-5-1697,-4-3-3171,-5-7-4837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15663,'0'0'5205,"11"-6"-4372,3-1-545,-1 1 1,1 1 0,0 0 0,0 1 0,1 1 0,-1 0 0,1 1-1,29-1 1,-14 3-165,0 1 0,0 1 0,0 2 0,36 8 0,-55-9-120,0 0 1,0 0-1,-1 1 0,0 1 0,0-1 1,0 2-1,0-1 0,-1 1 0,0 1 0,0 0 1,-1 0-1,1 1 0,-2 0 0,14 17 1,-18-21 6,0 1 0,0-1 0,-1 1 0,1 0 0,-1 0 0,0 0 0,-1 0 0,1 1 0,-1-1 0,0 0 0,0 0 0,-1 1 0,0-1 0,0 1 0,0-1 0,0 0 0,-3 11 0,1-9 87,-1-1 0,0 0 0,0 1 0,0-1 0,-1-1 1,0 1-1,0 0 0,0-1 0,-1 0 0,0 0 0,0 0 1,-8 5-1,-1 1 167,-1-2 1,-1 0-1,1-1 0,-1-1 1,0 0-1,-1-1 1,0 0-1,0-2 0,0 0 1,-19 2-1,18-5-140,1 0-1,-1 0 0,1-2 1,-29-4-1,42 5-208,1-1-1,0 1 0,0-1 0,0 0 0,0 0 0,0 0 0,0 0 1,0-1-1,0 1 0,0-1 0,0 0 0,1 0 0,-1 0 0,1 0 0,-1 0 1,1 0-1,0-1 0,0 1 0,0-1 0,0 1 0,1-1 0,-1 0 1,1 0-1,-1 0 0,1 0 0,0 0 0,0 0 0,0 0 0,1 0 1,-1-1-1,1 1 0,-1-4 0,2 5-169,-1 0 0,0 0 0,0 1 0,0-1 0,1 0 0,-1 0 0,1 1 0,0-1 0,-1 1 0,1-1 0,0 0 0,0 1 0,0-1 0,0 1 0,0 0 0,0-1 0,0 1 0,1 0 0,-1 0 0,0-1 0,1 1 0,1 0 0,38-17-8643,-11 10 1370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15 10794,'0'0'15556,"-10"-4"-15294,6 2-227,0 0 0,0 1 0,0 0 0,0 0 0,-1 0 0,1 0 0,0 0 0,-1 1 0,1 0 0,-1 0 0,1 0 0,0 1 0,-1-1 0,1 1 0,0 0 0,-1 0 0,1 1 0,0-1 0,0 1 0,0 0 0,0 0 0,1 0 0,-1 1 0,-6 4 0,-7 5 276,1 0 0,0 1 0,-16 16 0,27-24-218,1 0 1,0 0-1,0 0 1,0 0-1,0 1 1,1 0-1,0-1 0,0 1 1,1 0-1,0 1 1,0-1-1,0 0 1,-1 12-1,3-16-77,0 0-1,0 0 1,0 0 0,0 0-1,1 0 1,-1 0 0,1-1-1,-1 1 1,1 0 0,0 0-1,0 0 1,0-1 0,0 1-1,0 0 1,0-1 0,0 1-1,0-1 1,1 0 0,-1 1-1,0-1 1,1 0 0,0 0-1,-1 1 1,1-1 0,0-1-1,-1 1 1,1 0 0,0 0-1,0-1 1,0 1 0,-1-1-1,1 1 1,3-1 0,8 3 27,0-2 1,0 0 0,25-1 0,-23 0-21,12 0-888,-1-2 0,35-6 0,13-12-6736,-38 5 95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14798,'0'0'12188,"-7"8"-12071,-4 6-101,-10 11 426,-29 48 0,46-67-358,0 0 0,0 0 0,1 1 0,0-1 0,1 1 1,-1 0-1,1 0 0,0 0 0,1 0 0,0 0 0,0 0 1,1 1-1,-1-1 0,3 12 0,-2-17-116,1 0 0,0 0 1,0 0-1,0 0 0,0 0 0,1 0 0,-1-1 0,0 1 1,1 0-1,-1-1 0,1 1 0,0-1 0,-1 0 1,1 1-1,0-1 0,0 0 0,0 0 0,0 0 0,0 0 1,0-1-1,0 1 0,0 0 0,0-1 0,4 1 0,55 2-5264,-55-3 4037,22-1-4960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14638,'0'0'7468,"-5"11"-6192,-15 34-475,19-43-794,1-1-1,-1 1 1,1-1 0,-1 1-1,1-1 1,-1 1 0,1-1-1,0 1 1,0 0 0,0-1-1,0 1 1,0-1 0,0 1-1,0 0 1,1-1 0,-1 1-1,1-1 1,-1 1 0,1-1-1,-1 1 1,1-1 0,0 1-1,0-1 1,-1 0 0,1 1-1,0-1 1,0 0 0,1 0-1,-1 1 1,0-1 0,0 0-1,1 0 1,-1 0 0,0-1-1,1 1 1,-1 0 0,1 0-1,-1-1 1,1 1 0,-1-1 0,1 0-1,-1 1 1,1-1 0,2 0-1,1 1-259,0 0 1,0 0-1,0-1 0,0 0 0,0 0 0,0-1 1,0 1-1,0-1 0,0 0 0,0 0 0,9-4 1,-8 1-172,0-1 1,0 0 0,0 0 0,-1-1-1,0 0 1,7-9 0,-12 14 925,-16 36 3229,5-14-2535,4-9-812,0 0-1,2 0 1,-1 0 0,1 1 0,1 0 0,0 0-1,1 0 1,-2 24 0,5-37-561,0 0-1,0 1 1,0-1 0,0 1 0,0-1-1,0 1 1,1-1 0,-1 0 0,0 1-1,0-1 1,1 1 0,-1-1 0,0 0-1,0 1 1,1-1 0,-1 0 0,1 1 0,-1-1-1,0 0 1,1 0 0,-1 1 0,0-1-1,1 0 1,-1 0 0,1 0 0,-1 0-1,1 0 1,-1 1 0,1-1 0,-1 0-1,0 0 1,1 0 0,-1 0 0,1 0-1,-1 0 1,1 0 0,-1-1 0,1 1-1,-1 0 1,0 0 0,1 0 0,-1 0-1,1 0 1,-1-1 0,1 1 0,-1 0-1,1-1 1,-1 1 143,14-5-8384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11563,'0'0'6326,"1"11"-4025,1 5-1631,1-1 0,1 1 0,1-1 0,0 0 0,8 17 0,-8-24-576,-1 0-1,0 1 1,-1-1 0,0 1 0,0 0 0,-1 0 0,0 0 0,-1 0 0,0 0 0,0 1 0,-1-1 0,0 0 0,-1 0 0,1 0 0,-2 1 0,0-1 0,0 0 0,0 0 0,-1-1 0,-1 1 0,1 0 0,-1-1 0,-1 0 0,1 0-1,-1 0 1,-1-1 0,0 0 0,0 0 0,-12 11 0,-27 20-226,42-36-327,0 0 1,0-1-1,0 1 0,0-1 1,-1 1-1,1-1 0,-1 0 1,-4 0-1,2-2-4409,6-6-3519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18610,'0'0'9224,"71"33"-8391,-38-30-481,-1-3-255,1 0-97,-1 0-193,-10 0-1056,-2-2-1153,-8-3-2275,-8 0-2914</inkml:trace>
  <inkml:trace contextRef="#ctx0" brushRef="#br0" timeOffset="1">0 118 12204,'0'0'8103,"80"22"-7718,-40-22-33,6 0-224,1 0-64,0 0-1185,0-9-1954,1-2-8872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24 4644,'0'0'18930,"-8"-5"-17755,2 2-1065,1 0-1,-1 1 1,0-1 0,0 1 0,0 1 0,0-1 0,-1 1 0,1 0-1,0 1 1,0-1 0,-1 1 0,1 1 0,0-1 0,-1 1 0,1 0-1,0 0 1,0 1 0,-7 2 0,-8 3 188,1 0-1,1 2 1,-37 21-1,51-28-241,1 1 0,-1 0 0,1 0 0,-1 0 0,1 1 0,1-1 1,-1 1-1,0 0 0,1 0 0,0 0 0,0 1 0,0-1 0,0 1 0,1 0 0,-1-1 0,1 1 0,1 0 0,-1 0 0,1 1 1,0-1-1,-1 7 0,2-11-44,1 1 0,-1 0 0,1-1 0,-1 1 1,1-1-1,0 1 0,0-1 0,0 1 0,-1-1 0,2 1 1,-1-1-1,0 0 0,0 1 0,0-1 0,0 0 1,1 0-1,-1 0 0,1 0 0,-1 0 0,1 0 0,-1-1 1,1 1-1,-1 0 0,1-1 0,0 1 0,-1-1 1,1 0-1,0 1 0,3-1 0,60 5 77,-53-5-63,8 0-56,105 0-1617,-43-8-3504,-38 1-465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13965,'0'0'11649,"-10"2"-10774,1 1-706,0 1 0,1 0 0,-1 0-1,1 0 1,0 1 0,0 1 0,0-1 0,1 1 0,0 0-1,0 1 1,0 0 0,1 0 0,0 0 0,1 1-1,-7 12 1,5-10-34,1 1 0,0 0 0,0 0 1,1 0-1,1 1 0,0 0 0,-3 19 0,6-27-137,0-1-1,1 1 1,0-1 0,-1 1-1,1 0 1,1-1 0,-1 1-1,0-1 1,1 1 0,0-1-1,0 1 1,0-1 0,0 1 0,1-1-1,-1 0 1,1 0 0,0 0-1,0 0 1,0 0 0,0 0-1,0 0 1,1 0 0,-1-1-1,1 0 1,0 1 0,0-1 0,0 0-1,0 0 1,0 0 0,5 1-1,1 1-542,0-1 0,1 0 0,0-1 0,0 0 0,-1-1 0,20 1 0,-20-2-818,0 0-1,0-1 0,0 0 0,14-4 0,12-10-6158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13549,'0'0'8039,"-38"60"-6469,38-41-353,2-3-448,13-3-289,3-7-320,6-1-64,-1-5 1,-2 0-258,3-4-1248,-4-8-1121,0-4-930,-4-1-1152,-1-4-513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8:21:3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15567,'0'0'3016,"8"0"-2803,-5 0-184,0 1-1,1-1 0,-1 1 0,0-1 0,0 1 1,0 0-1,0 0 0,0 1 0,0-1 0,0 1 0,-1-1 1,1 1-1,0 0 0,-1 0 0,4 3 0,36 49 276,-40-52-300,72 93-114,160 157 1,-140-155-2763,-83-87 1747,0 1-1,-1 1 1,0 0 0,-1 0 0,0 1 0,-1 0 0,7 17 0,-8-1-3647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8712,'0'0'11553,"3"10"-9952,2 8-1050,-1 0-1,0 1 1,-2-1-1,0 1 1,-1-1-1,-1 1 1,-3 27 0,-26 143 2183,10-75-1582,44-337-821,-25 238-437,0-1 1,2 0 0,-1 1 0,2-1-1,0 0 1,5 15 0,-7-26 113,0-1 0,1 1 1,-1-1-1,1 0 0,-1 1 1,1-1-1,0 0 0,0 0 1,0 0-1,0 0 0,0-1 1,0 1-1,1-1 0,-1 1 1,1-1-1,-1 0 0,1 0 1,-1 0-1,1 0 0,0 0 1,-1 0-1,1-1 0,0 0 1,0 1-1,-1-1 0,1 0 1,0 0-1,0 0 0,-1-1 1,1 1-1,0-1 0,0 0 1,4-1-1,1-1 54,0 0-1,-1 0 1,1-1 0,-1 0-1,0 0 1,0-1-1,0 0 1,-1 0 0,1-1-1,5-6 1,5-11 81,21-39-1,-35 56-358,-15 56 99,9-40 173,0 1-1,1-1 1,0 0-1,0 1 1,1-1 0,0 16-1,1-25-47,1 0-1,-1 0 1,0 0-1,0 0 1,1 0-1,-1 0 1,0-1-1,1 1 0,-1 0 1,1 0-1,-1 0 1,1 0-1,-1 0 1,1-1-1,0 1 1,-1 0-1,1-1 0,0 1 1,0 0-1,0-1 1,-1 1-1,1-1 1,0 1-1,0-1 1,2 1-1,32 2 308,-28-4-236,1-1-1,-1 1 0,0-1 0,1 0 1,-1-1-1,14-6 0,-7-1-23,0-1-1,0-1 0,21-23 1,-30 31-46,-1-1-1,1 0 1,-2-1 0,1 1 0,0-1 0,-1 0 0,0 1 0,0-1 0,-1-1 0,0 1-1,0 0 1,0-1 0,1-9 0,-3 15-11,0 1 0,0 0 0,-1-1 0,1 1 0,0 0 0,0-1 0,0 1 0,0 0 0,-1-1 0,1 1 0,0 0 0,0 0 0,-1-1 0,1 1 0,0 0 0,0 0 0,-1 0 0,1-1 0,0 1 1,-1 0-1,1 0 0,0 0 0,-1 0 0,1 0 0,0 0 0,-1 0 0,1-1 0,0 1 0,-1 0 0,1 0 0,0 0 0,-1 0 0,1 0 0,0 1 0,-1-1 0,1 0 0,0 0 0,-1 0 0,1 0 0,0 0 0,-1 0 0,1 1 0,0-1 0,-1 0 0,1 0 0,0 0 0,0 1 0,-1-1 0,1 0 0,0 0 0,0 1 0,-1-1 0,-16 12-58,7-1 90,0 0 0,1 1 0,-16 25 0,22-32-21,0 0 1,1 0 0,0 0 0,0 0-1,0 0 1,0 1 0,1-1-1,0 0 1,0 1 0,1 0 0,-1-1-1,1 1 1,1 10 0,0-14-119,0 0 0,0 1 0,1-1 0,-1 0 0,1 0 0,-1 1 1,1-1-1,-1 0 0,1-1 0,0 1 0,0 0 0,0 0 0,0-1 0,0 1 1,1-1-1,-1 0 0,0 0 0,1 0 0,-1 0 0,1 0 0,-1 0 0,1-1 1,3 1-1,2 1-703,0 0 0,1-1 0,0 0 0,-1-1 0,18 0 0,-13-5-5380,-1-7-4538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120 166 7976,'0'0'10602,"-31"50"-8456,23-27-353,0-2-159,3 1-289,3-2-512,2-3-513,0-4-256,0-3 0,7-2-64,1-2-1089,0-3-1473,0-2-1890,2-1-4421</inkml:trace>
  <inkml:trace contextRef="#ctx0" brushRef="#br0" timeOffset="1">289 0 13196,'0'0'4629,"3"12"-2323,13 39-89,-8-28-1247,0 0-1,-2 1 0,4 29 0,-9-47-919,0 1-1,-1-1 0,0 1 1,0 0-1,0-1 1,-1 1-1,0 0 1,-1-1-1,1 1 1,-1-1-1,-1 0 0,1 1 1,-1-1-1,0 0 1,0-1-1,-9 12 1,-1-3-201,-1 1 1,-1-2 0,0 0 0,-1-1 0,-1-1 0,0 0 0,-20 9-1,15-9-2448,0-2-1,-46 13 0,15-11-5696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0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12300,'0'0'2786,"10"1"391,199 2 4012,116-18-4733,-96 3-2081,499-56-172,-706 68 27,-6 0-2920,-28-4-7588,-4 0-185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14382,'0'0'16399,"40"55"-15854,-32-35-321,-1 0-160,9-3-32,0-4 32,3-4-288,7-5-513,2-4-512,0 0-1057,0-12-1858,-3-6-1858,3-6-4836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15439,'0'0'6790,"-61"65"-4324,33-34-576,0 4-416,0 1-129,3 3-544,2 2-577,8-3-128,5-2-64,7-4-961,3-7-2979,0-6-6245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7623,'0'0'13261,"69"16"-11948,-29-14-256,10-1-320,5-1-513,1 1-96,-2 1-96,-4 0 32,-6 1-64,-9 0-929,-17 0-608,-12 1-1410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13837,'0'0'4420,"47"21"-2786,-3-18-641,9-3-160,11 0-321,5 0-320,-1-2-128,-4-7-1345,-3-5-5349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5317,'0'0'13389,"9"4"-12193,4 1-954,0-1 1,0 0 0,0 0 0,1-2 0,0 0 0,-1 0 0,1-1 0,0-1 0,-1 0 0,21-3-1,26-6 63,65-19-1,-40 9-88,147-20-61,319-13 0,-423 45 690,0-6 0,164-37 0,-318 49-159,-49 2 0,-240 44-1833,-218 18-898,440-59 2088,-466 42 544,540-44-468,-6 2 38,22-3-29,14 0 61,72-1-345,124-1-1084,-71-4-3002,-27-3-3434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14 9161,'0'0'8061,"-9"-2"-6962,0-1-844,1 1-1,-1 0 1,0 0-1,0 1 1,0 0-1,1 1 1,-1 0-1,0 0 0,0 1 1,0 0-1,0 1 1,1-1-1,-1 2 1,-9 3-1,1 2 325,0 1 0,1 0 0,0 1-1,1 1 1,0 1 0,-25 25 0,35-32-505,0 1 0,-1 0 0,2 0 1,-1 0-1,1 1 0,0 0 0,0 0 1,1 0-1,0 0 0,0 0 0,1 1 0,0-1 1,0 1-1,0-1 0,1 1 0,1 0 1,-1 0-1,1 0 0,1 8 0,0-14-81,-1 0-1,1 0 0,-1-1 1,1 1-1,0 0 1,-1 0-1,1-1 1,0 1-1,0 0 0,1-1 1,-1 1-1,0-1 1,0 1-1,1-1 1,-1 1-1,1-1 1,-1 0-1,1 0 0,3 2 1,0-1-215,0 0 0,0 0 0,0-1 0,0 1 0,0-1 0,0 0 0,7 0 0,4-1-1594,-1 0 0,1-1 0,-1 0 0,20-5-1,16-10-7995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15214,'-11'6'2317,"3"-2"-1942,-12 6 679,1 1 0,0 0 0,-25 21 0,40-29-977,0-1 0,0 2 1,1-1-1,-1 0 0,1 1 1,0-1-1,0 1 0,0 0 1,0 0-1,1 0 0,0 1 1,-1-1-1,2 0 0,-1 1 1,0 0-1,1-1 0,0 1 1,0 0-1,0-1 0,1 1 1,0 0-1,0 0 0,0 0 0,1 7 1,1-8-70,0-1 1,-1 0 0,2 0-1,-1 0 1,0-1 0,0 1-1,1-1 1,0 1 0,-1-1-1,1 0 1,0 1 0,0-2-1,0 1 1,0 0 0,1-1-1,-1 1 1,0-1 0,1 0-1,-1 0 1,1 0 0,-1 0-1,8 0 1,-3 0 8,1 0 0,0 0 0,-1-1 0,1 0 0,0-1 0,-1 1 0,1-2 0,14-3 0,-17 2 9,-1 0-1,0 0 1,0 0 0,0-1-1,0 0 1,0 0 0,-1 0-1,0-1 1,0 1 0,0-1-1,0 0 1,-1 0 0,1 0-1,-2-1 1,1 1 0,0-1-1,-1 0 1,0 1 0,0-1-1,-1 0 1,0 0 0,0 0-1,0-1 1,-1 1 0,0-9-1,-1 12 12,0 1 0,0 0 0,0-1 0,0 1 0,-1 0 0,1 0-1,-1 0 1,1 0 0,-1 0 0,0 1 0,1-1 0,-1 0 0,0 1-1,0-1 1,0 1 0,0 0 0,-1 0 0,1 0 0,0 0 0,0 0-1,-1 0 1,1 0 0,-3 0 0,1 0-42,0 0 1,0 0-1,0 1 1,0-1-1,0 1 1,0-1-1,-1 1 1,1 1-1,0-1 1,0 0-1,0 1 1,0 0-1,0 0 1,-4 2-1,-3 12-962,10-8-1908,3-2-3543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12204,'0'0'4809,"4"8"-3154,-3-6-1557,1 1 0,-1 0 0,1-1 0,0 0 0,0 1-1,0-1 1,0 0 0,0 0 0,1 0 0,-1 0 0,1-1 0,-1 1-1,1 0 1,-1-1 0,1 0 0,0 0 0,0 0 0,5 1 0,7 1 274,0-2 0,0 0 0,20-1-1,69-7 654,143-26 0,-15 0-838,-190 28-192,9-1 191,-40 6-662,-18 3-745,-49 15-6455,38-14 2545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11979,'1'92'8731,"10"121"-384,-12-212-8286,1 0 0,0 0 0,0-1 0,0 1 0,0 0 0,0 0 0,0 0 0,0 0 0,0-1 0,1 1 0,-1 0 0,0 0 0,0 0 0,1-1 0,-1 1 0,0 0 0,1 0 0,-1-1 0,1 1 0,-1 0 0,1-1 0,-1 1 0,2 1 0,10-13 918,8-32-465,-10 2-420,8-58 0,-6 30-143,-6 60-2736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13549,'0'0'11691,"9"55"-9929,5-38-385,2 1-576,4-3-321,1 1-288,5-6-96,5-4-64,5-6 32,2 0-448,0-10-897,-3-8-1442,-3-5-1697,-7-2-1858,-6-1-2306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13261,'0'0'3843,"-55"63"-672,24-23-865,-4 3-64,4 1-320,2 1-416,7-4-738,6-4-415,5-2-225,7-7-96,4-4-32,0-6-448,0-8-1827,7-10-2433,1 0-5061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4516,'0'0'21471,"2"11"-21017,0 16-347,0 1 0,-3 38 0,-1-27-171,5 56-1,-2-91-224,0 0 1,0 0-1,1 1 0,-1-1 0,1 0 0,0 0 1,4 6-1,-2-3-1570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1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13293,'0'0'4900,"58"11"-3587,-20-5-512,7-3-32,9-3-257,5 0-351,1-2-129,-3-11-2146,-2-6-7143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37 8136,'0'0'13821,"-11"-7"-12994,5 4-768,2 0 28,-1-1 0,0 2 0,0-1-1,0 1 1,0-1 0,0 1 0,0 1 0,-1-1-1,1 1 1,-1 0 0,1 0 0,-1 0 0,1 1-1,-1 0 1,1 0 0,-1 0 0,0 1 0,-9 2 0,5 1 64,0 1 1,0 0-1,1 1 1,0 0-1,0 1 1,0 0-1,0 0 0,1 0 1,1 1-1,-1 1 1,-6 9 0,9-12-90,0 1 1,1 1 0,0-1 0,0 0 0,1 1 0,0 0 0,0 0 0,1 0-1,0 0 1,0 0 0,1 0 0,0 1 0,1-1 0,-1 0 0,2 11 0,0-17-59,-1 0 1,1 1-1,-1-1 1,1 1-1,0-1 1,0 0 0,0 0-1,0 1 1,0-1-1,1 0 1,-1 0-1,1 0 1,-1 0 0,1 0-1,0-1 1,0 1-1,0 0 1,0-1 0,3 2-1,0 0-21,0 0 0,1-1 1,-1 0-1,1-1 0,0 1 0,-1-1 0,1 0 0,7 0 1,2 0-659,1-1-1,0-1 1,-1 0 0,1-1 0,24-7 0,8-9-3985,-6-5-3092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14446,'0'0'3112,"-8"9"-523,6-7-2311,-29 32 1256,29-33-1450,1 1 1,0-1-1,0 1 1,0 0-1,0-1 0,0 1 1,0 0-1,0 0 1,0 0-1,1 0 1,-1 0-1,1 0 1,0 0-1,-1 0 0,1 0 1,0 0-1,0 0 1,0 0-1,0 0 1,1 0-1,-1 0 0,0 0 1,2 3-1,0-4-61,0 1 0,0 0-1,0-1 1,1 0 0,-1 1-1,0-1 1,1 0-1,-1 0 1,1 0 0,-1 0-1,1-1 1,-1 1 0,1-1-1,-1 0 1,1 1-1,0-1 1,-1 0 0,1 0-1,4-2 1,53-7-689,-10-16-2325,-7-6-4350,-12 8 489,-33 28 14236,-9 17-4044,-10 11-566,0 1-1,-21 50 0,34-66-2856,2 0 0,0 0 0,1 0 0,1 0 0,1 1 0,0 0 0,1 21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1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16464,'0'0'10826,"60"37"-11082,-43-33-2115,-4-3-2850,-2-1-8327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9929,'0'0'9770,"-9"60"-7752,9-36-225,0-1-255,5-2-609,10-6-481,8-8-256,10-5-64,5-2-64,6-9-224,-1-11-1666,-2-3-1633,-6-4-2434,-10-1-2147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11723,'0'0'6246,"-46"58"-3844,19-27-288,-3 5-160,-3 3-352,4 0-513,3-1-481,5-4-448,3-1-96,7-6-32,4-1-32,7-6-64,0-4-1153,0-7-1345,3-4-2083,6-5-4451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13100,'0'0'9193,"76"2"-7848,-24-11-384,10-1-448,4 1-257,5 1-192,1 6-32,-9 2 0,-2 0-64,-13 0-320,-7 1-577,-14 5-897,-9-2-928,-9-2-2339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12812,'0'0'10191,"-3"10"-9379,-9 32 284,2 1 1,1 1-1,3 0 1,-2 65-1,8-107-1082,0 0 1,0 0-1,0 0 0,1 0 0,-1 0 1,1 0-1,-1 0 0,1 0 0,0 0 1,0 0-1,0 0 0,0-1 0,0 1 1,0 0-1,0-1 0,0 1 0,1-1 1,-1 1-1,1-1 0,-1 1 0,1-1 1,0 0-1,-1 0 0,1 0 1,0 0-1,0 0 0,0 0 0,0 0 1,0-1-1,0 1 0,0-1 0,0 1 1,0-1-1,0 0 0,0 0 0,0 0 1,0 0-1,3-1 0,13 1-289,-1-2-1,1 0 0,30-8 1,-10 2-1192,-37 7 1433,0 1-1,0 0 0,0 0 0,0-1 0,0 1 0,0 0 0,0 0 0,0 0 1,0 0-1,0 0 0,1 1 0,-1-1 0,0 0 0,0 0 0,0 1 0,0-1 1,0 0-1,0 1 0,0-1 0,0 1 0,0 0 0,1 0 0,-2 0 48,0 0-1,0-1 0,0 1 1,0 0-1,0 0 0,0 0 1,0-1-1,-1 1 1,1 0-1,0 0 0,0-1 1,0 1-1,-1 0 1,1 0-1,0-1 0,-1 1 1,1 0-1,-1-1 0,1 1 1,-1 0-1,1-1 1,-1 1-1,-38 34 1274,31-30-1085,-63 38 1740,67-41-1882,0 0 0,0-1 1,0 1-1,0-1 0,0 1 1,0-1-1,0 0 0,-1-1 1,1 1-1,0-1 0,-1 0 1,1 0-1,0 0 0,-1-1 1,-7-1-1,11 1-219,0 0-1,0 1 1,0-1-1,0 0 1,0 0 0,1 0-1,-1 0 1,0 0-1,1 0 1,-1 0 0,1 0-1,-1 0 1,1 0-1,-1 0 1,1 0 0,0-1-1,-1 1 1,1 0-1,0 0 1,0 0 0,0-1-1,0 1 1,0 0-1,0 0 1,0 0-1,1-1 1,-1 1 0,0 0-1,1 0 1,-1 0-1,0 0 1,1 0 0,0-2-1,1-1-1240,0-1-1,0 1 1,0 0-1,0 0 0,1 0 1,-1 0-1,5-5 1,15-8-7344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13773,'0'0'11979,"3"58"-11306,4-39-417,-1-3-160,5-2-32,2-1 0,3-4-32,8-5 1,1-4-162,9 0-767,2-13-1250,-2-5-1890,0-4-4388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4933,'0'0'10153,"-60"60"-6373,31-26-321,4-1-1153,2 2-832,6-3-770,4 0-447,4-1-193,4 3-64,1-2-801,1 0-1281,-2-1-1185,-1-1-1954,-1-4-3780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6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7847,'0'0'3897,"-1"10"-2028,1-7-1741,-1 1 1,1 0-1,0 0 1,0 0-1,0-1 1,1 1-1,0 0 1,-1 0 0,1-1-1,0 1 1,1-1-1,-1 1 1,1-1-1,-1 1 1,1-1-1,0 0 1,0 0-1,1 0 1,-1 0-1,1 0 1,-1 0-1,1 0 1,0-1-1,0 0 1,0 1-1,4 1 1,30 17 632,2-1 0,0-2 0,43 13 0,132 32 20,-72-23-645,-54-12 60,300 80-490,-327-96 791,0-2 0,0-3-1,0-3 1,96-4 0,-123-5 139,-1-1 1,50-15-1,-55 13-504,0 1 0,0 1-1,0 1 1,36-1 0,-62 6-160,-1 0-1,0 0 1,0 0-1,0 0 1,0 1 0,0-1-1,0 0 1,0 0-1,0 1 1,0-1 0,0 1-1,0-1 1,0 1-1,0-1 1,0 1 0,0 0-1,0-1 1,0 1 0,-1 0-1,1 0 1,0 0-1,-1 0 1,1 0 0,0-1-1,-1 1 1,1 0-1,-1 0 1,1 0 0,-1 0-1,0 1 1,1-1-1,-1 0 1,0 0 0,0 0-1,0 0 1,0 0 0,0 0-1,0 0 1,0 0-1,0 0 1,0 1 0,-1-1-1,1 1 1,-1-1-125,1-1 1,0 1 0,-1 0-1,1-1 1,0 1 0,-1-1-1,1 1 1,-1-1-1,1 0 1,-1 1 0,1-1-1,-1 1 1,1-1 0,-1 0-1,1 1 1,-1-1-1,1 0 1,-1 0 0,0 1-1,1-1 1,-1 0 0,1 0-1,-1 0 1,0 0 0,1 0-1,-1 0 1,0 0-1,1 0 1,-1 0 0,0 0-1,1 0 1,-2-1 0,-2 1-1157,-21 1-6373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7847,'0'0'9161,"67"72"-7816,-27-18-160,4 8-544,7 8-225,0 5-63,0 5-161,-6 1-192,4-3 64,-4-3-64,0-5 0,-2-7-288,-3-12-545,-8-13-993,-8-15-2594,-10-19-4100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2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14958,'0'0'3491,"6"94"-2498,15-35 32,11 6-224,10-2-192,8-3-193,6-3-256,3-5-96,2-5-32,-2-5-320,-3-4-929,-11-6-2114,-11-5-5125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13068,'0'0'6764,"-3"10"-5654,2-6-1030,-6 23 566,0-1 0,2 1 0,-3 53 0,8-79-641,0 1 0,0-1-1,0 0 1,0 0-1,0 0 1,0 1 0,1-1-1,-1 0 1,0 0 0,1 0-1,-1 0 1,1 0 0,-1 0-1,1 1 1,-1-1-1,1 0 1,0 0 0,-1-1-1,1 1 1,0 0 0,0 0-1,0 0 1,0 0-1,0-1 1,0 1 0,0 0-1,0-1 1,0 1 0,0-1-1,0 1 1,0-1 0,0 0-1,1 1 1,-1-1-1,0 0 1,0 0 0,0 0-1,1 0 1,-1 0 0,0 0-1,0 0 1,0 0-1,1 0 1,-1-1 0,0 1-1,0 0 1,0-1 0,0 1-1,2-2 1,4 0 17,-1-1 1,0 0-1,0-1 1,0 1-1,0-1 1,0 0-1,6-7 0,-4 3-7,-1-1 0,0-1 0,-1 1 0,8-16 0,-9 16 37,0-1-1,1 1 0,0 0 0,10-11 0,-14 27 162,-1 1 0,1-1-1,-2 1 1,1-1 0,-2 12-1,-1-1-52,1-14-103,1 1 1,-1-1-1,1 1 1,0-1-1,0 1 1,0-1-1,1 1 0,1 4 1,-2-7-45,1-1 0,0 0 0,0 0 0,-1 0 1,1 0-1,0 0 0,0 0 0,0 0 0,0 0 0,0-1 0,0 1 1,1 0-1,-1 0 0,0-1 0,0 1 0,0-1 0,1 1 0,-1-1 1,0 0-1,1 1 0,-1-1 0,0 0 0,1 0 0,-1 0 0,0 0 1,1 0-1,-1 0 0,0 0 0,1-1 0,-1 1 0,0 0 0,3-2 1,1 1 5,0 0 0,0-1 0,0 0 0,0 0 0,0 0 0,0 0 0,-1-1 0,1 0 0,-1 0 0,0 0 0,7-6 0,36-48 49,-38 45-45,-1 1 1,1 0-1,19-17 0,-28 28-24,0 0-1,0 0 1,0 0-1,1 0 1,-1 0-1,0 0 0,0 0 1,0 0-1,0 0 1,1 0-1,-1 0 1,0 0-1,0 0 1,0 0-1,0 0 0,0 0 1,1 0-1,-1 0 1,0 0-1,0 0 1,0 0-1,0 0 0,0 0 1,1 0-1,-1 0 1,0 1-1,0-1 1,0 0-1,0 0 1,0 0-1,0 0 0,0 0 1,0 0-1,1 0 1,-1 1-1,0-1 1,0 0-1,0 0 1,0 0-1,0 0 0,0 0 1,0 1-1,0-1 1,0 0-1,0 0 1,0 0-1,0 0 1,0 1-1,0-1 0,0 0 1,0 0-1,0 0 1,0 0-1,0 0 1,0 1-1,0 18 60,-4 18 164,-2-15-100,2-10-33,1 0 1,1 0 0,-1 1 0,1 13 0,2-25-86,0 0 0,0-1 1,0 1-1,0 0 0,0-1 0,0 1 1,0-1-1,0 1 0,0 0 0,0-1 1,0 1-1,1 0 0,-1-1 0,0 1 1,1-1-1,-1 1 0,0-1 1,1 1-1,-1-1 0,0 1 0,1-1 1,-1 1-1,1-1 0,-1 1 0,1-1 1,-1 0-1,1 1 0,-1-1 0,1 0 1,1 1-1,20-5-107,-17 2-118,1-1 0,-1 0 0,0 0 1,0 0-1,0-1 0,5-5 1,10-15-2820,-11 6-2045,-6 9-1247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9513,'0'0'13773,"1"11"-12321,-1 37-330,-2 0-1,-12 73 1,5-57-1302,0 68 1,9-128 158,1 19-124,-1-22 136,0-1 0,0 1 0,0-1 0,-1 0 0,1 1 0,1-1 0,-1 1 0,0-1 0,0 1 0,0-1 0,0 1 0,0-1 0,0 0 0,0 1 0,1-1 0,-1 1 0,0-1 0,0 1 0,1-1 0,-1 0 0,0 1 0,1-1 0,-1 0 0,0 1 0,1-1 0,-1 0 0,0 0 0,1 1 0,-1-1 0,1 0 0,-1 0 0,0 0 0,1 1 0,0-1 0,-1-39-872,-1 28 538,0 0 1,-1 1-1,-1-1 0,0 1 0,0 0 0,-8-16 1,8 21 219,1-1 1,-1 1 0,0 0 0,0 0 0,0 1-1,-1-1 1,1 1 0,-1-1 0,0 1 0,-1 0-1,1 1 1,-1-1 0,-9-5 0,14 9 154,-1-1-1,1 1 1,0 0 0,-1 0 0,1-1 0,0 1 0,-1 0-1,1 0 1,-1 0 0,1-1 0,0 1 0,-1 0 0,1 0 0,-1 0-1,1 0 1,0 0 0,-1 0 0,1 0 0,-1 0 0,1 0-1,-1 0 1,1 0 0,0 0 0,-1 0 0,1 0 0,-1 0-1,1 0 1,0 1 0,-1-1 0,1 0 0,-1 0 0,1 0 0,0 1-1,-1-1 1,1 0 0,0 0 0,-1 1 0,1-1 0,0 0-1,0 1 1,-1-1 0,1 0 0,0 1 0,0 0 38,0 0-1,0-1 1,1 1 0,-1 0-1,1-1 1,-1 1 0,0-1-1,1 1 1,-1 0 0,1-1 0,-1 1-1,1-1 1,-1 1 0,1-1-1,0 0 1,-1 1 0,1-1-1,0 0 1,-1 1 0,1-1 0,0 0-1,-1 0 1,1 1 0,0-1-1,-1 0 1,2 0 0,17 3 5,1-2 1,-1 0-1,0-1 0,0-1 1,0 0-1,1-2 0,-1 0 0,19-7 1,-37 10-243,11-5-1598,-9-3-3046,-3 3-810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17040,'0'0'10954,"25"16"-31805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24 14798,'0'0'9331,"-8"-5"-8124,4 2-1160,-1 1 0,1 0 1,0 0-1,-1 0 0,0 0 0,1 1 1,-1 0-1,0 0 0,0 0 1,1 0-1,-1 1 0,0 0 0,0 0 1,0 0-1,0 1 0,1-1 0,-1 1 1,0 0-1,0 1 0,1-1 0,-1 1 1,1 0-1,-1 0 0,1 0 0,0 1 1,-5 3-1,6-5-47,1 1 1,0-1 0,0 0-1,0 1 1,0-1-1,0 1 1,0 0-1,0 0 1,0 0 0,1 0-1,-1 0 1,1 0-1,0 0 1,-1 0-1,1 0 1,0 1 0,0-1-1,0 1 1,1-1-1,-2 4 1,3-5-8,0 1 0,0-1 0,-1 1 0,1-1 0,0 1 0,0-1 0,1 0 0,-1 1 0,0-1 0,0 0 0,0 0 0,1 0 0,-1 0 0,1 0 0,-1 0 0,1 0 0,-1-1 0,1 1 0,-1-1 0,1 1 0,0-1 0,-1 1 0,1-1 0,0 0 0,-1 0 0,1 0 0,0 0 0,-1 0 0,3 0 0,44 1-427,-38-2 320,0 1 0,0 0 1,0 0-1,0 1 1,0 1-1,0 0 0,0 0 1,14 6-1,-24-8 109,1 0 0,0 0 0,0 1 1,-1-1-1,1 1 0,0-1 0,-1 1 0,1-1 0,0 1 0,-1-1 1,1 1-1,-1 0 0,1-1 0,-1 1 0,1 0 0,-1-1 0,1 1 1,-1 0-1,0-1 0,1 1 0,-1 0 0,0 0 0,0 0 1,0-1-1,0 1 0,1 0 0,-1 0 0,0 0 0,-1 1 0,1 0 12,-1 0 1,0 0-1,1 0 0,-1 0 0,0 0 0,-1-1 0,1 1 0,0 0 0,0 0 0,-1-1 0,-1 3 0,-44 31 502,36-28-421,-1 1-1,-1-2 1,1 0 0,-1 0-1,0-1 1,0-1-1,0 0 1,-1-1-1,-16 2 1,30-5-121,-1-1 1,1 1-1,-1 0 1,1-1-1,0 1 1,-1-1-1,1 1 1,0 0 0,-1-1-1,1 1 1,0-1-1,0 1 1,-1-1-1,1 1 1,0-1-1,0 1 1,0-1-1,0 1 1,0-1-1,0 1 1,0-1-1,0 1 1,0-1-1,0 1 1,0-1-1,0 1 1,0-1-1,0 1 1,0-1-1,0 1 1,1-1-1,-1 1 1,0-1-1,0 1 1,0-1-1,1 1 1,-1 0-1,0-1 1,1 1 0,0-1-1,10-22-1945,44-48-6499,-19 28 1670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10250,'0'0'13137,"2"10"-11316,-2 8-1302,0 0 0,-1 1 0,-1-1 0,-1 0 0,-8 32 0,-9 51 536,19-90-1027,1-1 0,-1 0 0,2 1 0,-1-1 0,1 1 0,1-1 0,4 15 0,-6-24-22,0 0-1,0 0 0,1 0 0,-1 0 0,0 0 1,1 0-1,-1 0 0,1 0 0,0 0 1,-1 0-1,1 0 0,-1 0 0,1 0 0,0-1 1,0 1-1,0 0 0,-1-1 0,1 1 0,0 0 1,0-1-1,0 1 0,0-1 0,0 1 1,2 0-1,-2-2 2,0 1 1,-1 0 0,1 0-1,0-1 1,0 1 0,0 0-1,-1-1 1,1 1 0,0 0 0,0-1-1,-1 1 1,1-1 0,0 0-1,-1 1 1,1-1 0,-1 1-1,1-1 1,-1 0 0,1 0-1,-1 1 1,1-1 0,-1 0-1,0 0 1,1 1 0,-1-1-1,0 0 1,0 0 0,0 0-1,0 0 1,1 0 0,1-13-4,1 1 1,-2 0 0,0-1-1,0 1 1,-2-1 0,1 1-1,-4-17 1,4 29-14,-1 0 0,1 0 0,0 0 0,-1 0 1,1 0-1,-1 0 0,1 0 0,-1 0 0,1 0 0,-1 0 0,0 0 0,1 0 0,-1 1 1,0-1-1,0 0 0,0 1 0,0-1 0,1 0 0,-1 1 0,0-1 0,0 1 0,-1-1 0,1 1 3,1 0 0,-1 0 0,0 0-1,1 0 1,-1 0 0,1 0-1,-1 0 1,1 0 0,-1 0 0,1 0-1,-1 1 1,1-1 0,-1 0-1,1 0 1,-1 0 0,1 1 0,-1-1-1,1 0 1,0 1 0,-1-1-1,1 0 1,-1 1 0,1-1-1,0 1 1,-1-1 0,1 0 0,0 1-1,0-1 1,-1 1 0,1-1-1,0 1 1,0-1 0,0 1 0,-1-1-1,1 1 1,0-1 0,0 1-1,0 0 1,0-1 0,0 1 0,0-1-1,0 1 1,0 1 1,0 0-1,-1 0 1,1 0 0,0 0-1,0 0 1,0 0-1,0 0 1,0 0 0,1 0-1,-1-1 1,1 1 0,-1 0-1,1 0 1,0 0 0,-1 0-1,1-1 1,0 1 0,0 0-1,0-1 1,1 1 0,-1-1-1,0 1 1,0-1 0,1 0-1,-1 1 1,1-1 0,1 1-1,3 0 6,-1 0-1,0-1 0,1 1 1,-1-1-1,1-1 1,-1 1-1,1-1 1,10 0-1,-8-1 8,1-1 0,-1 1-1,0-1 1,1-1 0,-1 0 0,0 0-1,0 0 1,-1-1 0,1 0-1,-1-1 1,0 0 0,0 0 0,0 0-1,-1-1 1,1 0 0,-2 0 0,1-1-1,-1 1 1,0-1 0,0 0-1,0-1 1,5-14 0,-26 68-78,11-33 131,0-1 1,1 1-1,1 0 1,-1 0-1,2 0 1,-1 18-1,3-30-50,0 0 0,0 0 1,1 1-1,-1-1 0,0 0 0,1 0 0,-1 0 0,1 0 0,0 0 0,-1 0 0,1 0 0,0 0 1,0 0-1,-1 0 0,1 0 0,0 0 0,0-1 0,0 1 0,0 0 0,0-1 0,0 1 0,0-1 1,0 1-1,1-1 0,-1 1 0,0-1 0,0 0 0,0 1 0,1-1 0,-1 0 0,0 0 0,0 0 0,0 0 1,1 0-1,-1 0 0,0 0 0,0-1 0,0 1 0,1 0 0,-1-1 0,1 0 0,5 0 21,0 0-1,0-1 0,-1 0 0,1 0 0,-1-1 0,9-5 1,0-3 3,0-2 1,0 1-1,-2-2 1,0 0-1,20-28 1,-13 17-13,-22 54-300,-9 0 298,7-21-17,0 1 0,1 0 1,0 0-1,0 1 0,1-1 1,-1 19-1,3-28-50,0 0-1,0 0 0,0 1 1,0-1-1,0 0 0,0 1 1,0-1-1,0 0 1,0 0-1,0 1 0,0-1 1,0 0-1,1 0 0,-1 1 1,0-1-1,0 0 0,0 0 1,0 1-1,1-1 1,-1 0-1,0 0 0,0 0 1,1 1-1,-1-1 0,0 0 1,0 0-1,1 0 1,-1 0-1,0 0 0,0 0 1,1 0-1,-1 0 0,0 1 1,1-1-1,-1 0 0,0 0 1,0 0-1,1 0 1,-1 0-1,0 0 0,1-1 1,-1 1-1,0 0 0,0 0 1,1 0-1,-1 0 1,0 0-1,0 0 0,1 0 1,-1-1-1,0 1 0,0 0 1,1 0-1,-1 0 0,0 0 1,0-1-1,0 1 1,1 0-1,-1 0 0,0-1 1,0 1-1,0 0 0,0 0 1,0-1-1,0 1 1,1 0-1,-1-1 0,15-19-7192,-12 0-944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11819,'0'0'4057,"10"0"-480,-8 0-3449,85-5 5624,-82 4-5529,1 0-1,0 0 0,-1 0 0,1 0 1,-1-1-1,1 0 0,-1 0 0,0-1 1,0 1-1,0-1 0,0 0 0,0-1 1,0 1-1,7-8 0,-12 10-211,1 1 0,-1 0 0,0 0 1,1-1-1,-1 1 0,0 0 0,1-1 0,-1 1 0,0 0 0,0-1 0,1 1 0,-1-1 0,0 1 1,0 0-1,0-1 0,1 1 0,-1-1 0,0 1 0,0 0 0,0-1 0,0 1 0,0-1 0,0 1 1,0-1-1,0 1 0,0-1 0,0 1 0,0-1 0,0 1 0,0 0 0,-1-1 0,1 1 0,0-1 1,0 1-1,0 0 0,0-1 0,-1 1 0,1-1 0,0 1 0,-1 0 0,1-1 0,0 1 0,-1 0 1,1-1-1,0 1 0,-1 0 0,1 0 0,0 0 0,-1-1 0,1 1 0,-1 0 0,1 0 0,0 0 1,-1 0-1,1-1 0,-1 1 0,1 0 0,-1 0 0,1 0 0,-1 0 0,1 0 0,0 0 0,-1 0 1,1 0-1,-1 1 0,1-1 0,-1 0 0,1 0 0,-1 1 0,-33 7-73,29-4 89,0-1 0,0 1 0,0 0 0,1 1 0,-1-1 0,1 1 0,0 0 0,0 0 0,1 0 0,0 1 0,0-1 0,0 1 0,0 0 0,1 0 0,0 0 0,0 0 0,1 0 0,-2 12 0,3-16-19,1-1 0,-1 0 0,1 0-1,-1 0 1,1 1 0,0-1 0,-1 0 0,1 0 0,0 0 0,0 0-1,0-1 1,0 1 0,0 0 0,0 0 0,0 0 0,0-1 0,0 1-1,0 0 1,1-1 0,-1 1 0,0-1 0,0 0 0,0 1 0,1-1-1,-1 0 1,0 0 0,1 0 0,-1 0 0,0 0 0,0 0 0,3 0-1,51-2 142,-48 2-138,12-3-19,-1-1-1,1 0 0,-1-1 1,28-13-1,-28 11-61,1 0-1,-1 1 0,37-6 0,-55 12 70,0 0 0,1 0 0,-1 0 0,0 0 0,1 0 0,-1 0 0,0 0 0,1 0 0,-1 0 0,0 0 0,1 0 0,-1 0 0,0 1 0,0-1 0,1 0 0,-1 0 0,0 0 0,1 0 0,-1 1-1,0-1 1,0 0 0,1 0 0,-1 0 0,0 1 0,0-1 0,0 0 0,1 0 0,-1 1 0,0-1 0,0 0 0,0 1 0,0-1 0,0 0 0,1 1 0,-1-1 0,0 0 0,0 1 0,0-1 0,0 1 0,-3 19 208,-13 19 490,16-37-636,-1-1-26,0 0 0,1 0 0,-1 0 1,1 0-1,-1 0 0,1 0 0,-1 0 0,1 0 0,0 0 1,-1 0-1,1 0 0,0 0 0,0 0 0,0 1 0,0-1 1,0 0-1,0 0 0,0 0 0,0 0 0,1 0 0,-1 0 1,0 1-1,1-1 0,-1 0 0,1 0 0,0 1 0,0-1-16,1 0 0,-1-1 0,1 1 0,-1-1 0,0 1 0,1-1 0,-1 1 0,1-1 0,-1 0-1,1 0 1,-1 0 0,1 0 0,-1 0 0,1 0 0,-1 0 0,1-1 0,1 1 0,12-4-69,0-1-1,26-11 1,-37 14 32,27-13-335,-22 11 92,-1-1 0,1 1 0,0 0 1,1 1-1,-1 0 0,0 0 0,20-2 0,-28 44-2146,-1-37 1746,0 7-1403,9-5-11691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16367,'0'0'11051,"10"48"-14030,2-38-2658,2 3-5830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3:5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48 4068,'0'0'12390,"2"-7"-11301,0-2-574,3-6-18,-4-1 3488,-6 15 353,-18 3-3263,17 2-1003,0-1-1,0 1 0,1 0 1,-1 1-1,1-1 1,0 1-1,0 0 1,0 0-1,1 1 0,0-1 1,0 1-1,0 0 1,1 0-1,0 0 1,0 1-1,0-1 0,1 1 1,0 0-1,0-1 1,-1 12-1,3-17-69,0 0 0,0-1 0,0 1 0,1-1 0,-1 1 0,0-1 0,0 1 0,0 0 0,0-1 0,1 1 0,-1-1 0,0 1 0,0-1 0,1 1 0,-1-1 0,0 1 0,1-1 0,-1 1 0,1-1 0,-1 0 0,1 1 0,-1-1 0,1 1 0,-1-1 0,1 0 0,-1 0 0,1 1 0,-1-1 0,1 0 0,0 0 0,24 0-104,22-16-781,-22-5-44,-20 16 843,-1 1 0,1 0 0,0-1 0,1 2 0,-1-1 0,1 1 0,-1-1 0,1 1 0,11-3 0,-15 11 2,-1 1 0,0-1-1,-1 1 1,0 0 0,1-1 0,-2 1 0,0 10 0,-7 26 704,-2 0 1,-2-1-1,-1 0 0,-2-1 1,-2-1-1,-34 57 0,50-94-575,-24 36 552,23-36-583,1-1 1,0 1 0,-1-1-1,1 0 1,-1 1-1,0-1 1,1 0 0,-1 0-1,0 0 1,0 0-1,1 0 1,-1 0 0,0 0-1,0-1 1,0 1-1,0-1 1,0 0-1,-4 1 1,5-2-11,0 0 0,0 0 1,1 0-1,-1 0 0,0 0 0,1-1 0,-1 1 0,1 0 0,-1 0 1,1 0-1,0-1 0,-1 1 0,1 0 0,0-1 0,0 1 1,0 0-1,0 0 0,0-1 0,0 1 0,1-2 0,2-32-66,1 22-50,1 1 0,0 0-1,0 0 1,1 0-1,1 1 1,12-16-1,55-62-913,-44 55 425,10-11-368,-9 10 311,-2 0-1,26-41 0,-71 127 2232,14-47-1439,0 0-1,1 0 0,0 0 0,-1 0 1,2 0-1,-1 0 0,0 0 0,1 0 1,0 0-1,0 8 0,0-11-107,1 0 0,-1-1 0,0 1 0,0 0 0,1-1 0,-1 1 0,0 0 0,1-1 0,-1 1 0,1-1 0,-1 1 0,1 0 0,-1-1 0,1 1 0,-1-1 0,1 1 0,0-1 0,-1 0 0,1 1 0,0-1 0,-1 0 0,1 1 0,1-1 0,0 0-13,0 1 1,1-1-1,-1 0 0,0 0 1,1 0-1,-1 0 0,0-1 1,1 1-1,-1-1 0,0 1 0,3-2 1,61-28 6,-56 24-167,0 0 0,0 1 1,1 0-1,0 1 0,0 0 0,0 1 1,0 0-1,0 1 0,14-1 0,-25 3 140,1 0 0,-1 0 0,1 0 0,-1 1 0,1-1 0,-1 0 0,1 0 0,-1 1 0,0-1 0,1 0 0,-1 0 0,1 1 0,-1-1 0,0 0 0,1 1 0,-1-1 0,0 1 0,0-1 0,1 0 0,-1 1 0,0-1 0,0 1 0,0-1 0,1 1-1,-1-1 1,0 1 0,0-1 0,0 1 0,0-1 0,0 1 0,0-1 0,0 0 0,0 1 0,0-1 0,0 1 0,0-1 0,0 1 0,0-1 0,-1 1 0,1-1 0,0 1 0,-1 0-7,1 0 0,0-1 0,0 1 0,0-1 0,0 1 0,-1 0 0,1-1 1,0 1-1,0 0 0,0-1 0,0 1 0,0 0 0,1-1 0,-1 1 0,0 0 0,0-1 0,0 1 0,0 0 1,1-1-1,-1 1 0,0-1 0,1 1 0,-1-1 0,0 1 0,1 0 0,-1-1 0,1 1 0,-1-1 1,1 0-1,-1 1 0,1-1 0,-1 1 0,1-1 0,0 0 0,-1 1 0,1-1 0,-1 0 0,1 0 0,0 0 1,-1 1-1,1-1 0,0 0 0,-1 0 0,2 0 0,7-1-866,0 0 0,0-1-1,0-1 1,0 1 0,0-1 0,-1-1 0,0 1-1,1-1 1,8-7 0,7-1-2784,9-4-2162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115 110 4068,'0'0'18012,"-11"5"-15877,4-2-1867,0-1 62,-1 1 0,1 0 1,0 0-1,0 1 0,1 0 0,-1 0 0,1 0 0,0 1 0,0 0 0,0 0 1,1 1-1,-1 0 0,-5 8 0,11-14-325,0 0 0,0 1 0,-1-1 0,1 0 0,0 0 0,0 1-1,0-1 1,0 0 0,0 1 0,0-1 0,0 0 0,0 1 0,0-1 0,0 0 0,0 1 0,0-1 0,0 0 0,0 1 0,0-1 0,0 0 0,0 1 0,0-1-1,0 0 1,0 1 0,0-1 0,1 0 0,-1 1 0,0-1 0,0 0 0,0 0 0,1 1 0,-1-1 0,0 0 0,0 0 0,1 1 0,-1-1 0,0 0 0,0 0 0,1 0-1,-1 1 1,20 0-255,20-10-535,-24 1 552,-2-1 1,1 0-1,-1-1 1,-1 0-1,0-1 1,13-14-1,65-79-196,-87 100 404,-14 17 207,0 0 0,1 1 0,0 0 0,2 0 0,-1 1 0,2-1 0,0 2 0,1-1 0,0 1 0,1 0 0,-2 18 0,6-32-197,1 0 0,-1 0 0,0 0 1,1 0-1,-1 1 0,1-1 1,0 0-1,-1 0 0,1 0 1,0 0-1,0 0 0,0-1 0,1 1 1,-1 0-1,0 0 0,1-1 1,-1 1-1,1-1 0,0 1 1,-1-1-1,1 0 0,0 0 1,0 1-1,0-1 0,0 0 0,0-1 1,0 1-1,0 0 0,0-1 1,0 1-1,0-1 0,0 1 1,0-1-1,0 0 0,1 0 0,2 0 1,1 0-174,0 0 0,0-1-1,0 1 1,0-1 0,0 0 0,0 0 0,0-1 0,-1 0 0,1 0-1,0-1 1,-1 1 0,7-5 0,0-2 73,-1-1 0,1 0 1,-2-1-1,1 0 0,9-15 0,-38 79 2998,17-50-2816,0 0-1,0 0 1,0 0-1,0 0 1,1 1 0,-1-1-1,1 0 1,0 0-1,0 1 1,0-1 0,0 0-1,0 0 1,1 0-1,0 1 1,-1-1-1,2 3 1,0-4-53,-1 0 0,1-1-1,-1 1 1,1-1 0,0 1 0,0-1-1,0 1 1,-1-1 0,1 0 0,0 0 0,0 0-1,1 0 1,-1-1 0,0 1 0,0 0 0,0-1-1,0 1 1,1-1 0,-1 0 0,0 0-1,0 0 1,1 0 0,1-1 0,8 1-108,-1-2 0,0 0 0,0 0 0,0-1 1,0 0-1,0-1 0,-1 0 0,0-1 0,18-11 0,-11 7-59,0 1 0,25-9-1,-18 31 1339,87-13-2429,-84-2-2223,0 1-3289,-22 0-2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18449,'0'0'9898,"-56"67"-8841,52-44-320,4 3-385,0-8-192,12-1-96,9-8-32,3-8-256,3-1-417,5-5-480,-3-12-865,-1-5-1089,-2-3-1281,-4 0-2306,1-1-2627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12588,'0'0'5669,"-41"50"-1697,11-14-1057,-3 7-513,-1 3-480,3 3-481,2 0-864,8-2-481,9-8-64,8-4-673,4-8-1697,0-10-2851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9545,'0'0'16720,"7"51"-15343,-12-20-768,-5 7-385,0-2-160,3-1-416,4-5-994,3-5-960,0-7-1153,0-9-2178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16496,'0'0'10100,"10"3"-9262,-3-1-753,0-1-1,1 1 1,-1-2 0,1 1 0,-1-1-1,1 0 1,-1 0 0,1-1 0,-1 0-1,0 0 1,1-1 0,-1 0 0,0 0-1,0-1 1,12-6 0,0-3 54,0 0 0,-2-2 0,1 0 0,-2-1 1,0 0-1,21-27 0,-13 11-67,-2-1 0,32-65 0,-54 97-73,0 0 0,0-1 0,0 1 0,0 0 0,0 0 0,0 0 0,0 0 0,1-1 0,-1 1 0,0 0 0,0 0 0,0 0 0,0 0 0,0 0 0,0-1 0,0 1 0,0 0 0,0 0 0,0 0-1,1 0 1,-1 0 0,0 0 0,0 0 0,0-1 0,0 1 0,0 0 0,1 0 0,-1 0 0,0 0 0,0 0 0,0 0 0,0 0 0,0 0 0,1 0 0,-1 0 0,0 0 0,0 0 0,0 0 0,0 0 0,1 0 0,-1 0-1,0 0 1,0 0 0,0 0 0,0 0 0,1 0 0,-1 0 0,0 0 0,0 0 0,0 0 0,0 1 0,0-1 0,1 0 0,-1 0 0,0 0 0,0 0 0,0 0 0,0 0 0,0 1 0,6 14-5,1 29 85,-7-40-63,3 18-34,0 7 127,12 44 0,-14-66-173,1 0 0,1 0 1,-1 0-1,1-1 0,1 1 0,-1-1 0,1 0 0,0 1 1,0-2-1,1 1 0,8 8 0,11-2-2664,2-9-2781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7655,'0'0'11051,"9"13"-9807,-4-5-1098,0 0 1,0 0-1,0 1 1,-1-1 0,-1 1-1,0 0 1,0 1-1,0-1 1,-1 0 0,-1 1-1,1-1 1,-1 11-1,-7 114 1718,-42 242 1,26-242-2384,-9 230 0,30-334-545,1 20-1548,3-17-5163,-2-24-3911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4:0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13613,'0'0'2616,"0"13"-711,10 265 3124,31 157-4265,-41-432-788,1 8 72,1-1 1,0 1-1,0-1 1,1 0 0,4 12-1,-6-21-17,0 1-1,-1-1 0,1 1 1,0-1-1,0 0 0,0 1 1,0-1-1,0 0 0,0 0 1,0 0-1,0 1 1,0-1-1,0 0 0,1-1 1,-1 1-1,1 0 0,-1 0 1,0-1-1,1 1 0,-1 0 1,1-1-1,-1 1 0,1-1 1,0 0-1,-1 0 0,1 0 1,-1 1-1,1-1 1,-1-1-1,1 1 0,0 0 1,-1 0-1,1 0 0,-1-1 1,1 1-1,-1-1 0,1 0 1,-1 1-1,1-1 0,-1 0 1,0 0-1,1 0 0,-1 1 1,1-3-1,12-8 64,-1-1 0,-1 0 0,0-1 0,-1-1 0,0 0 0,-1 0 0,13-24 0,-2 5-8,199-338-142,-85 117-3691,-107 201 2030,26-49-4715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5157,'0'0'13463,"1"10"-11680,-1 24-24,-1 0-1,-9 60 0,-3 48-568,13-142-1184,0 0 0,0 1 1,0-1-1,0 0 0,0 0 0,0 1 0,0-1 1,0 0-1,0 0 0,0 1 0,0-1 0,0 0 0,0 0 1,0 1-1,1-1 0,-1 0 0,0 0 0,0 1 0,0-1 1,0 0-1,0 0 0,0 0 0,1 1 0,-1-1 1,0 0-1,0 0 0,0 0 0,1 1 0,-1-1 0,0 0 1,0 0-1,1 0 0,-1 0 0,0 0 0,0 0 0,1 0 1,-1 0-1,0 1 0,0-1 0,1 0 0,-1 0 1,14-7 347,10-14 244,21-38-229,42-69 1,-37 51-554,-50 76-282,1 1 54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2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54 15791,'0'0'9961,"9"-1"-8482,-6 1-1392,58-9 1142,-56 9-1184,0-1 0,0-1 1,0 1-1,0-1 0,0 0 0,-1 0 0,1 0 0,0 0 0,-1-1 1,0 0-1,7-5 0,-11 7-44,0 1 0,0 0 0,1 0 0,-1 0-1,0-1 1,0 1 0,1 0 0,-1 0 0,0 0 0,0-1 0,0 1 0,0 0 0,0 0 0,0-1 0,1 1 0,-1 0 0,0-1 0,0 1-1,0 0 1,0 0 0,0-1 0,0 1 0,0 0 0,0-1 0,0 1 0,0 0 0,0 0 0,0-1 0,0 1 0,0 0 0,-1-1 0,1 1-1,0 0 1,0 0 0,0-1 0,0 1 0,0 0 0,-1 0 0,1-1 0,0 1 0,0 0 0,0 0 0,-1-1 0,-17-3 38,-24 6 4,41-2-43,-7 1 34,1 1 0,-1 0 1,1 0-1,0 1 0,-1 0 1,2 0-1,-1 0 1,0 1-1,1 0 0,-1 1 1,-6 6-1,9-8-12,0 0 0,1 0-1,0 0 1,-1 1 0,1-1 0,0 1 0,1 0 0,-1 0-1,1 0 1,0 0 0,0 0 0,0 1 0,0-1 0,1 1-1,-1-1 1,1 1 0,1 0 0,-1-1 0,0 7-1,2-9-38,0 0 0,0 0 0,0-1-1,0 1 1,0 0 0,0 0-1,0-1 1,1 1 0,-1-1 0,0 1-1,1-1 1,0 1 0,-1-1-1,1 0 1,0 0 0,-1 0 0,1 0-1,0 0 1,0 0 0,0-1-1,0 1 1,0 0 0,0-1 0,0 0-1,0 1 1,0-1 0,3 0-1,64 4-4506,-62-4 3201,35 0-6711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11787,'0'0'8776,"0"52"-6694,3-40-320,7 1-545,4-1-704,5-3-417,4-3-32,4-1-641,5-3-1024,-1-2-1122,2 0-1249,-2-7-1889,-2-3-353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 9673,'0'0'10709,"-9"-1"-9465,4 0-1089,0 1 1,0 0-1,-1 0 1,1 1-1,0-1 0,0 1 1,0 0-1,0 1 1,0-1-1,0 1 1,1 0-1,-1 0 0,1 1 1,-1-1-1,1 1 1,0 0-1,-1 0 1,2 0-1,-1 1 0,0 0 1,1-1-1,-1 1 1,1 0-1,0 1 1,-4 8-1,5-11-81,1-1 1,0 1-1,0 0 1,0 0-1,0 0 1,0 1-1,0-1 1,1 0-1,-1 0 1,1 0-1,-1 1 1,1-1-1,0 0 1,0 0-1,0 1 1,0-1-1,0 0 1,1 3-1,0-4-42,-1 0 0,1 0-1,0 0 1,0 0 0,0 0-1,0 0 1,-1 0 0,1-1-1,0 1 1,1 0 0,-1-1-1,0 1 1,0-1-1,0 1 1,0-1 0,0 1-1,1-1 1,-1 0 0,0 1-1,0-1 1,0 0 0,1 0-1,1 0 1,6 0 38,0-1 1,0 0-1,0-1 1,0 0-1,-1 0 1,1-1-1,14-6 1,25-18 24,-37 20-93,-1 1 0,1 0 0,0 0 0,0 1 0,1 0 0,0 1 1,12-2-1,-23 6-14,0 0 1,-1 1 0,1-1 0,-1 0-1,1 1 1,-1-1 0,1 1-1,-1-1 1,1 1 0,-1-1 0,1 1-1,-1-1 1,0 1 0,1 0 0,-1-1-1,0 1 1,1 0 0,-1-1-1,0 1 1,0 0 0,0-1 0,0 1-1,0 0 1,0-1 0,0 1 0,0 0-1,0-1 1,0 1 0,0 0-1,0 33 120,0-22 37,0-11-126,1 1 0,-1-1 0,0 0 0,0 0 0,0 0 0,1 0 0,-1 1 0,1-1 0,-1 0 0,1 0 0,-1 0 0,1 0 0,0 0 0,-1 0 0,1 0 0,0-1 0,0 1 0,0 0 0,-1 0 0,1 0 0,0-1 0,0 1 0,0-1 0,0 1 0,0-1 0,1 1 0,-1-1 0,0 1 0,0-1 0,0 0 0,0 0 0,0 1 0,1-1 0,-1 0 0,0 0 0,0 0 0,0 0 0,0-1 0,1 1 0,-1 0 0,0 0 0,0-1 0,0 1 0,1-1 0,9-2 51,-1-1-1,1 0 1,16-10-1,-15 8-155,-5 2 64,3-1-188,-1 0 0,1 1 0,0 0 0,0 0 0,0 1 0,1 0 0,-1 1 0,15-1 0,-24 3 207,-1 1 0,1-1-1,-1 1 1,1-1-1,-1 1 1,0-1-1,1 1 1,-1-1 0,0 1-1,1-1 1,-1 1-1,0 0 1,0-1 0,1 1-1,-1 0 1,0-1-1,0 1 1,0 0-1,0-1 1,0 1 0,0 0-1,0-1 1,0 1-1,0-1 1,0 1 0,0 0-1,0-1 1,-1 1-1,1 0 1,0-1-1,0 1 1,-1 0 0,0 19-1276,2-20 1147,-1 1-1,0-1 0,1 0 0,-1 1 1,0-1-1,1 0 0,-1 0 0,1 1 1,-1-1-1,0 0 0,1 0 0,-1 0 1,1 1-1,-1-1 0,1 0 1,-1 0-1,1 0 0,-1 0 0,1 0 1,-1 0-1,0 0 0,1 0 0,-1 0 1,1 0-1,-1 0 0,1 0 1,-1 0-1,1-1 0,-1 1 0,1 0 1,-1 0-1,0 0 0,1-1 0,-1 1 1,1 0-1,-1 0 0,0-1 0,1 1 1,-1 0-1,1-1 0,13-10-4821,3-2-2434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14798,'0'0'7356,"-9"5"-6363,5-3-893,-43 31 1594,45-32-1643,0 1 1,0-1 0,0 1-1,0-1 1,1 1-1,-1 0 1,1 0 0,-1 0-1,1 0 1,0 0 0,0 0-1,0 0 1,0 1-1,0-1 1,0 0 0,1 0-1,-1 1 1,1-1-1,-1 0 1,1 1 0,0-1-1,0 1 1,1 3-1,2-2-37,1 0-1,-1 0 0,1-1 1,0 0-1,0 1 0,0-1 0,1-1 1,-1 1-1,1-1 0,-1 0 1,1 0-1,7 2 0,-3 0-20,2 1 43,-1-1 1,1 0-1,1-1 0,15 3 0,-26-6 701,-11 2 1158,-37 6-991,27-5-947,1 0 0,0 1 0,-27 11 0,56-17-6357,8 2 2484,7 0 90,5-7-1389,1-4-898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8360,'0'0'17948,"-1"7"-17319,-2 6-270,1-4-126,0 0 0,1 1 1,0-1-1,0 0 0,1 0 0,1 12 1,-1-20-225,1 0 0,0 0 0,0 0 0,0 0 1,0 0-1,0 0 0,0 0 0,0 0 0,0 0 1,0-1-1,0 1 0,1 0 0,-1-1 0,0 1 1,0-1-1,1 0 0,-1 1 0,0-1 0,1 0 1,-1 0-1,0 0 0,1 0 0,-1 0 0,0 0 1,1 0-1,-1 0 0,0 0 0,1-1 0,-1 1 1,1-1-1,43-11-166,7-19-327,-43 25 362,0-1 1,0 2-1,1-1 1,0 1-1,0 1 1,17-6-1,-26 12 78,-1-1-1,1 0 1,0 0 0,0 0-1,-1 1 1,1-1-1,-1 0 1,1 1 0,-1-1-1,0 0 1,1 1-1,-1-1 1,0 1 0,0-1-1,0 0 1,0 1-1,0-1 1,-1 3 0,0 31 364,1-34-295,0 0 0,0 1 0,0-1-1,-1 0 1,1 0 0,0 0 0,0 1 0,1-1 0,-1 0 0,0 0-1,0 0 1,0 0 0,1 1 0,-1-1 0,1 0 0,-1 0 0,1 0-1,-1 0 1,1 0 0,0 0 0,-1 0 0,1 0 0,1 1-1,0-2-6,0 1-1,0-1 0,0 0 0,0 1 0,0-1 1,0 0-1,0 0 0,0 0 0,0-1 0,0 1 0,0 0 1,0-1-1,0 0 0,2 0 0,9-4-184,-1 1 0,0-2 1,19-11-1,-23 12-64,0 0-1,1 1 1,-1-1 0,1 2 0,0-1 0,0 1 0,0 0 0,1 1 0,15-2-1,-22 24 358,-4-19-77,1 0 0,0 1 1,0-1-1,-1 0 0,1 1 0,0-1 0,0 0 0,1 0 0,-1 1 0,0-1 0,0 0 0,1 1 0,-1-1 0,0 0 0,1 0 0,-1 0 0,2 3 0,27-5-1794,-11-6-5387,-8-1-2771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11787,'0'0'14115,"1"10"-13539,-2 12-240,0 0-1,-1 0 0,-6 25 0,3-16 340,-4 53 0,9-83-668,0 0 1,0 0-1,0 0 1,0 0-1,0 0 1,0 0-1,0 0 1,1 0-1,-1 0 1,0 0 0,0-1-1,1 1 1,-1 0-1,0 0 1,1 0-1,-1 0 1,1 0-1,0-1 1,-1 1-1,1 0 1,-1 0-1,1-1 1,0 1-1,0 0 1,-1-1-1,1 1 1,0-1-1,0 1 1,0-1-1,0 1 1,-1-1-1,3 1 1,0-1 16,1 0 0,-1 0 0,0 0 0,0-1 1,0 1-1,0-1 0,0 1 0,1-1 1,-1 0-1,4-2 0,10-5 56,0-1 0,23-16-1,-38 24-85,11-8 21,-9 6-21,0-1 0,0 2 1,0-1-1,1 0 0,-1 1 1,1 0-1,0 0 0,0 0 0,7-1 1,-11 4-12,0 0 1,-1 0-1,1 0 1,-1 0-1,1 0 1,-1 0 0,1 0-1,-1 0 1,0 1-1,0-1 1,0 0-1,0 0 1,1 0-1,-2 1 1,1-1 0,0 0-1,0 0 1,0 0-1,0 1 1,-1 1-1,-4 28 74,4-30-122,1-1 1,0 1-1,0-1 0,0 1 0,-1 0 0,1-1 0,0 1 0,0-1 0,0 1 0,0 0 0,0-1 1,0 1-1,0-1 0,0 1 0,0 0 0,0-1 0,0 1 0,0-1 0,1 1 0,-1 0 1,0-1-1,0 1 0,1-1 0,-1 1 0,0-1 0,1 1 0,-1-1 0,0 1 0,1-1 0,-1 1 1,1-1-1,-1 0 0,2 1 0,19-7-3140,22-30-5653,-26 17 4374,-1 1-326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3876,'0'0'18001,"-4"9"-16773,-1 0-812,3-6-256,1 0 1,-1 1-1,0-1 0,1 0 0,0 1 0,-1-1 0,1 1 0,1-1 0,-1 1 0,0 6 1,1-10-132,0 1 1,0-1-1,0 1 1,0-1-1,0 0 1,0 1-1,0-1 1,0 1-1,0-1 1,1 0 0,-1 1-1,0-1 1,0 0-1,0 1 1,0-1-1,1 1 1,-1-1-1,0 0 1,0 0-1,1 1 1,-1-1-1,0 0 1,1 1-1,-1-1 1,0 0 0,1 0-1,-1 0 1,0 1-1,1-1 1,-1 0-1,1 0 1,-1 0-1,0 0 1,1 0-1,20-1 376,17-13-172,-35 12-224,34-19-151,-19 17-579,-17 4 675,-1 1 0,0-1-1,1 0 1,-1 0 0,1 0 0,-1 0 0,0 0 0,1 1-1,-1-1 1,0 0 0,1 0 0,-1 0 0,0 1-1,1-1 1,-1 0 0,0 1 0,0-1 0,1 0 0,-1 1-1,0-1 1,0 0 0,0 1 0,1-1 0,-1 0-1,0 1 1,0-1 0,0 0 0,0 1 0,0-1 0,0 1-1,0-1 1,0 0 0,0 2 0,3 51-195,0 87 1946,-4-128-1582,0 1 0,0-1-1,-2 0 1,1 0-1,-1 0 1,-1-1-1,0 1 1,-11 20 0,14-31-111,0 1 1,0-1 0,1 0-1,-1 1 1,0-1-1,0 0 1,0 0 0,-1 1-1,1-1 1,0 0-1,0 0 1,0 0 0,-1-1-1,1 1 1,-1 0 0,1 0-1,0-1 1,-1 1-1,1-1 1,-1 1 0,0-1-1,1 0 1,-1 1 0,1-1-1,-4 0 1,3-1 16,-1 0 0,0 0 0,0 0 0,1 0 1,-1 0-1,1 0 0,-1-1 0,1 1 0,0-1 0,-1 0 0,1 0 1,0 0-1,-2-3 0,-2-1-13,0-1 1,1-1 0,0 1-1,0-1 1,1 0 0,0 0-1,0 0 1,-3-12 0,6 16-94,0-1 1,0 1-1,0 0 0,1 0 1,0-1-1,0 1 0,0 0 1,0-1-1,1 1 1,0 0-1,0 0 0,0 0 1,0-1-1,0 1 1,1 0-1,0 0 0,0 1 1,3-6-1,1 2-880,0 1 0,1 0 0,0 0 0,0 0 0,0 1 0,0 0 0,1 1 1,8-4-1,14-7-5620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17457,'0'0'5722,"-5"12"-5054,-11 44 520,2 1 0,-8 69 0,-6 28-290,28-152-677,1-10-73,5-26-28,12-48-246,-9 53-196,0 1-1,2 0 0,29-51 0,-35 71 195,0 0-1,1 1 0,0-1 0,0 1 0,1 1 0,0-1 1,10-7-1,-13 11 20,1 1 0,-1-1 0,1 1 0,-1 0 0,1 0 0,0 0 0,0 1 0,0 0 0,0 0 0,0 0 0,0 0 1,0 1-1,0 0 0,8 1 0,-12-1 98,-1 0 0,1 0 0,-1 0 0,0 0 1,1 0-1,-1 0 0,1 0 0,-1 0 0,1 0 1,-1 0-1,0 0 0,1 1 0,-1-1 0,1 0 1,-1 0-1,0 0 0,1 1 0,-1-1 0,0 0 0,1 1 1,-1-1-1,0 0 0,1 1 0,-1-1 0,0 0 1,0 1-1,1-1 0,-1 1 0,0-1 0,0 0 1,0 1-1,0-1 0,1 1 0,-7 16-147,-19 11 267,-40 4 2484,38-21-2741,22-9-2401,9-4-2456,13-5-760,3 1-1607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35 5830,'0'0'15865,"-7"10"-14765,-21 35-48,27-43-992,-1-1 1,1 1 0,1 0 0,-1 0 0,0 0 0,0 0 0,1 0 0,-1 0 0,1 0 0,0 0 0,-1 0-1,1 0 1,0 0 0,0 0 0,1 4 0,-1-5-41,0-1 1,1 1-1,-1 0 1,1 0-1,-1-1 0,1 1 1,-1 0-1,1-1 0,0 1 1,-1-1-1,1 1 1,-1-1-1,1 1 0,0-1 1,0 1-1,-1-1 0,1 0 1,0 1-1,0-1 1,-1 0-1,1 0 0,0 0 1,0 0-1,0 1 0,1-1 1,1 0 11,0 0-1,1-1 1,-1 1 0,0-1 0,0 1-1,0-1 1,0 0 0,0 0 0,0 0 0,0-1-1,0 1 1,0-1 0,0 0 0,-1 1-1,5-5 1,-1 0-78,1-1-1,-2 0 1,1 0 0,-1-1-1,0 1 1,0-1-1,-1 0 1,0-1 0,-1 1-1,0-1 1,0 0-1,2-15 1,-10 51-827,-3 16 497,14-28-2554,13-10-3648,-6-5 1176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17 7976,'0'0'5114,"-2"10"-3924,-23 69 1351,-8 28 3236,30-96-5572,1 2-1,0-1 0,0 0 0,2 0 1,-1 0-1,4 22 0,-3-34-224,0 1 0,0-1-1,0 0 1,0 1 0,0-1 0,0 1-1,0-1 1,0 0 0,1 1 0,-1-1-1,0 0 1,0 1 0,1-1 0,-1 0-1,0 0 1,0 1 0,1-1 0,-1 0-1,0 0 1,1 1 0,-1-1 0,0 0-1,1 0 1,-1 0 0,0 0 0,1 1-1,-1-1 1,0 0 0,1 0 0,-1 0-1,1 0 1,-1 0 0,0 0 0,1 0-1,-1 0 1,1 0 0,-1 0 0,0 0-1,1 0 1,-1 0 0,0-1 0,1 1-1,-1 0 1,0 0 0,1 0 0,-1 0-1,0-1 1,1 1 0,-1 0 0,0 0-1,1-1 1,-1 1 0,16-14-818,-11 5 657,0 0 1,-1 0-1,-1 0 1,0-1-1,3-10 1,2-10 729,-5 28-490,-1 0 1,1 1-1,0-1 0,-1 1 1,1-1-1,0 1 0,0 0 0,0 0 1,0 0-1,0 1 0,0-1 1,0 1-1,0-1 0,4 1 1,13-3-37,-6-2-81,-1 0 1,0-1-1,0-1 0,-1 0 0,0 0 1,0-1-1,13-13 0,-20 18 111,-1-1 0,0 0-1,1 0 1,-2-1 0,1 1 0,0-1-1,-1 0 1,0 0 0,0 0 0,-1 0-1,1-1 1,-1 1 0,0 0 0,0-1-1,-1 0 1,0 0 0,0 1 0,0-1-1,-1 0 1,0-6 0,0 11-46,0 0 1,0 0-1,-1 1 1,1-1-1,0 0 1,-1 0-1,1 0 0,-1 1 1,1-1-1,-1 0 1,1 1-1,-1-1 1,0 0-1,1 1 1,-1-1-1,0 1 0,1-1 1,-1 1-1,0-1 1,0 1-1,1-1 1,-1 1-1,0 0 1,0 0-1,0-1 1,0 1-1,1 0 0,-1 0 1,0 0-1,0 0 1,0 0-1,0 0 1,0 0-1,1 0 1,-1 0-1,0 0 0,0 1 1,0-1-1,0 0 1,1 1-1,-1-1 1,0 0-1,0 1 1,0-1-1,1 1 0,-2 0 1,-36 23 170,25-10 203,1 0 1,1 1-1,-10 16 0,17-26-305,1 0 1,1 0-1,-1 0 0,1 0 1,0 0-1,0 1 1,0-1-1,1 1 1,0 0-1,0-1 1,0 1-1,1 0 0,0 10 1,1-15-137,0 0-1,-1 0 1,1-1 0,0 1 0,0 0-1,0 0 1,-1-1 0,1 1 0,0-1 0,0 1-1,0-1 1,0 1 0,0-1 0,0 0-1,0 1 1,1-1 0,-1 0 0,0 0-1,0 0 1,0 0 0,0 0 0,0 0 0,2 0-1,34-1-2237,-31 0 1568,29-3-2248,-26 3 2793,-1-1 0,1 1 1,0 1-1,0 0 1,-1 0-1,17 2 1,-24 0 227,0-1 1,0 0-1,1 0 1,-1 0-1,0 0 1,0 1 0,0-1-1,-1 1 1,1-1-1,0 1 1,0-1-1,-1 1 1,1-1 0,-1 1-1,1-1 1,-1 1-1,0 0 1,0-1-1,1 1 1,-1 0 0,0-1-1,-1 1 1,1 2-1,-6 41 1,5-44-814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79 7495,'0'0'3497,"10"-1"-956,0 1-2012,0-1 0,-1-1 0,1 1 0,13-5 0,-20 5-305,-1 0-1,1 1 0,0-1 1,-1-1-1,1 1 0,-1 0 0,0-1 1,1 1-1,-1-1 0,0 1 0,0-1 1,0 0-1,0 0 0,0 0 1,-1 0-1,1-1 0,0 1 0,-1 0 1,0-1-1,0 1 0,1-1 0,-1 1 1,-1-1-1,1 1 0,1-5 0,-3 6-136,1 0 0,0 0-1,-1 0 1,1 1 0,-1-1-1,1 0 1,-1 0 0,1 0-1,-1 1 1,0-1 0,1 0-1,-1 1 1,0-1 0,1 0-1,-1 1 1,0-1 0,0 1-1,0-1 1,1 1 0,-1 0-1,0-1 1,0 1 0,0 0-1,0-1 1,0 1 0,0 0-1,0 0 1,0 0 0,0 0-1,0 0 1,0 0 0,0 0-1,1 0 1,-1 1 0,-1-1-1,-38 6 120,33-2-156,1-1 1,0 1-1,0 1 0,0-1 0,1 1 1,-1 0-1,1 0 0,0 1 0,0 0 1,1-1-1,0 2 0,0-1 0,0 0 0,1 1 1,0-1-1,0 1 0,1 0 0,0 0 1,0 0-1,0 1 0,0 7 0,2-14-91,1 0 0,-1-1 1,0 1-1,1 0 0,-1 0 0,0 0 0,1-1 0,-1 1 0,1 0 0,-1 0 0,1-1 0,-1 1 0,1 0 0,0-1 0,-1 1 0,1-1 0,0 1 0,-1-1 1,1 1-1,0-1 0,0 0 0,0 1 0,-1-1 0,1 0 0,0 1 0,0-1 0,0 0 0,0 0 0,0 0 0,-1 0 0,1 0 0,1 0 0,33-1-4715,-9-3-1938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16784,'0'0'10047,"-4"12"-9759,-4 19 55,0 1 0,-3 33 0,9-47-118,0-1 0,2 1 0,0 0 0,0 0 1,2 0-1,4 23 0,-5-37-206,0-1 0,0 0-1,0 1 1,1-1 0,-1 0 0,1 1 0,0-1-1,0 0 1,0 0 0,0 0 0,1-1-1,-1 1 1,1 0 0,-1-1 0,1 0 0,0 0-1,0 0 1,0 0 0,0 0 0,1 0 0,-1-1-1,0 1 1,1-1 0,-1 0 0,1 0-1,-1-1 1,1 1 0,-1-1 0,1 1 0,4-1-1,0-1 38,-1 1 0,1-1 0,-1-1 0,1 1 0,-1-1 1,0-1-1,0 1 0,0-1 0,0-1 0,-1 1 0,1-1 0,-1 0 0,11-9 0,1-4-20,-1-1 0,0-1 0,-2 0 0,0-1 1,-1 0-1,-2-1 0,0-1 0,13-30 0,-35 80-306,-10 49-1,17-65 282,1 0 0,0 1 0,1-1 0,0 1 0,1-1 0,0 1-1,1-1 1,4 20 0,-4-29 14,1 0-1,-1 0 0,1 0 0,0 0 1,0 0-1,0-1 0,0 1 0,0-1 1,1 1-1,-1-1 0,1 0 0,-1 0 1,1 0-1,0 0 0,0-1 0,0 1 1,0-1-1,0 0 0,0 1 0,0-2 1,0 1-1,7 1 0,-6-1 41,0-1 0,0 1 0,1-1 0,-1 0 1,0 0-1,0 0 0,0-1 0,1 0 0,-1 0 0,0 0 0,0 0 0,0 0 0,0-1 1,0 0-1,-1 0 0,1 0 0,5-4 0,-1-1-59,-1-1-1,0-1 1,0 1 0,-1-1 0,0 0-1,0-1 1,-1 0 0,-1 1-1,1-2 1,-2 1 0,1 0 0,-1-1-1,2-15 1,-1-6-10,-1 0 0,-1 1 0,-4-43 0,-4 49-553,6 24 510,0 1-1,-1 0 1,1-1 0,0 1 0,0-1-1,-1 1 1,1 0 0,0-1 0,-1 1-1,1 0 1,0 0 0,-1-1 0,1 1-1,0 0 1,-1 0 0,1-1 0,-1 1 0,1 0-1,0 0 1,-1 0 0,1 0 0,-1 0-1,1 0 1,-1 0 0,1 0 0,-1 0-1,1 0 1,-1 0 0,-1 1-106,1 0 0,-1 0 0,1 0-1,0 0 1,-1 0 0,1 0 0,0 1 0,0-1 0,0 1 0,0-1 0,0 1-1,0-1 1,0 1 0,1-1 0,-1 1 0,0 0 0,1 0 0,-1-1 0,1 1 0,0 0-1,-1 3 1,-2 45-8281,3-21 1729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3908,'0'0'13719,"-10"4"-11412,-2 0-1624,1 1 1,0 0-1,0 0 1,-14 11-1,22-14-616,-1 0-1,1 1 1,0-1-1,0 1 0,0 0 1,0 0-1,0 0 1,0 1-1,1-1 0,0 0 1,0 1-1,0 0 1,0-1-1,0 1 0,1 0 1,-1 0-1,1 0 1,0 0-1,0 7 0,1-10-104,1 0-1,-1 0 1,1-1-1,0 1 1,0 0-1,-1 0 1,1-1-1,0 1 1,0-1-1,0 1 1,0 0 0,0-1-1,0 0 1,0 1-1,0-1 1,0 0-1,0 1 1,0-1-1,0 0 1,0 0-1,0 0 1,0 0-1,0 0 1,1 0-1,35 2-327,-33-2 173,27-1-364,35 1 200,-62 1 394,0-1 1,0 0-1,-1 1 1,1 0-1,0 0 1,-1 0-1,1 0 1,0 1-1,-1-1 0,0 1 1,1 0-1,5 5 1,-8-7 32,-1 0 0,1 1 0,-1 0 0,1-1 0,-1 1 0,1-1 0,-1 1 1,1 0-1,-1-1 0,1 1 0,-1 0 0,0 0 0,0-1 0,1 1 0,-1 0 0,0 0 0,0-1 0,0 1 1,0 0-1,0 0 0,0-1 0,0 1 0,0 0 0,0 0 0,0 0 0,0-1 0,0 1 0,-1 0 1,1 0-1,0-1 0,-1 2 0,-23 18 1734,-33 2 42,25-16-1576,16-6-2329,7-8-5585,8-2-1586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9929,'0'0'18482,"-16"57"-26554,24-48-288</inkml:trace>
  <inkml:trace contextRef="#ctx0" brushRef="#br0" timeOffset="1">20 170 13453,'0'0'12203,"-16"31"-18641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5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6790,'0'0'15332,"10"4"-14659,-2-1-559,0 0 0,1-1 0,-1 0 1,1-1-1,0 0 0,14 0 0,-21-1-100,1 0 1,-1 0-1,0 0 1,1 0-1,-1 0 0,1-1 1,-1 0-1,1 1 0,-1-1 1,0 0-1,0 0 1,1 0-1,-1 0 0,0-1 1,0 1-1,0 0 1,0-1-1,0 0 0,-1 1 1,1-1-1,0 0 0,-1 0 1,1 0-1,-1 0 1,0 0-1,0 0 0,1 0 1,-2-1-1,1 1 1,0 0-1,0-1 0,-1 1 1,1 0-1,0-4 0,-1 5 24,0 0 0,0 0-1,0 0 1,0-1-1,-1 1 1,1 0-1,0 0 1,0 0-1,-1 0 1,1 0 0,0-1-1,-1 1 1,1 0-1,-1 0 1,0 0-1,1 0 1,-1 0-1,0 1 1,1-1 0,-1 0-1,0 0 1,0 0-1,0 0 1,0 1-1,0-1 1,0 1-1,0-1 1,0 0 0,0 1-1,0 0 1,0-1-1,0 1 1,0 0-1,-1-1 1,1 1-1,0 0 1,0 0 0,0 0-1,0 0 1,-1 0-1,-1 1 1,0-2-16,0 2 0,0-1 0,0 0 1,0 1-1,0-1 0,0 1 1,0 0-1,0 0 0,0 0 0,0 1 1,0-1-1,0 1 0,1-1 0,-6 5 1,4-1 86,-1 1 1,1 0-1,0 1 1,0-1-1,1 1 1,0-1-1,0 1 1,1 0-1,-1 0 1,2 0-1,-1 1 1,0 7-1,2-12-158,-1 0-1,1-1 1,1 1-1,-1 0 1,0-1-1,1 1 1,-1-1 0,1 1-1,0-1 1,0 1-1,0-1 1,0 1-1,0-1 1,1 0-1,1 3 1,-2-3-300,1 0 0,0-1-1,1 1 1,-1 0 0,0-1 0,0 1 0,1-1-1,-1 0 1,0 0 0,1 0 0,-1 0 0,1 0-1,0-1 1,-1 1 0,1-1 0,0 0-1,4 0 1,18 1-8827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7719,'3'0'11948,"-3"4"-10219,0 9-319,0 5-65,0 3-96,0 6-544,-3-1-385,1 3-256,0-2-64,2-1 96,0-4-128,0-4-64,0-1-577,0-7-768,0-1-961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14446,'0'0'7324,"11"-7"-6059,7-3-1007,1 0 0,0 2 0,0 0 0,1 1 0,0 2 0,0-1 0,0 2 0,42-3 0,-56 7-261,1-1-1,-1 1 1,0 1-1,1-1 1,-1 1-1,0 0 1,0 1-1,0-1 1,0 1-1,0 1 1,0-1-1,8 5 0,-11-4 8,0-1-1,0 1 1,0 0-1,-1 0 1,0 1-1,1-1 1,-1 0-1,0 1 1,0-1-1,-1 1 0,1 0 1,-1 0-1,0-1 1,0 1-1,0 0 1,0 0-1,-1 0 1,1 0-1,-1 0 1,-1 7-1,1-2 106,-1 0-1,0 0 1,0 0-1,-1-1 1,0 1 0,-1-1-1,0 1 1,0-1-1,-1 0 1,0 0 0,0 0-1,-1-1 1,0 1 0,0-1-1,0 0 1,-1-1-1,-1 1 1,1-1 0,-1 0-1,0-1 1,0 0-1,0 0 1,-12 6 0,10-7-98,0 1 0,-1-2 0,1 1 0,-1-1 0,1-1 0,-1 0 0,0 0 1,0-1-1,0 0 0,0-1 0,0 0 0,0-1 0,1 0 0,-1 0 0,0-1 0,0 0 1,1-1-1,-1 0 0,1 0 0,-14-8 0,12 3 237,6 1-4210,5 7 3672,0-1 1,0 1-1,0 0 1,1-1-1,-1 1 1,0-1-1,0 1 0,1 0 1,-1-1-1,0 1 1,1-1-1,-1 1 1,0 0-1,1-1 1,-1 1-1,1 0 1,-1 0-1,1-1 1,-1 1-1,0 0 0,1 0 1,-1 0-1,1 0 1,-1-1-1,1 1 1,-1 0-1,1 0 1,-1 0-1,1 0 1,-1 0-1,1 0 1,-1 0-1,1 0 1,-1 1-1,1-1 0,-1 0 1,0 0-1,2 0 1,17 0-6395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11082,'0'0'9807,"10"-5"-7223,-3 1-2295,50-33 1752,-54 34-1952,0 1 0,0-1 0,0 1 0,-1-1-1,1 0 1,-1 0 0,0 0 0,0-1 0,0 1-1,0 0 1,0-1 0,-1 1 0,0-1 0,1 0 0,-1 1-1,-1-1 1,2-6 0,-2 9-76,-1 1 1,1-1-1,-1 1 0,1 0 1,-1-1-1,1 1 0,-1 0 0,1-1 1,-1 1-1,1 0 0,-1-1 1,1 1-1,-1 0 0,0 0 1,1 0-1,-1 0 0,1-1 1,-1 1-1,0 0 0,1 0 1,-1 0-1,1 0 0,-1 0 0,0 0 1,1 1-1,-1-1 0,1 0 1,-1 0-1,0 0 0,1 1 1,-1-1-1,1 0 0,-1 0 1,0 1-1,-23 9-15,17-4 25,1 0-1,0 0 0,0 1 1,0 0-1,0 0 0,-6 13 1,9-17-5,1 1 0,0 0 1,0 0-1,1 0 0,-1 0 0,1 1 1,-1-1-1,2 0 0,-1 1 0,0-1 1,1 1-1,0-1 0,0 1 0,0-1 1,1 5-1,-1-8-11,1 0 0,0 1 0,0-1 1,0 0-1,0 0 0,0-1 0,0 1 0,0 0 1,0 0-1,1 0 0,-1-1 0,0 1 0,0-1 1,1 1-1,-1-1 0,0 1 0,1-1 1,-1 0-1,0 1 0,1-1 0,-1 0 0,3 0 1,40 0 97,-34 0-61,52 2 28,-29-1-54,0 0 1,38-6 0,-69 5 24,-1 0 0,1 0 1,0-1-1,-1 1 0,1 0 0,0-1 1,-1 1-1,1-1 0,-1 0 0,1 0 1,-1 0-1,1 1 0,-1-1 0,0 0 1,1-1-1,-1 1 0,0 0 0,0 0 1,0 0-1,0-1 0,0 1 0,0-1 1,0 1-1,0-1 0,-1 1 0,1-1 1,0 1-1,-1-1 0,0 0 0,1 1 1,-1-1-1,0 0 0,0 1 0,0-1 1,0 0-1,0 1 0,0-1 0,0 0 1,0 1-1,-1-1 0,1 0 0,-1 1 0,1-1 1,-1 1-1,0-1 0,-1-2 0,-1-2 155,0-1 0,0 1-1,0-1 1,-1 1 0,0 0-1,-1 0 1,1 1 0,-1-1-1,-8-6 1,12 12-220,1 0-1,0 0 1,0 0-1,0 0 1,0 0-1,0-1 1,0 1-1,-1 0 1,1 0-1,0 0 1,0 0-1,0 0 1,0 0-1,0 0 1,0 0-1,0 0 1,-1 0-1,1-1 1,0 1 0,0 0-1,0 0 1,0 0-1,0 0 1,0 0-1,0 0 1,0-1-1,0 1 1,0 0-1,0 0 1,0 0-1,0 0 1,0 0-1,0-1 1,0 1-1,0 0 1,0 0-1,0 0 1,0 0 0,0 0-1,0-1 1,0 1-1,0 0 1,0 0-1,0 0 1,0 0-1,0 0 1,0 0-1,0-1 1,1 1-1,-1 0 1,0 0-1,0 0 1,0 0-1,0 0 1,0 0-1,0 0 1,0 0 0,1-1-1,14-2-3265,31 3-5041,-32 0 5796,18-1-4540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11531,'0'0'10634,"-3"12"-8963,-6 30-618,-4 5 64,3 1 0,-7 91 0,17-137-1079,-1 0 0,1-1 1,0 1-1,0 0 0,0 0 0,0-1 0,0 1 0,1 0 1,-1-1-1,0 1 0,1 0 0,-1-1 0,1 1 0,0-1 1,-1 1-1,1-1 0,0 1 0,0-1 0,0 1 0,0-1 1,0 0-1,0 0 0,1 0 0,-1 1 0,0-1 0,1 0 1,-1 0-1,1-1 0,-1 1 0,1 0 0,-1 0 0,1-1 0,-1 1 1,1-1-1,0 1 0,-1-1 0,1 0 0,0 1 0,-1-1 1,1 0-1,2-1 0,2 1 17,0-1-1,-1-1 1,1 1-1,0-1 1,-1 0 0,1-1-1,-1 1 1,0-1-1,0 0 1,0 0 0,6-5-1,12-12 144,37-38-1,-54 51-610,1-1 0,-1 1 0,-1-1-1,1-1 1,-1 1 0,-1-1 0,0 1 0,0-2 0,4-13-1,-7 14-3461,-1 6-2387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15951,'0'0'11659,"63"20"-11467,-37-20-256,2 0-1697,2 0-1891,-2-2-2466,1-3-3747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 12075,'0'0'9898,"-9"-1"-8089,0 2-1372,1-1 0,-1 1 0,1 1 0,-1-1 0,1 1 0,0 1 0,-8 3 0,13-5-295,0 0-1,0 0 0,1 0 0,-1 1 0,1-1 1,-1 1-1,1 0 0,-1 0 0,1-1 0,0 1 1,0 1-1,0-1 0,0 0 0,0 0 1,1 1-1,-1-1 0,1 1 0,-1 0 0,1-1 1,0 1-1,0 0 0,0 0 0,0 0 1,1-1-1,-1 1 0,1 0 0,0 0 0,0 6 1,3-8-102,1 0 0,-1 0 0,1 0 0,-1 0 0,1-1 0,0 1 0,-1-1 0,1 0 0,0 0 0,-1 0 0,6-2 0,-9 2-29,5 0-29,0-1 0,-1 0 1,1 0-1,-1-1 0,1 1 1,-1-1-1,0 0 0,0 0 0,0-1 1,0 1-1,0-1 0,0 0 1,-1 0-1,5-4 0,-1-1-33,0 0 0,0 0 0,-1-1 0,-1 0 1,7-12-1,-14 23 33,0-1 1,0 0-1,-1 0 1,1 0-1,0 0 1,-1 0 0,1-1-1,0 1 1,-1-1-1,1 1 1,-1-1-1,1 0 1,-1 0-1,1 0 1,-4-1 0,1 1-9,1 0 0,-1 0 0,1 0 0,0 1 0,-1 0 0,1 0 0,-1 0 0,-5 2 0,6 0 40,1 0 0,0 0-1,0 0 1,0 1 0,0-1 0,1 0-1,-1 1 1,1 0 0,0 0 0,0 0 0,0 0-1,0 0 1,1 0 0,0 0 0,0 0-1,0 1 1,0-1 0,0 5 405,3-7-421,-1-1-1,1 0 0,0 1 0,0-1 0,-1 0 1,1 0-1,0 0 0,0 0 0,0 0 1,0 0-1,0 0 0,0-1 0,0 1 0,0-1 1,1 0-1,-1 1 0,0-1 0,0 0 0,0 0 1,0-1-1,0 1 0,1 0 0,-1-1 0,0 1 1,0-1-1,3-1 0,6-3 1,-1 0 0,1-1 0,-1-1 0,10-8 0,-14 10-2,0 0 1,-1 0-1,2 1 1,-1 0-1,0 0 1,1 1-1,0 0 1,0 0-1,0 1 0,0-1 1,9 0-1,-14 3-5,0 0 1,0 0-1,0 0 0,0 0 0,0 1 0,0-1 0,0 1 0,0-1 0,0 1 0,0 0 0,0 0 1,-1 0-1,1 0 0,0 0 0,0 0 0,-1 0 0,1 1 0,2 2 0,-4-3 9,1 0-1,0 1 1,-1-1-1,1 0 0,-1 0 1,1 1-1,-1-1 1,0 1-1,1-1 0,-1 0 1,0 1-1,0-1 1,0 0-1,0 1 0,0-1 1,-1 1-1,1-1 1,0 0-1,-1 1 0,1-1 1,0 0-1,-1 0 1,0 1-1,1-1 0,-1 0 1,0 0-1,0 0 1,1 0-1,-3 2 0,-5 12 431,14-14-266,31-20-300,-10 5-49,-17 9 115,0 1 1,1 0 0,-1 1-1,0 0 1,1 0-1,0 1 1,0 1 0,0 0-1,-1 0 1,16 2-1,-25 0 62,0-1-1,-1 0 1,1 1 0,0 0-1,-1-1 1,1 1-1,-1-1 1,1 1-1,0 0 1,-1-1-1,0 1 1,1 0 0,-1 0-1,1-1 1,-1 1-1,0 0 1,0 0-1,1-1 1,-1 1 0,0 0-1,0 0 1,0 0-1,0 0 1,0-1-1,0 1 1,0 0-1,0 0 1,0 0 0,0 0-1,-1-1 1,1 1-1,0 0 1,-1 0-1,1-1 1,0 1 0,-1 0-1,1 0 1,-1-1-1,0 2 1,-19 30-23,16-28-47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62 259 19571,'0'0'11296,"-9"-1"-10928,7 1-360,1-1 2,-1 1-1,1-1 1,-1 1 0,1 0 0,-1-1 0,1 1-1,-1 0 1,0 0 0,1 0 0,-1 0 0,1 1-1,-1-1 1,0 0 0,1 1 0,-1-1-1,1 1 1,-1-1 0,1 1 0,-1 0 0,1 0-1,0-1 1,-1 1 0,1 0 0,0 0 0,0 0-1,-1 1 1,1-1 0,0 0 0,0 0-1,0 1 1,1-1 0,-1 0 0,0 1 0,0-1-1,1 1 1,-1-1 0,1 1 0,-1-1 0,1 1-1,0-1 1,-1 1 0,1 0 0,0-1-1,0 4 1,0-2-3,0 0-1,-1 0 0,1 0 0,0 0 0,1 0 0,-1 1 1,0-1-1,1 0 0,0 0 0,0 0 0,0 0 1,0-1-1,0 1 0,0 0 0,1 0 0,-1-1 1,1 1-1,0 0 0,0-1 0,4 4 0,-2-3 4,-1-1-1,1 0 1,1 0-1,-1-1 1,0 1-1,0-1 1,1 0-1,-1 0 1,0 0-1,1 0 1,-1-1-1,1 0 1,-1 0-1,5-1 1,-1 0-31,-1 0 1,0-1 0,0 0-1,0 0 1,-1-1 0,1 1 0,0-1-1,-1-1 1,0 0 0,0 0-1,7-6 1,-6 5-23,0 1 0,0-1 0,1 1 0,-1 0 0,1 0 0,0 1 0,8-2 0,-15 5 22,-1 0 0,1 0 0,0 0-1,-1 0 1,1 0 0,0 1 0,-1-1 0,1 0-1,0 0 1,-1 1 0,1-1 0,-1 0 0,1 1-1,-1-1 1,1 0 0,-1 1 0,1-1 0,-1 1-1,1-1 1,-1 1 0,1-1 0,-1 1-1,0 0 1,1-1 0,-1 1 0,0-1 0,1 1-1,-1 1 1,1-1-23,-1 0 0,1 0 0,-1 0 0,1 0 0,-1 0-1,1-1 1,0 1 0,-1 0 0,1 0 0,0 0 0,0-1 0,0 1 0,0 0-1,0-1 1,0 1 0,0-1 0,1 1 0,2 0-305,0-1 0,0 0 0,0 0 0,0 0-1,0-1 1,0 0 0,0 1 0,0-1 0,0-1 0,0 1 0,0 0 0,-1-1 0,1 0 0,0 0-1,-1 0 1,0 0 0,1-1 0,-1 1 0,0-1 0,0 0 0,0 0 0,-1 0 0,1 0-1,-1-1 1,0 1 0,0-1 0,3-5 0,5-10-629,-1 0 0,0-1 0,10-38-1,-15 46 1143,18-74-1742,-16 26 7242,-7 67-5381,-1 1-1,1-1 1,-1 0 0,-1-1 0,1 1-1,-1 0 1,-5 9 0,-6 14 268,4-4-317,2 0-1,1 1 1,1 0 0,1 1 0,1-1-1,2 1 1,0 0 0,6 54-1,-4-80-257,1 1 0,0 0 0,0-1 0,0 1 0,0-1-1,0 0 1,0 1 0,1-1 0,-1 0 0,1 0-1,0 0 1,2 3 0,-3-5 16,-1 1 1,0-1-1,1 0 0,-1 1 1,0-1-1,1 0 0,-1 0 1,1 1-1,-1-1 0,0 0 1,1 0-1,-1 0 0,1 0 1,-1 0-1,1 1 0,-1-1 0,1 0 1,-1 0-1,1 0 0,-1 0 1,0 0-1,1 0 0,-1-1 1,1 1-1,-1 0 0,1 0 1,0 0-1,-1-1 12,1 0 0,0 0 0,-1 0 0,1 1-1,0-1 1,-1 0 0,1 0 0,-1 0 0,0 0 0,1 0 0,-1 0 0,0 0 0,1 0 0,-1 0 0,0-1-1,0 1 1,0-1 0,0-8 52,0 0-1,-1 1 0,0-1 0,0 1 0,-1-1 1,0 1-1,-1-1 0,0 1 0,-1 0 1,0 0-1,0 1 0,-1-1 0,0 1 1,0 0-1,-1 0 0,0 0 0,0 1 0,-1 0 1,0 1-1,0-1 0,-1 1 0,1 0 1,-1 1-1,-1 0 0,-10-5 0,-3 5 1978,23 6-1971,-1-1 1,0 1 0,1-1 0,-1 1-1,0-1 1,1 1 0,-1-1 0,0 1 0,1-1-1,-1 0 1,1 1 0,-1-1 0,1 0-1,-1 1 1,1-1 0,-1 0 0,1 1 0,-1-1-1,1 0 1,0 0 0,-1 0 0,1 0-1,-1 0 1,1 1 0,0-1 0,-1 0 0,1 0-1,-1-1 1,1 1 0,0 0 0,0 0-1,27 5-109,1-1 0,-1-1 0,1-2-1,0-1 1,0-1 0,43-7-1,-70 8-197,0-1 0,0 1 0,0-1-1,-1 1 1,1-1 0,0 0 0,-1 0-1,1 1 1,-1-1 0,1 0-1,-1-1 1,1 1 0,-1 0 0,3-2-1,1-16-8486,-5 4-5554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196 105 7527,'-29'-64'5509,"22"31"4494,5 26-7056,-10 7-2391,1 0-881,1 1 489,0 0 1,-1 1 0,1 0-1,0 1 1,0 0 0,1 1-1,-1 0 1,1 0 0,0 1-1,0 0 1,0 1 0,-10 8-1,21-9-312,10-2 28,29 3-51,-8-1 66,-25-3 88,0 1 1,0 1-1,-1-1 0,1 1 0,-1 0 1,0 1-1,0-1 0,0 2 1,-1-1-1,9 9 0,-14-13 45,1 1-1,0 0 0,-1-1 0,0 1 0,1 0 1,-1 0-1,0 0 0,0 0 0,0 0 1,0 0-1,0 0 0,-1 0 0,1 1 1,0-1-1,-1 0 0,0 0 0,0 1 1,1-1-1,-1 0 0,-1 1 0,1-1 1,0 0-1,0 0 0,-1 1 0,0-1 1,1 0-1,-1 0 0,0 0 0,0 0 0,0 0 1,0 0-1,0 0 0,-1 0 0,1 0 1,0 0-1,-1 0 0,0-1 0,1 1 1,-1-1-1,0 1 0,0-1 0,-2 1 1,-1 2 122,-1 0 1,1-1-1,-1 0 1,0 0 0,0 0-1,0-1 1,0 0 0,0 0-1,-1-1 1,1 0 0,-9 1-1,13-2-247,0 0 1,0 0-1,1 0 0,-1 0 0,0 0 0,0-1 1,0 1-1,1-1 0,-1 1 0,0-1 0,0 0 1,1 1-1,-1-1 0,1 0 0,-1 0 0,1 0 1,-1 0-1,1-1 0,0 1 0,-1 0 0,1-1 0,0 1 1,0-1-1,0 1 0,0-1 0,0 1 0,0-1 1,0 0-1,1 1 0,-1-1 0,1 0 0,-1 0 1,1 1-1,0-1 0,-1 0 0,1 0 0,0 0 1,0 1-1,0-1 0,1 0 0,0-3 0,-1 3-343,0 0 0,1 1-1,-1-1 1,1 0-1,0 1 1,-1-1-1,1 1 1,0-1-1,0 1 1,0 0-1,0-1 1,0 1 0,1 0-1,-1 0 1,0 0-1,0-1 1,1 1-1,-1 1 1,1-1-1,-1 0 1,1 0 0,-1 0-1,1 1 1,0-1-1,1 0 1,-1 1-141,18-9-5825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9 15887,'0'0'8904,"-6"9"-8450,5-7-417,-21 39 284,21-40-303,0 1 0,0 0-1,1-1 1,-1 1-1,1 0 1,-1 0 0,1-1-1,-1 1 1,1 0-1,0 0 1,0 0-1,0-1 1,0 1 0,0 0-1,0 0 1,1 0-1,-1-1 1,1 1-1,-1 0 1,1 0 0,0-1-1,-1 1 1,1 0-1,0-1 1,0 1-1,2 2 1,0-2 6,1 0-1,-1-1 1,1 1 0,-1-1 0,1 1-1,-1-1 1,1 0 0,0 0 0,0-1-1,-1 1 1,1-1 0,0 0-1,0 0 1,0 0 0,0 0 0,-1-1-1,1 1 1,7-3 0,0 0-9,0-1 1,-1 0 0,1 0-1,-1-1 1,11-6 0,92-75-540,-113 85 522,0 1-1,0 0 1,0 0-1,0 0 1,0 0-1,0 0 0,0 0 1,1 0-1,-1-1 1,0 1-1,0 0 1,0 0-1,0 0 1,0 0-1,0 0 1,1 0-1,-1 0 0,0 0 1,0 0-1,0 0 1,0 0-1,0 0 1,1 0-1,-1 0 1,0 0-1,0 0 0,0 0 1,0 0-1,0 0 1,1 0-1,-1 0 1,0 0-1,0 0 1,0 0-1,0 0 0,0 0 1,1 0-1,-1 0 1,0 0-1,0 1 1,0-1-1,0 0 1,0 0-1,0 0 0,0 0 1,1 0-1,-1 0 1,0 1-1,0-1 1,0 0-1,0 0 1,0 0-1,0 0 1,0 0-1,0 0 0,0 1 1,0-1-1,0 0 1,0 0-1,0 0 1,0 0-1,0 1 1,0-1-1,0 0 0,0 0 1,0 0-1,-3 19 52,-9 20 169,10-36-139,1 1 0,-1-1 0,1 1 0,0 0-1,0-1 1,0 1 0,1 0 0,0 0-1,-1 0 1,1-1 0,1 9 0,-1-12-40,1 1 0,-1 0 1,0 0-1,1-1 0,-1 1 0,1 0 1,-1-1-1,1 1 0,-1 0 1,1-1-1,-1 1 0,1-1 0,0 1 1,-1-1-1,1 1 0,0-1 1,-1 0-1,1 1 0,0-1 0,-1 0 1,3 1-1,29-3 346,-17-2-341,-1-1 0,0-1 0,23-12 1,-27 12-151,0 1 0,0 0 0,0 0 0,1 1 1,-1 1-1,1 0 0,0 0 0,0 1 0,14-1 1,-24 3 100,-1 0 0,1 1 0,0-1 0,-1 0 0,1 0 0,-1 1 0,1-1 0,0 0 0,-1 1 0,1-1 0,-1 1 0,1-1 1,-1 1-1,1-1 0,-1 1 0,0-1 0,1 1 0,-1-1 0,0 1 0,1-1 0,-1 1 0,0 0 0,0-1 0,1 1 0,-1-1 0,0 1 0,0 0 0,0 0 1,5 29 90,3 6 312,-6-34-371,-1 0-1,1-1 1,0 1-1,0-1 0,1 0 1,-1 0-1,0 1 1,0-1-1,1-1 0,-1 1 1,0 0-1,1-1 1,-1 1-1,1-1 0,-1 1 1,1-1-1,-1 0 1,4-1-1,50-4 147,-52 4-170,54-10-188,-35 6-289,-1 1 0,43-3 0,-65 7 473,1 0 0,-1 0 0,0 0 0,0 0-1,0 0 1,1 0 0,-1 0 0,0 0 0,0 0-1,1 0 1,-1 0 0,0 0 0,0 0 0,0 0-1,1 0 1,-1 0 0,0 0 0,0 0-1,1 0 1,-1 1 0,0-1 0,0 0 0,0 0-1,0 0 1,1 0 0,-1 0 0,0 1 0,0-1-1,0 0 1,0 0 0,1 0 0,-1 0 0,0 1-1,0-1 1,0 0 0,0 0 0,0 1-1,0-1 1,0 0 0,0 0 0,0 0 0,0 1-1,0-1 1,0 0 0,0 0 0,0 1 0,0-1-1,0 0 1,0 0 0,0 0 0,0 1-1,0-1 1,0 0 0,0 0 0,0 1 0,-9 12-398,5-7-5856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4068,'0'-4'3043,"0"2"-2659,0-2-2178,0 1-2690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0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26 9513,'0'0'3860,"-1"-5"-188,1 4-3537,0 0-1,0 0 1,0 0-1,0 1 1,0-1-1,0 0 1,0 0-1,-1 0 1,1 1-1,0-1 1,0 0-1,-1 0 1,1 1-1,-1-1 1,1 0-1,-1 1 0,1-1 1,-1 0-1,1 1 1,-1-1-1,0 1 1,1-1-1,-1 1 1,0-1-1,1 1 1,-1 0-1,0-1 1,0 1-1,1 0 1,-1-1-1,0 1 1,0 0-1,0 0 0,1 0 1,-1 0-1,0 0 1,0 0-1,-1 0 1,-3 0 227,1 1 1,-1 0-1,0 0 1,0 1-1,0-1 1,1 1-1,-8 4 1,-10 6 367,0 1 0,-21 17 1,34-23-610,5-5-88,0 1-1,0 0 0,1 0 0,-1 0 0,1 0 0,0 0 0,0 1 0,-3 4 1,7-7-33,0 0 0,1-1 0,-1 1 0,0 0 0,1-1 0,-1 0 0,0 1 0,1-1 1,-1 0-1,1 1 0,-1-1 0,1 0 0,-1 0 0,1 0 0,-1 0 0,1 0 0,2-1 1,-1 1 2,103-8-450,-75 4 237,1 2-1,52 3 1,-82-1 203,0 0 0,0 0 0,0 0 0,0 1 0,0-1 0,0 1 0,0-1 0,0 1 0,-1 0 0,1 0 0,0 0 0,0 0 0,-1 0 0,1 0 0,1 2 0,-2-2 27,0 0 0,-1 0 0,1 0 0,-1 0 0,1 0 0,-1-1 0,1 1 0,-1 1 1,0-1-1,0 0 0,1 0 0,-1 0 0,0 0 0,0 0 0,0 0 0,0 0 0,0 0 0,0 0 0,-1 0 0,1 2 0,-2 1 62,1-1 0,-1 1 0,0-1 0,0 1 0,0-1 0,0 0 0,-1 0 0,1 0 0,-1 0 0,0 0 0,0-1 0,0 1 0,-5 3 0,-9 4-8,1 0-1,-2-1 1,1-1 0,-1 0-1,0-2 1,-1 0 0,1-1-1,-1-1 1,-24 3 0,43-7-117,0 0 0,-1 0 0,1 0 0,0 0 0,-1 0 0,1 0 0,0 0 0,-1 0 0,1 0 1,0 0-1,-1 0 0,1 0 0,0-1 0,-1 1 0,1 0 0,0 0 0,-1 0 0,1 0 0,0 0 0,0-1 0,-1 1 1,1 0-1,0 0 0,0-1 0,-1 1 0,1 0 0,0 0 0,0-1 0,0 1 0,-1 0 0,1-1 0,0 1 0,0 0 1,0 0-1,0-1 0,0 1 0,0 0 0,-1-1 0,8-16-1767,17-14-2644,8-2-2011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4548,'0'0'14862,"-4"13"-12150,-39 89 860,-21 60-156,63-157-3371,-1 0-1,1 0 0,1 0 0,-1 0 1,1 1-1,-1-1 0,2 8 1,-1-12-41,0 0-1,0 0 1,1 0 0,-1-1 0,0 1 0,1 0-1,-1 0 1,0 0 0,1 0 0,-1 0 0,1-1 0,-1 1-1,1 0 1,0 0 0,-1-1 0,1 1 0,0 0-1,-1-1 1,1 1 0,0-1 0,0 1 0,0-1 0,0 1-1,-1-1 1,1 0 0,0 1 0,0-1 0,0 0-1,0 0 1,0 0 0,0 1 0,0-1 0,0 0-1,0 0 1,0-1 0,0 1 0,0 0 0,-1 0 0,1 0-1,0 0 1,0-1 0,0 1 0,0-1 0,0 1-1,0 0 1,0-1 0,2-1-45,-1 1 0,1-1-1,-1 0 1,0 0 0,0 0 0,0 0 0,0 0-1,0 0 1,0 0 0,-1-1 0,1 1 0,-1-1-1,1 1 1,-1-1 0,0 1 0,0-1 0,0 0-1,0 0 1,-1 0 0,1 1 0,-1-6 0,5-64-677,-5 64 634,0 7-12,0 15-187,0-11 274,0 0 1,0 0 0,0 0-1,0 0 1,1 0 0,0 0 0,-1 0-1,1 0 1,0 0 0,1 0-1,-1 0 1,0-1 0,1 1-1,-1 0 1,1-1 0,0 1-1,0-1 1,3 4 0,-1-4 10,0 1 0,0-1-1,0 0 1,0 0 0,1 0 0,-1 0 0,0-1 0,1 1 0,-1-1 0,1-1 0,-1 1-1,7 0 1,-2-1 28,1 1-1,0-2 1,0 1 0,-1-2-1,1 1 1,-1-1-1,1 0 1,-1-1-1,0 0 1,0-1 0,0 0-1,0 0 1,-1-1-1,1 0 1,-1-1-1,-1 1 1,1-1-1,-1-1 1,0 0 0,0 0-1,-1 0 1,0-1-1,0 0 1,-1 0-1,6-10 1,-11 16 13,-4 6-25,0 0 1,0 0-1,0 0 1,1 1-1,0-1 1,-1 1-1,1 0 1,1 0-1,-4 6 1,-2 4 100,2-6 65,1 0 0,0 0 0,1 0 0,0 0-1,0 1 1,1-1 0,0 1 0,-2 18 0,5-28-170,0 1 0,0-1 0,0 1 0,0 0 0,0-1 0,0 1 0,0-1 0,0 1 0,0 0 0,0-1 1,1 1-1,-1-1 0,0 1 0,0-1 0,1 1 0,-1-1 0,0 1 0,1-1 0,-1 1 0,0-1 0,1 0 0,-1 1 0,1-1 0,-1 1 0,1-1 0,-1 0 0,1 0 0,-1 1 0,1-1 1,-1 0-1,1 0 0,-1 1 0,2-1 0,24-1 195,24-18-47,-39 12-191,0-2 1,0 1-1,-1-1 0,-1-1 1,1 0-1,-2 0 1,1-1-1,-1 0 0,-1 0 1,0-1-1,-1 0 1,0 0-1,8-26 0,-14 37-104,-18 31-230,9-16 101,-16 26 511,18-13-3781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7399,'0'0'15118,"20"64"-16559,-4-45-2146,4-3-2948,1-2-1793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185 193 11563,'0'0'12705,"-11"10"-11509,-2 1-691,0 1-1,1 1 1,-13 17-1,21-24-408,-1 0-1,1 0 0,1 1 0,0 0 1,-1 0-1,2 0 0,-1 0 0,1 0 1,0 0-1,1 1 0,0-1 0,-1 12 1,3 4-428,0-13 257,-1 0 0,0 0 0,-1 0 0,0 0 1,-4 19-1,4-27 77,0 0 0,0 1 0,0-1 0,0 0 0,0 0 0,-1 0 0,1 0 0,-1 0 0,1 0 0,-1 0 0,0-1 0,0 1 0,0-1 0,0 1 0,0-1 0,0 0 0,0 1 0,0-1 0,0 0 0,-1 0 0,1-1 0,0 1 0,-1 0 0,1-1 0,-1 0 0,1 1 0,0-1 0,-1 0 0,-3-1 0,5 1-19,1 0 1,-1 0-1,1-1 0,-1 1 1,0-1-1,1 1 1,-1-1-1,1 1 0,0-1 1,-1 1-1,1-1 1,-1 1-1,1-1 0,0 1 1,-1-1-1,1 1 1,0-1-1,0 0 0,-1 1 1,1-1-1,0 0 1,0 1-1,0-1 0,0 0 1,0 1-1,0-1 0,0 0 1,0 1-1,0-1 1,0 0-1,0 1 0,1-1 1,-1 0-1,0 1 1,0-1-1,1 1 0,-1-1 1,0 0-1,1 1 1,-1-1-1,0 1 0,1-1 1,14-30-712,13 1 89,0 0 0,40-30 0,3-3 624,-34 27 125,72-72 561,-93 91-509,-2-1 0,0-1 0,0 0 0,13-28 0,-26 40 30,-11 13-154,-12 15-12,9-5 108,1 1 0,0 1 0,2 0-1,0 0 1,1 1 0,0 0 0,2 1 0,1 0 0,0 0-1,1 0 1,1 1 0,1-1 0,0 24 0,3-42-119,0 0 0,1 1 0,-1-1 0,1 0 0,-1 1 0,1-1 0,0 0 0,0 0 0,0 0 1,0 0-1,2 3 0,-3-4-83,1 0 0,0 0 0,-1-1 1,1 1-1,-1 0 0,1-1 0,0 1 1,-1-1-1,1 1 0,0-1 0,0 1 1,0-1-1,-1 1 0,1-1 0,0 0 0,0 1 1,0-1-1,0 0 0,0 0 0,-1 0 1,1 0-1,0 0 0,0 0 0,0 0 1,0 0-1,0 0 0,0 0 0,0 0 1,0 0-1,-1-1 0,1 1 0,2-1 1,-3 0-32,1 1 1,-1-1 0,1 1 0,-1-1-1,0 1 1,1-1 0,-1 0 0,1 1-1,-1-1 1,0 0 0,0 1 0,1-1-1,-1 0 1,0 1 0,0-1 0,0 0-1,0 1 1,0-1 0,0 0 0,0 0-1,0 1 1,0-1 0,0 0 0,0 1-1,0-1 1,-1 0 0,1 0 0,0 1-1,0-1 1,-1 1 0,1-1 0,-1 0-1,1 1 1,0-1 0,-1 1 0,0-2-1,-19-25-224,17 24 288,-15-20 376,-32-41 261,47 59-229,0 0-1,0 1 0,0-2 1,1 1-1,-1 0 1,1 0-1,1-1 1,-1 1-1,1-1 0,-1-9 1,2 15-331,1-1 0,-1 0 0,1 1-1,0-1 1,0 1 0,-1-1 0,1 1 0,0-1 0,0 1 0,0-1 0,-1 1 0,1 0 0,0 0-1,0-1 1,0 1 0,0 0 0,0 0 0,0 0 0,0 0 0,0 0 0,-1 0 0,3 0 0,31 0-231,-27 0 177,57 0-3085,-20 0-3361,-2 0-5201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14350,'0'0'13148,"2"8"-12726,0 7-350,-1-1 1,0 1 0,-1-1-1,-2 24 1,2-38-71,-1 1 1,1 0 0,0 0-1,0 0 1,0 0 0,0-1-1,0 1 1,0 0 0,0 0-1,0 0 1,0-1 0,1 1-1,-1 0 1,0 0 0,0 0-1,1-1 1,-1 1 0,0 0-1,1 0 1,-1-1 0,1 1-1,-1 0 1,1-1 0,-1 1-1,1-1 1,0 1 0,-1-1-1,1 1 1,0-1 0,-1 1-1,1-1 1,0 1 0,0-1-1,-1 0 1,2 1 0,1-1 14,0 0 0,0 0 0,1 0 1,-1 0-1,0 0 0,0-1 0,0 1 1,0-1-1,0 0 0,3-1 0,9-4 73,0-1 0,25-15 0,57-54-261,-105 112-144,4-27 311,1-1-1,1 1 0,-1 0 1,1 0-1,1 0 1,-1 16-1,2-24 9,0-1 0,1 1 1,-1 0-1,1-1 0,-1 1 0,1-1 0,-1 1 0,1-1 0,-1 1 0,1-1 1,-1 1-1,1-1 0,-1 0 0,1 1 0,0-1 0,-1 0 0,1 0 0,0 1 1,-1-1-1,1 0 0,0 0 0,-1 0 0,1 0 0,0 0 0,0 0 0,-1 0 1,1 0-1,0 0 0,-1 0 0,1 0 0,0 0 0,-1-1 0,1 1 1,0 0-1,-1 0 0,2-1 0,28-9 217,-18 2-175,0-1 1,-1 0-1,0-1 0,0 0 1,-1-1-1,16-21 1,4-6 7,-32 67-460,-7-3 399,6-20 14,1 0-1,-1 0 1,2 0 0,-1 1 0,1-1-1,0 1 1,0-1 0,0 13 0,1-19 2,0 1 0,0-1 0,1 1 0,-1-1 0,0 1 0,0-1 0,0 1 0,0-1 1,1 0-1,-1 1 0,0-1 0,0 1 0,1-1 0,-1 0 0,0 1 0,1-1 1,-1 0-1,0 1 0,1-1 0,-1 0 0,0 0 0,1 1 0,-1-1 0,1 0 1,-1 0-1,0 1 0,1-1 0,-1 0 0,1 0 0,-1 0 0,1 0 0,-1 0 0,1 0 1,0 0-1,22-4 188,17-17 18,-23 7-220,-1 1-1,-1-2 1,24-30 0,-50 86-748,7-33 703,1-2 15,0 1-1,0-1 0,0 1 0,1 0 0,0-1 0,1 1 0,-1 0 0,1 0 0,1 0 0,-1 0 0,2 11 0,-1-17 39,0-1-1,1 1 1,-1 0-1,1-1 0,-1 1 1,1-1-1,-1 1 1,1-1-1,0 1 0,-1-1 1,1 0-1,-1 1 1,1-1-1,0 0 0,-1 1 1,1-1-1,0 0 1,0 0-1,-1 1 1,1-1-1,0 0 0,0 0 1,-1 0-1,1 0 1,0 0-1,0 0 0,-1 0 1,1-1-1,0 1 1,0 0-1,-1 0 0,1-1 1,0 1-1,-1 0 1,1 0-1,0-1 1,-1 1-1,1-1 0,0 0 1,28-16 77,-5-6-177,-2-2 1,-1-1 0,0 0 0,-2-1 0,-2-2 0,0 0 0,-2 0 0,-1-1 0,12-38 0,-61 146-379,-10 24 1419,42-93-850,0 0 1,1 0 0,0 0-1,0 1 1,1-1-1,1 0 1,0 1-1,0-1 1,2 13-1,-2-19-81,1-1-1,0 1 0,0 0 1,1 0-1,-1-1 0,0 1 1,1-1-1,0 1 0,-1-1 0,1 1 1,0-1-1,3 3 0,-4-5 250,-7-17-123,-24-30-1522,-63-72 0,90 116 1416,3 2 5,-1 1 0,1 0 0,0 0 0,-1-1 0,1 1 0,0 0 0,0-1 0,0 1 0,-1 0 0,1-1 0,0 1 1,0 0-1,0-1 0,0 1 0,-1 0 0,1-1 0,0 1 0,0-1 0,0 1 0,0 0 0,0-1 0,0 1 0,0 0 1,0-1-1,0 1 0,0-1 0,0 1 0,1 0 0,-1-1 0,0 1 0,0 0 0,0-1 0,0 1 0,1 0 0,-1-1 1,17-5 757,33 4-27,-38 3-492,41 0 254,-32 0-1048,0-1 0,0 0 0,26-5 0,-47 5 318,1 0 0,-1 0 1,1 0-1,-1 0 0,0-1 0,1 1 1,-1 0-1,1 0 0,-1 0 0,1 0 1,-1 0-1,0-1 0,1 1 0,-1 0 1,0 0-1,1-1 0,-1 1 0,0 0 1,1-1-1,-1 1 0,0 0 1,1-1-1,-1 1 0,0 0 0,0-1 1,0 1-1,1 0 0,-1-1 0,0 1 1,0-1-1,0 1 0,0-1 0,0 1 1,0-1-1,1-8-6730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14894,'0'0'11307,"61"-8"-23863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3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 13549,'0'0'12171,"-10"-4"-11669,6 2-491,-1 1-1,1-1 0,0 1 1,-1 0-1,1 0 1,0 0-1,-1 1 0,1 0 1,-1-1-1,1 2 1,-1-1-1,1 0 0,-1 1 1,1 0-1,-1 0 1,1 0-1,0 1 1,0-1-1,-7 4 0,-1 2-13,5-4-23,1 0 1,0 0-1,0 1 0,0 0 1,0 0-1,1 1 1,-8 7-1,65-7-1714,-33-4 1532,72 9-54,-83-9 260,1 1 0,-1 0-1,0 0 1,0 1-1,0 0 1,0 1 0,-1-1-1,9 6 1,-15-8 24,0 0 1,0 0 0,0 0-1,0-1 1,0 1-1,0 0 1,0 0 0,0 0-1,0 1 1,-1-1 0,1 0-1,0 0 1,-1 0-1,1 1 1,-1-1 0,1 0-1,-1 0 1,0 1 0,0-1-1,1 0 1,-1 1-1,0-1 1,0 1 0,0-1-1,0 0 1,-1 1 0,1-1-1,0 0 1,0 1-1,-1-1 1,1 0 0,-1 0-1,1 1 1,-1-1-1,0 0 1,1 0 0,-1 0-1,0 0 1,0 0 0,0 0-1,0 0 1,0 0-1,0 0 1,0 0 0,-2 1-1,-4 4 249,-1 0-1,0-1 0,0 1 0,-17 7 0,11-7-192,-1 0 0,0 0 1,0-2-1,0 0 0,0 0 0,-1-2 0,-30 2 0,45-4-127,0 0-1,0 0 1,-1 0 0,1 0-1,0 0 1,0 0 0,-1 0-1,1 0 1,0-1 0,0 1 0,0 0-1,0-1 1,-1 1 0,1-1-1,0 0 1,0 1 0,0-1-1,0 0 1,0 0 0,0 1-1,1-1 1,-1 0 0,0 0 0,0 0-1,-1-2 1,2 1-206,-1 0 1,1 0-1,-1 0 0,1-1 1,0 1-1,0 0 1,0 0-1,0 0 0,0 0 1,0-1-1,1 1 1,-1 0-1,2-3 0,1-5-1324,1 1 0,0 0-1,1-1 1,0 1-1,8-11 1,17-17-4026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13997,'0'0'10859,"76"5"-10924,-35 3-1472,4 2-1730,4 3-2851,-1 2-4484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10762,'0'0'5718,"3"9"-3386,-1 1-1980,-1 0-1,0 0 1,0 0 0,-1 0-1,0 0 1,0 0-1,-1 0 1,-1-1-1,0 1 1,0 0-1,-1 0 1,-4 10-1,-16 40 1156,14-38-1016,0 1 0,1-1 0,2 1 0,0 1 0,1-1 0,-2 31-1,28-88 754,-11 3-1477,0-1-1,-2-1 1,6-59-1,-14 99 226,0 0-1,1 0 1,-1 0 0,1 0-1,1-1 1,-1 1 0,1 0 0,1-1-1,-1 1 1,1-1 0,0 1-1,5 6 1,-5-10 16,-1 1 0,2-1 0,-1 0 0,0 0 0,1 0 0,-1 0 0,1-1 0,0 1-1,0-1 1,0 0 0,0 0 0,0-1 0,0 1 0,0-1 0,1 0 0,-1 0 0,0 0 0,1 0 0,-1-1 0,6 0 0,2-1 36,1 0 1,-1-1 0,0-1-1,0 0 1,-1-1-1,1 0 1,-1 0-1,1-1 1,-1-1-1,-1 0 1,1 0 0,-1-1-1,0-1 1,-1 0-1,0 0 1,0 0-1,-1-1 1,0-1 0,0 1-1,-1-1 1,0-1-1,8-16 1,-15 27-48,0 0 0,0 0-1,0 0 1,-1 0 0,1 0 0,0 0 0,0-1 0,0 1 0,0 0-1,0 0 1,0 0 0,0 0 0,0 0 0,0 0 0,0 0 0,0 0-1,0 0 1,0 0 0,0 0 0,0-1 0,0 1 0,-1 0 0,1 0 0,0 0-1,0 0 1,0 0 0,0 0 0,0 0 0,0 0 0,0 0 0,0-1-1,0 1 1,0 0 0,0 0 0,0 0 0,1 0 0,-1 0 0,0 0 0,0 0-1,0 0 1,0 0 0,0 0 0,0-1 0,0 1 0,-11 11-80,-13 21 29,15-16 69,-34 63 31,40-73 40,1-1 1,0 1-1,0-1 1,0 1-1,1 0 1,0 0-1,0 0 1,0 0-1,1 0 1,0 0-1,0 0 1,1 6-1,0-11-56,0 1 0,0-1-1,0 0 1,1 0 0,-1 0-1,0 0 1,0 0 0,0 0-1,1 0 1,-1-1 0,0 1-1,1 0 1,-1-1 0,1 1-1,-1-1 1,1 1-1,-1-1 1,1 0 0,-1 0-1,1 1 1,-1-1 0,1 0-1,-1-1 1,3 1 0,39-3 445,-37 2-521,0 0-1,0 0 0,-1-1 0,1 0 0,-1 0 1,0 0-1,1-1 0,-1 1 0,0-1 1,0-1-1,-1 1 0,1-1 0,-1 0 0,1 0 1,-1 0-1,0 0 0,3-7 0,8-22-4089,-10-6-4840,-6 15-649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16111,'0'0'10474,"9"40"-29852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3267,'0'0'22469,"10"2"-21508,-6-1-834,1 1 0,0-1 0,0 0 0,0-1 0,0 1 0,0-1 0,-1 0 0,1 0-1,0-1 1,0 1 0,0-1 0,0 0 0,0-1 0,-1 1 0,1-1 0,0 0 0,-1 0 0,0 0 0,1-1-1,-1 1 1,6-6 0,-7 6-43,0-1 1,0 1-1,0-1 0,0 0 0,-1 0 0,1 0 0,-1 0 0,0 0 1,0 0-1,0-1 0,0 1 0,-1-1 0,1 0 0,-1 1 1,0-1-1,1-7 0,-2 10-85,0 1-1,0-1 1,-1 1 0,1 0-1,0-1 1,-1 1-1,1 0 1,-1-1 0,1 1-1,0 0 1,-1-1 0,1 1-1,-1 0 1,1 0 0,-1 0-1,1-1 1,-1 1 0,1 0-1,-1 0 1,1 0 0,-1 0-1,1 0 1,-1 0 0,1 0-1,-1 0 1,1 0 0,-1 0-1,1 0 1,-1 0-1,1 0 1,-1 0 0,1 1-1,-1-1 1,1 0 0,0 0-1,-2 1 1,-19 7-99,12-2 76,1 1-1,-1 0 1,1 1 0,1 0-1,0 0 1,0 0-1,0 1 1,1 0-1,-6 11 1,8-12 23,-1 1 1,1-1-1,1 1 0,-1 0 1,2-1-1,-1 1 1,1 1-1,0-1 1,1 0-1,0 19 1,1-27 2,1 1 0,0-1 1,0 1-1,1-1 1,-1 0-1,0 1 1,0-1-1,1 0 1,-1 0-1,1 0 1,-1 0-1,1 0 1,-1 0-1,1-1 0,-1 1 1,1 0-1,0-1 1,-1 0-1,1 1 1,0-1-1,-1 0 1,1 1-1,0-1 1,0 0-1,-1-1 1,1 1-1,0 0 0,2-1 1,55-6 86,-39-1-79,-1-1 0,0-1 0,-1 0 0,0-1 1,-1-1-1,0-1 0,-1-1 0,0 0 0,-1-1 1,14-18-1,-35 41-49,-43 63 58,45-65-34,1 1 0,-1-1 0,1 1 0,0 0 0,1 0-1,0 0 1,0 0 0,0 0 0,0 10 0,2-17-46,0 1-1,0-1 1,0 0-1,0 0 1,0 0-1,0 1 1,0-1-1,0 0 1,0 0 0,0 1-1,0-1 1,0 0-1,0 0 1,0 0-1,0 1 1,0-1-1,0 0 1,0 0 0,0 0-1,0 1 1,1-1-1,-1 0 1,0 0-1,0 0 1,0 1 0,0-1-1,0 0 1,1 0-1,-1 0 1,0 0-1,0 0 1,0 0-1,1 1 1,-1-1 0,0 0-1,0 0 1,0 0-1,1 0 1,-1 0-1,0 0 1,0 0-1,0 0 1,1 0 0,11-6-2908,7-15-5821,-7 2-3653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13613,'0'0'11018,"3"58"-17584,9-41-2146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84 12716,'0'0'7714,"-9"12"-5184,-6 7-1140,0 0-1,-21 41 0,32-52-1233,0-1 0,1 1 0,-1 1 0,2-1 1,-1 0-1,1 1 0,1-1 0,-1 1 0,2 0 0,-1 0 0,1-1 0,0 1 0,3 16 0,-1-17-142,0-2-11,-1-1-1,0 1 0,1 0 0,-2 0 0,1 0 1,-1 0-1,0 0 0,-1 6 0,1-10 0,0-1 0,-1 0-1,1 0 1,-1 0-1,1 0 1,-1 0 0,1 0-1,-1 0 1,0-1-1,1 1 1,-1 0-1,0 0 1,0 0 0,0-1-1,0 1 1,0 0-1,1-1 1,-3 2 0,0-1 9,0 0 1,0-1 0,0 1-1,0 0 1,0-1 0,0 0-1,0 0 1,0 0 0,-5 0 0,5-1-14,1 1 1,-1 0-1,0-1 1,1 0-1,-1 1 0,1-1 1,-1 0-1,1 0 1,-1-1-1,1 1 1,0 0-1,0-1 1,0 1-1,-1-1 1,2 0-1,-1 0 1,0 0-1,0 0 1,0 0-1,1 0 1,-1 0-1,1-1 1,0 1-1,0 0 1,0-1-1,0 1 1,0-1-1,0 1 1,1-1-1,-1 0 1,1 1-1,-1-1 1,1 0-1,0 1 1,0-1-1,1 0 1,-1 1-1,0-1 1,1 1-1,0-1 1,-1 0-1,1 1 1,0-1-1,0 1 1,1 0-1,-1-1 1,0 1-1,1 0 0,-1 0 1,1 0-1,0 0 1,3-3-1,32-25 0,69-41-1,14-10 50,-105 69-42,-1 0 1,0-1-1,-1-1 1,-1 0 0,17-25-1,-21 21-102,-8 18 93,0 0-1,0-1 0,0 1 1,0 0-1,0 0 1,0 0-1,0-1 0,0 1 1,0 0-1,0 0 1,0 0-1,-1 0 0,1 0 1,0-1-1,0 1 1,0 0-1,0 0 0,0 0 1,0 0-1,-1 0 1,1 0-1,0-1 0,0 1 1,0 0-1,0 0 1,-1 0-1,1 0 0,0 0 1,0 0-1,0 0 1,-1 0-1,1 0 0,0 0 1,0 0-1,0 0 1,-1 0-1,1 0 0,0 0 1,0 0-1,0 0 1,0 0-1,-1 0 0,1 0 1,0 1-1,-3 0-17,0 0 0,1 0 1,-1 1-1,0-1 0,1 1 0,-1-1 0,1 1 0,0 0 0,-4 4 0,6-6 22,-53 65-47,49-59 94,1-1 0,0 0 0,0 1 0,0 0 0,1-1 0,-1 1 1,2 0-1,-1 0 0,1 1 0,-1-1 0,1 8 0,1-14-39,0 1-1,0-1 1,0 1 0,0-1-1,0 1 1,1-1 0,-1 1 0,0-1-1,0 1 1,0-1 0,1 1-1,-1-1 1,0 1 0,0-1-1,1 1 1,-1-1 0,1 0 0,-1 1-1,0-1 1,1 0 0,-1 1-1,1-1 1,-1 0 0,1 1-1,-1-1 1,0 0 0,1 0 0,0 1-1,-1-1 1,1 0 0,-1 0-1,2 0 1,24-1 149,23-14-34,-2-8-91,-31 13-30,1 2 0,0 0 0,0 1 0,0 1 0,1 0 0,0 2 0,26-4 0,-42 8-5,-1 0 0,0 1 0,0-1 0,0 1 0,-1-1 0,1 1 0,0 0 0,0-1 0,0 1 0,0 0 0,-1 0 0,1 0 0,0-1 0,-1 1 0,1 0 0,0 0 0,-1 0 0,1 0 0,-1 0 0,0 0 0,1 0 0,-1 0 0,0 0 0,1 0 0,-1 1 0,0-1 0,0 0 0,0 0 0,0 0 0,0 0 0,0 0 0,-1 0 0,1 0 0,0 0 0,0 0 0,-1 2 0,-8 46 215,9-46-185,-1-2-178,-3 25 1125,4-26-1016,0 0 0,1 0 0,-1 0 0,0-1 0,0 1 0,0 0-1,1 0 1,-1-1 0,0 1 0,0 0 0,1 0 0,-1 0 0,0 0 0,0 0 0,1-1 0,-1 1 0,0 0 0,0 0 0,1 0 0,-1 0 0,0 0 0,1 0-1,-1 0 1,0 0 0,0 0 0,1 0 0,-1 0 0,0 0 0,1 0 0,-1 0 0,0 0 0,0 0 0,1 0 0,-1 1 0,0-1 0,0 0 0,1 0-1,-1 0 1,0 0 0,0 1 0,1-1 0,-1 0 0,0 0 0,0 0 0,0 1 0,1-1 0,-1 0 0,0 0 0,0 1 0,0-1 0,0 0 0,0 0-1,1 1 1,-1-1 0,0 0 0,0 1 0,0-1 0,0 0 0,0 0 0,0 1 0,0-1 0,0 0 0,0 1 0,0-1 0,4-7-4229,-1-5-3726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100 228 7719,'0'0'8408,"3"-8"-5029,8-29-613,-10 36-2682,-1 1 0,0-1 0,0 0 0,0 1 0,0-1 0,0 0 0,0 1 0,0-1 0,0 1 0,0-1 0,0 0 1,0 1-1,0-1 0,-1 0 0,1 1 0,0-1 0,0 1 0,-1-1 0,1 0 0,0 1 0,-1-1 0,1 1 0,-1-1 0,1 1 0,-1-1 1,1 1-1,-1 0 0,1-1 0,-1 1 0,1-1 0,-1 1 0,1 0 0,-1 0 0,0-1 0,1 1 0,-1 0 0,0 0 0,1 0 0,-1 0 0,1-1 1,-1 1-1,0 0 0,1 0 0,-1 0 0,0 1 0,1-1 0,-2 0 0,-30 5 627,27-2-687,1 0 0,-1 0 0,1 0 0,-1 1 0,1-1 0,0 1 0,1 0 0,-1 0 0,-4 7 0,6-9-25,0 1-1,0 0 1,1-1-1,-1 1 1,1 0-1,0 0 1,-1 0-1,1 0 1,0 0-1,1 0 1,-1 0-1,0 0 1,1 0-1,0 1 1,0-1-1,0 0 1,1 6-1,-1-8 4,1 0 0,0-1-1,0 1 1,-1 0 0,1-1-1,0 1 1,0-1 0,0 1-1,0-1 1,0 1 0,0-1 0,0 0-1,0 1 1,0-1 0,0 0-1,0 0 1,0 0 0,0 0-1,0 1 1,0-2 0,0 1 0,0 0-1,2 0 1,25-4 112,-14-1-90,0-1 0,0 0 0,0-1 0,-1-1 0,0 0 0,-1-1 0,1 0 0,-2-1 0,13-12 0,-1-2 102,-1-1-1,-1-1 0,20-32 1,-15 11 408,-25 43-407,-2 7-34,-14 24-73,-16 28 35,12-24 72,2 2-1,1 0 0,-17 53 1,32-85-162,1 1 0,-1-1 0,1 1 0,0-1 0,-1 1 0,1-1 0,0 1 0,0-1 0,0 1 0,0-1 0,0 0 0,0 1 1,1-1-1,-1 1 0,0-1 0,1 1 0,-1-1 0,1 0 0,-1 1 0,1-1 0,0 0 0,0 1 0,0-1 0,-1 0 0,1 0 0,0 0 1,0 0-1,2 2 0,-1-3-305,-1 1 0,1-1 0,0 1 1,-1-1-1,1 0 0,0 0 1,-1 1-1,1-1 0,0-1 0,-1 1 1,1 0-1,0 0 0,-1 0 0,1-1 1,0 1-1,-1-1 0,1 0 0,-1 1 1,1-1-1,-1 0 0,1 0 1,-1 0-1,0 0 0,1 0 0,-1 0 1,2-2-1,14-15-8047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10025,'0'0'5077,"0"9"-1927,1 25-438,-1-33-2573,0 0 1,1 0-1,-1 0 1,1 0-1,-1 0 1,0 0-1,1 0 1,-1 0-1,1 0 1,0 0-1,-1 0 1,1 0-1,0-1 1,0 1-1,-1 0 1,1 0-1,0-1 1,0 1-1,0-1 1,0 1-1,0 0 1,0-1-1,0 0 1,0 1-1,0-1 1,0 0-1,0 1 1,0-1-1,0 0 1,1 0-1,-1 0 1,1 0-1,34-2 1671,-34 1-1689,2 1-32,0-1-1,0 0 1,0-1 0,0 1 0,0-1-1,0 0 1,0 0 0,-1 0 0,1 0-1,-1 0 1,1-1 0,-1 0-1,0 1 1,0-1 0,0-1 0,0 1-1,-1 0 1,1-1 0,-1 1 0,0-1-1,0 0 1,0 1 0,0-1-1,-1 0 1,0 0 0,0 0 0,0-1-1,1-3 1,-2 7-89,0 1 0,0-1 0,0 0-1,0 0 1,0 1 0,0-1 0,-1 0 0,1 1 0,0-1-1,0 0 1,0 1 0,-1-1 0,1 0 0,0 1 0,-1-1-1,1 1 1,-1-1 0,1 0 0,0 1 0,-1-1 0,1 1-1,-1-1 1,0 1 0,1-1 0,-1 1 0,1 0-1,-1-1 1,0 1 0,1 0 0,-1-1 0,0 1 0,1 0-1,-1 0 1,0 0 0,1 0 0,-1 0 0,0-1 0,0 1-1,1 0 1,-1 1 0,0-1 0,1 0 0,-1 0 0,0 0-1,1 0 1,-1 0 0,0 1 0,1-1 0,-1 0 0,0 1-1,1-1 1,-1 0 0,0 1 0,1-1 0,-2 2-1,-1-1-18,-1 1-1,1 1 0,-1-1 0,1 0 0,0 1 0,0-1 0,0 1 1,0 0-1,-2 4 0,1-1 16,0 0 0,1 0 0,0 1 0,0 0 1,1-1-1,0 1 0,0 0 0,0 0 0,1 0 0,-1 15 0,3-22 8,0 1-1,0 0 1,0 0-1,-1-1 1,1 1-1,0 0 1,0-1-1,0 1 1,0-1-1,0 1 0,0-1 1,0 0-1,0 1 1,0-1-1,0 0 1,1 0-1,-1 0 1,0 0-1,0 0 1,0 0-1,0 0 1,0 0-1,0 0 1,0 0-1,0-1 1,0 1-1,2-1 1,33-7 117,27-20-98,-49 21-70,-1 0 0,1 1 0,0 1 0,0 0 0,1 1 1,-1 0-1,29-3 0,-42 8 36,0-1 1,-1 1 0,1-1-1,0 1 1,-1 0 0,1-1-1,-1 1 1,1 0 0,0-1-1,-1 1 1,0 0 0,1 0-1,-1 0 1,0-1 0,1 1-1,-1 0 1,0 0 0,0 0-1,1 0 1,-1 0 0,0 0-1,0 0 1,0-1 0,0 1-1,0 0 1,-1 0-1,1 1 1,-2 37 283,2-30-117,-1-8-121,1 0 0,0 0 0,0 0 0,0-1 0,0 1 0,1 0 0,-1 0 0,0-1 0,0 1 0,0 0 0,1 0 0,-1-1 0,0 1 0,0 0 0,1-1 0,-1 1 0,1 0 0,-1-1 0,1 1 0,-1 0 0,1-1 0,-1 1 0,1-1 0,0 1 0,-1-1 0,1 1 0,0-1 0,-1 0 0,1 1 0,0-1 0,30 0 472,41-25-349,-58 19-125,9-3-40,-12 4-55,-1 1 1,0 0-1,1 0 1,0 1-1,0 1 0,15-2 1,-25 5 52,-1 1 0,0-1 1,0 0-1,0 0 0,0 1 1,0-1-1,0 0 0,0 0 0,0 0 1,-1 1-1,1-1 0,0 0 1,-1 0-1,1 0 0,-1 0 0,1 1 1,-1-1-1,-1 2 0,-4 6-4,-1 1 0,0-1-1,-1 1 1,0-2 0,-13 12-1,23-37-25626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6534,'0'0'13512,"7"-10"-11799,76-113 3764,-79 123-5506,-1 1 0,0 0 0,0 0 0,0 1 0,1-1 0,-1 1 0,0-1 0,-1 1 0,1 0 0,0 0 0,2 3 0,-2-3 14,-1-1-66,0 1-1,0 0 0,0 0 1,0 0-1,-1 0 0,1 0 1,-1 1-1,1-1 0,-1 0 1,0 1-1,1-1 0,-1 1 1,-1-1-1,1 1 0,0-1 1,-1 1-1,1 0 0,-1 0 1,0-1-1,1 1 0,-1 0 0,-1-1 1,1 1-1,0 0 0,-1-1 1,1 1-1,-1 0 0,-1 3 1,-2 27-1602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13357,'0'0'15310,"-3"9"-14765,-17 43-97,11-33-576,1 1 0,1 0 0,0 0 0,2 1-1,-6 39 1,25-74-6945,-10-5 1836,0-4-1799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8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8616,'0'0'15967,"9"-1"-13815,20 0-32,54 5 0,-56-1-2218,0-2 0,0 0 0,50-7 1,-65 3 284,-2-1-3635,-8 1-2098,-14 1-563,-7 2-2737</inkml:trace>
  <inkml:trace contextRef="#ctx0" brushRef="#br0" timeOffset="1">18 112 8552,'0'0'18546,"52"27"-16977,-16-35-384,3 0-480,2-2-353,-3 4-224,-9 1-160,-4 3-512,-8 2-962,-11 0-800,-29 8-12684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 14029,'0'0'12513,"-10"-1"-11349,9 1-1159,-13-1 378,0 0 0,-1 1 1,1 1-1,-18 3 0,30-4-347,-1 0 0,0 0-1,0 1 1,0 0 0,1-1 0,-1 1 0,0 0-1,1 0 1,-1 1 0,0-1 0,1 0-1,0 1 1,-1 0 0,1-1 0,0 1 0,0 0-1,0 0 1,0 0 0,0 1 0,0-1-1,1 0 1,-1 1 0,1-1 0,0 1 0,-1-1-1,1 1 1,0 0 0,1-1 0,-1 1-1,0 0 1,1 0 0,-1 3 0,2-3-143,0-1 1,0 1-1,0-1 1,0 1-1,0-1 1,0 1-1,1-1 1,-1 0-1,1 1 1,0-1-1,-1 0 1,1 0-1,0 0 1,0 0-1,0-1 1,1 1-1,-1-1 1,0 1-1,1-1 1,-1 0 0,1 0-1,-1 0 1,1 0-1,-1 0 1,4 0-1,71 18-1855,-75-19 1942,91 6 431,-138 1 2826,-27 15-2971,60-18-70,-4 2-1970,28-8-4478,17-5-1668,-15 2 5507,14-6-2978,4-2 1376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11435,'0'0'13362,"9"7"-11851,-4-3-1443,0 0 1,0 0 0,0-1 0,0 0 0,0 0 0,1-1-1,-1 1 1,1-1 0,0 0 0,0-1 0,0 1 0,0-1-1,0 0 1,0-1 0,0 0 0,0 0 0,0 0 0,11-2-1,-2-1-490,0 0 0,-1-1 0,24-11 0,38-23-8732,0 0-4507,-75 37 14040,0 0-1,1 0 1,-1 0-1,0 0 1,0 1 0,1-1-1,-1 1 1,0-1-1,1 1 1,-1-1-1,1 1 1,-1 0-1,0 0 1,1-1-1,-1 1 1,1 0-1,-1 0 1,1 1 0,-1-1-1,0 0 1,1 0-1,-1 1 1,0-1-1,1 1 1,-1-1-1,0 1 1,2 0-1,-2 2 159,0-1 0,-1 0 0,1 0 0,-1 0 0,1 1 0,-1-1-1,0 0 1,0 1 0,0-1 0,0 0 0,-1 0 0,0 4 0,1-4-234,-1 1 1,1-1-1,-1 1 1,1 0-1,0-1 1,0 1-1,0-1 1,0 1-1,0 0 1,1-1-1,-1 1 1,1-1-1,0 1 1,0-1-1,0 0 1,0 1-1,0-1 1,3 4-1,-2-4-199,1-1 1,-1 0-1,1 0 1,-1 0-1,1 0 1,0 0-1,-1-1 0,1 1 1,0-1-1,-1 0 1,1 1-1,0-1 1,0-1-1,-1 1 0,1 0 1,0-1-1,-1 1 1,5-2-1,47-16 181,-53 18-280,3-2-5,13-6-67,0 1 0,1 1 0,-1 1 0,1 0-1,1 1 1,22-1 0,-41 5 71,1 0 0,-1 0 0,1 0-1,-1 0 1,1 0 0,-1 0-1,1 0 1,-1 1 0,1-1 0,-1 0-1,1 0 1,-1 0 0,1 1-1,-1-1 1,0 0 0,1 1 0,-1-1-1,1 0 1,-1 1 0,0-1-1,1 1 1,-1-1 0,0 0 0,0 1-1,1-1 1,-1 1 0,0-1 0,0 1-1,0-1 1,1 1 0,-1-1-1,0 1 1,0 0 0,-2 25 205,-14 22 235,16-43-711,9-13-1504,9-14-4492,-8 4-1024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11275,'0'0'19314,"52"23"-29147,-40-19-1154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1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 16400,'0'0'3357,"-7"9"-276,-4 4-2348,2 1 1,0 0 0,0 0 0,1 0 0,1 1-1,1 1 1,0-1 0,1 1 0,0 0-1,-4 31 1,8-42-678,1-1 1,0 0-1,0 0 0,0 0 0,0 0 1,0 1-1,1-1 0,0 0 0,0 0 1,0 0-1,3 6 0,-2-8-28,-1-1-1,1 0 1,0 1 0,-1-1-1,1 0 1,0 0 0,0 0-1,0 0 1,0-1 0,0 1-1,0 0 1,0-1 0,0 0-1,0 1 1,0-1 0,0 0-1,0 0 1,1 0 0,-1 0 0,0 0-1,0-1 1,0 1 0,0-1-1,3 0 1,4-2 1,-1 1 1,1-1-1,-1 0 1,0-1-1,0 0 1,0-1-1,0 1 1,-1-1-1,8-8 1,62-57 164,-71 63-192,42-43-50,48-45-427,-90 91-1067,-7 7-2681,-8 8-1943,-6 3-2488</inkml:trace>
  <inkml:trace contextRef="#ctx0" brushRef="#br0" timeOffset="1">190 218 15407,'0'0'12940,"10"56"-11499,4-49-576,2 0-609,4-1-288,0 1-608,-2-1-1635,2-4-3010,-4-2-8103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2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35 8904,'0'0'16224,"-7"-2"-15301,0 2-841,0 1-1,1-1 1,-1 1-1,1 0 1,-1 1-1,1-1 1,-1 1-1,1 1 1,0-1-1,0 1 0,0 0 1,0 0-1,1 1 1,-1 0-1,1 0 1,0 0-1,0 0 1,0 1-1,1 0 1,-1 0-1,1 0 1,-6 11-1,10-15-76,-1 0 0,1-1 0,-1 1 0,1 0 0,-1 0 0,1-1 0,-1 1 0,1 0 0,0 0 0,0 0 0,-1 0 0,1-1 0,0 1-1,0 0 1,0 0 0,0 0 0,0 0 0,0 0 0,0 0 0,0-1 0,0 1 0,1 0 0,-1 0 0,0 0 0,0 0 0,1-1 0,-1 1 0,1 0 0,-1 0 0,1 0 0,1 0 6,-1 0 0,1 0 1,-1-1-1,1 1 0,-1-1 0,1 1 1,0-1-1,-1 1 0,1-1 0,0 0 1,-1 0-1,1 0 0,0 0 0,2 0 1,7-2 57,0 0-1,1 0 1,17-7 0,81-41 49,-83 35-21,0 2 0,1 1 0,0 2 0,58-15 0,-86 25-87,1-1 0,0 1 0,0 0-1,0 0 1,0-1 0,-1 1 0,1 0 0,0 0 0,0 0-1,0 0 1,0 0 0,0 0 0,0 0 0,-1 0-1,1 0 1,0 1 0,0-1 0,0 0 0,0 0-1,-1 1 1,1-1 0,0 1 0,0-1 0,-1 0-1,1 1 1,0 0 0,-1-1 0,1 1 0,0-1 0,-1 1-1,1 0 1,-1-1 0,1 1 0,-1 0 0,1 0-1,-1-1 1,0 1 0,1 0 0,-1 0 0,0 0-1,1 0 1,-1-1 0,0 1 0,0 0 0,0 0 0,0 0-1,0 0 1,0 0 0,0-1 0,0 1 0,0 0-1,-1 0 1,1 0 0,0 0 0,0 0 0,-1-1-1,1 1 1,-1 0 0,1 0 0,-1 0 0,-5 13 80,-1-1-1,0 0 1,-9 13 0,2-3 9,17-22-56,0-1 0,-1 0-1,1 1 1,0-1 0,-1 0-1,1 0 1,0-1 0,-1 1 0,1-1-1,0 1 1,-1-1 0,5-1-1,39-17-15,-30 11-38,1 1-1,0 1 1,0 0-1,0 2 1,1 0 0,27-3-1,-44 7 8,-1 0 0,1 0 0,-1 0 0,1 1-1,-1-1 1,1 0 0,-1 0 0,0 0 0,1 1 0,-1-1 0,1 0 0,-1 1-1,0-1 1,1 0 0,-1 1 0,0-1 0,1 1 0,-1-1 0,0 0 0,0 1-1,1-1 1,-1 1 0,0-1 0,0 1 0,0-1 0,0 1 0,0-1 0,1 1-1,-1-1 1,0 1 0,0-1 0,0 1 0,0-1 0,0 1 0,-1-1 0,1 1-1,0-1 1,0 1 0,0-1 0,0 1 0,0-1 0,-1 0 0,1 1 0,-11 33 84,5-14-54,37-20 359,-14-4-357,-1-1 0,1-1 0,22-10 0,-27 10-214,0 0 1,0 1-1,0 1 1,1 0-1,-1 1 1,1 1-1,20-3 1,-32 6 159,-1-1 0,1 0 0,-1 0 0,0 1 1,1-1-1,-1 0 0,1 1 0,-1-1 0,1 1 1,-1-1-1,0 1 0,1-1 0,-1 0 0,0 1 0,0-1 1,1 1-1,-1-1 0,0 1 0,0 0 0,0-1 1,0 1-1,0-1 0,1 1 0,-1-1 0,0 1 0,0-1 1,0 1-1,0 0 0,-1-1 0,1 1 0,0-1 1,0 1-1,0-1 0,0 1 0,0-1 0,-1 1 0,1-1 1,0 1-1,-1-1 0,1 1 0,0-1 0,-1 1 1,1-1-1,-1 1 0,-12 24-2010,6-13-1372,6-6-5361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2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12812,'0'0'12786,"-1"11"-12183,-19 84 1484,19-94-2062,1 0 0,0-1-1,0 1 1,0 0 0,0-1 0,0 1-1,0 0 1,0 0 0,0-1-1,0 1 1,0 0 0,0-1 0,0 1-1,0 0 1,1 0 0,-1-1 0,0 1-1,0 0 1,1-1 0,-1 1 0,1-1-1,-1 1 1,0 0 0,1-1-1,-1 1 1,1-1 0,-1 1 0,1-1-1,0 1 1,-1-1 0,1 0 0,-1 1-1,1-1 1,0 0 0,-1 1 0,1-1-1,1 0 1,1 1 14,1-1-1,0 1 1,0-1 0,-1 0-1,1-1 1,0 1 0,0-1-1,4 0 1,68-25 8,-22 1-138,-28 12-162,0 1 0,51-14 1,-77 26 247,0 0 0,0 0 0,0 0 0,1 0 0,-1 0 0,0 0 0,0 0 0,1 0 0,-1 0 0,0 0 0,0 0 0,0 0 0,1 0 0,-1 0 0,0 0 0,0 1 0,0-1 0,0 0 0,1 0 0,-1 0 0,0 0 0,0 0 1,0 1-1,0-1 0,1 0 0,-1 0 0,0 0 0,0 1 0,0-1 0,0 0 0,0 0 0,0 0 0,0 1 0,0-1 0,0 0 0,0 0 0,0 0 0,0 1 0,0-1 0,0 0 0,0 0 0,0 1 0,0-1 0,0 0 0,0 0 0,0 0 0,0 1 0,0-1 0,0 0 0,0 0 0,0 0 0,-1 1 0,1-1 0,0 0 0,0 0 0,0 0 0,0 0 0,0 0 1,-1 1-1,1-1 0,0 0 0,0 0 0,0 0 0,-1 0 0,1 0 0,0 0 0,-11 17 13,10-16-25,-5 7-3,3-4 30,0-1-1,0 1 1,1 0 0,-1 0 0,1-1-1,0 2 1,0-1 0,1 0 0,-1 0 0,1 1-1,0-1 1,-1 8 0,3-12 22,1 1 1,0-1-1,-1 1 1,1-1-1,0 0 0,0 1 1,-1-1-1,1 0 1,0 0-1,0-1 1,0 1-1,-1 0 0,3-1 1,6-2-46,-1 0 1,0 0-1,0-1 1,0 0 0,9-7-1,-12 7-97,1 0-1,0 0 1,0 1-1,0 0 1,0 0-1,1 0 1,-1 1-1,1 0 0,13-1 1,-20 3 108,-1 1 0,1-1-1,-1 0 1,0 1 0,0-1 0,1 0-1,-1 1 1,0-1 0,0 0 0,1 1 0,-1-1-1,0 1 1,0-1 0,0 1 0,0-1-1,1 0 1,-1 1 0,0-1 0,0 1-1,0-1 1,0 1 0,0-1 0,0 1 0,0-1-1,0 1 1,-1-1 0,1 1 0,0-1-1,0 0 1,0 1 0,0-1 0,-1 1 0,1-1-1,0 0 1,0 1 0,-1-1 0,1 1-1,-1-1 1,-11 27-69,8-19 58,4-8 14,0 1 1,0-1-1,0 0 0,0 1 1,-1-1-1,1 0 0,0 1 1,0-1-1,1 1 0,-1-1 1,0 0-1,0 1 0,0-1 1,0 0-1,0 1 0,0-1 1,0 0-1,0 1 0,1-1 1,-1 0-1,0 1 0,0-1 1,0 0-1,1 0 0,-1 1 1,0-1-1,1 0 0,-1 0 1,0 1-1,0-1 0,1 0 1,-1 0-1,0 0 0,1 0 1,-1 1-1,0-1 0,1 0 1,-1 0-1,0 0 0,1 0 1,-1 0-1,1 0 0,25 0 114,22-10-47,-38 7-561,0 0 0,-1 1 0,1 0-1,19 0 1,-28 2 402,-1 0 0,0 0-1,1 1 1,-1-1 0,0 0 0,1 0 0,-1 1-1,0-1 1,0 0 0,1 1 0,-1-1 0,0 0-1,0 1 1,1-1 0,-1 0 0,0 1 0,0-1-1,0 0 1,0 1 0,0-1 0,1 1 0,-1-1-1,0 0 1,0 1 0,0-1 0,0 1 0,0-1-1,0 0 1,0 1 0,-1-1 0,1 1 0,0-1-1,0 0 1,0 1 0,0-1 0,0 1 0,-1-1-1,1 0 1,0 1 0,0-1 0,-1 1 0,-4 12-1976,2-7-2438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5:2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68 7687,'0'0'16352,"10"1"-16096,31 2-128,-40-3-123,1 0-1,-1 0 1,1 0-1,-1 0 1,0 0-1,1-1 1,-1 1-1,1 0 1,-1-1-1,0 1 1,1-1-1,-1 1 1,0-1 0,0 0-1,1 1 1,-1-1-1,0 0 1,0 0-1,0 0 1,0 0-1,0 0 1,0 0-1,0 0 1,0-1-1,0 1 1,-1 0-1,1 0 1,0-1-1,-1 1 1,1 0 0,-1-1-1,0 1 1,1-1-1,-1 1 1,0 0-1,0-1 1,0 1-1,0-1 1,0 1-1,0-1 1,0 1-1,0 0 1,-1-1-1,1 1 1,0-1-1,-1 1 1,1 0 0,-1-1-1,0 1 1,1 0-1,-1 0 1,0 0-1,0-1 1,0 1-1,0 0 1,0 0-1,0 0 1,0 0-1,0 0 1,0 1-1,-1-1 1,1 0-1,0 0 1,0 1 0,-3-1-1,-1-1 2,0 0 0,-1 1 0,1 0 0,-1 1-1,1-1 1,-1 1 0,1 0 0,-1 0 0,1 0 0,-1 1 0,1 0-1,-1 0 1,1 1 0,-1-1 0,-4 4 0,7-4 37,-1 0 0,1 1 0,0 0 0,0-1 0,1 1 0,-1 0 0,0 1 0,1-1 0,-1 0 0,1 1 0,0-1 0,0 1 0,0 0 0,0 0 0,0 0 0,0 0 0,1 0 0,0 0 0,-1 0 0,1 0 0,0 1 0,1-1 0,-1 0 0,1 1 0,-1 4 0,1-7-16,1 1-1,-1-1 1,1 0-1,0 0 1,-1 1 0,1-1-1,0 0 1,0 0 0,-1 0-1,1 0 1,0 0 0,0 0-1,0 0 1,1 0 0,-1 0-1,0 0 1,0-1 0,0 1-1,1 0 1,-1-1 0,0 1-1,1-1 1,-1 1 0,0-1-1,1 0 1,-1 0 0,0 0-1,1 1 1,-1-1 0,1 0-1,1-1 1,52 0 101,-52 1-111,25-4-8,44-11-1,-53 10-98,0 1 0,0 0 0,0 1 0,0 1 0,25 1 0,-43 2 91,-1-1 0,1 0 1,-1 0-1,1 1 0,0-1 0,-1 0 0,1 1 1,-1-1-1,0 1 0,1-1 0,-1 1 0,1-1 1,-1 1-1,0-1 0,1 1 0,-1-1 1,0 1-1,1-1 0,-1 1 0,0 0 0,0-1 1,0 1-1,1-1 0,-1 1 0,0 0 0,0-1 1,0 1-1,0-1 0,0 1 0,0 0 0,0-1 1,0 1-1,-1 0 0,1-1 0,0 1 1,0-1-1,0 1 0,-1 0 0,1-1 0,0 1 1,-1 0-1,-10 25 220,10-24-201,0-1 0,0 1 0,0 0 1,0-1-1,1 1 0,-1 0 0,0 0 0,1 0 0,-1 0 0,1 0 0,0 0 0,0 0 0,0 0 0,0 0 0,0 3 0,0-4-8,1 0-1,-1 0 1,1 0-1,-1-1 1,1 1 0,-1 0-1,1 0 1,0-1-1,-1 1 1,1 0-1,0-1 1,-1 1-1,1 0 1,0-1-1,0 1 1,0-1-1,0 0 1,0 1-1,-1-1 1,1 0-1,0 1 1,2-1-1,3 1 2,1-1 0,0 1-1,-1-2 1,1 1-1,-1-1 1,1 0-1,-1 0 1,9-3 0,2-2-199,0-1 0,28-16 0,-33 16 25,0 1 1,1 0-1,0 0 0,0 1 1,22-4-1,-35 8 170,1 1-1,0 0 1,-1 0 0,1 0-1,-1 0 1,1 0 0,-1 0-1,1 0 1,-1 0-1,1 1 1,0-1 0,-1 0-1,1 0 1,-1 0 0,1 0-1,-1 1 1,1-1-1,-1 0 1,0 1 0,1-1-1,-1 0 1,1 1 0,-1-1-1,1 1 1,-1-1 0,0 0-1,1 1 1,-1-1-1,0 1 1,0-1 0,1 1-1,-1-1 1,0 1 0,0-1-1,0 1 1,1-1-1,-1 1 1,0 0 0,0-1-1,0 1 1,0-1 0,0 1-1,0-1 1,0 1-1,0-1 1,-1 1 0,1 0-1,0-1 1,0 1 0,-1 0-1,-4 19-1897,0-10-4152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6887,'0'0'17365,"6"8"-16671,-2-1-637,-1 0 0,1 0-1,-2 0 1,1 0 0,-1 1 0,0-1-1,0 1 1,1 13 0,0 75 66,-3-95-121,-1 35 5,1-11-8,0-1 0,4 27 1,-4-50 0,0 0-1,0 0 1,0 0 0,0 0-1,0 0 1,1 0 0,-1 0-1,0 0 1,0 0 0,1-1-1,-1 1 1,1 0 0,-1 0-1,1 0 1,-1-1 0,1 1-1,-1 0 1,1 0 0,0-1-1,-1 1 1,1-1 0,0 1 0,0 0-1,0-1 1,-1 1 0,1-1-1,1 1 1,-1-1 12,1 0 1,-1 0-1,1-1 1,-1 1-1,1 0 1,-1-1-1,0 1 1,1-1-1,-1 1 1,0-1-1,1 1 1,-1-1-1,0 0 1,0 0-1,2-1 1,41-44 620,-41 43-576,12-15-19,48-58-268,-3-3 0,55-93 0,-115 172 175,5-12-1220,-16 10-15812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10794,'0'0'10474,"17"50"-8648,-2-38-481,1-2-1057,4-1-192,3 1-608,-2-2-1090,0-1-704,-2-6-1153,-3-1-1986,-1 0-3331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11627,'0'0'4345,"2"9"-2588,-2-4-1622,0-3-48,0 1-1,0-1 1,0 0 0,1 0-1,-1 0 1,1 1-1,-1-1 1,1 0 0,0 0-1,-1 0 1,1 0-1,0 0 1,0 0 0,1 0-1,-1 0 1,0 0 0,1-1-1,-1 1 1,1 0-1,-1-1 1,1 1 0,0-1-1,0 0 1,0 1-1,0-1 1,0 0 0,0 0-1,0 0 1,0-1 0,0 1-1,0 0 1,0-1-1,4 1 1,3-1-26,1 0 0,-1-1 0,0 0 1,1 0-1,-1-1 0,0 0 0,0 0 0,0-1 0,0-1 0,-1 0 0,10-5 1,-13 7 8,-1-1 0,0 1 1,0-1-1,0 0 1,0 0-1,0-1 1,0 1-1,-1-1 1,0 0-1,0 0 1,0 0-1,0 0 1,-1 0-1,1-1 1,-1 1-1,0-1 0,0 1 1,-1-1-1,1 0 1,-1 0-1,0 0 1,0-6-1,-1 10-57,0 1 0,0-1 0,0 0 0,0 1 0,0-1 0,-1 1 0,1-1 0,0 0 0,0 1 0,0-1 0,-1 1 0,1-1 0,0 1 0,-1-1 0,1 1 0,0-1 0,-1 1 0,1-1 0,-1 1 0,1-1 0,-1 1 0,1 0 0,-1-1 0,1 1 0,-1 0 0,1-1 0,-1 1 0,1 0 0,-1 0 0,0 0 0,1-1-1,-1 1 1,1 0 0,-1 0 0,0 0 0,1 0 0,-1 0 0,1 0 0,-1 0 0,0 0 0,1 0 0,-1 1 0,1-1 0,-1 0 0,0 0 0,1 0 0,-1 1 0,0-1 0,-28 16 67,23-9 87,0-1 1,1 1-1,0 0 1,0 0-1,1 0 1,0 1-1,0-1 1,0 1-1,1 0 1,0 0-1,1 0 0,0 1 1,0-1-1,1 1 1,-1 10-1,3-18-167,-1 0 0,0 0 0,1-1 0,0 1 0,-1 0 0,1 0 0,0 0 0,-1 0 0,1-1 0,0 1 0,0 0 0,-1-1 0,1 1 0,0-1 0,0 1 0,0-1 0,0 1 0,0-1-1,0 1 1,0-1 0,0 0 0,0 0 0,0 0 0,0 1 0,0-1 0,0 0 0,0 0 0,2-1 0,36 1 92,-33-1-86,8-1-387,0 0 1,0-1 0,0 0 0,24-10 0,8-11-3740,-41 21 2739,-1 0 1,1-1-1,-1 1 1,0-1-1,0 0 1,4-5-1,-1-3-4080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57 3748,'0'0'8135,"8"-15"-5942,-5 7 5191,-5 9-7323,0-1 0,0 1 0,0 0 0,0 0 0,1 0 0,-1 0-1,0 0 1,1 0 0,-1 0 0,1 1 0,-1-1 0,1 0 0,0 1 0,0-1-1,-1 1 1,1 0 0,0-1 0,0 1 0,1 0 0,-1 0 0,0-1 0,1 1-1,-1 0 1,1 0 0,-1 0 0,1 0 0,0 0 0,0 0 0,0 2-1,-5 68 624,5-67-514,0-4-161,0 0-1,0 0 0,0 0 1,0 0-1,0 0 1,0 0-1,0-1 1,0 1-1,0 0 1,1 0-1,-1 0 0,0 0 1,0 0-1,1-1 1,-1 1-1,1 0 1,-1 0-1,1-1 1,-1 1-1,1 0 0,-1-1 1,1 1-1,0 0 1,-1-1-1,1 1 1,0-1-1,-1 1 0,1-1 1,0 1-1,1 0 1,0-1 13,0 0-1,1 0 1,-1 0 0,0 0 0,0 0-1,0-1 1,0 1 0,0-1 0,0 1 0,0-1-1,0 0 1,3-1 0,3-2 5,0 0-1,0-1 1,-1 0 0,0-1-1,9-7 1,-1-6-196,0 0 0,16-29 0,3-4-1048,-42 96 1297,-2-14 267,0 1 0,2-1 0,1 1 0,2 1 0,1-1 0,1 1 0,3 48 0,0-70-304,-4 57-69,4-65 57,0 0 1,-1 0-1,1 0 0,-1 0 1,1 1-1,-1-1 0,0 0 1,1 0-1,-1 0 1,0 0-1,-1-1 0,1 1 1,0 0-1,0 0 0,-1-1 1,1 1-1,-1 0 0,1-1 1,-1 0-1,0 1 1,0-1-1,1 0 0,-1 0 1,0 0-1,-3 1 0,4-2 18,0 0 0,0 0 0,0-1 0,0 1 0,1 0 0,-1-1 0,0 1 0,0 0 0,0-1 0,0 1-1,0-1 1,1 1 0,-1-1 0,0 0 0,0 1 0,1-1 0,-1 0 0,0 1 0,1-1 0,-1 0 0,1 0 0,-1 0-1,1 0 1,-1 1 0,1-1 0,0 0 0,-1 0 0,1 0 0,0 0 0,0 0 0,0 0 0,0 0 0,0 0 0,0 0-1,0 0 1,0-1 0,-2-48-174,3 42 202,-1-2-109,0 0-1,1 0 1,0 0 0,1 1-1,0-1 1,0 0 0,1 1-1,1 0 1,-1-1-1,1 1 1,1 1 0,10-17-1,-5 13-302,0 1-1,1 0 0,0 0 0,1 1 0,0 1 1,1 0-1,23-12 0,-27 15 66,-1 1 0,0 0 0,1 0-1,-1 1 1,1 1-1,0-1 1,0 1 0,0 1-1,0-1 1,12 0 0,-20 4 304,-1-1 1,1 1 0,0 0 0,-1 0 0,1 0 0,-1 0-1,1 0 1,-1-1 0,1 1 0,-1 0 0,0 0-1,1 0 1,-1 0 0,0 0 0,0 1 0,0-1-1,0 0 1,0 0 0,0 0 0,0 0 0,0 1 0,0 36 1109,-1-30-807,1 4-42,0-8-241,0-1 0,0 0 0,0 1 0,0-1 0,0 0 0,1 1 1,-1-1-1,1 0 0,2 6 0,-2-8-45,0 0 0,0 0 0,0 0 0,0-1 0,0 1 0,1 0 0,-1-1 0,0 1 0,0-1 0,1 1 0,-1-1 0,0 0-1,1 1 1,-1-1 0,0 0 0,1 0 0,-1 0 0,0 0 0,1 0 0,-1 0 0,1 0 0,-1 0 0,0-1 0,1 1 0,-1-1 0,0 1 0,0-1 0,1 1 0,0-2 0,13-3-136,-1-2 0,0 1 0,0-2 1,18-13-1,-20 12 18,1 1 0,0 1 1,0 0-1,1 1 0,15-6 1,-28 12 116,-1 0 1,1 0 0,0 0 0,-1 0 0,1 0-1,0 0 1,-1 0 0,1 0 0,-1 0-1,1 0 1,0 0 0,-1 1 0,1-1 0,-1 0-1,1 0 1,0 1 0,-1-1 0,1 0 0,-1 1-1,1-1 1,-1 1 0,1-1 0,-1 0 0,0 1-1,1-1 1,-1 1 0,1 0 0,-1-1 0,0 1-1,1-1 1,-1 1 0,0-1 0,0 1 0,0 0-1,1-1 1,-1 1 0,0 0 0,0-1 0,0 1-1,0-1 1,0 1 0,0 0 0,0-1 0,0 1-1,0 0 1,-1 0 0,-4 45 929,3-24-1350,2-22-97,1 0-1,0 1 1,0-1-1,0 0 1,0 1-1,0-1 0,0 0 1,0 0-1,0 0 1,0 0-1,0 0 1,0 0-1,-1 0 1,1-1-1,0 1 1,0 0-1,2-1 1,11-7-9538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103 310 8488,'0'0'18044,"-9"2"-17297,4-1-664,0 0-1,1 0 0,-1 0 1,1 1-1,-1 0 0,1 0 1,0 0-1,0 0 1,0 1-1,0-1 0,0 1 1,0 0-1,1 0 1,0 1-1,-1-1 0,1 1 1,0-1-1,1 1 1,-1 0-1,1 0 0,-1 0 1,1 1-1,0-1 0,1 0 1,-1 1-1,1-1 1,0 1-1,0 0 0,0 8 1,1-11-72,0 0 0,1 0 1,0 0-1,-1-1 1,1 1-1,0 0 0,0-1 1,0 1-1,0-1 0,0 1 1,0-1-1,0 1 0,0-1 1,1 0-1,-1 1 0,0-1 1,1 0-1,0 0 0,-1 0 1,1 0-1,-1 0 0,1-1 1,0 1-1,0 0 0,-1-1 1,1 1-1,0-1 0,0 0 1,0 1-1,-1-1 0,1 0 1,0 0-1,0 0 0,3-1 1,1 1 11,1 0 1,0 0-1,0-1 1,0 0-1,0-1 1,-1 1-1,1-1 1,8-4-1,-3-1-58,-1-1 0,0 0 0,-1-1 0,0 0 0,0-1-1,-1 0 1,0 0 0,14-22 0,-7 6-212,-1-1 0,22-52 0,-31 66 216,-1-1 0,0-1 0,-1 1 0,-1-1 0,0 0 0,-1 1 0,0-1 0,-1 0 0,-1 0 0,-1-16 0,1 30 31,-1 0 1,1 0-1,0-1 0,0 1 1,-1 0-1,1 0 1,-1 0-1,1-1 0,-1 1 1,0 0-1,1 0 1,-1 0-1,0 0 0,0 0 1,0 0-1,0 0 1,0 1-1,0-1 1,0 0-1,0 0 0,0 1 1,0-1-1,0 1 1,0-1-1,-3 0 0,2 1 2,-1-1 0,0 1 0,1 0 0,-1 0 0,0 1 0,1-1 0,-1 0 0,0 1 0,1 0 0,-1-1 0,-3 3 0,-4 1 37,1 1 1,0 0 0,1 1 0,-1 0-1,-9 8 1,9-6 99,1 1-1,0 0 1,1 0 0,0 1 0,0 0-1,1 0 1,0 1 0,1-1 0,-6 16-1,9-21-132,1 0 0,-1 0-1,1 0 1,0 0-1,1 1 1,-1-1-1,1 0 1,0 0 0,1 0-1,-1 0 1,1 0-1,0 1 1,0-1 0,0 0-1,1 0 1,0-1-1,0 1 1,0 0 0,0-1-1,1 1 1,0-1-1,0 0 1,6 8-1,12 7-904,1-1 0,1-1-1,34 21 1,-27-19-3890,41 34 0,-70-52 4335,0 0 0,0 0-1,0 0 1,0-1-1,1 1 1,-1 0 0,0 0-1,1-1 1,-1 1-1,1-1 1,-1 1 0,0-1-1,1 1 1,-1-1-1,1 0 1,3 0 0,7 0-5910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15 14446,'0'-1'210,"0"1"0,0-1-1,0 1 1,1-1 0,-1 1 0,-1-1 0,1 1 0,0-1 0,0 1 0,0-1 0,0 1 0,0-1 0,0 1 0,0-1 0,-1 1 0,1-1 0,0 1 0,0 0 0,-1-1 0,1 1-1,0-1 1,-1 1 0,1 0 0,0-1 0,-1 1 0,1 0 0,-1-1 0,1 1 0,0 0 0,-1 0 0,1-1 0,-1 1 0,1 0 0,-1 0 0,1 0 0,-1 0 0,1 0 0,-2-1-1,-22 10 1721,-20 22-1552,42-29-291,-1 0-45,0 0-1,1 0 1,-1 1 0,0-1-1,1 1 1,0-1 0,-1 1-1,1 0 1,0 0 0,0 0-1,1 0 1,-1 1 0,1-1-1,-1 0 1,1 1 0,-1 3-1,3-6-98,0-1 0,0 1 0,0 0 0,-1-1 0,1 1 0,0-1 0,0 1 0,0-1 0,0 1 0,0-1 0,0 0 0,0 0 0,0 1 0,0-1 0,0 0 0,0 0 0,0 0 0,0 0 0,0 0 0,2-1-1,32 1-942,-27 0 593,13-1-354,-15 0 714,0 0 0,-1 0 0,1 1 0,0 0 1,0 0-1,0 1 0,0-1 0,0 1 0,-1 1 0,1-1 0,8 4 0,-13-4 115,0 0 1,-1 1-1,1-1 0,0 0 0,-1 1 0,1-1 0,-1 0 1,1 1-1,-1-1 0,0 1 0,0-1 0,1 1 0,-1-1 1,0 1-1,0-1 0,-1 1 0,1-1 0,0 1 0,0-1 1,-1 1-1,1-1 0,-1 0 0,1 1 0,-1-1 0,1 0 1,-1 1-1,0-1 0,0 0 0,0 0 0,0 1 0,0-1 0,0 0 1,0 0-1,0 0 0,-2 1 0,-40 34 2811,38-32-2700,0-1 0,0 0 0,0 0 0,0 0 0,-1-1-1,1 1 1,-1-2 0,0 1 0,-10 2 0,18-9-6108,13-14-853,3 3-2614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6342,'0'0'20948,"0"62"-20852,0-44-128,0-1-865,0-2-833,1-4-1088,2-3-898,1-8-2658</inkml:trace>
  <inkml:trace contextRef="#ctx0" brushRef="#br0" timeOffset="1">34 0 18033,'0'0'4452,"20"48"-8231,-7-35-3300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10090,'0'0'9032,"-8"0"-6875,2 1-2036,0 0 0,0 1-1,1-1 1,-1 1 0,1 0 0,-1 1 0,1-1 0,0 1 0,0 0-1,0 1 1,0-1 0,0 1 0,1 0 0,0 0 0,-1 0 0,2 0-1,-1 1 1,0 0 0,1 0 0,0 0 0,0 0 0,0 0 0,1 1-1,-3 7 1,5-12-122,-1 0-1,1 0 1,-1 0-1,1 0 1,-1 1-1,1-1 0,0 0 1,-1 0-1,1 1 1,0-1-1,0 0 1,0 0-1,0 1 0,0-1 1,0 0-1,0 0 1,1 1-1,-1-1 1,0 0-1,1 0 1,-1 1-1,1-1 0,-1 0 1,1 0-1,-1 0 1,1 0-1,0 0 1,0 0-1,-1 0 0,1 0 1,0 0-1,0 0 1,0 0-1,0-1 1,0 1-1,0 0 1,1-1-1,-1 1 0,0-1 1,0 1-1,0-1 1,0 1-1,1-1 1,-1 0-1,0 0 0,0 0 1,1 1-1,-1-1 1,0 0-1,1-1 1,-1 1-1,0 0 1,0 0-1,1 0 0,-1-1 1,0 1-1,1-1 1,11-2-252,-1 0 0,0-1-1,0 0 1,17-9 0,7-10-22,-30 18 335,1 0 0,0 1 0,0 0 1,0 0-1,0 0 0,1 1 0,0 0 0,-1 0 0,16-2 0,-23 31 1814,0-12-1414,0-11-396,-1 0-1,1-1 0,0 1 1,0 0-1,1-1 1,-1 1-1,1 0 0,-1 0 1,1-1-1,1 5 1,0-5-54,-1-1 1,0 0-1,1 0 0,-1 0 1,1 0-1,-1 0 1,1-1-1,-1 1 1,1 0-1,0-1 1,-1 1-1,1-1 0,0 1 1,0-1-1,-1 0 1,1 0-1,0 0 1,0 0-1,-1 0 1,3-1-1,6 0-5,-1 0 0,0-1-1,0 0 1,0 0 0,0-1-1,0 0 1,0-1 0,8-5 0,-9 5-234,0 0 0,1 0 0,-1 1 0,1 0 0,0 1 0,0 0 0,0 0 0,9 0 0,-15 50-1682,9-52-15460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8136,'0'0'17446,"-8"1"-16817,-1-1-544,1 1 0,0 1 0,0 0 0,-1 0 0,-9 4 0,16-5-84,-1 0 0,1 0 0,0 0 0,-1 1 0,1-1 0,0 0 0,0 1 0,0-1 0,0 1-1,0 0 1,0 0 0,1 0 0,-1 0 0,1 0 0,-1 0 0,1 0 0,0 0 0,-1 1 0,1-1 0,1 0 0,-1 1 0,0-1 0,0 1-1,1-1 1,-1 5 0,6-5-103,0-1 0,-1 0 0,1 0 0,0 0 1,0 0-1,0-1 0,0 0 0,0 0 0,8-2 0,-5 2-58,8 0 87,-10-1 20,-1 1 0,1 0 0,-1 0-1,1 1 1,-1-1 0,1 1 0,5 2-1,-10-3 61,0 1-1,1 0 0,-1-1 1,0 1-1,0 0 1,0 0-1,0 0 0,-1 0 1,1 0-1,0 0 1,0 0-1,0 0 0,-1 0 1,1 0-1,-1 0 1,1 0-1,-1 1 0,1-1 1,-1 0-1,0 0 1,1 1-1,-1-1 0,0 0 1,0 0-1,0 1 1,0-1-1,0 0 0,0 1 1,0-1-1,-1 0 1,1 0-1,0 1 0,-1-1 1,1 0-1,-1 0 1,0 2-1,-1 0 160,1-1 1,-1 1-1,1-1 0,-1 0 1,0 1-1,0-1 0,0 0 1,0 0-1,0 0 1,0 0-1,-1-1 0,1 1 1,-1-1-1,1 1 0,-6 1 1,-48 18 1631,38-15-1779,12-4 219,0 0-1511,8-3-1707,10-8-2497,0 1-1553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9513,'0'0'17206,"0"8"-16133,-5 101 1272,2-43-2570,1-3-4789,4-68-2811,-1 0 4717,6-11-9992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11627,'0'0'14366,"-10"2"-14340,1 0-13,0 0 0,1 1-1,-1 1 1,1-1 0,-11 7-1,15-8-8,1 0 0,-1 0 0,1 1-1,0-1 1,0 1 0,-1 0 0,2 0 0,-1 0-1,0 0 1,1 1 0,-1-1 0,1 1 0,0-1-1,0 1 1,0 0 0,1 0 0,-2 5-1,3-8-16,1-1 1,0 1-1,-1 0 0,1-1 0,0 1 0,0-1 0,0 1 0,-1-1 0,1 1 0,0-1 0,0 0 0,0 1 0,0-1 0,0 0 1,0 0-1,-1 0 0,1 0 0,0 0 0,0 0 0,0 0 0,0 0 0,0 0 0,1 0 0,34 0-378,-29 0 212,115-2-232,-122 2 431,1 0 0,-1 0 1,0 0-1,1 0 1,-1 0-1,0 0 1,0 1-1,1-1 1,-1 0-1,0 0 1,1 0-1,-1 0 1,0 1-1,0-1 1,1 0-1,-1 0 1,0 1-1,0-1 1,0 0-1,1 0 1,-1 1-1,0-1 1,0 0-1,0 0 1,0 1-1,0-1 1,0 0-1,1 1 1,-1-1-1,0 0 1,0 1-1,0-1 0,0 0 1,0 1-1,0-1 1,0 0-1,0 1 1,0-1-1,-1 0 1,1 1-1,0-1 1,0 0-1,0 0 1,0 1-1,0-1 1,0 0-1,-1 1 1,1-1-1,0 0 1,0 0-1,-1 1 1,-9 16 590,-1-7-47,0 1 0,-1-2 1,-24 17-1,29-22-456,1 0 0,-1 0 0,0-1 0,0 0 0,0 0-1,0-1 1,0 0 0,0 0 0,-14 1 0,21-4-319,-1 0 0,1 0 0,0 0 0,0 0 0,0 0 0,0 1 0,0-1 0,0 0-1,0 0 1,0 0 0,1 0 0,-1 0 0,0 0 0,0 0 0,1 1 0,-1-1 0,1 0 0,-1 0 0,1 0-1,-1 1 1,1-1 0,-1 0 0,2-1 0,39-32-10620,-13 14 1873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62 138 1794,'0'0'20483,"-8"10"-19720,3-6-712,1 0 82,-1 1-1,1-1 1,0 0-1,1 1 1,-1 0-1,1 0 0,0 0 1,0 0-1,0 1 1,1-1-1,0 1 1,0-1-1,0 1 1,1 0-1,0 0 1,0-1-1,0 1 1,1 8-1,0-13-119,0 0 1,0 0-1,1 1 0,-1-1 0,0 0 0,1 0 0,0 0 1,-1 1-1,1-1 0,-1 0 0,1 0 0,0 0 0,0 0 1,0 0-1,0 0 0,-1-1 0,1 1 0,0 0 0,0 0 1,1-1-1,-1 1 0,0 0 0,0-1 0,1 1 0,2 0 12,-1 0 0,1 0-1,-1-1 1,1 0 0,-1 1 0,1-1-1,0 0 1,5-2 0,0 1-39,-1-1 0,1 0 0,-1 0 0,0-1 0,0 0 0,13-8 0,3-5-23,-2 0 0,0-2 0,0-1 1,-2-1-1,0 0 0,-2-1 0,0-1 0,-2-1 0,17-29 1,-25 26 299,-8 25-245,0 1-1,0 0 0,0 0 1,0-1-1,0 1 1,0 0-1,0-1 1,0 1-1,0 0 0,0 0 1,0-1-1,0 1 1,0 0-1,0 0 1,-1 0-1,1-1 0,0 1 1,0 0-1,0 0 1,0 0-1,-1-1 1,1 1-1,0 0 0,0 0 1,-1 0-1,1 0 1,0-1-1,0 1 1,-1 0-1,1 0 0,0 0 1,0 0-1,-1 0 1,1 0-1,0 0 1,0 0-1,-1 0 0,1 0 1,0 0-1,0 0 1,-1 0-1,1 0 1,-1 0-1,-1 1 49,-1 1 1,0-1-1,0 0 1,1 1 0,-1 0-1,0 0 1,1-1-1,0 1 1,-1 1-1,1-1 1,0 0-1,-3 5 1,-4 5 265,1 1 1,0 0-1,-10 20 1,16-28-300,0 0-1,1 0 1,-1 0 0,1 0 0,0 0-1,0 0 1,0 0 0,1 1-1,0-1 1,0 0 0,0 0 0,1 1-1,2 9 1,-2-13-59,0 1 0,1-1 1,-1 1-1,1-1 0,0 0 0,0 0 0,0 1 0,0-1 0,0-1 0,1 1 1,-1 0-1,1 0 0,-1-1 0,1 0 0,-1 1 0,1-1 0,0 0 1,0 0-1,-1 0 0,1-1 0,0 1 0,0-1 0,0 1 0,0-1 0,0 0 1,0 0-1,4-1 0,1 1-19,1-1 1,-1 0-1,0 0 0,1 0 0,-1-1 1,0-1-1,0 1 0,11-6 1,35-29-213,-51 35 324,-1-1 0,1 1 0,-1 0-1,0-1 1,0 0 0,0 1-1,0-1 1,0 0 0,0 0 0,-1 0-1,1 0 1,-1 0 0,0 0 0,0-1-1,0 1 1,-1 0 0,1-4 0,-1 6-56,0 1 0,0-1 0,0 1 0,-1 0 1,1-1-1,0 1 0,-1 0 0,1-1 0,0 1 0,-1 0 1,1 0-1,0-1 0,-1 1 0,1 0 0,0 0 1,-1 0-1,1-1 0,-1 1 0,1 0 0,0 0 1,-1 0-1,1 0 0,-1 0 0,1 0 0,-1 0 0,1 0 1,-1 0-1,1 0 0,0 0 0,-1 0 0,1 0 1,-1 0-1,1 0 0,0 1 0,-1-1 0,1 0 0,-1 0 1,1 0-1,0 1 0,-1-1 0,-19 10 11,18-9 1,-1 1 1,1 0-1,0 0 0,-1 0 1,1 1-1,0-1 0,0 0 1,1 1-1,-1 0 0,1-1 1,-1 1-1,1 0 0,0 0 1,0 0-1,0-1 0,0 1 1,0 0-1,1 0 0,-1 0 1,1 1-1,0-1 0,0 0 1,0 0-1,0 0 0,1 0 0,-1 0 1,2 3-1,-1-3-45,1 0-1,0 0 1,0 0 0,0 0 0,0 0-1,0-1 1,1 1 0,-1-1-1,1 0 1,0 1 0,-1-1-1,1 0 1,0-1 0,0 1-1,1 0 1,-1-1 0,0 0-1,0 0 1,1 0 0,-1 0-1,0 0 1,1-1 0,3 1 0,2 0-388,28 2-2356,-14-6-3294,-7-4-2775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04:4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8936,'0'0'14606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2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198 373 9545,'0'0'785,"-11"7"-460,-4 0-249,2 2 0,-1 0 0,1 0 0,1 1 0,-1 1 0,2 0 0,0 1 0,-17 22 0,19-19 84,1 2 0,1-1 1,0 1-1,1 0 0,1 0 0,1 1 1,0-1-1,1 1 0,1 0 0,1 0 1,0 0-1,1 0 0,1 0 0,4 21 1,3 3-153,1-1 0,3 0 0,1 0 0,34 73 1,-44-108-15,0 0 0,0 0 0,1 0 0,0-1 1,0 1-1,0-1 0,1 0 0,-1 0 0,1 0 0,0-1 1,12 8-1,-13-10 8,1 0-1,-1 0 1,1 0 0,-1-1 0,1 1 0,0-1-1,0-1 1,0 1 0,0-1 0,0 1 0,-1-1 0,1-1-1,0 1 1,0-1 0,0 0 0,0 0 0,7-3-1,2-2 74,1 0 0,-1-1 0,0-1 0,-1-1 0,0 1 0,0-2 0,-1 0 0,14-15 0,85-101 633,-107 121-692,49-62 305,57-95 0,-88 125-267,-2-1 0,-2-1 0,-1-1 1,18-63-1,-32 89-18,0 1 0,-1-1 0,-1 0 1,0 0-1,-1 0 0,0 0 0,-2 0 0,1 1 0,-1-1 1,-1 0-1,-1 1 0,0-1 0,0 1 0,-1 0 0,-14-24 1,10 24 67,0-1-1,0 1 1,-2 1 0,0 0 0,0 0 0,-1 1 0,0 1 0,-1 0 0,0 0 0,0 1 0,-1 1 0,-1 0 0,-22-8 0,23 11-56,-1 1 0,1 0-1,-1 1 1,0 0 0,0 1 0,0 1 0,0 1 0,-1 0 0,1 1 0,0 0 0,0 1 0,0 1-1,0 0 1,1 1 0,-1 1 0,1 0 0,0 1 0,1 1 0,-1 0 0,-21 16 0,19-12-241,1 1 1,1 0-1,0 2 1,1-1-1,0 2 1,-20 31 0,23-31-466,1 2 0,1-1 0,0 1 0,1 0 0,1 1 0,1 0-1,-5 23 1,3 16-3756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2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648 425 10602,'0'0'128,"-9"-7"38,1 1-56,-1 0 0,0 0 1,-1 1-1,1 0 0,-1 1 1,0 0-1,0 1 0,-1-1 1,1 2-1,0 0 0,-15-1 1,13 3-91,0 1 1,0 1-1,0 0 1,1 1 0,-1 0-1,1 1 1,-1 0 0,1 1-1,1 0 1,-1 1-1,1 0 1,-1 0 0,2 1-1,-1 1 1,1 0 0,0 0-1,1 0 1,-13 18-1,-2 3 197,1 1-1,2 1 0,1 1 1,-27 65-1,15-15-209,3 1-1,4 1 1,-22 140 0,28-84-408,1 210 1,17-328 380,0-1 1,2 0 0,0 0-1,2 0 1,0 0-1,7 20 1,-8-34 44,-1-1 0,1 1-1,1-1 1,-1 1 0,1-1 0,0 0 0,0-1 0,1 1 0,0-1 0,0 0-1,0 0 1,0 0 0,1-1 0,0 0 0,0 0 0,0 0 0,0-1-1,1 0 1,-1 0 0,1 0 0,9 1 0,-1 0 86,0-1 0,0-1 1,0 0-1,0-2 0,0 1 1,0-2-1,0 0 0,0 0 0,-1-2 1,1 0-1,0-1 0,15-5 0,-9 0-6,-1-1-1,-1 0 1,0-1 0,0-1-1,-1-1 1,-1-1-1,24-23 1,-3-5 17,-2-1 0,-2-2 0,-2-1 1,-2-1-1,41-88 0,-7-13-60,-7-3 1,-6-3-1,-7-2 0,-7-1 1,22-204-1,-58 351-61,6-42 137,-2 0 1,-3-98-1,-2 147-121,0 0 1,-1 0-1,1 0 0,-1 0 1,1 0-1,-1 0 0,0 0 0,0 0 1,-1 0-1,1 0 0,-1 0 0,1 0 1,-1 1-1,0-1 0,0 1 1,0-1-1,-3-2 0,3 4-20,-1 0 0,1 0 0,-1 0 0,1 0 0,0 0 0,-1 0 0,0 1 0,1-1 0,-1 1 0,1-1 0,-1 1 0,0 0 1,1 0-1,-1 0 0,1 1 0,-1-1 0,1 1 0,-1-1 0,0 1 0,1 0 0,-4 2 0,-7 2-234,0 2 0,0 0 0,1 0 1,0 1-1,0 1 0,1 0 0,-14 15 0,-70 84-1608,77-86 1522,-105 141-3371,-149 259 0,187-277-379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2T08:21:3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116 979 12492,'0'0'1729,"-80"-36"1090,54 10-1281,17-7-385,9-12-449,15-11-447,23-13-129,13-13 32,17-12 0,9-4 0,8-1-96,1 4-64,-8 3-1473,-8 10-3492,-15 11-6950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115 239 9641,'0'0'14916,"-10"-1"-12749,6 1-2053,0-1 0,1 1 0,-1 0 0,0 0 0,0 0 0,0 0 0,1 1 0,-1-1 0,0 1 0,0 0 0,1 0 0,-1 1 0,1-1 0,-1 1 0,1 0 0,0-1 1,-1 1-1,1 1 0,0-1 0,0 0 0,1 1 0,-1 0 0,0-1 0,1 1 0,0 0 0,-1 0 0,1 1 0,0-1 0,1 0 0,-1 1 0,1-1 0,-1 1 0,1-1 0,0 1 0,0 5 0,0-7-99,1 1 0,-1-1 0,1 1 0,0 0 0,0-1 0,1 1 0,-1-1 0,0 1 0,1-1 0,0 1 0,-1-1 0,1 0 0,0 1 0,0-1 1,0 0-1,1 1 0,-1-1 0,0 0 0,1 0 0,3 3 0,-4-4-34,1 0 1,0 0 0,0 0-1,0 0 1,0 0 0,0-1 0,0 1-1,1-1 1,-1 1 0,0-1-1,0 0 1,0 0 0,0 0 0,0 0-1,1 0 1,-1-1 0,0 1-1,0-1 1,0 1 0,0-1-1,0 0 1,0 1 0,0-1 0,0 0-1,3-3 1,7-3-459,-1-2 0,0 1 0,-1-1 0,0-1 0,17-20 1,18-16-571,-38 45 1590,-4 14-136,-6 29 281,1-19-89,2-21-583,0-1 1,0 0-1,0 0 0,0 0 1,0 0-1,1 0 0,-1 1 0,0-1 1,1 0-1,-1 0 0,0 0 0,1 0 1,-1 0-1,1 0 0,0 0 1,-1 0-1,1 0 0,0-1 0,0 1 1,-1 0-1,1 0 0,0 0 1,0-1-1,0 1 0,0-1 0,0 1 1,1 0-1,1 0 8,0 0-1,0-1 1,0 1-1,0-1 1,0 0-1,1 1 1,-1-1 0,0-1-1,0 1 1,4-1-1,2-1-29,0 0-1,-1-1 0,1 0 0,-1 0 0,1-1 0,10-7 0,0-4-312,-2 0-1,0-1 0,0-1 0,-2-1 1,0 0-1,-1-1 0,-1-1 0,-1 0 0,18-40 1,-42 83 859,-27 39 0,27-46-211,2 0 0,0 0 0,0 1 1,2 1-1,0-1 0,-10 36 0,16-47-328,1 1 0,0 0-1,0 0 1,0-1 0,1 1 0,0 0-1,1 0 1,-1 0 0,4 11 0,-3-16-57,-1 0 1,1 0 0,0-1 0,1 1 0,-1 0 0,0 0-1,0-1 1,1 1 0,-1 0 0,1-1 0,0 1 0,-1-1-1,1 0 1,0 0 0,0 1 0,0-1 0,-1 0 0,1-1-1,0 1 1,1 0 0,-1-1 0,0 1 0,0-1 0,0 1-1,0-1 1,0 0 0,0 0 0,1 0 0,-1 0-1,0 0 1,0-1 0,0 1 0,3-2 0,2 1-147,-1-1 0,1 0 1,-1-1-1,0 0 0,0 0 1,0 0-1,0-1 0,-1 1 1,1-1-1,-1-1 0,0 1 1,0-1-1,8-9 0,5-9-376,27-45 0,-40 60 597,19-35-158,20-53 0,-26 57 908,1 0 0,24-38-1,-55 119 775,-7-2-924,2 1 1,-19 71-1,32-93-635,0-1-1,1 1 0,1 0 1,1 0-1,0 1 0,2-1 1,0 0-1,7 34 0,-8-49-160,1-1 0,0 1 0,-1-1 0,2 0 0,-1 1 0,0-1 0,1 0 0,-1 0 0,1 0 0,0 1 0,0-2 0,0 1 0,0 0 0,1 0 0,-1-1-1,1 1 1,3 2 0,-5-7-126,0 0-1,0 0 1,-1 0-1,0 0 1,1 0-1,-1 0 1,0 0-1,0 0 1,0 0-1,0 0 1,0 0-1,0 0 1,-1-4-1,-6-18-41,-1 1 0,0-1 0,-20-36 0,3 7 1303,17 32-485,-11-23 692,-25-87 0,44 131-1109,-1-1 1,1 1-1,0 0 0,0-1 1,0 1-1,0-1 0,0 1 0,0 0 1,0-1-1,0 1 0,0-1 1,0 1-1,0 0 0,0-1 1,0 1-1,0-1 0,0 1 1,1 0-1,-1-1 0,0 1 1,0 0-1,0-1 0,1 1 1,-1 0-1,0-1 0,0 1 0,1 0 1,-1-1-1,0 1 0,1 0 1,-1 0-1,0-1 0,1 1 1,-1 0-1,0 0 0,1 0 1,-1 0-1,0-1 0,1 1 1,23 2 534,31 18-1159,-47-16 635,62 22-3254,-21-13-4254,-7-5-7784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85 32,'0'0'10009,"-1"-9"-6880,-2-9-2506,-7-39 5464,4 92-4181,-5 63-1034,3 0 0,9 176 0,15-145-613,-7-70-226,1 80 0,-13-75 134,-3-1-1,-14 65 0,5-36 649,14-85-801,-2 5 10,1 1 0,1-1 1,0 1-1,1 0 0,2 20 1,-1-33-20,0 1 1,-1 0 0,1-1-1,0 1 1,0 0 0,-1-1-1,1 1 1,0-1 0,0 0-1,0 1 1,0-1-1,0 1 1,-1-1 0,1 0-1,0 0 1,0 0 0,0 0-1,0 1 1,0-1 0,0 0-1,0 0 1,0-1-1,0 1 1,0 0 0,0 0-1,0 0 1,-1-1 0,3 0-1,33-8 317,-32 8-289,51-11 187,106-10 0,-72 12-180,-4 4-21,0 2-1,1 5 1,118 16 0,313 6 3159,-331-20-3324,61 1 180,166 7-13,-279-1-1,142 28 1,-243-32-12,156 31 3,263 18-1,-409-54 6,-21-1-15,1 0-1,0 1 0,-1 2 0,1 0 0,-1 2 0,0 0 1,37 14-1,-57-18 3,-1 0 0,1 0 0,-1 0 0,1 0-1,0 0 1,0-1 0,-1 1 0,1 0 0,0-1 0,0 0 0,-1 1 0,1-1 0,0 0 0,0 0 0,0 0 0,0 0 0,-1 0 0,1 0-1,0-1 1,0 1 0,0-1 0,-1 1 0,1-1 0,0 0 0,-1 0 0,1 1 0,0-1 0,1-2 0,15-6 10,-3 4-62,1 0 0,0 1 1,0 0-1,0 1 0,0 1 0,0 1 0,1 0 0,23 3 1,-12-2 13,-26-1 31,0 1 1,0-1 0,0 1 0,0-1 0,-1 0 0,1 0 0,0 0 0,0 0 0,0 0 0,-1 0 0,1 0 0,-1 0 0,1-1 0,-1 1 0,3-3-1,23-32-18,-13 18 17,12-14-59,0-1 1,23-42 0,-39 58 35,-2 0 1,0-1-1,-1-1 0,0 1 0,-2-1 1,6-36-1,-5-10-12,-3-98 0,-4 99-2,12-106 0,-8 154 18,1 0 1,1 1-1,1-1 1,0 1-1,1 0 0,11-18 1,17-39-71,-35 72 91,-1-1-1,1 1 1,-1-1 0,1 1-1,-1-1 1,0 1 0,1-1-1,-1 1 1,0 0 0,1-1-1,-1 1 1,0 0 0,0 0-1,1-1 1,-1 1 0,0 0-1,0 0 1,1 0 0,-1 0-1,0 0 1,0 0 0,1 0-1,-1 0 1,0 0 0,0 1-1,1-1 1,-1 0 0,0 0-1,0 1 1,0-1 0,-33 6 28,33-6-23,-9 1 3,-1 0-1,0-1 0,1-1 1,-1 0-1,0 0 0,1-1 1,-1 0-1,1-1 0,0 0 1,0-1-1,0 0 0,-12-6 1,5 2-5,0 1 0,0 1 1,-25-5-1,-28 3-10,-1 3 0,-109 7 0,79 0 25,42-1-14,-658-20-20,-314-24 40,355 50-60,640-10 50,0-1-1,1-2 1,-1-2-1,2-1 0,-41-16 1,33 11-501,0 2 0,-79-13 0,102 22 33,0 1 0,-1 2 0,1-1 0,0 2 0,-1 1 0,1 0 0,0 2 1,0 0-1,-32 11 0,33-7-177,13-5 148,-1 0 0,1-1 0,-1 0 0,0 0 0,1 0 0,-1-1 0,0 1 0,0-1 0,0-1-1,-6 1 1,4-8-2824,5-16-1469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35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38 6342,'0'0'5659,"1"-9"-3545,0-1-2133,2-8 3678,1 43-690,1 41-2440,23 375 668,-27-330-1128,-25 217-1,11-249 71,3-24 91,2 0-1,3 1 0,2 85 1,16-114-916,-3-20-1431,-9-7 1926,-1 0 0,1 0 0,-1-1 0,0 1 0,1 0 0,-1 0 0,1 0 0,-1-1 0,0 1-1,1 0 1,-1 0 0,0-1 0,1 1 0,-1 0 0,0-1 0,1 1 0,-1 0 0,0-1 0,0 1 0,1 0-1,-1-1 1,0 1 0,0-1 0,0 1 0,0 0 0,0-1 0,1 1 0,-1-1 0,2-15-5019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35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9129,'0'0'6192,"10"6"-5375,2-1-535,0 0 0,0 0 0,1-1-1,0-1 1,0 0 0,0 0 0,0-1 0,0-1 0,18 0 0,249 1 655,222 11-759,-96 0 1344,-400-13-1209,-1-1 1,1 0 0,-1 0 0,1 0-1,-1-1 1,1 1 0,-1-1 0,0-1-1,0 1 1,7-5 0,-9 5-274,1-1 1,-1 0-1,1 0 1,-1 0-1,0 0 1,0 0 0,0-1-1,-1 1 1,1-1-1,-1 0 1,0 0-1,0 1 1,0-2 0,0 1-1,-1 0 1,0 0-1,0 0 1,0-1-1,0 1 1,0-9-1,-2 12-223,0 0-1,0-1 1,-1 1-1,1 0 1,0 0-1,0 0 1,-1 0-1,1 0 1,-1 0-1,1 0 1,-1 1-1,1-1 0,-1 0 1,1 1-1,-1 0 1,1-1-1,-1 1 1,0 0-1,1-1 1,-1 1-1,0 0 1,-2 1-1,-26-9-8983,15-4 983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36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8264,'0'0'11072,"-1"10"-9882,0 20-655,1 0 0,2 0-1,1 1 1,1-1 0,2-1 0,11 37-1,6 35-497,-6-2-31,-4 0 0,-4 0 0,-5 1 0,-4 0 0,-5-1 0,-24 144 0,11-163 119,9-50-288,3 1 1,0 0-1,2 1 0,-1 62 1,16-108-3132,-3-17-251,-2-11-2258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36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118 129 8840,'-11'-1'1986,"-63"-4"545,42 1 769,57 3 1760,566-31-887,-4-38-6147,-522 62 1133,72 1 0,-135 7 825,0 0-1,0 0 0,0 0 1,1 0-1,-1 1 1,0-1-1,0 1 0,0-1 1,0 1-1,0 0 0,0 0 1,0 0-1,-1 0 1,1 0-1,0 0 0,0 1 1,-1-1-1,2 2 0,-2-2-69,0 0-1,-1 0 1,1 1-1,-1-1 0,1 0 1,-1 0-1,1 0 1,-1 1-1,0-1 1,0 0-1,1 1 0,-1-1 1,0 0-1,0 0 1,-1 1-1,1-1 0,0 0 1,0 1-1,-1-1 1,1 0-1,0 0 0,-1 1 1,1-1-1,-1 0 1,0 0-1,1 0 1,-1 0-1,0 0 0,0 0 1,-1 1-1,-19 14-4333,-9-6-3411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53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54 2466,'0'0'4549,"-10"-7"-3444,-32-24-64,39 29-864,1 1 0,-1-1 1,0 0-1,0 1 0,0 0 1,0-1-1,-1 1 1,1 0-1,0 1 0,0-1 1,-1 1-1,1-1 0,0 1 1,-1 0-1,1 0 0,0 0 1,-1 1-1,1-1 0,-5 2 1,4 0-68,0 0 0,-1 0 1,1 1-1,0-1 0,1 1 1,-1 0-1,0 0 0,1 0 1,0 1-1,-1-1 0,1 1 0,-2 4 1,-6 9 63,2 1 0,0 0 0,1 0 0,-10 34 0,8-15 103,2 0 1,1 0-1,2 1 1,1 0 0,3 0-1,1 0 1,6 53-1,-4-77-259,1-1 1,0 0-1,1 0 0,1 0 0,-1-1 0,2 0 1,0 1-1,0-2 0,2 1 0,-1-1 0,1 0 1,11 11-1,-15-18 12,0 1 0,0-1 1,1-1-1,-1 1 0,1-1 0,0 1 1,0-1-1,1-1 0,-1 1 0,0-1 1,1 0-1,-1 0 0,1 0 0,0-1 1,0 0-1,0 0 0,-1-1 0,1 1 1,0-1-1,0-1 0,0 1 0,0-1 1,0 0-1,-1 0 0,1-1 0,0 1 1,-1-1-1,1 0 0,-1-1 1,6-3-1,6-4 268,-1-2 1,0 0-1,0-1 0,-1-1 1,-1 0-1,-1-1 1,0 0-1,0-1 1,14-26-1,-9 12-88,-2 0 1,-1-1-1,-2 0 0,17-61 1,-25 70-145,0 1-1,-2-1 1,0 0 0,-2 0 0,0 0 0,-1 0 0,-4-22 0,3 37-48,0 0 0,-1 0-1,0 1 1,0-1 0,-1 0 0,0 1 0,0 0 0,0-1-1,-1 1 1,0 0 0,-5-6 0,5 9-14,0-1 1,0 1-1,0 0 1,0 0-1,-1 0 1,1 0-1,-1 1 0,0 0 1,1 0-1,-1 0 1,0 0-1,0 1 1,-1 0-1,1 0 0,0 1 1,-10-1-1,11 1-45,-1 0 0,1 0 0,0 0 0,-1 1 1,1 0-1,-1 0 0,1 0 0,0 0 0,-8 4 0,10-4-231,0 0 1,0 1-1,1-1 1,-1 0 0,1 0-1,-1 1 1,1-1-1,-1 1 1,1-1-1,0 1 1,0 0 0,0-1-1,0 1 1,0 0-1,0 0 1,0 0-1,1 0 1,-1 0 0,1 0-1,-1 0 1,1 0-1,0 0 1,0 4-1,3 3-5995,11-5-3417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54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96 2466,'0'0'5435,"-8"6"-3615,-26 18-53,36-21 3220,12-2-3389,15-3-447,121-46 1181,-26 6-2177,-99 36-124,-17 5-17,0 0 0,0-1 0,-1 0 0,1-1 0,-1 1 0,0-2 0,0 1 0,0-1 0,8-5 0,-14 8 141,-25 2-41,-1 2-1,1 0 1,0 2 0,-37 11-1,-90 40 312,146-53-424,3-3-2,0 1 0,0-1 0,0 1 0,0 0 0,0 0 0,0 0 0,0 0 0,1 0 0,-1 0 0,0 0 0,0 1 0,1-1 0,-1 1 0,1-1 0,0 1 0,-3 2 0,6-3-7,0 0 1,0-1-1,0 1 1,-1-1-1,1 1 1,0-1-1,0 0 1,0 0-1,0 1 1,0-1-1,0-1 0,0 1 1,2 0-1,1-1 2,25-2-95,0-1 1,0-2 0,-1 0 0,1-3-1,-1 0 1,41-20 0,-7 4-4,-159 66 30,67-27-89,0-1 1,-2-1-1,1-1 1,-55 10-1,71-22-2362,9-7-2546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58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183 211 5765,'0'0'4837,"-3"8"-4335,-25 65 1078,3 1 0,-27 138 0,20-1-899,-10 381 0,42-578-568,0 0 1,1 1 0,0-1-1,1 0 1,8 26 0,-9-35-95,1 0 1,1-1 0,-1 1-1,1-1 1,-1 0 0,1 1-1,0-2 1,1 1-1,-1 0 1,1 0 0,0-1-1,0 0 1,0 0 0,0 0-1,0 0 1,0-1-1,1 1 1,0-1 0,-1-1-1,7 3 1,12 2 214,1-1 0,0-2-1,-1 0 1,1-1 0,33-2 0,120-16 658,-81 2-579,20-4-202,2 6 0,191 3 0,-289 12-113,0 0-1,0 2 1,-1 0-1,1 1 1,-1 1-1,-1 1 1,1 1-1,17 11 1,-12-7 13,1-1 0,0-1 0,33 10 0,-51-19 3,0 0-1,0-1 1,0 0 0,-1 0 0,1-1 0,0 1-1,8-2 1,-13 1 9,0-1-1,-1 1 1,1 0 0,-1-1-1,1 0 1,-1 1 0,1-1-1,-1 0 1,0 0-1,1 1 1,-1-1 0,0 0-1,1 0 1,-1-1 0,0 1-1,0 0 1,0 0-1,0 0 1,0-1 0,0 1-1,-1-1 1,1 1 0,0-1-1,-1 1 1,1-1-1,-1 1 1,1-1 0,-1 1-1,0-1 1,1 0-1,-1 1 1,0-1 0,0 1-1,-1-3 1,2-17-4,1-1 0,0 1 0,2 1 1,0-1-1,10-26 0,44-96 10,-41 109-21,-2-2 1,-1 0 0,-2 0-1,12-66 1,-17 18 45,-3-1 1,-5 1-1,-3-1 1,-27-148-1,-9-74 1403,40 303-1456,-1-12 4,0 0-1,-1 0 1,-1 0-1,-5-18 1,7 30-5,-1 0 1,1 0 0,-1 1-1,0-1 1,0 1-1,0-1 1,0 1 0,-1 0-1,1 0 1,-1 0-1,0 0 1,0 0 0,0 1-1,0-1 1,0 1 0,-1 0-1,1 0 1,-1 0-1,1 0 1,-1 0 0,0 1-1,-4-1 1,-21-3 8,0 1-1,0 1 1,-46 3 0,-27-3 15,-43-2-605,-224 19 1,136-1 561,209-13-9,16 0-50,0 0 0,0 0 0,0 1 0,0-1 0,0 2 0,0-1 0,-13 5 0,21-6-26,-1 1 0,1-1 0,-1 0 0,1 0 0,0 0 0,-1 1 0,1-1 0,-1 0 0,1 1 0,0-1 0,-1 0 0,1 1 0,0-1-1,-1 0 1,1 1 0,0-1 0,0 1 0,-1-1 0,1 1 0,0-1 0,0 1 0,0-1 0,-1 0 0,1 1 0,0-1 0,0 1 0,0-1-1,0 1 1,0-1 0,0 2 0,11 11-6903,10-1-3056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59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306 0 5669,'2'3'8070,"-1"4"-4942,-1 18-3264,0-22 968,-2 15-304,-1 1 1,0 0-1,-2-1 0,0 1 0,-12 27 0,-47 89 266,33-76-646,-135 300-1376,166-358 1169,1-1 1,-1 0-1,0 0 1,0 0-1,0 0 0,0 1 1,0-1-1,0 0 1,0 0-1,0 0 0,0 0 1,0 1-1,0-1 1,-1 0-1,1 0 0,0 0 1,0 0-1,0 1 1,0-1-1,0 0 0,0 0 1,0 0-1,0 0 1,0 1-1,0-1 0,-1 0 1,1 0-1,0 0 1,0 0-1,0 0 0,0 0 1,0 0-1,-1 0 0,1 1 1,0-1-1,0 0 1,0 0-1,0 0 0,-1 0 1,1 0-1,0 0 1,0 0-1,0 0 0,0 0 1,-1 0-1,1 0 1,0 0-1,0 0 0,0 0 1,-1 0-1,1 0 1,0 0-1,0-1 0,0 1 1,0 0-1,0 0 1,-1 0-1,1 0 0,0 0 1,0 0-1,0 0 1,0 0-1,0-1 0,0 1 1,-1 0-1,1 0 1,0 0-1,0 0 0,0-1 1,-3-13-3308,1-14-2597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8:59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1 368 12620,'0'0'7148,"14"-9"-5893,127-68 660,-67 39-1525,95-64 0,-105 48-309,-48 38-54,1 2 1,0 0 0,1 1 0,27-15-1,-45 28-22,1-1 0,-1 1-1,1 0 1,-1 0 0,1-1-1,-1 1 1,1 0 0,-1 0-1,1 0 1,-1 0 0,1 0-1,-1-1 1,1 1-1,0 0 1,-1 0 0,1 1-1,-1-1 1,1 0 0,-1 0-1,1 0 1,-1 0 0,1 0-1,0 0 1,-1 1 0,1-1-1,-1 0 1,1 1 0,-1-1-1,1 0 1,-1 1 0,0-1-1,1 0 1,-1 1 0,1-1-1,-1 1 1,0-1 0,1 1-1,-1-1 1,0 1-1,0-1 1,1 1 0,-1-1-1,0 1 1,0-1 0,0 1-1,0-1 1,1 2 0,0 32 343,-2-25-236,-13 141 503,9-120-479,1 1 1,1 0-1,2 1 0,1-1 0,1 0 1,10 58-1,-9-82-448,0 0 0,0-1 0,1 1-1,-1-1 1,1 0 0,1 0 0,-1 0 0,1 0 0,0-1-1,1 1 1,-1-1 0,1 0 0,0 0 0,0-1 0,0 0-1,1 0 1,0 0 0,0 0 0,0-1 0,9 4 0,23-3-7119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15631,'0'0'4932,"-7"80"-3907,-4-40-64,4 7-608,-1-1-225,5-5-64,0-7-32,3-7-32,0-5-384,0-7-417,0-6-577,0-5-511,-4-4-2724,-10 0-1248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0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0 8936,'0'0'13838,"-15"78"-13070,-7-35-479,-5 3-193,-3 5-64,0-4-32,2-5-128,6-6-193,4-12-31,5-8-129,8-8-415,3-8-1154,2-7-1826,0-16-4836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0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 13485,'0'0'2306,"-7"48"-576,-9-4 704,2 7-833,-2 7-383,4-1-386,8-3-479,4-4-289,0-8-32,14-10-321,2-10-768,0-7-288,-5-10 128,-1-5 224,-8 0-801,-2-6-1120,-5-11-770,-10-6-1120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1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55 6662,'0'0'14868,"12"-4"-13774,27-4-629,59-5 0,33-5-493,-115 15 17,-10 1 6,1 0 1,0 1-1,0 0 0,0 0 1,0 0-1,0 1 0,0 0 1,13 2-1,-19-1 7,0 0 0,1 1 0,-1-1 0,0 1 0,1-1 0,-1 1 0,0-1-1,0 1 1,0 0 0,0-1 0,-1 1 0,1 0 0,0 0 0,-1 0 0,1-1 0,-1 1 0,0 0 0,0 0 0,0 0 0,1 0 0,-2 0 0,1 3 0,-2 51 452,1-52-361,1-3-65,0 0 0,-1 0 0,1-1 0,0 1 0,0 0 0,0 0-1,0 0 1,-1-1 0,1 1 0,0 0 0,0 0 0,0 0 0,1-1-1,-1 1 1,0 0 0,0 0 0,0 0 0,1-1 0,-1 1 0,0 0-1,1 0 1,-1-1 0,0 1 0,1 0 0,-1-1 0,1 1 0,-1-1-1,1 1 1,0 0 0,-1-1 0,1 1 0,2-1-3,-1-1 0,1 0 1,-1 0-1,0 0 0,1 0 0,-1 0 1,0-1-1,0 1 0,0 0 0,3-4 1,18-13 21,-16 12-113,0-1-1,1 1 0,0 0 0,1 0 0,-1 1 0,1 0 0,0 1 0,0 0 0,0 0 0,1 1 0,-1 0 0,15-2 0,-24 5 65,1 0-1,0 1 0,-1-1 1,1 0-1,-1 0 1,1 0-1,-1 0 0,1 1 1,-1-1-1,1 0 0,-1 0 1,1 1-1,-1-1 0,1 0 1,-1 1-1,0-1 0,1 0 1,-1 1-1,0-1 1,1 1-1,-1-1 0,0 1 1,1-1-1,-1 1 0,0-1 1,0 1-1,0-1 0,1 1 1,-1-1-1,0 1 0,0 0 1,0 26-19,-12 23 52,10-45-93,0 0 0,1 0 0,-1 0-1,1 0 1,0 0 0,0 0 0,1 6 0,0-11-164,1 1 1,0-1-1,-1 0 0,1 1 0,0-1 1,0 0-1,-1 0 0,1 1 0,0-1 1,0 0-1,-1 0 0,1 0 0,0 0 1,0 0-1,-1 0 0,1 0 0,0 0 0,0 0 1,-1-1-1,1 1 0,0 0 0,0 0 1,-1-1-1,1 1 0,0 0 0,-1-1 1,1 1-1,0-1 0,-1 1 0,2-1 1,15-15-5824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1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5477,'0'0'8376,"-9"8"-5066,-1 1-2984,0-1 611,1 0 0,0 1 1,0 0-1,-13 19 0,20-26-891,1 0 1,-1 0-1,1 0 1,0 0-1,0 0 0,0 1 1,0-1-1,0 0 1,1 1-1,-1-1 1,1 1-1,-1-1 1,1 1-1,0-1 1,0 1-1,0-1 0,0 1 1,0-1-1,1 1 1,-1-1-1,1 1 1,0-1-1,0 0 1,0 1-1,0-1 1,0 0-1,0 1 0,0-1 1,1 0-1,-1 0 1,1 0-1,3 3 1,36 32-41,-23-22-128,-1 0 1,-1 2-1,0 0 0,21 29 0,-34-40 110,0-1 0,0 1 0,0 0 0,-1 0 0,1 0-1,-1 0 1,-1 0 0,1 0 0,-1 0 0,0 1 0,-1-1-1,1 1 1,-1-1 0,-1 0 0,1 1 0,-1-1-1,0 0 1,0 1 0,-1-1 0,0 0 0,-3 8 0,1-6 167,0 0 1,0-1-1,-1 1 1,0-1-1,0 0 1,-1 0-1,-6 6 1,9-10 3,0 1 1,-1-2 0,1 1 0,-1 0 0,0-1-1,0 1 1,0-1 0,0 0 0,0-1 0,0 1-1,-1-1 1,1 1 0,0-1 0,-1 0 0,-6 0 0,10-1-151,-1-1 0,1 1 0,0 0 1,0 0-1,0-1 0,0 1 0,0-1 1,0 1-1,0-1 0,0 1 1,0-1-1,0 1 0,0-1 0,0 0 1,0 0-1,0 1 0,1-1 0,-1 0 1,0 0-1,1 0 0,-1 0 0,0 0 1,1 0-1,-1 0 0,1 0 1,0 0-1,-1 0 0,1-1 0,0 1 1,-1 0-1,1-2 0,-2-42-15,2 35-28,0 0-141,1 1 0,0-1 0,1 1 0,-1 0 0,2-1 0,0 1 0,0 0 0,0 0 0,1 1 0,1-1 0,-1 1 0,12-15 0,4-1-257,1 0 1,39-32-1,-33 32 415,32-37 0,-57 58 43,1-1 0,-1 1 1,0 0-1,0-1 0,0 0 0,0 1 0,-1-1 0,3-6 0,-4 9-15,0 1 1,0-1-1,0 1 1,0-1-1,0 0 1,0 1-1,0-1 0,0 1 1,0-1-1,0 1 1,0-1-1,0 1 1,0-1-1,-1 1 0,1 0 1,0-1-1,0 1 1,0-1-1,-1 1 1,1-1-1,0 1 1,-1-1-1,1 1 0,0 0 1,-1-1-1,0 1 1,0-1 7,0 1 0,-1-1 0,1 1 0,0 0 0,-1 0 0,1 0 0,0 0 0,-1 0 1,1 0-1,0 0 0,-1 0 0,1 0 0,0 1 0,-1-1 0,0 1 0,-4 1 57,1 0 0,-1 1 0,1 0 0,0 0 0,0 0 0,0 0 0,1 1 0,-1 0 0,1 0-1,0 0 1,0 1 0,0-1 0,1 1 0,-1 0 0,1 0 0,1 0 0,-1 0 0,0 1 0,1-1 0,0 1 0,1-1 0,-1 1-1,1 0 1,0 0 0,0 0 0,1 10 0,1-15-160,-1 1 1,1-1-1,0 0 1,0 1-1,0-1 0,0 0 1,0 0-1,0 1 0,1-1 1,-1 0-1,0 0 0,1 0 1,-1-1-1,0 1 0,1 0 1,-1 0-1,1-1 0,-1 1 1,1-1-1,0 1 0,-1-1 1,1 0-1,-1 0 1,1 1-1,0-1 0,-1 0 1,1-1-1,-1 1 0,1 0 1,3-1-1,2 0-654,0 1 0,1-1 1,-1-1-1,0 0 0,13-4 0,-13 1-762,1 1 0,-1-1 0,0-1 0,-1 1 0,1-1 0,6-8 0,14-18-6305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1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46 5509,'0'0'3897,"1"-8"-624,1-24-60,-2 32-3159,0 0 0,0-1 0,0 1 0,-1 0-1,1-1 1,0 1 0,0 0 0,0 0-1,0-1 1,0 1 0,-1 0 0,1 0 0,0-1-1,0 1 1,0 0 0,-1 0 0,1 0 0,0-1-1,0 1 1,-1 0 0,1 0 0,0 0 0,-1 0-1,1 0 1,0-1 0,0 1 0,-1 0-1,1 0 1,0 0 0,-1 0 0,1 0 0,0 0-1,-1 0 1,1 0 0,0 0 0,-1 0 0,1 0-1,0 0 1,0 0 0,-1 1 0,1-1 0,0 0-1,-1 0 1,1 0 0,0 0 0,0 0-1,-1 1 1,1-1 0,0 0 0,0 0 0,-1 0-1,1 1 1,0-1 0,0 0 0,0 0 0,0 1-1,-1-1 1,1 0 0,0 1 0,0-1 0,0 0-1,0 1 1,-15 16 1186,7-5-584,0 1 1,1 0 0,0 0 0,1 0-1,0 1 1,-3 16 0,6-21-554,1 1 0,0-1 0,1 0 0,0 0 1,1 1-1,-1-1 0,2 0 0,-1 0 0,2 1 0,-1-1 0,4 10 1,-5-17-128,1 1 0,0 0 0,0-1 0,0 1 0,1-1 0,-1 0 1,1 1-1,-1-1 0,1 0 0,0 0 0,-1 0 0,1 0 0,0 0 1,1-1-1,-1 1 0,0 0 0,0-1 0,1 0 0,-1 1 1,1-1-1,3 1 0,3 0-338,-1-1 1,0 0 0,1 0-1,-1-1 1,14-1 0,-16 0 124,1 1 0,-1-1 0,1 1 0,-1 1 1,1-1-1,0 1 0,-1 1 0,0-1 1,8 3-1,-13-3 278,0 0-1,-1-1 1,1 1 0,0 0 0,0 0-1,0 0 1,-1 0 0,1 0 0,0 0-1,-1 0 1,1 0 0,-1 0-1,1 0 1,-1 0 0,0 0 0,1 0-1,-1 0 1,0 0 0,0 0 0,0 0-1,0 1 1,0-1 0,0 0 0,0 0-1,0 0 1,0 0 0,0 0 0,-1 0-1,1 1 1,0-1 0,-1 0 0,1 0-1,-1 0 1,1 0 0,-1 0 0,-1 1-1,-22 33 2142,17-28-1786,0-2 1,0 1 0,-1-1 0,0 0 0,0 0 0,0-1 0,0 0-1,-12 3 1,18-6-385,0-1-1,0 1 0,0-1 1,0 1-1,0-1 1,0 0-1,0 0 0,0 0 1,0 0-1,0-1 0,0 1 1,0 0-1,0-1 1,0 1-1,0-1 0,0 0 1,-3-1-1,4 0-113,-1 1-1,1-1 0,-1 0 1,1 1-1,0-1 1,0 0-1,0 0 1,0 0-1,0 0 1,0 0-1,0 0 0,0 0 1,1 0-1,-1 0 1,1 0-1,0-1 1,0 1-1,0 0 1,0 0-1,0-3 1,0 2-592,-1-1 1,1 1 0,0 0 0,1 0 0,-1-1 0,0 1-1,1 0 1,0 0 0,0 0 0,0 0 0,0 0 0,0 0 0,1 0-1,-1 0 1,1 0 0,0 0 0,0 1 0,4-5 0,16-11-8900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2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77 252 5477,'0'0'7116,"-6"9"-3934,-2 2-2409,-37 57 2906,42-65-3520,1 1 0,0 0 0,0 0 1,0 0-1,1 1 0,0-1 0,-1 0 1,2 1-1,-1-1 0,0 0 0,1 1 1,0-1-1,0 1 0,0-1 0,0 1 0,2 4 1,-1-7-153,0-1 0,1 1 0,-1-1 0,0 1 0,1-1 0,0 1 0,-1-1 0,1 0 1,0 0-1,0 0 0,-1 0 0,1 0 0,0 0 0,0 0 0,0-1 0,0 1 0,0-1 0,0 0 0,0 1 1,1-1-1,-1 0 0,0 0 0,0 0 0,4-1 0,1 1-108,0-1 0,1 0 1,-1 0-1,0-1 0,0 1 0,9-5 0,-8 1-2,1-1-1,-1 0 1,0 0 0,0-1-1,-1 0 1,0 0 0,0-1-1,-1 0 1,0 0 0,0-1-1,-1 0 1,0 0-1,-1 0 1,0 0 0,0-1-1,-1 1 1,0-1 0,0 0-1,-1 0 1,-1 0-1,1-20 1,-16 72 1379,13-40-1256,1 0 0,-1 0 0,1 0-1,0 0 1,0 0 0,0 0 0,0 0 0,0 0 0,1 0 0,-1 0-1,0 0 1,1 0 0,0 0 0,-1 0 0,1 0 0,0 0 0,0-1-1,0 1 1,0 0 0,0-1 0,1 1 0,-1-1 0,0 1 0,1-1 0,2 3-1,0-3-26,0 1 0,0-1 0,0 0 0,0 0 0,1 0 0,-1-1 0,0 1 0,1-1 0,-1 0 0,0-1 0,6 0 0,-1 0-49,-1-1 0,1-1 0,-1 1-1,0-1 1,0-1 0,0 1 0,0-2-1,0 1 1,-1-1 0,0 0 0,0 0-1,0-1 1,-1 0 0,1 0 0,-1-1-1,9-14 1,1-1 66,-1-1 0,-1-1-1,-1-1 1,11-28 0,-19 42 12,-1-1 0,0 0 1,0 0-1,-1-1 0,1-12 0,-30 72 2162,18-27-1901,2 1 1,0 1-1,2-1 1,0 1-1,1 0 1,1 0-1,2 0 1,0 0-1,4 27 1,0-17-671,2 0 0,1 0-1,12 32 1,-12-42-486,-5-15 467,-7-16 399,-24-55 218,-2 1-1,-4 2 1,-49-68 0,84 129-176,0 0 0,0 0 1,0 0-1,0-1 0,-1 1 0,1 0 0,0 0 0,0 0 0,0-1 0,0 1 1,0 0-1,0 0 0,-1 0 0,1-1 0,0 1 0,0 0 0,0 0 1,0-1-1,0 1 0,0 0 0,0 0 0,0-1 0,0 1 0,0 0 0,0 0 1,0 0-1,0-1 0,0 1 0,0 0 0,0 0 0,1-1 0,-1 1 1,0 0-1,0 0 0,0 0 0,0-1 0,0 1 0,0 0 0,1 0 0,-1 0 1,0-1-1,0 1 0,0 0 0,1 0 0,-1 0 0,0 0 0,18-2 507,31 7-816,-37-3 330,75 2-5202,-36-4-3411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3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47 105 4901,'3'-11'5434,"8"-52"-700,-6 33 4172,-16 121-6731,-13 193 433,22-231-2279,2 54-54,0-97-270,1-1 0,0 1 1,1-1-1,0 1 0,1-1 0,0 0 1,0 0-1,6 11 0,-9-20-2,0 0 0,0 1 0,0-1 0,0 0 0,0 1 0,0-1 0,1 0 0,-1 1 0,0-1 0,0 0 0,0 1-1,0-1 1,1 0 0,-1 1 0,0-1 0,0 0 0,1 0 0,-1 1 0,0-1 0,0 0 0,1 0 0,-1 1 0,0-1 0,1 0 0,-1 0 0,0 0 0,1 0 0,-1 0 0,0 0-1,1 1 1,-1-1 0,0 0 0,1 0 0,-1 0 0,1 0 0,-1 0 0,0 0 0,1 0 0,-1 0 0,0-1 0,1 1 0,-1 0 0,7-17 88,-4-27-31,-3 19-153,-1 1 1,-1-1 0,-1 1-1,-1-1 1,-1 1 0,-1 0-1,-2 1 1,0 0 0,-17-33-1,17 45 18,5 18-68,10 19 9,-3-22 17,0 0 1,1 0-1,0-1 1,-1 0-1,1 0 1,0 0-1,0-1 0,1 0 1,-1 0-1,0 0 1,1 0-1,-1-1 1,1 0-1,0 0 1,-1-1-1,1 1 1,0-1-1,9-1 0,-1 0-804,-1 0 0,1-1-1,-1 0 1,0-1-1,1-1 1,22-9 0,18-21-1979,-51 33 2950,-1-1 0,1 0 0,-1 0 0,1-1-1,-1 1 1,0 0 0,0-1 0,0 1 0,0-1 0,-1 0 0,1 0 0,-1 0-1,0 1 1,1-1 0,-1-1 0,-1 1 0,2-5 0,-23 14 2662,15 0-2299,-1-1 1,1 2 0,0-1 0,0 1-1,1-1 1,-9 15 0,12-18-305,0 0 1,0 0-1,1 0 1,-1 0-1,1 1 0,-1-1 1,1 0-1,0 1 1,0-1-1,1 0 1,-1 1-1,1-1 0,0 1 1,-1-1-1,2 1 1,-1-1-1,0 1 1,1-1-1,-1 1 1,2 3-1,0-6-92,-1 1 0,1-1-1,-1 0 1,1 0 0,0 1 0,-1-1 0,1 0 0,0 0 0,0-1-1,0 1 1,0 0 0,0-1 0,0 1 0,0-1 0,0 1-1,0-1 1,0 0 0,0 0 0,3 0 0,42-3 185,-36 1-188,1-1 1,-1-1-1,0 0 0,0 0 1,0-1-1,-1-1 0,0 1 1,0-2-1,0 0 0,-1 0 0,1 0 1,13-16-1,-11 10 1,-1 0 0,0-1-1,0 0 1,-1 0 0,-1-1 0,-1-1 0,13-31-1,-18 38-1,0-1 0,-1 1 0,0-1 0,-1 1 0,0-1 0,0 1 0,-1-13 0,0 20-13,0 1 0,0-1 0,-1 0 0,1 0 0,0 1-1,-1-1 1,1 0 0,-1 1 0,0-1 0,1 0 0,-1 1-1,0-1 1,0 1 0,0-1 0,0 1 0,0 0 0,0-1-1,0 1 1,-1 0 0,1 0 0,0 0 0,-1 0 0,1 0-1,-1 0 1,1 0 0,-1 0 0,0 0 0,1 1 0,-1-1-1,0 1 1,1-1 0,-1 1 0,0 0 0,0 0-1,1 0 1,-1 0 0,0 0 0,0 0 0,1 0 0,-1 0-1,0 1 1,1-1 0,-1 1 0,0-1 0,1 1 0,-3 1-1,-1 0 3,1 0 0,-1 0 0,1 1 0,-1 0-1,1 0 1,0 0 0,0 0 0,0 1 0,1 0 0,-1 0-1,1 0 1,0 0 0,0 0 0,0 0 0,1 1-1,0 0 1,0-1 0,0 1 0,-2 7 0,-1 2 38,1 1 0,1 0 0,0 0 1,1 0-1,0 22 0,2-29-25,1 0-1,-1 0 1,1-1 0,1 1-1,-1 0 1,1 0 0,1-1-1,-1 1 1,1-1 0,1 1-1,6 9 1,-8-13-111,1 0 0,1 0 0,-1-1 0,0 1 0,1-1 0,-1 0-1,1 0 1,0 0 0,0-1 0,1 1 0,-1-1 0,0 0 0,1 0 0,-1 0 0,1-1 0,-1 0 0,1 0 0,0 0 0,0 0-1,6-1 1,-7 1-500,1-1 0,0 1 0,0-1 0,0-1 0,0 1 0,-1-1 0,1 1 0,0-2 0,-1 1 0,1 0 0,0-1 0,-1 0 0,8-4 0,6-9-5612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4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113 210 11787,'0'0'7629,"-5"9"-7165,3-6-442,-1 2-12,1 0 0,-1 0 1,1 0-1,0 0 0,0 0 1,1 0-1,-1 0 0,1 1 1,0-1-1,1 1 0,-1-1 1,1 1-1,0-1 0,1 1 1,0 6-1,7 13-670,1 0-1,1-1 1,1 0 0,21 33-1,-15-25-1488,-15-30 1965,0 0-1,-1 1 0,1-1 0,-1 1 0,0 0 0,0-1 0,0 1 0,0 0 0,0 0 0,-1 0 0,1 0 0,-1 0 1,0 0-1,1-1 0,-2 1 0,1 0 0,0 0 0,0 0 0,-1 0 0,0 0 0,0 0 0,1-1 0,-2 1 0,-1 4 1,0-4 425,0 1 0,0-1 0,-1-1 0,1 1 1,-1-1-1,0 1 0,1-1 0,-1 0 1,0 0-1,0-1 0,-1 1 0,1-1 0,0 0 1,0 0-1,-8 1 0,5-1 303,1 0 0,0-1 0,-1 1 0,1-1 0,-1-1 0,1 1 0,0-1 0,-1 0-1,1 0 1,0-1 0,-9-3 0,13 4-517,0 0-1,0-1 0,1 1 0,-1 0 1,0-1-1,0 1 0,1-1 1,-1 0-1,1 0 0,-1 1 0,1-1 1,0 0-1,0 0 0,0 0 1,0 0-1,0-1 0,0 1 1,1 0-1,-1 0 0,1 0 0,-1-1 1,1 1-1,0 0 0,0-1 1,0 1-1,0 0 0,0 0 0,1-1 1,-1 1-1,1 0 0,-1 0 1,1 0-1,0-1 0,0 1 1,2-3-1,3-6-138,1 0 1,0 0-1,1 1 1,0 0 0,0 1-1,1 0 1,0 0-1,19-12 1,3-7-199,-17 15 171,145-143-306,-137 132 158,-1-2 0,-1 0 0,-2-1 1,26-49-1,-32 39 247,-12 38 63,0-1-1,0 1 1,-1-1-1,1 0 1,0 1-1,-1-1 1,1 0-1,-1 0 1,1 1-1,0-1 0,-1 0 1,1 0-1,-1 1 1,1-1-1,-1 0 1,1 0-1,0 0 1,-1 0-1,1 0 0,-1 0 1,1 0-1,-1 0 1,1 0-1,-1 0 1,1 0-1,-1 0 1,1 0-1,-1 0 0,1 0 1,0 0-1,-1-1 1,1 1-1,-1 0 1,1 0-1,-1 0 1,1-1-1,0 1 1,-1 0-1,1-1 0,0 1 1,-1 0-1,1-1 1,0 1-1,-1 0 1,1-1-1,0 1 1,0-1-1,0 1 0,-1 0 1,1-1-1,0 1 1,0-1-1,0 1 1,0-1-1,0 1 1,0-1-1,0 1 0,0-1 1,0 1-1,0-1 1,0 1-1,0 0 1,0-1-1,0 1 1,0-1-1,0 1 1,0-1-1,1 1 0,-1-1 1,-4 4 146,0 0 1,0 1 0,0 0-1,1-1 1,-1 1 0,1 0-1,0 1 1,0-1 0,0 0-1,1 1 1,0 0 0,-1 0-1,2-1 1,-1 1 0,0 0-1,1 1 1,0-1 0,0 8-1,-2 12 316,2 1-1,1 35 0,0-56-414,2 18-149,1 0 1,0 0-1,2 0 0,1-1 1,0 1-1,14 28 1,-12-39-429,-6-21 426,-5-23 124,-1 23-67,0-1 0,0 0 0,-1 1 0,-1 0 0,1 0 0,-1 0 1,-10-10-1,-58-54-226,8 8 264,75 64 294,-1-1 0,1 1 0,0 0 0,0 1-1,10 1 1,37 3-181,54 1-3286,-65-5-2105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5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95 123 4644,'0'0'17323,"-9"8"-16890,0-1-401,1 1 1,0 0-1,0 1 1,1 0-1,0 0 0,-8 13 1,12-17-28,0 1 1,0 0-1,0 1 1,1-1-1,-1 0 1,2 1-1,-1-1 1,1 1-1,0 0 1,0-1-1,1 1 1,-1 0-1,2 0 1,0 9-1,0-15-2,-1 0 0,1 0-1,0 0 1,0 1-1,0-1 1,0 0-1,0 0 1,0 0-1,0 0 1,0 0-1,0-1 1,0 1 0,0 0-1,0 0 1,1-1-1,-1 1 1,0-1-1,1 1 1,-1-1-1,0 1 1,1-1-1,-1 0 1,1 0 0,-1 0-1,0 0 1,1 0-1,-1 0 1,1 0-1,-1 0 1,0 0-1,3-1 1,47-12 102,-35 6-95,-1-2 0,-1 1 0,0-2 0,0 0-1,0-1 1,-2 0 0,1-1 0,15-19 0,-12 11 13,-1-1 1,-1 0-1,-1-1 1,0 0-1,9-25 1,-14 6 38,-13 32-112,-12 20-21,8-1 103,0 1 0,1 0 0,1 0 0,0 1 0,0 0 0,1 0 0,0 1 0,1-1 0,1 1 0,0 1 0,1-1 1,0 0-1,1 1 0,0 14 0,2-27-28,0 1 0,1 0 0,-1 0 0,1 0 0,0 0 1,0 0-1,-1-1 0,1 1 0,0 0 0,0-1 0,1 1 1,-1 0-1,0-1 0,0 0 0,1 1 0,-1-1 0,1 0 1,-1 1-1,1-1 0,0 0 0,-1 0 0,1-1 0,0 1 1,0 0-1,-1 0 0,1-1 0,0 1 0,0-1 0,0 0 1,0 1-1,0-1 0,0 0 0,2 0 0,12 1 28,1 0-1,31-4 1,-36 2-28,45-8-111,-53 8 99,0 0 0,-1 0-1,1 0 1,0 0 0,-1-1 0,1 0 0,-1 0-1,1 0 1,-1 0 0,0 0 0,0-1 0,3-3-1,-29 10 68,18-1-53,1 0 0,0 1 0,-1-1 0,1 1 1,1 0-1,-1 0 0,-6 9 0,9-11 15,-1 0 0,1 0 0,0 0 0,0 0 0,0 0 0,0 0 0,0 0 1,0 0-1,1 0 0,-1 0 0,1 1 0,-1-1 0,1 0 0,0 0 0,0 0 0,0 1 0,0-1 0,0 0 0,1 0 1,-1 1-1,1-1 0,0 3 0,1-4-16,-1 1 0,0-1 0,0 0 0,1 0 0,-1 0 0,1 0-1,-1 0 1,1 0 0,-1-1 0,1 1 0,-1 0 0,1-1 0,0 1 0,-1-1 0,1 0 0,0 1 0,0-1 0,2 0 0,41 0 39,-31-1-59,-1 1-23,0-1 0,0-1 0,-1 0 0,1 0 0,-1-2 1,0 1-1,0-1 0,0-1 0,0 0 0,12-8 0,-23 12 105,0 0 0,1 0 0,-1 0 0,0 0 0,0 0 0,0 0 0,0-1 0,0 1 0,0 0 0,-1 0 0,1-1 0,0 1 0,-1-1 0,1 1 0,-1 0 0,1-1 0,-1 1 0,0-1 1,1 1-1,-1-1 0,0 1 0,0-1 0,0 1 0,0-1 0,0 1 0,-1-1 0,1 1 0,0-1 0,-1 1 0,1-1 0,-1 1 0,1-1 0,-1 1 0,0 0 0,0-1 0,-1-1 0,-4-7 365,-1 0 0,0 0 1,-15-14-1,10 10-589,3 5 206,-7-15 94,17 23-151,1 0 0,-1 1-1,0-1 1,1 0 0,-1 1-1,1-1 1,-1 1 0,1-1-1,-1 1 1,1 0 0,-1 0 0,1-1-1,-1 1 1,1 0 0,-1 0-1,1 1 1,-1-1 0,3 1-1,-1-1-94,60 0-3531,-20 0-2523,2 0-6046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5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4676,'0'0'12957,"-4"9"-11964,-16 45-263,2 0 0,-13 66 0,18-44-2712,8-9-3949,5-127-1062,0 16 2556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5 128 11819,'0'0'2429,"-1"-9"150,0 7-2464,0-1 1,1 1-1,-1-1 1,1 0-1,0 0 1,0 1-1,0-1 1,0 0-1,0 0 1,0 1-1,1-1 1,0 0-1,-1 1 1,1-1-1,0 1 1,0-1-1,0 1 1,1-1-1,-1 1 1,1-1-1,-1 1 1,1 0-1,0 0 1,-1 0-1,1 0 1,0 0-1,1 1 1,-1-1-1,0 0 1,0 1-1,1 0 1,3-2-1,15-6 13,0 2-1,1 0 0,0 2 1,0 0-1,1 2 0,-1 0 1,1 1-1,0 2 0,-1 0 1,1 1-1,0 1 1,-1 2-1,42 11 0,-54-12-100,0 1-1,-1 1 0,0 0 0,0 0 1,-1 1-1,1 0 0,-1 0 1,0 1-1,-1 0 0,0 0 1,0 1-1,0 0 0,5 10 1,-9-14 81,0 1 1,-1 0-1,0 0 0,0 0 1,0 0-1,-1 0 1,1 0-1,-1 0 1,0 0-1,-1 0 1,1 1-1,-1-1 1,0 0-1,-1 1 1,1-1-1,-1 0 1,0 0-1,0 0 1,-1 0-1,1 0 1,-1 0-1,0 0 1,-1 0-1,1 0 1,-1-1-1,0 1 1,-4 4-1,-8 9 399,0-1-1,-2-1 0,0 0 1,-1-1-1,-28 19 1,32-25-363,-1 0 1,0-1 0,0-1-1,-1 0 1,0-1-1,0-1 1,0 0 0,-21 3-1,34-8-156,0 1-1,0-1 0,0 0 1,0 0-1,-1 0 0,1 0 1,0 0-1,0-1 0,0 1 1,0-1-1,0 0 1,0 0-1,0 0 0,0-1 1,0 1-1,0 0 0,-4-4 1,5 3-217,1 0 0,-1 0-1,0-1 1,1 1 0,-1-1 0,1 1 0,0-1 0,0 1 0,0-1 0,0 0-1,1 1 1,-1-1 0,1 0 0,-1 0 0,1 0 0,0 1 0,0-1 0,0 0-1,1-4 1,0 4-283,0 1-1,0-1 1,0 0-1,0 1 1,0-1-1,0 1 1,1-1-1,0 1 1,-1-1-1,1 1 1,0 0 0,0 0-1,0 0 1,0 0-1,0 0 1,1 1-1,-1-1 1,0 1-1,1-1 1,0 1-1,-1 0 1,1 0-1,0 0 1,-1 0-1,5 0 1,24-10-5371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6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4901,'0'0'7335,"2"10"-4906,1 11-1813,2 1 1,0-1 0,1 0-1,1-1 1,1 0-1,1 0 1,14 23 0,-19-36-524,1 0 0,0 0 0,0 0 0,0-1 0,1 0 0,0 0 0,0 0 0,1-1 0,0 0 0,-1 0 0,2-1 0,-1 0 0,0 0 0,1 0 1,0-1-1,0 0 0,0-1 0,0 0 0,0 0 0,0-1 0,1 1 0,15-2 0,-19-1 76,0 0 0,-1 0 0,1-1 0,-1 1 0,0-1 0,0 0 0,1-1 0,-1 1 0,-1-1 0,1 0 0,0 0 0,-1 0 0,1 0 0,-1-1 0,0 1 0,0-1 0,0 0 0,-1 0 0,1 0 0,-1 0 0,0 0 0,2-6 0,3-4 57,-2 0 0,0-1 0,0 1-1,-2-1 1,5-27 0,-8 32-132,1 1 1,-1-1-1,-1 1 0,0-1 0,0 1 0,-1 0 1,0-1-1,-1 1 0,-6-15 0,8 20-101,-1 0-1,0 1 0,0-1 1,0 1-1,-1 0 0,1 0 0,-1 0 1,0 0-1,0 0 0,0 0 1,0 1-1,0-1 0,0 1 1,-1 0-1,1 0 0,-1 0 0,0 0 1,1 1-1,-1 0 0,0 0 1,0 0-1,0 0 0,0 0 1,0 1-1,-5-1 0,8 2-62,0-1 0,1 0-1,-1 1 1,1-1 0,-1 1-1,0-1 1,1 1 0,-1-1 0,1 1-1,-1-1 1,1 1 0,0 0-1,-1-1 1,1 1 0,-1 0 0,1-1-1,0 1 1,0 0 0,-1 0-1,1-1 1,0 1 0,0 0-1,0 0 1,0-1 0,0 1 0,0 0-1,0 0 1,0-1 0,0 1-1,0 0 1,1 0 0,-1-1 0,0 1-1,0 0 1,1-1 0,-1 1-1,0 0 1,1 0 0,12 32-2714,30 19-5950,-16-25-213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89 6919,'0'0'14632,"-10"-6"-13223,-36-19-330,45 25-1047,-1 0-1,1 0 1,0 0 0,-1-1 0,1 1-1,-1 1 1,1-1 0,0 0 0,-1 0-1,1 0 1,0 1 0,-1-1 0,1 1 0,0-1-1,-1 1 1,1-1 0,0 1 0,0 0-1,0 0 1,0-1 0,0 1 0,0 0 0,0 0-1,0 0 1,0 0 0,0 0 0,0 0-1,0 1 1,1-1 0,-1 0 0,0 0-1,1 1 1,-1-1 0,1 0 0,0 0 0,-1 3-1,-10 45 267,11-45-293,0-1 0,-1 0 0,1 1 0,0-1 0,0 0 0,1 0-1,-1 1 1,1-1 0,-1 0 0,1 0 0,0 0 0,0 1 0,1-1 0,-1 0 0,0 0-1,1-1 1,0 1 0,0 0 0,3 4 0,-1-5-32,-1 0 0,1 0 0,0-1 0,-1 1-1,1-1 1,0 1 0,0-1 0,0 0 0,0-1 0,0 1 0,0-1 0,0 0 0,0 0-1,0 0 1,0 0 0,5-2 0,-2 1-31,-1 0 1,0-1-1,1 0 0,-1-1 1,0 1-1,0-1 0,0 0 1,-1-1-1,1 1 0,-1-1 1,0 0-1,0 0 0,0-1 1,0 0-1,-1 0 0,0 0 1,0 0-1,4-6 0,-3 2-26,1 0 0,-2 0-1,1 0 1,-1-1 0,0 1-1,-1-1 1,0 0 0,-1 0 0,0 0-1,1-20 1,-3 30 83,0-1 0,0 1 0,0-1 1,1 1-1,-1-1 0,0 0 0,0 1 0,0-1 1,-1 1-1,1-1 0,0 1 0,0-1 0,0 1 0,0-1 1,0 1-1,-1-1 0,1 1 0,0-1 0,0 1 1,-1-1-1,1 1 0,0-1 0,-1 1 0,1-1 0,-1 1 1,1 0-1,-1-1 0,1 1 0,0 0 0,-1-1 1,1 1-1,-1 0 0,1 0 0,-1-1 0,1 1 0,-1 0 1,0 0-1,1 0 0,-1 0 0,1 0 0,-1 0 1,1 0-1,-1 0 0,1 0 0,-1 0 0,0 0 1,1 0-1,-1 0 0,-1 1-10,0 0 0,0 0 0,0-1 0,1 1 1,-1 0-1,0 0 0,1 1 0,-1-1 0,1 0 0,-1 0 0,1 1 0,0-1 1,-2 3-1,0 0-234,1 1 1,-1 0 0,1 0 0,0 0 0,1 0-1,-1 0 1,1 1 0,0-1 0,0 6 0,2 30-6945,6-21-1566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6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63 346 7495,'0'0'10533,"-9"6"-8916,-29 23-122,37-28-1428,0 0 0,-1 0 0,1 0 0,0 0 0,0 0 1,0 0-1,1 0 0,-1 0 0,0 0 0,0 0 0,1 1 0,-1-1 0,0 0 0,1 1 0,-1-1 0,1 0 1,0 1-1,-1-1 0,1 1 0,0-1 0,0 0 0,0 4 0,1-4-50,-1 0 0,1 0 1,0 0-1,-1 0 0,1 0 0,0 0 0,0 0 1,0 0-1,0-1 0,0 1 0,0 0 0,0 0 0,0-1 1,1 1-1,-1-1 0,0 1 0,0-1 0,0 1 1,2-1-1,6 2-59,-1 0 1,1-1 0,0 0-1,0 0 1,9-2 0,-12 0 24,1 0-1,-1-1 1,0 0 0,0 0 0,0-1-1,0 0 1,0 0 0,-1 0-1,1 0 1,-1-1 0,0 0 0,0 0-1,0-1 1,-1 1 0,0-1 0,1 0-1,-2 0 1,1-1 0,4-7 0,3-6 13,-1 0 1,-1-1-1,0 0 0,8-31 1,-13 35-106,0 1 0,-1 0 0,-1-1 0,0 0 0,-1 1 0,-1-1 1,0 0-1,-1 0 0,-6-29 0,6 43 97,0 0 1,0 0 0,0-1-1,0 1 1,0 0 0,0 0-1,0 1 1,0-1-1,-1 0 1,1 0 0,-1 0-1,0 1 1,1-1 0,-1 1-1,0 0 1,0-1-1,0 1 1,0 0 0,0 0-1,0 0 1,0 0-1,0 0 1,0 1 0,-1-1-1,1 1 1,0-1 0,0 1-1,-1 0 1,1 0-1,0 0 1,0 0 0,-1 0-1,1 1 1,0-1 0,0 1-1,-1-1 1,1 1-1,0 0 1,-3 1 0,-3 1 147,0 1 1,1 0 0,-1 0 0,1 1 0,0 0-1,0 0 1,0 1 0,1 0 0,-7 7 0,8-8-60,1 1-1,-1 0 1,1 1 0,0-1 0,0 1 0,1-1 0,0 1 0,0 0-1,1 1 1,0-1 0,0 0 0,0 1 0,1-1 0,0 1-1,1-1 1,-1 1 0,2-1 0,-1 1 0,3 10 0,-1-8-395,1-1 1,1 1 0,0-1 0,0 0 0,1 0-1,0-1 1,0 1 0,1-1 0,0 0-1,1-1 1,0 1 0,0-1 0,16 12 0,6 2-1712,-18-13 914,0-1 0,0 2 0,-1 0 0,0 0 0,-1 1 0,9 11 0,-11-8-2718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7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 14189,'0'0'3534,"-9"12"-2023,-1 1-1073,0 1 0,1 1-1,1-1 1,0 2 0,1-1 0,1 1-1,1-1 1,-5 20 0,4 17-147,2 0 0,2 0 0,2 0-1,3 0 1,11 63 0,2 48-344,-15-150 54,0-7 42,0-1-1,-1 0 1,1 0 0,-1 1-1,-1-1 1,1 0-1,-1 1 1,-2 8 0,-2-13 1381,2-12-774,1-11-221,1-8-512,2-1-1,2 1 1,0-1 0,2 1-1,2 0 1,0 1-1,24-57 1,-29 81 54,1 0 0,1 0 1,-1 0-1,1 1 0,0-1 0,0 1 0,0 0 1,0 0-1,1 1 0,0-1 0,0 1 1,0 0-1,0 0 0,0 1 0,0-1 0,1 1 1,-1 1-1,1-1 0,8-1 0,-10 2 29,1 1-1,-1-1 0,0 1 1,1 0-1,-1 0 0,0 0 1,1 1-1,-1-1 1,0 1-1,1 0 0,-1 0 1,0 1-1,0-1 0,0 1 1,0 0-1,0 0 1,-1 0-1,1 1 0,0-1 1,-1 1-1,0 0 1,0 0-1,0 0 0,0 0 1,0 1-1,3 5 0,-4-7 36,-1 1 0,0 0 0,1-1 0,-1 1-1,0 0 1,-1 0 0,1 0 0,0 0-1,-1 0 1,0 0 0,0 0 0,0 0 0,0 0-1,0 0 1,0 0 0,-1 0 0,1 0 0,-1 0-1,0 0 1,0-1 0,0 1 0,0 0-1,-1 0 1,1-1 0,-1 1 0,0-1 0,1 1-1,-1-1 1,0 0 0,-4 3 0,13-43 766,51-156-2003,-58 193 1093,1 1 0,-1 0-1,1-1 1,-1 1 0,0 0-1,1 0 1,-1 0 0,1 0-1,-1-1 1,1 1 0,-1 0-1,1 0 1,-1 0-1,1 0 1,-1 0 0,1 0-1,-1 0 1,1 0 0,-1 0-1,1 0 1,-1 0 0,1 1-1,-1-1 1,0 0 0,1 0-1,-1 0 1,1 1 0,-1-1-1,1 0 1,-1 0 0,0 1-1,1-1 1,-1 0-1,1 1 1,22 14-3610,-16-10 1122,15 6-4214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7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13 7431,'0'0'6577,"-12"-2"-3951,3 0-2477,5 0 103,-1 1 1,1 0-1,-1 0 0,0 0 0,1 1 0,-1 0 1,1-1-1,-1 2 0,0-1 0,1 0 1,-1 1-1,0 0 0,1 0 0,-1 0 0,1 1 1,0 0-1,-1-1 0,1 2 0,0-1 0,0 0 1,0 1-1,1-1 0,-1 1 0,-6 7 1,8-8-168,0 1 1,0-1 0,0 1-1,1-1 1,-1 1 0,1 0-1,0 0 1,0 0 0,0-1-1,0 1 1,0 0 0,0 1-1,1-1 1,-1 0 0,1 0-1,0 0 1,0 0 0,1 5-1,0-6-119,0 0 0,-1-1-1,1 1 1,1 0 0,-1-1-1,0 1 1,0-1 0,0 1-1,1-1 1,-1 1 0,1-1-1,-1 0 1,1 0 0,0 0-1,-1 0 1,1 0 0,0 0-1,0 0 1,0-1 0,0 1-1,0-1 1,-1 1 0,1-1-1,0 0 1,0 1 0,0-1-1,0 0 1,0-1 0,3 1-1,2-1-305,1 0-1,-1 0 0,1-1 0,-1 0 0,0 0 0,0-1 1,0 0-1,0 0 0,-1 0 0,1-1 0,-1 0 0,12-10 0,-1-1-351,1-1 0,26-33 0,-46 54 947,1 0 0,-1 0 0,1 0 0,1 0 0,-1 0 0,1 0-1,0 0 1,0 6 0,7 25-2052,-6-35 1416,-1 1 0,1 0 0,0-1 0,0 1 0,0 0 0,0-1 0,0 1 0,0-1-1,1 0 1,-1 1 0,0-1 0,1 0 0,-1 0 0,1 0 0,2 2 0,17 3-6682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8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4837,'0'0'14061,"-42"51"-14029,42-24 0,0 2-64,0 4-513,2 0-95,10 3-385,3-2-1185,-2 1-1282,1-1-800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08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86 571 10186,'0'0'3699,"-10"3"-763,-35 6-982,44-9-1889,0 1 0,0-1 1,0 0-1,0 0 0,0 0 0,0 1 0,0-1 1,0 0-1,0 0 0,0-1 0,0 1 0,0 0 1,0 0-1,0 0 0,0-1 0,1 1 0,-1 0 1,0-1-1,0 1 0,0-1 0,0 1 0,0-1 0,1 1 1,-1-1-1,0 0 0,0 1 0,1-1 0,-1 0 1,0 0-1,0-1 0,0 0-41,1-1 0,-1 1 0,1 0 0,-1-1 0,1 1 0,0-1 0,0 1 0,0-1-1,0 1 1,1 0 0,-1-1 0,2-2 0,0-6-286,2 1-1,0-1 1,0 0-1,7-9 1,0 3-310,0 0 0,2 1 0,0 1 0,1 0 1,0 0-1,25-17 0,101-60 858,-103 71 16,0-2 0,-2-1 0,43-39 0,-73 58-121,0-1 1,0 0 0,-1-1-1,1 1 1,-1-1 0,-1 1-1,7-16 1,-10 21-92,1-1 0,0 1 0,-1-1 0,1 1 0,-1-1 0,1 0 0,-1 1 0,0-1 1,0 0-1,1 1 0,-1-1 0,0 0 0,-1 1 0,1-1 0,0 0 0,0 1 0,-1-1 0,1 0 0,-1 1 0,1-1 0,-1 1 0,0-1 1,0 1-1,0-1 0,0 1 0,0-1 0,0 1 0,0 0 0,0 0 0,0-1 0,0 1 0,-1 0 0,1 0 0,-1 0 0,1 0 0,-1 1 1,1-1-1,-1 0 0,1 1 0,-4-2 0,0 1 10,-1 0 1,0 0 0,1 1-1,-1-1 1,0 1 0,1 0-1,-1 1 1,0 0-1,1 0 1,-1 0 0,1 0-1,-1 1 1,1 0-1,0 0 1,-1 0 0,1 1-1,0 0 1,1 0-1,-1 0 1,0 0 0,1 1-1,0 0 1,0 0-1,0 0 1,0 0 0,1 1-1,-1-1 1,1 1-1,-4 9 1,4-8-46,0-1 0,0 1 0,1 0-1,0-1 1,0 1 0,1 0 0,0 0 0,0 0 0,0 1-1,1-1 1,0 0 0,0 0 0,0 0 0,1 0 0,0 0-1,0 0 1,0 0 0,1 0 0,0 0 0,0 0 0,1 0 0,0-1-1,0 1 1,0-1 0,0 0 0,1 0 0,6 7 0,-3-6-363,0 0 0,0-1 1,0 0-1,1 0 1,-1 0-1,1-1 1,1 0-1,-1-1 1,9 3-1,-5-3-1886,-1-1 0,0 0 0,21 2 0,18-4-12844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19.1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0 703 9513,'0'0'9182,"12"5"-7629,-3-2-1373,-1 0 0,1-1 0,0 0 0,0 0 0,0 0 0,0-2 0,0 1 0,0-1 0,0 0 0,0-1 0,0 0 0,0 0 0,9-3 0,599-149 1552,-136 33-1756,-312 80-125,435-111 289,-13-37-4033,-575 183 3251,36-17-1815,-50 21 2037,-1 0 0,1 0 0,0-1-1,0 1 1,0-1 0,-1 1 0,1-1 0,-1 0 0,1 1-1,-1-1 1,3-4 0,-2-8-3365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19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 6919,'0'0'17328,"15"-4"-16517,49-5-689,-1 3 1,1 2-1,0 4 0,0 1 0,-1 4 0,1 3 0,85 21 0,-143-28-122,0 1 0,0 0-1,-1 0 1,1 0 0,0 1-1,-1 0 1,0 0 0,1 0-1,-1 1 1,0 0 0,-1 0-1,9 8 1,-12-9 6,0-1 0,1 1 0,-1-1 0,0 1 0,0-1 0,0 1 0,0 0 0,-1 0 0,1-1 0,-1 1 0,0 0 0,0 0 0,0 0 0,0-1 0,0 1 0,0 0 0,-1 0 0,1-1 0,-1 1 0,0 0 0,0-1 0,0 1 0,0 0 0,-1-1 0,1 0 0,-1 1 0,1-1 0,-1 0 0,0 1 0,-2 1 0,-11 13 86,-1 0 1,0-1-1,-1 0 1,-38 25-1,-90 47-37,79-50-177,-73 44-5046,88-50-1670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1.2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0 6086,'0'0'13896,"-1"12"-12396,1-3-1244,0 115 2178,0-112-2238,1 1-1,1-1 1,0 0 0,1 0 0,0 0-1,0-1 1,1 1 0,10 18 0,-13-28-170,1 0 0,-1 0-1,1-1 1,-1 1 0,1-1 0,-1 1 0,1-1 0,0 0-1,0 0 1,0 1 0,0-1 0,0 0 0,0-1 0,0 1 0,0 0-1,0-1 1,0 1 0,0-1 0,0 0 0,1 1 0,-1-1-1,0 0 1,0 0 0,0-1 0,0 1 0,1 0 0,-1-1-1,0 1 1,0-1 0,0 0 0,0 1 0,0-1 0,0 0 0,0-1-1,0 1 1,2-2 0,9-5 154,0-1 1,-1 0-1,21-21 0,-26 23-224,86-89 199,-93 96-153,0-1 0,0 1 0,0 0-1,0 0 1,0-1 0,0 1 0,1 0-1,-1 0 1,0-1 0,0 1 0,0 0 0,1 0-1,-1-1 1,0 1 0,0 0 0,0 0-1,1 0 1,-1-1 0,0 1 0,0 0-1,1 0 1,-1 0 0,0 0 0,1 0 0,-1 0-1,0 0 1,0-1 0,1 1 0,-1 0-1,0 0 1,1 0 0,-1 0 0,0 0 0,1 0-1,-1 0 1,0 1 0,0-1 0,1 0-1,-1 0 1,0 0 0,1 0 0,-1 0-1,0 0 1,0 0 0,1 1 0,-1-1 0,0 0-1,0 0 1,1 0 0,-1 1 0,0-1-1,0 0 1,0 0 0,0 1 0,1-1 0,-1 0-1,0 0 1,0 1 0,0-1 0,0 1-1,3 28 499,-3-26-469,0 0 0,-1-1 0,1 1 0,1 0 0,-1 0 1,0 0-1,1 0 0,-1 0 0,1 0 0,0-1 0,0 1 0,0 0 0,0-1 0,1 1 0,1 2 0,0-4-19,0 0-1,0 0 0,0 0 1,0-1-1,0 1 0,0-1 1,0 0-1,0 0 1,0 0-1,0 0 0,0-1 1,0 1-1,0-1 0,0 0 1,0 0-1,0 0 1,0 0-1,0 0 0,0-1 1,2-1-1,58-40 81,-50 33-188,-4 3 4,32-22-204,-40 28 284,1 0-1,0 0 0,0 0 1,-1 0-1,1 1 1,0-1-1,0 0 0,0 1 1,0-1-1,0 1 0,0 0 1,0 0-1,0 0 0,0 0 1,0 0-1,0 0 0,0 0 1,0 0-1,3 2 1,-4-1 6,0 1 0,0-1 1,0 0-1,0 1 0,0-1 1,-1 1-1,1 0 1,-1-1-1,1 1 0,-1-1 1,0 1-1,1 0 0,-1-1 1,0 1-1,0 0 1,0-1-1,0 1 0,-1 0 1,1-1-1,0 1 1,-2 2-1,-8 36 44,9-36 185,-7 13-1642,4-15-1463,1-11-2136,0-10-2339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 14253,'0'0'8990,"-9"-1"-7687,5 0-1253,0 1 0,0-1-1,0 1 1,0 0 0,0 0 0,-1 1 0,1-1-1,0 1 1,1 0 0,-1 0 0,0 0 0,0 1 0,0-1-1,1 1 1,-1 0 0,1 0 0,-1 0 0,1 0 0,0 1-1,0 0 1,0-1 0,0 1 0,0 0 0,0 0 0,1 1-1,0-1 1,0 0 0,0 1 0,-3 6 0,2-6 39,1 0 0,-1 0 1,1 1-1,0-1 0,0 1 1,1-1-1,-1 1 0,1 0 1,0 0-1,0 0 0,1 0 1,-1-1-1,1 1 0,1 8 1,0-12-78,0 0 1,0 0-1,1-1 1,-1 1-1,0 0 1,1 0 0,-1-1-1,1 1 1,-1-1-1,0 1 1,1-1 0,-1 1-1,1-1 1,-1 0-1,1 0 1,0 0-1,-1 0 1,1 0 0,-1 0-1,1 0 1,-1-1-1,3 1 1,35-9 199,-31 5-283,0 0 0,0 0 0,-1-1-1,0-1 1,1 1 0,-2-1 0,1-1-1,11-13 1,11-10-1060,-29 31 995,1-1 0,-1 1 0,1-1 0,-1 0 0,1 1 0,-1-1 0,1 1 0,-1-1 0,0 1 0,1 0 0,-1-1 0,0 1 0,0-1 0,1 1 0,-1-1 0,0 1 0,0 0 0,0-1 0,0 1-1,1 0 1,-1-1 0,0 1 0,0 0 0,0-1 0,-1 1 0,1-1 0,0 1 0,0 0 0,-1 0 0,2 31-179,-1-31 83,0 4-229,-1 0 0,1 0 0,0-1 0,0 1 0,1 0 0,-1 0 0,1 0 0,0-1 0,1 1 0,-1 0 0,1-1 0,0 1 0,0-1 0,0 0 0,1 0 0,5 8 0,8-2-3351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1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18065,'0'0'1570,"59"22"-5959,-39-17-5316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2.0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92 12236,'0'0'5957,"-11"4"-4008,1 0-1557,1 0 0,0 0-1,0 1 1,0 1 0,1 0 0,-15 11 0,19-13-194,0 0 0,1 0 0,-1 0-1,0 0 1,1 0 0,0 1 0,0-1 0,1 1 0,-1 0 0,1 0-1,0 0 1,0 0 0,0 1 0,1-1 0,0 0 0,0 1 0,0 5-1,1-10-192,0 0 0,0 0-1,0-1 1,0 1 0,0 0-1,0 0 1,1 0 0,-1-1-1,0 1 1,0 0 0,1 0-1,-1 0 1,1-1 0,-1 1-1,0 0 1,1-1 0,0 1-1,-1 0 1,1-1 0,-1 1-1,1 0 1,0-1 0,-1 1-1,1-1 1,0 0 0,-1 1-1,1-1 1,0 1 0,1-1-1,30 0 158,-24-2-130,1 0-1,0-1 1,0 0-1,-1 0 1,9-6-1,0-2-136,-1-1-1,0-1 1,0 0-1,-1-2 0,16-19 1,-24 25 46,1 0 1,-1-1-1,-1 0 1,0 0 0,0-1-1,-1 0 1,-1 0 0,0 0-1,0 0 1,3-17 0,-7 28 56,-1 1 1,1-1-1,0 0 1,0 0-1,0 0 1,0 0 0,0 1-1,0-1 1,0 0-1,-1 0 1,1 0-1,0 0 1,0 0-1,0 1 1,0-1 0,-1 0-1,1 0 1,0 0-1,0 0 1,0 0-1,0 0 1,-1 0-1,1 0 1,0 0 0,0 0-1,0 0 1,-1 0-1,1 0 1,0 0-1,0 0 1,0 0-1,-1 0 1,1 0 0,0 0-1,0 0 1,0 0-1,-1 0 1,1 0-1,0 0 1,0 0 0,0-1-1,0 1 1,0 0-1,-1 0 1,1 0-1,0 0 1,0 0-1,0-1 1,0 1 0,0 0-1,0 0 1,-1 0-1,1 0 1,0-1-1,0 1 1,0 0-1,0 0 1,0 0 0,0 0-1,0-1 1,0 1-1,0 0 1,0 0-1,0-1 1,-13 15-28,2-1 88,1 1 1,0 0 0,1 1 0,-8 20-1,14-28-33,0-1 0,1 1 0,-1 0 0,2-1 0,-1 1 0,1 0 0,0 0 0,0 0 0,1 0 0,0 0 0,1 0 0,-1 0 0,3 11 0,-1-15-43,-1 0 0,1 0 0,0-1 0,0 1 1,0 0-1,0-1 0,0 1 0,0-1 0,1 0 0,-1 0 0,1 0 1,0 0-1,0 0 0,-1-1 0,1 1 0,0-1 0,0 0 0,1 0 1,-1 0-1,0 0 0,0 0 0,0-1 0,1 1 0,-1-1 0,0 0 1,6-1-1,-1 2-72,0-1 1,0-1-1,0 0 1,0 0-1,0 0 1,0-1-1,0 0 1,0-1-1,14-6 1,-14 3 36,0 1-1,0-2 1,0 1 0,-1-1-1,0 0 1,-1 0 0,1-1-1,-1 0 1,-1 0 0,1-1-1,-2 1 1,1-1 0,-1 0-1,4-13 1,-8 22 77,0 0-1,0-1 0,0 1 1,0 0-1,0-1 1,0 1-1,0 0 1,0 0-1,0-1 0,0 1 1,-1 0-1,1 0 1,0-1-1,0 1 1,0 0-1,0 0 0,0-1 1,-1 1-1,1 0 1,0 0-1,0 0 1,0 0-1,-1-1 1,1 1-1,0 0 0,0 0 1,-1 0-1,1 0 1,0 0-1,0 0 1,-1-1-1,1 1 0,0 0 1,0 0-1,-1 0 1,1 0-1,0 0 1,0 0-1,-1 0 0,1 0 1,0 0-1,-1 0 1,1 0-1,0 1 1,0-1-1,-1 0 0,1 0 1,0 0-1,0 0 1,-1 0-1,1 0 1,0 0-1,0 1 0,0-1 1,-1 0-1,1 0 1,0 0-1,0 1 1,0-1-1,0 0 1,-1 0-1,1 1 0,0-1 1,-16 11 221,13-8-210,0-1 0,1 1 0,-1 0 0,1 0 0,0 0 0,0 0 0,0 0 0,1 0 0,-1 0 0,1 1 0,-1-1 0,1 1 1,0-1-1,0 1 0,1-1 0,-1 1 0,1-1 0,0 1 0,0 0 0,0 5 0,1-6-28,0 0 0,0 0 0,1 0 0,-1 0 0,1 0 0,-1 0 0,1 0 0,0-1 0,0 1 0,0-1 0,0 1 1,0-1-1,1 0 0,-1 0 0,1 0 0,-1 0 0,1 0 0,0-1 0,0 1 0,0-1 0,0 0 0,0 1 0,4-1 0,11 5-123,1-2 1,0 0-1,1-2 1,27 1-1,-37-2 110,-1-1 0,1 0-1,-1-1 1,0 0 0,1-1 0,-1 0 0,0-1 0,0 1-1,0-2 1,0 1 0,9-6 0,-16 8 91,0-1 0,0 1 0,0-1 0,0 0-1,0 1 1,0-1 0,0 0 0,0 0 0,-1 0 0,1-1 0,-1 1 0,1 0 0,-1 0 0,0-1 0,0 1 0,0-1 0,0 1 0,0-1 0,-1 0 0,1-4 0,-1 3 22,-1 0 1,1 1 0,-1-1 0,0 0 0,0 0 0,0 1 0,-1-1 0,1 1 0,-1-1 0,0 1 0,0 0 0,-4-6 0,-7-6 57,0 1 0,-1 0 1,-1 1-1,-22-15 0,31 24-252,-3-7-1028,17 8 6,37 10-1621,-13-2-455,12-4-2224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3.1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324 32 5285,'0'-1'447,"0"0"0,0-1 0,0 1 0,0 0 0,0 0 0,0 0 0,-1-1 0,1 1 0,0 0 0,-1 0 1,1 0-1,-1 0 0,1 0 0,-1 0 0,1 0 0,-1 0 0,0 0 0,1 0 0,-1 0 0,0 0 0,0 0 0,0 1 0,0-1 0,0 0 0,0 1 0,0-1 0,0 1 0,0-1 0,-2 0 0,-1 0-96,1 1-1,-1-1 0,0 1 0,0 0 0,1 0 1,-1 0-1,0 0 0,0 1 0,-6 1 0,-2 2-225,-1 0-1,1 1 0,1 0 1,-1 0-1,-13 9 0,11-3 70,0 0-1,0 1 0,1 1 1,1 0-1,0 0 0,0 1 1,2 1-1,0 0 0,0 0 0,2 1 1,-1 0-1,2 1 0,1-1 1,0 1-1,1 1 0,0-1 1,2 1-1,-2 20 0,4-34-171,1 0 0,0 0 0,0 0-1,1 0 1,-1 0 0,1 0 0,0 0-1,0-1 1,0 1 0,0 0 0,1 0 0,0-1-1,-1 1 1,1-1 0,0 0 0,1 1-1,-1-1 1,1 0 0,5 5 0,-3-5-5,-1 1 0,1-1-1,0-1 1,0 1 0,0-1 0,0 0 0,1 0 0,-1-1 0,1 1 0,-1-1 0,1 0 0,10 0 0,-7-1-21,0 0 1,0 0 0,-1-1-1,1 0 1,0-1 0,0 0-1,-1 0 1,0-1 0,1 0-1,-1 0 1,0-1 0,0 0 0,-1-1-1,1 1 1,-1-1 0,0-1-1,0 0 1,7-7 0,-13 12 5,1-1-1,-1 1 1,0-1 0,1 0 0,-1 1 0,0-1 0,0 0 0,0 0 0,0 0 0,0 0-1,-1 0 1,1 0 0,0 0 0,-1 0 0,0 0 0,1 0 0,-1 0 0,0 0-1,0 0 1,0 0 0,0 0 0,-1 0 0,1 0 0,-1 0 0,1-1 0,-1 1-1,1 1 1,-1-1 0,0 0 0,0 0 0,-2-2 0,1 1 3,-1 1 0,0 0 0,0 0 0,0 0 0,0 0-1,0 0 1,-1 1 0,1-1 0,-1 1 0,1 0 0,-1 0 0,1 0 0,-1 0 0,1 1 0,-1-1 0,-5 1 0,1 0 17,0 0-1,0 1 1,0 0 0,0 0 0,0 1-1,-10 3 1,16-4-15,0-1 0,0 1 0,1-1-1,-1 1 1,0 0 0,1 0 0,-1-1 0,1 1 0,-1 1-1,1-1 1,-1 0 0,1 0 0,0 0 0,0 1-1,0-1 1,-1 1 0,1-1 0,0 1 0,1-1 0,-1 1-1,0-1 1,0 1 0,1 0 0,-1 0 0,1-1 0,-1 1-1,1 0 1,0 0 0,0 0 0,0-1 0,0 1 0,0 0-1,1 3 1,-1-4 2,1 0-1,-1 0 1,1-1 0,-1 1-1,1 0 1,0-1-1,-1 1 1,1 0 0,0-1-1,0 1 1,0-1-1,-1 1 1,1-1 0,0 1-1,0-1 1,0 0-1,0 1 1,0-1 0,0 0-1,0 0 1,0 0-1,0 0 1,0 0 0,0 0-1,1 0 1,30-1 34,-28 1-21,10-2-73,1-1 0,-2 0 0,1-1 0,0-1 0,-1 0 0,18-10 0,-14 7-179,0 1 0,0 0 1,18-3-1,-34 9 225,0 1 0,0 0 0,0 0 0,0-1 1,-1 1-1,1 0 0,0 0 0,0 0 0,0 0 1,0 0-1,0 0 0,-1 0 0,1 1 0,0-1 1,0 0-1,0 0 0,-1 1 0,1-1 0,0 0 1,0 1-1,0-1 0,-1 1 0,1-1 0,0 1 1,-1-1-1,1 1 0,-1-1 0,1 1 0,0 0 1,0 1-1,0 0 15,0 1-1,-1-1 1,1 0 0,-1 1 0,0-1-1,1 1 1,-1-1 0,0 1 0,0-1 0,-1 1-1,1 2 1,-4 13 112,0-1 0,-10 25 0,10-31-120,4-9-159,-15 57 667,14-58-567,1 1 1,0-1-1,0 0 0,0 1 1,0-1-1,0 0 0,0 1 1,1-1-1,-1 0 0,0 0 1,0 1-1,1-1 0,-1 0 1,1 0-1,-1 1 0,2 0 1,-1-1-98,0-1 0,0 1 0,0-1 0,0 0 1,-1 1-1,1-1 0,0 0 0,0 0 0,0 0 1,0 0-1,0 0 0,0 0 0,0 0 0,0 0 1,0 0-1,0 0 0,-1 0 0,1-1 1,0 1-1,0 0 0,0-1 0,0 1 0,0-1 1,-1 1-1,1-1 0,0 1 0,1-2 0,18-16-4842,1-10-3402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3.7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0 17136,'-2'9'1212,"-17"49"832,10-33-900,0 1-1,2 1 1,1-1 0,-4 37-1,9-49-1065,1 0 0,1 1 0,3 18-1,-4-30-149,0-1 0,0 0 0,0 0 0,1 0 0,-1 0 0,1 0 0,0 0-1,0 0 1,-1 0 0,1 0 0,1 0 0,-1 0 0,0 0 0,0 0 0,1-1-1,-1 1 1,1-1 0,-1 1 0,1-1 0,-1 1 0,1-1 0,0 0 0,0 0-1,0 0 1,0 0 0,0 0 0,0 0 0,0-1 0,0 1 0,0 0 0,3-1-1,-2 0-103,-1-1-1,0 0 1,1 0-1,-1-1 1,0 1-1,0 0 1,0-1-1,0 1 1,0-1-1,-1 0 1,1 1-1,0-1 1,-1 0-1,1 0 0,-1 0 1,1 0-1,-1-1 1,0 1-1,0 0 1,0 0-1,0-1 1,0-2-1,17-57-1715,-14 37 1182,-1 1 0,-1-43 0,-2 67 740,0 0-1,0 1 0,0-1 1,0 0-1,-1 1 1,1-1-1,0 0 0,0 0 1,0 1-1,-1-1 1,1 0-1,0 0 0,-1 1 1,1-1-1,0 0 1,-1 0-1,1 0 0,0 1 1,-1-1-1,1 0 1,0 0-1,-1 0 0,1 0 1,0 0-1,-1 0 1,1 0-1,-1 0 0,1 0 1,0 0-1,-1 0 1,1 0-1,0 0 0,-1 0 1,1 0-1,0 0 1,-1 0-1,1 0 0,0-1 1,-1 1-1,1 0 1,0 0-1,-1 0 0,1-1 1,0 1-1,-1 0 1,1 0-1,0-1 0,0 1 1,-1 0-1,1 0 1,0-1-1,0 1 0,0 0 1,-1-1-1,1 1 1,0-1-1,0 1 0,0 0 1,0-1-1,0 1 1,0 0-1,0-1 0,0 1 1,0-1-1,-2 4 139,0 1-1,1 0 0,0-1 1,0 1-1,0 0 0,0 0 1,0-1-1,1 1 0,-1 0 1,1 0-1,0 0 0,1 0 1,-1 0-1,0-1 0,1 1 1,0 0-1,0 0 0,0-1 1,1 1-1,2 6 0,-1-6-65,1 1 0,-1-1 0,1 0 0,-1 0 0,1-1 0,1 1 0,-1-1 0,0 0 0,1 0 0,-1 0 0,1 0 0,0-1 0,8 3 0,-6-2-56,1-1 0,-1 1 0,1-2 0,0 1 0,0-1 1,-1 0-1,1-1 0,0 1 0,0-2 0,0 1 0,0-1 0,0 0 0,-1-1 0,1 0 0,0 0 0,-1 0 1,0-1-1,1-1 0,-1 1 0,10-8 0,-13 8-38,0 0 0,-1-1 0,0 1 0,1-1 1,-2 0-1,1 0 0,0 0 0,-1-1 0,1 1 0,-1-1 0,-1 1 1,1-1-1,-1 1 0,1-1 0,-1 0 0,0 0 0,-1 0 0,0 0 0,1 0 1,-2-5-1,1 9-8,0 0 1,-1 1-1,1-1 0,0 1 1,-1-1-1,1 0 1,0 1-1,-1-1 1,1 1-1,-1-1 1,1 1-1,-1-1 0,1 1 1,-1 0-1,0-1 1,1 1-1,-1 0 1,1-1-1,-1 1 0,0 0 1,1 0-1,-1-1 1,0 1-1,1 0 1,-1 0-1,0 0 1,0 0-1,1 0 0,-1 0 1,0 0-1,1 0 1,-1 0-1,0 0 1,1 0-1,-1 1 0,0-1 1,1 0-1,-1 1 1,0-1-1,1 0 1,-1 1-1,1-1 1,-1 0-1,0 2 0,-27 16 162,23-11 84,0 0 0,1 0-1,0 1 1,0-1 0,1 1-1,-4 13 1,6-18-145,0 0-1,1 0 1,-1 0 0,1 1-1,0-1 1,0 0 0,0 0-1,0 0 1,1 5 0,-1-7-79,1 0 0,-1 0 0,1 0 1,-1 0-1,1 1 0,-1-1 1,1 0-1,0 0 0,0 0 1,-1 0-1,1-1 0,0 1 1,0 0-1,0 0 0,0 0 1,0-1-1,0 1 0,0 0 0,0-1 1,0 1-1,0-1 0,0 1 1,3-1-1,3 2-31,0-1 0,0 0 1,0 0-1,0-1 0,0 0 0,0 0 0,0-1 0,0 0 1,0 0-1,0-1 0,-1 1 0,1-1 0,0-1 1,-1 0-1,0 0 0,1 0 0,-1 0 0,0-1 1,6-5-1,6-6-396,-1-1 0,-1-1 1,0 0-1,18-28 1,-33 44 297,-1 34 336,-1-25-533,-1 0 454,1 1-1,1 0 1,0 0 0,0 0 0,2 11 0,-2-19-308,0 1 0,1-1 0,-1 0 0,1 1-1,-1-1 1,1 0 0,-1 0 0,1 1 0,0-1 0,0 0 0,-1 0 0,1 0 0,0 0 0,0 0 0,0 0 0,2 2 0,-1-3-328,0 1 0,-1-1 0,1 1 1,-1-1-1,1 0 0,0 1 0,-1-1 0,1 0 1,0 0-1,-1 0 0,1 0 0,0 0 0,-1-1 1,1 1-1,0 0 0,-1-1 0,4-1 0,8-5-7692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4.1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12172,'0'0'5156,"-3"52"-5220,16-34-2242,7-1-3139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4.6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80 249 11339,'0'0'2407,"-9"10"108,5-7-2355,-41 47 2338,43-47-2330,-1 0 0,1-1 0,0 1 0,1 0 0,-1 0 0,0 0 0,1 1-1,0-1 1,0 0 0,0 1 0,0-1 0,0 0 0,1 1 0,-1-1 0,1 1 0,0-1-1,0 1 1,0-1 0,2 6 0,-1-7-192,-1-1 1,1 0-1,0 0 1,1 0-1,-1 0 0,0-1 1,0 1-1,0 0 0,0 0 1,1-1-1,-1 1 0,0-1 1,1 1-1,-1-1 1,0 1-1,1-1 0,-1 0 1,1 0-1,-1 0 0,0 1 1,1-1-1,-1-1 0,1 1 1,-1 0-1,0 0 1,1 0-1,-1-1 0,3 0 1,1 0-172,0-1 0,0 1 0,0-1 0,0 0 0,0 0 0,7-4 0,4-8-87,0-1 0,-1 0 1,0-1-1,-1 0 0,-1-2 0,22-36 0,-16 19 424,-2-1-1,24-69 1,-40 102-57,0 1 0,0-1-1,-1 0 1,1 0 0,0 0 0,-1 0-1,0 0 1,0 0 0,0 0 0,0-1 0,0 1-1,-1 0 1,0-4 0,1 6-36,-1 1 1,1 0-1,0-1 0,-1 1 1,1 0-1,0-1 0,0 1 1,-1 0-1,1-1 1,-1 1-1,1 0 0,0-1 1,-1 1-1,1 0 0,-1 0 1,1 0-1,0 0 1,-1-1-1,1 1 0,-1 0 1,1 0-1,-1 0 0,1 0 1,-1 0-1,1 0 0,-1 0 1,1 0-1,0 0 1,-2 0-1,-22 15 753,15-8-573,0 1 0,1 1 0,0-1 0,1 1 0,0 0 0,0 1 0,1 0 0,0 0 0,0 0 0,1 1 0,1 0 0,0 0 1,1 0-1,0 0 0,0 0 0,1 1 0,1-1 0,0 1 0,0 0 0,2 12 0,-1-21-279,1 0-1,0 0 1,-1 0 0,1 0-1,1 0 1,-1 0 0,0 0-1,1 0 1,0-1 0,-1 1-1,1 0 1,0-1 0,0 0-1,1 1 1,-1-1 0,0 0-1,1 0 1,-1 0 0,1 0-1,0-1 1,0 1 0,-1-1-1,1 0 1,0 1 0,0-1 0,0 0-1,1-1 1,-1 1 0,0-1-1,0 1 1,0-1 0,6 0-1,-1 0-191,1 0-1,0 0 1,-1-1 0,1 0-1,-1-1 1,1 0-1,-1 0 1,0-1-1,0 0 1,0 0 0,9-5-1,13-17-50,8-4 373,-29 65 2050,-6-30-2117,-1 0 0,1 0 0,0 0 0,0 0 0,1-1 0,-1 1 0,1-1 0,1 0 0,-1 0 0,1-1 0,6 6 0,7 3-579,0 0 0,21 10 0,-24-15 155,0 1 1,0 0-1,-1 2 0,14 12 0,-24-20 458,-1 2 0,1-1-1,-1 0 1,1 1 0,-1 0-1,-1-1 1,1 1-1,-1 1 1,0-1 0,0 0-1,0 0 1,-1 1-1,1-1 1,-1 1 0,-1-1-1,1 11 1,-1-11 72,0 0 0,0 0 0,-1 0 0,1 0 0,-1 0 0,0 0 0,-1 0 0,1-1 0,-1 1 0,0 0 0,0-1 0,0 0 0,-1 1 0,1-1 0,-1 0 0,0 0 0,-1 0 0,1-1 0,0 1 0,-1-1 0,0 0 0,0 0 0,0 0 0,0 0 0,-1-1 0,1 0 0,0 0 0,-1 0 0,0 0 0,0-1 0,1 1 0,-1-1 0,-7 0 1,7 0-31,1-1 0,0 0 0,-1 0 1,1-1-1,0 1 0,-1-1 1,1 0-1,0 0 0,0-1 1,-1 1-1,1-1 0,0 0 0,1 0 1,-1 0-1,0 0 0,1-1 1,-1 0-1,1 1 0,0-1 1,-1-1-1,1 1 0,1 0 1,-1-1-1,1 1 0,-1-1 0,1 0 1,-3-7-1,1 1-124,0 0-1,0-1 1,1 0-1,0 0 1,1 0-1,0 0 1,1 0-1,1-1 1,0-20 0,1 27 34,1 0 1,-1 0-1,1 0 1,0 1-1,0-1 1,0 1-1,0-1 1,1 1 0,0 0-1,0 0 1,0 0-1,0 0 1,1 0-1,0 1 1,-1 0-1,1 0 1,0 0-1,1 0 1,-1 0 0,0 1-1,1 0 1,-1 0-1,9-2 1,13-5 91,0 1 1,0 1-1,29-3 1,-40 7-58,22-2-318,37-7 774,-40 0-2594,-8-7-3391,-14 4-3282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5.5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0 8904,'-2'78'10696,"-2"-2"-7126,-3 77-811,7-121-2204,-1-17-329,0 0 0,1 1 0,1-1-1,0 1 1,2-1 0,-1 0 0,2 0-1,0 0 1,6 16 0,-9-30-213,-1-1 0,0 1 1,0 0-1,1 0 0,-1-1 1,0 1-1,1 0 0,-1 0 0,1-1 1,-1 1-1,1 0 0,-1-1 1,1 1-1,0-1 0,-1 1 1,1-1-1,-1 1 0,1-1 0,0 1 1,0-1-1,-1 1 0,1-1 1,0 0-1,0 0 0,0 1 0,-1-1 1,1 0-1,0 0 0,0 0 1,0 0-1,0 0 0,-1 0 1,1 0-1,0 0 0,0 0 0,0 0 1,-1 0-1,1-1 0,0 1 1,0 0-1,0-1 0,-1 1 0,1 0 1,0-1-1,-1 1 0,1-1 1,0 1-1,-1-1 0,1 0 0,0 1 1,-1-1-1,1 1 0,-1-1 1,1 0-1,-1 0 0,0 1 1,1-2-1,3-4 27,0 0-1,-1 0 1,1 0-1,-1-1 1,2-8 0,1-12-49,-1 0-1,-1 0 1,-1 0 0,-1 0-1,-3-31 1,1 37-197,1 25 192,0-1 0,0 1 0,0-1 0,0 1 0,0-1 1,1 0-1,0 0 0,0 1 0,0-1 0,0 0 0,0 0 0,0-1 0,4 4 0,38 31 22,-35-32-7,0 0-1,1-1 1,0 0-1,0 0 1,0-1 0,0-1-1,1 0 1,-1 0-1,0-1 1,1 0-1,0-1 1,-1 0-1,17-2 1,8-4-2,0-2 0,55-19-1,-63 18-28,-25 8 31,0 0 0,0 0 0,0 1 0,1-1 0,-1 0 0,0 1 0,0 0 0,1-1 0,-1 1 0,0 0 0,1 0 0,-1 0 0,0 0 0,1 1 0,3 0 0,-5 1 0,0-1-1,0 1 1,0-1 0,0 1 0,0 0 0,0-1 0,0 1-1,-1 0 1,1 0 0,-1 0 0,0-1 0,1 1 0,-1 0 0,0 0-1,0 0 1,0 0 0,0 0 0,-1 3 0,1-4-51,0 0 1,0 0-1,0-1 1,0 1-1,0 0 1,1 0-1,-1 0 1,0 0-1,0-1 1,1 1-1,-1 0 1,1 0-1,-1 0 1,0-1-1,1 1 1,-1 0-1,1-1 1,0 1-1,-1 0 1,1-1-1,-1 1 1,1-1-1,0 1 0,0-1 1,-1 1-1,1-1 1,0 1-1,0-1 1,-1 0-1,1 1 1,0-1-1,0 0 1,0 0-1,0 0 1,0 0-1,-1 0 1,1 0-1,0 0 1,0 0-1,0 0 1,0 0-1,0 0 1,-1 0-1,1-1 1,0 1-1,0 0 1,0-1-1,0 1 1,-1 0-1,2-1 1,2-1-342,0 1 1,0-1 0,-1 0 0,1 0-1,0 0 1,-1-1 0,1 1 0,-1-1 0,5-4-1,-7 5-171,1-1 0,-1 1 0,0 0 0,0 0-1,0-1 1,0 1 0,0-1 0,-1 1 0,1-1 0,-1 1-1,0-1 1,1-2 0,-1-18-5849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5.8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15951,'0'0'10026,"71"41"-11500,-35-34-2401,5-1-2820,3 1-4740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6.2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161 164 15471,'-9'3'2146,"-9"3"-879,1 1 1,0 1 0,-18 11 0,30-16-989,1-1 1,-1 1 0,1 0-1,0 0 1,0 1-1,0-1 1,0 1 0,1 0-1,-1 0 1,1 0-1,0 0 1,0 1-1,1-1 1,-1 1 0,1 0-1,0 0 1,0 0-1,-1 6 1,3-10-270,0 0-1,0 0 1,0 0 0,0 0 0,0 0-1,0 0 1,0 0 0,1 0 0,-1 0-1,0 0 1,1 0 0,-1 0 0,0 0-1,1 0 1,-1 0 0,1 0-1,0-1 1,-1 1 0,1 0 0,0 0-1,-1-1 1,1 1 0,0 0 0,0-1-1,0 1 1,31 9 54,-20-9-156,0-1 1,0 0 0,19-3 0,-23 1-13,0 0 0,1-1 0,-1 0-1,-1-1 1,1 0 0,0 0 0,-1-1 0,0 0 0,0 0 0,0 0 0,-1-1 0,0 0 0,0 0 0,0-1-1,-1 1 1,0-1 0,0-1 0,-1 1 0,1-1 0,4-12 0,-1 1 29,-1 0 0,0 0 0,-1-1 0,-2 0-1,0 0 1,-1 0 0,1-33 0,-4 54 89,0-1-1,0 0 1,0 1 0,-1-1-1,1 0 1,0 1 0,-1-1-1,1 0 1,0 0 0,0 1-1,-1-1 1,1 0 0,0 0-1,-1 1 1,1-1 0,-1 0-1,1 0 1,0 0 0,-1 0-1,1 0 1,-1 0 0,1 0-1,0 0 1,-1 0 0,1 0-1,-1 0 1,1 0 0,0 0-1,-1 0 1,1 0 0,-1 0-1,1 0 1,0 0 0,-1 0-1,1 0 1,0-1 0,-1 1-1,1 0 1,-1 0 0,1-1-1,0 1 1,0 0 0,-1 0-1,1-1 1,0 1 0,-1 0-1,1-1 1,0 1 0,0 0-1,0-1 1,-1 1 0,1 0-1,0-1 1,0 1 0,0-1-1,0 1 1,0 0 0,0-1-1,0 1 1,0-1 0,0 1-1,0 0 1,0-2 0,-21 30 601,15-15-428,1 0 0,0 1 0,1-1 0,0 1 0,2 0 0,-1 0 0,2 0 0,0 0 0,0 17 0,2-26-316,-1 1 1,1 0-1,0 0 1,0-1-1,1 1 1,0-1-1,0 1 0,0-1 1,0 0-1,1 0 1,4 6-1,-5-8-379,1 0 1,-1-1-1,1 1 1,0 0-1,0-1 1,0 0-1,0 0 1,1 0-1,-1 0 1,0 0-1,1-1 1,0 1-1,-1-1 1,1 0-1,0 0 1,-1-1-1,1 1 1,5 0-1,15-1-11194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6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 15375,'0'0'10868,"12"2"-10643,-5-1-226,8 3 37,1-2-1,-1 0 0,19 0 0,-30-2-43,0 1 0,-1-1 0,1-1 0,0 1 0,0-1 0,-1 1 0,1-1-1,0 0 1,-1 0 0,1-1 0,-1 1 0,1-1 0,-1 0 0,0 0 0,0 0 0,0 0 0,0 0 0,0-1 0,0 1-1,-1-1 1,5-5 0,-7 8 5,0 0 1,0 0-1,0 0 0,0-1 0,1 1 0,-1 0 0,0 0 0,0 0 0,0-1 0,0 1 1,0 0-1,0 0 0,0-1 0,0 1 0,0 0 0,0 0 0,0-1 0,0 1 0,0 0 1,0 0-1,0-1 0,0 1 0,0 0 0,0 0 0,0-1 0,0 1 0,0 0 1,0 0-1,-1-1 0,1 1 0,0 0 0,0 0 0,0 0 0,0 0 0,-1-1 0,1 1 1,0 0-1,0 0 0,0 0 0,-1 0 0,1-1 0,0 1 0,-1 0 0,-15-2-63,-18 8 24,30-3 39,0 0-1,0 0 1,0 0 0,0 0-1,1 1 1,0 0-1,-1-1 1,2 1-1,-1 0 1,0 1-1,-2 5 1,4-9 13,0 0 0,0 0 0,1 0-1,-1 0 1,0 1 0,1-1 0,-1 0 0,1 0 0,0 1 0,-1-1 0,1 0 0,0 1 0,0-1 0,0 0 0,0 1 0,0-1 0,0 0 0,0 1 0,0-1 0,1 0-1,-1 1 1,0-1 0,1 0 0,-1 1 0,1-1 0,-1 0 0,1 0 0,0 0 0,0 1 0,-1-1 0,1 0 0,0 0 0,0 0 0,0 0 0,0-1 0,0 1 0,0 0 0,0 0-1,1-1 1,-1 1 0,0 0 0,0-1 0,1 1 0,0 0 0,8 1-42,0 0 0,1-1 0,-1 0 0,0 0 0,0-1 1,1-1-1,17-2 0,73-21-532,-77 17 450,0 0-1,1 2 1,32-3 0,-55 8 42,0-1-1,-1 1 0,1 0 1,0 0-1,0 0 0,0 0 0,-1 0 1,1 0-1,0 1 0,0-1 1,-1 0-1,1 1 0,0 0 1,-1-1-1,1 1 0,0 0 0,-1 0 1,1 0-1,-1 0 0,1 0 1,-1 0-1,0 0 0,1 0 1,-1 1-1,0-1 0,0 0 0,0 1 1,2 3-1,11 12-2314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14382,'0'0'3272,"-8"1"-896,3-1-2182,0 2 1,-1-1-1,1 1 1,0-1-1,0 2 1,0-1-1,1 0 1,-1 1-1,0 0 1,1 0-1,0 0 1,-1 1 0,1-1-1,1 1 1,-1 0-1,1 0 1,-1 1-1,1-1 1,0 1-1,1-1 1,-1 1-1,1 0 1,0 0-1,-2 5 1,3-8-188,1-1-1,-1 1 1,1-1 0,-1 1-1,1-1 1,-1 1 0,1-1-1,0 1 1,-1-1 0,1 1-1,0 0 1,0-1 0,0 1-1,1-1 1,-1 1 0,0-1-1,0 1 1,1-1 0,-1 1-1,1-1 1,0 1 0,-1-1 0,1 1-1,0-1 1,0 0 0,0 1-1,0-1 1,0 0 0,0 0-1,0 0 1,0 1 0,0-1-1,1-1 1,-1 1 0,0 0-1,1 0 1,-1 0 0,1-1-1,-1 1 1,0-1 0,4 2-1,6 0-181,0-1-1,0 0 0,0 0 0,0-1 0,12-1 0,-1 0-432,21 0-409,-29-1 1083,1 1 0,0 1-1,0 1 1,20 3 0,-62 11 2982,-17 3-2597,-36 13 580,29-22-7430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7.2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228 29 6854,'0'0'13149,"-12"-5"-11425,4 0-1459,5 3-200,0 0-1,0 0 0,-1 0 0,1 0 0,-1 0 0,1 1 0,-1 0 1,0 0-1,1 0 0,-1 0 0,0 0 0,0 1 0,0 0 0,1-1 1,-1 1-1,0 1 0,0-1 0,0 1 0,-6 1 0,-1 3 103,0 1 0,0 0 0,1 0 0,0 1 0,1 1 0,-11 9 0,16-13-150,-1 0 0,1 0 0,0 1 0,1-1 0,-1 1 1,1 0-1,0 0 0,0 1 0,0-1 0,1 1 0,0-1 0,0 1 0,0 0 1,-1 7-1,3-12-23,0 1 0,1-1 0,-1 0 0,0 1 0,1-1 1,-1 0-1,0 0 0,1 1 0,0-1 0,-1 0 0,1 0 0,0 0 1,-1 0-1,1 0 0,0 0 0,0 0 0,0 0 0,0 0 0,0 0 1,0 0-1,0-1 0,1 1 0,-1 0 0,0-1 0,0 1 0,0-1 0,1 1 1,-1-1-1,2 1 0,48 9-513,-34-8 322,27 5-192,53 11-256,-88-15 627,0-1-1,-1 1 1,1 1-1,-1-1 0,0 1 1,0 1-1,-1-1 1,10 8-1,-15-10 37,0-1-1,-1 1 1,1-1-1,-1 1 1,1 0 0,-1 0-1,0 0 1,0-1 0,1 1-1,-1 0 1,0 0-1,-1 1 1,1-1 0,0 0-1,-1 0 1,1 0-1,-1 1 1,0-1 0,1 0-1,-1 0 1,0 1-1,-1-1 1,1 2 0,-1 1 44,-1-1 0,1 1 0,-1-1 0,0 0 1,0 0-1,-1 0 0,1 0 0,-1 0 0,0-1 0,-5 7 1,-3 0 322,1-1 1,-1 0 0,-1-1-1,1 0 1,-1 0 0,-21 8-1,29-14-217,-1 0-1,0 0 0,0 0 0,0-1 1,-1 0-1,1 0 0,0 0 0,-9 0 1,13-2-165,1 1 0,0 0 0,0 0 0,-1-1 0,1 1 1,0 0-1,-1-1 0,1 1 0,0-1 0,0 1 0,0 0 1,-1-1-1,1 1 0,0-1 0,0 1 0,0 0 0,0-1 0,0 1 1,0-1-1,0 1 0,0-1 0,0 1 0,0 0 0,0-1 0,0 1 1,0-1-1,0 1 0,0 0 0,1-1 0,-1 1 0,0-1 0,0 1 1,0 0-1,1-1 0,-1 1 0,0 0 0,0-1 0,1 1 0,-1 0 1,0-1-1,1 1 0,-1 0 0,0 0 0,1-1 0,0 1 1,14-18-123,70-49-1135,39-35-1840,-110 88 3020,-1 0-1,0-1 1,-1-1 0,0 0-1,-1-1 1,10-22 0,-20 134 3394,-2-81-3009,1-1 1,1 1-1,0 0 0,0-1 0,7 25 0,-7-35-340,0 0-1,0-1 1,0 1 0,0 0-1,1-1 1,-1 1-1,1-1 1,-1 0 0,1 0-1,0 1 1,0-1 0,0 0-1,0-1 1,0 1-1,1 0 1,-1-1 0,0 1-1,1-1 1,-1 1-1,1-1 1,0 0 0,-1 0-1,1-1 1,0 1-1,0 0 1,-1-1 0,1 0-1,0 1 1,0-1-1,0 0 1,-1-1 0,1 1-1,0 0 1,5-2-1,-6 1-293,-1 1-1,1-1 0,0 1 0,-1-1 0,1 0 0,-1 1 0,0-1 1,1 0-1,-1 0 0,0 0 0,1 0 0,-1 0 0,0 0 0,0-1 1,0 1-1,0 0 0,0-1 0,0 1 0,0 0 0,1-4 0,7-18-8196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7.6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16720,'0'0'5221,"10"54"-5029,13-44-64,6-1-1858,4-1-4067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7.9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43 370 9417,'-5'9'2141,"1"-1"-1702,-20 43 3671,22-47-3695,0 0-1,1 0 1,0 0-1,0 1 1,0-1-1,0 0 1,1 1-1,0-1 1,0 1-1,0-1 1,1 8-1,0-10-377,0-1 0,0 0 0,0 0 0,0 0 0,1 0 0,-1 0 0,0 0 0,0 0 0,1 0 0,-1 0 0,0-1 0,1 1 0,-1 0 0,1-1 0,-1 1 0,1-1 0,-1 0 0,1 1 0,-1-1 0,1 0 0,0 0 0,-1 0 0,1 0 0,-1 0 0,1 0 0,-1-1 0,1 1 0,1-1 0,47-11 65,-38 5-111,0 0 0,0-1 1,-1 0-1,0-1 0,-1 0 1,0-1-1,0 0 0,-1-1 1,0 1-1,-1-2 0,0 1 1,-1-1-1,0-1 0,-1 1 1,0-1-1,4-15 1,-4 9 11,0-2 0,-1 1 0,-1 0 0,0-1 0,-2 0 1,-1 0-1,0 0 0,-1 0 0,-2 1 0,-4-24 1,6 41 14,0 0 1,-1 0 0,0 0 0,0 0 0,0 0-1,0 1 1,0-1 0,-1 0 0,1 1 0,-1-1-1,1 1 1,-1-1 0,0 1 0,0 0 0,0 0-1,-1 0 1,1 0 0,0 0 0,-1 0-1,1 1 1,-1-1 0,1 1 0,-1-1 0,0 1-1,-3-1 1,2 2 21,1-1 0,-1 1 0,1 0-1,-1 0 1,1 0 0,-1 1 0,1-1-1,-1 1 1,1 0 0,-1 0 0,1 0 0,0 0-1,-1 1 1,1 0 0,0-1 0,0 1-1,0 0 1,0 0 0,1 0 0,-5 5 0,-9 8 318,1 1 0,0 1 0,-21 34 0,32-45-239,0 0-1,0 1 1,1 0 0,0 0 0,0 0-1,0 0 1,1 0 0,0 0 0,1 1-1,0-1 1,0 1 0,0-1 0,1 1-1,1 14 1,0-19-139,0 0-1,0-1 1,0 1-1,1-1 1,-1 1-1,1-1 1,-1 1-1,1-1 1,0 0 0,0 0-1,0 0 1,0 0-1,0 0 1,0-1-1,1 1 1,-1 0-1,1-1 1,-1 0-1,4 2 1,57 17-1491,-47-16 896,42 10-1655,51 15-1265,-100-26 3368,0 0 1,0 1 0,-1 1-1,0-1 1,1 1 0,-1 1-1,-1-1 1,1 1-1,7 8 1,-7-3-1713,-3-3-3054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8.3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 5733,'0'0'9471,"4"-7"-5847,15-24-1216,-19 31-2371,0-1-1,0 1 1,0 0 0,1 0 0,-1-1-1,0 1 1,0 0 0,0 0-1,0 0 1,0 0 0,0-1-1,1 1 1,-1 0 0,0 0 0,0 0-1,0 0 1,0-1 0,1 1-1,-1 0 1,0 0 0,0 0-1,0 0 1,1 0 0,-1 0-1,0 0 1,0 0 0,0 0 0,1 0-1,-1 0 1,0 0 0,0 0-1,1 0 1,-1 0 0,0 0-1,0 0 1,0 0 0,1 0-1,-1 0 1,0 0 0,0 0 0,1 0-1,-1 0 1,0 0 0,0 0-1,0 1 1,0-1 0,1 0-1,-1 0 1,0 0 0,0 0-1,0 1 1,0-1 0,1 0 0,-1 0-1,0 0 1,0 0 0,0 1-1,0-1 1,0 0 0,0 0-1,0 1 1,0-1 0,0 0 0,0 0-1,0 0 1,0 1 0,0-1-1,0 0 1,0 1 0,3 16 410,-3-17-425,2 246 3339,-4-74-2644,1-169-704,1-1 1,0 1-1,1-1 1,-1 1-1,0 0 0,1-1 1,-1 1-1,1-1 0,0 0 1,0 1-1,0-1 0,0 1 1,0-1-1,0 0 0,1 0 1,-1 0-1,1 0 0,0 0 1,-1 0-1,1 0 0,0 0 1,4 2-1,-4-3-3,0-1 0,1 1 0,-1-1 1,1 1-1,-1-1 0,1 0 0,-1 0 0,1 0 0,-1 0 0,0 0 1,1-1-1,-1 1 0,1-1 0,-1 1 0,0-1 0,1 0 1,-1 0-1,0 0 0,0 0 0,0-1 0,0 1 0,0-1 0,0 1 1,2-3-1,19-15 33,-2-1 0,0-1 1,-1-1-1,-2 0 1,19-29-1,-7 3 38,43-88-1,-67 123-306,12-32 620,-17 17-3444,-8 22-6746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8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14 15022,'0'0'3427,"-8"53"-1409,8-39-160,7-8-801,15-6-544,5 0-385,5-9-128,3-7-1153,-2 0-897,-4-1-256,-7 1-1762,-4 3-2979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9.1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1 112 10730,'0'0'13117,"10"6"-12562,-3-2-473,-5-2-56,0-1 0,1 1 0,-1-1 0,1 1 1,0-1-1,-1 0 0,1 0 0,0 0 0,0 0 1,0 0-1,0-1 0,0 1 0,0-1 0,0 0 1,-1 0-1,1 0 0,0 0 0,0-1 0,0 1 0,0-1 1,0 0-1,0 1 0,0-1 0,4-3 0,7-4 421,0-1 0,24-21-1,-34 27-403,-1 0 0,1-1 0,-1 1-1,0-1 1,0 0 0,0 0-1,-1 0 1,1 0 0,-1 0-1,0-1 1,0 1 0,-1-1 0,1 1-1,1-9 1,-3 12-43,0 1 1,0-1-1,0 1 1,0-1-1,0 1 1,0-1-1,0 1 1,0 0-1,0-1 1,0 1-1,0-1 1,0 1-1,0-1 1,-1 1-1,1-1 0,0 1 1,0 0-1,0-1 1,-1 1-1,1-1 1,0 1-1,0 0 1,-1-1-1,1 1 1,0 0-1,-1-1 1,1 1-1,0 0 1,-1 0-1,1-1 0,0 1 1,-1 0-1,1 0 1,-1-1-1,-18 5-5,-14 19-17,27-16 59,1 0-1,0 1 1,0 0-1,1 0 1,0 0-1,1 1 1,0-1-1,0 1 1,0 0-1,1 0 1,-1 15-1,2-21-24,1 0-1,0 1 1,0-1-1,1 0 1,-1 0-1,1 0 1,-1 0-1,1 0 1,0 0-1,0 0 1,0 0-1,0 0 1,1-1-1,-1 1 1,1 0-1,0-1 1,0 1-1,0-1 1,0 1-1,0-1 1,0 0-1,1 0 1,-1 0 0,1 0-1,-1-1 1,1 1-1,0-1 1,0 1-1,-1-1 1,1 0-1,0 0 1,0 0-1,0-1 1,0 1-1,0-1 1,1 1-1,2-1 1,4 0-129,1 0 0,-1 0 0,0-1-1,0-1 1,0 0 0,0 0 0,0-1 0,-1 0 0,1 0 0,-1-1 0,0-1 0,0 1 0,0-2 0,0 1 0,-1-1 0,0 0 0,0-1-1,-1 0 1,0 0 0,0-1 0,-1 1 0,1-1 0,-2-1 0,1 1 0,-1-1 0,-1 0 0,1-1 0,4-15 0,-32 73 1347,18-40-1095,1 0 0,0 0 0,0 0 0,1 0 1,0 1-1,0 0 0,-2 12 0,5-19-99,-1 0 0,1 1 0,0-1 0,-1 0 1,1 0-1,0 0 0,0 1 0,1-1 0,-1 0 0,0 0 0,1 0 0,0 1 0,-1-1 0,1 0 0,0 0 1,0 0-1,0 0 0,0 0 0,0-1 0,1 1 0,-1 0 0,0 0 0,1-1 0,-1 1 0,1-1 0,0 1 1,3 1-1,-1-1-35,0-1 1,1 0 0,-1 0 0,0-1 0,1 1-1,-1-1 1,1 0 0,-1 0 0,1 0 0,-1-1-1,1 0 1,-1 0 0,7-2 0,4-2-201,0-1 0,-1 0 0,0-1 0,18-12 1,-20 11 151,1 1 0,-1 0 0,1 1 0,0 0 0,24-6 0,-37 12 88,1 0 1,-1 0-1,0 0 1,1 0-1,-1 0 1,0 0-1,1 0 0,-1 0 1,0 1-1,0-1 1,1 0-1,-1 0 1,0 0-1,1 0 0,-1 1 1,0-1-1,0 0 1,1 0-1,-1 0 1,0 1-1,0-1 0,1 0 1,-1 0-1,0 1 1,0-1-1,0 0 1,0 1-1,1-1 0,-1 0 1,0 0-1,0 1 1,0-1-1,0 0 1,0 1-1,0-1 1,0 0-1,0 1 0,0-1 1,0 0-1,0 1 1,-1 23 424,1-22-457,-1 0 0,1-1 1,0 1-1,0 0 0,0 0 0,0 0 1,0-1-1,0 1 0,0 0 0,0 0 1,1-1-1,-1 1 0,1 0 0,-1-1 1,1 1-1,1 3 0,5-4-142,0 1 1,0-1-1,0-1 0,0 1 0,0-1 0,0 0 1,0-1-1,0 0 0,0 0 0,0 0 1,7-3-1,38-4-6757,-51 4 1632,-1-2 1580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9.5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15278,'0'0'9161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29.8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0 107 19763,'0'0'5797,"12"1"-3421,13-3-2020,0-1 0,1-2 0,-1 0 0,0-1 0,-1-2 1,30-12-1,-41 15-338,-8 4-25,0-1 0,1 0 1,-1 0-1,0 0 0,0-1 1,0 0-1,0 0 0,0 0 0,-1 0 1,0-1-1,1 0 0,6-8 0,-11 12 7,0 0-1,0-1 0,0 1 0,0 0 1,0-1-1,0 1 0,0 0 0,0 0 1,0-1-1,0 1 0,0 0 0,0-1 1,-1 1-1,1 0 0,0 0 0,0-1 1,0 1-1,0 0 0,-1 0 0,1 0 1,0-1-1,0 1 0,0 0 0,-1 0 1,1 0-1,0 0 0,0-1 0,-1 1 1,1 0-1,0 0 0,0 0 0,-1 0 1,1 0-1,0 0 0,-1 0 0,1 0 1,0 0-1,-1 0 0,-21-3-32,-20 5-6,36 0 51,0 0 0,0 1 0,0-1 0,0 1 0,1 0 0,-1 0 0,1 1 0,0 0 0,0 0 0,0 0 0,0 1 0,1-1 0,-1 1 0,1 0 0,1 0 0,-1 1 0,1-1 0,0 1 0,0 0 0,0-1 0,1 1 0,0 1 0,0-1 0,0 0 0,1 0 0,0 1 0,0-1 0,1 1 0,0-1 0,0 0 0,1 8 0,0-12 0,0 1 0,-1 0-1,2 0 1,-1-1-1,0 1 1,0-1 0,1 1-1,-1-1 1,1 0 0,0 1-1,0-1 1,0 0-1,0 0 1,0 0 0,0 0-1,0-1 1,1 1 0,-1-1-1,1 1 1,-1-1-1,1 0 1,-1 0 0,1 0-1,0 0 1,0 0 0,3 0-1,9 2-137,0-1 0,1-1 0,25-1 0,-27 0-234,-7 0-161,1 0-1,-1-1 0,0 0 0,0 0 0,0 0 1,7-3-1,20-16-6716,-12 0-3700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0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1 229 6438,'0'0'16197,"20"7"-14169,-5-1-1731,0-1-1,0-1 1,1-1-1,0 0 1,-1-1-1,1 0 1,0-1 0,0-1-1,0-1 1,28-4-1,57-14 363,769-126 1623,-587 111-2330,315 2 0,-567 33-20,28-1 817,-44-1-1393,-23-1-1571,-53-12-9727,20 4-3042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0.6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0 19378,'0'0'1634,"-4"55"-1442,-5-18-64,-2 6-64,1-1-32,1-4 0,-1 0-96,2-6-961,-3-3-608,-1-5-705,-9-4-2851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13869,'0'0'7127,"6"8"-4960,-3-4-1985,0 0-1,-1 0 0,1 0 0,-1 0 1,0 0-1,-1 1 0,1-1 1,-1 1-1,1-1 0,-1 1 0,-1-1 1,1 1-1,-1 0 0,1 0 1,-1-1-1,-1 1 0,1 0 0,-1-1 1,0 1-1,0 0 0,0-1 1,0 1-1,-1-1 0,-2 5 1,-10 22 160,-31 51 1,-4 5-254,64-116-4989,36-77-909,-34 55 4937,-14 37 1013,1 1 0,1-1 0,0 1 0,1 0-1,13-21 1,-19 88 2261,-29 63-329,20-86-1153,1-1 0,1 1 0,2 1 0,-3 41 0,10-72-631,3-6-87,1-12-20,-6 4-241,0 0 0,-1 1 0,0-1 0,-1 0 0,-1 0 0,-6-19 0,-7-30-307,17 66 365,0 0 1,0 1-1,0-1 1,1 0 0,0-1-1,-1 1 1,1 0 0,1 0-1,-1-1 1,0 1-1,1-1 1,0 0 0,0 0-1,0 0 1,0 0 0,0-1-1,5 4 1,-1-2 20,-1-1 1,1 0-1,0-1 1,0 1-1,0-1 1,0 0-1,1-1 1,-1 0-1,10 0 1,5 0 2,1-2 0,-1-1 0,0-1 0,0-1 0,39-12 0,-53 13-59,-5 2 26,0-1 0,0 1 0,0 0 0,0 0 0,0 0 0,0 0 0,0 0 0,0 1 0,1-1 0,-1 1 0,0 0 0,5 1 0,-6 4 131,-2 0 0,1 0-1,-1 0 1,1 0-1,-1 0 1,-1 1 0,0 6-1,0 1 154,22-16 20,-13-3-350,1 1 0,-1-2 0,0 1 0,7-9 1,30-22-612,-42 35 615,-1 0 0,1 1 0,0-1-1,0 1 1,0-1 0,1 1 0,-1 0 0,0 0-1,0 0 1,1 1 0,-1-1 0,0 1 0,5 0-1,-7 0 26,0 1 1,0-1-1,-1 0 0,1 1 0,0-1 0,0 1 0,-1-1 0,1 1 0,0 0 0,-1-1 0,1 1 1,-1 0-1,1-1 0,-1 1 0,1 0 0,-1 0 0,1 0 0,-1-1 0,1 3 0,-1-2-162,1 0 0,-1 0 0,1 0 0,-1 0 0,1 0-1,-1 0 1,1 0 0,0 0 0,0 0 0,0 0 0,-1 0-1,1 0 1,0 0 0,0-1 0,0 1 0,0 0 0,0-1 0,2 1-1,1 0-918,-1 0-1,1-1 1,0 0-1,0 0 0,0 0 1,0 0-1,0-1 1,4 0-1,7-7-4945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0.9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1 263 15631,'12'-15'2664,"10"-11"-1604,2 1 0,0 0 0,2 2 0,1 1 0,1 1 0,40-23 0,-42 32-1005,0 2 0,0 1 0,1 1 0,0 1 0,0 1 0,1 2 0,0 1 0,-1 1 0,50 2 0,-72 0-69,0 1 0,0-1 1,0 1-1,0 0 0,0 1 0,0-1 1,-1 1-1,1 0 0,0 0 0,-1 0 1,0 0-1,1 1 0,-1 0 0,0 0 1,0 0-1,-1 1 0,1-1 0,6 9 1,-8-9 31,0 1 1,0 0 0,-1-1-1,1 1 1,-1 0 0,0 0-1,0 0 1,0 1 0,0-1-1,-1 0 1,0 0 0,0 0-1,0 0 1,0 1 0,-1-1-1,1 0 1,-1 0 0,0 0-1,0 0 1,-1 0 0,1 0-1,-1 0 1,-2 4 0,-3 4 119,-1 0 0,0-1 0,0 1 0,-1-2 0,0 1-1,-1-1 1,-14 10 0,-83 56 736,33-26-1250,67-42-516,23-15-20984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1.5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81 136 17040,'-5'10'1490,"-4"5"-1253,-33 71 3162,37-76-2962,1 1-1,0 0 1,1 0 0,0 0 0,1 0 0,-2 20 0,4-30-434,0-1 0,0 0 0,0 0 1,1 1-1,-1-1 0,0 0 0,0 0 0,0 1 1,0-1-1,1 0 0,-1 0 0,0 0 0,0 1 1,0-1-1,1 0 0,-1 0 0,0 0 0,0 0 0,1 0 1,-1 1-1,0-1 0,0 0 0,1 0 0,-1 0 1,0 0-1,0 0 0,1 0 0,-1 0 0,0 0 1,1 0-1,-1 0 0,0 0 0,0 0 0,1 0 1,-1 0-1,0 0 0,0 0 0,1-1 0,-1 1 0,0 0 1,0 0-1,1 0 0,-1 0 0,0 0 0,0-1 1,0 1-1,1 0 0,-1 0 0,0-1 0,14-8 94,-5-3-200,0 0-1,-1 0 0,-1-1 1,0 0-1,-1 0 1,0-1-1,-1 0 1,-1 0-1,0 0 0,-1-1 1,-1 1-1,0-1 1,0 1-1,-2-16 1,0 30 114,0-1 0,0 1 0,1 0 0,-1 0 0,0 0 0,0-1 0,0 1 0,0 0 0,0 0 0,0 0 0,0-1 0,0 1 0,0 0 0,0 0 0,0-1 0,0 1 0,0 0 0,0 0 0,0-1 0,0 1 0,0 0 0,0 0 0,0-1 0,0 1 0,0 0 0,0 0 0,-1 0 0,1-1 0,0 1 0,0 0 0,0 0 0,0 0 0,0 0 0,-1-1 0,1 1 0,0 0 0,0 0 0,0 0 0,-1 0 0,1 0 0,0 0 0,0-1 0,-1 1 0,1 0 0,0 0 0,0 0 0,0 0 0,-1 0 0,1 0 0,0 0 0,0 0 0,-1 0 0,1 0 0,0 0 0,-1 0 0,-5 14 499,6-12-470,0 1 0,0-1 0,0 1 0,1-1 0,-1 1 0,1 0 0,0-1 0,-1 0 0,1 1 0,0-1 0,0 1-1,1-1 1,-1 0 0,0 0 0,1 0 0,-1 0 0,1 0 0,0 0 0,0 0 0,2 2 0,1-1-5,0 0 0,-1 0 0,1-1 0,0 0 0,0 0 1,0 0-1,1 0 0,-1-1 0,8 1 0,-2 0-16,-1-1 1,1-1-1,-1 0 1,1 0-1,-1-1 1,1 0-1,-1-1 1,1 0-1,-1-1 1,12-5-1,-8 1-5,0-1 0,-1-1 0,0 0 0,19-18 0,-27 24-20,-1-1 0,0 0 0,0-1 0,0 1 0,-1-1 0,1 1-1,-1-1 1,0 0 0,-1 0 0,1-1 0,-1 1 0,0 0 0,0-1 0,0 0 0,1-10 0,-4 16 4,1 0 0,0 0 0,0 0-1,0-1 1,-1 1 0,1 0 0,0 0-1,0 0 1,0 0 0,-1 0 0,1 0-1,0-1 1,0 1 0,-1 0 0,1 0-1,0 0 1,0 0 0,0 0 0,-1 0-1,1 0 1,0 0 0,0 0-1,-1 0 1,1 0 0,0 0 0,0 0-1,-1 0 1,1 0 0,0 1 0,0-1-1,-1 0 1,1 0 0,0 0 0,0 0-1,0 0 1,-1 0 0,1 1 0,0-1-1,0 0 1,0 0 0,0 0 0,-1 1-1,1-1 1,0 0 0,-7 7 5,1 0 0,0 1-1,0 0 1,0 0 0,1 0 0,0 1-1,1-1 1,-7 19 0,5-10 207,1 1 0,0-1 0,-4 37 0,8-52-147,1 1 1,0 0 0,0 0-1,0 0 1,0 0 0,0 0-1,0 0 1,1-1 0,-1 1-1,1 0 1,0 0 0,0-1-1,0 1 1,0 0 0,1-1-1,-1 1 1,3 2 0,-3-3-59,1-1 1,0 0 0,0 0 0,0 0 0,0-1 0,0 1 0,0 0-1,0-1 1,1 1 0,-1-1 0,0 0 0,0 1 0,0-1-1,0 0 1,1-1 0,-1 1 0,0 0 0,0 0 0,0-1-1,0 0 1,0 1 0,0-1 0,0 0 0,4-2 0,4-2-102,-1 0 1,0-1 0,0 0-1,0 0 1,-1-1-1,0 0 1,0-1 0,-1 0-1,0 0 1,12-18 0,1-4-406,30-63 1,-28 40 544,-17 38 11,-13 37 22,7-20-78,-11 27 231,1 0 1,1 0-1,2 1 1,1 0-1,1 1 1,-2 36-1,11-56-1889,-2-11 1521,-1 1 0,0-1-1,1 0 1,-1 0 0,0 0 0,0 0-1,1 0 1,-1 0 0,0 0 0,1 0-1,-1 0 1,0 0 0,1 0 0,-1 0-1,0 0 1,0 0 0,1-1 0,-1 1-1,0 0 1,1 0 0,-1 0-1,0 0 1,0 0 0,1-1 0,-1 1-1,0 0 1,0 0 0,1 0 0,-1-1-1,0 1 1,0 0 0,0 0 0,0-1-1,1 1 1,-1 0 0,0-1 0,8-17-7026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1.8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18578,'0'0'6406,"-9"54"-6278,25-47-545,5-3-2561,4 1-2756,1-1-3459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2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0 8488,'0'0'14371,"-3"10"-13303,1 0-708,-2 0 0,1 0 0,-1-1-1,-1 1 1,0-1 0,-10 14 0,14-21-372,-1 0 1,1-1-1,-1 1 0,1 0 0,-1 0 0,1 0 0,0 0 0,0 0 0,0 0 1,0 0-1,1 0 0,-1 1 0,0-1 0,1 0 0,0 0 0,-1 1 0,1-1 1,0 0-1,0 1 0,1-1 0,-1 3 0,2-3-169,0 0 1,-1 0-1,1 0 0,0 0 1,0 0-1,0-1 0,0 1 1,1-1-1,-1 1 0,0-1 1,1 0-1,-1 0 0,1 0 1,-1 0-1,1 0 0,0-1 1,-1 1-1,4 0 0,54 10-3400,-41-8 3129,0 0 1,0 1 0,0 1 0,0 1 0,-1 0 0,0 1 0,27 16-1,-44-23 628,0 1 1,0-1-1,0 1 0,-1-1 0,1 1 0,0 0 0,0-1 0,-1 1 0,1 0 0,0-1 1,-1 1-1,1 0 0,0 0 0,-1 0 0,1-1 0,-1 1 0,0 0 0,1 0 0,-1 0 1,0 0-1,1 0 0,-1 0 0,0 0 0,0 0 0,0 0 0,0 0 0,0 2 0,-1-2 83,0 0-1,1 1 1,-1-1-1,0 0 1,0 0-1,0 1 0,-1-1 1,1 0-1,0 0 1,0 0-1,0-1 1,-1 1-1,1 0 0,-1 0 1,-1 0-1,-7 3 718,0 0-1,0-1 0,-20 3 0,-2-3-71,-1-2 0,-40-2 0,71 1-1023,1 0-1,-1 0 0,0 0 1,0-1-1,1 1 1,-1-1-1,0 1 0,0-1 1,1 1-1,-1-1 1,1 0-1,-1 0 0,0 0 1,1 0-1,0 0 1,-1 0-1,-1-2 0,-2-7-3598,6-3-3570,3 0-6853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2.5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10 138 8392,'0'0'12123,"5"8"-9512,-2-4-2450,-1-1 0,1 1 1,0-1-1,0 0 0,0 0 0,1 0 1,-1 0-1,1-1 0,-1 1 0,1-1 1,0 0-1,0 0 0,0 0 0,0 0 1,1-1-1,-1 0 0,0 0 1,0 0-1,1 0 0,-1-1 0,1 0 1,-1 0-1,1 0 0,-1 0 0,0-1 1,1 1-1,-1-1 0,6-2 0,0 0-128,-1 0 0,0 0 1,0-1-1,-1 0 0,1 0 0,-1-1 0,0 0 0,0-1 0,13-11 0,-17 13-19,0 0 0,0 0 0,0-1 0,0 1 0,-1-1 0,0 0 0,0 0 0,0 0 0,-1 0 0,1 0 0,-1 0 0,-1-1-1,1 1 1,-1-1 0,0 1 0,0-1 0,0-9 0,-1 13-5,-1 0 0,0 1 0,1-1 1,-1 0-1,0 0 0,0 1 0,0-1 0,0 1 0,0-1 0,-1 1 0,1-1 0,0 1 0,-1-1 0,1 1 0,-1 0 0,1 0 1,-1 0-1,0 0 0,1 0 0,-1 0 0,0 0 0,0 1 0,1-1 0,-1 1 0,0-1 0,0 1 0,0 0 0,0-1 1,0 1-1,0 0 0,0 0 0,-2 1 0,-5-1-2,1 0-1,-1 0 1,0 1 0,1 0 0,-1 0-1,-10 4 1,9 0-15,0 0 0,0 0 0,1 1 0,0 0 0,0 0 0,0 1 0,1 0 0,0 1 0,1 0 0,0 0 0,-13 19 0,15-20 56,0 1 1,0 0 0,1 0 0,0 0 0,1 0-1,0 1 1,0-1 0,0 1 0,1 0-1,1 0 1,-1 0 0,2 0 0,-1 0 0,2 17-1,0-22-66,0-1 1,0 0-1,1 1 0,-1-1 0,1 0 0,0 0 0,0 0 0,0 0 0,0 0 0,1-1 0,-1 1 0,1-1 0,-1 1 0,1-1 0,0 0 0,0 0 0,0 0 0,0 0 0,0-1 0,0 1 0,1-1 0,-1 0 0,0 0 0,1 0 1,-1 0-1,5 0 0,13 2-1377,0 0 0,0-2 0,26-1 0,-32 0-602,48 0-7617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3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252 0 11851,'0'0'9257,"-12"11"-7709,-9 9-961,1 1 1,1 1-1,1 0 0,1 1 0,-20 37 0,20-30-181,1 2-1,2-1 0,2 2 0,0 0 0,3 1 0,0-1 0,3 2 0,-6 61 1,12-90-433,0 0-1,0 0 1,1 1 0,-1-1 0,1 0 0,0 0 0,1 0 0,0 0 0,0 0 0,0 0 0,1-1 0,-1 1 0,1-1 0,1 1 0,-1-1 0,1 0 0,0 0 0,0-1 0,0 1 0,1-1 0,-1 0 0,1 0 0,0-1 0,0 1 0,1-1 0,-1 0 0,1 0 0,-1-1 0,1 0 0,0 0 0,11 3 0,1-2-944,0 0 1,-1 0-1,1-2 1,21-1-1,34-9-7063,-13-10-6471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3.4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6118,'0'0'15022,"0"69"-12908,0-32-641,0 7-704,0 5-192,0 0-353,0 2-160,0-2-352,2-4-994,3-6-800,-2-6-992,-3-7-2788,0-5-2786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3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6 212 10570,'-2'-12'588,"0"0"0,1-1 0,1 1 1,0-1-1,2-22 0,-1 31-354,0 0-1,1 0 1,-1 0 0,1 0 0,0 0 0,0 0 0,0 1 0,0-1 0,1 0-1,-1 1 1,1 0 0,0 0 0,0 0 0,0 0 0,1 0 0,-1 0 0,0 1-1,1 0 1,0 0 0,6-3 0,9-3 335,1 1 1,0 0-1,0 2 1,1 0-1,0 2 1,21-2-1,129 2 660,-148 3-1159,10 1 77,63 9-1,-85-9-129,0 2 0,0 0-1,-1 0 1,1 1-1,-1 0 1,0 1-1,0 0 1,0 0 0,11 9-1,-19-12 14,0-1 1,0 0-1,0 1 0,0 0 1,-1-1-1,1 1 0,0 0 1,-1 0-1,1 0 0,-1 0 0,0 0 1,0 0-1,0 0 0,0 0 1,0 1-1,0-1 0,-1 0 1,1 1-1,-1-1 0,1 1 0,-1-1 1,0 0-1,0 1 0,0-1 1,0 1-1,-1-1 0,1 0 1,-1 1-1,1-1 0,-1 0 0,0 1 1,0-1-1,0 0 0,0 0 1,0 0-1,0 0 0,-1 0 1,1 0-1,-4 3 0,-3 5 153,-2-1 1,1-1-1,-1 0 0,0 0 0,-22 11 1,0 0 34,-52 21 1,20-22-912,57-17 116,0 0-1,-1 0 1,1-1 0,0 0-1,-1 0 1,-8-2-1,-2-6-7168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34.3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270 1 10570,'0'0'5616,"12"5"-3603,1 1-1633,-1 0 1,0 1-1,0 0 1,0 1 0,-1 1-1,0-1 1,-1 2 0,0 0-1,11 13 1,-8-5-165,-1 0 0,-1 0 0,-1 1-1,0 0 1,-1 0 0,-2 1 0,0 1 0,-1-1 0,-1 1 0,0 0 0,-2 0 0,-1 1 0,0-1 0,-2 0 0,-2 29-1,-3-17-151,0 0-1,-3-1 1,0 0-1,-2 0 1,-1-1-1,-2-1 1,-1 1-1,-1-2 1,-24 35-1,-6 1-572,-80 89 1,-5-23-4844,52-63-1849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9:50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769 189 3299,'0'0'4249,"-9"-6"-3619,-2 2-519,1-1 0,0 1 0,-1 1-1,0 0 1,0 0 0,0 1 0,0 1 0,0 0-1,0 0 1,0 1 0,0 0 0,0 1-1,-1 0 1,1 1 0,-13 4 0,-2 4-89,1 1 1,0 0 0,0 3 0,2 0-1,-1 1 1,2 1 0,0 1 0,1 1-1,1 1 1,0 1 0,2 0 0,-19 27-1,1 4 109,2 1 0,2 2 0,3 1 0,-30 78 0,43-92 43,3-1-1,1 2 1,2 0-1,2 0 1,1 1-1,0 77 1,7-101-125,1-1-1,2 1 1,0 0-1,0 0 1,2-1-1,0 0 1,15 31 0,-15-38-47,2 0-1,-1 0 1,2 0 0,-1-1 0,1 0 0,1-1 0,0 0 0,0 0 0,1-1 0,0 0-1,0-1 1,19 10 0,-19-11 9,1-1 0,0 0 0,1-1 0,-1 0 0,1-1 0,-1-1 0,1 1 0,0-2 0,0 0 0,0 0 0,0-1 0,0 0 0,16-3 0,-11-1 8,-1 0 1,1-1-1,-1-1 1,0-1-1,0 0 1,-1-1-1,0 0 1,19-15-1,6-9 71,-2-2-1,-2-1 0,-1-2 0,-2-2 1,38-56-1,-21 21 87,-2-2 0,70-155-1,-95 178-128,-4-1-1,-1-1 1,-4 0-1,-1-1 1,8-93-1,-19 129 9,-2 0 1,0-1-1,-1 1 1,-1 0-1,-1 0 0,0 0 1,-10-27-1,11 40-26,-1 0 0,0 0 0,0 1 0,-1-1 0,0 1 0,0 0 0,0 0 0,-1 0 0,0 0 0,0 1 0,-1 0 0,1 0 0,-1 0 0,0 1 0,0 0 0,-1 0 0,1 0 0,-1 1 0,0 0 0,0 1 0,0-1 0,-14-2 0,2 3-3,0 1 0,0 0 0,-1 2 0,1 0 0,0 1 0,0 1 0,0 1-1,1 0 1,-1 1 0,1 2 0,0 0 0,1 0 0,-1 2 0,-23 15 0,6-1-375,1 1 1,1 2-1,1 1 1,1 1-1,-43 53 1,35-28-1489,19-16-581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12556,'0'0'4735,"-5"11"-3155,-5 11-357,1 0 0,0 1 0,-6 36 0,13-50-1057,0 0-1,1 1 0,0-1 1,1 1-1,0-1 0,0 1 1,1-1-1,1 1 0,-1-1 1,1 0-1,1 0 0,0 0 1,7 16-1,-6-18-200,31 66-297,-33-67 311,0 0 0,0 0 0,-1 0 0,0 0 0,0 1 0,-1-1 0,1 0 0,-1 1 0,-1-1 0,-1 10 0,2-14 30,-1 0-1,1 0 1,-1-1 0,0 1-1,1-1 1,-1 1-1,0 0 1,0-1 0,0 0-1,0 1 1,-1-1-1,1 0 1,0 1 0,-1-1-1,1 0 1,0 0-1,-1 0 1,0 0-1,1 0 1,-1 0 0,1-1-1,-1 1 1,0-1-1,0 1 1,1-1 0,-1 1-1,0-1 1,0 0-1,1 0 1,-1 0 0,0 0-1,0 0 1,-2-1 0,0 1 28,0 0 1,1-1 0,-1 0 0,1 0-1,0 0 1,-1 0 0,1 0 0,0-1-1,-1 0 1,1 1 0,0-1 0,0 0-1,0 0 1,1-1 0,-1 1 0,-2-4-1,1 1-76,0 0 0,1-1 0,0 1-1,0-1 1,0 0 0,1 0-1,-1 0 1,1 0 0,1 0 0,0-1-1,-1 1 1,2 0 0,-1-1 0,1 1-1,0-1 1,0 1 0,1-1 0,0 1-1,3-13 1,0 10-55,0-1 0,0 1-1,1 0 1,0 0 0,1 1-1,-1-1 1,2 1 0,-1 0 0,1 1-1,1 0 1,14-12 0,64-40-103,-61 43 259,0 0 1,-1-2 0,-1-1 0,22-23 0,-45 42-22,0 0-1,-1 0 0,1 0 1,0 0-1,-1 1 1,1-1-1,0 0 0,-1 0 1,1 0-1,-1 0 1,1-1-1,0 1 0,-1 0 1,1 0-1,0 0 1,-1 0-1,1 0 0,0 0 1,-1 0-1,1-1 0,0 1 1,-1 0-1,1 0 1,0 0-1,-1-1 0,1 1 1,0 0-1,0-1 1,-1 1-1,1 0 0,0 0 1,0-1-1,0 1 1,-1 0-1,1-1 0,0 1 1,0 0-1,0-1 0,0 1 1,0-1-1,0 1 1,0 0-1,0-1 0,0 1 1,0 0-1,0-1 1,0 1-1,0 0 0,0-1 1,0 1-1,0-1 1,0 1-1,0 0 0,0-1 1,1 1-1,-1 0 0,0-1 1,0 1-1,0 0 1,1 0-1,-1-1 0,0 1 1,0 0-1,1-1 1,-32 8 61,25-3-75,0 0 0,0 1 1,1 0-1,0-1 0,0 2 0,0-1 0,0 1 0,1-1 0,0 1 0,0 0 1,-3 7-1,5-9-12,0 0 1,0-1 0,0 1 0,1 0-1,-1 1 1,1-1 0,0 0 0,0 0-1,0 1 1,1-1 0,-1 0 0,1 0 0,0 1-1,1-1 1,-1 0 0,1 1 0,0-1-1,-1 0 1,4 7 0,-2-9-190,0 0 0,0 0 1,0 0-1,0 0 0,1 0 1,-1 0-1,1-1 0,-1 1 1,1-1-1,0 1 0,0-1 1,-1 0-1,1 0 0,0 0 1,0-1-1,0 1 0,0-1 1,4 1-1,1-1-1194,0 1 0,-1-1 0,1-1 0,-1 1 0,1-1 0,10-3 0,9-8-4868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5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3011,'0'0'8039,"-48"32"-5764,42-25-290,6-4-479,0 0-801,10 5 159,6 2 1,7 2-256,2 3-225,6 2-224,2 6-128,7-6-544,1-3-1442,2-7-2786,0-7-3941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5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4740,'0'0'13325,"48"32"-12140,-18-32-352,6 0-128,3 0-513,5-6-128,3-7-929,-7-4-1217,-3-4-3555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5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7495,'0'0'-2306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5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494 162 5029,'0'-12'-652,"1"-1"310,1 2 227,-2 1-1,1-1 1,-2 1-1,1-1 0,-3-10 1,3 18 275,-1 0 0,0 0 0,0 0 1,0 0-1,0 0 0,-1 0 0,1 0 0,-1 1 0,1-1 0,-1 0 1,0 1-1,0 0 0,0-1 0,-1 1 0,1 0 0,0 0 0,-1 0 1,1 0-1,-1 1 0,0-1 0,0 1 0,1-1 0,-1 1 0,-4-1 1,3 1 27,-1 0 1,0 0 0,0 0 0,0 1 0,-1-1 0,1 1 0,0 1 0,0-1 0,0 1-1,0 0 1,0 0 0,0 0 0,-9 4 0,6-1-51,-1 1 0,1-1 0,0 2 0,0-1 0,1 1 0,-14 13-1,0 5 3,0 2 0,2 0 0,-21 36 0,39-60-119,-28 49 334,2 2-1,2 1 0,3 1 0,2 1 1,3 0-1,2 2 0,3 0 0,2 0 1,3 1-1,0 85 0,7-122-275,1 0 0,1 0 0,1-1 0,1 1 0,1-1-1,1 0 1,1 0 0,9 20 0,-11-32-66,-1 0 1,1-1-1,1 1 0,-1-1 1,1 0-1,1 0 0,0-1 1,0 0-1,0 0 1,1-1-1,0 0 0,0 0 1,0-1-1,1 0 0,0 0 1,0-1-1,0 0 0,0-1 1,19 4-1,-12-4 75,1-2 0,-1 0-1,1-1 1,0-1-1,-1 0 1,0-1 0,1-1-1,-1 0 1,0-2 0,0 0-1,-1 0 1,1-1 0,-1-1-1,-1-1 1,1 0 0,-1-1-1,21-17 1,-2-2 119,-1-1 0,-2-1-1,-1-2 1,-1 0 0,40-62 0,-39 48 34,-2-1 0,-2-1 0,-2-1 1,-2-1-1,-3-1 0,-1-1 0,-3-1 0,-2 0 1,-3 0-1,5-89 0,-13 124-208,-2 0 0,0 0 1,-1 0-1,0 1 0,-2-1 0,0 1 0,-7-20 0,9 30-26,-1 1-1,0 0 1,-1-1-1,1 1 1,-1 0-1,0 1 0,-1-1 1,1 1-1,-1 0 1,0 0-1,0 0 1,-1 1-1,1-1 0,-1 1 1,0 1-1,0-1 1,0 1-1,-1 0 1,1 0-1,-13-2 0,5 2-34,1 1-1,0 1 0,-1 0 0,1 0 0,-1 2 1,1 0-1,0 0 0,-1 1 0,1 1 0,0 0 0,0 1 1,-14 6-1,-14 8-1025,1 2 0,-48 33 0,0 0-4010,62-40-66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26 250 5381,'0'0'5130,"-4"-9"-2711,1 5-2190,0 0 1,1-1 0,0 1 0,0-1 0,0 1 0,0-1 0,1 1 0,0-1 0,0 0 0,0 0 0,0 0 0,1 0 0,0 1-1,0-1 1,0 0 0,1 0 0,0 0 0,-1 0 0,2 0 0,-1 1 0,0-1 0,1 0 0,0 1 0,0 0 0,1-1-1,-1 1 1,1 0 0,4-5 0,4-1-177,1 1-1,0 0 1,0 0-1,1 1 1,0 1-1,1 0 1,0 1-1,0 0 1,0 1-1,1 1 1,16-3-1,4 1-46,1 1-1,0 2 0,55 2 0,-76 2-1,-1 2-1,0-1 1,0 2-1,-1 0 0,1 1 1,-1 0-1,0 1 1,13 8-1,-12-7 4,-1 0 0,0-1 0,1-1-1,0 0 1,1-1 0,-1 0 0,24 2 0,-3-6 20,0-1-1,0-2 1,0-1 0,63-18-1,-82 19 138,0-1 0,0 2 0,1 0 0,-1 1 1,1 1-1,-1 0 0,1 1 0,-1 1 0,0 1 0,23 6 0,-30-6-151,1 0 1,0 0-1,0-1 1,0 0-1,0-1 0,0 0 1,0-1-1,0 0 1,0 0-1,0-1 1,0-1-1,0 0 1,0 0-1,-1 0 1,1-2-1,-1 1 0,1-1 1,-1 0-1,0-1 1,-1 0-1,1-1 1,-1 1-1,0-2 1,14-13-1,-35 25-14581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204 122 3940,'0'0'181,"10"-9"1538,-4 3-1145,36-36 951,-39 39-850,-1 0 0,1 0-1,0-1 1,-1 1-1,0-1 1,0 0 0,0 0-1,0 0 1,-1 0-1,1 0 1,-1 0 0,1-8-1,-2 11-564,-1 1-1,1-1 0,-1 0 1,1 1-1,-1-1 0,0 1 1,1-1-1,-1 1 0,0-1 1,1 1-1,-1-1 0,0 1 1,0 0-1,1-1 1,-1 1-1,0 0 0,0 0 1,1 0-1,-1-1 0,0 1 1,0 0-1,0 0 0,0 0 1,1 0-1,-1 1 1,0-1-1,-1 0 0,-27 2 267,17 2-227,0 0-1,1 0 1,-1 1-1,1 0 1,0 1 0,1 0-1,-1 1 1,1 0-1,-17 17 1,12-10 146,1 0 0,0 1 0,1 1 0,1 0 0,-13 24 0,22-36-223,1 0 0,-1 1 0,1-1 0,1 1 0,-1 0 0,1 0 0,0-1-1,0 1 1,0 0 0,0 0 0,1 0 0,0 0 0,0 5 0,1-7-66,0-1 0,-1 0 1,1 0-1,0 0 0,0 0 0,0 0 1,0 0-1,1 0 0,-1 0 1,0-1-1,1 1 0,-1 0 0,1-1 1,0 1-1,-1-1 0,1 0 1,0 1-1,0-1 0,0 0 0,0 0 1,0 0-1,0 0 0,0-1 1,0 1-1,1-1 0,-1 1 0,0-1 1,0 1-1,1-1 0,1 0 1,13 1-466,0-1 0,0 0 0,-1-1 0,1 0 0,0-2 0,29-7 0,-27 4-2304,-1-1 0,1-1 0,17-10 0,-4-1-7449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3972,'0'0'9150,"-8"4"-7410,2-1-1414,-1 0-1,1 1 1,0 0 0,0 1-1,0-1 1,1 1 0,0 0-1,0 0 1,0 1-1,1-1 1,-1 1 0,1 0-1,0 0 1,1 1 0,-5 10-1,-17 52 1556,23-64-1792,1 1 1,0 0-1,0-1 0,0 1 0,1 0 0,-1 0 0,2-1 0,-1 1 0,0 0 1,3 8-1,-2-12-102,1 0 1,0 0-1,-1 0 1,1-1-1,0 1 1,0 0-1,0-1 1,0 0-1,0 1 0,0-1 1,0 0-1,1 0 1,-1-1-1,0 1 1,0 0-1,1-1 1,-1 1-1,1-1 1,-1 0-1,0 1 1,1-1-1,-1 0 1,4-1-1,3 1-875,1 0 0,0-1 0,-1 0 0,18-5 0,0-8-4792,-3-5-2989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8008,'0'0'11840,"0"9"-10569,-2 31-218,0-19-575,1-1 0,1 0 0,0 1 0,4 21 0,-3-41-476,-1 1 0,1-1 0,0 0 0,-1 0 0,1 0 0,0 0 0,0 0 0,0 1 0,-1-1 0,1-1 0,0 1 0,0 0 0,1 0 0,-1 0 0,0 0-1,0-1 1,0 1 0,0-1 0,1 1 0,-1-1 0,0 1 0,1-1 0,-1 1 0,0-1 0,1 0 0,-1 0 0,0 0 0,1 0 0,-1 0 0,0 0 0,1 0 0,-1 0 0,0-1 0,1 1 0,-1 0 0,0-1 0,2 0 0,3-1-143,0 0 1,0 0 0,0-1-1,0 0 1,-1 0 0,10-7-1,-3 1-1060,0-1 0,0 0 0,-1-1 0,0 0 0,-1-1 0,0 0-1,-1-1 1,14-25 0,-60 68 3929,-47 82 2366,74-98-4686,2 0 0,0 1 0,0 0-1,2 0 1,0 1 0,-5 20 0,11-15-480,12-21-1743,16-25-4957,-11 2-883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17:48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13997,'0'0'7410,"-1"10"-6348,0 92 494,-2 42-613,0-131-921,0 0-1,0 0 1,-1-1 0,-1 1 0,0-1 0,0 0 0,-1 0 0,-1-1 0,0 1 0,-14 16 0,6-11-394,-1 0 0,0-1 0,-1 0 0,0-1-1,-27 16 1,9-12-2211,2-9-2628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1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9289,'0'0'12107,"-8"66"-11851,8-31-159,0 2-65,0 3-64,0-1-289,6-1-319,-4-2-225,-1-5-416,1-4-513,-2-7-897,0-5-1088,0-8-1442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17072,'-10'13'1815,"-10"15"-358,1 1 1,-16 33-1,28-49-859,0 1 1,1 1-1,1-1 1,1 1 0,0 0-1,0 0 1,2 0-1,-2 22 1,4-35-581,0-1 0,0 1 1,0 0-1,1 0 0,-1 0 0,0-1 1,1 1-1,-1 0 0,1-1 1,0 1-1,-1 0 0,1-1 0,0 1 1,0-1-1,0 1 0,0-1 1,0 1-1,0-1 0,1 0 0,-1 1 1,0-1-1,1 0 0,-1 0 1,3 1-1,0 0 12,0 0 1,0-1-1,0 0 1,0 0-1,1 0 1,-1-1-1,0 1 1,0-1-1,1 0 1,4-1-1,9-1-160,-1-1 0,1 0 0,32-12 0,-43 12 2,6-2-35,0 1 0,0 0 0,0 0 1,1 2-1,26-3 0,-40 5 170,0 0 0,1 0-1,-1 0 1,0 0 0,1 0 0,-1 0 0,0 0-1,1 0 1,-1 0 0,0 0 0,1 0 0,-1 1-1,0-1 1,1 0 0,-1 0 0,0 0 0,1 0-1,-1 1 1,0-1 0,0 0 0,1 0 0,-1 1-1,0-1 1,0 0 0,0 0 0,1 1 0,-1-1-1,0 0 1,0 1 0,0-1 0,0 0 0,0 1-1,0-1 1,0 0 0,0 1 0,1-1 0,-1 0-1,0 1 1,-5 18 360,-14 14 394,4-15-53,-1-1-1,-21 17 0,32-30-625,1 0 0,-2 0 0,1 0 0,0-1 0,-1 1 0,1-1 0,-1-1 0,0 1 0,0-1-1,0 0 1,-1-1 0,-11 3 0,17-5-151,0 1 0,0-1 0,0 1-1,0-1 1,0 1 0,0-1-1,0 1 1,0-1 0,1 0 0,-1 0-1,0 1 1,1-1 0,-1 0 0,0 0-1,1 0 1,-1 0 0,1 0 0,-1 0-1,1 0 1,0 0 0,-1 0-1,1 0 1,0 0 0,0 0 0,0 0-1,0 0 1,-1 0 0,1 0 0,1 0-1,-1 0 1,0 0 0,0 0 0,1-1-1,5-40-5524,-2 36 4184,0-1-1,0 1 0,1 0 0,-1 0 0,1 0 0,1 0 0,-1 1 0,1 0 0,10-7 0,12-7-3639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1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11243,'5'-8'1201,"0"-2"-766,1 1 0,0 1 0,0-1 1,1 1-1,0 0 0,1 1 0,-1-1 1,2 2-1,-1-1 0,1 1 0,-1 0 0,2 1 1,-1 0-1,1 0 0,-1 1 0,1 0 1,0 1-1,21-4 0,-21 6-410,-1 1-1,1 0 1,-1 0-1,0 1 1,1 0-1,-1 1 1,0 0 0,1 0-1,-1 1 1,0 0-1,14 8 1,-19-8-5,1 0 0,-1 0 0,0 0 0,0 0 1,0 1-1,0 0 0,-1 0 0,0 0 0,0 0 0,0 1 0,0-1 0,0 1 1,-1 0-1,0-1 0,0 1 0,0 0 0,-1 0 0,0 0 0,0 1 1,0-1-1,0 0 0,-1 9 0,0-11 72,0 1 1,0-1-1,0 0 0,0 1 0,-1-1 1,1 1-1,-1-1 0,0 0 0,0 1 1,0-1-1,-1 0 0,1 0 0,-1 0 1,0 0-1,0 0 0,0 0 0,0-1 1,0 1-1,0 0 0,-6 3 1,3-3 0,1 0 1,-1 0-1,-1-1 1,1 0 0,0 0-1,0-1 1,-1 1 0,1-1-1,-1 0 1,1-1 0,-1 1-1,-7-1 1,1 0-301,-3 0 606,32 0-16505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1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5477,'0'0'9321,"31"72"-8136,-24-36-608,1 3-385,0 2-256,-1 0-1602,-1 0-2081,-4-6-866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1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9 156 5765,'0'0'4570,"-2"-10"-1831,-5-34-401,7 41-2151,1 1 1,-1 0-1,0-1 1,1 1-1,0 0 1,-1-1-1,1 1 0,0 0 1,0 0-1,1 0 1,-1-1-1,0 2 1,1-1-1,-1 0 0,1 0 1,0 0-1,-1 1 1,1-1-1,0 0 1,4-1-1,40-22 1375,-41 23-1359,9-3-35,0-1 0,1 2-1,-1 0 1,1 0 0,0 2 0,0 0-1,0 1 1,1 0 0,-1 1-1,0 1 1,24 3 0,-37-3-166,1-1 0,-1 1-1,1 0 1,-1 0 0,0-1 0,0 2 0,1-1 0,-1 0-1,0 0 1,0 1 0,0-1 0,0 1 0,0 0 0,0-1-1,-1 1 1,1 0 0,-1 0 0,1 0 0,-1 0 0,0 1-1,1-1 1,-1 0 0,0 1 0,-1-1 0,1 0 0,0 1 0,-1-1-1,1 1 1,-1-1 0,0 1 0,0-1 0,0 1 0,0-1-1,0 1 1,0-1 0,-1 4 0,-1 0 90,0 0 0,0 0 0,0 0 0,0 0 0,-1-1 0,0 1 0,-1-1 0,1 1 0,-1-1 0,0 0 0,0-1 0,0 1 0,-8 5 0,5-4-53,0 0 1,-1-1 0,0-1-1,0 1 1,-1-1-1,1 0 1,-1-1-1,0 0 1,0 0-1,0-1 1,0-1 0,0 1-1,0-1 1,-1-1-1,1 1 1,-18-3-1,26 1-176,0 1-1,1-1 1,-1 1-1,0-1 0,1 1 1,-1-1-1,0 1 0,1-1 1,-1 0-1,1 1 0,-1-1 1,1 0-1,-1 1 0,1-1 1,-1 0-1,1 0 0,0 0 1,-1 1-1,1-1 1,0 0-1,0 0 0,0 0 1,0 0-1,0 0 0,0 0 1,0 1-1,0-1 0,0-2 1,0 0-521,0-19-4825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2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1092 3683,'0'0'4437,"3"-11"-3530,12-33 207,2 0 0,2 2-1,34-57 1,17-39-497,12-52-644,53-111 708,-27 109-6957,-87 161 2475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2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1139 4292,'0'0'2125,"-8"11"-892,-62 89 2488,69-100-3641,1 1 0,0 0 0,-1 0 0,1-1 0,0 1 1,-1 0-1,1 0 0,-1-1 0,1 1 0,-1-1 0,1 1 0,-1 0 1,0-1-1,1 1 0,-1-1 0,0 1 0,1-1 0,-1 0 0,0 1 0,0-1 1,1 0-1,-1 1 0,0-1 0,0 0 0,0 0 0,1 0 0,-1 1 1,-1-1-1,-2-21 1303,12-39-510,8 5-690,3 1 0,2 1 0,30-54-1,94-146 294,60-56-2449,-53 83-934,-75 101-1331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4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8808,'-10'6'911,"1"1"-1,0 0 0,1 1 1,-1 0-1,1 0 0,1 1 1,0 0-1,-12 19 0,13-17-645,1 0 1,1 1-1,0-1 0,0 1 0,1 0 0,1 0 0,0 1 0,0-1 0,1 0 0,1 0 1,0 1-1,1-1 0,2 14 0,0-11-137,1 0-1,1 0 1,0 0-1,1-1 1,1 0 0,0 0-1,0 0 1,2-1-1,0 0 1,12 14 0,-4-7 125,1-1 1,1-1 0,0 0-1,1-2 1,30 19-1,-25-21-38,1-1 0,1-1 0,0-1-1,0-2 1,1 0 0,1-2 0,-1-2 0,31 3-1,14-2 174,0-4 0,74-6 0,-81-2-264,-1-2 1,0-3-1,0-3 1,-1-3-1,87-35 1,-145 49-285,-18 8-473,-24 13-1943,6 5-2743,15-11-940,3-2-1151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4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63 315 5061,'0'0'7490,"-8"2"-3978,-3 3-2457,-10 3 177,-1-6 3224,39-14-1224,-9 4-2978,33-20-8,2 1 1,77-37 0,-101 55-198,1 2 1,-1 0-1,1 1 0,0 1 0,1 1 1,-1 1-1,1 1 0,-1 0 0,31 3 1,-47-1-45,0 2 0,0-1 1,0 0-1,0 1 1,0 0-1,0-1 0,0 2 1,0-1-1,-1 0 1,1 1-1,-1 0 0,0-1 1,0 1-1,0 1 1,0-1-1,0 0 0,-1 1 1,1-1-1,-1 1 0,2 5 1,-2-5 4,1 1 1,-1-1 0,1 0-1,0 0 1,0-1 0,0 1-1,0-1 1,1 1-1,0-1 1,-1 0 0,1 0-1,0-1 1,1 1 0,-1-1-1,0 0 1,1 0-1,4 2 1,4-3 63,-1 0 1,1-1-1,-1 0 0,0-1 1,1 0-1,-1-1 0,0 0 1,0-1-1,0-1 0,0 0 1,0 0-1,-1-1 0,0-1 1,0 0-1,0 0 0,17-15 1,-12 9 42,0-1 1,-1-1 0,0 0-1,-1-1 1,-1-1-1,0 0 1,-1-1-1,-1 0 1,13-28 0,-23 45-282,-1-1 0,1 0 0,-1 1-1,0-1 1,1 0 0,-1 0 0,0 1 0,1-1 0,-1 0 0,0 0 0,0 1 0,0-1 0,1 0 0,-1 0 0,0 0 0,0 0 0,0 1 0,0-1 0,-1 0 0,1 0 0,0 0 0,0 1 0,0-1-1,-1-1 1,-20-1-7548,4 3-1102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1 10570,'0'0'10880,"8"10"-9551,-4-5-1192,0 1 0,0 0 0,0-1 0,-1 2-1,1-1 1,-1 0 0,-1 1 0,1-1 0,-1 1 0,-1 0 0,1 0 0,-1-1 0,0 1 0,-1 0 0,1 0 0,-2 14-1,-6 17 62,-1 0 0,-2-1 0,-15 37-1,-53 110 359,41-100-579,-51 117 46,-7 12 27,-66 222 0,152-405-37,1 1 0,2 0 0,0 0 0,2 1 0,2-1 0,2 58 0,1-79-2,0 0 1,1 0-1,0 0 0,0 0 0,1 0 1,1 0-1,-1-1 0,2 1 1,-1-1-1,1 0 0,1 0 1,-1-1-1,1 0 0,1 0 1,0 0-1,0-1 0,0 0 1,1 0-1,0-1 0,1 0 1,-1 0-1,1-1 0,0 0 1,15 6-1,-2-4 204,0-1 1,0 0-1,0-2 1,1 0-1,30 0 1,115-6-22,-166 2-197,17-2-322,1 0-1,-1 0 1,31-10 0,16-16-4631,-32 7-1439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4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5637,'0'0'17425,"15"-2"-16224,62-7-766,0 3 0,0 4 0,146 14 0,-206-9-451,1 0-1,-1 0 1,0 2-1,0 0 1,30 14-1,-44-18 12,0 0 1,-1 1-1,1-1 0,0 1 0,-1 0 0,1 0 1,-1 0-1,0 0 0,0 0 0,0 0 1,0 1-1,0-1 0,0 1 0,0-1 0,-1 1 1,0 0-1,1-1 0,-1 1 0,0 0 1,0 0-1,0 0 0,-1 0 0,1 0 1,-1 0-1,0 0 0,0 0 0,0 1 0,0-1 1,0 0-1,-1 0 0,1 0 0,-1 0 1,0 0-1,0 0 0,0 0 0,0-1 1,0 1-1,-1 0 0,1 0 0,-1-1 0,0 1 1,-2 2-1,-6 9 13,-1-1 0,0 0 0,-1 0 0,0-1 0,-1 0 0,-17 10 0,-95 60 307,94-63-115,-64 37 535,47-30-757,2 2 0,1 2-1,-43 37 1,74-51-1323,12-13-4623,14-3-3994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17 12300,'0'0'3614,"-8"-3"-1137,2 0-2197,-1 1 1,1 0-1,-1 0 0,1 0 1,-1 1-1,1 0 0,-1 1 1,0-1-1,1 1 1,-1 1-1,0-1 0,1 1 1,-1 0-1,1 1 1,-1-1-1,1 1 0,0 1 1,0-1-1,-1 1 1,-6 4-1,-7 7 81,0 1 0,1 1 1,1 1-1,0 0 0,1 2 0,1 0 1,-27 40-1,33-41-263,0 0 1,0 1 0,2 0-1,0 0 1,2 0-1,0 1 1,1 0-1,1 1 1,-3 38 0,7-54-98,0-1 1,0 1 0,0 0 0,1 0 0,0-1 0,-1 1 0,2-1-1,-1 1 1,1-1 0,-1 1 0,1-1 0,1 0 0,-1 0 0,0 0-1,1 0 1,0 0 0,0 0 0,0-1 0,0 1 0,1-1-1,-1 0 1,1 0 0,0 0 0,0-1 0,6 3 0,-2-1 4,0-1 0,0 0 0,1 0 0,-1-1 0,1-1 1,-1 1-1,1-1 0,0-1 0,0 0 0,-1 0 0,1 0 1,17-4-1,-18 1 6,0 1 0,0-1 1,-1-1-1,1 1 0,-1-1 1,0-1-1,0 1 0,0-1 1,-1-1-1,0 1 0,7-8 1,-9 9 12,-1 1 0,0 0 0,0-1 0,0 1 0,-1-1 0,1 0 0,-1 0 0,0 0 0,0 0 0,0-1 0,-1 1 0,1 0 0,-1-1 1,0 1-1,0-1 0,-1 1 0,1-1 0,-1 0 0,0 1 0,0-1 0,-2-7 0,1 10-21,0 0 0,0 0 0,0 1 1,-1-1-1,1 0 0,-1 0 0,1 1 0,-1-1 0,1 1 0,-1-1 0,0 1 1,0 0-1,0 0 0,0 0 0,0 0 0,0 0 0,0 0 0,0 0 0,0 1 0,0-1 1,0 1-1,-1-1 0,1 1 0,0 0 0,0 0 0,-1 0 0,1 0 0,0 0 1,0 1-1,0-1 0,-1 1 0,-1 0 0,-2 0-4,1 0 0,-1 1-1,1-1 1,-1 1 0,1 0 0,0 1 0,-1-1-1,1 1 1,1 0 0,-1 0 0,-7 6 0,11-7 7,-1-1 0,1 1-1,-1 0 1,1-1 0,0 1 0,0 0 0,0 0 0,0 0 0,0 0 0,0 0 0,0 0 0,1 0 0,-1 0 0,1 0 0,-1 0 0,1 0 0,0 1 0,0-1 0,0 0 0,0 4 0,1-4-1,0-1 0,0 0-1,0 1 1,0-1-1,0 0 1,0 1 0,0-1-1,0 0 1,1 0 0,-1 0-1,0 0 1,1 0 0,-1 0-1,1 0 1,-1-1 0,1 1-1,0-1 1,-1 1 0,1-1-1,0 1 1,-1-1 0,1 0-1,0 0 1,-1 0 0,4 0-1,13 0-40,-1-1 1,0-1-1,0 0 0,0-2 0,0 0 1,0-1-1,-1 0 0,31-15 0,39-13-303,-85 33 335,-1 0 0,1-1 0,-1 1 0,1 0 0,-1 0 0,1-1 0,-1 1 0,1 0 0,0 0 0,-1 0 0,1 0 0,-1 0 0,1 0 0,-1 0 0,1 0 0,-1 0 0,1 0 0,0 0 0,-1 0 0,1 0 0,-1 0 0,1 1 0,-1-1 0,1 0 0,-1 0 0,1 1 0,-1-1 0,1 0 1,-1 1-1,1-1 0,-1 0 0,0 1 0,1-1 0,-1 1 0,0-1 0,1 1 0,-1-1 0,0 1 0,1-1 0,-1 1 0,0-1 0,0 1 0,-5 31 111,-26 31 221,16-39-429,9-16-75,0 1-1,0-1 0,1 1 0,1 0 1,-1 1-1,1-1 0,1 1 0,0-1 1,-4 21-1,7-30 41,1 0 0,-1 0 0,1-1-1619,-1 1 1619,0 0 0,0 0 0,0 0 0,0 0 0,0 0 0,0 0 0,0 0 0,0 0 0,1 0 0,-1 0 0,0 0 0,0 0 0,0 0 0,0 0 0,0 0 0,0 0 0,0 0 0,0 0 0,1 0 1,-1 0-1,0 0 0,0 0 0,1 1-1620,-1-1 1620,0 1 0,0-1 0,0 0 0,0 0 1,0 0-1,0 0 0,0 0 0,0 0 0,0 0 0,0 0 0,0 0 0,0 1 0,0-1 0,0 0 0,-1 0 0,10-5-10499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70 270 6534,'0'0'20873,"-9"9"-20568,6-6-279,-38 41 250,39-41-251,0 0-1,0 0 0,1 1 0,-1-1 1,1 0-1,-1 0 0,1 1 0,0-1 1,1 1-1,-1-1 0,0 1 0,1-1 1,0 1-1,0-1 0,0 1 0,0 0 0,1-1 1,0 5-1,0-6-12,0-1 1,0 0 0,0 1-1,1-1 1,-1 0-1,0 0 1,0 0-1,1 0 1,-1 0 0,1 0-1,-1 0 1,1-1-1,-1 1 1,1-1-1,-1 1 1,1-1 0,0 1-1,-1-1 1,1 0-1,0 0 1,-1 0-1,1 0 1,0 0 0,-1 0-1,1 0 1,3-1-1,1 1 21,0-1-1,0 0 0,1 0 1,-1-1-1,0 0 0,6-2 1,0-4-58,0-1 1,0 0-1,-1-1 1,0 0-1,-1 0 0,0-1 1,0-1-1,-2 1 1,1-1-1,-1-1 1,-1 0-1,-1 0 1,1 0-1,4-17 0,-12 32 34,0-1 1,1 1-1,0-1 0,-1 1 0,1 0 0,0-1 0,0 1 0,0-1 0,0 1 0,0-1 0,0 1 0,0 0 0,1-1 0,-1 1 0,0-1 0,1 1 0,-1-1 0,1 1 0,0-1 0,-1 0 0,1 1 0,0-1 0,0 0 0,0 1 0,0-1 0,0 0 0,0 0 0,0 0 0,1 0 0,-1 0 0,0 0 0,1 0 0,-1 0 0,0-1 0,1 1 0,-1-1 0,1 1 0,-1-1 0,1 1 0,-1-1 0,3 1 0,7-2 25,1-1 0,-1 0 0,0-1-1,1 0 1,-1 0 0,-1-1 0,1-1-1,0 0 1,-1 0 0,0-1 0,-1 0-1,1-1 1,14-14 0,-9 8-6,-2 0 1,1-1-1,-2 0 0,0-1 1,-1-1-1,0 0 0,13-27 1,-22 38-26,0 0 1,0 0-1,0 0 0,0 0 1,-1 0-1,0-1 0,0-7 1,-12 22-351,0 9 349,1 0 1,0 1-1,1 0 1,1 1 0,1-1-1,1 1 1,-5 25 0,5-12 314,1 1 1,2-1 0,1 60-1,3-84-293,0 0 0,0 0-1,1-1 1,5 16 0,-6-22-46,-1 0 0,1 0 0,0 0 0,-1 0 0,1 0 0,0 0 0,0 0 0,0-1 0,1 1 0,-1 0 0,0-1 0,1 1 0,-1-1 0,1 0 0,-1 1 0,1-1 0,0 0 0,-1 0 0,1 0 0,0 0 0,0 0 0,0 0 0,0-1 0,0 1 0,3 0 0,-4-2-59,-1 1 0,1-1 1,0 0-1,-1 0 1,1 0-1,-1 0 1,1 0-1,-1 0 0,1 0 1,-1 0-1,0 0 1,1 0-1,-1-1 0,0 1 1,0 0-1,0 0 1,0 0-1,0 0 0,0 0 1,0 0-1,-1-3 1,-2-29-1276,-4 10 1057,-2-1 0,0 1 0,-2 1 0,0 0 0,-24-34-1,0 0 264,28 43 94,-31-47 1240,37 59-545,14 2-128,39 4-579,23 1-2154,-24-4-3326,-4-2-5248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12043,'0'0'14323,"2"13"-12903,0 7-1116,-1-1 0,-1 1-1,-1-1 1,-1 1-1,0-1 1,-1 1 0,-8 23-1,-28 73 431,23-76-904,3 1 0,1 0-1,2 1 1,-5 45 0,14-83-636,1 15-229,2-15-2272,2-2-3391,2-2-2425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6566,'0'0'17670,"2"8"-15951,-1-5-1660,-1 0-1,1-1 0,0 1 1,-1-1-1,1 1 1,0-1-1,0 1 0,1-1 1,-1 0-1,0 0 1,1 1-1,-1-1 0,1 0 1,0 0-1,0-1 1,0 1-1,0 0 0,0 0 1,0-1-1,0 0 1,0 1-1,1-1 0,-1 0 1,1 0-1,-1 0 1,1 0-1,-1-1 0,1 1 1,-1 0-1,1-1 1,-1 0-1,5 0 0,6 0-46,0 0 0,1-1 0,-1 0 0,0-2 0,0 1 0,22-8 0,-31 8-22,0 0-1,0 1 1,-1-1 0,1 0-1,-1-1 1,1 1 0,-1-1-1,0 1 1,0-1 0,0 0-1,4-5 1,-5 6-2,-1 0-1,0-1 1,0 1 0,0-1-1,0 1 1,-1 0 0,1-1-1,-1 1 1,1-1 0,-1 1 0,0-1-1,0 0 1,0 1 0,0-1-1,0 1 1,-1-1 0,1 1-1,-1-1 1,1 1 0,-3-4-1,3 5-2,-1 0 0,0 0 0,1 0 0,-1 0 0,0 0 0,0 0 0,1 1 0,-1-1 0,0 0 0,0 1 0,0-1 0,0 0 0,0 1 0,0-1 0,0 1 0,0 0 0,0-1 0,0 1 0,-1 0 0,1 0 0,0-1 0,0 1 0,0 0 0,0 0 0,0 0 0,0 0 0,-1 1 0,1-1 0,0 0 0,0 0 0,0 1 0,-2 0 0,-1 0 3,0 0-1,1 0 0,-1 1 1,0-1-1,0 1 1,1 0-1,-1 0 0,-3 3 1,-1 2 136,1 1-1,0 0 1,0 0 0,1 0-1,0 1 1,1-1 0,0 1-1,0 1 1,1-1 0,0 1-1,0 0 1,1 0 0,1 0-1,-1 0 1,2 0 0,-1 0-1,1 16 1,2-24-113,-1 0 1,1 0-1,0 0 1,0 0-1,0 0 1,0-1-1,0 1 1,0 0-1,0-1 1,0 1-1,1 0 1,-1-1-1,1 0 1,-1 1-1,1-1 1,0 0-1,-1 0 0,1 0 1,0 0-1,0 0 1,0 0-1,0 0 1,0-1-1,0 1 1,0-1-1,0 1 1,0-1-1,0 0 1,0 0-1,3 0 1,6 1-3,0-1 0,0 0-1,-1-1 1,19-3 0,-18 2-28,0-2-1,0 1 0,0-2 0,-1 1 0,0-1 1,0-1-1,0 0 0,15-12 0,3-7-86,33-36 0,-9 8 149,-52 53-43,0 0-1,0 0 1,0 0-1,0 1 1,0-1-1,0 0 1,0 0-1,0 0 1,0 0-1,0 0 1,0 0-1,0 0 1,0 0-1,0 0 1,0 1-1,0-1 1,0 0-1,0 0 1,0 0-1,0 0 1,0 0-1,0 0 1,0 0-1,0 0 1,0 0-1,0 0 1,1 0-1,-1 1 1,0-1-1,0 0 1,0 0-1,0 0 1,0 0-1,0 0 1,0 0-1,0 0 1,0 0-1,0 0 1,1 0-1,-1 0 1,0 0-1,0 0 1,0 0-1,0 0 1,0 0-1,0 0 1,0 0-1,0 0 1,1 0-1,-1 0 1,0 0-1,0 0 1,0 0-1,0 0 1,0 0-1,0 0 1,0 0-1,0-1 0,0 1 1,0 0-1,1 0 1,-1 0-1,0 0 1,0 0-1,0 0 1,0 0-1,0 0 1,0 0-1,-2 14 47,-6 15 168,-8 5 51,-18 48 770,32-76-918,0 1 0,1-1 1,0 1-1,0-1 0,0 1 0,1 0 0,0-1 0,0 1 0,0 0 1,3 11-1,-2-16-110,0-1 1,0 1-1,0 0 1,0 0-1,0-1 0,1 1 1,-1 0-1,1-1 1,-1 1-1,1-1 1,-1 0-1,1 1 1,0-1-1,0 0 1,-1 0-1,1 0 1,0 0-1,0-1 1,0 1-1,0 0 0,0-1 1,0 0-1,0 1 1,0-1-1,0 0 1,0 0-1,1 0 1,-1 0-1,3-1 1,-1 1-196,0 0 1,0 0-1,0-1 0,0 0 1,0 0-1,0 0 1,0 0-1,-1-1 1,1 1-1,0-1 1,-1 0-1,1 0 1,-1-1-1,5-3 1,-4 0-918,1 0-1,-2 0 1,1-1 0,-1 0 0,0 1 0,0-1 0,-1 0 0,1-1 0,-2 1 0,1 0 0,-1-1 0,0-9 0,4-35-7986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9929,'0'0'16112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61 257 5029,'0'0'7612,"-3"9"-2866,-13 28-2106,9-24-1915,1 1-1,0 0 1,1 0 0,1 0-1,0 1 1,1-1 0,0 1-1,1 0 1,0 19 0,2-32-720,1-1-1,-1 1 1,0-1 0,1 1 0,-1-1 0,0 1-1,1-1 1,0 1 0,-1-1 0,1 0-1,0 1 1,0-1 0,0 0 0,-1 0 0,1 0-1,1 1 1,-1-1 0,0 0 0,0 0-1,0 0 1,0-1 0,1 1 0,1 1 0,0-1-10,0 0 1,0-1-1,0 1 1,0-1 0,-1 0-1,1 1 1,0-1-1,0-1 1,0 1 0,0 0-1,5-2 1,-1 0-31,0 0 1,0-1-1,0 1 1,0-1-1,0-1 1,0 0-1,-1 0 1,0 0-1,6-5 1,4-9 21,-1-1-1,-1 0 1,-1-1-1,0-1 1,-2 0 0,0 0-1,12-39 1,-11 25 5,-1 0-1,-3-2 0,-1 1 1,3-46-1,-9 81 10,-1-1 0,0 1 0,1-1 0,-1 1 0,0-1 0,0 1 0,0-1 0,-1 0 0,1 1 0,0-1 0,0 1 0,-1-1-1,1 1 1,-1-1 0,1 1 0,-1-1 0,0 1 0,0 0 0,0-1 0,1 1 0,-1 0 0,-2-2 0,1 3 5,1-1 1,-1 1-1,0 0 1,1 0-1,-1 0 1,1 1-1,-1-1 1,0 0-1,1 1 1,-1-1-1,1 1 1,-1-1-1,1 1 1,-1-1-1,1 1 1,0 0-1,-1 0 1,1 0-1,0 0 1,-1 0-1,1 0 1,-1 2-1,-12 9 302,1 0-1,0 1 0,1 0 1,1 1-1,-16 26 1,22-34-279,1 0 1,1 1 0,-1 0-1,1-1 1,1 1 0,-1 1-1,1-1 1,0 0 0,1 0-1,-1 1 1,2-1 0,-1 1-1,1-1 1,0 1 0,0-1-1,3 12 1,1-12-236,0 0 1,0-1-1,1 1 0,0-1 0,0 0 1,1-1-1,-1 1 0,1-1 1,0 0-1,1 0 0,-1-1 0,10 5 1,13 11-575,-21-13 715,0 0 1,0 0-1,-1 0 0,0 1 0,-1 0 1,0 0-1,8 15 0,-11-18-129,-1 0 0,1 0 0,-1 0 0,-1 0 0,1 0 0,-1 1 0,0-1 0,0 0 0,-1 1 0,1-1 0,-1 1 0,0-1-1,-1 1 1,1-1 0,-1 1 0,-2 5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1 0 3876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79 5445,'0'0'20580,"3"-3"-20031,7-5-448,-14 15-7,-13 32-50,17-38-54,0 1 0,0-1 0,-1 0 0,1 0 0,0 0 0,0 1 0,0-1 0,0 0 0,0 0 0,1 1 0,-1-1 0,0 0 0,0 0 0,1 0 0,-1 0 0,1 1 0,-1-1 0,1 0-1,0 0 1,-1 0 0,1 0 0,0 0 0,0 0 0,-1 0 0,1-1 0,0 1 0,0 0 0,0 0 0,0-1 0,0 1 0,0 0 0,0-1 0,1 1 0,-1-1 0,2 1 0,35 8-496,-34-8 493,0-1-1,0 1 1,0-1 0,0 1-1,0 0 1,-1 1-1,1-1 1,0 1 0,-1-1-1,1 1 1,-1 0-1,0 1 1,1-1 0,-1 0-1,0 1 1,0 0-1,-1-1 1,1 1-1,-1 0 1,1 1 0,-1-1-1,0 0 1,0 1-1,0-1 1,1 5 0,2 5-6,0 0 1,-1 1-1,0 0 0,-1 0 1,-1 0-1,0 0 1,-1 0-1,0 1 1,-1-1-1,-3 24 1,1-28 178,1 0 0,-2 0 0,1 0-1,-1 0 1,-1-1 0,0 1 0,0-1 0,-1 0 0,0 0 0,0 0-1,-1-1 1,0 0 0,-1 0 0,0 0 0,-12 10 0,17-16-64,1-1 0,-1 1 1,0-1-1,0 1 0,0-1 0,0 0 1,0 0-1,0 0 0,0 0 0,0 0 1,0 0-1,0-1 0,-1 1 0,1-1 1,0 1-1,-1-1 0,1 0 0,0 0 1,0 0-1,-1 0 0,-4-1 0,5 0-63,1 0-1,-1-1 1,0 1-1,0-1 1,1 1-1,-1-1 1,1 1-1,-1-1 1,1 0-1,0 0 1,-1 0-1,1 1 1,0-1-1,0 0 1,1-1-1,-1 1 1,0 0-1,0-3 1,-2-8-167,1-1 0,0 0 1,1 0-1,1 0 0,2-26 0,-1 31 73,1 1 1,1-1-1,-1 1 0,2-1 0,-1 1 0,1 0 1,0 0-1,0 0 0,1 1 0,0 0 0,1 0 1,0 0-1,0 0 0,0 1 0,0 0 0,10-6 1,16-11 63,1 1 1,53-26 0,1-1-92,-74 41 2,-1 0 0,-1-1 0,16-15 0,-23 20 80,-1 1-1,-1 0 0,1-1 0,0 0 0,-1 1 0,0-1 0,0 0 0,0 0 0,0-1 0,-1 1 1,0 0-1,0 0 0,0-1 0,0 1 0,0-7 0,-1 9 8,0 1-1,0 0 1,0 0-1,-1 0 1,1 0 0,0 0-1,-1 0 1,1 0-1,0 0 1,-1-1-1,0 1 1,1 1 0,-1-1-1,1 0 1,-1 0-1,0 0 1,0 0-1,1 0 1,-1 1 0,0-1-1,0 0 1,0 0-1,0 1 1,0-1-1,0 1 1,0-1-1,0 1 1,0 0 0,0-1-1,0 1 1,-1 0-1,1 0 1,0-1-1,0 1 1,0 0 0,0 0-1,0 0 1,0 1-1,-1-1 1,1 0-1,0 0 1,0 1 0,0-1-1,-2 1 1,-2 0 10,0 0-1,1 1 1,-1-1 0,0 1 0,0 0-1,1 1 1,-1-1 0,1 1 0,-5 3 0,4-2 36,0 1 0,0 0 0,0 0 1,1 1-1,0-1 0,0 1 1,0 0-1,1 0 0,-1 0 0,1 1 1,1-1-1,-1 1 0,1 0 1,1-1-1,-1 1 0,1 0 0,0 0 1,1 0-1,-1 0 0,2 10 1,0-15-37,0 0 0,0 1 0,0-1 1,0 0-1,1 0 0,-1 0 1,1 0-1,-1 0 0,1 0 1,0 0-1,0-1 0,-1 1 1,1 0-1,0-1 0,1 0 1,-1 1-1,0-1 0,0 0 1,1 0-1,-1 0 0,0-1 1,1 1-1,-1 0 0,1-1 0,-1 0 1,6 1-1,8 0 7,0 0 0,31-3 0,-41 2-4,4-2-13,-1 0 0,0 0 1,0-1-1,0 0 0,0 0 0,0-1 0,-1 0 0,1-1 0,-1 0 0,0 0 0,0-1 1,-1 1-1,0-2 0,0 1 0,0-1 0,-1 0 0,0-1 0,0 1 0,-1-1 0,0 0 1,-1-1-1,1 1 0,5-18 0,-25 58-236,9-21 246,0-1 0,1 1-1,-7 22 1,12-32 1,-1 1 0,1 0 0,-1 0 0,1 0 0,-1 0 0,1 0 0,0 0 0,0 0 0,0 0 0,0 0 0,0 0 0,0 0 1,1 0-1,-1 0 0,1-1 0,-1 1 0,1 0 0,0 0 0,0 0 0,0-1 0,0 1 0,0 0 0,0-1 0,0 1 0,0-1 0,1 1 0,-1-1 0,1 0 0,-1 1 1,1-1-1,-1 0 0,4 2 0,0-2 1,0 0 0,-1 0 1,1 0-1,0-1 0,0 1 1,0-1-1,0-1 0,0 1 1,-1 0-1,1-1 0,0 0 1,9-3-1,-8 2-20,0-1 1,-1 1-1,1-1 1,0 0-1,-1-1 1,0 1-1,0-1 1,0 0-1,0 0 1,0-1-1,-1 1 1,0-1-1,0 0 1,0 0-1,-1 0 1,1-1-1,-1 0 0,0 1 1,-1-1-1,0 0 1,0 0-1,0 0 1,0 0-1,-1-1 1,0 1-1,0-8 1,-1 14 0,0 0 0,0 0 0,-1 1 0,1-1 0,0 0 0,0 0 0,0 1 1,0-1-1,0 0 0,-1 0 0,1 0 0,0 1 0,0-1 0,0 0 0,-1 0 0,1 0 0,0 0 1,0 0-1,0 1 0,-1-1 0,1 0 0,0 0 0,0 0 0,-1 0 0,1 0 0,0 0 0,-1 0 1,1 0-1,0 0 0,0 0 0,-1 0 0,1 0 0,0 0 0,0 0 0,-1 0 0,1 0 0,0 0 0,0 0 1,-1 0-1,1-1 0,0 1 0,0 0 0,-1 0 0,1 0 0,0 0 0,0 0 0,0-1 0,0 1 1,-1 0-1,1 0 0,0 0 0,0-1 0,0 1 0,0 0 0,0 0 0,-1-1 0,1 1 0,0 0 1,0 0-1,0-1 0,0 1 0,0 0 0,0 0 0,0-1 0,0 1 0,-14 18-47,11-12 69,0 0 0,0 0 1,0 1-1,1-1 0,0 1 1,1 0-1,-1 0 0,1 0 1,1 0-1,-1 0 0,1-1 1,0 1-1,2 12 0,-1-16-7,0 1-1,0-1 1,0 0-1,1 0 1,-1 0-1,1 0 1,0-1-1,0 1 1,0 0-1,0-1 1,0 1-1,1-1 0,-1 0 1,1 0-1,-1 0 1,1 0-1,0 0 1,0 0-1,0-1 1,0 1-1,0-1 1,0 0-1,0 0 1,0 0-1,0-1 0,1 1 1,-1-1-1,0 1 1,1-1-1,4 0 1,-1-1-7,-1 1 0,1-1 0,0 0 0,-1 0 0,1-1 0,0 1 1,-1-2-1,0 1 0,0-1 0,1 0 0,-1 0 0,-1 0 0,1-1 0,-1 0 0,1 0 1,-1-1-1,0 1 0,-1-1 0,1 0 0,-1 0 0,0-1 0,0 1 0,0-1 0,-1 0 0,0 0 1,0 0-1,-1-1 0,0 1 0,0-1 0,0 1 0,-1-1 0,0 1 0,0-1 0,0 0 1,-1 0-1,0 1 0,-2-12 0,2 17-4,0 1 0,0-1 1,0 1-1,0-1 0,0 1 0,0-1 1,0 1-1,0-1 0,0 1 1,0-1-1,0 1 0,0-1 0,0 1 1,0-1-1,0 1 0,0-1 0,-1 1 1,1 0-1,0-1 0,0 1 1,-1-1-1,1 1 0,0 0 0,0-1 1,-1 1-1,1-1 0,-1 1 0,1 0 1,0 0-1,-1-1 0,1 1 0,-1 0 1,1 0-1,0-1 0,-1 1 1,1 0-1,-1 0 0,1 0 0,-1 0 1,1 0-1,-1 0 0,1 0 0,-1 0 1,1 0-1,-1 0 0,1 0 0,-1 0 1,1 0-1,-1 0 0,1 0 1,-1 0-1,1 0 0,0 1 0,-2-1 1,1 1 5,0 0 1,0 0 0,0 0 0,0 0-1,0 0 1,0 0 0,0 0 0,0 0-1,1 0 1,-1 1 0,0-1 0,1 0 0,-1 0-1,0 1 1,1-1 0,0 0 0,-1 1-1,1-1 1,0 2 0,0-1 2,-1-1-1,1 0 1,0 1-1,1-1 1,-1 0 0,0 1-1,0-1 1,0 1-1,1-1 1,-1 0 0,1 1-1,-1-1 1,1 0 0,0 0-1,-1 1 1,1-1-1,0 0 1,0 0 0,0 0-1,0 0 1,0 0 0,0 0-1,0 0 1,0 0-1,0-1 1,2 2 0,0-1 1,0 0 1,0 0-1,1 0 1,-1-1-1,0 1 1,1-1-1,-1 1 1,0-1 0,1-1-1,5 0 1,1 0-28,0-1 0,-1-1 0,1 1 1,-1-2-1,0 1 0,0-1 0,10-6 1,-10 4-17,0-1 0,0 0 0,0-1 0,-1 0 0,0 0 0,-1-1 0,0 0 0,8-12 0,-21 32 110,-28 55 1028,32-61-1017,0 0 0,0 0 0,1 0 0,0 1 0,0-1 0,0 1 0,1-1 0,0 1 0,0-1-1,0 1 1,0-1 0,2 7 0,-1-10-112,0-1 0,-1 1 0,1-1 0,0 1 0,0-1-1,0 1 1,1-1 0,-1 0 0,0 1 0,0-1 0,1 0 0,-1 0-1,1 0 1,-1 0 0,1 0 0,-1 0 0,1 0 0,-1-1 0,1 1-1,0-1 1,-1 1 0,1-1 0,0 1 0,0-1 0,-1 0 0,1 0 0,0 0-1,0 0 1,3-1 0,24-7-3145,-28 8 2691,1-1 1,-1 0 0,1 0-1,-1 0 1,1 0 0,-1 0-1,0 0 1,0-1 0,0 1-1,0 0 1,0-1 0,0 1-1,1-3 1,6-21-7560,-1-7-5409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10 141 12300,'-1'0'234,"1"0"1,0 0-1,-1 0 1,1 0 0,0 0-1,0 0 1,-1 0-1,1 0 1,0 0-1,-1 0 1,1 0 0,0 0-1,0 0 1,-1 0-1,1 1 1,0-1 0,0 0-1,-1 0 1,1 0-1,0 0 1,0 0-1,-1 1 1,1-1 0,0 0-1,0 0 1,0 0-1,-1 1 1,1-1 0,0 0-1,0 0 1,0 1-1,0-1 1,-1 0-1,1 0 1,0 1 0,0-1-1,0 0 1,0 1-1,0-1 1,0 0 0,0 0-1,0 1 1,0-1-1,0 1 1,8 16 2174,20 12-2893,13 2 678,31 12-8966,-58-36 6927,1 0-1,0-1 0,18 5 1,19-5 8756,-57-6-951,-14 4-4211,13-1-1344,0 0-1,0 1 1,1-1 0,0 1-1,0 1 1,0-1 0,0 1 0,1 0-1,-7 9 1,8-10-229,0-1 1,1 1-1,-1 0 1,1 0-1,0 1 1,0-1-1,1 0 1,-1 1-1,1-1 1,0 1-1,0-1 1,1 1-1,-1 0 1,1 6-1,1-9-172,0 0 0,0-1-1,0 1 1,0-1 0,0 1 0,0-1-1,0 0 1,1 1 0,-1-1 0,0 0 0,1 0-1,-1 0 1,1 0 0,0 0 0,-1 0-1,1-1 1,0 1 0,-1 0 0,1-1-1,0 1 1,0-1 0,-1 0 0,1 0-1,0 0 1,0 1 0,0-2 0,0 1-1,-1 0 1,1 0 0,3-1 0,3 0-90,-1 1 1,1-1 0,0-1 0,0 1-1,-1-1 1,10-4 0,-8 0-39,0 0 1,1-1-1,-2 0 0,1-1 1,-1 0-1,-1 0 1,1-1-1,-1 0 1,-1 0-1,1 0 0,-2-1 1,1 0-1,4-13 1,1-4-130,-1 1 0,-2-2 0,0 1 0,3-30 0,-10 46 107,3-7-430,-2 1 0,0-1 0,-1 1-1,-2-28 1,1 44 568,0 0-1,0 0 1,0 0 0,0 1-1,0-1 1,0 0 0,-1 0-1,1 0 1,0 0 0,-1 1-1,1-1 1,0 0 0,-1 0-1,1 1 1,-1-1 0,1 0-1,-1 1 1,1-1 0,-1 1-1,1-1 1,-1 0 0,0 1-1,1-1 1,-1 1-1,0 0 1,0-1 0,1 1-1,-1 0 1,0-1 0,0 1-1,-1-1 1,0 2 59,0-1-1,0 0 0,-1 1 1,1-1-1,0 1 1,0-1-1,0 1 1,0 0-1,0 0 1,0 0-1,-3 2 0,-4 4 385,0-1 0,1 2-1,-14 13 1,14-12-118,1 0 0,0 1 0,1 0-1,0 0 1,0 1 0,1 0 0,1 0 0,-5 16 0,8-22-362,-1-1-1,1 1 1,1 0-1,-1 0 0,1 0 1,0 0-1,0 0 1,0 0-1,1 0 1,0 0-1,0 0 0,0 0 1,0 0-1,1 0 1,0-1-1,0 1 0,0-1 1,1 1-1,-1-1 1,1 0-1,0 0 1,5 5-1,4 3-2241,1 0 1,24 16-1,-32-24 1326,1 0 0,-1-1 0,1 0 0,0 0 1,0-1-1,0 0 0,1 0 0,-1 0 0,0-1 0,10 2 0,-1-3-731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145 126 3235,'0'0'352,"0"-8"310,1-3-1182,2-40 3753,-3 46-1714,0-1 0,-1 1 1,1-1-1,-1 1 1,0-1-1,0 1 0,-3-6 1,4 10-1413,0 1 0,-1 0 0,1-1 0,0 1 0,0-1 0,0 1 0,-1 0 0,1-1 1,0 1-1,-1 0 0,1 0 0,0-1 0,-1 1 0,1 0 0,0 0 0,-1-1 0,1 1 0,-1 0 1,1 0-1,0 0 0,-1 0 0,1 0 0,-1 0 0,1-1 0,0 1 0,-1 0 0,1 0 0,-1 0 0,1 0 1,-1 1-1,1-1 0,0 0 0,-1 0 0,1 0 0,-1 0 0,1 0 0,0 0 0,-1 1 0,1-1 0,-1 0 1,1 0-1,0 1 0,-1-1 0,1 0 0,0 0 0,0 1 0,-1-1 0,1 0 0,0 1 0,0-1 0,-1 1 1,1-1-1,0 0 0,0 1 0,0-1 0,-1 1 0,-13 22 675,9-11-367,1 1 0,0-1-1,0 1 1,2 0-1,-1 0 1,1 0 0,1 0-1,1 0 1,0 1-1,0-1 1,5 23 0,-2-20-453,1-1 0,1 1 0,0-1 0,1 0 0,1 0 0,0 0 0,1-1 0,1-1 1,11 16-1,-7-7-1882,-13-21 1818,0-1 0,0 0 0,-1 0-1,1 0 1,0 1 0,-1-1 0,1 0 0,0 0-1,0 0 1,-1 0 0,1 0 0,0 0-1,-1 0 1,1 0 0,0 0 0,-1 0-1,1 0 1,0 0 0,-1 0 0,1 0-1,0 0 1,-1 0 0,1 0 0,0 0-1,-1 0 1,1 0 0,0 0 0,-1-1-1,1 1 1,0 0 0,-1 0 0,1 0-1,0-1 1,0 1 0,-1 0 0,-41-29-5082,26 15 5536,1 0-1,0 0 1,2-2-1,-1 0 1,2 0 0,-21-36-1,33 51-217,-1 1 0,1-1-1,0 0 1,-1 1 0,1-1-1,0 0 1,0 1 0,-1-1 0,1 0-1,0 0 1,0 1 0,0-1-1,0 0 1,0 0 0,0 1 0,0-1-1,0 0 1,0 0 0,0 1-1,0-1 1,1 0 0,-1 0 0,0 1-1,1-1 1,-1 0 0,0 1-1,1-1 1,-1 0 0,1 1 0,-1-1-1,1 1 1,-1-1 0,1 0-1,0 0 1,2 0-22,-1 0 0,1 0 1,-1 1-1,1-1 0,-1 0 0,1 1 0,0 0 0,-1-1 0,1 1 1,4 1-1,67 11-666,-67-11 500,79 18-5834,-70-16 3362,-1-1-1,0 0 0,1-1 1,-1-1-1,1 0 1,24-5-1,-19-5 4323,-20 9-1329,0 0-1,0 0 0,0-1 0,0 1 0,0 0 0,0 0 1,0 0-1,-1-1 0,1 1 0,-1 0 0,1-1 0,-1 1 1,1-1-1,-1 1 0,0-1 0,1 1 0,-1-1 0,0 1 1,0-1-1,0 1 0,0-1 0,0 1 0,-1 0 0,1-1 1,0 1-1,-1-1 0,1 1 0,-1-1 0,1 1 1,-1 0-1,0-1 0,0 1 0,1 0 0,-3-2 0,2 2-256,0 0 0,0 0 0,-1 0 1,1 0-1,-1 0 0,1 0 0,-1 0 0,1 1 0,-1-1 0,0 0 0,1 1 0,-1 0 0,0-1 0,-1 1 0,-1-1 42,-1 1 1,1-1 0,0 1-1,-1 0 1,1 1-1,0-1 1,-1 1-1,1 0 1,0 0-1,-7 2 1,10-2-232,0 0 0,-1 0 0,1 0 0,-1 0 1,1 0-1,0 0 0,0 0 0,0 1 0,0-1 0,0 0 0,0 1 0,0-1 0,0 1 1,0-1-1,1 1 0,-1-1 0,0 1 0,1 0 0,0-1 0,-1 1 0,1-1 0,0 1 1,0 0-1,0 0 0,0-1 0,0 1 0,0 0 0,0-1 0,1 1 0,-1 1 0,1 0-137,1-1-1,-1 1 0,0-1 0,1 0 0,-1 0 0,1 0 0,-1 1 0,1-1 0,0-1 0,0 1 0,0 0 0,0 0 0,0-1 0,1 1 1,-1-1-1,5 2 0,48 22-2226,-40-19 1837,-2-1 82,29 14-331,-41-19 751,1 1 0,-1 0 1,1-1-1,-1 1 0,0 0 0,1 0 0,-1 0 0,0 0 0,0 0 1,0 0-1,0 1 0,0-1 0,0 0 0,0 0 0,0 1 0,0-1 0,-1 1 1,1-1-1,0 1 0,0 2 0,-2-3 67,1 0-1,-1 0 1,0 1 0,1-1-1,-1 0 1,0 0 0,0 0-1,0 0 1,0 0-1,0 0 1,0 0 0,0 0-1,0 0 1,0-1 0,-1 1-1,1 0 1,0-1 0,0 1-1,-1-1 1,1 1 0,0-1-1,-3 1 1,-37 9 115,37-10-163,-48 5-1820,30-5-2759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6086,'0'0'14461,"-6"9"-12544,-3 3-1472,0 2 1,1 0-1,1 0 1,0 0-1,1 1 1,0 0 0,1 0-1,1 0 1,1 1-1,-4 28 1,7-38-371,-1 1 1,1 0 0,1 0 0,-1 0 0,1 0 0,0-1 0,1 1 0,-1 0-1,1-1 1,1 0 0,3 10 0,-3-13-68,-1 0 0,1 0-1,-1 0 1,1 0 0,0-1 0,0 1-1,0-1 1,1 1 0,-1-1-1,1 0 1,-1 0 0,1-1 0,-1 1-1,1-1 1,0 0 0,0 0 0,0 0-1,0 0 1,0 0 0,7-1 0,3 0-105,1 0 1,0-1-1,24-4 1,24-2-196,-63 8 285,0 1 0,0-1 0,0 1 1,0-1-1,0 1 0,-1-1 0,1 1 1,0-1-1,-1 1 0,0-1 0,1 1 1,-1-1-1,0 0 0,1 0 0,-1 1 1,0-1-1,0 0 0,-2 1 0,-8 9 114,-1-1-1,-1-1 0,0 0 1,0-1-1,-1 0 0,-16 6 1,22-11 7,0 1 0,1-1 0,-2-1 1,1 1-1,0-2 0,0 1 0,-1-1 1,1 0-1,0-1 0,-1 0 0,1 0 1,-1-1-1,-8-1 0,14 1-187,1 0 0,0-1-1,0 1 1,0 0 0,-1-1-1,1 1 1,1-1 0,-1 0 0,0 1-1,0-1 1,1 0 0,-1 0 0,1 0-1,-1 0 1,1-1 0,0 1 0,0 0-1,0-1 1,0 1 0,0 0 0,1-1-1,-1 1 1,0-3 0,1 0-654,-1 1 0,1-1 0,-1 0-1,1 1 1,0-1 0,1 0 0,-1 1 0,1-1 0,0 1 0,0-1 0,1 1 0,2-6-1,14-15-6473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5381,'9'2'4121,"11"1"-1366,1-1-1,-1 0 1,1-2 0,40-3-1,-51 1-2524,0 1-1,-1-1 1,1-1-1,0 0 1,-1 0 0,1-1-1,-1 0 1,0-1-1,0 0 1,-1 0-1,0-1 1,0 0-1,9-8 1,-16 13-227,0 0 1,0 1-1,0-1 0,0 0 0,-1 1 1,1-1-1,0 0 0,-1 0 1,1 0-1,0 0 0,-1 1 0,1-1 1,-1 0-1,1 0 0,-1 0 1,0 0-1,1 0 0,-1 0 0,0-1 1,0 1-1,0 0 0,0 0 0,0 0 1,0 0-1,0 0 0,0 0 1,0-2-1,-1 2 18,0 0 1,0 0-1,-1 1 0,1-1 1,0 0-1,0 1 0,0-1 1,-1 0-1,1 1 0,0-1 1,-1 1-1,1 0 0,0 0 1,-1-1-1,1 1 0,-1 0 1,-1 0-1,-5 0 99,0 0 1,-1 1-1,1 0 1,0 0-1,1 1 0,-12 3 1,8 1 54,0 0 0,0 0 1,1 1-1,0 1 0,1-1 1,-10 11-1,15-15-84,0 1 0,1 0 0,-1 1-1,1-1 1,0 1 0,0-1 0,0 1-1,1 0 1,0 0 0,0 0 0,0 0-1,0 0 1,1 1 0,0-1 0,-1 11 0,2-14-120,1-1 0,-1 1 1,1-1-1,-1 1 1,1-1-1,0 0 1,0 1-1,-1-1 0,1 0 1,0 0-1,0 1 1,0-1-1,1 0 1,-1 0-1,0 0 1,0 0-1,0 0 0,1 0 1,-1-1-1,0 1 1,1 0-1,-1-1 1,1 1-1,-1-1 1,1 1-1,-1-1 0,1 0 1,-1 1-1,4-1 1,52 3-4744,-50-3 3311,25-1-5650,-1-7-5941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56 18642,'0'0'6411,"-12"4"-5573,10-4-800,-3 1 22,1 0 1,-1 1-1,1-1 0,-1 1 1,1 0-1,0 0 1,-1 1-1,1-1 0,1 1 1,-1 0-1,0 0 1,0 0-1,1 0 0,0 1 1,0-1-1,0 1 0,0 0 1,-2 5-1,-13 25 271,3 0-1,1 1 0,1 1 1,2 0-1,2 1 1,1 0-1,2 0 0,-3 76 1,9-113-328,0 1 0,0-1 0,0 1 0,0-1 0,-1 1 1,1-1-1,0 1 0,0-1 0,0 1 0,1-1 0,-1 1 0,0-1 1,0 1-1,0-1 0,0 0 0,0 1 0,0-1 0,1 1 0,-1-1 0,0 1 1,0-1-1,1 0 0,-1 1 0,0-1 0,1 1 0,-1-1 0,0 0 1,1 1-1,-1-1 0,1 0 0,-1 0 0,0 1 0,1-1 0,-1 0 1,1 0-1,-1 0 0,1 1 0,-1-1 0,1 0 0,-1 0 0,1 0 0,-1 0 1,1 0-1,-1 0 0,2 0 0,-1-1 16,0 1-1,0-1 1,0 1-1,1-1 1,-1 0-1,0 1 1,0-1-1,0 0 1,0 0-1,0 0 1,0 0-1,0 0 1,-1 0-1,1 0 1,0 0-1,1-2 1,1-6-74,1-1 0,-2 0-1,1 1 1,-1-1 0,-1 0 0,0 0 0,0 0 0,-1 0-1,0 0 1,-1 0 0,0 0 0,-1 0 0,0 1 0,0-1-1,-1 0 1,0 1 0,-1-1 0,0 1 0,0 0 0,-1 1-1,0-1 1,-1 1 0,-6-8 0,11 14 36,-1 1 0,1-1 0,0 1 0,-1 0 0,1-1 0,-1 1 0,0 0 0,1 0 0,-1 0 0,0 0-1,0 1 1,0-1 0,1 0 0,-1 1 0,0-1 0,0 1 0,0 0 0,0-1 0,-4 1 0,5 1 2,0-1-1,0 0 1,-1 1-1,1-1 1,0 1-1,0 0 1,0-1-1,0 1 1,0 0-1,0 0 1,0 0-1,0 0 1,0 0-1,0 0 1,0 0-1,1 0 1,-1 0-1,0 0 1,1 0-1,-1 0 1,1 0-1,-1 2 1,0 0 4,0 0 1,1 0-1,-1 0 1,1 0-1,0 0 1,-1 0-1,2 0 1,-1 0-1,0 0 1,0 0-1,1-1 1,0 1-1,-1 0 1,1 0-1,0 0 1,1-1-1,-1 1 1,0 0-1,1-1 1,-1 1-1,1-1 0,0 0 1,0 1-1,0-1 1,0 0-1,3 2 1,4 2-103,0-2-1,1 1 1,-1-1-1,1-1 1,0 0 0,0 0-1,0-1 1,0 0 0,0-1-1,0 0 1,1 0 0,-1-1-1,18-2 1,-10 0-1280,-1-1 0,32-9 0,-35 7-526,0 0-1,-1 0 1,17-11 0,-23 12 828,0 0 0,0-1 1,-1 0-1,1 0 0,-1 0 0,0-1 0,-1 0 0,7-9 0,0-10 1512,-8-3 4824,-9 19 696,-8 12-3574,-10 11-564,17-7-1423,0 1 1,0-1-1,0 1 1,1 0-1,1 0 0,-1 1 1,1 0-1,1 0 0,-1-1 1,2 2-1,-1-1 0,1 0 1,0 1-1,1-1 0,0 17 1,1-25-368,0 0 1,0 0 0,0 0-1,1 0 1,-1 0-1,0 0 1,0-1 0,1 1-1,-1 0 1,0 0-1,1-1 1,-1 1 0,1 0-1,-1 0 1,1-1-1,-1 1 1,1 0 0,0-1-1,-1 1 1,1-1-1,0 1 1,-1-1-1,1 1 1,0-1 0,0 1-1,0-1 1,1 1-1,28-3 209,-25 1-195,1-1 1,-1 0-1,0 0 1,0-1 0,0 1-1,0-1 1,0 0-1,7-7 1,-3-3-43,0 0-1,-1 0 1,-1-1 0,-1 0 0,0 0-1,0-1 1,-2 0 0,5-22 0,5-13-143,-12 50 147,-1 0 1,0 0-1,1 1 1,-1-1-1,0 0 0,0 1 1,0-1-1,1 1 0,-1-1 1,0 1-1,0 0 1,0 0-1,0-1 0,0 1 1,0 0-1,0 0 1,0 0-1,0 0 0,-1 0 1,1 0-1,0 0 1,0 3-1,17 12 63,-11-12-30,1-1 1,0 1 0,0-1-1,0-1 1,0 0 0,0 0 0,0 0-1,1-1 1,-1-1 0,0 1-1,1-1 1,-1-1 0,16-1-1,-13 0 3,-1 0-1,1-1 0,-1 0 0,1-1 0,-1 0 1,0 0-1,0-1 0,-1 0 0,0-1 0,10-7 1,-12 7-10,-1 1 0,-1-1 1,1 0-1,-1-1 1,0 1-1,0-1 1,-1 0-1,1 0 1,-2-1-1,1 1 1,-1-1-1,0 0 1,-1 0-1,0 0 1,0 0-1,-1 0 1,0 0-1,0 0 0,-1 0 1,0-11-1,0 18-17,0 0-1,0 0 0,0 0 0,0 0 1,0 0-1,0 0 0,0 0 0,0 0 0,0 0 1,0 0-1,-1 0 0,1 0 0,0 0 0,-1 0 1,1 1-1,-1-1 0,1 0 0,-1 0 0,1 0 1,-1 0-1,1 1 0,-1-1 0,0 0 1,0 1-1,1-1 0,-1 1 0,0-1 0,0 0 1,0 1-1,1 0 0,-1-1 0,0 1 0,0-1 1,0 1-1,0 0 0,0 0 0,0 0 1,0 0-1,0-1 0,0 1 0,0 0 0,0 1 1,0-1-1,0 0 0,0 0 0,0 0 0,0 0 1,0 1-1,1-1 0,-1 0 0,0 1 1,0-1-1,-1 2 0,-3 0-10,1 1 1,-1-1-1,1 1 0,0 1 0,0-1 1,0 0-1,0 1 0,1 0 0,-4 4 1,-4 9 122,0 0 0,2 0 0,0 1 0,1 1 0,1-1 0,0 1 0,2 1 1,0-1-1,1 1 0,1-1 0,-1 39 0,4-54-178,1 0-1,-1 0 1,1 0-1,-1 0 1,1 0-1,1-1 1,-1 1-1,0 0 1,1 0-1,0-1 1,0 1 0,0-1-1,0 0 1,0 1-1,1-1 1,0 0-1,-1 0 1,1-1-1,0 1 1,0-1 0,1 1-1,-1-1 1,0 0-1,1 0 1,-1 0-1,1-1 1,0 1-1,7 1 1,-3-1-581,0-1 0,0 1 0,0-1 0,1-1 0,-1 0 0,0 0 0,0 0 0,0-1 0,1 0 0,-1-1 0,0 0 0,-1 0 0,13-6 0,19-12-5248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207 246 6502,'0'0'7442,"-11"0"-3903,10 0-3501,-17 0 824,-1 0 0,0 1 0,0 1 0,-21 5 0,34-6-640,1 0 1,0 1-1,-1 0 1,1 1-1,0-1 1,0 1-1,0 0 1,0 0-1,-5 5 1,8-6-107,0 1 0,0-1 0,0 0 0,0 1 0,0-1 0,1 1 0,-1 0 0,1 0 0,0-1 0,0 1 0,0 0 0,0 0 0,0 0 0,1 0 0,-1 0 0,1 0 0,0 0 0,0 6 0,1-7-103,-1 0 1,1-1-1,0 1 1,0-1-1,-1 1 1,1-1 0,0 1-1,0-1 1,1 0-1,-1 0 1,0 1-1,0-1 1,1 0 0,-1 0-1,1 0 1,-1 0-1,1 0 1,-1-1 0,1 1-1,-1 0 1,1-1-1,0 1 1,-1-1-1,1 1 1,0-1 0,-1 0-1,1 0 1,0 0-1,2 0 1,5 1-1,-1-1 1,1 0 0,-1 0-1,17-4 1,-15 1-10,0-1 1,0 0 0,0-1 0,-1 0-1,0 0 1,0-1 0,0 0 0,-1-1 0,0 0-1,0 0 1,-1-1 0,0 0 0,9-12-1,0-3 16,0-1-1,-2 0 0,20-47 1,-32 66-12,3-4-16,-1 0 0,0 0 0,-1-1 0,0 1 0,0-1 0,-1 0 0,0 1 0,-1-1 0,0 0 0,-1-18 0,-1 28 2,0 0 1,1-1 0,-1 1-1,0 0 1,1 0 0,-1 0-1,0 0 1,1 0 0,-1 0-1,0 0 1,0 0 0,1 0-1,-1 0 1,0 0 0,1 1-1,-1-1 1,0 0 0,1 0-1,-1 1 1,0-1 0,1 0-1,-1 1 1,1-1 0,-1 1-1,1-1 1,-1 1 0,0 0-1,-7 7 166,0 0 0,1 1 0,-1 0 0,2 0 0,0 1 0,0-1-1,0 2 1,1-1 0,-6 18 0,6-11 115,0 0-1,0 1 1,2-1-1,0 1 0,0 29 1,2-44-280,1 0 1,0 0-1,-1 0 1,2 0-1,-1 0 1,0 0-1,0 0 1,1 0-1,0 0 0,0 0 1,0 0-1,0 0 1,0 0-1,0 0 1,1-1-1,-1 1 0,1-1 1,0 1-1,0-1 1,0 1-1,0-1 1,0 0-1,1 0 1,-1 0-1,0 0 0,1 0 1,0-1-1,-1 1 1,1-1-1,0 0 1,0 0-1,0 0 1,0 0-1,0 0 0,0 0 1,0-1-1,0 1 1,0-1-1,0 0 1,6-1-1,4 1-70,0-2 1,0 0-1,-1 0 1,1-1-1,-1-1 0,0 0 1,0 0-1,0-1 0,0-1 1,12-8-1,31-13 186,-54 27-76,0-1-1,0 1 1,-1 0-1,1-1 1,0 1-1,0 0 1,-1-1-1,1 1 1,0 0-1,0 0 1,0 0-1,0 0 1,0 0-1,-1 0 1,1 0-1,0 0 1,0 0-1,0 0 1,0 0-1,-1 0 1,1 1-1,0-1 1,0 0-1,0 1 1,-1-1-1,1 0 1,0 1-1,0 0 1,7 21 396,-8-19-419,0-1 1,1 0-1,-1 1 1,1-1-1,0 0 1,-1 0-1,1 1 1,0-1-1,0 0 1,1 0-1,-1 0 1,0 0-1,1 0 1,-1 0-1,1 0 1,3 2-1,1-1-24,0 0-1,1 0 0,-1-1 0,1 0 1,0-1-1,-1 1 0,1-1 0,0 0 1,0-1-1,0 0 0,0 0 0,0 0 1,0-1-1,9-2 0,-4 1-65,0-1 1,0 0-1,0-1 1,0-1-1,-1 0 1,0 0-1,13-8 1,-7 0 94,-15 11-327,1 0-1,-1 0 0,1 0 1,0 0-1,0 1 0,0-1 1,0 1-1,0 0 1,0 0-1,0 0 0,6-1 1,7-3-4225,-2-4-3395,-3 1-1370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86 12620,'0'0'4175,"-6"10"-2579,0 2-1409,0 0-1,0 0 1,1 1 0,1 0 0,0 0 0,-3 20 0,0 24-89,4-19 200,-2-1 1,-1 0-1,-16 50 1,22-87-217,0 1 1,0-1-1,0 1 1,0-1 0,-1 1-1,1-1 1,0 1-1,0-1 1,0 1 0,-1-1-1,1 1 1,0-1 0,0 1-1,-1-1 1,1 1-1,-1-1 1,1 0 0,0 1-1,-1-1 1,1 0 0,-1 1-1,1-1 1,-1 0-1,1 1 1,-1-1 0,1 0-1,-1 0 1,1 0-1,-1 1 1,0-1 0,-11-13 816,-4-31-947,14 41 127,-3-14-421,0 0 1,1 0-1,0 0 0,-2-32 1,6 45 307,0 0 0,0 0 0,0 0 1,1 0-1,-1 0 0,1 0 0,0 1 1,0-1-1,0 0 0,1 1 0,-1-1 1,1 0-1,0 1 0,0 0 0,0-1 1,1 1-1,-1 0 0,1 0 0,-1 1 1,1-1-1,0 0 0,0 1 0,0-1 1,0 1-1,1 0 0,-1 0 0,7-2 1,7-1 53,0 1 0,1 0 1,-1 1-1,1 2 1,27-1-1,-31 3 46,-1-2-1,1 1 1,-1-1-1,1-1 1,-1-1-1,0 0 1,0 0-1,0-1 1,0-1 0,18-9-1,-24 8 31,-1 0 1,0 0-1,0 0 1,0-1-1,-1 0 0,0 0 1,0 0-1,-1-1 1,0 0-1,0 0 0,-1 0 1,0 0-1,0 0 1,-1-1-1,0 1 0,-1-1 1,1-12-1,-2 20-5,0 38 1708,2-24-1793,-1 0 0,2 0 0,0 0 0,1 0 0,0 0 0,1-1 0,6 13 0,-3-8-180,-1 1-1,7 29 1,-8-8-316,-1 0 0,-2 0 0,-2 44 1,-2-80 584,1 1 0,-1 0 1,0-1-1,0 1 0,0 0 1,-1-1-1,1 1 0,-1-1 1,1 0-1,-1 1 0,-1-1 1,1 0-1,0 0 0,-1 0 1,1-1-1,-1 1 1,0-1-1,0 1 0,0-1 1,0 0-1,0 0 0,0 0 1,-1 0-1,1-1 0,-1 1 1,1-1-1,-1 0 0,0 0 1,1 0-1,-1-1 0,0 1 1,0-1-1,1 0 0,-1 0 1,-4-1-1,6 0-87,-1 1 0,1-1 0,0 0 0,0 0 0,0-1 0,0 1 0,0 0 1,0-1-1,1 1 0,-1-1 0,0 1 0,1-1 0,-1 0 0,1 0 0,0 0 0,-1 0 0,1 0 0,0 0 0,0 0 0,0 0 0,1 0 0,-1 0 0,0-1 0,1 1 0,0 0 0,-1-4 0,-5-63-129,6 62 121,1 1 0,0-1 0,0 1 0,0-1 0,1 1 0,0 0 0,0 0 0,1-1-1,0 1 1,0 1 0,0-1 0,1 0 0,-1 1 0,10-10 0,5-3 50,1 0 0,35-24 0,-36 28-782,0 0-1,-1-1 1,17-18-1,-1-13-8358,-17 19-1335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14189,'0'0'11243,"9"74"-9802,-8-36-992,-1 5-385,0 7-64,0 2-737,-6 2-1601,3-4-1025,2-4-5125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0:5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14638,'0'0'11659,"-9"48"-9577,9-34-1377,0-4-641,4-6-1346,5-4-3778,7 0-9546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1:4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3619,'0'0'8125,"4"6"-7612,5 5-441,1 0 0,0-1 1,0 0-1,1-1 0,1 0 0,-1 0 0,1-1 1,1-1-1,-1 0 0,1-1 0,1 0 0,-1-1 1,1 0-1,0-1 0,0-1 0,0 0 0,0-1 1,22 0-1,20-2 122,1-2-1,-1-3 1,85-19 0,35-3 627,-93 23-733,0 3-1,0 4 1,0 3-1,139 30 1,-109-17-48,215 9 0,115-31 340,137 8 51,-347 9-158,453-32-1,153-50-46,-6 1 108,-25 42 298,-466 24-148,-317 1-743,73-4 475,-38-10-5314,-44 6 176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1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30 318 8232,'0'0'3112,"-6"-8"-2936,-17-26-42,23 33-125,0 0 1,0 0 0,0 1 0,0-1-1,0 0 1,0 0 0,0 0 0,0 1-1,0-1 1,0 0 0,0 0-1,1 1 1,-1-1 0,0 0 0,1 1-1,-1-1 1,0 0 0,1 1 0,-1-1-1,1 0 1,-1 1 0,1-1-1,-1 1 1,1-1 0,-1 1 0,1-1-1,0 1 1,-1 0 0,1-1 0,0 1-1,-1 0 1,1-1 0,0 1-1,0 0 1,-1 0 0,1-1 0,0 1-1,0 0 1,-1 0 0,1 0 0,0 0-1,0 0 1,0 1 0,4-3 96,188-96 1349,-141 69-1444,0 1 0,2 3 0,86-28 1,-112 47 4,1 1-1,-1 1 1,58 0 0,91 13 230,-8 0 245,-120-9-346,285 6 783,-237 0-752,139 27 1,-11 20 13,-124-26 154,2-4 0,133 11 0,339-32-48,-78-4-143,113 38-57,88 2-90,1-45 14,54-8-3,-224 10 4,-337-9-7,234-49 0,65-7 118,-471 68-338,12-1 321,67 2 0,-92 2-487,0-1-1,0 1 1,0 0-1,-1 1 1,1-1-1,0 2 1,0-1-1,-1 1 0,1-1 1,-1 2-1,0-1 1,0 1-1,0 0 1,-1 0-1,7 6 1,6 23-8106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1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11275,'10'5'304,"8"3"-276,1 0-1,0-1 1,0-1 0,1 0-1,0-2 1,0 0 0,35 1-1,161-4 262,-173-2-185,222-17 562,27 1 115,4 20 217,163-7-3897,-401 0-384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1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10154,'0'0'74,"11"1"17,33 0 89,0-1 0,58-8-1,-8-5 269,145-1 0,96 22 129,-38-1-32,344-38 1104,-206 3-1008,-242 20-176,320-56-1,-488 59-988,1-1-1,41-18 0,-56 20-625,0-2 0,-1 1 0,0-2 0,18-14 0,2-8-4770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3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4644,'0'0'4276,"9"-2"-3283,64-17-663,-27 7 573,88-13 0,-42 17 125,552-29 762,-576 41-1681,0 4 0,0 3 1,-1 2-1,87 31 0,79 15 55,447 17 900,-379-53-991,271 15 57,-408-36-13,243-29-1,-166 7-89,273 13 0,-315 8-22,-110-2-911,0-3-1,0-5 0,-1-3 1,0-4-1,127-41 0,-107 17-2589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5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5477,'0'0'2248,"9"1"-1544,30-1-363,1-2-1,49-8 0,54-4 278,-90 13-513,0 3-1,0 2 1,0 3 0,64 16-1,19 7 466,1-6 0,0-6 0,195 1 0,608 11-212,-540-15-166,563-50 0,319 0-953,-981 33 758,568-58 506,-240 7-45,-68-5 2874,-544 55-3240,7-1 327,-23 7-235,-12 6-111,-60 44-4754,53-43 1381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8:21:3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18129,'0'0'1249,"4"61"-1249,3-21 0,7 2 32,7-2 0,8 0-64,2-4-512,5-1-65,2 0-127,0 0-450,-2 2-287,-10-5-1474,-12 2-3106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3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163 193 12460,'0'0'3197,"-11"10"-501,8-6-2637,-12 11 741,1 1 1,0 0-1,1 1 1,-14 26-1,24-39-770,1 0 0,-1 0 0,1 1 0,0-1 0,1 1 0,-1-1-1,1 1 1,0 0 0,0-1 0,0 1 0,0 0 0,1 0 0,0 0 0,0 0-1,1 0 1,-1 0 0,1-1 0,0 1 0,0 0 0,0 0 0,1-1 0,0 1-1,0-1 1,0 1 0,0-1 0,1 0 0,0 0 0,4 5 0,7 6-679,0-2-342,-2 1 0,0 0 0,0 0 0,16 30 0,-26-41 1039,0 0 0,-1 0 0,1 0 1,-1 1-1,0-1 0,0 0 0,0 1 0,0-1 0,-1 1 1,1-1-1,-1 1 0,0 0 0,0-1 0,-1 1 0,1-1 1,-1 1-1,1-1 0,-1 1 0,0-1 0,0 0 0,-1 1 1,1-1-1,-1 0 0,1 0 0,-1 0 0,0 0 0,0 0 1,-1 0-1,1 0 0,-1-1 0,-3 4 0,2-3 153,1 1 1,-1-1-1,0 0 0,0-1 1,-1 1-1,1-1 0,-1 0 1,1 0-1,-1 0 0,0 0 1,1-1-1,-1 0 0,0 0 1,0 0-1,0 0 0,0-1 1,0 0-1,-6-1 0,8 1-145,0-1 1,0 0-1,0-1 0,0 1 1,1 0-1,-1-1 0,0 0 1,1 0-1,-1 1 0,1-1 1,-1-1-1,1 1 0,0 0 1,0 0-1,0-1 0,0 0 1,1 1-1,-1-1 0,1 0 1,-1 0-1,1 1 0,0-1 1,0 0-1,0 0 0,0 0 0,1-1 1,0 1-1,-1 0 0,1-4 1,0-3-161,-1 1 0,2-1 1,-1 1-1,1-1 0,1 1 0,0 0 1,0-1-1,1 1 0,0 0 0,1 0 1,-1 1-1,9-14 0,6-5 102,1 0-1,30-32 0,-15 19 84,228-296 2940,-253 327-2685,-4 12-81,-5 25 80,-13 42 53,-17 104 1479,27-147-1575,2 0-1,1 0 1,1 0 0,6 41-1,-5-61-276,0 0 0,0 1-1,1-1 1,-1 0-1,2 0 1,-1 0 0,8 10-1,-10-14-13,1-1 0,0 0 0,-1 0 0,1 0 0,0 0 0,0 0 0,1 0 0,-1 0-1,0-1 1,1 1 0,-1-1 0,1 1 0,-1-1 0,1 0 0,0 0 0,-1 0 0,1-1 0,0 1 0,0 0 0,-1-1-1,1 0 1,0 0 0,3 0 0,-4-1-44,0 0 0,0 0 0,-1 0 0,1 0 0,0 0 0,-1 0 0,1-1-1,-1 1 1,1-1 0,-1 1 0,0-1 0,0 1 0,0-1 0,0 0 0,0 0 0,0 1 0,0-1-1,0 0 1,-1 0 0,1 0 0,-1 0 0,1 0 0,-1 0 0,0 0 0,0 0 0,0 0 0,0 0-1,0-3 1,-4-61-1739,-3 44 1605,-1 0 0,-1 0 0,0 0-1,-2 1 1,-1 1 0,0 0 0,-1 0 0,-1 1 0,-1 1 0,-19-18 0,33 36 235,1-1 0,0 1 0,0 0 0,0 0 0,0-1 0,0 1 1,0 0-1,0-1 0,0 1 0,0 0 0,0 0 0,0-1 0,0 1 1,0 0-1,0 0 0,0-1 0,0 1 0,0 0 0,0-1 0,0 1 1,0 0-1,0 0 0,1-1 0,-1 1 0,0 0 0,0 0 0,0 0 1,0-1-1,1 1 0,-1 0 0,0 0 0,0 0 0,0-1 1,1 1-1,-1 0 0,0 0 0,0 0 0,1 0 0,-1 0 0,0 0 1,0 0-1,1-1 0,-1 1 0,0 0 0,1 0 0,-1 0 0,0 0 1,0 0-1,1 0 0,-1 0 0,0 0 0,0 1 0,1-1 0,33-6 684,39 1-897,33 5-3085,-60 0-2136,-6 0-3838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5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5669,'-11'0'972,"-22"1"-497,-64-1 1302,72 1-90,43-1 748,547 18-2227,-496-15-202,-113-2 358,0 2 1,-53 10 0,51-6-200,-155 29 18,103-17-178,-142 11 0,452-55-433,-31 1 98,122 8 185,-326 20 59,0 2-1,0 0 1,-34 13-1,-13 5-608,-15-1-869,-5-5-1409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5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4036,'0'0'3737,"-3"12"-2590,-10 51-579,2 0 1,-2 102-1,12 147 1201,3-167-1351,0 209 461,20 1402 2983,-18-1266-2709,-6-474-556,-1-19-41,-2-27-263,9-139-684,6 56-6334,-3 58-1955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6318 2819,'0'0'448,"-7"10"-272,-19 26-83,-12 18 42,-55 61 0,68-93 4,0-2-1,-1 0 0,-1-2 1,-1-1-1,-1-1 1,-56 22-1,50-22 425,16-7-197,0 2 0,1 0-1,0 0 1,0 2 0,-26 25-1,43-37-172,5-2-166,-1 0 1,0 1 0,0-1 0,0 0-1,0 0 1,0-1 0,0 1 0,0-1-1,3-1 1,496-298 462,157-104-457,285-286 66,-172 120-48,985-721-339,-1255 912 301,627-488 1308,61-45 516,-927 723-1850,542-385 163,26 43-880,-751 487-2131,-52 28-86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4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266 131 4068,'-13'2'2973,"-132"13"-269,38-11 2114,106-4-4001,40 0 176,816-51 2657,-415 15-3462,1900-28-49,-2188 70-219,-1 6 0,195 41 0,-335-51-237,24 3 1033,-35-5-808,1 0 0,-1 0 0,1 0 1,-1 0-1,1 0 0,-1 0 0,1 0 0,-1 0 0,1 1 0,-1-1 1,1 0-1,-1 0 0,1 0 0,-1 1 0,1-1 0,-1 0 0,0 1 0,1-1 1,-1 0-1,1 1 0,-1-1 0,0 1 0,1-1 0,-1 0 0,0 1 1,0-1-1,1 1 0,-1-1 0,0 1 0,0-1 0,0 1 0,0-1 0,1 1 1,-1-1-1,0 1 0,0-1 0,0 1 0,0-1 0,0 1 0,0-1 0,0 1 1,-1 0-1,1-1 0,0 1 0,0-1 0,0 1 0,-1 0-173,0 0-1,0 0 0,0-1 0,0 1 1,0 0-1,0 0 0,0-1 0,0 1 1,0-1-1,0 1 0,0-1 1,0 0-1,-1 1 0,1-1 0,0 0 1,0 0-1,-3 0 0,-14 1-3006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2:4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166 218 6598,'-14'2'918,"-130"17"4629,137-15-3577,16 2-1397,19 2-308,46-2 91,0-4 1,1-2-1,81-12 0,469-51 780,366-30-547,-964 91-564,936-61 898,0 44-131,-662 41-677,-198-11-767,0-4 0,147-9-1,-209-5-1265,-40 7 1567,1-1 0,0 1-1,-1-1 1,1 0 0,0 0 0,-1 1-1,1-1 1,-1 0 0,0 0 0,1 0 0,-1-1-1,0 1 1,1 0 0,-1 0 0,0-1-1,0 1 1,0-1 0,0 1 0,0-1-1,1-2 1,0-14-7032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349 170 4068,'8'-13'155,"1"2"-114,30-45 57,-36 50-83,0 1 0,0-1 0,0 0-1,0 0 1,-1 0 0,0-1 0,-1 1 0,1 0 0,0-10 0,-2 15 2,0 0-1,-1 0 1,1 0-1,0 0 1,0 0-1,-1 0 1,1 1-1,-1-1 1,1 0 0,-1 0-1,1 0 1,-1 1-1,0-1 1,1 0-1,-1 0 1,0 1 0,1-1-1,-1 1 1,0-1-1,0 1 1,0-1-1,1 1 1,-1-1 0,0 1-1,0 0 1,0 0-1,0-1 1,0 1-1,0 0 1,0 0 0,0 0-1,-1 0 1,-41-1 525,29 2-243,3-1-125,1 1 0,0 0 0,-1 0 0,1 1 0,0 1 0,0 0 0,0 0 0,0 1 0,1 0 0,-1 1 0,1 0 1,-9 6-1,6-2-111,-1 1 0,2 1 0,-1 0 0,2 1 0,-1-1 0,2 2 0,-12 18 0,4-1-67,2 1 1,0 1 0,2 1 0,2 0-1,1 0 1,-9 58 0,14-64 10,2 1 0,0 0 1,2 0-1,1 0 0,1-1 0,7 35 0,-6-49-10,1 0-1,1 0 1,0-1-1,1 1 1,1-1-1,0 0 1,0 0 0,1-1-1,0 0 1,1 0-1,0-1 1,1 0-1,0-1 1,1 1-1,11 7 1,-11-9 19,1 0 1,0-1 0,0-1 0,0 1-1,1-2 1,0 0 0,0 0 0,16 3 0,-21-7 19,0 0 0,-1 0 1,1-1-1,-1 0 1,1 0-1,0-1 0,-1 1 1,1-2-1,-1 1 0,1-1 1,-1 0-1,1 0 1,-1-1-1,0 1 0,0-1 1,-1-1-1,10-6 1,3-4 130,-1-1-1,-1 0 1,-1-1 0,0-1 0,-1 0 0,-1-1 0,-1-1 0,0 0 0,-2 0 0,13-32 0,-13 27-33,-2-1 0,0 0 0,-2-1 0,-1 1 0,-1-1 0,-1 0 0,-2 0 0,-2-44 0,-1 60-132,0 0 0,-1 0-1,0 0 1,-1 0 0,0 1-1,0-1 1,-1 1-1,0 0 1,-1 1 0,0-1-1,0 1 1,-1 0-1,0 1 1,-1-1 0,1 2-1,-1-1 1,-15-9 0,-1 1-304,0 0 1,0 2 0,-1 1 0,-1 0 0,-35-9 0,20 10-1077,6 1-938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6 5445,'-14'-2'892,"-9"0"-656,1 1 0,-39 2 0,52 0-217,0 0 0,1 1 0,-1 0-1,0 0 1,1 1 0,0 0 0,0 0 0,0 1-1,0 0 1,0 0 0,-13 12 0,10-6 1,1 1-1,1 0 1,-1 1-1,2 0 1,0 0 0,0 1-1,2 0 1,-1 0 0,2 1-1,-7 19 1,-1 15 179,-12 83 0,19-101-188,2 1 0,2 0 0,1 0-1,1-1 1,1 1 0,9 48 0,-7-67 1,0-1 0,0 0-1,1 0 1,0 0-1,1-1 1,1 1 0,-1-1-1,2-1 1,-1 1-1,1-1 1,1 0 0,-1 0-1,2-1 1,-1 0-1,1 0 1,0-1 0,1-1-1,-1 1 1,1-1-1,18 7 1,-8-6 153,-1-1 1,1-1-1,0 0 0,0-2 1,0 0-1,1-1 0,-1-2 0,1 0 1,-1-1-1,0 0 0,1-2 1,-1-1-1,0 0 0,-1-1 0,1-2 1,32-14-1,-30 11-27,0-1 0,-1-1 0,0-1 0,-1-1 0,0-1-1,-1-1 1,-1 0 0,0-1 0,-2-1 0,0-1 0,-1 0 0,0-1 0,18-35 0,-27 42-38,-1 1 0,0-1 1,0 0-1,-2 0 1,1-1-1,-2 1 1,0-1-1,0 0 1,-2 1-1,1-1 0,-2 0 1,-3-25-1,1 28-60,0 0 0,0 0 0,-1 0 0,0 0 0,-1 1-1,0 0 1,-1 0 0,0 1 0,-1-1 0,0 1 0,0 0-1,-1 1 1,0 0 0,0 0 0,-17-11 0,6 6-116,-2 1 0,0 1 0,0 1 0,-1 1-1,0 1 1,0 1 0,-1 0 0,-37-4 0,10 5-1601,-1 2-1,-98 6 0,140-2-1439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12 532 4004,'-2'-14'-91,"-3"-34"369,2-1 0,2 1 0,5-50 0,-1 66 733,1 1 0,2 0 0,1 0 0,1 1 0,2 0 0,16-34 0,-26 62-840,1 0 0,0 0 0,0 0 0,0 0 1,0 0-1,1 0 0,-1 1 0,0-1 0,1 0 0,-1 1 0,1-1 0,2-1 0,-4 3-137,1 0-1,-1 0 0,1 0 0,-1 0 1,0 0-1,1 0 0,-1 1 1,1-1-1,-1 0 0,0 0 1,1 0-1,-1 1 0,0-1 0,1 0 1,-1 1-1,0-1 0,1 0 1,-1 1-1,0-1 0,0 0 0,1 1 1,-1-1-1,0 0 0,0 1 1,0-1-1,0 1 0,1-1 1,-1 0-1,0 1 0,0-1 0,0 1 1,0-1-1,0 1 0,0-1 1,0 1-1,2 65 672,-3-51-610,-6 274 417,-1 1-3928,9-264 2258,0-19 665,0 1 0,-1-1-1,0 0 1,-1 0-1,1 0 1,-2 0 0,1 0-1,-1 0 1,-4 14 0,-8-3-2385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5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33 299 9641,'0'0'635,"-5"9"17,0 4-363,0 0 1,1 0-1,0 0 1,1 1-1,1-1 0,0 1 1,0 0-1,2-1 1,-1 1-1,2 0 1,0 0-1,1 0 1,3 13-1,-3-18-176,0-1 0,1 0 0,0 0 0,0 0 0,1 0 0,0 0 1,0-1-1,1 0 0,0 0 0,8 9 0,-9-12-73,0 0 1,1 0 0,0-1 0,0 1 0,0-1-1,0 0 1,0 0 0,1-1 0,-1 0 0,1 0 0,-1 0-1,1-1 1,0 1 0,0-1 0,0-1 0,8 1-1,-8-1 24,-1-1 0,1 0 0,0 0 0,-1-1-1,1 1 1,-1-1 0,1 0 0,-1-1 0,0 1-1,0-1 1,0 0 0,0 0 0,-1-1 0,1 1-1,-1-1 1,0 0 0,7-9 0,6-7 171,-2-1-1,21-37 1,2-10-145,38-97 0,-21 3-4429,-43 108 661,-6 8-657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58 10186,'0'0'2098,"1"-8"-209,-1-26 252,0 33-2071,0 0 1,0 1-1,0-1 0,-1 0 0,1 1 1,0-1-1,0 0 0,0 1 0,-1-1 1,1 0-1,0 1 0,-1-1 0,1 1 1,-1-1-1,1 1 0,-1-1 0,1 1 1,-1-1-1,1 1 0,-1-1 0,1 1 1,-1-1-1,0 1 0,1 0 0,-1 0 1,1-1-1,-1 1 0,0 0 1,1 0-1,-1 0 0,0-1 0,0 1 1,1 0-1,-1 0 0,0 0 0,1 0 1,-1 0-1,0 0 0,1 1 0,-1-1 1,0 0-1,1 0 0,-1 0 0,0 1 1,1-1-1,-1 0 0,0 1 0,0 0 1,-27 18 1077,17-4-1083,1 0-1,0 0 1,1 1 0,1 0-1,-12 35 1,16-39-69,0 0 0,1 0 0,1 0 0,0 0 0,1 1-1,0-1 1,0 1 0,2-1 0,2 21 0,-2-30 0,0 0-1,0-1 1,0 1-1,0 0 1,0-1 0,1 1-1,0-1 1,-1 0-1,1 1 1,0-1 0,0 0-1,0 0 1,0 0-1,1 0 1,-1-1-1,0 1 1,1-1 0,-1 1-1,1-1 1,0 0-1,-1 0 1,1 0 0,0 0-1,0 0 1,5 0-1,8 1 21,0 0-1,1-1 1,23-2-1,-19 1-10,64 0-133,-84 0 119,-1 0 1,0 0 0,1-1-1,-1 1 1,1 0-1,-1 0 1,1 0-1,-1 0 1,1 0-1,-1 0 1,1 1 0,-1-1-1,1 0 1,-1 0-1,1 0 1,-1 0-1,0 1 1,1-1-1,-1 0 1,1 0 0,-1 1-1,0-1 1,1 0-1,-1 0 1,0 1-1,1-1 1,-1 1-1,0-1 1,1 0 0,-1 1-1,0-1 1,0 1-1,1 0 1,-9 15 204,-22 12 824,12-19-479,0-1 1,-1 0 0,1-1-1,-40 9 1,32-10-212,1 1 1,-25 12-1,49-19-367,0 0-1,0 1 1,0-1 0,0 0-1,1 1 1,-1-1-1,0 1 1,0-1-1,0 1 1,0-1-1,1 1 1,-1 0 0,0-1-1,1 1 1,-1 0-1,1 0 1,-1-1-1,0 1 1,1 0 0,-1 1-1,11 8-2839,31-2-2401,-13-10 996,3-9-1056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213 212 15439,'0'-3'729,"1"1"-1,-1 0 1,0-1 0,-1 1 0,1 0 0,0-1 0,-1 1 0,1 0 0,-1-1 0,-1-3 0,1 5-511,1 0-1,-1 0 1,0 0 0,0 0 0,0 0 0,0 0-1,1 0 1,-1 0 0,0 0 0,-1 0-1,1 1 1,0-1 0,0 0 0,0 1 0,-2-1-1,-3-1 23,-1 1-1,1 0 1,-1 1-1,1-1 1,-1 1-1,-11 2 1,16-2-180,-5 1-46,0 1-1,1 0 1,-1 0 0,0 1 0,1 0 0,0 0 0,0 0 0,-1 1-1,2 0 1,-1 0 0,0 1 0,1-1 0,0 1 0,0 0-1,1 1 1,-1-1 0,1 1 0,0 0 0,0 0 0,1 0 0,0 0-1,0 1 1,1-1 0,-1 1 0,1 0 0,1 0 0,-1 0-1,1 0 1,1 0 0,-1 0 0,2 13 0,-1-19-9,1 1-1,0-1 1,-1 0 0,1 1 0,0-1 0,0 0-1,0 1 1,0-1 0,0 0 0,1 0 0,-1 0-1,0 0 1,0 0 0,1 0 0,-1-1-1,1 1 1,-1 0 0,0-1 0,1 1 0,-1-1-1,1 1 1,0-1 0,-1 0 0,1 1 0,-1-1-1,1 0 1,-1 0 0,1 0 0,0 0-1,-1-1 1,1 1 0,1-1 0,6 0 26,-1 0 1,0-1-1,1 0 1,-1 0-1,8-4 1,9-6 9,-1-1 0,-1-1 0,0-1 0,-1-1 0,40-38-1,-48 41-9,-1-1 0,-1 0 0,0-1 0,-1 0 0,0-1 0,-1 0 0,-1-1 0,-1 0 0,10-27 0,-18 42-18,1 0-1,0-1 0,-1 1 1,1 0-1,-1-1 1,1 1-1,-1-1 1,0 1-1,0-1 1,0 1-1,-1 0 0,0-4 1,1 6-15,0 0 1,0-1-1,-1 1 0,1 0 1,0-1-1,0 1 0,-1 0 1,1-1-1,0 1 0,-1 0 0,1-1 1,-1 1-1,1 0 0,0 0 1,-1 0-1,1-1 0,-1 1 1,1 0-1,0 0 0,-1 0 1,1 0-1,-1 0 0,1 0 1,-1 0-1,1 0 0,-1 0 1,1 0-1,0 0 0,-1 0 1,1 0-1,-1 0 0,1 0 1,-1 0-1,1 1 0,0-1 1,-1 0-1,-3 2-14,0 1-1,0-1 1,0 1 0,1 0-1,-1 0 1,1 0 0,0 0-1,0 0 1,0 1 0,0-1-1,-2 6 1,-9 16 4,1 0 0,1 1 0,-11 38 1,19-52 53,0 0 1,1 0 0,1 0-1,0 1 1,1-1-1,0 1 1,1 0 0,1-1-1,0 1 1,3 14 0,-4-24-34,1-1 0,1 1 0,-1 0 0,0-1 0,1 1 0,-1-1 0,1 0 0,0 0 0,-1 1 0,1-1 0,0 0 0,1 0 0,-1-1 0,0 1 0,0 0 0,1-1 0,-1 1 0,1-1 0,-1 0 0,1 0 0,0 0 0,-1 0 0,1 0 0,0-1 0,0 1 0,0-1 0,0 0 0,-1 1 0,1-1 0,0-1 0,5 0 0,-1 1 13,1-1 0,-1 0 0,1-1-1,-1 0 1,1 0 0,-1-1 0,0 0 0,0 0 0,0 0-1,12-9 1,-12 6 1,1 0 0,-1-1 0,0 0 0,0 0-1,0 0 1,-1-1 0,0 0 0,-1 0 0,0-1 0,0 1-1,-1-1 1,0 0 0,-1 0 0,0-1 0,0 1 0,-1-1-1,2-16 1,-4 25-23,0 0 0,0 1 1,0-1-1,0 1 0,0-1 0,0 1 0,-1-1 0,1 1 0,0-1 0,0 0 0,-1 1 0,1-1 0,0 1 0,-1-1 0,1 1 1,0 0-1,-1-1 0,1 1 0,-1-1 0,1 1 0,-1 0 0,1-1 0,-1 1 0,1 0 0,-1 0 0,1-1 0,-1 1 1,1 0-1,-1 0 0,0 0 0,1 0 0,-1 0 0,1 0 0,-1-1 0,1 1 0,-1 1 0,0-1 0,1 0 0,-1 0 1,1 0-1,-1 0 0,0 0 0,1 0 0,-1 1 0,1-1 0,-1 0 0,0 1 0,-28 15-116,22-9 109,1 1 0,0-1 0,0 1 1,1 1-1,0-1 0,-8 18 0,11-21 14,0 1 0,0-1 0,1 1-1,-1-1 1,1 1 0,0 0 0,1-1 0,-1 1 0,1 0 0,1 0 0,-1-1-1,1 1 1,1 7 0,-1-11-6,0 0 0,1 0 0,-1 0 0,0 0 0,1 0 0,0 0 0,-1-1 0,1 1 0,0-1 0,0 1 0,0-1 0,0 0 0,0 0 0,0 1 0,0-1 0,0-1 0,0 1 0,0 0 0,1 0 0,-1-1 0,0 0 0,1 1 0,3-1 0,65 1-101,-51-1-53,-4-1-69,1 0 1,-1 0 0,27-8-1,-35 8 219,0-2-1,-1 1 0,0-1 0,1 0 0,-1-1 0,-1 1 1,1-1-1,0-1 0,10-8 0,-16 11 31,0 1 0,0 0 0,0 0 1,0 0-1,-1-1 0,1 1 0,0 0 0,-1-1 0,1 1 0,-1-1 0,1 1 0,-1 0 0,0-1 0,1 1 1,-1-1-1,0 1 0,0-1 0,0 1 0,0-1 0,0 1 0,-1-1 0,1 1 0,0-1 0,-1 1 1,1-1-1,-1 1 0,1 0 0,-1-1 0,0 1 0,0 0 0,1-1 0,-1 1 0,0 0 0,0 0 1,0 0-1,0 0 0,-3-2 0,-5-6 329,-1 1 1,0 0-1,-18-11 0,8 5-115,15 10-240,1 2-3,0-1 1,0 0-1,1 0 1,-1 0-1,1 0 1,0-1-1,0 1 1,0-1-1,0 0 1,1 0-1,-1 0 1,1 0 0,0 0-1,-2-6 1,5 9-29,0 0 0,1 0 1,-1 1-1,0-1 0,0 0 0,1 1 1,-1-1-1,1 1 0,-1-1 1,0 1-1,1 0 0,-1-1 1,1 1-1,-1 0 0,0 0 1,1 0-1,-1 0 0,1 0 0,-1 1 1,3 0-1,2-1-104,158 0-7514,-136 0 5046,41 0-6836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41 12940,'0'0'2066,"1"-8"214,-1 0-2165,1-16 2569,0 23-1469,-1 18-1033,-2 38 353,-14 75 1,9-90-453,2-1-1,1 1 1,2 1-1,5 54 1,8-75-646,-11-20 538,0 0-1,0 0 1,0-1-1,0 1 1,0 0 0,0 0-1,-1-1 1,1 1-1,0 0 1,0-1-1,0 1 1,0 0 0,0 0-1,0-1 1,0 1-1,0 0 1,0-1 0,0 1-1,0 0 1,1 0-1,-1-1 1,0 1-1,0 0 1,0 0 0,0-1-1,0 1 1,0 0-1,1 0 1,-1-1-1,0 1 1,0 0 0,0 0-1,1 0 1,-1-1-1,0 1 1,0 0-1,1 0 1,-1 0 0,0 0-1,0 0 1,1 0-1,-1-1 1,0 1 0,0 0-1,1 0 1,-1 0-1,0 0 1,1 0-1,-1 0 1,0 0 0,0 0-1,1 0 1,-1 0-1,0 0 1,1 0-1,-1 0 1,0 1 0,0-1-1,1 0 1,-1 0-1,0 0 1,0 0-1,1 0 1,-1 0 0,0 1-1,0-1 1,0 0-1,1 0 1,-2-49-99,-2 0 0,-11-54 1,9 70 569,6 36-403,0 1 0,1-1 0,-1 0 0,1 0 0,-1 0 0,1 0 0,0 0 0,0 0 0,0 0 0,1-1 0,-1 1 0,1-1 0,-1 1 0,1-1 0,0 0 0,0 0 1,0 0-1,0-1 0,0 1 0,0-1 0,1 1 0,-1-1 0,0 0 0,1 0 0,-1-1 0,1 1 0,-1-1 0,1 0 0,4 0 0,0 1-21,-1-1 0,1 0 1,-1 0-1,1-1 0,-1 0 0,1 0 0,-1-1 0,0 0 0,1 0 1,-1 0-1,0-1 0,0-1 0,12-7 0,-14 7 12,0 0 0,0 0-1,0 0 1,-1-1 0,0 0 0,0 0-1,0 0 1,0-1 0,-1 1-1,0-1 1,0 0 0,0 0 0,-1 0-1,0 0 1,0 0 0,0-1 0,-1 1-1,0 0 1,-1-1 0,1 1-1,-1-8 1,0 14-30,0-1-1,0 1 1,0 0-1,0-1 1,-1 1 0,1 0-1,0 0 1,0-1-1,0 1 1,0 0-1,0 0 1,0-1-1,-1 1 1,1 0 0,0 0-1,0-1 1,0 1-1,-1 0 1,1 0-1,0 0 1,0 0 0,-1-1-1,1 1 1,0 0-1,0 0 1,-1 0-1,1 0 1,0 0-1,0 0 1,-1 0 0,1 0-1,0 0 1,-1 0-1,1 0 1,0 0-1,0 0 1,-1 0 0,1 0-1,0 0 1,0 0-1,-1 0 1,1 0-1,0 0 1,-1 0-1,1 0 1,0 0 0,0 1-1,-1-1 1,1 0-1,0 0 1,0 0-1,0 1 1,-1-1 0,1 0-1,0 0 1,0 0-1,-1 1 1,-12 13-77,7-2 78,0 0 0,1 0 1,0 1-1,1 0 0,1 0 1,0 0-1,0 1 0,1-1 1,1 22-1,1-34-2,-1 1 0,1-1 0,1 0-1,-1 1 1,0-1 0,0 0 0,0 1 0,1-1 0,-1 0 0,1 0-1,-1 1 1,1-1 0,-1 0 0,1 0 0,0 0 0,-1 0 0,1 0-1,0 0 1,0 0 0,0 0 0,0 0 0,0 0 0,0 0 0,0 0-1,0-1 1,0 1 0,1 0 0,-1-1 0,0 1 0,0-1 0,1 0-1,-1 1 1,0-1 0,0 0 0,1 0 0,-1 1 0,0-1 0,1 0-1,-1 0 1,0-1 0,1 1 0,-1 0 0,0 0 0,3-1 0,2-1 67,0 1 1,0-1-1,-1 0 1,1 0-1,0-1 1,-1 1-1,1-1 1,8-6-1,-3-2 59,1 1-1,-1-1 0,-1-1 0,0 0 0,0-1 0,-2 0 0,1 0 0,-2-1 0,0 0 1,0 0-1,-1 0 0,-1-1 0,3-15 0,-7 28-101,-2 21-251,-5 22 255,3-27-29,1-1 1,0 1 0,2-1 0,-1 1 0,3 26 0,-1-39-73,-1 0-1,1 0 1,-1-1 0,1 1 0,-1 0 0,1 0 0,-1 0 0,1-1 0,0 1-1,-1 0 1,1-1 0,0 1 0,0-1 0,-1 1 0,1-1 0,0 1 0,0-1 0,0 1-1,0-1 1,0 0 0,-1 0 0,1 1 0,0-1 0,0 0 0,0 0 0,0 0-1,0 0 1,0 0 0,0 0 0,0 0 0,0 0 0,0 0 0,0-1 0,0 1 0,-1 0-1,1-1 1,0 1 0,0 0 0,0-1 0,0 1 0,-1-1 0,1 0 0,0 1-1,0-1 1,-1 1 0,1-1 0,0 0 0,-1 0 0,1 1 0,-1-1 0,1-1-1,5-42-7413,-6 11 1089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7623,'0'0'10762,"21"53"-13869,-6-48-3074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25 14382,'0'0'1703,"-7"10"453,-24 33-810,20-21-995,13-12-37,28-13 8,-28 3-356,-1-1-1,1 0 1,0 1 0,-1-1-1,1 1 1,0 0 0,-1 0-1,1-1 1,0 1 0,0 0 0,-1 0-1,1 1 1,0-1 0,0 0-1,-1 0 1,1 1 0,0-1-1,-1 1 1,1 0 0,1 0-1,1 11-16,-1 0 0,-1 1 0,0-1-1,-1 0 1,0 1 0,-1-1 0,0 1-1,-1-1 1,-3 17 0,1-13 69,-1 0 0,0 0 0,-8 18 0,10-29 104,0 1 0,-1-1 0,1 0 0,-1 0 1,0 0-1,0 0 0,0-1 0,-1 1 0,0-1 1,0 0-1,0 0 0,-7 5 0,11-9-105,0 0 1,0 0-1,-1 0 0,1 0 0,0 1 1,0-1-1,0 0 0,-1 0 0,1 0 0,0 0 1,0 0-1,0 0 0,-1 0 0,1 0 1,0 0-1,0 0 0,0 0 0,-1 0 0,1 0 1,0 0-1,0 0 0,0-1 0,-1 1 0,1 0 1,0 0-1,0 0 0,0 0 0,0 0 1,-1 0-1,1 0 0,0-1 0,0 1 0,0 0 1,0 0-1,0 0 0,-1 0 0,1 0 1,0-1-1,0 1 0,0 0 0,0 0 0,0 0 1,0-1-1,-2-13 113,5-15-174,1 19 46,0 0-1,0 0 1,0 1 0,2-1 0,-1 1 0,1 0 0,0 0 0,1 1-1,14-15 1,11-7 0,40-30-1,-11 11 111,-22 10-4,-29 27-115,1 1 0,0 0 0,24-17 0,-32 27 4,-1 1 0,1-1 0,-1 1 0,1 0 0,0 0 0,-1 0 0,1 0 0,-1 0 0,1 0 0,-1 1 0,1-1 0,-1 1-1,1 0 1,3 1 0,21 4-63,-2-7-271,-16 0 145,0 1 0,0 0-1,1 1 1,-1-1 0,0 2-1,12 2 1,-19-3 169,1 0 0,-1 0 0,1 1 0,-1-1 1,0 1-1,1-1 0,-1 1 0,0 0 0,0 0 0,0 0 0,0 0 0,-1 0 1,1 0-1,0 0 0,-1 1 0,0-1 0,1 1 0,-1-1 0,0 1 0,0-1 1,-1 1-1,1 0 0,0-1 0,-1 1 0,0 0 0,1 3 0,0 8 69,1 0-1,-2 0 1,0 1-1,-1-1 1,0 0 0,-1 0-1,-1 1 1,0-2-1,-1 1 1,-1 0-1,0-1 1,0 0-1,-1 0 1,-10 15 0,15-27 15,0 0 1,0 1-1,0-1 0,0 0 1,0 1-1,0-1 1,0 0-1,0 0 1,-1 0-1,1 0 1,0 0-1,-1-1 1,1 1-1,-1 0 1,1 0-1,-1-1 1,1 1-1,-1-1 0,0 0 1,1 1-1,-3-1 1,3 0 5,-1-1 1,1 1-1,-1-1 0,1 1 1,0-1-1,0 0 1,-1 0-1,1 1 0,0-1 1,0 0-1,0 0 1,0 0-1,0 0 1,0 0-1,0-1 0,0 1 1,0 0-1,-1-3 1,-1-2 21,0-1 0,0 0 0,1 0 1,-1 0-1,2 0 0,-1 0 0,-1-15 1,3 16-60,0 0 0,0 0 1,1 0-1,0 0 0,0 0 0,0 1 1,1-1-1,-1 0 0,2 0 0,-1 1 1,0-1-1,1 1 0,0 0 0,0 0 1,1 0-1,-1 0 0,6-5 0,4-2-884,1 1 0,0 0-1,0 1 1,23-12-1,1-1-4840,-3 1-4202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87 9769,'7'-11'565,"31"-36"3904,-35 44-4150,-1 0 0,1 1 0,0-1-1,0 1 1,0 0 0,0 0 0,0 0-1,0 0 1,1 1 0,-1-1 0,1 1 0,-1 0-1,6-1 1,-9 2-296,1 0 1,0 0-1,-1 0 0,1 1 1,-1-1-1,1 0 0,0 0 0,-1 1 1,1-1-1,-1 0 0,1 1 0,-1-1 1,1 1-1,-1-1 0,1 1 0,-1-1 1,1 1-1,-1-1 0,0 1 0,1-1 1,-1 1-1,0-1 0,1 1 0,-1 0 1,0-1-1,0 1 0,0 0 0,0-1 1,1 1-1,-1-1 0,0 1 0,0 0 1,0-1-1,0 1 0,0 0 0,-1-1 1,1 2-1,-4 26 305,0-18-232,0-1 0,-1 0 0,0 0 0,0-1 0,-1 1 0,0-1 0,-10 9 0,-57 54 445,39-40-323,10-11-58,18-16-114,1 0-1,0 0 1,0 0-1,0 1 1,0 0 0,1 0-1,0 0 1,0 0 0,0 1-1,-5 9 1,9-14-50,1 0 1,0-1-1,-1 1 1,1-1-1,0 1 1,-1-1-1,1 1 1,0-1-1,-1 0 1,1 1-1,0-1 1,0 0-1,0 0 1,-1 1-1,1-1 1,0 0-1,0 0 1,0 0-1,-1 0 1,1 0-1,0 0 1,0 0-1,1-1 1,29 2 139,-26-1-119,-3 0-34,187-4-642,-64-10-7302,-82 5-1622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0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7 439 9737,'0'0'3529,"-2"9"-1468,-3 27-471,5-36-1551,0 1 0,0-1 0,1 0 0,-1 1 0,0-1 0,0 1-1,0-1 1,0 1 0,0-1 0,1 1 0,-1-1 0,0 0 0,0 1-1,1-1 1,-1 1 0,0-1 0,1 0 0,-1 1 0,1-1 0,-1 0 0,0 0-1,1 1 1,-1-1 0,1 0 0,-1 0 0,0 1 0,1-1 0,-1 0 0,1 0-1,-1 0 1,1 0 0,-1 0 0,1 0 0,-1 0 0,1 0 0,0 0-1,18-2 745,-18 1-671,8-1 143,0-2-1,0 1 1,-1-1-1,1 0 1,-1-1 0,0 0-1,9-8 1,56-49 330,-40 32-415,-30 28-164,125-109 282,121-135 0,-263 285 60,8-18-306,-14 33 168,-13 64-1,29-101-695,1 1-1,1 0 0,0 1 0,1-1 0,1 0 0,1 0 0,6 34 0,1-29-5438,0-7-5894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1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89 184 6919,'-10'4'715,"4"-2"-496,-1-1-40,0 1 0,1 0 0,-1 0 0,1 0-1,0 1 1,-1 0 0,1 0 0,1 1-1,-11 7 1,51-10 1337,319-25 131,-200 9-1580,980-75 451,-802 57-263,455-23 4444,-193 51-4294,-474 23-837,-120-32-14168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1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10410,'0'0'1788,"-10"1"-950,4 0-704,0 0 1,1 0-1,-1 1 0,0 0 0,1 0 0,-1 0 0,1 0 0,0 1 0,0 0 0,0 0 0,0 1 1,0-1-1,1 1 0,-1 0 0,1 0 0,0 0 0,1 1 0,-1-1 0,1 1 0,-1 0 0,1 0 1,1 0-1,-1 1 0,-2 8 0,-1 5 91,1-1 1,1 1 0,0 0-1,-1 38 1,7 84 486,0-56-492,-5 237 12,9 394 145,6-493-198,8 293 320,-22-464-198,1-27-159,1 0-1,1 0 1,0 0-1,9 38 1,-10-63-147,0 0 1,0 0-1,0 0 1,-1 0-1,1 0 0,0 0 1,0 1-1,0-1 1,0 0-1,0 0 0,0 0 1,0 0-1,0 0 1,0 1-1,0-1 0,0 0 1,0 0-1,0 0 1,0 0-1,0 0 0,0 1 1,0-1-1,0 0 1,0 0-1,0 0 1,0 0-1,1 0 0,-1 0 1,0 1-1,0-1 1,0 0-1,0 0 0,0 0 1,0 0-1,0 0 1,0 0-1,0 0 0,1 0 1,-1 0-1,0 1 1,0-1-1,0 0 0,0 0 1,0 0-1,1 0 1,-1 0-1,0 0 0,0 0 1,0 0-1,0 0 1,0 0-1,0 0 0,1 0 1,-1 0-1,0 0 1,0 0-1,0 0 1,0 0-1,0 0 0,1 0 1,-1 0-1,0 0 1,0-1-1,0 1 0,0 0 1,4-13-181,0-22-491,-2-33-4737,-2 28-491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2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6054,'0'0'4815,"12"2"-3582,28 5-188,1-2 0,57 0 0,99-8 564,-178 2-1500,948-78 1483,-797 60-1620,1709-190 626,-1831 203 352,0-2 0,-1-2 0,68-23 1,-99 29-868,-12 3-204,1 0 0,-1 1 0,0-2 1,1 1-1,-1 0 0,0-1 1,0 0-1,6-3 0,-10-2-5265,-1 0-892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2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7 194 4356,'0'0'6113,"-2"-8"-5467,1 6-614,0 0 1,1 0-1,-1 0 1,1 0 0,-1 0-1,1 0 1,0 0 0,0-1-1,0 1 1,0 0 0,0 0-1,0 0 1,0 0 0,2-4-1,0 5-16,-1-1-1,1 1 1,0-1-1,0 1 1,0 0 0,0-1-1,0 1 1,0 0-1,0 0 1,0 1-1,0-1 1,1 0-1,-1 1 1,0-1 0,0 1-1,1 0 1,-1 0-1,0 0 1,4 0-1,401-5 251,-163 6-211,860-53-4,-793 33-38,43-5 10,603-11 71,-956 35-94,136 11 75,-137-11-83,0 0 0,-1 1 1,1-1-1,0 0 0,0 0 1,-1 0-1,1 1 0,0-1 1,0 0-1,0 0 0,-1 1 0,1-1 1,0 0-1,0 0 0,0 1 1,0-1-1,0 0 0,0 1 1,0-1-1,0 0 0,0 1 0,0-1 1,0 0-1,0 0 0,0 1 1,0-1-1,0 0 0,0 1 1,0-1-1,0 0 0,0 1 0,0-1 1,0 0-1,0 0 0,0 1 1,1-1-1,-1 0 0,0 0 1,0 1-1,0-1 0,1 0 1,-1 0-1,0 1 0,0-1 0,1 0 1,-1 0-1,0 0 0,0 0 1,1 1-1,-1-1 0,0 0 1,0 0-1,1 0 0,-1 0 0,1 0 1,-28 11-1073,3-9-927,0-2-1906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11339,'12'4'11623,"6"9"-6508,41 39-5021,-50-44 1176,37 39-1188,26 23 685,-66-65-1333,0 0-1,0 0 1,1-1 0,0 0-1,-1-1 1,2 1 0,-1-1-1,0-1 1,0 1-1,9 1 1,-8-4-5556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 12204,'0'0'9646,"-2"10"-7372,-96 340 742,89-333-3129,6-34-162,5-37-378,13-56-728,-6 52 348,2-80-1,-21 209 1648,10-51-328,1 0 1,1-1 0,1 1-1,1 0 1,0-1 0,2 0-1,8 21 1,-11-33-142,-1-1 0,1 0 0,0 0 0,1 0 0,-1 0 1,1-1-1,0 0 0,0 1 0,1-1 0,0-1 0,0 1 0,0-1 0,0 0 0,1 0 0,0 0 0,-1-1 0,1 1 0,1-2 1,-1 1-1,0-1 0,1 0 0,-1 0 0,1 0 0,9 0 0,-11-2-43,-1 0 1,1 0-1,-1-1 0,1 1 0,-1-1 1,0 0-1,1 0 0,-1-1 1,0 1-1,0-1 0,0 0 0,0 0 1,0 0-1,-1-1 0,1 0 1,5-5-1,-3 2-37,0 0-1,-1 0 1,0-1 0,0 0-1,-1 0 1,0-1 0,0 1-1,4-14 1,-3 8-41,-2 0-1,1 0 1,-2 0 0,1-1-1,-2 0 1,0 1 0,-1-1-1,0 0 1,-1 1 0,0-1-1,-4-14 1,3 21-52,0 1 0,-1 0 0,0 0 0,0 0-1,-8-11 1,10 15-24,-1-1 0,0 1-1,1 0 1,-1 0 0,0 0-1,0 1 1,0-1 0,-1 0 0,1 1-1,0-1 1,0 1 0,-1 0-1,1 0 1,-1 0 0,1 0-1,-1 0 1,-5-1 0,7 3 19,0 0-1,0-1 1,0 1 0,0-1 0,1 1 0,-1 0 0,0 0-1,0 0 1,0-1 0,1 1 0,-1 0 0,0 0 0,1 0 0,-1 0-1,1 0 1,-1 0 0,1 0 0,-1 1 0,1-1 0,0 0-1,0 0 1,-1 0 0,1 0 0,0 0 0,0 1 0,0-1 0,0 0-1,0 0 1,1 2 0,0 44-1107,-1-43 792,1 1-234,0-1 0,-1 1-1,2 0 1,-1-1-1,0 1 1,1 0-1,0-1 1,0 0 0,5 8-1,10 14-5230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13933,'0'0'9903,"5"9"-9065,-3-2-729,0 0 0,0 0 0,-1 0 0,0 1 0,0-1 0,-1 0 0,0 1 0,0-1 0,0 0 0,-1 1 0,0-1 0,-1 0 0,0 1 0,0-1-1,0 0 1,-7 12 0,-30 84 279,-36 103 204,65-172-1835,2 0 0,-3 38 0,10-51-3716,1-16 1446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9929,'0'0'10250,"3"61"-9673,-3-27-321,0 1-192,0 0 0,-2-7-256,2-4-449,0-9-63,0-5-450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9385,'0'0'14606,"11"-9"-14297,-5 4-271,-2 1-17,1 0 0,0 0 0,0 0 0,0 1 0,1 0 0,-1 0 0,1 0 0,-1 1 0,1 0 0,0 0 0,0 0 0,0 1 0,0 0 0,10-1 0,10 2 1,0 0 0,-1 2 0,1 0 0,-1 2 0,33 9 0,-53-11-30,1-1 1,0 1 0,0 0-1,-1 1 1,0 0 0,1-1-1,-1 2 1,0-1 0,0 1 0,-1-1-1,1 1 1,-1 1 0,0-1-1,0 0 1,0 1 0,-1 0-1,1 0 1,-1 0 0,0 1-1,-1-1 1,1 0 0,-1 1-1,0 0 1,-1 0 0,1-1 0,-1 1-1,0 0 1,0 11 0,-1-9 91,-1 0 0,0 1 1,-1-1-1,0 0 0,0 0 1,0-1-1,-1 1 0,0 0 1,-1-1-1,1 0 1,-2 1-1,1-2 0,-1 1 1,0 0-1,0-1 0,-1 0 1,1 0-1,-1-1 0,-1 1 1,-10 6-1,9-7 57,0 0-1,0 0 1,-1 0 0,0-1-1,0-1 1,0 0-1,0 0 1,-1 0 0,1-1-1,-1-1 1,1 0 0,-1 0-1,0 0 1,0-2-1,1 1 1,-1-1 0,-13-3-1,17 2-135,1 0 0,-1-1 0,0 0-1,1 0 1,-1 0 0,1 0 0,0-1 0,0 0-1,0 0 1,-6-7 0,9 8-304,0 1 0,0-1 0,0 0 0,0 0 0,0 0 1,0 0-1,1 0 0,-1 0 0,1 0 0,0-1 0,0 1 0,0-6 0,0 8-29,1 0 0,1 0-1,-1 0 1,0 0 0,0 0-1,0 0 1,0 0 0,1 1 0,-1-1-1,0 0 1,1 0 0,-1 0-1,0 0 1,1 1 0,-1-1-1,1 0 1,0 1 0,-1-1-1,1 0 1,-1 1 0,1-1 0,0 1-1,0-1 1,-1 1 0,1-1-1,0 1 1,0-1 0,0 1-1,-1 0 1,1-1 0,2 1-1,17-9-9467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8520,'0'0'13805,"58"27"-12075,-12-27-513,10 0-737,8 0-352,-3 1-128,-6 3-224,-8 3-1217,-10 3-993,-15 3-1474,-16-2-1601,-6 1-2563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9033,'0'0'11082,"90"-9"-9737,-36 2-672,4-1-513,0 4-224,-3 0-1666,-10 1-3234,-8 2-4229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3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 4132,'0'0'13431,"-8"-1"-12758,5 1-615,-1 0 0,0 0 0,1 0 0,-1 1-1,1-1 1,-1 1 0,1-1 0,-1 1 0,1 0 0,-1 1 0,1-1 0,0 1 0,0-1 0,0 1-1,0 0 1,0 0 0,0 0 0,0 1 0,0-1 0,1 1 0,-1-1 0,1 1 0,0 0 0,0 0-1,-3 6 1,-23 32 615,3 1 0,-21 47 0,39-75-592,1 0 0,1 1 0,0 0 0,1 0 0,0 0 0,1 1 0,1-1 0,1 1 0,0-1 0,2 28 0,0-42-165,-1 1 0,1 0 0,0 0 0,0-1 0,0 1 0,0 0 0,0-1 0,0 1 0,0-1-1,0 1 1,0-1 0,1 0 0,-1 0 0,1 1 0,-1-1 0,1 0 0,-1 0 0,1 0 0,0 0 0,-1-1 0,1 1 0,0 0 0,0-1 0,0 1 0,-1-1 0,3 0 0,1 1-732,0 0 0,0 0-1,0-1 1,0 0 0,0 0 0,0 0 0,0-1 0,9-2-1,6-7-4019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3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15631,'0'0'3507,"-9"8"-2263,-24 27-203,31-34-997,1 0 0,0 0 0,0 1 0,0-1 1,0 0-1,0 1 0,1-1 0,-1 1 0,0-1 0,0 0 0,1 1 0,-1 0 0,1-1 1,0 1-1,-1-1 0,1 1 0,0 0 0,0-1 0,0 1 0,0-1 0,0 1 0,0 0 1,1-1-1,-1 1 0,0-1 0,1 1 0,-1 0 0,1-1 0,0 1 0,-1-1 1,1 0-1,2 3 0,-1-2-42,0 0-1,0-1 1,0 1 0,0 0 0,0-1-1,1 1 1,-1-1 0,1 0 0,-1 0-1,1 0 1,-1 0 0,1 0 0,-1-1-1,1 1 1,4-1 0,24-1-909,-27 0 282,0 0 0,0 0-1,0 0 1,0 0 0,0-1-1,0 0 1,0 0-1,-1 0 1,1 0 0,-1 0-1,0-1 1,0 0-1,0 1 1,0-1 0,0 0-1,3-5 1,16-25 5233,-22 44-3108,-5 15-1328,-23 34 1064,-11 28 852,36-79-2273,0-1 0,1 0 1,0 1-1,0 0 1,1-1-1,0 1 0,1 17 1,3-25-3249,6-1-1804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3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9897,'0'0'8681,"0"51"-7176,0-17-256,1 3-288,4 7-352,0 1-257,-2 3-256,-3 0 32,0 2-96,-13 3 32,-9 2-544,-8-1-929,-8-5-1634,-4-9-4933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36 5701,'0'0'13010,"-11"-6"-11456,-39-19-556,46 24-960,1 0 1,-1 0-1,0 1 1,1-1-1,-1 1 1,0 0-1,0 0 1,1 0-1,-1 0 1,0 1-1,1 0 0,-1 0 1,0 0-1,1 0 1,-1 0-1,1 1 1,0-1-1,-1 1 1,1 0-1,0 0 1,0 0-1,-4 4 1,-4 3 107,0 1-1,1 1 1,-16 20 0,15-17 2,1 0 1,1 0-1,-8 18 1,15-28-129,0 0-1,0 0 1,0 0-1,1 0 1,0 0 0,0 0-1,0 1 1,0-1-1,1 0 1,-1 0-1,1 1 1,0-1 0,1 0-1,-1 1 1,1-1-1,-1 0 1,1 0 0,2 6-1,-1-8-28,0 1 1,0-1-1,1 0 0,-1 1 0,0-1 1,1 0-1,-1-1 0,1 1 1,0 0-1,0-1 0,0 1 0,-1-1 1,1 0-1,0 0 0,0 0 0,1-1 1,-1 1-1,3 0 0,61 4-1992,34-7-7640,-48-6-839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12748,'0'0'3603,"-8"7"-2796,-7 4-290,1 2 0,1 0 0,0 1 0,-11 16 1,19-24-358,0 1 0,0 0 1,1 0-1,0 1 0,0-1 1,1 1-1,0 0 1,0 0-1,0 0 0,1 0 1,1 0-1,0 0 0,-1 12 1,2-19-143,1 0 0,-1 1-1,1-1 1,-1 0 0,1 0 0,0 1 0,0-1 0,-1 0-1,1 0 1,0 0 0,0 0 0,0 0 0,0 0 0,0-1 0,0 1-1,0 0 1,0 0 0,1-1 0,-1 1 0,0 0 0,0-1-1,1 0 1,-1 1 0,0-1 0,1 0 0,-1 1 0,0-1 0,1 0-1,-1 0 1,0 0 0,1 0 0,-1 0 0,2-1 0,3 1 91,-1 0 0,0-1 0,0 0 0,1 0 0,-1 0 0,0 0 0,9-5 0,-7 2-17,-1 0 1,0 0 0,-1-1 0,1 0 0,-1 0 0,0 0 0,0-1 0,-1 1 0,0-1-1,0-1 1,0 1 0,0 0 0,-1-1 0,0 0 0,-1 0 0,0 1 0,0-2 0,0 1-1,-1 0 1,0 0 0,0 0 0,0-1 0,-1 1 0,-1-9 0,0 14-93,0 0 0,0 0 0,0 0 1,0 0-1,0 1 0,-1-1 0,1 0 1,0 1-1,-1-1 0,1 1 0,-1 0 0,1-1 1,-1 1-1,0 0 0,0 0 0,1 0 0,-1 0 1,0 0-1,0 0 0,0 1 0,0-1 1,0 1-1,0-1 0,0 1 0,-4 0 0,-22 3-1524,27-3 1318,1 0 1,-1 1-1,0-1 1,0 1-1,1-1 1,-1 1 0,0-1-1,1 1 1,-1-1-1,1 1 1,-1 0 0,0-1-1,1 1 1,0 0-1,-1 0 1,1-1 0,-1 1-1,1 0 1,0 0-1,-1-1 1,1 1 0,0 0-1,0 0 1,0 0-1,0 1 1,0 4-4018,3-3-1195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56 15887,'0'0'7436,"-11"-2"-4857,8 1-2521,-5-1 263,0 0 0,1 0-1,-1 1 1,0 1 0,0-1-1,-13 2 1,19-1-258,0 0 1,1 1-1,-1-1 0,1 1 1,-1-1-1,0 1 1,1 0-1,-1 0 0,1-1 1,-1 1-1,1 0 1,0 0-1,-1 0 0,1 1 1,0-1-1,0 0 1,-2 2-1,2-1-45,0 1-1,0-1 1,0 0-1,1 1 1,-1-1 0,1 1-1,-1-1 1,1 1 0,0-1-1,0 1 1,0-1 0,0 1-1,0-1 1,1 1-1,0 4 1,0-5-20,0-1 1,0 1-1,0-1 0,0 1 1,1-1-1,-1 1 0,0-1 1,1 0-1,-1 1 0,1-1 1,-1 0-1,1 0 0,-1 0 1,1 0-1,0 0 0,0-1 1,-1 1-1,1 0 0,0-1 1,0 1-1,0-1 0,0 0 1,0 0-1,-1 1 0,1-1 0,2-1 1,53-1-488,-51 0 421,0 0-1,0 0 1,0 0-1,0-1 1,-1 0-1,1 0 0,-1 0 1,0-1-1,0 0 1,0 0-1,-1 0 1,1-1-1,-1 1 1,6-10-1,-2 5 100,-2-1-1,0-1 1,0 1-1,7-19 1,-16 39-142,0-1 1,0 1-1,1-1 0,0 1 1,1 0-1,0 0 1,0-1-1,2 15 1,-1-20-224,1-1 1,-1 0-1,1 0 1,0 1-1,0-1 1,0 0-1,1 0 1,-1 0-1,1 0 1,-1-1-1,1 1 1,0 0-1,0-1 1,0 1-1,1-1 1,-1 1-1,0-1 1,1 0-1,0 0 1,-1 0-1,1-1 1,0 1 0,0-1-1,0 1 1,0-1-1,0 0 1,1 0-1,5 1 1,1 0-848,1-1 1,-1 0-1,0 0 0,1-1 1,-1-1-1,19-2 1,-1-8-2664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2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13933,'0'0'7527,"-31"59"-6406,19-28-416,5 5-481,3-2-128,4-3 0,0-4-32,4-3-31,8-4-514,-2-5-256,-1-2-384,-3-8-929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8296,'0'0'12844,"61"-6"-11563,-21 4-448,5-1-609,4-1-192,0 1-256,0 2-1313,-7-2-1987,-4-4-1505,0 0 545</inkml:trace>
  <inkml:trace contextRef="#ctx0" brushRef="#br0" timeOffset="1">702 0 11082,'0'0'8787,"-12"1"-8130,-3 1-585,-1 0 0,1 1-1,1 1 1,-1 0 0,0 1 0,1 1-1,0 0 1,-16 10 0,12-5-77,0-2 276,0 1 1,1 1-1,0 0 1,1 2 0,0 0-1,1 0 1,-19 24-1,32-36-258,1 1-1,0-1 0,0 0 0,0 1 0,1 0 1,-1-1-1,0 1 0,0-1 0,1 1 0,-1 0 0,1 0 1,0-1-1,-1 1 0,1 0 0,0 0 0,0 0 1,0-1-1,0 1 0,1 0 0,-1 0 0,0-1 1,1 1-1,-1 0 0,1-1 0,1 4 0,0-3 9,0 0 0,0 1 0,0-1-1,0 0 1,1-1 0,-1 1 0,1 0-1,0-1 1,-1 1 0,1-1 0,0 0-1,0 0 1,5 1 0,9 2-656,1-1 0,0 0 0,32-1 0,-9-2-2904,-13 0-1821,1-2-5579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13741,'0'0'6363,"-3"9"-5546,-7 28-454,10-36-352,0 0-1,0 0 0,1 0 1,-1-1-1,0 1 0,0 0 1,1 0-1,-1 0 0,1-1 1,-1 1-1,1 0 1,-1-1-1,1 1 0,-1 0 1,1-1-1,0 1 0,-1 0 1,1-1-1,0 1 1,0-1-1,-1 0 0,1 1 1,0-1-1,0 0 0,0 1 1,-1-1-1,1 0 1,0 0-1,0 1 0,0-1 1,0 0-1,0 0 0,-1 0 1,2 0-1,37 0 201,-32 0-160,0-1-261,0 0 0,0 0 0,0-1 0,0 0 0,0 0 0,0 0 0,-1-1 0,1 0 0,-1-1 0,0 1 0,0-1 0,0 0 0,0-1 0,8-7 0,-14 11 370,-32 35 945,24-24-562,0 1-1,0 0 0,1 0 1,0 0-1,1 1 0,0 0 1,1 0-1,-6 20 0,4 30-7772,7-52-1637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18225,'0'0'9769,"59"-23"-27065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19154,'0'0'6171,"7"7"-6603,-4-4 243,0 0 1,0 0-1,1-1 0,-1 1 1,1-1-1,0 0 1,0 0-1,0 0 0,0-1 1,0 1-1,0-1 0,0 0 1,0 0-1,1 0 1,-1-1-1,0 1 0,1-1 1,-1 0-1,0 0 0,1-1 1,-1 1-1,0-1 1,0 0-1,1 0 0,-1-1 1,0 1-1,0-1 0,0 0 1,7-4-1,-3 0-1047,1 0 0,-1-1 0,0 0 1,0 0-1,8-10 0,14-14-3149,-7 14 4414,-23 17 104,0 0 1,0 0-1,0 0 1,0 0-1,0 0 0,0-1 1,0 1-1,1 0 1,-1 0-1,0 0 1,0 0-1,0 0 0,0 0 1,0 0-1,1 0 1,-1 0-1,0 0 0,0 0 1,0 0-1,0 0 1,0 0-1,1 0 0,-1 0 1,0 0-1,0 0 1,0 0-1,0 0 0,0 0 1,1 0-1,-1 0 1,0 0-1,0 0 0,0 0 1,0 0-1,0 0 1,0 0-1,1 0 0,-1 0 1,0 0-1,0 1 1,0-1-1,0 0 0,0 0 1,0 0-1,0 0 1,1 0-1,-1 0 1,0 1-1,0-1 0,0 0 1,0 0-1,0 0 1,0 0-1,0 0 0,0 1 1,0-1-1,0 0 1,0 0-1,-2 15 2396,-9 14-950,-19 30 2140,-29 61 445,47-92-3879,2 0 1,-10 40-1,20-68-321,-5 28-653,7-12-5531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13613,'0'0'7399,"-4"73"-6791,-4-41-415,6 3-97,-3-4-64,5-4-32,0-4 0,5-2-417,5-7-191,-3-6-449,0-7-1281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2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16688,'0'0'5861,"72"9"-4355,-27-9-1090,4 0-320,7 0-320,5 0-1794,-6-6-1954,-1-2-4227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 11082,'0'0'11980,"-37"65"-11660,26-34-192,6 2-64,4 2-32,1-4 0,0-2-352,0 1-769,3-3-512,0-4-610,-3-3-2049,0-5-2242</inkml:trace>
  <inkml:trace contextRef="#ctx0" brushRef="#br0" timeOffset="1">1 322 14862,'0'0'6694,"47"-3"-6309,-5 0-225,9-4-192,5 2 160,2-3-32,-7-1-128,-2 3-544,-13-2-1186,-9-1-64,-9 0-1601,-8-1-1666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11851,'0'0'10058,"71"-3"-8233,-16 3-703,12 0-610,8 0-416,3 3-64,0 4-865,-4 0-2530,-9 0-2210,-6-5-3364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13132,'0'0'4901,"-28"51"-3011,23-26-193,5 1-415,0 4-450,0-1-351,6 1-353,3-3-32,2-1-416,-2-2-897,-1-6-545,-3-1-993,-4-7-1473,-1-3-2082</inkml:trace>
  <inkml:trace contextRef="#ctx0" brushRef="#br0" timeOffset="1">1 241 13357,'0'0'7206,"58"-28"-6693,-19 21-449,3 3-64,6-1-1666,1 0-1857,3 0-3107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14 370 8520,'0'0'3897,"3"-8"-683,3-23 2110,-6 31-5215,-7 23 1136,3-11-961,1 1 1,0 0-1,1 0 0,-1 15 0,3-26-254,-1 1 0,1-1 0,0 0 0,0 1 0,0-1 0,1 0 0,-1 0 0,0 1 0,1-1 0,-1 0 0,1 0 0,0 1 0,0-1 0,0 0 0,0 0 0,0 0 0,0 0 0,1 0 0,-1-1 0,1 1 0,-1 0 0,1-1 0,-1 1 0,1-1 0,0 1 0,0-1 0,0 0 0,0 1 0,0-1 0,0 0 0,3 0 0,1 1-14,-1-2 1,1 1-1,0 0 1,0-1-1,-1 0 1,1-1-1,0 1 0,-1-1 1,1 0-1,0-1 1,-1 1-1,1-1 1,-1 0-1,0 0 1,6-4-1,-2 1 2,-1-1-1,1 0 1,-1-1 0,0 0 0,-1 0-1,0-1 1,12-15 0,-7 5 0,-1 0 0,-1 0 0,0-1 0,-1-1 0,-1 1 1,-1-1-1,7-37 0,-10 38-19,-2 0 1,0 0-1,-2 0 0,-2-33 1,1 46-22,0-1 1,0 1-1,-1 0 1,0 0-1,0 0 1,0 0-1,-1 0 1,-3-5-1,4 8 2,0 1 0,0-1 1,0 1-1,0 0 0,0-1 0,-1 1 0,1 0 0,-1 0 1,1 1-1,-1-1 0,0 1 0,1-1 0,-1 1 1,0 0-1,0 0 0,-6-2 0,4 3 13,1 0 0,0 0-1,0 1 1,-1-1 0,1 1 0,0 0 0,0 0-1,0 0 1,0 1 0,0-1 0,0 1 0,0 0-1,0 0 1,1 1 0,-1-1 0,1 1-1,-1-1 1,1 1 0,0 0 0,0 0 0,1 1-1,-1-1 1,-3 7 0,-5 5 189,2 0 0,-1 1 0,2 1 0,-8 19 0,14-30-88,0 0 0,-1 1 1,2-1-1,-1 0 0,1 0 1,0 1-1,0-1 0,1 1 1,0-1-1,0 1 1,0-1-1,1 0 0,0 1 1,4 11-1,-2-11-165,0-1 0,0 0 0,1 0 0,0 0 0,1 0 0,-1-1 0,1 0 0,0 0 0,0 0 0,1 0 0,-1-1 0,1 0 0,8 4 0,17 10-1416,-15-9 638,0 0 0,28 22 0,-41-28 338,1-1 0,-1 1 1,-1 0-1,1 0 0,0 1 0,-1-1 0,1 0 0,-1 1 0,0 0 0,0-1 1,0 1-1,-1 0 0,1 0 0,-1 0 0,0 0 0,0 0 0,-1 0 0,1 5 0,-1 7-3957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3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10 12107,'0'0'4100,"-11"-2"-1628,3 0-2137,-1 0-1,0 1 1,0 0-1,0 0 1,0 1-1,0 0 1,0 0-1,0 1 1,0 1-1,0-1 1,1 1-1,-1 1 1,0 0 0,-14 6-1,13-1-177,-1-1 1,1 2-1,1-1 1,-1 1-1,2 0 0,-1 1 1,1 0-1,1 1 0,0 0 1,0 0-1,1 0 0,0 1 1,1-1-1,1 1 0,0 1 1,0-1-1,1 1 0,1-1 1,0 1-1,0 21 1,2-31-146,0 0 0,0 1 0,1-1 0,0 0 0,0 1 0,0-1 0,0 0 0,0 0 0,0 0 0,1 0 0,0 0 0,-1 0 0,1 0 0,0-1 0,0 1 0,1-1 0,-1 1 0,0-1 0,1 0 0,0 0 0,-1 0 0,1 0 0,0-1 0,0 1 0,0-1 0,0 1 0,4 0 0,3 1 29,-1 0 1,1-1-1,-1 0 1,1-1-1,0 0 1,0 0-1,0-1 1,13-1 0,-22 1-26,0 0 0,0 0 0,0 0 0,0 0 0,1 0 0,-1-1 0,0 1 0,0 0 0,0-1-1,0 1 1,0-1 0,0 1 0,0-1 0,0 1 0,0-1 0,0 0 0,0 1 0,0-1 0,-1 0 0,1 0 0,0 0 0,0 1 0,-1-1 0,1 0 0,-1 0 0,1 0 0,-1 0 0,1 0 0,-1 0 0,1 0 0,-1-1 0,0 1 0,1-1 0,-2 0-9,1 1 0,0 0 0,0 0 0,-1-1 0,1 1 0,-1 0 0,0 0 0,1 0 0,-1 0 0,0 0 0,1 0 0,-1 0 0,0 0 0,0 0 0,0 0 0,0 0 0,0 0 0,0 1 0,0-1 0,0 0 0,0 1 0,0-1 0,0 1-1,-1-1 1,1 1 0,0 0 0,0-1 0,0 1 0,-3 0 0,-57-5 172,56 5 15,8 0 19,33 1 184,-12-2-430,-1 0 0,0-1 0,1-1 0,-1-2 1,0 0-1,34-13 0,-57 18 24,1 0 0,-1 0 0,0-1 0,0 1 0,0 0 0,0 0 0,1 0 0,-1 0 0,0 0 0,0 0 0,0 0 0,1-1 0,-1 1 0,0 0 0,0 0 0,1 0 0,-1 0 0,0 0 0,0 0 0,0 0 0,1 0 0,-1 0 0,0 0 0,0 0 0,1 1 0,-1-1 0,0 0 0,0 0 0,0 0 0,1 0 0,-1 0 0,0 0 0,0 0 0,0 0 0,0 1 0,1-1 0,-1 0 0,0 0 0,0 0 0,0 0 0,0 1 0,0-1 0,1 0 0,-1 0 0,0 0 0,0 1 0,0-1 0,0 0 0,-5 15-106,-18 25 331,18-31-154,-1 1-40,0 1-1,1 0 1,1 0-1,0 1 1,1-1-1,0 1 1,0 0-1,0 15 0,7 24-8403,1-40-2727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3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4484,'13'-2'3636,"219"-9"-1150,-143 10-723,156-22-1,-213 13 1593,-28 2-1107,-20 2-1968,-52-4-95,0 4 1,0 2-1,-122 9 1,177-4-143,-8 0 17,1 1 0,-1 1 0,-33 8 0,52-8-204,8 0 112,11 0 63,561 1 204,-534-9-288,-344 13 655,223-2-345,-145 32 0,269-41-8676,7-14-453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2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36 4228,'0'0'10287,"8"8"-9337,-7-7-887,2 3 32,-1-1 0,1 0 1,0 0-1,0-1 0,0 1 0,0-1 0,1 1 0,-1-1 0,1 0 0,-1 0 0,1-1 0,0 1 0,-1-1 0,1 0 0,0 0 1,0 0-1,0 0 0,0 0 0,6-1 0,225-8 1408,-188 4-1414,-1-2-1,0-3 1,46-14 0,-80 17 61,-20 3 254,-21 2 64,28 1-481,-162 7 809,-209 38 1,155-16 204,191-25-726,37-3-63,46-4 43,613-79 199,-574 58 64,-145 27-476,1 2-1,0 2 1,0 2 0,1 2 0,0 2 0,-73 30 0,103-36-2989,12-6-2284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1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1755 4132,'0'0'6091,"-9"1"-4522,-2 0-1011,7-1-192,-1 0 0,1 0 0,0 1 0,0 0 0,0-1 0,0 2 0,-7 1 0,30-14 3174,13-16-3081,-3 1-363,134-84 365,216-110 0,-361 210-449,474-265 79,-383 214-80,254-159 26,147-107 17,-233 156-33,-150 89-240,191-88 0,-303 163 221,-8 5 3,-1 0 1,1-1-1,-1 0 0,0 0 0,0-1 0,0 1 0,-1-1 0,1-1 0,-1 1 1,9-10-1,-40 18-288,-6 12-5328,16-11-1014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30:0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7719,'0'0'7437,"11"3"-6145,14 2-736,0-1 0,1-1 1,-1-1-1,37-2 1,119-16 348,-56 4-685,1611-81-2948,-1710 91 2670,-47 2 95,-6 1 91,-1205 62 2678,1118-54-2185,272-13-359,-39 3-246,438-9-776,244-13-2420,-772 18 3136,-29 5 47,0 0 0,0 0 0,0 0 0,0 0-1,1 0 1,-1 0 0,0 0 0,0 0 0,0 0 0,0 0 0,1 0 0,-1 0 0,0-1 0,0 1 0,0 0 0,0 0 0,0 0 0,1 0 0,-1 0 0,0 0 0,0 0 0,0-1 0,0 1 0,0 0 0,0 0 0,0 0 0,0 0 0,0 0-1,0-1 1,0 1 0,1 0 0,-1 0 0,0 0 0,0 0 0,0-1 0,0 1 0,0 0 0,0 0 0,0 0 0,0 0 0,0-1 0,-1 1 0,1 0 0,0 0 0,0 0 0,0 0 0,0 0 0,0-1 0,0 1 0,0 0 0,0 0 0,0 0 0,0 0-1,-1 0 1,1-1 0,0 1 0,0 0 0,0 0 0,-5-2 40,0-1 1,0 2-1,1-1 0,-1 0 0,-1 1 0,1 0 0,-7-1 0,-353-28 326,-6 30-64,165 2-215,-68 3 1031,-287 43 0,559-47-1125,7-1 13,18 0 32,38-3 36,956-63-5042,-871 62 2748,184-7-5175,-226 3 863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246 104 3459,'0'0'5125,"6"-8"-2728,-5 6-2172,26-32 1243,-26 32-1237,0 1 1,0-1 0,0 1 0,0-1-1,0 0 1,0 1 0,-1-1 0,1 0 0,-1 0-1,1 0 1,-1 0 0,1 1 0,-1-1-1,0 0 1,0 0 0,0 0 0,0 0-1,0 0 1,-1 0 0,1 0 0,0 1-1,-1-1 1,-1-3 0,1 4-68,-1-1 1,0 1-1,0 0 1,0 0-1,0 0 1,-1-1-1,1 2 1,0-1-1,0 0 1,-1 0-1,1 1 1,0 0-1,-1-1 1,1 1-1,0 0 1,-5 0-1,-41 4 515,36-1-595,1 1-1,-1 0 1,1 1-1,0 0 0,0 1 1,0 0-1,1 0 1,0 1-1,-17 16 1,20-17-78,1-1 0,0 1 1,0 1-1,1-1 0,0 1 0,0 0 1,0 0-1,1 1 0,0-1 1,1 1-1,-1 0 0,1 0 0,1 0 1,-3 17-1,5-23-43,0 0 0,0 1 0,0-1-1,1 0 1,-1 1 0,1-1 0,0 0 0,0 0 0,-1 1-1,2-1 1,-1 0 0,0 0 0,0 0 0,1 0 0,-1 0-1,1-1 1,-1 1 0,1 0 0,0-1 0,-1 1 0,1-1 0,0 0-1,0 1 1,0-1 0,0 0 0,1 0 0,-1 0 0,0 0-1,0-1 1,1 1 0,-1-1 0,0 1 0,3-1 0,12 3-1146,0-1 1,0-1 0,26-1 0,-27 0-657,29 0-3713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13773,'-10'7'1180,"4"-3"-1009,-41 36 1572,44-38-1597,1 1 0,-1-1-1,1 1 1,0 0 0,0 0-1,0 0 1,0 0 0,1 0-1,-1 1 1,1-1-1,0 0 1,0 1 0,0-1-1,0 1 1,1-1 0,0 1-1,-1 0 1,1 4 0,1-6-109,0 0 1,-1-1 0,1 1 0,0-1 0,0 1 0,0 0 0,0-1 0,0 0 0,0 1 0,0-1 0,0 1-1,1-1 1,-1 0 0,0 0 0,1 0 0,-1 0 0,1 0 0,-1 0 0,1 0 0,0-1 0,-1 1-1,1 0 1,0-1 0,0 1 0,-1-1 0,5 0 0,54 4 382,-50-4-315,2 1-66,1-1 0,0-1 0,0 0 0,-1 0 0,1-2 0,-1 1 0,1-1 0,-1-1 0,0-1 0,0 1 0,-1-2 0,14-7 0,-24 12-7,0 1-1,0-1 1,0 1 0,0-1 0,0 1 0,0-1 0,-1 0-1,1 1 1,0-1 0,0 0 0,-1 0 0,1 1-1,0-1 1,-1 0 0,1 0 0,-1 0 0,1 0 0,-1 0-1,0 0 1,1 0 0,-1 0 0,0 0 0,1 0-1,-1 0 1,0 0 0,0 0 0,0-2 0,-1 2 18,0 0 0,0 0 0,0 0 0,0 0-1,0 0 1,0 1 0,0-1 0,0 0 0,0 0 0,-1 1 0,1-1 0,0 1 0,-1-1 0,1 1 0,0-1 0,0 1 0,-3 0 0,-62-5 682,65 5-761,-15-1 108,11 0-76,1 1 0,-1 0 0,0 0 1,1 0-1,-1 0 0,0 1 0,1 0 1,-1 0-1,1 0 0,-1 0 0,-5 3 0,38-3-4241,5-13-1480,7-5-3469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13229,'0'0'7591,"49"-2"-6598,-13-1-513,4-1-352,6 2-96,1 2-32,-3 0-704,-6 0-1378,-10 1-1378,-11 5-1376,-10 1-1218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10858,'0'0'11211,"55"39"-10987,-16-39-128,7 0-256,-1-7-1666,2-4-1889,-3-4-3396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12 11339,'0'0'7538,"-11"4"-6684,7-2-800,-44 23 987,46-23-988,-1 0 0,1 0 0,-1 0 0,1 0-1,0 0 1,0 0 0,0 0 0,0 1-1,0-1 1,1 1 0,-1-1 0,1 1 0,-1 0-1,1 0 1,0 0 0,0-1 0,1 1-1,-1 0 1,0 6 0,1-8-43,0 0 0,1 0 0,-1-1 0,1 1 0,-1 0 1,1 0-1,0 0 0,-1 0 0,1 0 0,0-1 0,-1 1 0,1 0 0,0-1 0,0 1 0,0-1 0,-1 1 0,1-1 1,0 1-1,0-1 0,0 1 0,0-1 0,0 0 0,0 1 0,0-1 0,0 0 0,0 0 0,0 0 0,0 0 0,0 0 0,1 0 1,43 1 136,-33-1-239,-8 0-35,11 0-421,0 0-1,0 2 1,0 0-1,15 4 1,-28-6 481,1 1-1,0 0 1,-1 0 0,0 0-1,1 0 1,-1 1 0,0-1-1,1 1 1,-1-1 0,0 1-1,0 0 1,0 0 0,2 2-1,-3-2 75,0 0 0,-1-1 0,1 1 0,-1-1 0,1 1 0,-1 0 0,1-1 0,-1 1 0,0 0 0,0 0-1,0-1 1,0 1 0,0 0 0,0 0 0,-1-1 0,1 1 0,0 0 0,-1-1 0,0 1 0,1-1 0,-1 1-1,0 0 1,-1 1 0,-2 4 178,-1-1 0,0 1 0,0-1 0,0 0 0,-1-1 0,0 1 0,0-1 0,-1 0-1,-10 6 1,-67 33 2509,77-40-2393,0-1-1,-1 0 1,0-1-1,0 0 1,0 0-1,-13 1 1,20-3-401,-1 0 1,0 0 0,0 0 0,0 0 0,1 0-1,-1 0 1,0-1 0,0 1 0,1 0 0,-1-1-1,0 0 1,1 1 0,-1-1 0,1 0-1,-1 0 1,1 0 0,-1 0 0,1 0 0,-1 0-1,1 0 1,0 0 0,0-1 0,0 1 0,-1 0-1,1-1 1,0 1 0,1-1 0,-1 1 0,0-1-1,0 0 1,1 1 0,-1-1 0,1 0 0,-1 1-1,1-3 1,-2-27-5335,2-6-4629</inkml:trace>
  <inkml:trace contextRef="#ctx0" brushRef="#br0" timeOffset="1">22 16 14318,'0'0'8488,"80"-7"-8360,-34 7-256,6 0-2179,6-4-2882,4-1-3042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4 11339,'0'0'10511,"-9"-1"-9806,6 0-605,-1 1 0,1-1 0,-1 1 1,1 0-1,-1 0 0,1 0 1,-1 0-1,1 1 0,-1-1 0,1 1 1,-1 0-1,1 0 0,0 0 0,-1 1 1,1-1-1,0 1 0,0-1 1,0 1-1,0 0 0,0 1 0,1-1 1,-3 3-1,-8 7 379,1 0 1,0 1-1,1 1 0,1 0 1,0 0-1,-12 26 0,16-25-401,0 0-1,1 0 0,0 0 0,2 1 0,0 0 0,0 0 1,2 0-1,0 0 0,0 0 0,2 0 0,4 28 0,7 28-56,-6-48 23,-1 0-1,-2 1 1,0-1-1,-2 1 0,0-1 1,-2 1-1,-5 35 1,6-57 11,-1-1 0,0 0 0,1 0 0,-1 1 1,0-1-1,0 0 0,0 0 0,-1 0 1,1 0-1,0 0 0,-1 0 0,1 0 0,-3 1 1,3-2-16,0 0 1,0-1-1,0 1 1,0-1-1,0 1 1,-1-1-1,1 1 1,0-1-1,0 0 1,0 0-1,0 1 1,0-1-1,-1 0 1,1 0-1,0 0 0,0 0 1,0 0-1,-1-1 1,0 1-1,-2-2 4,1 1-1,-1-1 0,1 0 1,-1 0-1,1 0 0,0 0 0,0-1 1,0 0-1,0 1 0,0-1 0,1 0 1,-1 0-1,-3-7 0,-5-7-222,0-2-1,-14-34 1,22 46 42,1 0 0,0 0 0,0 0 0,0 0-1,1 0 1,0-1 0,1 1 0,0-1 0,0 1 0,0 0 0,3-13 0,-2 17 107,1 0-1,0 0 1,-1 0 0,1 0-1,0 1 1,1-1 0,-1 0 0,0 1-1,1 0 1,0-1 0,-1 1-1,1 0 1,0 0 0,0 1 0,0-1-1,0 1 1,0-1 0,1 1-1,-1 0 1,7-1 0,70-13-478,-78 15 499,-1 0 3,7-2 0,-1 2-1,0-1 1,1 1-1,-1 0 1,1 0 0,12 3-1,-18-3 23,0 1 0,0 0 1,0 0-1,0 1 0,0-1 0,0 0 0,0 1 0,-1-1 0,1 1 0,0 0 1,-1-1-1,1 1 0,-1 0 0,0 0 0,1 0 0,-1 0 0,0 0 0,0 0 0,0 0 1,-1 0-1,1 1 0,-1-1 0,1 0 0,0 4 0,0 0 37,12 40 629,-13-45-657,0 0-1,1-1 1,-1 1 0,0-1 0,1 1 0,-1-1 0,0 1 0,1-1 0,-1 1 0,1-1 0,-1 1 0,1-1 0,-1 1 0,1-1-1,-1 0 1,1 1 0,-1-1 0,1 0 0,-1 1 0,1-1 0,0 0 0,-1 0 0,2 1 0,-1-2 11,0 1 1,0 0-1,0-1 1,-1 1-1,1-1 0,0 0 1,0 1-1,0-1 1,0 0-1,-1 1 1,1-1-1,0 0 1,-1 0-1,1 0 0,0 0 1,-1 1-1,1-1 1,-1 0-1,1 0 1,-1-1-1,7-12-7,-1-1 0,0 1 0,-1-1-1,-1 0 1,-1 0 0,0 0 0,0-1 0,-2 1 0,0-17-1,-1 32-118,13 15-1405,-6-10 539,0 0 0,1 0 0,-1-1 0,1 0 1,1 0-1,-1-1 0,13 4 0,-7-3-1230,0-2 0,-1 0 0,1 0-1,15-1 1,-1-1-1994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18 6150,'0'0'7986,"-11"6"-5082,-8 5-1685,0 1-1,-33 28 1,48-36-1034,-1 0 0,0 0 0,1 1 0,-1 0 0,1 0 1,1 0-1,-1 0 0,1 1 0,0-1 0,0 1 0,0 0 0,1 0 0,0 0 1,0 0-1,1 0 0,0 1 0,-1 9 0,2-14-168,1-1 0,-1 1-1,1 0 1,0 0 0,-1-1 0,1 1-1,0-1 1,0 1 0,1-1 0,-1 1-1,0-1 1,0 0 0,1 1 0,-1-1-1,0 0 1,1 0 0,-1 0 0,1 0-1,0 0 1,-1 0 0,1-1 0,0 1-1,-1 0 1,1-1 0,0 0-1,0 1 1,0-1 0,-1 0 0,1 0-1,0 0 1,2 0 0,6 1 58,1-1 1,-1 0-1,1 0 1,15-3-1,-17 0-54,0 1 0,0-2 1,0 1-1,-1-1 0,1 0 0,-1-1 1,0 0-1,0 0 0,13-13 0,-16 14-3,0 0 0,-1-1 0,1 1-1,-1-1 1,-1 0 0,1 0 0,-1-1-1,1 1 1,-2-1 0,1 0 0,0 1-1,-1-1 1,0 0 0,-1-1 0,2-10-1,-3 15-11,0-1 0,0 1 0,0-1 0,-1 1 0,1 0 0,-1 0 0,0-1 0,1 1 0,-1 0 0,0 0 0,0 0 0,-1 0 0,1 0 0,0 0-1,-1 0 1,1 0 0,-1 0 0,1 1 0,-1-1 0,-2-1 0,-1-1 21,0 1 0,0 0 0,0 1-1,-1-1 1,1 1 0,-1 0 0,1 0 0,-9-1 0,8 1-136,-1 1 1,1 0-1,0 0 1,-1 1-1,1-1 1,0 1-1,-1 1 0,1 0 1,0-1-1,-1 2 1,1-1-1,0 1 1,0 0-1,0 0 1,0 1-1,-7 3 1,3 6-3709,8-5-3961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7591,'0'0'10378,"7"73"-9065,-7-46-608,1 0-417,2 1-224,2-4-32,1-2-544,1-6-1122,-2-2-896,-4-3-1186,-1-3-1409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14478,'0'0'3491,"53"0"-2146,-11 0 161,4-4-706,6-4-223,3-1-385,-5 0-160,-6 0-320,-10-2-1410,-12 0-672,-11 2-1217,-11-1-737,-7-1-4741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13004,'0'0'7944,"72"-12"-7047,-23 5-609,6 1-224,6 0-288,-2 1-1154,-4 0-1857,-6 1-3715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7623,'0'0'13773,"60"4"-12940,-24-4-481,4 0-159,3 0-129,1 0-160,-1 0-1154,-10 0-2433,-9 0-2883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13293,'0'0'5605,"84"0"-5157,-40-8-320,8-3-128,-1-2-2210,0-3-4004</inkml:trace>
  <inkml:trace contextRef="#ctx0" brushRef="#br0" timeOffset="1">551 0 15022,'0'0'3299,"-37"57"-2530,29-28-160,3 4-225,3-1-160,2 0-160,0-3-32,9-4-448,3-8-1506,2-5-1633,-1-11-1538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9673,'0'0'12065,"-1"11"-11045,-13 121 1478,14-131-2510,0 1 0,0-1 0,0 0 0,-1 0-1,1 0 1,0 0 0,1 0 0,-1 0 0,0 0 0,0 0 0,0 0 0,1 0 0,-1 0 0,0 0-1,1 0 1,-1 0 0,1 0 0,-1 0 0,1 0 0,0 0 0,-1 0 0,1-1 0,0 1 0,-1 0-1,1 0 1,0-1 0,0 1 0,0 0 0,0-1 0,0 1 0,0-1 0,0 1 0,0-1 0,0 0-1,0 1 1,0-1 0,0 0 0,0 0 0,0 0 0,0 0 0,0 0 0,0 0 0,0 0 0,0 0 0,0 0-1,2-1 1,8 0-681,0-2-1,1 1 1,19-9 0,5 0-871,-33 10 1520,-1 1 1,0-1-1,1 1 1,-1 0-1,0 0 1,1 0 0,-1 0-1,0 1 1,1-1-1,-1 0 1,0 1-1,1 0 1,-1-1-1,0 1 1,0 0-1,0 0 1,0 1-1,0-1 1,0 0-1,0 1 1,0-1-1,0 1 1,0-1-1,2 4 1,-2-1 63,-1 0 1,0-1-1,1 1 1,-1 0-1,0 0 1,-1-1-1,1 1 1,-1 0-1,0 0 1,0 0-1,0 0 1,0 0-1,-1 0 1,-1 7 0,0-7 117,1 0 0,-1 0 1,0 0-1,0 0 0,0-1 1,-1 1-1,1-1 0,-1 1 1,0-1-1,0 0 0,0 0 1,0 0-1,0 0 0,-1 0 1,0-1-1,1 0 0,-1 0 1,0 0-1,0 0 0,0 0 1,-5 1-1,-4 1 235,1 0 0,-1-1-1,0-1 1,0 0 0,-24 1-1,32-3-387,0 0 1,-1-1-1,1 1 0,0-1 1,0 0-1,0 0 0,0-1 0,0 0 1,0 1-1,0-2 0,0 1 1,1-1-1,-1 1 0,1-1 0,0 0 1,-6-5-1,6 3-514,0 1-1,1-1 1,-1 1 0,1-1-1,-5-10 1,-8-34-6983,11 12-4126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13453,'0'0'1729,"54"-9"481,-19 5-1153,8 3-480,1-2-481,-1 3-1217,6 0-4004,-2 0-7367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4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13164,'0'0'2926,"-10"5"-396,-3 2-1876,0 0 1,1 1-1,0 1 0,0 0 0,-15 15 0,23-20-551,0 0 0,0 0-1,0 1 1,1 0 0,-1 0 0,1 0-1,1 0 1,-1 0 0,1 1-1,0-1 1,0 1 0,0-1-1,1 1 1,0 0 0,0-1-1,0 1 1,1 0 0,0 0 0,0 7-1,1-10-91,0 0 0,-1-1-1,1 1 1,1-1 0,-1 0-1,0 1 1,0-1 0,1 0-1,-1 0 1,1 0 0,0 0-1,0 0 1,0 0 0,0 0-1,0-1 1,0 1 0,0 0 0,0-1-1,1 0 1,-1 0 0,0 0-1,1 0 1,-1 0 0,1 0-1,-1 0 1,6 0 0,7 1 56,0 0 0,0 0 0,21-2 0,-29 0-42,5 0-20,0-1-1,-1-1 1,1 0-1,0-1 0,-1 0 1,1 0-1,-1-1 1,20-11-1,-28 14 6,0-1-1,0 1 1,0-1-1,0 0 0,-1 1 1,1-1-1,-1-1 1,1 1-1,-1 0 1,0-1-1,1 1 1,-1-1-1,-1 0 1,1 1-1,0-1 0,-1 0 1,1 0-1,-1 0 1,0 0-1,0-1 1,0 1-1,0 0 1,-1 0-1,1-1 0,-1 1 1,0 0-1,0-1 1,0 1-1,0 0 1,-1 0-1,0-1 1,1 1-1,-1 0 1,0 0-1,0 0 0,-3-6 1,1 5 63,1-1 0,-1 1 0,0 0 0,-1 0 0,1 0 0,-1 0 0,0 0 0,0 1 0,0 0-1,0 0 1,0 0 0,-1 0 0,1 0 0,-1 1 0,-9-3 0,-32-6-1468,1 8-6892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5 4036,'0'0'14285,"-12"-2"-13174,6 1-1090,-1 0-1,0 0 1,0 1 0,1 0 0,-1 1-1,0-1 1,0 1 0,1 1 0,-1-1 0,1 1-1,-1 0 1,1 1 0,0-1 0,-1 1 0,2 0-1,-1 1 1,0 0 0,-5 4 0,-5 4 11,1 1-1,0 1 1,1 0 0,-19 24 0,28-32-17,1 1 0,-1-1 1,1 1-1,1 0 1,-1 1-1,1-1 0,0 0 1,1 1-1,0 0 1,0-1-1,1 1 0,0 0 1,0 0-1,0 9 0,2-16 15,-1 1 0,0 0 0,0-1 0,1 1 0,-1-1 0,1 1 0,-1-1 0,1 1 0,0-1 0,0 0 0,-1 1 0,1-1-1,0 0 1,0 0 0,0 0 0,0 1 0,1-1 0,-1 0 0,0 0 0,3 1 0,0 0 76,0 0 1,0 0-1,0-1 0,1 1 1,-1-1-1,0 0 1,7 0-1,8 1 385,0-2-1,31-3 0,-44 3-403,3-1 87,0-1 0,-1 0 0,0 0 0,16-7 0,-22 8-131,0 0 0,0 1-1,0-1 1,0 0 0,0 0-1,0 0 1,0 0 0,0-1-1,-1 1 1,1 0 0,0-1 0,-1 1-1,1-1 1,-1 0 0,0 0-1,1 1 1,-1-1 0,0 0 0,0 0-1,0 0 1,0 0 0,-1 0-1,1 0 1,0-3 0,-2 4-45,-1 0 1,1 0-1,-1 0 0,0 0 1,1 1-1,-1-1 0,0 0 1,0 1-1,1 0 1,-1-1-1,0 1 0,0 0 1,0 0-1,0 0 0,1 0 1,-4 1-1,-33 1-173,37-2 171,0 0 0,1 0 1,-1 0-1,0 1 0,1-1 0,-1 0 1,0 0-1,1 0 0,-1 1 0,0-1 0,1 0 1,-1 0-1,0 1 0,1-1 0,-1 1 1,1-1-1,-1 1 0,1-1 0,-1 1 0,1-1 1,-1 1-1,1-1 0,0 1 0,-1-1 1,1 1-1,0 0 0,-1-1 0,1 1 1,0-1-1,0 1 0,0 0 0,-1-1 0,1 1 1,0 0-1,0 0 0,0-1 0,0 1 1,0 0-1,0-1 0,0 1 0,1 0 0,-1-1 1,0 2-1,1-1 3,0 1 0,0-1 0,1 0 0,-1 0-1,0 0 1,0 0 0,1-1 0,-1 1 0,0 0 0,1-1 0,-1 1 0,1 0 0,-1-1 0,1 0-1,-1 1 1,1-1 0,-1 0 0,3 0 0,27 0-75,-1-2-1,47-8 1,-13 0-191,-63 10 253,1-1 1,-1 1-1,1 0 1,-1 0-1,0-1 1,1 1-1,-1 0 1,1 0-1,-1 0 1,0 1-1,1-1 1,-1 0 0,0 0-1,1 1 1,-1-1-1,0 1 1,1-1-1,-1 1 1,0 0-1,0-1 1,1 1-1,-1 0 1,0 0-1,0 0 1,1 1-1,-1 1-13,0 0 0,-1 0-1,1 0 1,0 0 0,-1 0-1,0 0 1,0 0-1,0 0 1,0 0 0,-1 5-1,-13 50 277,11-49-483,0 1-1,1 0 1,0 0-1,-2 18 1,4-28 60,0 1 1,0-1 0,0 0-1,0 1 1,0-1-1,0 1 1,0-1 0,1 1-1,-1-1 1,0 0-1,0 1 1,0-1 0,0 1-1,0-1 1,1 0 0,-1 1-1,0-1 1,0 0-1,1 1 1,-1-1 0,0 0-1,1 1 1,-1-1-1,0 0 1,1 1 0,-1-1-1,0 0 1,1 0-1,-1 0 1,1 1 0,-1-1-1,0 0 1,1 0-1,-1 0 1,1 0 0,-1 0-1,0 0 1,1 0-1,-1 0 1,1 0 0,-1 0-1,1 0 1,-1 0-1,1 0 1,-1 0 0,0 0-1,1 0 1,-1 0-1,1-1 1,-1 1 0,1 0-1,18-4-10849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138 135 7719,'0'0'7720,"0"-9"-4678,0 6-2905,1 2-29,-1 0 0,0-1 0,1 1 0,-1 0 1,0 0-1,0-1 0,0 1 0,0 0 0,0-1 1,0 1-1,0 0 0,0-1 0,0 1 0,-1 0 1,1 0-1,0-1 0,-1 1 0,1 0 1,-1 0-1,0 0 0,1-1 0,-1 1 0,0 0 1,0 0-1,1 0 0,-1 0 0,0 0 0,0 0 1,0 1-1,0-1 0,-1 0 0,1 0 0,0 1 1,0-1-1,0 1 0,0-1 0,-1 1 1,1-1-1,0 1 0,-1 0 0,1 0 0,0-1 1,0 1-1,-1 0 0,1 0 0,0 0 0,-1 1 1,1-1-1,-2 1 0,-1-1-21,-1 1 0,1 0 1,0 1-1,0-1 0,0 1 0,0-1 0,0 1 0,0 1 0,1-1 1,-1 0-1,1 1 0,-1 0 0,1 0 0,0 0 0,0 0 0,0 0 1,1 1-1,-1-1 0,1 1 0,0 0 0,-3 5 0,0 0 66,2 0 0,-1 1 0,1-1 0,0 1 0,1-1 0,0 1 0,1 0 0,-1 14 0,2-23-146,1 1 1,-1 0-1,0 0 0,1-1 1,-1 1-1,1 0 0,-1-1 1,1 1-1,0 0 1,0-1-1,0 1 0,0-1 1,0 0-1,0 1 1,0-1-1,0 0 0,0 1 1,1-1-1,-1 0 0,1 0 1,-1 0-1,1 0 1,-1 0-1,1-1 0,-1 1 1,1 0-1,0-1 0,-1 1 1,1-1-1,0 1 1,0-1-1,-1 0 0,1 0 1,0 0-1,0 0 0,-1 0 1,1 0-1,2-1 1,3 1 3,0-1 0,-1 0 0,1 0 1,0 0-1,-1-1 0,1 0 0,-1 0 1,1-1-1,6-3 0,-2-2-29,-1 0 0,1-1 0,-1 0-1,0 0 1,13-19 0,-18 23 6,-1-1 1,0 0-1,0 0 0,0 0 0,-1-1 1,0 1-1,-1-1 0,1 1 1,-1-1-1,0 0 0,-1 0 0,1-10 1,-15 33-363,12-15 356,-4 10-88,-1 1 0,2 0 0,0 0 0,-4 17 0,7-27 48,1 0 0,-1 0 0,1 0 0,0 0 0,-1 0 0,1 0 1,0 0-1,0 0 0,1 0 0,-1 0 0,0 0 0,1 0 0,-1 0 0,1 0 0,-1 0 0,1 0 0,0 0 1,0-1-1,0 1 0,0 0 0,0 0 0,0-1 0,1 1 0,-1-1 0,1 1 0,-1-1 0,1 0 1,-1 1-1,1-1 0,0 0 0,-1 0 0,1 0 0,0 0 0,0 0 0,0-1 0,3 2 0,4-1-419,0 0-1,0-1 0,0 1 0,0-2 0,-1 1 0,1-2 1,0 1-1,0-1 0,-1 0 0,1-1 0,-1 1 1,0-2-1,1 1 0,-2-1 0,1-1 0,13-9 0,-13 8 204,0 0-1,-1 0 1,0-1-1,-1 0 1,1 0-1,9-17 1,-12 19 467,-1-1 1,0 0-1,-1 0 1,1 0-1,-1 0 1,0 0-1,-1-1 0,1 1 1,-1 0-1,0-12 1,-5 13 787,-4 12-474,-6 12 76,2 3 314,1 0 1,1 0-1,-12 41 1,18-52-652,2 0 0,-1 0 1,1 1-1,1-1 0,0 0 1,1 1-1,0 0 0,1-1 1,0 1-1,3 13 0,0-16-334,0-1 0,0 1 0,1-1 0,0-1 1,1 1-1,0-1 0,0 1 0,0-2 0,1 1 0,11 8 0,-11-11-234,-1 1 1,0 0-1,-1 1 1,1-1-1,-1 1 0,0 0 1,0 0-1,-1 1 1,0-1-1,0 1 1,0 0-1,-1 0 0,0 0 1,-1 1-1,3 9 1,-5-13 495,0-1 1,-1 0-1,1 0 1,-1 0-1,0-1 1,0 1-1,0 0 1,0 0-1,-1 0 1,1-1-1,-1 1 1,0 0 0,0-1-1,1 0 1,-1 1-1,-1-1 1,1 0-1,0 0 1,-1 0-1,1 0 1,-1-1-1,1 1 1,-1-1-1,0 1 1,0-1-1,1 0 1,-7 1-1,0 2 372,0-1 0,0-1 1,-1 0-1,1 0 0,-1-1 0,1 0 0,-1-1 0,-9 0 0,16-1-516,1 0-1,-1 0 0,1 0 1,0 0-1,0 0 1,-1-1-1,1 1 1,0-1-1,0 1 1,0-1-1,0 0 1,1 0-1,-1 0 1,0 0-1,1 0 1,-1 0-1,1 0 1,0-1-1,0 1 1,0 0-1,0-1 1,0 1-1,0-1 1,1 1-1,-1-1 1,1 1-1,0-1 1,0 1-1,0-1 1,0-3-1,-1-3-131,1 1 0,1 0 0,-1-1 0,1 1-1,0 0 1,1-1 0,0 1 0,5-13 0,0 10-92,-1 0 1,2 1-1,-1 0 0,1 0 1,1 0-1,0 1 1,0 0-1,12-8 1,94-60-513,-57 40 725,-54 34-21,29-19 119,-1-1-1,31-30 1,-56 47-54,0-1 1,0 1-1,-1-2 0,0 1 0,-1-1 1,1 1-1,-2-2 0,1 1 0,-1 0 1,0-1-1,-1 0 0,0 0 0,0 0 1,2-16-1,-5 24-42,0-1 0,0 1 0,0-1 0,0 1 0,0-1 0,0 1 0,0-1 0,-1 1 0,1-1 0,-1 1 0,1-1 0,-1 1 0,1 0 0,-1-1 0,0 1 0,0 0 0,0 0 0,0-1 0,0 1 0,0 0 0,0 0 0,0 0 0,0 0 1,0 0-1,0 0 0,-1 1 0,1-1 0,0 0 0,-1 1 0,1-1 0,-1 1 0,1-1 0,-1 1 0,1-1 0,-1 1 0,1 0 0,-1 0 0,1 0 0,-1 0 0,1 0 0,-1 0 0,1 0 0,-1 1 0,1-1 0,0 0 0,-3 2 0,-3-1-2,0 1 0,0 0 0,0 0 0,0 1 0,0-1 0,1 2 0,-1-1-1,-9 7 1,6-1 124,0 1-1,1 0 0,-1 1 0,2 0 0,0 0 1,0 1-1,-8 17 0,14-24-81,0 0 0,0 0 0,0 0 0,1 1 0,-1-1-1,1 1 1,1 0 0,-1-1 0,1 9 0,0-11-54,0 0 0,1 0-1,0 0 1,-1-1 0,1 1-1,0 0 1,1 0 0,-1 0-1,0-1 1,1 1 0,-1 0-1,1-1 1,0 0 0,0 1-1,0-1 1,0 0 0,0 0-1,4 3 1,5 1-280,-1 1 1,2-1-1,-1-1 0,0 0 0,1-1 1,0 0-1,0 0 0,20 2 1,56 1-7540,-35-6-1113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10826,'0'0'11083,"54"-3"-10571,-11 2-416,5 1-352,8-2-1377,-3 0-1250,-2-2-3715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15310,'0'0'6887,"60"2"-6599,-11-5-224,11-2-160,4 0-865,2 2-1153,-7 1-2786,-2-2-3428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12588,'0'0'10570,"12"0"-9540,0-1-958,0 0-1,-1-1 0,1 0 0,0-1 1,-1 0-1,0-1 0,0 0 1,0-1-1,0 0 0,0-1 1,-1 0-1,0-1 0,14-12 0,-11 8-31,0 0-1,-1-1 1,-1 0-1,0-1 0,0 0 1,-1-1-1,13-25 0,-22 38-231,-17 36-352,9-21 536,1 0 0,-7 31 0,11-39 4,1 0-1,0 0 0,0 1 1,0-1-1,1 0 0,0 0 1,1 1-1,-1-1 0,1 0 1,2 8-1,-2-12-97,1 0-1,-1 0 1,1-1 0,-1 1 0,1 0-1,0 0 1,0-1 0,0 0 0,-1 1-1,2-1 1,-1 0 0,0 0-1,0 0 1,0 0 0,0 0 0,1 0-1,-1-1 1,0 1 0,1-1 0,-1 1-1,0-1 1,6 0 0,2 0-1429,0 0 1,0 0 0,0-1-1,12-2 1,9-8-4764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14189,'0'0'2082,"-12"6"-325,-1 0-1221,0 1 0,0 1 0,1 0 0,-14 12 1,23-18-452,0 0 1,0 0-1,1 1 1,-1-1-1,1 1 1,0 0 0,-1-1-1,1 1 1,0 0-1,1 0 1,-1 1-1,0-1 1,1 0-1,0 0 1,0 1 0,0-1-1,0 1 1,0-1-1,1 1 1,-1 0-1,1-1 1,0 1 0,0-1-1,1 1 1,-1-1-1,1 1 1,0-1-1,1 4 1,0-4-64,0 0 0,0 0 0,1-1 0,-1 1 0,1-1 0,-1 1-1,1-1 1,0 0 0,0 0 0,0-1 0,0 1 0,1-1 0,-1 1 0,0-1 0,1 0 0,-1 0 0,0 0 0,1-1 0,4 1 0,0 0-3,-1 0 1,1 0-1,0-1 1,-1 0-1,1-1 0,-1 1 1,1-2-1,9-1 1,-13 1-11,1 0 0,-1 0 0,0-1 0,0 1 0,0-1 0,-1 0 0,1 0 1,-1 0-1,0-1 0,1 1 0,-1-1 0,-1 0 0,1 0 0,-1 0 0,1 0 0,-1 0 0,0 0 0,0 0 1,-1-1-1,0 1 0,2-10 0,-2 12-14,-1-1 0,0 0 1,0 1-1,0-1 0,0 1 0,0-1 1,-1 0-1,1 1 0,-1-1 0,1 1 1,-1-1-1,0 1 0,0 0 1,0-1-1,-1 1 0,1 0 0,0-1 1,-1 1-1,0 0 0,1 0 0,-1 0 1,0 1-1,0-1 0,0 0 1,0 1-1,0-1 0,0 1 0,-1 0 1,1-1-1,0 1 0,-1 0 0,1 0 1,-1 1-1,1-1 0,-1 1 0,0-1 1,1 1-1,-1 0 0,-3 0 1,0-1-85,0 1 0,0 0 0,0 1 0,0-1 0,0 1 0,0 0 0,-6 3 0,11-4-7,0 0 0,0 1 0,0-1 1,0 0-1,0 1 0,0-1 0,0 1 0,0 0 1,0-1-1,0 1 0,0 0 0,0 0 0,0-1 0,1 1 1,-1 0-1,0 0 0,0 0 0,1 0 0,-1 0 1,1 0-1,-1 0 0,1 0 0,0 0 0,-1 0 0,1 1 1,0-1-1,-1 0 0,1 0 0,0 0 0,0 0 1,0 0-1,0 1 0,0-1 0,1 0 0,-1 0 0,0 0 1,0 0-1,1 0 0,-1 0 0,1 1 0,-1-1 1,1 0-1,-1 0 0,2 1 0,0 0-429,0 1 0,0-1 0,1 0 0,-1 0 0,0-1 0,1 1 1,-1-1-1,1 1 0,-1-1 0,1 0 0,0 1 0,0-2 0,0 1 0,5 1 0,28 7-5652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11 6502,'0'0'7938,"-12"-1"-4612,8 0-3208,-15-2 642,0 1 0,0 1-1,-38 2 1,52 0-605,0 0-1,-1 0 1,1 0 0,0 0-1,0 1 1,0 0-1,0 0 1,0 0 0,-7 5-1,10-5-112,0 0 0,0-1-1,0 1 1,1 0 0,-1 0-1,0 0 1,1 1 0,-1-1 0,1 0-1,0 1 1,0-1 0,0 0-1,0 1 1,0-1 0,0 1-1,1 0 1,-1-1 0,1 1-1,0 0 1,0 3 0,0-4-30,0 0 0,0 0 0,0 0 0,1 0 0,-1 0 1,1-1-1,-1 1 0,1 0 0,0 0 0,0-1 0,0 1 0,0 0 1,0-1-1,0 1 0,0-1 0,0 0 0,1 1 0,-1-1 0,3 2 1,1 0 20,-1 0 1,1 0 0,0-1-1,0 1 1,0-1 0,10 2 0,3 0 21,0-1 0,0-1 0,24 0 0,-26-2-39,0 0 1,1-2-1,-1 0 0,22-5 0,-31 5 6,-1 0 0,0 0 0,1-1 0,-1 1 0,0-1 0,0-1 1,-1 1-1,1-1 0,-1 0 0,0 0 0,0-1 0,0 1 0,6-9 0,-10 12 3,0-1-1,0 1 1,0 0 0,0 0-1,0 0 1,-1-1 0,1 1 0,0 0-1,-1-1 1,1 1 0,-1-1 0,1 1-1,-1-1 1,0 1 0,0 0 0,0-1-1,0 1 1,0-1 0,0 1-1,0-1 1,0 1 0,0-1 0,-1 1-1,1-1 1,0 1 0,-1-1 0,-1-1-1,0 1-11,0 0-1,0 0 0,0 0 1,0 0-1,-1 0 0,1 0 1,-1 1-1,1-1 0,-1 1 1,0 0-1,1 0 0,-1 0 1,-3-1-1,-9-1-138,-1 0 0,0 0 0,1 2 0,-18-1 0,-21 3-4967,41 2-2344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3:5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13 9993,'0'0'7266,"-8"-3"-5392,1 1-1737,0 0 1,-1 0-1,1 1 0,-1 0 1,1 0-1,-1 0 1,1 1-1,-1 0 0,1 1 1,-1 0-1,1 0 0,-1 0 1,1 1-1,0 0 1,-1 1-1,1 0 0,0 0 1,-10 6-1,8-4-75,1 1-1,-1 0 1,1 0 0,0 1-1,1 0 1,-1 0-1,-5 9 1,9-12 1,1 0 1,0 0-1,1 1 0,-1 0 0,1-1 1,0 1-1,0 0 0,1 0 1,-1 0-1,1 1 0,0-1 0,1 0 1,-1 0-1,1 1 0,0 6 1,1-9-36,0-1 0,-1 0 0,1 0 0,0 0 0,0 0 1,0 0-1,1 0 0,-1 0 0,0 0 0,1-1 0,-1 1 0,1 0 1,-1-1-1,1 1 0,0-1 0,0 0 0,0 1 0,0-1 0,0 0 1,0 0-1,0 0 0,0 0 0,0-1 0,0 1 0,1-1 0,3 1 1,67 8 226,-63-9-245,72 2-1310,-27-2-2897,-20 0-1485,3 0-6100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6278,'0'0'17291,"2"10"-16528,-2-7-719,0 1-1,1-1 1,0 0-1,-1 1 0,1-1 1,1 0-1,-1 1 1,0-1-1,1 0 0,0 0 1,-1 0-1,1 0 0,0 0 1,1-1-1,-1 1 1,0-1-1,1 1 0,0-1 1,-1 0-1,1 0 1,0 0-1,0 0 0,0-1 1,0 1-1,0-1 1,1 1-1,-1-1 0,0 0 1,1-1-1,5 2 1,4 0-676,-1-1 1,1 0 0,-1-1-1,23-2 1,-30 2-353,0-1 0,1 0 0,-1-1 1,0 1-1,0-1 0,0 0 0,0 0 0,5-4 0,9-8-4674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8904,'0'0'5894,"-56"63"-3556,34-36-448,2 0-481,0 3-63,5-4-353,8-2-513,2-2-352,5-4-64,0-9-1697,12-9-2916,3 0-8167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1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7815,'0'0'13453,"58"0"-12812,-24 0-321,7 0-128,-2 0-96,2 0-64,-5 0-64,-6 8-993,-10 0-1377,-9 1-1602,-11-2-1505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10826,'0'0'11531,"73"-4"-11050,-31-1-321,5 0-128,0 5-545,-7 0-2401,-9 0-4165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5:4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10346,'0'0'5103,"11"-9"-4334,-5 3-663,0 1 0,0 0 0,1 0 0,0 1 0,0 0 0,0 0 0,1 1 0,-1-1 0,1 2-1,-1-1 1,1 1 0,16-2 0,658-22 1389,-490 25-1372,1741-46 272,-1871 44-425,737-29 1403,2 32 3108,146 90-3614,-651-54-1067,-249-32 187,-47-4 13,0 0 0,0 0 0,0 0 0,0 0 0,0 0 0,0 0 0,-1 0 0,1 0 0,0 0 0,0 0 0,0 0 0,0 0 0,0 0 0,0 0 0,0 0 0,0 0 0,0 0 0,0 0 0,0-1 0,0 1 0,0 0 0,0 0 0,0 0 0,0 0 0,0 0 0,0 0 0,0 0 0,0 0 0,0 0 0,0 0 0,0 0 0,0-1 0,0 1 0,0 0 0,0 0 0,0 0 0,0 0 0,0 0 0,0 0 0,0 0 0,0 0 0,0 0 0,0 0 0,0-1 0,0 1 0,0 0 0,0 0 0,0 0 0,0 0 0,-24-9 13,-18-1 72,1 0-752,17 0-2685,18 3-1340,6-2-2339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2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54 4004,'0'0'13698,"3"-8"-11819,-1 1-1639,4-18 899,-6 24-1106,0 1 0,-1-1 0,1 0 1,-1 0-1,1 0 0,-1 1 0,1-1 0,-1 0 0,0 1 0,1-1 0,-1 0 0,0 1 1,1-1-1,-1 1 0,0-1 0,0 1 0,1-1 0,-1 1 0,0 0 0,0-1 0,0 1 1,0 0-1,1 0 0,-1 0 0,0 0 0,0-1 0,0 1 0,0 0 0,0 1 1,0-1-1,0 0 0,-1 0 0,-3 1 8,1 0 1,-1 0-1,1 0 1,-1 1-1,1-1 1,0 1-1,-1 0 1,1 1-1,0-1 1,0 1-1,1-1 1,-1 1-1,0 0 1,1 1-1,0-1 1,0 0-1,0 1 1,0 0-1,0 0 1,-3 7-1,1-3-2,1 0 0,-1 1 0,2-1 0,-1 1 0,1 0-1,0 1 1,1-1 0,0 0 0,-1 13 0,3-21-29,0 1 0,0-1 0,1 0 0,-1 1 0,0-1 1,0 1-1,1-1 0,-1 0 0,1 1 0,-1-1 0,1 0 1,-1 1-1,1-1 0,0 0 0,0 0 0,0 1 0,0-1 0,0 0 1,0 0-1,0 0 0,0 0 0,0 0 0,0-1 0,0 1 1,3 1-1,0-1 19,0 1 0,0-1 0,0 0 0,0 0 0,0 0 0,1-1 0,-1 1 0,0-1 0,5 0 0,0-1 22,1 0 0,-1 0 0,0-1-1,0 0 1,1 0 0,-1-1 0,16-7 0,-18 5 64,0-1 1,0 1 0,0-1 0,-1 0-1,0 0 1,-1-1 0,1 0 0,-1 0 0,5-9-1,-7 12-48,-1 0-1,0-1 0,0 1 0,0-1 0,-1 0 0,1 1 1,-1-1-1,0 0 0,0 0 0,-1 0 0,1 1 0,-1-1 1,0 0-1,-1 0 0,1 0 0,-1 0 0,-2-7 1,3 11-80,-1 0 0,1 1 0,0-1 0,-1 0 0,1 1 1,-1-1-1,1 0 0,-1 1 0,1-1 0,-1 1 0,1-1 1,-1 1-1,0-1 0,1 1 0,-1-1 0,0 1 0,1-1 1,-1 1-1,0 0 0,1 0 0,-1-1 0,0 1 0,0 0 1,0 0-1,1 0 0,-1 0 0,0 0 0,0 0 1,0 0-1,1 0 0,-1 0 0,0 0 0,0 0 0,1 0 1,-1 1-1,0-1 0,0 0 0,1 1 0,-1-1 0,0 0 1,1 1-1,-1-1 0,0 1 0,1-1 0,-1 1 0,1-1 1,-2 2-1,-1 1-138,-1 0-1,1-1 1,0 1 0,0 1 0,0-1-1,0 0 1,-3 6 0,4-3-240,0 0-1,0 0 1,0 0 0,1 0 0,0 0 0,0 12-1,5 18-5651,7-20 374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9801,'0'0'4420,"-20"60"-2338,11-35-961,0 0-352,7 1-448,2-4-225,0-4-128,12-8-2179,4-6-2657,-1-4-4613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4:0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55 15278,'0'0'4079,"-9"-2"-3401,0-2-543,6 3-92,0 0 0,0 0 0,0 0 0,0 0 0,0 0 1,-1 1-1,1-1 0,-6 1 0,10 3-10,-1 0 0,0 0 0,1-1 0,0 1 0,0 0 0,0 0 0,0 0 0,0-1 0,0 1 0,2 2 0,53 67 155,-41-53-151,0 0 0,0 0 0,12 25 0,-25-41-30,-1 0-1,0 0 0,0 0 0,0 0 0,0 1 0,0-1 1,-1 0-1,1 0 0,-1 0 0,0 1 0,0-1 1,0 0-1,-1 0 0,1 1 0,-1-1 0,1 0 0,-1 0 1,0 0-1,0 0 0,-1 0 0,1 0 0,-1 0 0,1 0 1,-1 0-1,0-1 0,0 1 0,0-1 0,0 1 0,-1-1 1,1 0-1,-1 0 0,1 0 0,-1 0 0,0 0 0,1-1 1,-6 3-1,1 0 113,-1 0 1,1-1-1,-1 0 1,0-1-1,0 1 0,0-1 1,0-1-1,-1 0 1,1 0-1,0 0 1,0-1-1,-1 0 0,-12-3 1,19 2-98,0 1 1,0-1-1,0 0 0,0-1 0,0 1 1,1 0-1,-1 0 0,0-1 1,1 1-1,-1-1 0,1 0 1,0 1-1,-1-1 0,1 0 0,0 0 1,0 0-1,0 0 0,0 0 1,0 0-1,1 0 0,-1 0 1,1 0-1,-1 0 0,1 0 0,0 0 1,-1 0-1,1-1 0,0 1 1,1 0-1,-1 0 0,0 0 1,1 0-1,-1 0 0,1 0 0,-1 0 1,1 0-1,0 0 0,0 0 1,0 0-1,0 0 0,0 0 1,1 0-1,-1 1 0,3-3 1,11-5-69,1 2 0,0 0 1,29-8-1,-28 10 46,0-1-1,0-1 1,-1 0 0,28-16-1,-40 20 61,-1 0 0,1 1-1,-1-1 1,0-1 0,0 1 0,0 0-1,0-1 1,0 1 0,-1-1 0,0 0-1,0 0 1,0 0 0,0 0-1,0 0 1,-1-1 0,0 1 0,0 0-1,0-1 1,0 1 0,-1-1 0,1 1-1,-1-1 1,-1-6 0,0 6 25,-1 0 1,1 0-1,-1 0 0,0 0 1,0 0-1,-1 0 1,0 1-1,1 0 0,-1-1 1,-1 1-1,1 0 1,-1 0-1,1 1 0,-1-1 1,-7-4-1,7 4-84,-1 1-1,0-1 0,1 1 1,-1 0-1,-1 1 0,1-1 1,0 1-1,0 0 1,-1 1-1,1-1 0,-1 1 1,0 0-1,1 0 0,-8 0 1,13 1-112,-1 0 0,0 0 0,1 1 0,-1-1 0,1 0 0,-1 0 0,1 0 0,-1 0 0,1 1 0,-1-1 0,1 0 0,-1 1 0,1-1 0,-1 0 0,1 1 0,0-1 0,-1 0 0,1 1 0,-1-1 0,1 1 1,0-1-1,0 1 0,-1-1 0,1 1 0,0-1 0,0 1 0,-1 0 0,0 9-5356,1-2-3453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11082,'0'0'5958,"99"23"-4581,-26-17-480,13-1-576,14-1-193,14-3-96,8-1-705,3 0-2882,-1-16-2979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2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11371,'0'0'5349,"66"13"-3652,-2-13-511,20 0-642,22-4-320,13-5-128,11-2-64,4 0 0,-7 0-992,-7-5-2211,-10-3-3812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5221,'0'0'4933,"54"2"-3940,9-2-289,23 0 33,22 0-449,21 0-224,11 4 32,6 3-128,-3-2-192,-5-5-1954,-14 0-1890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5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7976,'0'0'12785,"12"-1"-11007,254-29 3243,36-3-5772,-301 33 678,20-3-1932,-9-2-2147,-2-3-3679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5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4965,'0'0'5947,"-9"0"-3139,-3 0-3077,-29 0 5321,21 0-20,47 0-3306,57 6-1240,-78-5-466,-1 0 0,1 0 0,0 1 1,0 0-1,-1 0 0,1 0 0,-1 1 0,0 0 0,0 0 0,0 0 0,0 0 0,4 5 1,-7-6-15,-1 0 0,1 0 0,-1 0 0,0 1 0,0-1 1,0 1-1,0-1 0,0 1 0,-1-1 0,1 1 0,-1-1 0,1 1 1,-1 0-1,0-1 0,0 1 0,0-1 0,-1 1 0,1 0 1,-1-1-1,1 1 0,-1-1 0,0 1 0,0-1 0,0 1 1,0-1-1,0 0 0,-1 0 0,1 1 0,-1-1 0,-1 2 0,-6 8 41,1-1-1,-2-1 0,0 1 0,-11 9 0,12-12 144,0 1 0,-1-2 0,0 1 1,0-1-1,-1 0 0,1-1 0,-2-1 0,1 0 0,-18 6 0,28-11-164,38 6-415,-32-5 385,0 1 0,-1 0-1,1 0 1,0 1 0,-1-1 0,1 1 0,-1 0 0,0 0 0,0 1-1,0-1 1,0 1 0,0 0 0,-1 0 0,0 0 0,0 0 0,0 1 0,4 7-1,-6-8 103,1-1-1,-1 0 1,-1 1-1,1-1 0,0 1 1,-1-1-1,0 1 1,1-1-1,-1 1 1,-1 0-1,1-1 0,-1 1 1,1-1-1,-1 1 1,0-1-1,0 0 0,0 1 1,-1-1-1,1 0 1,-1 0-1,0 0 0,0 0 1,0 0-1,0 0 1,0 0-1,-1-1 1,-2 3-1,-2 2-28,-1-1 1,0 0-1,0 0 1,0-1-1,0 0 0,-1 0 1,0-1-1,0 0 1,0-1-1,-1 0 0,1 0 1,-1-1-1,0 0 1,1-1-1,-1 0 0,0-1 1,0 0-1,-19-2 1,29 2-105,0 0 1,-1 0 0,1 0-1,0 0 1,-1 0 0,1 0 0,0 0-1,-1-1 1,1 1 0,0 0 0,0 0-1,-1 0 1,1 0 0,0-1 0,0 1-1,-1 0 1,1 0 0,0 0-1,0-1 1,-1 1 0,1 0 0,0 0-1,0-1 1,0 1 0,0 0 0,0-1-1,-1 1 1,1 0 0,0 0 0,0-1-1,0 1 1,0 0 0,0-1-1,0 1 1,0 0 0,0-1 0,0 1-1,0-1 1,9-13-1814,14-6-1614,25-13-4433,-19 11 1131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51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36 11787,'0'0'11531,"-11"3"-11066,4-1-447,1 1 0,0 0 1,-1 0-1,1 0 0,1 0 1,-1 1-1,0 0 1,1 1-1,0-1 0,0 1 1,0 0-1,0 0 1,1 0-1,0 1 0,0 0 1,1-1-1,-5 10 0,-1 2 324,1 1-1,-11 36 1,17-47-173,0 0 0,0 0 0,1 1 0,0-1 0,1 0 0,-1 1 0,2-1 1,-1 1-1,1-1 0,0 0 0,2 8 0,-3-13-149,1-1 0,0 1 0,0-1 0,-1 1 0,1 0 0,0-1 0,0 0 0,1 1 0,-1-1 0,0 0-1,0 1 1,1-1 0,-1 0 0,0 0 0,1 0 0,0 0 0,-1 0 0,1-1 0,-1 1 0,4 1 0,0-1 52,-1 0 1,1-1-1,0 1 0,-1-1 1,1 0-1,0 0 0,8-1 0,-2-1 50,0-1-1,0 1 1,0-2-1,0 0 0,-1 0 1,11-6-1,-13 5-65,0 1 1,0-2-1,-1 1 0,1-1 0,-1 0 1,0-1-1,-1 1 0,0-1 0,0-1 1,0 1-1,-1-1 0,0 0 0,-1 0 1,1-1-1,-2 1 0,1-1 1,-1 0-1,-1 0 0,1 0 0,-1 0 1,-1-1-1,0 1 0,0 0 0,-1-1 1,-2-14-1,1 19-47,0 1-1,0-1 1,-1 1 0,0 0 0,0 0-1,0-1 1,0 1 0,-1 1 0,0-1-1,0 0 1,0 1 0,0-1 0,0 1-1,-1 0 1,1 0 0,-1 0 0,0 1 0,0-1-1,0 1 1,0 0 0,0 0 0,-7-2-1,3 1-128,-1 0 0,0 1 0,0 0-1,0 1 1,0 0 0,0 0 0,0 1-1,0 0 1,0 0 0,-15 4 0,21-3-20,0 0 0,0 0 0,0 1 1,0-1-1,0 1 0,0 0 0,0 0 0,1 0 1,-1 0-1,1 0 0,0 0 0,-1 1 0,1-1 1,0 1-1,1 0 0,-3 3 0,3-4-239,-1 0 0,1 0 0,0 0 0,0 1 0,0-1 0,1 0 0,-1 1 0,1-1 0,-1 1 0,1-1 0,0 0 0,-1 1 0,1-1 0,1 1 0,-1-1 0,0 1 1,0-1-1,1 1 0,0-1 0,-1 0 0,1 1 0,1 2 0,12 6-5296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5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5958,'0'0'15534,"-9"7"-14151,1-1-1139,0 0 0,1 1-1,0 0 1,1 1 0,0 0 0,0 0-1,0 0 1,1 0 0,0 1 0,1 0 0,0 0-1,0 0 1,1 0 0,-3 14 0,4-15-90,1 0 1,-1 1-1,1-1 0,1 0 1,0 0-1,0 1 1,1-1-1,0 0 0,4 16 1,-4-20-110,0-1-1,1 0 1,0 0 0,0 0-1,0 0 1,0 0 0,0 0 0,0-1-1,1 1 1,-1-1 0,1 1-1,0-1 1,0 0 0,0 0 0,0 0-1,0 0 1,0-1 0,0 1-1,0-1 1,1 0 0,-1 0-1,1 0 1,-1 0 0,1-1 0,5 1-1,4 0 52,-1 0 0,1-1 0,-1-1 0,1 1 0,-1-2 0,1 0 0,-1-1 0,0 0 0,0 0 0,19-10 0,-26 11-43,0 0 0,-1-1 0,0 1-1,1-1 1,-1-1 0,0 1 0,-1 0 0,1-1 0,0 0 0,-1 0 0,0 0 0,0 0-1,0 0 1,-1-1 0,1 1 0,-1-1 0,0 0 0,0 0 0,-1 0 0,0 0-1,0 0 1,0 0 0,0 0 0,-1 0 0,1 0 0,-1 0 0,-1 0 0,0-9-1,-1 9-40,1 0-1,-1 0 0,0 0 0,-1 0 0,1 1 1,-1-1-1,0 1 0,0-1 0,0 1 0,0 0 1,-1 0-1,0 0 0,0 1 0,0 0 0,0-1 0,0 1 1,-1 1-1,1-1 0,-10-3 0,4 1-468,-1 0 0,0 1 0,-1 0 0,1 1 0,0 0 0,-1 1 0,-22-1 0,29 3-126,-20 1-3527,10 3-2579,0 4-7665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12876,'0'0'4404,"0"10"-4153,-7 248 755,-1-44-303,7 1919 3119,13-1895-2788,0-1-130,-31-280-3456,5 8-1697,-1-8-3380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12075,'0'0'7709,"11"-6"-6588,2 0-865,1 0 0,0 2 0,0-1 0,0 2 0,27-4 0,-34 6-193,0 1-1,-1 0 1,1 0-1,0 0 0,-1 1 1,1 0-1,0 1 0,6 1 1,-10-2-63,0 1 1,0-1-1,-1 0 1,1 1-1,-1-1 1,1 1 0,-1 0-1,0 0 1,0 0-1,1 0 1,-1 0-1,-1 0 1,1 1-1,0-1 1,0 1 0,-1-1-1,0 1 1,1-1-1,0 5 1,-1-3 12,-1-1 0,1 1 0,-1-1 0,0 1 1,0 0-1,0-1 0,-1 1 0,1-1 0,-1 1 0,0-1 1,0 1-1,0-1 0,0 0 0,-1 0 0,0 1 0,1-1 1,-1 0-1,0 0 0,0 0 0,-1-1 0,1 1 0,0-1 1,-1 1-1,0-1 0,1 0 0,-7 4 0,-10 8 56,-1-1 0,-42 20 0,36-20-44,26-13-27,0 0 0,0 0 0,0 0-1,-1 0 1,1 0 0,0 0 0,0 0 0,0 0 0,0 0 0,0 1-1,0-1 1,0 0 0,0 0 0,0 0 0,0 0 0,-1 0 0,1 0-1,0 0 1,0 0 0,0 0 0,0 1 0,0-1 0,0 0 0,0 0-1,0 0 1,0 0 0,0 0 0,0 0 0,0 0 0,0 1 0,0-1-1,0 0 1,0 0 0,0 0 0,0 0 0,0 0 0,0 0 0,0 0-1,0 1 1,0-1 0,0 0 0,0 0 0,0 0 0,1 0 0,-1 0-1,0 0 1,0 0 0,0 0 0,0 0 0,0 1 0,0-1 0,0 0-1,0 0 1,0 0 0,0 0 0,1 0 0,-1 0 0,0 0 0,0 0-1,0 0 1,0 0 0,0 0 0,0 0 0,15 5-158,29 5-136,-30-8 211,-11-1 64,13 2-215,1 2 0,-1 0 0,22 10 0,-35-14 213,-1-1 1,1 1-1,-1 1 1,1-1-1,-1 0 0,0 0 1,0 1-1,0 0 1,0-1-1,0 1 1,0 0-1,0 0 1,0 0-1,-1 0 0,1 0 1,-1 0-1,1 1 1,-1-1-1,0 0 1,0 1-1,0-1 1,0 1-1,-1-1 0,1 1 1,-1-1-1,1 1 1,-1 0-1,0-1 1,0 1-1,0 0 1,-1 3-1,-1-2 140,1-1 0,-2 1 0,1-1 0,0 0 0,-1 0 0,1 0 0,-1 0 0,0 0 0,0 0 0,0-1 1,0 1-1,0-1 0,-1 0 0,1 0 0,-1 0 0,0-1 0,1 1 0,-1-1 0,0 0 0,-4 1 0,-12 4 541,-1-2-1,-27 3 1,34-5-390,7 0-219,-1-1 1,1 0 0,-1-1 0,0 0-1,1 0 1,-1 0 0,1-1 0,-10-2-1,16 3-109,1-1-1,-1 1 0,1 0 1,0-1-1,-1 1 1,1-1-1,-1 1 0,1-1 1,0 1-1,-1 0 0,1-1 1,0 0-1,-1 1 1,1-1-1,0 1 0,0-1 1,0 1-1,-1-1 1,1 1-1,0-1 0,0 0 1,0 1-1,0-1 0,0 1 1,0-1-1,0 0 1,0 1-1,0-1 0,1 1 1,-1-1-1,0 1 0,0-1 1,0 1-1,1-1 1,-1 0-1,0 1 0,1-1 1,-1 1-1,0 0 1,1-1-1,-1 1 0,1-1 1,-1 1-1,0-1 0,1 1 1,-1 0-1,1-1 1,-1 1-1,1 0 0,1-1 1,25-18-5175,-27 19 5223,29-17-6982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36 14862,'0'0'4778,"-11"-3"-3999,7 1-714,0 1 0,0 0 0,0 0 0,0 0 0,0 0-1,-1 1 1,1 0 0,0 0 0,-1 0 0,1 0 0,0 1 0,0 0-1,0 0 1,-1 0 0,1 0 0,0 0 0,0 1 0,1 0 0,-1 0-1,0 0 1,0 0 0,1 1 0,0-1 0,-1 1 0,1 0-1,-4 5 1,1-3 41,1 1-1,0 0 0,0 1 0,1-1 1,0 1-1,0 0 0,0 0 1,1 0-1,0 1 0,1-1 1,-3 13-1,4-18-67,1 1 0,-1 0 0,1-1 0,0 1 1,0 0-1,0-1 0,0 1 0,0 0 0,1-1 0,-1 1 0,1 0 0,0-1 1,0 1-1,0-1 0,0 1 0,0-1 0,0 0 0,1 1 0,-1-1 1,1 0-1,0 0 0,-1 0 0,1 0 0,0 0 0,0 0 0,1-1 0,-1 1 1,0-1-1,0 1 0,1-1 0,-1 0 0,1 0 0,-1 0 0,1 0 1,-1 0-1,4 0 0,6 1 124,0-1 0,0 0 0,1-1 0,-1 0 0,0-1 0,0 0 0,0-1 0,-1 0 0,1-1 0,0-1 1,-1 1-1,0-2 0,17-8 0,-22 9-118,1 1 0,-1-2 0,0 1 0,0-1 0,0 0 0,0 0 0,-1 0 0,0-1 0,0 0 0,5-7 0,-8 8-4,0 1-1,0 0 1,0-1-1,0 1 1,-1-1-1,0 0 1,0 1-1,0-1 1,0 0-1,-1 0 1,0 0-1,0 1 1,0-1-1,-1 0 1,1 0-1,-1 0 1,-2-4-1,2 7-55,0-1-1,0 1 0,0 0 1,0-1-1,-1 1 0,0 0 0,1 0 1,-1 0-1,0 0 0,0 0 0,0 1 1,0-1-1,0 1 0,0-1 0,0 1 1,-4-2-1,0 0-71,0 1-1,0-1 1,0 1 0,0 1 0,0-1-1,-1 1 1,-7 0 0,10 0-93,-1 1 1,1 0-1,-1 1 1,1-1-1,-1 1 1,1 0-1,-1 0 0,1 0 1,0 0-1,-6 3 1,9-3 15,-1 0 0,1 0 0,-1 0 0,1 0 0,-1 0 0,1 0 0,0 0 0,-1 1 0,1-1 0,0 1 1,0-1-1,0 1 0,0-1 0,0 1 0,0-1 0,1 1 0,-1 0 0,0-1 0,1 1 0,-1 0 0,1 0 0,0 0 0,0-1 0,0 4 0,0-4-151,1 0 0,-1 1-1,1-1 1,0 0 0,0 0-1,-1 0 1,1 1 0,0-1 0,0 0-1,0 0 1,0 0 0,1 0-1,-1-1 1,0 1 0,0 0-1,0 0 1,1-1 0,-1 1-1,0-1 1,1 1 0,-1-1-1,1 1 1,-1-1 0,1 0-1,-1 0 1,0 0 0,1 0-1,-1 0 1,1 0 0,-1 0-1,3-1 1,-1 2-591,26 0-7671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12684,'0'0'7164,"-10"3"-6246,0 0-696,-1 0 0,1 2 0,0-1 0,0 1 0,1 0 0,-1 1 0,1 0-1,-9 9 1,14-12-115,0 0 0,0 0 0,1 1 0,-1 0 0,1 0 0,-1 0 0,2 0 0,-1 0 0,0 1 0,1-1 0,-1 1 0,1 0 0,1-1 0,-1 1 0,1 0 0,-1 0 0,2 0 0,-1 0 0,0 1 0,1-1 0,0 0 0,1 8 0,0-11-87,0 1 1,1-1-1,-1 0 1,1 0 0,-1 0-1,1 1 1,0-2-1,0 1 1,0 0-1,0 0 1,0 0-1,1-1 1,-1 1-1,0-1 1,1 0-1,-1 0 1,1 0-1,-1 0 1,1 0-1,-1 0 1,1-1-1,0 1 1,-1-1 0,1 0-1,0 0 1,5 0-1,9 1 137,0-1 0,31-4 0,-33 1-96,-1 0 0,0-1 0,0-1 1,0 0-1,-1-1 0,21-12 0,-28 15 25,0-1 0,-1-1 0,1 1 0,-1-1 0,1 0 0,-2 0 0,6-6 0,-8 8-31,-1 1 1,1-1-1,-1 1 0,1-1 0,-1 0 0,0 0 0,0 1 0,0-1 0,-1 0 1,1 0-1,0 0 0,-1 0 0,0 0 0,0 0 0,0 0 0,0 0 0,-1-3 1,0 2-82,0 1 0,-1 0 0,1 1 0,-1-1 0,0 0 0,0 0 0,0 1 0,0-1 0,0 1 0,0-1 0,0 1 0,-1 0 0,0 0 0,1 0 0,-1 0 0,0 1 0,0-1 0,0 1 0,0 0 0,0-1 0,0 1 0,0 1 0,0-1 0,-6 0 0,-9-2-1711,0 0 1,-37 1-1,53 2 1324,-8 1-3799,8 4-2963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19282,'0'0'5830,"-54"63"-4677,52-40-577,2 3-351,5 1-161,11 1-32,0 1-417,1-3-896,-7-2-929,-5-6 64,-5-5-705,0-7-1697,-5-6-2851</inkml:trace>
  <inkml:trace contextRef="#ctx0" brushRef="#br0" timeOffset="1">1 117 16464,'0'0'6085,"80"-9"-5252,-39 8-481,9 0-255,-1-1-97,-3-3-1154,0-1-2785,-3-3-7784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32 12908,'0'0'7864,"-9"-7"-6588,8 7-1258,-3-3 62,1 1 1,-1-1-1,0 1 0,1-1 1,-1 1-1,0 1 1,-1-1-1,1 0 1,0 1-1,0 0 0,-1 0 1,1 0-1,0 1 1,-1 0-1,1-1 0,-1 1 1,1 1-1,-1-1 1,1 1-1,0 0 0,-1 0 1,1 0-1,0 0 1,-7 4-1,2 0-24,0 1 0,1 0 0,-1 0 0,1 1 0,1 0-1,-1 0 1,-10 15 0,15-18-42,0 0-1,1 1 1,-1-1-1,1 1 0,-1-1 1,2 1-1,-1 0 1,0 0-1,1 0 0,0 0 1,0 0-1,0 0 1,1 0-1,0 0 1,0 0-1,0 0 0,2 8 1,-1-10 6,0 0 0,0-1 0,1 1-1,0-1 1,-1 0 0,1 1 0,0-1 0,0 0 0,0 0 0,0 0 0,1 0 0,-1-1 0,0 1 0,1 0 0,0-1 0,-1 0 0,1 0 0,0 0-1,-1 0 1,1 0 0,0 0 0,0-1 0,0 1 0,0-1 0,-1 0 0,5 0 0,3 1 173,0 0 0,1-1 0,-1-1 0,0 0 0,1 0 0,12-4 1,-14 2-22,-1 0 0,1 0 0,-1-1 0,0-1 0,0 1 1,-1-1-1,1 0 0,-1-1 0,8-8 0,-11 10-118,0 0 1,0 0-1,-1 0 0,0-1 0,0 0 0,0 0 0,0 1 1,-1-2-1,0 1 0,0 0 0,0 0 0,-1-1 0,1 1 1,-2-1-1,1 1 0,0-7 0,-1 11-95,0 0 0,0 0 0,0 0 0,0-1 0,-1 1-1,1 0 1,0 0 0,-1 0 0,1 0 0,-1 0 0,1 0 0,-1-1 0,1 1 0,-1 0 0,0 1-1,1-1 1,-1 0 0,0 0 0,0 0 0,0 0 0,0 0 0,0 1 0,0-1 0,0 1 0,0-1-1,0 0 1,0 1 0,0 0 0,0-1 0,0 1 0,0 0 0,-1-1 0,1 1 0,0 0 0,0 0-1,0 0 1,-1 0 0,1 0 0,0 0 0,-2 1 0,1-1-181,-1 0 0,1 1 1,0-1-1,-1 1 0,1-1 0,0 1 1,-1 0-1,1 0 0,0 0 0,0 1 1,0-1-1,0 0 0,0 1 0,0-1 1,0 1-1,1 0 0,-1-1 0,0 1 1,1 0-1,-2 3 0,1-2-621,1 0 0,0 1 0,0 0 1,0-1-1,0 1 0,1 0 0,-1-1 0,1 6 0,0 6-5750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15278,'0'0'5029,"6"49"-3651,-6-22-418,-5 0-191,1 3-192,1-3-417,3-4-96,0-3-1217,0-8-2018,9-6-4004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16143,'0'0'2018,"-8"0"246,4 0-2186,0 0 0,1 0 1,-1 0-1,0 0 1,0 1-1,0-1 0,1 1 1,-1 0-1,0 0 1,0 0-1,1 1 0,-1-1 1,1 1-1,0 0 1,-1 0-1,1 0 0,0 1 1,0-1-1,0 1 1,1-1-1,-1 1 0,1 0 1,-1 0-1,1 0 1,0 1-1,0-1 0,0 0 1,0 1-1,1-1 1,0 1-1,-1 0 0,1-1 1,1 1-1,-2 5 1,2-6-48,0 0 0,0-1 0,0 1 1,0-1-1,0 1 0,1 0 0,-1-1 1,1 1-1,0-1 0,0 1 1,0-1-1,0 0 0,0 1 0,0-1 1,1 0-1,-1 0 0,1 0 0,0 0 1,-1 0-1,1 0 0,3 2 0,4 3 18,1-1-1,-1 0 0,1-1 1,11 5-1,-15-8-71,1 0 0,-1 1 0,0 0-1,0 1 1,0-1 0,-1 1 0,1 0 0,-1 1-1,0-1 1,0 1 0,4 5 0,-8-8 7,-1-1 0,1 1 0,-1-1 0,1 1 0,-1-1 0,0 1 0,0-1 0,1 1 0,-1 0 0,0-1 0,0 1 1,-1-1-1,1 1 0,0-1 0,-1 1 0,1-1 0,-1 1 0,1-1 0,-1 1 0,1-1 0,-1 1 0,0-1 0,0 0 0,0 0 0,0 1 0,0-1 0,0 0 0,0 0 0,0 0 0,0 0 1,-1 0-1,1 0 0,0 0 0,-1 0 0,-2 0 0,-56 27 103,57-27-102,-4 2 181,1-1 0,0-1 0,0 1 0,-1-1 0,1 0 0,-1-1 0,1 1 0,-1-1 0,1 0 0,0-1 0,-9-1 0,13 1-127,0 1 1,0-1 0,0 0-1,1 0 1,-1 0-1,0 0 1,0 0-1,1 0 1,-1 0-1,1 0 1,-1-1-1,1 1 1,-1-1 0,1 1-1,0-1 1,0 0-1,0 1 1,0-1-1,0 0 1,0 0-1,0 0 1,0 0-1,1 1 1,-1-1-1,1 0 1,-1 0 0,1 0-1,0 0 1,0 0-1,0 0 1,0-1-1,0 1 1,1 0-1,-1 0 1,0 0-1,1 1 1,0-1 0,1-3-1,-1 2-48,0-1 0,1 1 0,-1 0 0,1 0 0,0 0 0,0 1 0,0-1 0,0 0 0,1 1 0,-1-1 0,1 1 1,0 0-1,-1 0 0,1 0 0,0 0 0,0 1 0,4-2 0,61-24-27,-44 19 36,1 0 17,-12 4-6,0 0 0,-1 0 0,1-1 0,-1-1 0,0 0 0,-1-1 0,0 0 0,0 0 1,14-14-1,-24 21-2,0-1 0,0 0 0,0 0 0,-1 0 1,1 0-1,0 0 0,-1 0 0,1 0 0,-1-1 0,1 1 1,-1 0-1,1 0 0,-1 0 0,0 0 0,0-1 0,1 1 1,-1 0-1,0 0 0,0-1 0,0 1 0,-1 0 0,1 0 1,0-1-1,0 1 0,-1-2 0,0 1 14,-1 1 0,1-1 0,0 1 0,-1-1 0,1 1 0,-1-1 1,1 1-1,-1 0 0,0 0 0,0 0 0,1 0 0,-1 0 0,-4-1 0,-4-2 60,-1 1 0,0 1 0,-1-1 0,-11 1 1,14 1-61,-6-1 11,0 1-1,0 0 1,-1 1 0,-26 4 0,41-4-144,0 0 0,0 0 1,0 0-1,0 1 0,1-1 0,-1 0 1,0 1-1,0-1 0,0 1 0,1-1 1,-1 1-1,0-1 0,0 1 0,1-1 1,-1 1-1,1 0 0,-1-1 0,0 1 1,1 0-1,-1-1 0,1 1 0,0 0 1,-1 0-1,1 0 0,0 0 0,-1 1 1,1-1-190,0 0 0,0 0 0,0 0 1,0 0-1,0 1 0,1-1 0,-1 0 0,0 0 1,1 0-1,-1 0 0,1 0 0,-1 0 1,1 0-1,-1 0 0,1 0 0,0 0 0,0 0 1,-1-1-1,1 1 0,0 0 0,0 0 1,0-1-1,0 1 0,0 0 0,0-1 1,0 1-1,0-1 0,0 0 0,0 1 0,0-1 1,2 1-1,16 3-8787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14382,'0'0'8616,"-42"56"-6246,42-38-1089,0-3-576,15-1-193,7-3-287,2-4-97,4-5-32,-3-2-320,-1 0-1218,-1-2-1633,-3-11-1953,-3-5-5414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5:3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8584,'0'0'11531,"-46"48"-8776,35-29-481,-1 6-609,-2 6-768,-4 5-384,-3 6-385,-4 7-96,-3 5 0,1-1-865,0-9-1377,7-5-4132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16207,'0'0'5285,"0"12"-4703,-2 8-482,2 0-1,0 1 0,1-1 1,8 38-1,-8-52-104,1 0 1,-1-1-1,2 1 1,-1 0-1,0-1 0,1 0 1,0 1-1,1-1 1,-1 0-1,6 6 0,-6-9-18,0 1-1,-1-1 0,1 0 0,0-1 0,0 1 1,0 0-1,0-1 0,0 0 0,0 1 0,1-1 1,-1 0-1,0-1 0,1 1 0,-1-1 1,0 1-1,1-1 0,-1 0 0,1 0 0,-1-1 1,5 0-1,-3-1-119,0 1 1,1-1-1,-1-1 0,0 1 1,0-1-1,0 0 1,-1 0-1,1-1 0,-1 1 1,0-1-1,0 0 1,0 0-1,0 0 0,-1-1 1,1 1-1,-1-1 1,0 0-1,4-10 0,-3 8-33,-1-1-1,1 1 0,-2-1 0,1 0 1,-1 0-1,0-1 0,0 1 0,-1 0 0,0-1 1,-1 1-1,0 0 0,-1-11 0,1 18 180,0 1-1,0-1 0,0 0 0,-1 1 0,1-1 0,0 0 0,0 1 0,0-1 0,-1 0 0,1 1 0,0-1 1,-1 0-1,1 1 0,0-1 0,-1 1 0,1-1 0,-1 1 0,1-1 0,-1 1 0,1-1 0,-1 1 0,0-1 0,1 1 1,-1 0-1,1-1 0,-1 1 0,0 0 0,1 0 0,-1-1 0,0 1 0,1 0 0,-1 0 0,0 0 0,1 0 1,-1 0-1,0 0 0,1 0 0,-1 0 0,0 0 0,0 0 0,1 0 0,-1 1 0,0-1 0,1 0 0,-1 0 1,0 1-1,1-1 0,-2 1 0,0 0 36,1 0 0,-1 0 1,0 0-1,1 0 0,-1 1 0,1-1 1,-1 1-1,1-1 0,0 1 0,0-1 1,0 1-1,-1 0 0,2-1 0,-1 1 1,0 0-1,-1 2 0,2-2-29,-1 0-1,1-1 1,-1 1 0,1 0-1,0 0 1,-1-1 0,1 1-1,0 0 1,0 0-1,1-1 1,-1 1 0,0 0-1,1 0 1,-1-1 0,1 1-1,-1 0 1,1-1 0,0 1-1,-1 0 1,1-1-1,0 1 1,0-1 0,0 0-1,0 1 1,1-1 0,-1 0-1,0 1 1,1-1 0,-1 0-1,0 0 1,1 0-1,-1 0 1,1-1 0,0 1-1,-1 0 1,1 0 0,0-1-1,-1 1 1,1-1 0,0 0-1,0 0 1,2 1-1,2-1-372,0 0 0,-1-1-1,1 1 1,-1-1-1,1 0 1,-1 0-1,0-1 1,1 0-1,-1 0 1,0 0-1,0 0 1,9-7-1,12-11-4226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0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13773,'0'0'2157,"14"1"-1079,67-5-250,-1-3-1,85-18 1,65-8-626,684 5-1464,1 63 2476,-558-18-845,87 5-224,559 16 67,-774-39-163,398 16 1306,-595-13-1292,0 2 0,0 2-1,50 14 1,-72-15-1117,-17-5 6,-19-5-1708,4-7-1386,1-6-1037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76 10922,'0'0'1682,"-3"9"-38,3-8-1484,-15 37 859,14-35-938,0-1 0,0 1 0,0 0 1,1-1-1,-1 1 0,1 0 0,-1 0 1,1-1-1,0 1 0,0 0 0,0 0 0,1-1 1,-1 1-1,2 4 0,0-7-66,0 0 0,0 0 0,0 0 0,0-1 0,0 1 0,0-1 0,0 1 0,0-1 0,0 0 0,0 0 1,0 0-1,-1 0 0,1 0 0,0 0 0,-1-1 0,3-1 0,10-5-186,-12 7 171,-1 1-1,1 0 0,-1 0 0,1 0 0,0 0 0,-1 0 0,1 0 1,-1 1-1,1-1 0,-1 0 0,1 1 0,-1-1 0,1 1 0,-1-1 0,1 1 1,-1 0-1,0 0 0,1 0 0,-1-1 0,0 1 0,0 0 0,0 1 0,0-1 1,0 0-1,0 0 0,0 0 0,0 1 0,0-1 0,0 0 0,0 2 0,20 52 216,-17-42-189,5 15 79,-1 0 0,-2 1 1,-1-1-1,-1 1 0,-1 1 0,-2-1 0,-3 47 1,1-66 166,0 0 0,-1 0-1,0 1 1,0-1 0,-1 0 0,-1 0 0,0-1 0,0 1 0,-1-1 0,0 0 0,0 0 0,-1-1-1,0 1 1,-1-1 0,0 0 0,0-1 0,-1 0 0,0 0 0,0-1 0,0 0 0,-1 0 0,0-1-1,0 0 1,-16 6 0,23-10-268,0 0 1,-1 0-1,1 0 0,0 0 0,-1 0 0,1-1 1,0 1-1,-1-1 0,1 0 0,-1 0 0,1 0 1,-1 0-1,1 0 0,-1 0 0,1-1 0,0 1 1,-1-1-1,1 0 0,0 1 0,-1-1 0,-3-3 1,4 3-10,1-1 1,-1 0 0,1 0-1,-1 0 1,1 0 0,0-1-1,0 1 1,0 0 0,0 0-1,0-1 1,0 1 0,1-1 0,-1 1-1,1 0 1,0-1 0,0 1-1,0-5 1,1-6-21,0 1 0,1 0-1,0 0 1,1 0 0,1 0 0,-1 0 0,10-17-1,13-15 135,2 2 0,2 0 0,2 2 0,56-54-1,-48 52 31,-1-2 0,61-89 0,-97 128-145,-1 0 0,1 0 0,-1 0 0,1 0 0,-1 0 0,-1 0 0,1-1-1,0-6 1,-2 11 8,0-1-1,0 1 0,0 0 1,0 0-1,0 0 0,-1 0 0,1-1 1,0 1-1,-1 0 0,1 0 1,-1 0-1,1 0 0,-1 0 1,1 0-1,-1 0 0,0 0 1,1 0-1,-1 0 0,0 0 1,0 1-1,0-1 0,0 0 0,0 0 1,0 1-1,0-1 0,0 1 1,0-1-1,0 1 0,0-1 1,0 1-1,0 0 0,0-1 1,-1 1-1,1 0 0,0 0 0,0 0 1,0 0-1,-1 0 0,1 0 1,0 0-1,-2 1 0,-5 0 16,0-1 1,0 2-1,0-1 0,1 1 0,-1 1 0,0 0 0,1 0 0,0 0 1,-11 7-1,13-8-43,0 1 0,0 1 1,0-1-1,1 1 0,0-1 1,-1 1-1,2 1 0,-1-1 1,0 0-1,1 1 0,0 0 1,0 0-1,0 0 0,-2 6 1,4-10-125,1-1 0,0 1-1,0-1 1,0 1 0,0-1 0,0 1 0,0-1 0,1 1 0,-1-1-1,0 1 1,0-1 0,0 1 0,0-1 0,0 0 0,1 1 0,-1-1-1,0 1 1,0-1 0,1 0 0,-1 1 0,0-1 0,1 1 0,-1-1-1,0 0 1,1 0 0,-1 1 0,1-1 0,-1 0 0,0 0 0,1 1 0,-1-1-1,1 0 1,-1 0 0,1 0 0,-1 0 0,1 0 0,-1 1 0,1-1-1,-1 0 1,1 0 0,-1 0 0,1-1 0,-1 1 0,0 0 0,1 0-1,-1 0 1,1 0 0,-1 0 0,1 0 0,-1-1 0,1 1 0,-1 0-1,0 0 1,1-1 0,6 1-3582,9 0-6251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11275,'0'0'3197,"-1"8"-1451,-3 19-401,1 1-1,2-1 1,2 38 0,15 94 396,1 8-1462,-17-148-239,-1-12-36,1-1 0,0 1 1,0-1-1,1 1 0,-1 0 0,1-1 1,1 0-1,-1 1 0,1-1 0,1 0 1,3 8-1,-6-13-84,1-1 1,0 1 0,-1-1-1,1 1 1,0-1 0,-1 1-1,1-1 1,0 1 0,0-1-1,0 0 1,0 0 0,-1 1-1,1-1 1,0 0 0,0 0-1,0 0 1,0 0 0,0 0-1,0 0 1,-1 0 0,1 0 0,0 0-1,0 0 1,0-1 0,0 1-1,0 0 1,-1-1 0,1 1-1,1-1 1,18-17-7305,-11-1-2524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64 7623,'0'0'1378,"0"-8"186,1-4-2315,1-19 5471,0 19 302,-1 35-3150,-2 45-1012,19 571 2124,-29-681-3858,-1 0 0,-2 1 0,-29-57 0,-1-7-680,32 79 1468,9 20 169,0 1-1,1 0 1,-1-1-1,1 0 1,0 1-1,1-1 1,-1 0-1,0-8 0,6 14 50,-1-1-1,0 1 0,1 0 1,-1 0-1,0 1 0,1-1 1,-1 1-1,0-1 0,4 2 1,11 3-521,0-1 0,0-1 0,26 1 1,-35-4-960,0 0 0,0-1 1,0 0-1,0 0 0,12-4 1,17-11-7360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14157,'0'0'5280,"-10"11"-4490,-7 11-543,2 0 0,0 2 0,1 0 1,1 0-1,2 1 0,-17 51 0,22-54-60,1-1 1,0 1-1,2 0 1,1 0-1,1 0 1,0 1-1,4 28 1,-2-47-221,-1-1 1,1 1 0,0 0-1,0-1 1,1 0 0,-1 1-1,1-1 1,-1 0-1,1 1 1,0-1 0,0 0-1,0 0 1,1-1-1,-1 1 1,1 0 0,0-1-1,0 1 1,-1-1 0,1 0-1,1 0 1,-1 0-1,0-1 1,0 1 0,1-1-1,-1 0 1,1 1-1,-1-1 1,1-1 0,0 1-1,-1-1 1,1 1 0,0-1-1,-1 0 1,1 0-1,0-1 1,4 0 0,3 0-551,-1-1 0,1 0 0,-1-1 1,0 0-1,11-5 0,-11 3-807,0 1 1,-1-2-1,1 1 1,10-10-1,16-17-4723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2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12364,'0'0'6214,"-54"53"-5061,24-17-96,0 1-321,2 1-191,2-3-289,3-4-160,5-6-64,6-5 0,5-9-128,4-7-865,3-10-4003,0-15-1314</inkml:trace>
  <inkml:trace contextRef="#ctx0" brushRef="#br0" timeOffset="1">6 28 13773,'0'0'6726,"53"62"-5829,-27-48-641,4 3-191,4-5-642,3-3-1217,-2-5-1985,-1-4-3684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17040,'0'0'3107,"-1"56"-1730,5-23-416,10 4-288,0 3-417,-2 0-224,-2 3 0,-7-1-96,-3 3-96,-10 0-96,-12 2-161,-8-3-479,-3-7-866,2-11-2754,3-13-4517</inkml:trace>
  <inkml:trace contextRef="#ctx0" brushRef="#br0" timeOffset="1">391 160 16464,'0'0'5221,"73"-8"-3620,-30-1-448,9-3-993,1-1-128,0 4-672,-7 1-1699,-10 5-1728,-9 0-3268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6983,'0'0'10345,"68"3"-8455,-27-7-320,7-5-225,-2 1-416,-1 3-737,-4 1-384,-5 2-1474,-5-1-2209,-6-4-8073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 12780,'-3'135'6042,"0"-3"-5416,3-132-623,0 1 0,0-1 0,0 1 0,0-1-1,0 1 1,0-1 0,1 1 0,-1-1 0,0 1 0,0-1 0,0 1 0,1-1 0,-1 1 0,0-1 0,0 0 0,1 1 0,-1-1 0,0 1 0,1-1 0,-1 0 0,0 1 0,1-1 0,-1 0 0,1 1-1,-1-1 1,1 0 0,-1 0 0,0 1 0,1-1 0,-1 0 0,1 0 0,-1 0 0,1 0 0,-1 0 0,1 0 0,-1 0 0,1 0 0,-1 0 0,1 0 0,-1 0 0,1 0 0,-1 0 0,1 0-1,-1 0 1,1 0 0,-1 0 0,1-1 0,-1 1 0,1 0 0,-1 0 0,1-1 0,-1 1 0,0 0 0,1-1 0,-1 1 0,1-1 0,27-19 245,3-16 77,-1-1-1,-2-2 1,-2-1-1,36-73 1,-65 151 486,-14 35-295,9-46-463,2 1-1,-5 47 0,11-74-43,-1-1 0,1 1 0,0 0 0,0-1 0,0 1 0,0-1-1,0 1 1,0 0 0,0-1 0,0 1 0,0-1 0,0 1 0,1 0 0,-1-1 0,0 1 0,0-1 0,0 1-1,1-1 1,-1 1 0,0-1 0,1 1 0,-1-1 0,0 1 0,1-1 0,-1 1 0,1-1 0,-1 0 0,1 1-1,-1-1 1,1 0 0,-1 1 0,1-1 0,-1 0 0,1 1 0,-1-1 0,1 0 0,0 0 0,27-8 580,22-29 314,-25 13-629,29-36 0,-33 35-9,40-37 0,-61 62-266,0 0-1,0 0 1,0 0-1,0 0 1,0 0-1,1 0 0,-1-1 1,0 1-1,0 0 1,0 0-1,0 0 1,0 0-1,1 0 0,-1 0 1,0 0-1,0 0 1,0 0-1,0 0 1,1 0-1,-1-1 0,0 1 1,0 0-1,0 0 1,0 0-1,1 0 1,-1 0-1,0 1 0,0-1 1,0 0-1,1 0 1,-1 0-1,0 0 1,0 0-1,0 0 0,0 0 1,0 0-1,1 0 1,-1 0-1,0 0 1,0 1-1,0-1 0,0 0 1,0 0-1,1 0 1,-1 0-1,0 1 1,2 11-51,-3 14 55,-38 119-831,39-145 755,0 0 0,0 1-1,0-1 1,0 0-1,0 0 1,0 1 0,0-1-1,0 0 1,0 0-1,0 1 1,0-1 0,1 0-1,-1 0 1,0 1 0,0-1-1,0 0 1,0 0-1,0 1 1,0-1 0,1 0-1,-1 0 1,0 0 0,0 0-1,0 1 1,1-1-1,-1 0 1,0 0 0,0 0-1,0 0 1,1 1 0,-1-1-1,0 0 1,0 0-1,1 0 1,-1 0 0,0 0-1,0 0 1,1 0 0,-1 0-1,0 0 1,0 0-1,1 0 1,-1 0 0,0 0-1,0 0 1,1 0 0,-1 0-1,1 0 1,13-5-3293,6-9-2880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14061,'0'0'7079,"-36"54"-5285,27-32-417,3 2-897,4 0-319,2-1-161,0-5 32,0 2-289,5-4-447,-1-3-642,-4-4-1344,0-4-3011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11883,'0'0'13005,"55"-12"-11884,-24 11-705,4 0-320,0 1-96,2 0-512,-3 0-674,-3 0-735,-1 0-1571,-4-4-3779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08:21:3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0 623 14606,'0'0'3715,"15"-53"-2433,29 15-450,16-14 33,15-10-160,12-9-353,6-1-256,1 0-192,-5 5-865,-11-1-2978,-11 0-7176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15791,'0'0'1964,"12"0"-810,21 0-407,164 7 1060,-178-5-1786,0 1-1,-1 1 1,1 0-1,-1 1 0,0 1 1,0 1-1,-1 1 1,24 13-1,-37-19-18,-1 0-1,0 0 1,0 0 0,0 1-1,-1-1 1,1 1 0,-1-1-1,1 1 1,-1 0-1,0 0 1,0 0 0,0 0-1,0 0 1,-1 0 0,1 1-1,-1-1 1,0 1-1,0-1 1,0 1 0,1 6-1,-3-5 13,1 0-1,-1 0 0,0 0 0,0 0 1,0 0-1,-1-1 0,0 1 1,0 0-1,0-1 0,0 1 0,-1-1 1,0 0-1,-4 5 0,-10 11 116,-2-1 0,0 0-1,-1-2 1,-32 22 0,50-38-117,-268 170 2797,151-107-4108,102-56-2811,12-7-4602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15054,'0'0'4591,"-2"9"-3107,-17 66 1044,4-14-1815,1 0-1,-4 68 1,18-129-700,0 1 1,0-1-1,0 0 1,-1 1-1,1-1 0,0 1 1,0-1-1,0 0 0,1 1 1,-1-1-1,0 1 1,0-1-1,0 1 0,0-1 1,0 0-1,0 1 0,1-1 1,-1 0-1,0 1 1,0-1-1,0 1 0,1-1 1,-1 0-1,0 0 0,1 1 1,-1-1-1,0 0 1,1 1-1,-1-1 0,0 0 1,1 0-1,-1 0 0,0 1 1,1-1-1,-1 0 1,1 0-1,-1 0 0,1 0 1,21-6 214,26-24-191,-43 27-34,14-11-202,50-30-498,-62 41 667,-1-1 1,1 1-1,0 1 0,0-1 0,0 1 1,0 1-1,0-1 0,14 0 0,-20 2 27,-1 0-1,1 0 0,0 0 0,-1 0 1,1 0-1,0 0 0,-1 1 0,1-1 1,0 0-1,-1 0 0,1 1 0,0-1 1,-1 0-1,1 1 0,-1-1 0,1 0 1,-1 1-1,1-1 0,-1 1 0,1-1 1,-1 1-1,1-1 0,-1 1 1,0 0-1,1-1 0,-1 1 0,0-1 1,1 1-1,-1 0 0,0 0 0,0 26-27,-1-21 42,-1 0-1,1 0 1,-1 0-1,0-1 0,-1 1 1,1-1-1,-5 7 0,1-6 62,0-1-1,0 0 0,-1 0 0,1 0 0,-1-1 0,0 0 1,0 0-1,0 0 0,-1-1 0,1 0 0,-1-1 1,0 0-1,0 0 0,-9 0 0,-6 1 336,1-1 0,-1-1 0,-39-3 0,40-5-313,22 7-184,-1 0 1,1-1 0,0 1-1,0 0 1,-1-1 0,1 1-1,0 0 1,0 0 0,0-1-1,0 1 1,-1 0 0,1-1-1,0 1 1,0-1 0,0 1-1,0 0 1,0-1 0,0 1-1,0 0 1,0-1 0,0 1-1,0-1 1,0 1 0,0 0-1,0-1 1,0 1 0,0 0-1,0-1 1,1 1 0,-1-1 0,1-1-452,1 0 1,-1 0 0,1 1 0,0-1-1,0 0 1,-1 1 0,1-1 0,0 1-1,0 0 1,1-1 0,-1 1 0,0 0-1,3-1 1,21-7-5070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15278,'0'0'7271,"-76"53"-5605,38-21-641,-3 6-737,1 0-160,1 1 0,4-2-32,3-5-31,6-6-33,5-5 0,9-8-96,6-9-929,4-4-1410,2-3-1024,0-16-2370,8-8-2595</inkml:trace>
  <inkml:trace contextRef="#ctx0" brushRef="#br0" timeOffset="1">98 81 15439,'0'0'9481,"67"58"-8200,-40-36-384,3 0-417,5-1-384,4-2-64,-2-3-993,-3-4-2530,-2-3-4933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1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10154,'0'0'7495,"80"-6"-6630,-15-5-673,20-3-160,16-4 0,10-4-32,5-2-673,-1-1-1377,-13-3-1986,-13-2-1633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1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380 440 1634,'2'-9'261,"0"2"182,10-46 197,-10 12 3632,-2 39-4185,-1 1 1,1 0-1,-1 0 0,1 0 1,-1 0-1,0 0 1,1 0-1,-1 0 1,0 0-1,0 0 1,0 1-1,0-1 1,0 0-1,0 0 1,0 1-1,0-1 1,0 1-1,0-1 1,0 1-1,0-1 1,0 1-1,-1 0 1,1-1-1,0 1 1,0 0-1,0 0 1,0 0-1,-1 0 1,1 0-1,0 0 1,-2 0-1,-2 1-40,-1-1 0,1 0 0,-1 1 0,1 0 0,0 0 0,-9 4 0,4 0-35,0 1 1,0 0 0,1 1-1,-1 0 1,2 1 0,-1 0-1,1 0 1,0 1-1,-10 14 1,-1 6 68,0 0-1,-14 33 1,6-1 146,2 1-1,3 1 1,2 1 0,4 1-1,2 1 1,4 0-1,2 1 1,2 133-1,6-177-447,2 0 0,0-1 0,2 1 0,7 28 0,-9-45 120,0 0 0,1 0-1,0 0 1,0 0 0,0 0-1,0-1 1,1 0 0,7 8-1,-9-10 68,1-1 0,0 0-1,-1 0 1,1 0 0,0 0 0,0 0-1,0 0 1,1-1 0,-1 0 0,0 1-1,1-1 1,-1 0 0,1-1-1,-1 1 1,0-1 0,7 1 0,-5-2 64,0 1 1,0-1-1,0 0 1,0-1-1,0 1 1,0-1-1,0 0 1,-1 0-1,1-1 1,-1 1-1,0-1 1,0 0-1,1 0 1,-2 0-1,1-1 1,0 1-1,-1-1 1,4-5-1,7-9 342,-1-1 0,18-35 0,-25 44-263,40-81 1437,63-180 0,7-111 36,-94 308-1532,33-137-1218,-45 163-565,-1-1-1,1-63 1,-12 63-488,-11 20-971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6566,'-1'12'1538,"-1"6"-577,2 9 128,0 9-417,0 7-287,0 4 31,0 3-64,0 4-159,0-1-129,0-4-64,0-6-1442,0-6-3010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10250,'-15'41'1268,"1"0"-1,2 1 1,-9 59 0,17-72-2325,2 0 0,2 0 0,3 42 0,-2-37 1422,0 1 0,-9 56 0,4-55-214,2 0 0,2 41 0,6-59-1103,-5-17 852,-1-1 0,0 1 0,0-1 0,1 0-1,-1 1 1,0-1 0,0 0 0,1 1-1,-1-1 1,1 0 0,-1 0 0,0 1 0,1-1-1,-1 0 1,1 0 0,-1 1 0,0-1 0,1 0-1,-1 0 1,1 0 0,-1 0 0,1 0-1,-1 0 1,1 0 0,-1 0 0,0 0 0,1 0-1,-1 0 1,1 0 0,-1 0 0,1 0-1,-1 0 1,1 0 0,-1-1 0,0 1 0,1 0-1,-1 0 1,1-1 0,-1 1 0,1 0 0,3-6-4374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17 9897,'0'0'9471,"-8"-5"-7913,6 3-1497,0 1 0,0 0-1,0 0 1,0 0 0,0 0-1,0 0 1,0 0 0,-1 1 0,1-1-1,0 1 1,0-1 0,-1 1-1,1 0 1,0 0 0,-1 0-1,1 0 1,0 0 0,0 1-1,-4 0 1,2 1 23,-1 1 0,1 0-1,0 0 1,0 0 0,0 0 0,0 1 0,0 0-1,1-1 1,-1 1 0,-3 7 0,-10 14 89,1 0 0,2 1 0,0 1 0,2 1 0,1 0 0,1 0 0,1 1 0,2 0-1,1 1 1,1 0 0,1-1 0,2 1 0,1 1 0,6 55 0,-2-70-239,0 0 1,10 26-1,-44-95-6420,-62-84 0,34 54 6197,58 81 534,0 1 1,0-1-1,0 1 0,0-1 0,0 1 1,1-1-1,-1 1 0,0-1 0,1 0 0,-1 1 1,1-1-1,0 0 0,-1-2 0,2 4-127,-1-1 0,0 0-1,0 1 1,0-1-1,0 1 1,1-1 0,-1 0-1,0 1 1,1-1 0,-1 1-1,0-1 1,1 1-1,-1 0 1,1-1 0,-1 1-1,0-1 1,1 1 0,-1 0-1,1-1 1,0 1-1,-1 0 1,1-1 0,-1 1-1,1 0 1,0 0 0,5-2 370,0 1 0,0 1 0,0-1 0,1 1-1,-1 0 1,6 1 0,8 0-700,19-1 261,9 1-52,50-7 1,-81 4-1313,1-1 0,0-1 0,23-9 0,2-5-4472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12011,'0'0'7047,"-56"31"-5894,33-7-160,1 7-448,3 0-257,2 4-128,9-3 0,5-1-96,3-2 0,6-4 0,13-3-32,6-7-128,2-4-961,5-10-1249,0-1-3203,3-2-6182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15535,'0'0'4196,"-29"55"-2723,14-28 32,-3 3-640,-2 2-544,1-2-225,3-3-64,2-4 0,5-5 0,2-7 0,1-8-865,3-3-1121,-1-6-2146,-2-12-6726</inkml:trace>
  <inkml:trace contextRef="#ctx0" brushRef="#br0" timeOffset="1">0 87 13965,'0'0'4997,"78"22"-4164,-38-17-161,3-1-576,8 0-288,1 1-1826,-3-4-3299,-3-1 769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6919,'0'0'11696,"5"11"-10479,75 114 310,-76-118-1568,0 0 0,-1 0 0,0 0 0,0 1 0,0-1 0,-1 1 0,-1 0 0,1 0 0,-1-1 0,-1 1 0,1 0 0,-1 0 0,-1 0 0,1 0 0,-1 0 0,-1 0 0,0 0 0,0-1 0,0 1 0,-1-1 0,0 1 0,0-1 0,-1 0 0,0 0 0,0-1 0,-1 1 0,1-1 0,-2 0 0,1 0 0,-1 0 1,1-1-1,-2 0 0,-10 8 0,16-13-168,0 1 1,0-1-1,0 1 1,0-1-1,0 1 1,0-1-1,-1 0 1,1 1 0,0-1-1,0 0 1,0 0-1,0 0 1,0 0-1,-1 0 1,1 0 0,0 0-1,0 0 1,0 0-1,0-1 1,0 1-1,-2-1 1,-3-11-5147</inkml:trace>
  <inkml:trace contextRef="#ctx0" brushRef="#br0" timeOffset="1">442 121 15182,'0'0'2275,"62"4"-161,-23-2-1154,5 0-191,1-1-481,-1 0-256,-3 0-1377,-8 1-1506,-12-2-2562,-12 4-1793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44 558 7559,'0'0'2787,"-7"10"-1389,-22 29-228,21-23 253,13-12 253,14-12-99,-2-5-1181,-1-2 0,0 0 0,-1-1-1,-1 0 1,-1-2 0,16-25 0,-4 7-39,105-157 488,-104 151-735,-3-1 0,31-81 0,-46 92-12,-6 20 134,-3 13 527,-9 28-752,2 1 0,0 0 0,2 1 0,2-1-1,0 1 1,3 0 0,0 0 0,2 0 0,6 41 0,-6-66-87,1 1 0,0-1 0,0 0 0,1 0 0,0 0-1,0 0 1,0 0 0,0 0 0,1-1 0,0 0 0,0 1 0,1-1 0,0-1-1,0 1 1,10 7 0,-10-9-491,0 0-1,1 0 0,-1-1 1,1 0-1,-1 0 1,1 0-1,0 0 0,0-1 1,0 0-1,0 0 1,7-1-1,31-1-7548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12172,'0'0'9000,"65"15"-8840,-15-19-128,7-5-416,12-1-673,0 1-737,-3-1-1537,0 3-3107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1 16752,'0'0'8680,"-72"68"-7431,39-33-832,-2 1-321,-1 2-32,4-4-32,4-1 0,4-6-32,3-7-288,0-7-898,6-8-960,1-5-1441,0-13-4677</inkml:trace>
  <inkml:trace contextRef="#ctx0" brushRef="#br0" timeOffset="1">1 62 13581,'0'0'6438,"76"37"-4132,-33-19-192,8-1-608,3 2-962,1-1-448,-1 5-64,-5 1 0,-7 1-64,-11 1-1409,-6-3-2211,-11-1-5124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14414,'0'0'2381,"1"8"-593,0 9-1061,0-1 0,-1 1-1,-1-1 1,-1 1 0,-6 24 0,-28 92 730,8-32-682,-15 90 239,-30 338 0,71-508-1173,-2 31-358,3-49 156,1 0 0,0 0 0,0 0 0,1-1-1,-1 1 1,1 0 0,-1 0 0,1 0 0,0-1 0,0 1 0,0 0 0,2 4 0,4-4-4150,-1-3-3844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12748,'0'0'6710,"9"5"-6117,1 0-526,-1-1-1,1-1 1,0 0-1,0 0 1,0-1 0,0 0-1,1-1 1,-1 0-1,17 0 1,109-13 523,-85 6-234,312-21 1859,2 18-3535,365 25-3593,-357-5 5536,-142-9 2841,99 4-1366,-231 0-1313,131 26 0,-229-32-1424,0 0 1373,0-9-14858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5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 13613,'0'0'1612,"12"-1"-939,23 1 85,0 1 0,0 1 0,-1 2 0,42 10 0,-69-12-749,0 0-1,-1 1 1,1-1-1,-1 1 1,1 1 0,-1-1-1,0 1 1,7 6-1,-12-9 41,0 1 1,0-1-1,0 0 0,0 1 0,0-1 0,0 1 0,0 0 0,0-1 0,-1 1 0,1 0 0,-1-1 0,1 1 0,-1 0 0,0-1 0,1 1 1,-1 0-1,0 0 0,0-1 0,0 1 0,-1 0 0,1 0 0,0-1 0,-1 1 0,1 0 0,-1 0 0,1-1 0,-1 1 0,0-1 0,0 1 1,0-1-1,0 1 0,0-1 0,0 1 0,0-1 0,0 0 0,0 1 0,-1-1 0,-1 1 0,-29 29 2123,-61 45 0,60-50-1641,0 1-1,-30 33 1,57-53-795,-12 12-237,5-15-5631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13229,'0'0'6950,"10"-6"-5685,183-116 386,-168 103-1468,-1-1 0,0 0 0,-2-2 0,0-1 0,30-42 1,-51 109-232,-2-28 21,2 0 0,0 0 0,5 25 0,10-1-1947,-12-36 1149,-1 1-1,1-1 1,-1 1 0,1-1 0,0 0 0,6 4-1,13 8-8542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3299,'0'0'18076,"-9"0"-17937,6 0-131,1 0-1,0 0 1,-1 0 0,1 1 0,0-1 0,-1 1 0,1-1 0,0 1 0,0 0-1,0 0 1,-1 0 0,1 0 0,0 0 0,0 0 0,0 1 0,-3 2 0,3-1 24,0 0 1,0 0 0,0 1 0,1-1 0,-1 1 0,1-1-1,0 1 1,0 0 0,0-1 0,0 1 0,1 0-1,-1 7 1,-1 19 422,0 1 1,4 34-1,-1-53-376,1 0 0,0 0 0,1 0 0,0-1 0,0 1 0,1-1 0,1 0 0,9 16 0,-9-19-64,-9-15-630,-14-18-771,-35-23-1366,3 2 2069,18 15 3499,63 37-1103,-18-2-1724,0-2 0,1 1 1,-1-2-1,1 0 0,-1 0 0,1-1 0,19-3 0,-25 2-422,-1-1 0,1 0 0,-1-1 0,1 1 1,-1-1-1,7-4 0,-8 4-380,-1-1-1,0 0 1,0 1 0,0-2 0,-1 1-1,1 0 1,-1-1 0,5-6 0,8-17-5123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10698,'0'0'9225,"-51"43"-7720,36-18-512,3 3-352,3 0-193,5-1-127,4-1-97,0-8-128,6-1-64,10-6 0,5-3-160,1-5-993,-1-3-961,2 0-1345,-5-2-3172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71 6182,'0'0'12780,"-44"64"-11211,23-37-159,0 3-513,1 1-481,2-3-256,5-5-128,5-5-32,4-8-128,4-7-737,0-5-2114,2-13 321,0-5-1410,-2-5-1185</inkml:trace>
  <inkml:trace contextRef="#ctx0" brushRef="#br0" timeOffset="1">1 124 9673,'0'0'10442,"61"27"-10282,-29-24-96,4-1-32,-3-2-1089,-2 0-2306,-4-7-2723</inkml:trace>
  <inkml:trace contextRef="#ctx0" brushRef="#br0" timeOffset="2">252 1 11371,'0'0'6630,"5"58"-5381,1-31 0,1 4-384,-5 4-224,-2 2-193,0 3-192,0 1-159,-13 1-33,-1-4-1057,0-7-3844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7335,'0'0'11627,"-15"56"-10122,-3-19 321,-5 7-737,0 6-160,-1 3-673,2-4-192,2-3-64,3-8-32,4-11-640,-3-11-289,6-13-256,-2-3-641,-2-11-1281,1-15-2659,-4-10-4291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18321,'0'0'2627,"-6"12"-2237,3-6-341,-1 1 2,0 1-1,1 0 1,0-1-1,0 1 1,1 1-1,0-1 1,0 0 0,1 1-1,-1 12 1,14 194 228,-4-102-190,-9-148 175,1 0 0,1 0 0,3 1 0,0-1 0,2 1 0,2 0 0,1 0 0,23-55 0,-29 84-270,0 0 1,1 1-1,-1 0 1,1 0-1,0 0 1,0 0-1,0 0 1,1 1-1,-1 0 1,1 0-1,0 0 1,-1 0-1,1 1 1,1 0 0,5-2-1,-9 3-3,1 0 0,-1 0 0,0 1 0,1-1-1,-1 1 1,1 0 0,-1-1 0,1 1 0,-1 0 0,0 0 0,1 0-1,-1 1 1,1-1 0,-1 1 0,0-1 0,1 1 0,-1 0 0,0 0 0,0 0-1,1 0 1,-1 0 0,0 0 0,0 1 0,0-1 0,0 1 0,-1 0-1,1-1 1,0 1 0,-1 0 0,1 0 0,-1 0 0,1 0 0,-1 0 0,0 0-1,1 4 1,-1-3 41,0-1-1,0 1 0,-1-1 0,1 1 1,-1-1-1,0 1 0,1-1 1,-1 1-1,0-1 0,-1 1 1,1 0-1,0-1 0,-1 1 1,0-1-1,1 1 0,-1-1 1,0 0-1,0 1 0,-1-1 0,0 3 1,-2-1 101,1 1 0,-1-1 0,0 1 0,-1-1 1,1 0-1,-1-1 0,1 1 0,-10 4 0,-1 0 58,-1 0 0,0-2-1,-1 1 1,0-2 0,-18 4-1,-16-5-2336,49-7-1548,2-7-3689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0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10666,'0'0'6662,"52"8"-4516,-29 14-352,5 5-609,-2 4-512,2 3-225,-1 4-95,2-5-193,4 3-128,-1-5-192,0-7-2467,-2-9-5060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1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16528,'0'0'3555,"79"10"-2498,-43-10-288,3-9-481,-1 3-192,-3 3-416,-6 3-1730,-11 0-1826,-10 5-1985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1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13453,'0'0'6214,"66"42"-5157,-32-37-161,6-2-543,1-3-257,5 0 32,-4-1-512,-6-7-1506,-3 1-2979,-10-2-8648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49 8840,'0'0'11739,"-4"-8"-10297,2 3-1288,2 4-87,0-1 1,-1 0-1,1 1 1,-1-1-1,1 0 1,-1 1-1,0-1 1,1 1 0,-1-1-1,0 1 1,0-1-1,0 1 1,0 0-1,0-1 1,-1 1-1,1 0 1,0 0 0,-1 0-1,1 0 1,0 0-1,-1 0 1,1 0-1,-1 0 1,0 1 0,1-1-1,-1 1 1,1-1-1,-1 1 1,0-1-1,1 1 1,-1 0-1,0 0 1,0 0 0,1 0-1,-1 0 1,0 0-1,1 1 1,-1-1-1,-3 1 1,-1 3-15,1 0 0,0 0 0,-1 0 1,1 0-1,0 1 0,1 0 0,-1 0 0,1 0 1,0 1-1,1-1 0,-1 1 0,1 0 0,0 0 0,-3 10 1,1-3 10,0 1 1,1 0-1,0 0 1,2 1-1,-3 24 1,4-36-50,1 1 0,0 0 0,0 0-1,0-1 1,0 1 0,1 0 0,0 0 0,-1-1 0,1 1 0,1-1-1,-1 1 1,0 0 0,1-1 0,0 0 0,0 1 0,0-1 0,3 4 0,-2-5 1,1 1 1,-1-1-1,0-1 1,1 1 0,-1 0-1,1-1 1,0 0-1,-1 0 1,1 0 0,0 0-1,0 0 1,0-1-1,0 0 1,0 0 0,-1 0-1,9-1 1,-3 0-2,0-1 0,0 0 0,0 0 0,-1-1 0,1 0 0,-1 0 0,1-1 0,-1 0 0,0-1-1,0 1 1,-1-2 0,0 1 0,0-1 0,0 0 0,7-9 0,-8 9-6,-1 0 0,0-1-1,0 0 1,0 0 0,-1 0-1,0 0 1,-1-1-1,1 1 1,-1-1 0,-1 0-1,0 0 1,0 0 0,0 0-1,-1 0 1,0 0 0,-1-1-1,0-8 1,-1 14-4,-1-1-1,1 1 1,0-1-1,-1 1 1,0 0 0,0 0-1,0 0 1,0 0 0,0 0-1,-1 0 1,1 0 0,-1 1-1,0 0 1,0-1 0,0 1-1,0 0 1,0 0-1,0 0 1,0 1 0,-1-1-1,1 1 1,-1 0 0,1 0-1,-8-1 1,8 0-49,-1 1-1,1 1 1,-1-1 0,1 0 0,-1 1-1,0 0 1,1 0 0,-1 0-1,1 0 1,-1 0 0,0 1-1,1-1 1,-1 1 0,1 0 0,-1 0-1,1 1 1,0-1 0,0 1-1,-1 0 1,1-1 0,0 1-1,0 1 1,0-1 0,1 0 0,-4 4-1,5-5-193,0 1-1,1-1 1,-1 1-1,0-1 1,1 1-1,-1 0 1,1-1-1,-1 1 1,1 0-1,0-1 1,0 1-1,0 0 1,0 3-1,0-4-38,0 0 0,0 0 0,0 0-1,1 0 1,-1-1 0,1 1-1,-1 0 1,0 0 0,1 0 0,-1 0-1,1 0 1,0-1 0,-1 1-1,1 0 1,0 0 0,-1-1 0,1 1-1,0 0 1,0-1 0,0 1-1,-1-1 1,1 1 0,0-1-1,1 1 1,15 4-5782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8904,'0'0'16400,"-25"67"-14670,12-34-962,1 3-511,3 3-225,5-1 32,1-6-481,3-1-480,0-9-448,0-4-609,4-8-512,-3-4-993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12748,'0'0'8200,"53"0"-7175,-23 1-256,2 1-449,7 0-224,1-1 0,-4-1-961,1 0-2626,0 0-5702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0 325 15887,'0'0'7132,"13"-5"-5536,22-14-1196,-1-1-1,-1-2 0,-1-1 1,46-42-1,-4-4-352,38-32-409,-120 124 90,-46 79 408,-9 21 532,55-106-561,2 0 0,0 0 0,1 1 0,1 0 0,-3 26 0,6-44-148,1 0-1,0 0 1,0 0-1,0 1 1,0-1-1,0 0 1,0 0-1,0 0 0,0 1 1,-1-1-1,1 0 1,0 0-1,0 1 1,0-1-1,0 0 1,0 0-1,0 1 1,0-1-1,0 0 0,0 0 1,1 0-1,-1 1 1,0-1-1,0 0 1,0 0-1,0 1 1,0-1-1,0 0 1,0 0-1,0 0 0,1 1 1,-1-1-1,0 0 1,0 0-1,0 0 1,0 0-1,1 0 1,-1 1-1,0-1 1,0 0-1,0 0 0,1 0 1,-1 0-1,0 0 1,0 0-1,1 0 1,-1 0-1,0 0 1,0 0-1,0 0 1,1 0-1,-1 0 0,0 0 1,0 0-1,1 0 1,-1 0-1,0 0 1,0 0-1,1 0 1,-1 0-1,0 0 0,0 0 1,0 0-1,1 0 1,-1-1-1,0 1 1,0 0-1,14-12-5108,3-6-2815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12172,'0'0'17328,"4"4"-22229,7-17-1217,1 0-8423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2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32 15535,'0'0'11338,"-52"61"-9768,49-42-577,3 0-449,0-5-319,10-2-193,13-3 64,3-9-96,7 0-801,-1-1-1121,3-14-1954,0-4-1697,-5-5-2819</inkml:trace>
  <inkml:trace contextRef="#ctx0" brushRef="#br0" timeOffset="1">406 1 15375,'0'0'3459,"-55"52"-32,24-20-961,-2 4-352,-2 7-704,3 0-706,0 3-447,1 1-193,2 1-64,3-2-160,2 0-609,3-3-384,1-2-1025,1-3-1378,1-6-2946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3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7175 2146,'-1'-1'102,"1"1"1,-1 0-1,1 0 0,-1 0 1,0 0-1,1 0 0,-1 0 0,1 0 1,-1 0-1,0 0 0,1 0 1,-1 0-1,0 0 0,1 0 1,-1 0-1,1 0 0,-1 1 0,1-1 1,-1 0-1,1 1 0,-1-1 1,0 0-1,1 1 0,0-1 1,-1 0-1,1 1 0,-1-1 0,1 1 1,-1 0-1,-5 6 5386,1 0 4005,16-12-6124,13-6-2885,-18 9-460,-1 0 0,0 0 0,-1 0-1,1-1 1,0 0 0,-1 0 0,1 0-1,5-6 1,-7 6-10,0 0-1,1 0 0,-1 0 1,1 1-1,-1-1 0,1 1 1,0 0-1,0 0 0,0 1 1,0-1-1,0 1 0,1 0 0,4-1 1,1-1 4,1 1 1,-1-2-1,-1 1 1,1-2-1,0 1 1,-1-1-1,0-1 1,0 1-1,0-2 1,12-11 0,40-24-4,89-46 67,-2 1-10,-98 62-64,-12 7 11,-1-2 0,66-47 0,-84 54-21,1 1 0,0 0 0,38-15 0,9-5-1,417-219 51,270-165 238,-558 303-262,242-179-23,-188 117 14,236-167 6,-105 73-21,459-286 0,-68 57 19,-162 102-6,-86 58 1,345-215 15,644-456-15,-573 367-7,54-75 46,-984 710-482,-8 6 64,0 0 1,0-1 0,0 1 0,0 0 0,0-1 0,0 1 0,-1-1 0,1 0 0,0 0 0,-1 1 0,1-1 0,-1 0 0,0 0 0,0 0 0,0-1 0,0 1 0,2-4 0,-3 0-5807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1 10218,'0'0'11851,"-2"11"-10725,-6 15-864,-1-1-1,-2 0 0,0 0 1,-1-1-1,-25 35 0,-94 115-227,126-168-58,-8 11-59,0-1 0,-1 0 0,-1-1 1,-1-1-1,0 0 0,-21 14 1,36-28-18,1 1 0,-1-1 0,0 1-1,1-1 1,-1 1 0,0-1 0,0 1 0,1-1 0,-1 1 0,0-1 0,0 0 0,0 0 0,1 1 0,-1-1 0,0 0 0,0 0 0,0 0 0,0 0 0,0 0 0,0 0 0,1 0 0,-1 0 0,0 0 0,0 0 0,0-1 0,0 1 0,1 0 0,-1-1 0,0 1 0,0 0 0,0-1 0,1 1 0,-1-1 0,0 1 0,1-1 0,-1 1 0,0-1 0,1 0 0,-1 1 0,0-2 0,-3-35-5706,4 33 5383,0-36-4537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3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17008,'0'0'7324,"3"8"-6085,0 1-1141,1 0 0,1-1 0,-1 1 0,1-1 0,1 0-1,-1 0 1,1-1 0,1 0 0,-1 0 0,1 0 0,0-1 0,1 0 0,0 0 0,0-1 0,0 0 0,0 0 0,1-1 0,0 0 0,0-1 0,0 0 0,0 0 0,0-1-1,1 0 1,-1-1 0,10 1 0,-12-2-548,0 0 1,0 0-1,0-1 0,-1 0 0,1 0 0,0-1 0,-1 0 0,1 0 0,-1 0 0,0-1 1,1 0-1,9-7 0,-8 4-1074,0 0 1,-1-1-1,0 0 0,-1 0 1,8-10-1,8-14-5325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3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7687,'0'0'11884,"-27"51"-9354,1-8-192,-5 7-576,-3 5-385,-4 7-288,2 1-352,5-1-513,5-2-128,9-5-96,7-6-384,5-9-994,5-12-1696,0-14-3108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3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12364,'0'0'7655,"-1"70"-6438,-4-37-544,-2 5-385,3-1-256,1-1-32,3-4-801,0-7-704,0-7-449,0-8-1633,2-7-1346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3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15118,'0'0'6753,"11"-2"-5973,26-5-213,0 2 1,67 0 0,-90 5-561,0 0 0,-1 1 0,1 1 0,0 0 0,-1 1 0,0 0 1,0 1-1,0 1 0,0 0 0,0 0 0,20 14 0,-30-17-8,0 0-1,0 0 1,0 1-1,0-1 1,0 1-1,-1 0 1,1-1 0,-1 1-1,0 0 1,0 0-1,0 1 1,0-1-1,-1 0 1,1 1 0,-1-1-1,0 1 1,0-1-1,0 1 1,0 0-1,-1-1 1,1 1-1,-1 0 1,0 0 0,0-1-1,-1 1 1,1 0-1,-1-1 1,-1 8-1,-1-4 85,-1 0 0,1-1-1,-1 1 1,0-1 0,-1 0-1,1 0 1,-1-1 0,0 1-1,-1-1 1,1 0 0,-1 0-1,0-1 1,-9 5 0,3-2 150,0-1 1,-1-1 0,0 0-1,0-1 1,0 0-1,0-1 1,-1-1-1,1 0 1,-1-1-1,1 0 1,-28-2-1,40 1-302,-1 0-1,1 0 1,-1 0-1,1-1 0,0 1 1,-1 0-1,1-1 0,-1 1 1,1-1-1,0 1 0,-1-1 1,1 1-1,0-1 1,0 0-1,0 0 0,-1 0 1,1 0-1,0 0 0,-1-1 1,-3-18-7688,5 6-2899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11339,'0'0'13709,"73"-13"-13325,-29 9-288,7-1-64,5 0-32,-1 3-288,-6 2-1698,-8 0-1121,-13 0-1890,-16 1-1825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11627,'0'0'8552,"74"14"-7239,-23-15-672,10-8-449,4 1-128,-2-1-224,-4 1-2274,-10 2-5606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49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12095 352,'0'0'19080,"3"-4"-18440,26-12 2702,-15-4-1092,-14 18-2186,1 0 0,1 0 0,-1 0 0,0 0-1,0 0 1,1 0 0,-1 0 0,1 0 0,-1 0 0,1 1 0,2-3-1,5-2-31,-1-1 0,-1 0-1,1 0 1,10-15 0,-11 13-21,1 0 0,0 1 0,0 0 0,10-7 0,-2 2 17,-1 0-1,22-25 1,27-22-4,11-10 9,-2 2-8,-45 44-12,-2-1 0,-1-1 0,31-42-1,-5 5 1,-3 10 3,71-64 0,-63 64 10,-32 29 28,38-28 0,-40 37 294,-17 13-311,1-1-1,-2-1 1,1 1-1,0-1 0,-1 0 1,5-5-1,28-21 322,-32 27-336,0 0-1,-1 0 0,1-1 1,0 0-1,-1 0 0,0 0 0,0-1 1,3-5-1,31-2 54,39-61 527,-25 20-489,-9 14-78,-9 6 23,2 2 0,1 1 0,44-26 0,-53 36-46,-2-2 0,0 0 0,-1-1 0,-2-2-1,0 0 1,23-36 0,-6 11-4,1 0-7,123-160 8,-83 94 5,96-108-1,-41 78 3,160-188-11,77-128-95,-7 50 20,9-13 6,-213 231 79,73-97-19,84-113-1,-128 168 5,702-861 16,-671 827-38,74-67 19,-62 73-15,419-529 13,-381 453-27,359-437-65,-34 111 13,-272 312 67,-6 12 23,119-136-1,-6-44 8,-167 199-5,-247 302-2,123-159-10,-118 148 22,-2-1 0,-1-1 1,26-63-1,-46 97-649,3-12 1232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9385,'0'0'15588,"4"10"-14152,2 6-1052,1-1 0,0 0 0,2 0 0,-1 0-1,20 23 1,-25-34-449,1 0-1,-1-1 0,0 0 0,1 0 0,-1 0 1,1 0-1,0-1 0,0 1 0,0-1 0,1 0 1,-1 0-1,0-1 0,1 1 0,-1-1 0,1 0 0,-1 0 1,1 0-1,0-1 0,-1 0 0,1 0 0,0 0 1,-1 0-1,1-1 0,-1 1 0,1-1 0,0-1 1,-1 1-1,9-4 0,27-21-1818,-33 20 406,0-1 0,-1 0 0,0 0 1,0-1-1,-1 1 0,0-1 1,0-1-1,-1 1 0,0-1 1,4-11-1,0-14 1877,-5 1 6307,-5 39-2383,-7 6-3066,1 0-640,-23 48 1832,-39 84 666,61-123-2964,1 0-1,1 1 0,1 0 0,-6 41 1,12-61-244,0 0 1,0-1-1,0 1 1,-1 0-1,2 0 0,-1-1 1,0 1-1,0 0 1,1 0-1,-1-1 1,0 1-1,1 0 1,0 0-1,-1-1 1,1 1-1,2 2 0,-2-3-127,0-1-1,-1 0 1,1 1-1,0-1 1,0 0-1,0 0 0,0 0 1,0 0-1,0 0 1,-1 0-1,1 0 0,0 0 1,0 0-1,0 0 1,0 0-1,0 0 0,0-1 1,-1 1-1,1 0 1,0-1-1,0 1 0,0 0 1,-1-1-1,1 1 1,0-1-1,0 0 0,-1 1 1,1-1-1,0 1 1,-1-1-1,1 0 0,-1 0 1,1 1-1,0-3 1,17-21-9768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13581,'0'0'7911,"25"54"-6341,-22-18-33,-1 5-480,-1 1-288,-1 1-481,0-4-192,0-8-32,4-6-192,0-6-672,0-9-289,-2-5-705,-12-14-13933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14221,'0'0'7357,"11"-2"-6343,64-10-114,0 3-1,0 3 1,128 6-1,-193 1-890,-1 0-1,0 0 1,0 1 0,0 1-1,0-1 1,0 1-1,0 1 1,-1 0 0,1 0-1,12 9 1,-18-11 5,0 0-1,0 1 1,-1-1-1,1 1 1,-1-1 0,0 1-1,0 0 1,0 0 0,0 0-1,0 1 1,-1-1 0,1 0-1,-1 1 1,0-1 0,0 0-1,0 1 1,-1 0 0,1-1-1,-1 1 1,0-1-1,0 1 1,0 0 0,0-1-1,0 1 1,-1-1 0,0 1-1,0-1 1,0 1 0,0-1-1,-3 5 1,-1 2 142,0 0 0,-2 0 1,1-1-1,-1 0 0,0 0 0,-1-1 0,0 0 1,0 0-1,-1-1 0,-15 11 0,8-7 127,0-1 0,-1-1 0,0 0 0,-1-1 0,-29 9 1,40-15-244,0-1 1,0 1 0,0-1-1,0 0 1,0-1 0,-1 1-1,1-2 1,-10 0 0,15 0-185,0 1 0,0-1 0,0 1 1,0-1-1,0 0 0,0 0 0,0 0 1,0 0-1,1 0 0,-1-1 0,0 1 1,1 0-1,-3-3 0,3 2-296,0 0 0,-1 0-1,1 0 1,0 0 0,0-1 0,1 1-1,-1 0 1,0-1 0,1 1-1,-1 0 1,1-1 0,0 1 0,0-5-1,0-15-6402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12684,'0'0'4164,"61"12"-1954,-34 6-576,2 3-481,4 0-353,3 1-383,2 3-289,-5-6-64,3-5-1441,-4-5-3460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17553,'0'0'9021,"13"2"-7771,20 1-797,0-1 1,0-1 0,41-5 0,-52 1-763,135-16 621,-104 16-2812,0 2-3342,-71 7-11358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14318,'0'0'13004,"74"27"-11723,-25-32-672,5-6-385,3-2-160,-3 0-128,-4 3-1121,-8 4-1634,-7 1-1665,-11 1-2146,-6 2-5734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8:5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65 20403,'0'0'9673,"-16"55"-9288,32-45-257,4 0-64,6-7-32,4-3-288,3 0-577,3-6-769,-1-10-1633,0-3-1697,-6-4-2179,-4-2-4324</inkml:trace>
  <inkml:trace contextRef="#ctx0" brushRef="#br0" timeOffset="1">362 0 15983,'0'0'4004,"-46"58"-1474,17-22-159,0 7-129,1 0-449,-1 1-608,7-3-736,7-1-257,7 0-128,3-5-64,5-1-480,0-3-1474,0-6-1922,0-3-4612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60 11115,'0'0'7003,"8"-8"-4413,24-26-706,-32 34-1833,1 0 1,-1 0-1,0-1 1,1 1-1,-1 0 0,0 0 1,1-1-1,-1 1 1,0 0-1,1 0 0,-1-1 1,0 1-1,1 0 1,-1-1-1,0 1 0,0 0 1,0-1-1,1 1 1,-1 0-1,0-1 0,0 1 1,0-1-1,0 1 0,0 0 1,0-1-1,1 1 1,-1-1-1,0 1 0,0-1 1,0 1-1,-1 0 1,1-1-1,0 1 0,0-1 1,0 1-1,0 0 1,0-1-1,0 1 0,0-1 1,-1 1-1,1 0 1,0-1-1,0 1 0,-1 0 1,1-1-1,0 1 1,-1 0-1,1-1 0,0 1 1,-1 0-1,-19-1 949,16 1-964,-8 2 56,1-1-1,-1 1 1,0 1 0,1 0-1,0 1 1,0 0 0,0 1-1,0 0 1,-18 12 0,6-2 15,0 1 0,1 1 0,-22 22 0,36-31-96,1 0 0,0 0 0,0 1 0,1 0 0,-9 16-1,14-23-15,0 0-1,0 0 1,0-1-1,0 1 1,0 0-1,1 0 1,-1 0-1,0 0 1,1 1-1,0-1 1,-1 0-1,1 0 1,0 0-1,0 0 1,0 0-1,1 0 1,-1 0-1,0 1 0,1-1 1,-1 0-1,1 0 1,0 0-1,0 0 1,0 0-1,0-1 1,0 1-1,0 0 1,0 0-1,1-1 1,-1 1-1,0 0 1,1-1-1,0 0 1,-1 1-1,4 1 1,8 2-609,0 0 1,0-1 0,1-1 0,-1 0-1,1-1 1,-1 0 0,1-2 0,0 1 0,22-3-1,-7 2-1976,25 0-4137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11275,'0'0'1121,"-8"4"85,-1-1-1433,-12 7 2236,0 0 0,-32 21 1,47-27-1434,0 1 0,1-1 1,-1 1-1,1 0 0,0 1 1,-4 6-1,7-10-480,1 0 0,-1 0 0,1 1 0,0-1 0,0 1 0,0-1 0,0 0 0,1 1 0,-1 0 0,1-1 0,-1 1 0,1-1 0,0 1 0,0-1 0,0 1 0,0 0 0,1 3 0,0-4-81,0-1 1,0 1-1,-1-1 0,1 0 0,0 1 1,0-1-1,0 0 0,1 0 1,-1 1-1,0-1 0,0 0 0,1 0 1,-1 0-1,0 0 0,1-1 0,-1 1 1,1 0-1,-1-1 0,1 1 0,0-1 1,-1 1-1,1-1 0,0 0 1,2 1-1,46 1 223,-41-2-185,0 0-40,0-1 1,0 0 0,0 0-1,0-1 1,-1-1-1,1 1 1,-1-1 0,0 0-1,12-7 1,-16 8 52,-1 0 1,1 0-1,-1-1 1,0 1-1,0-1 1,0 1-1,0-1 1,0 0-1,0 0 1,-1-1-1,1 1 1,-1 0-1,0-1 1,0 1-1,0-1 1,-1 0-1,1 0 1,-1 0-1,0 0 1,0 0-1,0 0 1,0-6-1,-2 8-34,1-1-1,-1 1 0,0 0 0,1 0 1,-1-1-1,0 1 0,0 0 1,-1 0-1,1 0 0,0 0 0,-1 0 1,1 1-1,-1-1 0,1 0 0,-1 1 1,0-1-1,0 1 0,0-1 0,0 1 1,0 0-1,0 0 0,0 0 1,0 0-1,-1 0 0,1 1 0,0-1 1,0 1-1,-1-1 0,1 1 0,-3 0 1,-12-3-266,0 1 0,-31 0 1,42 2 103,-7 4-686,13-4 728,0 0 0,0 0-1,-1 0 1,1 0 0,0 0-1,0 0 1,0 0 0,0 0 0,-1 0-1,1 0 1,0 0 0,0 0-1,0 0 1,0 0 0,-1 0 0,1 0-1,0 0 1,0 0 0,0 0-1,0 0 1,0 0 0,0 1 0,-1-1-1,1 0 1,0 0 0,0 0-1,0 0 1,0 0 0,0 0 0,0 1-1,0-1 1,0 0 0,-1 0-1,1 0 1,0 0 0,0 0 0,0 1-1,0-1 1,0 0 0,0 0-1,0 0 1,0 0 0,0 1 0,0-1-1,0 0 1,0 0 0,0 0-1,0 0 1,0 1 0,0-1-1,1 0 1,-1 0 0,0 0 0,0 0-1,0 0 1,0 1 0,0-1-1,0 0 1,0 0 0,0 0 0,0 0-1,1 0 1,-1 0 0,0 0-1,0 1 1,0-1 0,0 0 0,1 0-1,6 1-6904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17424,'0'0'1858,"-31"52"-96,19-24-833,6 2-769,6-3 0,0-3-96,6-2 32,8-2-32,1-5-1121,-4-2-1281,-3-5-1986,-8-3-1922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13741,'0'0'5573,"53"-17"-4035,-16 11-802,11 2-383,9-2-225,7 1-64,4-2-897,-5-1-2370,-1-3-5605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0 14414,'0'0'3171,"-49"44"-2082,40-24-257,3 1-127,4 0-385,2 2-127,0 0-97,0 4-545,0-1-640,0 0-1601,0-1-3332</inkml:trace>
  <inkml:trace contextRef="#ctx0" brushRef="#br0" timeOffset="1">0 308 10634,'0'0'11211,"59"-44"-10090,-20 35-353,8 0-575,2 0-161,1 2 0,0-1-993,-8-2-1313,-5-3-1378,-10-3-2370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15375,'0'0'4868,"74"-9"-3426,-20 4-257,8 2-417,9-2-287,1 5-385,0 0-288,-1 0-2050,-9 0-3684,-4 1-7303</inkml:trace>
  <inkml:trace contextRef="#ctx0" brushRef="#br0" timeOffset="1">906 26 15919,'0'0'7175,"-13"60"-5958,13-36-224,0 1-673,0 2-256,0-1-32,0 1-832,0-2-866,0-4-1217,-1-4-1121,-9-5-2530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13677,'0'0'10186,"72"-43"-9386,-32 41-672,6 2-96,1 0-96,5 0-1665,1 0-2691,3 0-6631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2467 13773,'0'0'3630,"10"-12"-2840,28-30 19,2 2 1,66-53-1,114-71-167,-126 96-573,368-266 326,260-193-181,482-341-145,-1157 836-48,55-36 49,136-118-1,-236 185-259,12-13 99,-14 13-5,0 1 1,1 0-1,-1 0 0,0 0 1,0-1-1,1 1 0,-1 0 0,0-1 1,0 1-1,1 0 0,-1 0 0,0-1 1,0 1-1,0 0 0,1-1 1,-1 1-1,0-1 0,0 1 0,0 0 1,0-1-1,0 1 0,0 0 0,0-1 1,0 1-1,0-1 0,0 1 1,0 0-1,0-1 0,0 1 0,0-1 1,0 1-1,0 0 0,-1-1 0,1 1 1,0 0-1,0-1 0,0 1 1,-1-1-1,-11-3-4575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229 147 9513,'6'-9'2349,"-1"2"-1965,24-42 2609,-27 44-2540,0 1 1,0 0-1,0-1 1,-1 1-1,0-1 1,0 1-1,0-1 1,0 0-1,-1 0 1,0 1-1,-1-9 1,1 12-345,-1-1 0,0 1 0,1 0 0,-1 0 1,0 0-1,0 0 0,0 0 0,0 0 0,0 0 0,0 0 0,-1 0 1,1 0-1,0 1 0,0-1 0,0 0 0,-1 1 0,1-1 0,0 1 1,-1-1-1,1 1 0,-1 0 0,1 0 0,0 0 0,-1-1 0,1 1 1,-1 0-1,1 1 0,0-1 0,-1 0 0,-2 1 0,-46 11 784,36-5-722,0 1 1,1 1-1,0 0 0,0 1 1,1 1-1,0 0 0,-21 25 1,26-27-32,-1 1-1,1 0 1,0 0 0,1 1 0,1-1-1,-1 2 1,2-1 0,-1 0 0,2 1 0,0 0-1,-3 14 1,6-23-123,0 1 0,0-1-1,0 1 1,0-1 0,1 0-1,0 1 1,-1-1 0,1 0-1,0 1 1,0-1 0,1 0-1,-1 0 1,1 0 0,0 0 0,-1 0-1,1 0 1,0-1 0,1 1-1,-1-1 1,0 1 0,1-1-1,0 0 1,-1 0 0,1 0-1,0 0 1,0 0 0,0-1 0,0 1-1,0-1 1,0 0 0,1 0-1,-1 0 1,0 0 0,1-1-1,3 1 1,14 2 78,1-1 0,-1-1-1,1-1 1,27-3 0,-46 3-86,3-1 35,1 0 0,0-1 0,0 0 0,-1 0 0,10-4 0,-15 6-33,0-1 0,0 1 0,0 0-1,0-1 1,0 1 0,1-1 0,-1 1-1,0-1 1,-1 1 0,1-1-1,0 0 1,0 1 0,0-1 0,0 0-1,0 0 1,-1 0 0,1 0 0,0 0-1,-1 0 1,1 0 0,-1 0 0,1 0-1,-1 0 1,1 0 0,-1 0-1,0 0 1,1 0 0,-1 0 0,0 0-1,0-1 1,0 1 0,0 0 0,0 0-1,0 0 1,0 0 0,-1 0-1,1-1 1,0 1 0,0 0 0,-1 0-1,1 0 1,-1-1 0,-2 0-10,1 0 1,0 0-1,-1 1 0,1-1 1,-1 1-1,1 0 1,-1-1-1,0 1 0,0 0 1,1 0-1,-1 1 0,0-1 1,0 1-1,0-1 1,-4 1-1,-29-1 84,55 0-39,-1-1 1,1-1 0,23-6-1,-23 4-46,-1 1 0,1 1 0,26-1 0,-44 4-4,0 0 0,0 1 0,0-1 0,0 0-1,-1 1 1,1-1 0,0 1 0,0-1 0,-1 1-1,1 0 1,0-1 0,-1 1 0,1 0 0,-1-1-1,1 1 1,-1 0 0,1 0 0,-1-1 0,1 1-1,-1 0 1,0 0 0,1 0 0,-1 0-1,0-1 1,0 1 0,0 0 0,1 0 0,-1 0-1,0 0 1,0 0 0,0 0 0,-1 0 0,1-1-1,0 1 1,0 0 0,-1 2 0,-7 37-27,-5-6-71,-9 28 70,22-59-310,-1 1 1,1-1-1,0 0 0,-1 1 1,2-1-1,-1 0 0,0 1 1,1-1-1,1 6 1,7 0-6162,7-8-6383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45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0 436 4036,'0'0'9577,"8"-12"-8440,10-12-961,1 1 0,0 1 0,2 1 1,33-27-1,-13 15-145,0-2 3,1 2-1,2 3 1,53-29-1,-94 57 13,-1 1 0,1-1 1,0 1-1,0-1 0,0 1 0,-1 0 0,1 0 0,0 0 0,0 1 0,1-1 0,-1 1 0,0 0 0,0 0 0,0 0 0,0 0 1,0 0-1,0 0 0,0 1 0,0 0 0,0-1 0,0 1 0,0 1 0,0-1 0,0 0 0,-1 1 0,1-1 0,0 1 0,-1 0 1,1-1-1,-1 1 0,0 1 0,1-1 0,-1 0 0,0 1 0,-1-1 0,1 1 0,2 3 0,2 1 32,0 1 0,1-1-1,0 0 1,1-1 0,-1 0-1,1 0 1,0-1 0,1 1 0,-1-2-1,1 1 1,0-1 0,0-1-1,1 0 1,-1 0 0,1-1-1,-1 0 1,1 0 0,0-1-1,0 0 1,-1-1 0,1 0 0,16-3-1,11-4 123,1-2-1,-1-1 0,-1-2 0,52-24 1,-11 5-379,-72 29 155,11-5-81,-1 2 0,1 0 0,-1 1 0,19-2 0,-31 6 102,1-1 1,-1 1-1,0 0 0,1 0 0,-1 0 0,0 1 1,1-1-1,-1 1 0,0-1 0,1 1 0,-1 0 1,0 0-1,0 1 0,0-1 0,0 1 0,0 0 1,0-1-1,-1 1 0,1 0 0,0 1 1,-1-1-1,0 0 0,1 1 0,-1-1 0,0 1 1,2 3-1,12 27 425,-10-20-230,0-1-1,1 0 1,11 15 0,-16-23-162,1-1 1,0 0 0,0 0 0,0 0 0,0-1-1,1 1 1,-1-1 0,1 1 0,-1-1 0,1 0-1,0-1 1,0 1 0,0-1 0,0 1 0,6 0-1,3-1 97,0 0 0,0-1 0,0 0 0,0-1-1,0-1 1,0 0 0,0 0 0,23-9-1,7-6-20,48-24-1,-42 17-79,4-2 4,60-26-13,-102 48-5,0 1 0,1 0 0,-1 0 0,1 1 0,0 0 0,0 1 0,0 1 0,13 0 0,25 15 774,-42-12-636,-1 0 0,1-1 0,0 0 0,0 0 0,10 1 0,16-3 35,-1-2 0,1-1 0,-1-2 0,1-1 0,52-17 0,-50 13-771,0 0 0,1 3 0,1 1 0,39-1 0,-76 7 517,-1 0-56,1 0-1,-1 0 0,1 0 0,0-1 1,-1 1-1,1 0 0,-1 0 0,1 0 1,-1 0-1,1 0 0,-1 0 0,1 0 1,-1 0-1,1 1 0,-1-1 0,1 0 1,0 0-1,-1 0 0,1 1 0,-1-1 1,0 0-1,1 0 0,-1 1 0,1-1 1,-1 0-1,1 1 0,-1-1 0,0 0 1,1 1-1,-1-1 0,0 1 0,1-1 1,-1 1-1,0-1 0,0 1 0,1-1 1,-1 2-1,1 5-5143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10186,'0'0'14125,"-15"58"-13068,20-22-288,6 5-449,-1-1-192,3 0-64,-2-5-32,-2-4-833,-3-7-1088,-5-3-1314,-1-7-1250,-3-7-1921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12620,'0'0'9801,"76"-41"-9128,-36 38-449,4 3-192,5 0-288,2 0-1218,4 0-1793,-1 0-3075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6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63 6534,'0'0'8472,"3"-9"-6235,8-29-390,-11 38-1796,0-1 0,0 0 0,0 1 1,0-1-1,0 0 0,-1 1 0,1-1 0,0 0 0,0 1 0,-1-1 0,1 0 0,-1 1 1,1-1-1,0 1 0,-1-1 0,1 1 0,-1-1 0,1 1 0,-1-1 0,0 1 1,1-1-1,-1 1 0,1 0 0,-1-1 0,0 1 0,1 0 0,-1 0 0,0-1 0,1 1 1,-1 0-1,0 0 0,1 0 0,-1 0 0,0 0 0,1 0 0,-1 0 0,0 0 1,0 0-1,0 1 0,-29 2 1070,22 0-919,1 0 0,0 0 0,0 1 1,0-1-1,0 2 0,1-1 0,0 1 1,0 0-1,0 0 0,1 1 0,-1 0 1,-8 12-1,2 0 84,0 0 0,1 0 1,-12 31-1,21-45-249,0-1 0,0 1 0,1 0 0,0-1 0,0 1 0,0 0 0,0 0 1,0 0-1,1 0 0,0 0 0,0 0 0,0 0 0,0 0 0,0 0 0,1 0 0,0-1 0,2 9 0,-1-9-22,0-1 0,1 1 0,-1 0 0,1-1 0,0 1 0,-1-1 0,1 0 0,0 0 0,0 0 0,1 0 0,-1 0 0,0-1 0,0 0 0,1 1-1,-1-1 1,1-1 0,-1 1 0,1 0 0,5 0 0,21 3-410,1-1 0,32-1 0,1-8-3823,-7-10-5123,-34 3 965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23 7207,'0'0'15721,"-10"-4"-11429,12 1-4271,-2 3-24,0 0 0,1 0 0,-1 0 0,0 0 0,1-1 0,-1 1 0,0 0-1,0 0 1,1-1 0,-1 1 0,0 0 0,0 0 0,1-1 0,-1 1 0,0 0-1,0-1 1,0 1 0,1 0 0,-1-1 0,0 1 0,0 0 0,0-1 0,0 1 0,0 0-1,0-1 1,0 1 0,0 0 0,0-1 0,0 1 0,0-1 0,0 1 0,0 0 0,0-1-1,0 1 1,0 0 0,0-1 0,-1 1 0,1 0 0,0-1 0,0 1 0,0 0 0,0-1-1,-1 1 1,1 0 0,0 0 0,0-1 0,-1 1 0,1 0 0,0 0 0,-1-1 0,1 1-1,-1 0 1,0 4 199,0 0-1,0 0 1,0 0-1,0 0 1,1 0-1,-1 0 1,2 8-1,-2-10-120,1 1 0,0 0 0,0-1 0,1 1 0,-1 0 0,1-1 0,-1 1 0,1-1 0,0 1 0,0-1 0,0 1 0,0-1 0,0 1 0,0-1 0,1 0 0,-1 0 0,1 0 0,0 0 0,0 0 0,-1 0 0,1 0 0,0 0 0,1-1 0,-1 1 0,0-1 0,4 2 0,1 0-357,0-1 1,0-1-1,-1 0 1,1 0 0,0 0-1,0 0 1,0-1-1,0-1 1,11 0-1,-15 0-368,0 1 0,-1-1 1,1 1-1,0-1 0,0 0 0,0 0 0,0 0 0,-1 0 0,1-1 0,-1 1 0,5-4 0,8-9-6333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14125,'0'0'8136,"-60"73"-6150,40-47-128,0 6-545,1-1-608,2 1-449,2-1-192,5-1-32,0-4 32,5-2-737,2-4-1280,1-9-1667,2-7-2754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21076,'0'0'7015,"61"23"-20500,-51-29 2114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6:5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18481,'0'0'8750,"5"9"-8515,-2-4-228,-2-3-13,0 1 0,1-1-1,-1 1 1,1-1 0,0 0 0,-1 0 0,1 0 0,0 0 0,0 0 0,0 0 0,0 0 0,1-1 0,-1 1 0,0-1 0,1 1 0,-1-1 0,1 0 0,0 0 0,-1 0 0,1-1 0,0 1 0,-1 0 0,1-1 0,4 0 0,53-4-1381,-48 2 112,0 0 0,-1-1-1,0 0 1,1-1 0,13-7 0,-18 8 392,0-2 0,1 1-1,-1-1 1,-1 0 0,1-1-1,-1 0 1,12-12 0,-13 10 813,0 1 0,0-1 0,0 0 1,6-15-1,-17 36 2063,-1 0 0,0-1 0,-9 13 0,-56 64 3914,11-14-2933,48-55-2806,1 0 1,0 1-1,2 0 0,0 1 1,-7 26-1,-13 60-5432,19-67-43,3-12-5615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16528,'0'0'8029,"0"9"-6220,2 7-1336,0 0 0,1 0 1,1-1-1,0 1 0,1-1 0,13 28 0,-13-31-482,0-1 0,2 0 0,-1 0 0,1-1 0,1 0 0,0 0 1,0 0-1,1-1 0,0-1 0,12 10 0,-17-16-394,-1 0 0,1 0 0,0 0 0,1-1 0,-1 1 0,0-1 1,0 0-1,8 1 0,-10-2-202,0 0-1,0 0 1,0 0 0,0 0 0,0 0 0,1-1 0,-1 1-1,0-1 1,0 1 0,-1-1 0,1 0 0,4-2-1,11-13-7102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14253,'0'0'1191,"8"9"-695,35 43 434,60 93 0,31 41-78,320 305 989,-190-214-121,85 77 554,559 440 0,-619-582-1938,-262-193-389,-22-16-516,6 6 467,-5-3-6738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8648,'0'0'9209,"-11"13"-5777,-33 44-666,-49 86-1,58-81-2778,2 1-1,4 2 1,-41 132 0,64-162-1869,5-12-6673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4516,'0'0'19891,"78"2"-18097,-37-2-385,6 0-416,5 0-320,1-2-353,0-1-256,-2-2-64,-7 1-801,-6 0-1056,-10 1-706,-10 0-736,-7 1-1922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17200,'0'0'6566,"73"2"-4355,-29-2-706,7-2-576,3-2-673,-1-1-224,-1 0-160,-4 0-1249,-4-2-2211,-10 1-2465,-9-2-7688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 6983,'3'-3'16207,"-3"11"-14702,0 7-127,0 7-546,-2 5-351,-4 3-353,1 1-96,1-2 0,3-3-64,1-4-416,0-4-609,0-5-801,0-4-416,-5-8-6631,-8-1 3620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10378,'0'0'8344,"2"-9"-6545,-2 5-1664,1 0 1,0 1 0,-1 0 0,2-1-1,-1 1 1,0-1 0,1 1 0,-1 0-1,1 0 1,0 0 0,0 0 0,0 0-1,1 0 1,-1 1 0,1-1 0,-1 1-1,1 0 1,0-1 0,0 1 0,0 1-1,0-1 1,0 0 0,0 1 0,1-1-1,-1 1 1,1 0 0,3-1 0,17-5 203,0 2 1,1 0 0,-1 1-1,30 0 1,-41 4-316,1 0 0,-1 0 0,0 1 0,0 1 0,0 0 0,0 1 0,0 1 0,0 0 0,17 7 0,-27-9-19,0-1 1,0 1 0,0 0 0,0 0 0,-1 0 0,1 0 0,-1 0 0,1 1 0,-1-1 0,0 1 0,1-1 0,-1 1 0,-1 0-1,1 0 1,0 0 0,-1 0 0,1 0 0,-1 0 0,0 1 0,0-1 0,-1 0 0,1 1 0,0-1 0,-1 0 0,0 1 0,0 4 0,-1-3 79,0 0 0,0-1 1,-1 1-1,1 0 1,-1 0-1,0-1 0,-1 0 1,1 1-1,-1-1 1,0 0-1,0 0 1,0 0-1,0-1 0,-1 1 1,1-1-1,-1 1 1,-6 3-1,-8 4 118,0-1-1,-1-1 0,1-1 1,-2 0-1,1-1 1,-1-1-1,0-1 1,-1-1-1,1-1 1,-1-1-1,1 0 0,-24-2 1,72-1-7469,-7-4 2024,3-8-4063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8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8968,'0'0'19251,"41"54"-18322,-23-30-321,1-2-256,2 0-159,-1-1-129,-1-6-32,2-3-96,-2-6-801,-1-3-512,3-3-737,-3-3-1858,2-15-3043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2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0 17649,'0'0'3075,"-52"44"-609,25-11-576,-3 6-33,-2 7-255,3 3-641,2 2-513,2-1-384,3-3-32,1-3 0,5-5-32,1-7-384,1-1-833,3-6-1345,1-4-1955,0-4-4707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6502,'0'0'14761,"-5"10"-13085,2-5-1554,0-1 40,1-1 0,0 0 0,0 1 0,0-1 0,1 1 1,-1 0-1,1-1 0,0 1 0,0 0 0,0 0 0,0 0 0,1 0 0,0 0 0,-1 0 1,2 0-1,-1 0 0,0 0 0,1 0 0,0 0 0,0 0 0,0 0 0,0-1 0,0 1 1,3 4-1,5 8-32,1-1 0,0 0 0,1 0 0,1-1 0,15 14 0,-23-25-312,-1 0 1,1 0-1,0-1 1,-1 1-1,1-1 1,0 0-1,0 0 1,1 0-1,-1-1 1,0 0-1,8 2 1,-8-3-172,-1 0 0,0 0 0,1 0 0,-1-1 0,0 1 0,0-1 0,1 0 0,-1 0 0,0 0 0,0 0 1,0-1-1,0 1 0,0-1 0,0 0 0,0 0 0,-1 0 0,1 0 0,2-2 0,24-28-6069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0 9353,'0'0'5765,"-56"85"-2530,21-32-544,-4 9-897,2-2-97,2 2-736,4-3-448,6-7-385,7-10-96,5-7 0,9-9-32,4-5-321,0-11-768,4-8-1409,9-2-1185,-3-5-2019,2-12-6694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8456,'0'0'16101,"-12"9"-15258,-4 4-631,0 1 0,1 1 0,0 1 0,1 0 0,1 1 0,-12 19 0,8-6-25,0 1 0,-15 45-1,27-64-185,1 1-1,1 0 1,0 0 0,0 0-1,1 0 1,1 0-1,0 0 1,1 0-1,2 19 1,-1-31-52,-1 0 0,0 0 0,0 0 1,0 0-1,1 0 0,-1 0 0,1 0 0,-1 0 1,1 0-1,-1 0 0,1 0 0,0 0 0,-1 0 0,1 0 1,0-1-1,-1 1 0,1 0 0,0-1 0,0 1 1,0 0-1,0-1 0,0 1 0,0-1 0,0 1 0,1-1 1,1 1-186,0-1 1,0 1 0,0-1 0,0 0 0,0 0 0,0 0 0,0-1 0,-1 1 0,6-2 0,0 0-999,1-1 1,-1 0 0,0-1 0,0 0-1,11-7 1,13-14-6080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98 7111,'0'0'4799,"7"-10"-2215,24-30-193,-30 39-2206,0 0 0,0 0 0,0 0-1,0 0 1,0-1 0,-1 1 0,1 0 0,0-1-1,-1 1 1,1 0 0,-1-1 0,1 1-1,-1-1 1,0 1 0,0-1 0,1 1 0,-1-1-1,0 1 1,0-1 0,0 1 0,-1-1 0,1 1-1,0-1 1,-1-1 0,-1 1-106,1 1 1,0 0-1,0 0 1,0 0-1,-1 1 1,1-1-1,-1 0 1,1 0 0,0 1-1,-1-1 1,0 1-1,1-1 1,-1 1-1,1 0 1,-1-1-1,1 1 1,-1 0-1,-2 0 1,-5 0-38,-1 1 0,1 0 1,-1 0-1,1 1 1,-16 4-1,10 1-38,-1 1-1,1 0 1,1 1-1,-1 1 1,2 0-1,-1 1 1,1 0-1,1 1 1,0 1 0,1 0-1,-12 17 1,22-29-21,0 0 0,0 1 1,0-1-1,0 1 0,0 0 1,0-1-1,0 1 1,0 0-1,1-1 0,-1 1 1,0 0-1,1 0 0,0 0 1,-1-1-1,1 1 0,0 0 1,0 0-1,0 0 0,0 0 1,0 0-1,1-1 1,-1 1-1,0 0 0,1 0 1,0 0-1,-1-1 0,1 1 1,0 0-1,0-1 0,0 1 1,0 0-1,0-1 0,0 0 1,0 1-1,1-1 0,-1 1 1,0-1-1,1 0 1,-1 0-1,4 2 0,6 2-52,0 0 0,1-1 0,-1 0 0,1-1-1,17 3 1,5 3 51,-33-9 31,7 2-32,-1 1 0,1 0 0,-1 0 0,13 8 0,-19-10 38,0-1-1,0 1 1,0-1 0,0 1 0,0 0-1,-1 0 1,1-1 0,0 1 0,-1 0 0,1 0-1,0 0 1,-1 0 0,1-1 0,-1 1 0,1 0-1,-1 0 1,0 0 0,1 0 0,-1 0-1,0 0 1,0 1 0,0-1 0,1 0 0,-1 0-1,0 0 1,-1 0 0,1 0 0,0 0-1,0 0 1,0 0 0,-1 0 0,1 0 0,0 0-1,-1 0 1,1 0 0,-1 0 0,1 0 0,-1 0-1,1 0 1,-1-1 0,0 1 0,0 0-1,1 0 1,-1-1 0,0 1 0,0 0 0,0-1-1,-1 2 1,-8 5 274,-1 1-1,-1-1 1,1-1-1,-1 0 0,0-1 1,0 0-1,-16 4 1,1-1-114,0-2 0,-39 4 1,64-10-1087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7495,'0'0'11814,"-1"9"-10650,-23 133 843,20-119-5520,3-15-3966,-6-25 2845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8872,'0'0'9775,"9"-7"-9247,-1 2-470,0 0-1,-1 1 0,2-1 0,-1 2 0,0-1 0,1 1 0,0 0 0,-1 1 0,1 0 0,0 1 0,0-1 0,13 1 1,-20 1-34,1 0 0,-1 0 0,1 0 0,0 0 1,-1 1-1,1-1 0,-1 1 0,1-1 0,0 1 1,-1 0-1,0 0 0,1 0 0,-1 0 0,0 1 1,1-1-1,-1 1 0,0-1 0,0 1 1,0 0-1,0 0 0,0-1 0,1 4 0,-2-2 87,1 0-1,-1 0 1,0 1-1,0-1 1,-1 0 0,1 1-1,-1-1 1,1 1-1,-1-1 1,0 1-1,0-1 1,-1 1-1,1-1 1,-1 1-1,1-1 1,-1 0-1,-2 5 1,0 0 127,-1 1-1,0-1 1,0 0-1,-1 0 1,0 0 0,-1-1-1,1 1 1,-1-1-1,-1-1 1,-8 8 0,10-9-93,0-1 0,-1 1 0,0-1 0,0 0 0,0-1 0,0 0 0,0 0 0,-1 0 0,1 0 0,-1-1 0,0 0 0,0-1 0,-13 2 0,17-7-2396,9-4 227,9-5-1527,4 3-3148,3 0-5083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11691,'0'0'11499,"2"54"-11115,10-39-127,4-4-129,3-7-32,3-4-32,1-3-32,4-13-993,-4-7-1281,3-1-2114,-5-3-3972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9353,'0'0'4132,"-34"67"-321,17-27-1120,0-1-641,2 0-513,5-3-736,2-8-449,5-5-320,3-9-352,0-11-1057,6-6-3204,-1-11-704,-1-3-2594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14446,'0'0'3881,"9"4"-2413,-2 0-1281,0-1 0,0 1 0,0 0 0,-1 0 0,0 1 0,0 0 1,0 0-1,0 1 0,-1-1 0,0 1 0,0 0 0,-1 1 0,1-1 0,-1 1 0,-1 0 1,1 0-1,-1 0 0,-1 0 0,3 10 0,-2 0-44,0 0 0,-2 0 0,0 1-1,-1-1 1,0 0 0,-2 1 0,0-1 0,-1 0 0,-5 17-1,5-21-129,-1-1-1,-1 0 0,0 0 0,0-1 0,-1 1 0,-1-1 0,0-1 0,0 1 0,-1-1 0,-1 0 0,1-1 0,-20 16 0,-3-9-2035,30-16 1723,0 1 0,0-1 0,0 0 0,0 0 0,0 1-1,0-1 1,-1 0 0,1 0 0,0 0 0,0 0 0,0 0 0,0-1-1,0 1 1,0 0 0,0-1 0,0 1 0,-2-1 0,-3-9-5994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12268,'0'0'11691,"66"32"-11435,-32-32-160,2-3-96,3-5-352,-1 0-1122,-2 0-1505,-7 2-2081,-9 4-1635</inkml:trace>
  <inkml:trace contextRef="#ctx0" brushRef="#br0" timeOffset="1">78 138 8520,'0'0'7495,"-59"27"-4804,54-20-641,5-2-673,4-4-512,17-1-129,7 0-287,7 0-289,9-8-96,4 1-64,4-2-833,1 0-1729,-3-2-4485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3523,'0'0'18930,"-6"58"-17809,26-40-384,4-2-513,6-3-128,2-5-32,4-5-64,2-3-929,3-5-864,-3-14-1378,-2-5-3107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7:4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13549,'0'0'3267,"-59"89"-416,25-37-833,0 5-673,3 2 384,1 0-864,3-2-512,6-6-289,7-7-96,5-6-1154,5-9-1504,1-7-1826,3-5-6022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2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9129,'0'0'4932,"-10"4"-2519,4-1-2283,-1 1 0,1 0 1,0 0-1,1 0 0,-1 0 0,1 1 0,0 0 0,0 0 0,0 1 0,1-1 0,0 1 0,0 0 0,0 0 0,1 0 1,-1 1-1,2-1 0,-1 1 0,-1 8 0,-7 21 235,3 1 1,1 0-1,-4 65 0,10 116-197,3-112-121,-4 35-33,4 148-3466,0-277 1802,-2-35-6485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10730,'0'0'6775,"13"0"-5665,3-1-923,0 0 0,0-2 0,0 0 0,0-1 0,16-6 0,92-39 166,-57 22-355,19-6-376,133-30 0,-151 49-1028,1 3 1,1 2 0,-1 4-1,133 7 1,-32 17 771,71 3 1225,-143-22 405,0-5-1,-1-4 1,190-43 0,-193 28-862,-19 4-20,126-17 1,-197 37-52,-1-1 0,1 1 0,-1-1 0,1 1 0,-1 0 0,1 1 0,0-1 0,-1 1 0,1-1 0,-1 1-1,1 0 1,-1 0 0,0 0 0,1 1 0,-1-1 0,0 1 0,0 0 0,0 0 0,3 2 0,-4-1 27,0 1 0,0-1 0,-1 0 0,1 1 0,-1-1 0,0 1-1,0 0 1,0-1 0,0 1 0,-1 0 0,1-1 0,-1 1 0,0 0 0,0 0-1,0-1 1,-1 1 0,-1 6 0,-4 22 297,-2 0 1,-1-1-1,-21 48 0,-8 23 434,26-55-504,1 1-1,3 0 0,-3 52 1,6 147-259,3-81-1302,-4-87-1307,-8-31-5297,6-36 1405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73 5093,'16'-17'2268,"0"1"8612,-17 19-6681,-11 13-3652,-119 145 1233,-179 167 1,577-631-10194,-214 239 5989,37-44 361,-32 35 3987,-117 163 3315,33-42-4125,2 2 0,2 1 0,-19 64 0,34-90-934,1 0 0,1 0 0,1 1-1,2 0 1,0 0 0,3 41 0,-16-102-10525,-13-15 5013,2 5 3238,18 30 2015,-18-35 3708,25 48-2926,0-1-1,0 0 0,0 1 1,0-1-1,0 1 0,1-1 1,-1 0-1,1 0 0,0 1 0,-1-1 1,1 0-1,1 0 0,-1 1 1,0-1-1,2-3 0,-1 5-529,0-1 0,0 1 0,0 0-1,1 0 1,-1 0 0,0 0 0,1 1 0,-1-1-1,1 0 1,-1 0 0,1 1 0,-1-1 0,1 1-1,-1-1 1,1 1 0,0 0 0,2 0 0,37-3 432,-30 3-322,208-3-258,-135 4-6830,-52-1-3354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330 203 13261,'-72'21'-184,"32"-10"901,1 1 0,0 2 1,-68 35-1,104-48-602,1 0 0,-1 1 1,1-1-1,-1 1 0,1 0 1,0 0-1,0 0 0,0 0 1,0 0-1,0 0 0,0 0 1,0 1-1,-1 3 0,3-6-68,0 1 1,0 0-1,0-1 0,0 1 0,0-1 0,0 1 0,0 0 1,1-1-1,-1 1 0,0-1 0,1 1 0,-1 0 0,0-1 0,1 1 1,-1-1-1,0 1 0,1-1 0,-1 1 0,1-1 0,-1 0 1,1 1-1,-1-1 0,1 1 0,-1-1 0,1 0 0,0 0 1,-1 1-1,1-1 0,-1 0 0,1 0 0,0 0 0,-1 0 1,1 0-1,1 1 0,10 1 342,1-1 0,0 0 0,0 0 0,18-3 0,54-8 948,-1-4-1,127-39 1,-74 17-655,616-120 373,-370 104-4302,2 24-7218,-310 24 8052,-14 0-1158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77 1666,'0'0'5760,"-1"-10"-2541,-4-33-513,5 42-2588,0 0 0,0 0-1,0 0 1,-1 0 0,1 0-1,0 0 1,-1 0 0,1 0-1,-1 0 1,1 0 0,-1 0 0,1 0-1,-1 0 1,0 0 0,1 0-1,-1 1 1,0-1 0,0 0-1,0 0 1,0 1 0,0-1-1,0 1 1,0-1 0,0 1-1,0-1 1,0 1 0,0-1 0,0 1-1,0 0 1,0 0 0,0 0-1,0-1 1,0 1 0,0 0-1,0 0 1,-1 1 0,1-1-1,0 0 1,-2 1 0,-1 0-2,0 0 1,0 0-1,0 1 0,0 0 1,1 0-1,-1 0 0,0 0 1,-3 3-1,-12 13 28,0 1 0,1 1-1,1 0 1,1 1 0,0 1 0,-17 34 0,2 5 108,-31 85 0,52-120-104,1 0 1,1 0 0,2 1-1,0 0 1,-2 48-1,7-72-139,1 0 0,0 0 0,0-1 0,0 1 0,0 0-1,1 0 1,-1 0 0,1-1 0,-1 1 0,1 0 0,0-1 0,0 1-1,1-1 1,-1 1 0,0-1 0,1 1 0,-1-1 0,1 0-1,0 0 1,0 0 0,0 0 0,0 0 0,0 0 0,4 2 0,-1-2 10,0 0 0,0 0 0,0-1 1,0 0-1,0 0 0,0 0 1,0-1-1,0 0 0,0 0 0,0 0 1,0 0-1,0-1 0,6-1 0,4-3 12,1 0-1,-1 0 1,0-1-1,0-1 0,-1-1 1,0 0-1,0-1 0,-1 0 1,0-1-1,0-1 0,-2 0 1,1-1-1,-1 0 1,-1 0-1,12-18 0,-20 26-18,1-1-1,-1 1 1,0 0-1,0-1 1,-1 1 0,1-1-1,-1 0 1,0 1-1,0-1 1,0-8-1,-1 12-7,0-1-1,0 1 1,0 0-1,-1 0 1,1 0-1,0-1 1,0 1-1,-1 0 0,1 0 1,-1 0-1,1 0 1,-1 0-1,0 0 1,1 0-1,-1 0 1,0 0-1,0 0 1,0 0-1,0 0 1,0 0-1,0 0 0,0 1 1,0-1-1,0 0 1,0 1-1,0-1 1,0 1-1,0-1 1,0 1-1,-1 0 1,1-1-1,0 1 1,0 0-1,0 0 1,-1 0-1,1 0 0,0 0 1,0 0-1,-1 0 1,1 0-1,0 1 1,0-1-1,0 0 1,-2 2-1,-5 0 5,0 1-1,0 1 0,1-1 1,0 1-1,0 0 0,0 1 1,0 0-1,1 0 1,0 0-1,0 1 0,0 0 1,0 0-1,1 1 0,0-1 1,1 1-1,0 0 1,0 1-1,0-1 0,1 1 1,-5 13-1,8-21-5,0 1 1,0-1-1,0 1 1,0-1-1,0 1 0,0-1 1,0 1-1,0-1 0,0 1 1,0 0-1,0-1 1,0 1-1,0-1 0,0 1 1,1-1-1,-1 1 0,0-1 1,0 1-1,1-1 1,-1 1-1,0-1 0,1 0 1,-1 1-1,0-1 0,1 1 1,-1-1-1,1 0 1,-1 1-1,0-1 0,1 0 1,-1 1-1,2-1 0,21 1 56,24-15 62,-28 4-87,-1-1-1,-1-1 1,24-20-1,-25 19-80,1 1-1,0 0 1,26-13-1,-43 29 36,0 0-1,0 0 0,0 1 1,0-1-1,-1 0 0,1 0 1,-1 0-1,-3 8 0,-8 24 54,4-14-48,1 1 1,1 0-1,0 0 1,2 0-1,-2 33 1,6-56-22,0 1-1,0-1 0,0 1 1,0-1-1,0 0 1,0 1-1,0-1 1,0 1-1,0-1 1,0 1-1,0-1 0,0 0 1,0 1-1,0-1 1,0 1-1,0-1 1,1 0-1,-1 1 1,0-1-1,0 0 0,1 1 1,-1-1-1,0 0 1,0 1-1,1-1 1,-1 0-1,0 1 1,1-1-1,-1 0 0,0 0 1,1 1-1,-1-1 1,0 0-1,1 0 1,-1 0-1,1 0 1,-1 1-1,1-1 1,17-9-1274,12-23-1772,-5-9-2878,1-10-3405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8904,'0'0'7447,"-8"10"-6112,-14 18-847,2 1 0,1 1 0,1 1 0,-25 63 0,26-48-407,-12 55 0,25-82-67,1 0 0,0 1-1,2-1 1,0 1 0,3 35 0,-2-52-5,1 0 1,0 1-1,0-1 0,0 0 0,0 0 0,0 0 1,0 1-1,1-1 0,0 0 0,-1-1 0,1 1 0,0 0 1,1 0-1,-1-1 0,0 1 0,1-1 0,-1 0 1,6 3-1,-3-2 5,0 0 1,1-1 0,-1 1-1,1-1 1,-1-1 0,1 1-1,0-1 1,0 0 0,0 0-1,7 0 1,-5-1 7,0 0 1,0 0-1,0-1 0,0 0 1,0-1-1,0 1 1,0-2-1,0 1 0,-1-1 1,1 0-1,-1 0 1,0-1-1,0 0 0,0 0 1,11-11-1,-16 14 4,0-1-1,0 0 1,0-1-1,-1 1 0,1 0 1,-1 0-1,1-1 1,-1 1-1,0-1 0,0 1 1,0-1-1,0 1 1,-1-1-1,1 0 0,-1 1 1,1-1-1,-1 0 1,0 1-1,0-1 1,0 0-1,-1 1 0,0-4 1,0 4 27,0 0 0,0 0 0,0 0 0,0 0 0,-1 0 0,1 1 0,-1-1 1,1 0-1,-1 1 0,0-1 0,0 1 0,1 0 0,-1 0 0,0 0 0,0-1 0,0 2 0,0-1 0,-1 0 0,1 0 1,0 1-1,0-1 0,0 1 0,-1 0 0,1 0 0,0-1 0,-4 2 0,-1-2 14,0 1 0,0-1 1,0 2-1,0-1 0,0 1 0,0 0 0,1 0 0,-1 1 0,0 0 0,0 0 0,1 1 1,-1 0-1,1 0 0,0 0 0,0 1 0,0 0 0,1 0 0,-1 0 0,1 1 0,-8 8 1,13-13-70,1 0 0,-1 0 0,0 0 0,1 0 0,-1 0 1,0-1-1,1 1 0,-1 0 0,0 0 0,1 0 0,-1 0 1,0 0-1,1 0 0,-1 0 0,0 0 0,1 0 0,-1 0 1,0 0-1,1 0 0,-1 1 0,0-1 0,1 0 0,-1 0 1,0 0-1,1 0 0,-1 0 0,0 1 0,0-1 0,1 0 1,-1 0-1,0 1 0,0-1 0,1 0 0,-1 0 0,0 1 1,0-1-1,0 0 0,1 1 0,-1-1 0,0 0 0,0 1 1,0-1-1,0 0 0,0 1 0,0-1 0,0 0 0,0 1 1,0-1-1,0 0 0,0 1 0,0-1 0,0 0 1,0 1-1,0-1 0,0 0 0,0 1 0,0-1 0,0 0 1,0 1-1,-1-1 0,1 0 0,0 1 0,0-1 0,-1 1 1,30-10 7,-7-3 10,-1 0 0,0-2 0,-1 0 0,30-27 0,22-17-1008,-72 58 975,0 0 1,1-1-1,-1 1 1,0 0 0,0 0-1,0 0 1,0-1 0,1 1-1,-1 0 1,0 0 0,0 0-1,0 0 1,1 0-1,-1-1 1,0 1 0,0 0-1,1 0 1,-1 0 0,0 0-1,0 0 1,1 0 0,-1 0-1,0 0 1,0 0-1,1 0 1,-1 0 0,0 0-1,0 0 1,1 0 0,-1 0-1,0 0 1,0 0-1,1 0 1,-1 0 0,0 1-1,0-1 1,0 0 0,1 0-1,-1 0 1,0 0 0,0 0-1,0 1 1,1-1-1,-1 0 1,0 0 0,0 0-1,0 1 1,0-1 0,0 0-1,1 0 1,-1 0 0,0 1-1,0-1 1,0 0-1,0 0 1,0 1 0,0-1-1,0 1 1,-3 24-191,-13 27 301,-7-6-49,14-31-2,1 0 1,1 1-1,0 0 0,1 0 0,-6 29 0,12-45-65,0 1 0,0-1-1,0 1 1,0-1-1,0 1 1,0-1 0,0 1-1,0-1 1,0 1-1,0 0 1,0-1 0,0 1-1,0-1 1,0 1-1,1-1 1,-1 1 0,0-1-1,0 1 1,0-1-1,1 1 1,-1-1 0,0 1-1,1-1 1,-1 0-1,1 1 1,-1-1-1,0 1 1,1-1 0,-1 0-1,1 0 1,-1 1-1,1-1 1,-1 0 0,1 0-1,-1 1 1,1-1-1,-1 0 1,1 0 0,-1 0-1,1 0 1,-1 0-1,1 0 1,0 0 0,-1 0-1,1 0 1,-1 0-1,1 0 1,-1 0 0,1 0-1,-1 0 1,1-1-1,-1 1 1,1 0-1,-1 0 1,1 0 0,-1-1-1,1 0 1,31-17-4978,-8-5-1625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16047,'0'0'9097,"78"0"-9033,-44-5-449,1 1-1344,-2 4-481,-10 0-769,-6 0-3235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16271,'0'0'3364,"5"79"-2916,-1-42-320,1 5-64,-2 5-32,-1-1-416,-2-3-1058,1-6-1600,-1-12-2468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17969,'0'0'2947,"14"-4"-1549,-6 2-1262,49-16 97,2 3 0,0 2 0,105-8 0,-160 21-299,-1 0 0,1 0-1,-1 0 1,1 0 0,-1 1 0,1-1 0,-1 1-1,1 0 1,-1 0 0,0 0 0,0 1-1,1-1 1,-1 1 0,0 0 0,0 0-1,0 0 1,-1 0 0,1 0 0,0 0 0,2 5-1,-3-4 59,0 0-1,-1 0 0,0 0 0,0 1 0,0-1 0,0 0 0,-1 1 1,1-1-1,-1 0 0,0 1 0,0-1 0,0 1 0,0-1 0,-1 1 1,1-1-1,-1 0 0,0 1 0,0-1 0,0 0 0,0 0 0,-3 4 1,-7 15 294,-1-1 1,-1 0 0,0-1-1,-21 23 1,15-20 280,2 0-1,-27 46 1,45-69-589,-1-1 1,0 0-1,0 1 0,1-1 0,-1 0 1,0 1-1,1-1 0,-1 0 0,1 1 0,-1-1 1,1 1-1,-1-1 0,1 1 0,-1-1 0,1 1 1,-1-1-1,1 1 0,0 0 0,-1-1 1,1 1-1,0 0 0,-1-1 0,1 1 0,0 0 1,0 0-1,-1 0 0,1-1 0,0 1 0,0 0 1,-1 0-1,1 0 0,0 0 0,0 1 1,-1-1-1,1 0 0,0 0 0,-1 0 0,1 0 1,0 1-1,-1-1 0,1 0 0,0 1 1,-1-1-1,1 1 0,0-1 0,-1 0 0,1 1 1,-1 0-1,1-1 0,-1 1 0,1-1 0,-1 1 1,1-1-1,-1 1 0,0 0 0,1-1 1,-1 1-1,0 0 0,0 0 0,1-1 0,-1 2 1,0 23 161,1-12 1,-1 0 1,0 1-1,-1-1 0,-4 20 0,4-30 14,0 0-1,0 0 1,0 0-1,0 0 1,-1 0-1,0 0 0,1 0 1,-1 0-1,0 0 1,0-1-1,0 1 1,-1-1-1,1 0 0,0 1 1,-1-1-1,0 0 1,1 0-1,-1-1 1,0 1-1,0-1 1,0 1-1,-6 1 0,0 0-126,1-1-1,-1 0 0,1-1 0,-1 0 1,0 0-1,0-1 0,0 0 0,1 0 1,-16-3-1,24 3-124,-1-1-1,1 1 1,-1 0 0,1 0 0,-1-1-1,1 1 1,-1 0 0,1-1 0,-1 1-1,1-1 1,0 1 0,-1 0 0,1-1 0,0 1-1,-1-1 1,1 1 0,0-1 0,-1 1-1,1-1 1,0 1 0,0-1 0,0 1 0,0-1-1,-1 1 1,1-1 0,0 0 0,0 1-1,0-1 1,0 1 0,0-1 0,0 1-1,0-1 1,1 0 0,-1 1 0,0-1 0,0 1-1,0-1 1,0 1 0,1-1 0,-1 1-1,0-1 1,1 1 0,-1-1 0,0 1-1,1 0 1,-1-1 0,1 1 0,-1-1 0,0 1-1,1 0 1,-1-1 0,1 1 0,-1 0-1,2-1 1,25-18-8131,-9 8 279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13132,'0'0'8617,"49"-34"-8169,-41 25-352,-4 0-160,-2 3-1025,-2-2-3203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28 169 10602,'0'0'11648,"11"-1"-11365,-5 1-268,-1 0 0,0-1 0,0 0 0,1 0 1,-1 0-1,0-1 0,0 0 0,0 0 0,0 0 0,0 0 0,-1-1 0,1 0 0,-1 0 0,0 0 0,1 0 0,-2-1 0,1 1 0,0-1 0,-1 0 0,1-1 0,2-5 0,19-39 53,-24 47 1,0-1 1,0 0-1,-1 1 1,1-1-1,0 0 1,-1 0-1,1 1 1,-1-1-1,0 0 1,0 0-1,0 0 1,-1 0-1,1 1 1,-1-1-1,1 0 1,-2-4-1,1 7-42,0-1-1,1 0 1,-1 1-1,0-1 0,1 0 1,-1 1-1,0-1 1,0 1-1,0-1 0,1 1 1,-1 0-1,0-1 1,0 1-1,0 0 1,0-1-1,0 1 0,0 0 1,0 0-1,0 0 1,1 0-1,-1 0 0,0 0 1,0 0-1,0 0 1,0 0-1,0 0 0,0 1 1,0-1-1,0 0 1,0 1-1,1-1 0,-1 1 1,-2 0-1,-25 19 251,16-6-176,0 1-1,1 0 1,1 0 0,1 1 0,0 0-1,1 1 1,1 0 0,0 0-1,1 0 1,1 1 0,1 0 0,1 0-1,0 0 1,0 27 0,3-44-103,0 0 0,0-1 1,0 1-1,0 0 0,0 0 1,0 0-1,0-1 0,0 1 1,1 0-1,-1 0 0,0 0 1,1-1-1,-1 1 1,1 0-1,-1-1 0,0 1 1,1 0-1,-1-1 0,1 1 1,0 0-1,-1-1 0,1 1 1,0-1-1,-1 1 0,1-1 1,0 0-1,-1 1 0,1-1 1,0 0-1,0 1 0,-1-1 1,1 0-1,0 0 0,0 0 1,0 0-1,0 0 0,-1 1 1,1-2-1,0 1 0,0 0 1,0 0-1,-1 0 0,1 0 1,0 0-1,0-1 1,0 1-1,-1 0 0,1-1 1,0 1-1,-1 0 0,1-1 1,0 1-1,0-2 0,42-23-1259,4-22-3070,-20 12-2202,-8 9-2606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126 117 11691,'0'0'9497,"-9"6"-8792,2 0-641,-1 1 1,1 0-1,1 1 1,-1 0-1,1 0 1,1 0-1,-1 1 0,1 0 1,1 0-1,0 0 1,0 0-1,-3 12 1,4-11-23,-5 13 383,0-1 0,2 2 0,1-1 0,-4 39 0,8-61-419,1-1-1,0 1 1,0-1-1,0 1 1,0-1-1,0 1 0,0 0 1,0-1-1,0 1 1,0-1-1,0 1 1,0-1-1,0 1 1,1-1-1,-1 1 0,0 0 1,0-1-1,1 1 1,-1-1-1,0 1 1,0-1-1,1 0 1,-1 1-1,1-1 1,-1 1-1,0-1 0,1 1 1,-1-1-1,1 0 1,-1 0-1,1 1 1,-1-1-1,1 0 1,-1 1-1,1-1 1,0 0-1,22-9 191,20-30 186,-19 11-339,-2-1 0,-1-1 0,-1 0 1,-2-2-1,-1 0 0,-1-1 0,-2-1 1,-2 0-1,12-50 0,-23 84-41,-1 0-1,0 0 1,0-1-1,0 1 1,0 0 0,0 0-1,0 0 1,1 0-1,-1 0 1,0 0 0,0 0-1,0-1 1,0 1-1,0 0 1,0 0-1,0 0 1,0 0 0,0-1-1,1 1 1,-1 0-1,0 0 1,0 0 0,0 0-1,0-1 1,0 1-1,0 0 1,0 0-1,0 0 1,0 0 0,0-1-1,0 1 1,-1 0-1,1 0 1,0 0 0,0 0-1,0-1 1,0 1-1,0 0 1,0 0 0,0 0-1,0 0 1,0 0-1,0-1 1,-1 1-1,1 0 1,0 0 0,0 0-1,0 0 1,0 0-1,0 0 1,-1 0 0,1 0-1,0 0 1,0-1-1,0 1 1,0 0 0,-1 0-1,1 0 1,0 0-1,0 0 1,0 0-1,0 0 1,-1 0 0,1 0-1,0 0 1,0 0-1,0 0 1,0 0 0,-1 1-1,-11 13 20,-13 25-30,7-1 90,1 1-1,-13 46 1,25-66-530,0 1 1,1 0-1,1 0 0,1 0 0,1 1 1,1 31-1,0-52 202,0 1 1,0 0-1,0 0 0,0 0 0,0 0 1,1 0-1,-1 0 0,0 0 0,0 0 1,0 0-1,1 0 0,-1-1 0,1 1 1,-1 0-1,0 0 0,1 0 0,0-1 1,-1 1-1,1 0 0,-1 0 0,1-1 1,0 1-1,0-1 0,-1 1 0,1 0 1,0-1-1,0 1 0,0-1 0,-1 0 1,1 1-1,0-1 0,0 0 0,0 0 1,0 1-1,1-1 0,16 1-7253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0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13389,'0'0'7655,"-37"75"-5381,22-46-1185,4 0-192,6-5-321,4-5-479,1-6-258,0-10-2369,6-3-3203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09:42:1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73 9737,'4'-9'6988,"24"-44"-1975,-33 84-1562,0 7-3480,-67 179 251,16-53-177,73-219-894,-2 0 0,-2-1 0,-3-1 1,4-113-1,-19 256 1305,1-55-129,3 1 0,2 45 0,-1-68-192,2-1 1,-1 1-1,1-1 0,0 0 0,0 1 1,1-1-1,1-1 0,-1 1 1,1 0-1,0-1 0,1 0 0,0 0 1,10 12-1,-12-16-82,1 0 0,-1 0 1,1 0-1,0 0 0,0 0 0,0-1 0,0 0 1,0 0-1,0 0 0,1 0 0,-1-1 0,1 1 1,-1-1-1,1 0 0,-1-1 0,1 1 0,0-1 1,-1 0-1,1 0 0,0 0 0,-1-1 1,1 1-1,0-1 0,-1-1 0,1 1 0,5-3 1,-2 1 55,-1-1 1,1 0 0,-1-1 0,0 0-1,0 0 1,0 0 0,-1-1 0,1 0 0,-1 0-1,-1-1 1,1 0 0,-1 0 0,6-11-1,0-7 29,-1 0-1,-1-1 0,-1-1 1,-2 1-1,0-1 0,-2 0 1,-1-1-1,-1 1 0,-1-1 1,-5-42-1,4 69-145,0 1-1,0-1 0,0 1 1,1-1-1,-1 1 1,0-1-1,0 1 0,0-1 1,0 1-1,0-1 1,0 1-1,0-1 0,0 1 1,-1 0-1,1-1 1,0 1-1,0-1 0,0 1 1,0-1-1,-1 1 1,1-1-1,0 1 0,0 0 1,-1-1-1,1 1 1,0-1-1,-1 1 0,1 0 1,0-1-1,-1 1 1,1 0-1,-1 0 0,1-1 1,-1 1-1,1 0 1,0 0-1,-1-1 0,1 1 1,-1 0-1,1 0 1,-1 0-1,1 0 0,-1 0 1,1 0-1,-1 0 1,1 0-1,-1 0 1,1 0-1,-1 0 0,1 0 1,-1 0-1,1 0 1,-1 1-1,1-1 0,-1 0 1,1 0-1,0 1 1,-1-1-1,-1 2-50,0-1 0,1 0 0,-1 1-1,1-1 1,0 1 0,0 0 0,-1-1 0,1 1 0,0 0 0,0 0-1,1-1 1,-2 5 0,-1 15-1425,3-7-6454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20467,'0'0'4709,"72"13"-4261,-43-25-320,5-2-160,-1-5-1601,0-5-2083,-6-3-4548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0 387 20467,'0'0'2435,"51"-26"-17105</inkml:trace>
  <inkml:trace contextRef="#ctx0" brushRef="#br0" timeOffset="1">247 136 9961,'0'0'14702,"39"-49"-15054,-27 38-993,5-8-1026,1-5-2785,2-8-5350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0 583 13485,'0'0'11755,"55"-70"-17328,-30 32-2179</inkml:trace>
  <inkml:trace contextRef="#ctx0" brushRef="#br0" timeOffset="1">292 197 13036,'0'0'7848,"17"-55"-7272,-4 31-576,4-2-768,7-3-1475,1-1-3042,4-2-3971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13933,'0'0'6470,"52"-57"-6310,-36 43-320,-1 0-2146,-2-4-5381</inkml:trace>
  <inkml:trace contextRef="#ctx0" brushRef="#br0" timeOffset="1">223 75 16207,'0'0'4645,"56"-75"-15183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6118,'0'0'17008,"19"-58"-17489,5 27-1633,5-4-3971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20756,'0'0'3235,"49"-47"-6759,-31 21 161,1-2-3716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1 573 17649,'0'0'7142,"0"-56"-6949,18 29-1090,9-6-384,5-1-1634,5-4-3940</inkml:trace>
  <inkml:trace contextRef="#ctx0" brushRef="#br0" timeOffset="1">371 122 11979,'0'0'5317,"20"-50"-6598,-12 39 288,0-5-96,6-5-448,1-3-1474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1 841 17328,'0'0'3524,"1"-48"-2275,14 21-1089,8-2-128,7-7-576,5-3-1378,6-5-2050,-2 0-1441</inkml:trace>
  <inkml:trace contextRef="#ctx0" brushRef="#br0" timeOffset="1">408 313 10282,'0'0'5221,"20"-60"-2435,-10 37-992,2-4-449,3 1-320,2-1-672,0 0-321,4-1-545,3-2-1120,5-2-1827,-1 0-4259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0 771 13164,'0'0'4228,"40"-61"-3459,-18 40-705,3-3-608,6-4-2147,5-2-1249,2-5-1633</inkml:trace>
  <inkml:trace contextRef="#ctx0" brushRef="#br0" timeOffset="1">405 328 10122,'0'0'5829,"45"-43"-3811,-28 31-833,0 0-897,1-1-384,1-4-1826,5-1-4067</inkml:trace>
  <inkml:trace contextRef="#ctx0" brushRef="#br0" timeOffset="2">703 13 15599,'0'0'11787,"7"0"-12492,-2 0-2914,-5-13-7111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0:29:1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4869,'0'0'19362,"13"6"-18732,-5-3-559,-1 0 1,0 1-1,1 0 1,-1 0-1,-1 1 1,1 0-1,-1 0 0,0 1 1,0-1-1,0 1 1,-1 1-1,7 9 1,16 33 91,-3 1 1,-2 1-1,-2 1 0,-3 1 1,-2 1-1,-2 0 1,-3 1-1,-2 0 1,-2 1-1,-3 0 1,-3 0-1,-7 80 0,3-109 27,-2-1-1,-1 0 1,-9 27-1,11-42-291,-1 1 0,1-1 0,-2 0 0,0 0 0,0-1 0,-1 1 0,0-1 0,-16 16 0,21-23-233,-1-1 0,1 0-1,-1 0 1,1-1 0,-1 1-1,0-1 1,0 1 0,0-1 0,-6 2-1,-16 0-6331,7-3-2259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43.png"/><Relationship Id="rId21" Type="http://schemas.openxmlformats.org/officeDocument/2006/relationships/customXml" Target="../ink/ink1113.xml"/><Relationship Id="rId42" Type="http://schemas.openxmlformats.org/officeDocument/2006/relationships/image" Target="../media/image1107.png"/><Relationship Id="rId63" Type="http://schemas.openxmlformats.org/officeDocument/2006/relationships/customXml" Target="../ink/ink1134.xml"/><Relationship Id="rId84" Type="http://schemas.openxmlformats.org/officeDocument/2006/relationships/customXml" Target="../ink/ink1145.xml"/><Relationship Id="rId138" Type="http://schemas.openxmlformats.org/officeDocument/2006/relationships/customXml" Target="../ink/ink1172.xml"/><Relationship Id="rId159" Type="http://schemas.openxmlformats.org/officeDocument/2006/relationships/image" Target="../media/image1164.png"/><Relationship Id="rId170" Type="http://schemas.openxmlformats.org/officeDocument/2006/relationships/customXml" Target="../ink/ink1188.xml"/><Relationship Id="rId191" Type="http://schemas.openxmlformats.org/officeDocument/2006/relationships/customXml" Target="../ink/ink1199.xml"/><Relationship Id="rId205" Type="http://schemas.openxmlformats.org/officeDocument/2006/relationships/customXml" Target="../ink/ink1206.xml"/><Relationship Id="rId226" Type="http://schemas.openxmlformats.org/officeDocument/2006/relationships/customXml" Target="../ink/ink1217.xml"/><Relationship Id="rId107" Type="http://schemas.openxmlformats.org/officeDocument/2006/relationships/image" Target="../media/image1138.png"/><Relationship Id="rId11" Type="http://schemas.openxmlformats.org/officeDocument/2006/relationships/customXml" Target="../ink/ink1108.xml"/><Relationship Id="rId32" Type="http://schemas.openxmlformats.org/officeDocument/2006/relationships/image" Target="../media/image1102.png"/><Relationship Id="rId53" Type="http://schemas.openxmlformats.org/officeDocument/2006/relationships/customXml" Target="../ink/ink1129.xml"/><Relationship Id="rId74" Type="http://schemas.openxmlformats.org/officeDocument/2006/relationships/image" Target="../media/image1122.png"/><Relationship Id="rId128" Type="http://schemas.openxmlformats.org/officeDocument/2006/relationships/customXml" Target="../ink/ink1167.xml"/><Relationship Id="rId149" Type="http://schemas.openxmlformats.org/officeDocument/2006/relationships/image" Target="../media/image1159.png"/><Relationship Id="rId5" Type="http://schemas.openxmlformats.org/officeDocument/2006/relationships/customXml" Target="../ink/ink1105.xml"/><Relationship Id="rId95" Type="http://schemas.openxmlformats.org/officeDocument/2006/relationships/image" Target="../media/image1132.png"/><Relationship Id="rId160" Type="http://schemas.openxmlformats.org/officeDocument/2006/relationships/customXml" Target="../ink/ink1183.xml"/><Relationship Id="rId181" Type="http://schemas.openxmlformats.org/officeDocument/2006/relationships/customXml" Target="../ink/ink1194.xml"/><Relationship Id="rId216" Type="http://schemas.openxmlformats.org/officeDocument/2006/relationships/image" Target="../media/image1192.png"/><Relationship Id="rId237" Type="http://schemas.openxmlformats.org/officeDocument/2006/relationships/image" Target="../media/image1202.png"/><Relationship Id="rId22" Type="http://schemas.openxmlformats.org/officeDocument/2006/relationships/image" Target="../media/image1097.png"/><Relationship Id="rId43" Type="http://schemas.openxmlformats.org/officeDocument/2006/relationships/customXml" Target="../ink/ink1124.xml"/><Relationship Id="rId64" Type="http://schemas.openxmlformats.org/officeDocument/2006/relationships/image" Target="../media/image1117.png"/><Relationship Id="rId118" Type="http://schemas.openxmlformats.org/officeDocument/2006/relationships/customXml" Target="../ink/ink1162.xml"/><Relationship Id="rId139" Type="http://schemas.openxmlformats.org/officeDocument/2006/relationships/image" Target="../media/image1154.png"/><Relationship Id="rId85" Type="http://schemas.openxmlformats.org/officeDocument/2006/relationships/image" Target="../media/image1127.png"/><Relationship Id="rId150" Type="http://schemas.openxmlformats.org/officeDocument/2006/relationships/customXml" Target="../ink/ink1178.xml"/><Relationship Id="rId171" Type="http://schemas.openxmlformats.org/officeDocument/2006/relationships/image" Target="../media/image1170.png"/><Relationship Id="rId192" Type="http://schemas.openxmlformats.org/officeDocument/2006/relationships/image" Target="../media/image1180.png"/><Relationship Id="rId206" Type="http://schemas.openxmlformats.org/officeDocument/2006/relationships/image" Target="../media/image1187.png"/><Relationship Id="rId227" Type="http://schemas.openxmlformats.org/officeDocument/2006/relationships/image" Target="../media/image1197.png"/><Relationship Id="rId12" Type="http://schemas.openxmlformats.org/officeDocument/2006/relationships/image" Target="../media/image1092.png"/><Relationship Id="rId33" Type="http://schemas.openxmlformats.org/officeDocument/2006/relationships/customXml" Target="../ink/ink1119.xml"/><Relationship Id="rId108" Type="http://schemas.openxmlformats.org/officeDocument/2006/relationships/customXml" Target="../ink/ink1157.xml"/><Relationship Id="rId129" Type="http://schemas.openxmlformats.org/officeDocument/2006/relationships/image" Target="../media/image1149.png"/><Relationship Id="rId54" Type="http://schemas.openxmlformats.org/officeDocument/2006/relationships/image" Target="../media/image1112.png"/><Relationship Id="rId75" Type="http://schemas.openxmlformats.org/officeDocument/2006/relationships/customXml" Target="../ink/ink1140.xml"/><Relationship Id="rId96" Type="http://schemas.openxmlformats.org/officeDocument/2006/relationships/customXml" Target="../ink/ink1151.xml"/><Relationship Id="rId140" Type="http://schemas.openxmlformats.org/officeDocument/2006/relationships/customXml" Target="../ink/ink1173.xml"/><Relationship Id="rId161" Type="http://schemas.openxmlformats.org/officeDocument/2006/relationships/image" Target="../media/image1165.png"/><Relationship Id="rId182" Type="http://schemas.openxmlformats.org/officeDocument/2006/relationships/image" Target="../media/image1175.png"/><Relationship Id="rId217" Type="http://schemas.openxmlformats.org/officeDocument/2006/relationships/customXml" Target="../ink/ink1212.xml"/><Relationship Id="rId6" Type="http://schemas.openxmlformats.org/officeDocument/2006/relationships/image" Target="../media/image1089.png"/><Relationship Id="rId238" Type="http://schemas.openxmlformats.org/officeDocument/2006/relationships/customXml" Target="../ink/ink1223.xml"/><Relationship Id="rId23" Type="http://schemas.openxmlformats.org/officeDocument/2006/relationships/customXml" Target="../ink/ink1114.xml"/><Relationship Id="rId119" Type="http://schemas.openxmlformats.org/officeDocument/2006/relationships/image" Target="../media/image1144.png"/><Relationship Id="rId44" Type="http://schemas.openxmlformats.org/officeDocument/2006/relationships/image" Target="../media/image1108.png"/><Relationship Id="rId65" Type="http://schemas.openxmlformats.org/officeDocument/2006/relationships/customXml" Target="../ink/ink1135.xml"/><Relationship Id="rId86" Type="http://schemas.openxmlformats.org/officeDocument/2006/relationships/customXml" Target="../ink/ink1146.xml"/><Relationship Id="rId130" Type="http://schemas.openxmlformats.org/officeDocument/2006/relationships/customXml" Target="../ink/ink1168.xml"/><Relationship Id="rId151" Type="http://schemas.openxmlformats.org/officeDocument/2006/relationships/image" Target="../media/image1160.png"/><Relationship Id="rId172" Type="http://schemas.openxmlformats.org/officeDocument/2006/relationships/customXml" Target="../ink/ink1189.xml"/><Relationship Id="rId193" Type="http://schemas.openxmlformats.org/officeDocument/2006/relationships/customXml" Target="../ink/ink1200.xml"/><Relationship Id="rId207" Type="http://schemas.openxmlformats.org/officeDocument/2006/relationships/customXml" Target="../ink/ink1207.xml"/><Relationship Id="rId228" Type="http://schemas.openxmlformats.org/officeDocument/2006/relationships/customXml" Target="../ink/ink1218.xml"/><Relationship Id="rId13" Type="http://schemas.openxmlformats.org/officeDocument/2006/relationships/customXml" Target="../ink/ink1109.xml"/><Relationship Id="rId109" Type="http://schemas.openxmlformats.org/officeDocument/2006/relationships/image" Target="../media/image1139.png"/><Relationship Id="rId34" Type="http://schemas.openxmlformats.org/officeDocument/2006/relationships/image" Target="../media/image1103.png"/><Relationship Id="rId55" Type="http://schemas.openxmlformats.org/officeDocument/2006/relationships/customXml" Target="../ink/ink1130.xml"/><Relationship Id="rId76" Type="http://schemas.openxmlformats.org/officeDocument/2006/relationships/image" Target="../media/image1123.png"/><Relationship Id="rId97" Type="http://schemas.openxmlformats.org/officeDocument/2006/relationships/image" Target="../media/image1133.png"/><Relationship Id="rId120" Type="http://schemas.openxmlformats.org/officeDocument/2006/relationships/customXml" Target="../ink/ink1163.xml"/><Relationship Id="rId141" Type="http://schemas.openxmlformats.org/officeDocument/2006/relationships/image" Target="../media/image1155.png"/><Relationship Id="rId7" Type="http://schemas.openxmlformats.org/officeDocument/2006/relationships/customXml" Target="../ink/ink1106.xml"/><Relationship Id="rId162" Type="http://schemas.openxmlformats.org/officeDocument/2006/relationships/customXml" Target="../ink/ink1184.xml"/><Relationship Id="rId183" Type="http://schemas.openxmlformats.org/officeDocument/2006/relationships/customXml" Target="../ink/ink1195.xml"/><Relationship Id="rId218" Type="http://schemas.openxmlformats.org/officeDocument/2006/relationships/image" Target="../media/image1193.png"/><Relationship Id="rId239" Type="http://schemas.openxmlformats.org/officeDocument/2006/relationships/image" Target="../media/image1203.png"/><Relationship Id="rId24" Type="http://schemas.openxmlformats.org/officeDocument/2006/relationships/image" Target="../media/image1098.png"/><Relationship Id="rId45" Type="http://schemas.openxmlformats.org/officeDocument/2006/relationships/customXml" Target="../ink/ink1125.xml"/><Relationship Id="rId66" Type="http://schemas.openxmlformats.org/officeDocument/2006/relationships/image" Target="../media/image1118.png"/><Relationship Id="rId87" Type="http://schemas.openxmlformats.org/officeDocument/2006/relationships/image" Target="../media/image1128.png"/><Relationship Id="rId110" Type="http://schemas.openxmlformats.org/officeDocument/2006/relationships/customXml" Target="../ink/ink1158.xml"/><Relationship Id="rId131" Type="http://schemas.openxmlformats.org/officeDocument/2006/relationships/image" Target="../media/image1150.png"/><Relationship Id="rId152" Type="http://schemas.openxmlformats.org/officeDocument/2006/relationships/customXml" Target="../ink/ink1179.xml"/><Relationship Id="rId173" Type="http://schemas.openxmlformats.org/officeDocument/2006/relationships/image" Target="../media/image1171.png"/><Relationship Id="rId194" Type="http://schemas.openxmlformats.org/officeDocument/2006/relationships/image" Target="../media/image1181.png"/><Relationship Id="rId208" Type="http://schemas.openxmlformats.org/officeDocument/2006/relationships/image" Target="../media/image1188.png"/><Relationship Id="rId229" Type="http://schemas.openxmlformats.org/officeDocument/2006/relationships/image" Target="../media/image1198.png"/><Relationship Id="rId240" Type="http://schemas.openxmlformats.org/officeDocument/2006/relationships/customXml" Target="../ink/ink1224.xml"/><Relationship Id="rId14" Type="http://schemas.openxmlformats.org/officeDocument/2006/relationships/image" Target="../media/image1093.png"/><Relationship Id="rId35" Type="http://schemas.openxmlformats.org/officeDocument/2006/relationships/customXml" Target="../ink/ink1120.xml"/><Relationship Id="rId56" Type="http://schemas.openxmlformats.org/officeDocument/2006/relationships/image" Target="../media/image1113.png"/><Relationship Id="rId77" Type="http://schemas.openxmlformats.org/officeDocument/2006/relationships/customXml" Target="../ink/ink1141.xml"/><Relationship Id="rId100" Type="http://schemas.openxmlformats.org/officeDocument/2006/relationships/customXml" Target="../ink/ink1153.xml"/><Relationship Id="rId8" Type="http://schemas.openxmlformats.org/officeDocument/2006/relationships/image" Target="../media/image1090.png"/><Relationship Id="rId98" Type="http://schemas.openxmlformats.org/officeDocument/2006/relationships/customXml" Target="../ink/ink1152.xml"/><Relationship Id="rId121" Type="http://schemas.openxmlformats.org/officeDocument/2006/relationships/image" Target="../media/image1145.png"/><Relationship Id="rId142" Type="http://schemas.openxmlformats.org/officeDocument/2006/relationships/customXml" Target="../ink/ink1174.xml"/><Relationship Id="rId163" Type="http://schemas.openxmlformats.org/officeDocument/2006/relationships/image" Target="../media/image1166.png"/><Relationship Id="rId184" Type="http://schemas.openxmlformats.org/officeDocument/2006/relationships/image" Target="../media/image1176.png"/><Relationship Id="rId219" Type="http://schemas.openxmlformats.org/officeDocument/2006/relationships/customXml" Target="../ink/ink1213.xml"/><Relationship Id="rId230" Type="http://schemas.openxmlformats.org/officeDocument/2006/relationships/customXml" Target="../ink/ink1219.xml"/><Relationship Id="rId25" Type="http://schemas.openxmlformats.org/officeDocument/2006/relationships/customXml" Target="../ink/ink1115.xml"/><Relationship Id="rId46" Type="http://schemas.openxmlformats.org/officeDocument/2006/relationships/image" Target="../media/image1109.png"/><Relationship Id="rId67" Type="http://schemas.openxmlformats.org/officeDocument/2006/relationships/customXml" Target="../ink/ink1136.xml"/><Relationship Id="rId88" Type="http://schemas.openxmlformats.org/officeDocument/2006/relationships/customXml" Target="../ink/ink1147.xml"/><Relationship Id="rId111" Type="http://schemas.openxmlformats.org/officeDocument/2006/relationships/image" Target="../media/image1140.png"/><Relationship Id="rId132" Type="http://schemas.openxmlformats.org/officeDocument/2006/relationships/customXml" Target="../ink/ink1169.xml"/><Relationship Id="rId153" Type="http://schemas.openxmlformats.org/officeDocument/2006/relationships/image" Target="../media/image1161.png"/><Relationship Id="rId174" Type="http://schemas.openxmlformats.org/officeDocument/2006/relationships/customXml" Target="../ink/ink1190.xml"/><Relationship Id="rId195" Type="http://schemas.openxmlformats.org/officeDocument/2006/relationships/customXml" Target="../ink/ink1201.xml"/><Relationship Id="rId209" Type="http://schemas.openxmlformats.org/officeDocument/2006/relationships/customXml" Target="../ink/ink1208.xml"/><Relationship Id="rId220" Type="http://schemas.openxmlformats.org/officeDocument/2006/relationships/image" Target="../media/image1194.png"/><Relationship Id="rId241" Type="http://schemas.openxmlformats.org/officeDocument/2006/relationships/image" Target="../media/image1204.png"/><Relationship Id="rId15" Type="http://schemas.openxmlformats.org/officeDocument/2006/relationships/customXml" Target="../ink/ink1110.xml"/><Relationship Id="rId36" Type="http://schemas.openxmlformats.org/officeDocument/2006/relationships/image" Target="../media/image1104.png"/><Relationship Id="rId57" Type="http://schemas.openxmlformats.org/officeDocument/2006/relationships/customXml" Target="../ink/ink1131.xml"/><Relationship Id="rId106" Type="http://schemas.openxmlformats.org/officeDocument/2006/relationships/customXml" Target="../ink/ink1156.xml"/><Relationship Id="rId127" Type="http://schemas.openxmlformats.org/officeDocument/2006/relationships/image" Target="../media/image1148.png"/><Relationship Id="rId10" Type="http://schemas.openxmlformats.org/officeDocument/2006/relationships/image" Target="../media/image1091.png"/><Relationship Id="rId31" Type="http://schemas.openxmlformats.org/officeDocument/2006/relationships/customXml" Target="../ink/ink1118.xml"/><Relationship Id="rId52" Type="http://schemas.openxmlformats.org/officeDocument/2006/relationships/image" Target="../media/image1111.png"/><Relationship Id="rId73" Type="http://schemas.openxmlformats.org/officeDocument/2006/relationships/customXml" Target="../ink/ink1139.xml"/><Relationship Id="rId78" Type="http://schemas.openxmlformats.org/officeDocument/2006/relationships/image" Target="../media/image1124.png"/><Relationship Id="rId94" Type="http://schemas.openxmlformats.org/officeDocument/2006/relationships/customXml" Target="../ink/ink1150.xml"/><Relationship Id="rId99" Type="http://schemas.openxmlformats.org/officeDocument/2006/relationships/image" Target="../media/image1134.png"/><Relationship Id="rId101" Type="http://schemas.openxmlformats.org/officeDocument/2006/relationships/image" Target="../media/image1135.png"/><Relationship Id="rId122" Type="http://schemas.openxmlformats.org/officeDocument/2006/relationships/customXml" Target="../ink/ink1164.xml"/><Relationship Id="rId143" Type="http://schemas.openxmlformats.org/officeDocument/2006/relationships/image" Target="../media/image1156.png"/><Relationship Id="rId148" Type="http://schemas.openxmlformats.org/officeDocument/2006/relationships/customXml" Target="../ink/ink1177.xml"/><Relationship Id="rId164" Type="http://schemas.openxmlformats.org/officeDocument/2006/relationships/customXml" Target="../ink/ink1185.xml"/><Relationship Id="rId169" Type="http://schemas.openxmlformats.org/officeDocument/2006/relationships/image" Target="../media/image1169.png"/><Relationship Id="rId185" Type="http://schemas.openxmlformats.org/officeDocument/2006/relationships/customXml" Target="../ink/ink1196.xml"/><Relationship Id="rId4" Type="http://schemas.openxmlformats.org/officeDocument/2006/relationships/image" Target="NULL"/><Relationship Id="rId9" Type="http://schemas.openxmlformats.org/officeDocument/2006/relationships/customXml" Target="../ink/ink1107.xml"/><Relationship Id="rId180" Type="http://schemas.openxmlformats.org/officeDocument/2006/relationships/image" Target="../media/image1174.png"/><Relationship Id="rId210" Type="http://schemas.openxmlformats.org/officeDocument/2006/relationships/image" Target="../media/image1189.png"/><Relationship Id="rId215" Type="http://schemas.openxmlformats.org/officeDocument/2006/relationships/customXml" Target="../ink/ink1211.xml"/><Relationship Id="rId236" Type="http://schemas.openxmlformats.org/officeDocument/2006/relationships/customXml" Target="../ink/ink1222.xml"/><Relationship Id="rId26" Type="http://schemas.openxmlformats.org/officeDocument/2006/relationships/image" Target="../media/image1099.png"/><Relationship Id="rId231" Type="http://schemas.openxmlformats.org/officeDocument/2006/relationships/image" Target="../media/image1199.png"/><Relationship Id="rId47" Type="http://schemas.openxmlformats.org/officeDocument/2006/relationships/customXml" Target="../ink/ink1126.xml"/><Relationship Id="rId68" Type="http://schemas.openxmlformats.org/officeDocument/2006/relationships/image" Target="../media/image1119.png"/><Relationship Id="rId89" Type="http://schemas.openxmlformats.org/officeDocument/2006/relationships/image" Target="../media/image1129.png"/><Relationship Id="rId112" Type="http://schemas.openxmlformats.org/officeDocument/2006/relationships/customXml" Target="../ink/ink1159.xml"/><Relationship Id="rId133" Type="http://schemas.openxmlformats.org/officeDocument/2006/relationships/image" Target="../media/image1151.png"/><Relationship Id="rId154" Type="http://schemas.openxmlformats.org/officeDocument/2006/relationships/customXml" Target="../ink/ink1180.xml"/><Relationship Id="rId175" Type="http://schemas.openxmlformats.org/officeDocument/2006/relationships/image" Target="../media/image1172.png"/><Relationship Id="rId196" Type="http://schemas.openxmlformats.org/officeDocument/2006/relationships/image" Target="../media/image1182.png"/><Relationship Id="rId200" Type="http://schemas.openxmlformats.org/officeDocument/2006/relationships/image" Target="../media/image1184.png"/><Relationship Id="rId16" Type="http://schemas.openxmlformats.org/officeDocument/2006/relationships/image" Target="../media/image1094.png"/><Relationship Id="rId221" Type="http://schemas.openxmlformats.org/officeDocument/2006/relationships/customXml" Target="../ink/ink1214.xml"/><Relationship Id="rId37" Type="http://schemas.openxmlformats.org/officeDocument/2006/relationships/customXml" Target="../ink/ink1121.xml"/><Relationship Id="rId58" Type="http://schemas.openxmlformats.org/officeDocument/2006/relationships/image" Target="../media/image1114.png"/><Relationship Id="rId79" Type="http://schemas.openxmlformats.org/officeDocument/2006/relationships/customXml" Target="../ink/ink1142.xml"/><Relationship Id="rId102" Type="http://schemas.openxmlformats.org/officeDocument/2006/relationships/customXml" Target="../ink/ink1154.xml"/><Relationship Id="rId123" Type="http://schemas.openxmlformats.org/officeDocument/2006/relationships/image" Target="../media/image1146.png"/><Relationship Id="rId144" Type="http://schemas.openxmlformats.org/officeDocument/2006/relationships/customXml" Target="../ink/ink1175.xml"/><Relationship Id="rId90" Type="http://schemas.openxmlformats.org/officeDocument/2006/relationships/customXml" Target="../ink/ink1148.xml"/><Relationship Id="rId165" Type="http://schemas.openxmlformats.org/officeDocument/2006/relationships/image" Target="../media/image1167.png"/><Relationship Id="rId186" Type="http://schemas.openxmlformats.org/officeDocument/2006/relationships/image" Target="../media/image1177.png"/><Relationship Id="rId211" Type="http://schemas.openxmlformats.org/officeDocument/2006/relationships/customXml" Target="../ink/ink1209.xml"/><Relationship Id="rId232" Type="http://schemas.openxmlformats.org/officeDocument/2006/relationships/customXml" Target="../ink/ink1220.xml"/><Relationship Id="rId27" Type="http://schemas.openxmlformats.org/officeDocument/2006/relationships/customXml" Target="../ink/ink1116.xml"/><Relationship Id="rId48" Type="http://schemas.openxmlformats.org/officeDocument/2006/relationships/image" Target="../media/image1110.png"/><Relationship Id="rId69" Type="http://schemas.openxmlformats.org/officeDocument/2006/relationships/customXml" Target="../ink/ink1137.xml"/><Relationship Id="rId113" Type="http://schemas.openxmlformats.org/officeDocument/2006/relationships/image" Target="../media/image1141.png"/><Relationship Id="rId134" Type="http://schemas.openxmlformats.org/officeDocument/2006/relationships/customXml" Target="../ink/ink1170.xml"/><Relationship Id="rId80" Type="http://schemas.openxmlformats.org/officeDocument/2006/relationships/customXml" Target="../ink/ink1143.xml"/><Relationship Id="rId155" Type="http://schemas.openxmlformats.org/officeDocument/2006/relationships/image" Target="../media/image1162.png"/><Relationship Id="rId176" Type="http://schemas.openxmlformats.org/officeDocument/2006/relationships/customXml" Target="../ink/ink1191.xml"/><Relationship Id="rId197" Type="http://schemas.openxmlformats.org/officeDocument/2006/relationships/customXml" Target="../ink/ink1202.xml"/><Relationship Id="rId201" Type="http://schemas.openxmlformats.org/officeDocument/2006/relationships/customXml" Target="../ink/ink1204.xml"/><Relationship Id="rId222" Type="http://schemas.openxmlformats.org/officeDocument/2006/relationships/customXml" Target="../ink/ink1215.xml"/><Relationship Id="rId17" Type="http://schemas.openxmlformats.org/officeDocument/2006/relationships/customXml" Target="../ink/ink1111.xml"/><Relationship Id="rId38" Type="http://schemas.openxmlformats.org/officeDocument/2006/relationships/image" Target="../media/image1105.png"/><Relationship Id="rId59" Type="http://schemas.openxmlformats.org/officeDocument/2006/relationships/customXml" Target="../ink/ink1132.xml"/><Relationship Id="rId103" Type="http://schemas.openxmlformats.org/officeDocument/2006/relationships/image" Target="../media/image1136.png"/><Relationship Id="rId124" Type="http://schemas.openxmlformats.org/officeDocument/2006/relationships/customXml" Target="../ink/ink1165.xml"/><Relationship Id="rId70" Type="http://schemas.openxmlformats.org/officeDocument/2006/relationships/image" Target="../media/image1120.png"/><Relationship Id="rId91" Type="http://schemas.openxmlformats.org/officeDocument/2006/relationships/image" Target="../media/image1130.png"/><Relationship Id="rId145" Type="http://schemas.openxmlformats.org/officeDocument/2006/relationships/image" Target="../media/image1157.png"/><Relationship Id="rId166" Type="http://schemas.openxmlformats.org/officeDocument/2006/relationships/customXml" Target="../ink/ink1186.xml"/><Relationship Id="rId187" Type="http://schemas.openxmlformats.org/officeDocument/2006/relationships/customXml" Target="../ink/ink119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90.png"/><Relationship Id="rId233" Type="http://schemas.openxmlformats.org/officeDocument/2006/relationships/image" Target="../media/image1200.png"/><Relationship Id="rId28" Type="http://schemas.openxmlformats.org/officeDocument/2006/relationships/image" Target="../media/image1100.png"/><Relationship Id="rId49" Type="http://schemas.openxmlformats.org/officeDocument/2006/relationships/customXml" Target="../ink/ink1127.xml"/><Relationship Id="rId114" Type="http://schemas.openxmlformats.org/officeDocument/2006/relationships/customXml" Target="../ink/ink1160.xml"/><Relationship Id="rId60" Type="http://schemas.openxmlformats.org/officeDocument/2006/relationships/image" Target="../media/image1115.png"/><Relationship Id="rId81" Type="http://schemas.openxmlformats.org/officeDocument/2006/relationships/image" Target="../media/image1125.png"/><Relationship Id="rId135" Type="http://schemas.openxmlformats.org/officeDocument/2006/relationships/image" Target="../media/image1152.png"/><Relationship Id="rId156" Type="http://schemas.openxmlformats.org/officeDocument/2006/relationships/customXml" Target="../ink/ink1181.xml"/><Relationship Id="rId177" Type="http://schemas.openxmlformats.org/officeDocument/2006/relationships/image" Target="../media/image1173.png"/><Relationship Id="rId198" Type="http://schemas.openxmlformats.org/officeDocument/2006/relationships/image" Target="../media/image1183.png"/><Relationship Id="rId202" Type="http://schemas.openxmlformats.org/officeDocument/2006/relationships/image" Target="../media/image1185.png"/><Relationship Id="rId223" Type="http://schemas.openxmlformats.org/officeDocument/2006/relationships/image" Target="../media/image1195.png"/><Relationship Id="rId18" Type="http://schemas.openxmlformats.org/officeDocument/2006/relationships/image" Target="../media/image1095.png"/><Relationship Id="rId39" Type="http://schemas.openxmlformats.org/officeDocument/2006/relationships/customXml" Target="../ink/ink1122.xml"/><Relationship Id="rId50" Type="http://schemas.openxmlformats.org/officeDocument/2006/relationships/image" Target="../media/image189.png"/><Relationship Id="rId104" Type="http://schemas.openxmlformats.org/officeDocument/2006/relationships/customXml" Target="../ink/ink1155.xml"/><Relationship Id="rId125" Type="http://schemas.openxmlformats.org/officeDocument/2006/relationships/image" Target="../media/image1147.png"/><Relationship Id="rId146" Type="http://schemas.openxmlformats.org/officeDocument/2006/relationships/customXml" Target="../ink/ink1176.xml"/><Relationship Id="rId167" Type="http://schemas.openxmlformats.org/officeDocument/2006/relationships/image" Target="../media/image1168.png"/><Relationship Id="rId188" Type="http://schemas.openxmlformats.org/officeDocument/2006/relationships/image" Target="../media/image1178.png"/><Relationship Id="rId71" Type="http://schemas.openxmlformats.org/officeDocument/2006/relationships/customXml" Target="../ink/ink1138.xml"/><Relationship Id="rId92" Type="http://schemas.openxmlformats.org/officeDocument/2006/relationships/customXml" Target="../ink/ink1149.xml"/><Relationship Id="rId213" Type="http://schemas.openxmlformats.org/officeDocument/2006/relationships/customXml" Target="../ink/ink1210.xml"/><Relationship Id="rId234" Type="http://schemas.openxmlformats.org/officeDocument/2006/relationships/customXml" Target="../ink/ink1221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117.xml"/><Relationship Id="rId40" Type="http://schemas.openxmlformats.org/officeDocument/2006/relationships/image" Target="../media/image1106.png"/><Relationship Id="rId115" Type="http://schemas.openxmlformats.org/officeDocument/2006/relationships/image" Target="../media/image1142.png"/><Relationship Id="rId136" Type="http://schemas.openxmlformats.org/officeDocument/2006/relationships/customXml" Target="../ink/ink1171.xml"/><Relationship Id="rId157" Type="http://schemas.openxmlformats.org/officeDocument/2006/relationships/image" Target="../media/image1163.png"/><Relationship Id="rId178" Type="http://schemas.openxmlformats.org/officeDocument/2006/relationships/customXml" Target="../ink/ink1192.xml"/><Relationship Id="rId61" Type="http://schemas.openxmlformats.org/officeDocument/2006/relationships/customXml" Target="../ink/ink1133.xml"/><Relationship Id="rId82" Type="http://schemas.openxmlformats.org/officeDocument/2006/relationships/customXml" Target="../ink/ink1144.xml"/><Relationship Id="rId199" Type="http://schemas.openxmlformats.org/officeDocument/2006/relationships/customXml" Target="../ink/ink1203.xml"/><Relationship Id="rId203" Type="http://schemas.openxmlformats.org/officeDocument/2006/relationships/customXml" Target="../ink/ink1205.xml"/><Relationship Id="rId19" Type="http://schemas.openxmlformats.org/officeDocument/2006/relationships/customXml" Target="../ink/ink1112.xml"/><Relationship Id="rId224" Type="http://schemas.openxmlformats.org/officeDocument/2006/relationships/customXml" Target="../ink/ink1216.xml"/><Relationship Id="rId30" Type="http://schemas.openxmlformats.org/officeDocument/2006/relationships/image" Target="../media/image1101.png"/><Relationship Id="rId105" Type="http://schemas.openxmlformats.org/officeDocument/2006/relationships/image" Target="../media/image1137.png"/><Relationship Id="rId126" Type="http://schemas.openxmlformats.org/officeDocument/2006/relationships/customXml" Target="../ink/ink1166.xml"/><Relationship Id="rId147" Type="http://schemas.openxmlformats.org/officeDocument/2006/relationships/image" Target="../media/image1158.png"/><Relationship Id="rId168" Type="http://schemas.openxmlformats.org/officeDocument/2006/relationships/customXml" Target="../ink/ink1187.xml"/><Relationship Id="rId51" Type="http://schemas.openxmlformats.org/officeDocument/2006/relationships/customXml" Target="../ink/ink1128.xml"/><Relationship Id="rId72" Type="http://schemas.openxmlformats.org/officeDocument/2006/relationships/image" Target="../media/image1121.png"/><Relationship Id="rId93" Type="http://schemas.openxmlformats.org/officeDocument/2006/relationships/image" Target="../media/image1131.png"/><Relationship Id="rId189" Type="http://schemas.openxmlformats.org/officeDocument/2006/relationships/customXml" Target="../ink/ink1198.xml"/><Relationship Id="rId3" Type="http://schemas.openxmlformats.org/officeDocument/2006/relationships/image" Target="NULL"/><Relationship Id="rId214" Type="http://schemas.openxmlformats.org/officeDocument/2006/relationships/image" Target="../media/image1191.png"/><Relationship Id="rId235" Type="http://schemas.openxmlformats.org/officeDocument/2006/relationships/image" Target="../media/image1201.png"/><Relationship Id="rId116" Type="http://schemas.openxmlformats.org/officeDocument/2006/relationships/customXml" Target="../ink/ink1161.xml"/><Relationship Id="rId137" Type="http://schemas.openxmlformats.org/officeDocument/2006/relationships/image" Target="../media/image1153.png"/><Relationship Id="rId158" Type="http://schemas.openxmlformats.org/officeDocument/2006/relationships/customXml" Target="../ink/ink1182.xml"/><Relationship Id="rId20" Type="http://schemas.openxmlformats.org/officeDocument/2006/relationships/image" Target="../media/image1096.png"/><Relationship Id="rId41" Type="http://schemas.openxmlformats.org/officeDocument/2006/relationships/customXml" Target="../ink/ink1123.xml"/><Relationship Id="rId62" Type="http://schemas.openxmlformats.org/officeDocument/2006/relationships/image" Target="../media/image1116.png"/><Relationship Id="rId83" Type="http://schemas.openxmlformats.org/officeDocument/2006/relationships/image" Target="../media/image1126.png"/><Relationship Id="rId179" Type="http://schemas.openxmlformats.org/officeDocument/2006/relationships/customXml" Target="../ink/ink1193.xml"/><Relationship Id="rId190" Type="http://schemas.openxmlformats.org/officeDocument/2006/relationships/image" Target="../media/image1179.png"/><Relationship Id="rId204" Type="http://schemas.openxmlformats.org/officeDocument/2006/relationships/image" Target="../media/image1186.png"/><Relationship Id="rId225" Type="http://schemas.openxmlformats.org/officeDocument/2006/relationships/image" Target="../media/image11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8.png"/><Relationship Id="rId13" Type="http://schemas.openxmlformats.org/officeDocument/2006/relationships/customXml" Target="../ink/ink1229.xml"/><Relationship Id="rId18" Type="http://schemas.openxmlformats.org/officeDocument/2006/relationships/image" Target="../media/image1213.png"/><Relationship Id="rId3" Type="http://schemas.openxmlformats.org/officeDocument/2006/relationships/image" Target="../media/image1205.png"/><Relationship Id="rId7" Type="http://schemas.openxmlformats.org/officeDocument/2006/relationships/customXml" Target="../ink/ink1226.xml"/><Relationship Id="rId12" Type="http://schemas.openxmlformats.org/officeDocument/2006/relationships/image" Target="../media/image1210.png"/><Relationship Id="rId17" Type="http://schemas.openxmlformats.org/officeDocument/2006/relationships/customXml" Target="../ink/ink1231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7.png"/><Relationship Id="rId11" Type="http://schemas.openxmlformats.org/officeDocument/2006/relationships/customXml" Target="../ink/ink1228.xml"/><Relationship Id="rId5" Type="http://schemas.openxmlformats.org/officeDocument/2006/relationships/customXml" Target="../ink/ink1225.xml"/><Relationship Id="rId15" Type="http://schemas.openxmlformats.org/officeDocument/2006/relationships/customXml" Target="../ink/ink1230.xml"/><Relationship Id="rId10" Type="http://schemas.openxmlformats.org/officeDocument/2006/relationships/image" Target="../media/image1209.png"/><Relationship Id="rId4" Type="http://schemas.openxmlformats.org/officeDocument/2006/relationships/image" Target="../media/image1206.png"/><Relationship Id="rId9" Type="http://schemas.openxmlformats.org/officeDocument/2006/relationships/customXml" Target="../ink/ink1227.xml"/><Relationship Id="rId14" Type="http://schemas.openxmlformats.org/officeDocument/2006/relationships/image" Target="../media/image12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4200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de-hs.zoom-x.de/j/64843766756?pwd=lSRgFjY6B9HOpFZirXrOI5dD6BYTVM.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mailto:bernhard.koester@jade-hs.de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BmYhP91Vs&amp;feature=youtu.b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bernhardkoester.de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.xml"/><Relationship Id="rId21" Type="http://schemas.openxmlformats.org/officeDocument/2006/relationships/customXml" Target="../ink/ink23.xml"/><Relationship Id="rId324" Type="http://schemas.openxmlformats.org/officeDocument/2006/relationships/image" Target="../media/image178.png"/><Relationship Id="rId531" Type="http://schemas.openxmlformats.org/officeDocument/2006/relationships/image" Target="../media/image281.png"/><Relationship Id="rId629" Type="http://schemas.openxmlformats.org/officeDocument/2006/relationships/customXml" Target="../ink/ink328.xml"/><Relationship Id="rId170" Type="http://schemas.openxmlformats.org/officeDocument/2006/relationships/image" Target="../media/image101.png"/><Relationship Id="rId268" Type="http://schemas.openxmlformats.org/officeDocument/2006/relationships/image" Target="../media/image150.png"/><Relationship Id="rId475" Type="http://schemas.openxmlformats.org/officeDocument/2006/relationships/customXml" Target="../ink/ink250.xml"/><Relationship Id="rId32" Type="http://schemas.openxmlformats.org/officeDocument/2006/relationships/image" Target="../media/image32.png"/><Relationship Id="rId128" Type="http://schemas.openxmlformats.org/officeDocument/2006/relationships/image" Target="../media/image80.png"/><Relationship Id="rId335" Type="http://schemas.openxmlformats.org/officeDocument/2006/relationships/customXml" Target="../ink/ink180.xml"/><Relationship Id="rId542" Type="http://schemas.openxmlformats.org/officeDocument/2006/relationships/customXml" Target="../ink/ink284.xml"/><Relationship Id="rId181" Type="http://schemas.openxmlformats.org/officeDocument/2006/relationships/customXml" Target="../ink/ink103.xml"/><Relationship Id="rId402" Type="http://schemas.openxmlformats.org/officeDocument/2006/relationships/image" Target="../media/image217.png"/><Relationship Id="rId279" Type="http://schemas.openxmlformats.org/officeDocument/2006/relationships/customXml" Target="../ink/ink152.xml"/><Relationship Id="rId486" Type="http://schemas.openxmlformats.org/officeDocument/2006/relationships/image" Target="../media/image259.png"/><Relationship Id="rId43" Type="http://schemas.openxmlformats.org/officeDocument/2006/relationships/customXml" Target="../ink/ink34.xml"/><Relationship Id="rId139" Type="http://schemas.openxmlformats.org/officeDocument/2006/relationships/customXml" Target="../ink/ink82.xml"/><Relationship Id="rId346" Type="http://schemas.openxmlformats.org/officeDocument/2006/relationships/image" Target="../media/image189.png"/><Relationship Id="rId553" Type="http://schemas.openxmlformats.org/officeDocument/2006/relationships/customXml" Target="../ink/ink290.xml"/><Relationship Id="rId192" Type="http://schemas.openxmlformats.org/officeDocument/2006/relationships/image" Target="../media/image112.png"/><Relationship Id="rId206" Type="http://schemas.openxmlformats.org/officeDocument/2006/relationships/image" Target="../media/image119.png"/><Relationship Id="rId413" Type="http://schemas.openxmlformats.org/officeDocument/2006/relationships/customXml" Target="../ink/ink219.xml"/><Relationship Id="rId497" Type="http://schemas.openxmlformats.org/officeDocument/2006/relationships/customXml" Target="../ink/ink261.xml"/><Relationship Id="rId620" Type="http://schemas.openxmlformats.org/officeDocument/2006/relationships/image" Target="../media/image325.png"/><Relationship Id="rId357" Type="http://schemas.openxmlformats.org/officeDocument/2006/relationships/customXml" Target="../ink/ink191.xml"/><Relationship Id="rId54" Type="http://schemas.openxmlformats.org/officeDocument/2006/relationships/image" Target="../media/image43.png"/><Relationship Id="rId217" Type="http://schemas.openxmlformats.org/officeDocument/2006/relationships/customXml" Target="../ink/ink121.xml"/><Relationship Id="rId564" Type="http://schemas.openxmlformats.org/officeDocument/2006/relationships/image" Target="../media/image297.png"/><Relationship Id="rId424" Type="http://schemas.openxmlformats.org/officeDocument/2006/relationships/image" Target="../media/image228.png"/><Relationship Id="rId631" Type="http://schemas.openxmlformats.org/officeDocument/2006/relationships/customXml" Target="../ink/ink329.xml"/><Relationship Id="rId270" Type="http://schemas.openxmlformats.org/officeDocument/2006/relationships/image" Target="../media/image151.png"/><Relationship Id="rId65" Type="http://schemas.openxmlformats.org/officeDocument/2006/relationships/customXml" Target="../ink/ink45.xml"/><Relationship Id="rId130" Type="http://schemas.openxmlformats.org/officeDocument/2006/relationships/image" Target="../media/image81.png"/><Relationship Id="rId368" Type="http://schemas.openxmlformats.org/officeDocument/2006/relationships/image" Target="../media/image200.png"/><Relationship Id="rId575" Type="http://schemas.openxmlformats.org/officeDocument/2006/relationships/customXml" Target="../ink/ink301.xml"/><Relationship Id="rId228" Type="http://schemas.openxmlformats.org/officeDocument/2006/relationships/image" Target="../media/image130.png"/><Relationship Id="rId435" Type="http://schemas.openxmlformats.org/officeDocument/2006/relationships/customXml" Target="../ink/ink230.xml"/><Relationship Id="rId642" Type="http://schemas.openxmlformats.org/officeDocument/2006/relationships/image" Target="../media/image336.png"/><Relationship Id="rId281" Type="http://schemas.openxmlformats.org/officeDocument/2006/relationships/customXml" Target="../ink/ink153.xml"/><Relationship Id="rId502" Type="http://schemas.openxmlformats.org/officeDocument/2006/relationships/customXml" Target="../ink/ink264.xml"/><Relationship Id="rId76" Type="http://schemas.openxmlformats.org/officeDocument/2006/relationships/image" Target="../media/image54.png"/><Relationship Id="rId141" Type="http://schemas.openxmlformats.org/officeDocument/2006/relationships/customXml" Target="../ink/ink83.xml"/><Relationship Id="rId379" Type="http://schemas.openxmlformats.org/officeDocument/2006/relationships/customXml" Target="../ink/ink202.xml"/><Relationship Id="rId586" Type="http://schemas.openxmlformats.org/officeDocument/2006/relationships/image" Target="../media/image308.png"/><Relationship Id="rId7" Type="http://schemas.openxmlformats.org/officeDocument/2006/relationships/customXml" Target="../ink/ink16.xml"/><Relationship Id="rId239" Type="http://schemas.openxmlformats.org/officeDocument/2006/relationships/customXml" Target="../ink/ink132.xml"/><Relationship Id="rId446" Type="http://schemas.openxmlformats.org/officeDocument/2006/relationships/image" Target="../media/image239.png"/><Relationship Id="rId653" Type="http://schemas.openxmlformats.org/officeDocument/2006/relationships/customXml" Target="../ink/ink340.xml"/><Relationship Id="rId292" Type="http://schemas.openxmlformats.org/officeDocument/2006/relationships/image" Target="../media/image162.png"/><Relationship Id="rId306" Type="http://schemas.openxmlformats.org/officeDocument/2006/relationships/image" Target="../media/image169.png"/><Relationship Id="rId87" Type="http://schemas.openxmlformats.org/officeDocument/2006/relationships/customXml" Target="../ink/ink56.xml"/><Relationship Id="rId513" Type="http://schemas.openxmlformats.org/officeDocument/2006/relationships/image" Target="../media/image272.png"/><Relationship Id="rId597" Type="http://schemas.openxmlformats.org/officeDocument/2006/relationships/customXml" Target="../ink/ink312.xml"/><Relationship Id="rId152" Type="http://schemas.openxmlformats.org/officeDocument/2006/relationships/image" Target="../media/image92.png"/><Relationship Id="rId457" Type="http://schemas.openxmlformats.org/officeDocument/2006/relationships/customXml" Target="../ink/ink241.xml"/><Relationship Id="rId14" Type="http://schemas.openxmlformats.org/officeDocument/2006/relationships/image" Target="../media/image23.png"/><Relationship Id="rId317" Type="http://schemas.openxmlformats.org/officeDocument/2006/relationships/customXml" Target="../ink/ink171.xml"/><Relationship Id="rId524" Type="http://schemas.openxmlformats.org/officeDocument/2006/relationships/customXml" Target="../ink/ink275.xml"/><Relationship Id="rId98" Type="http://schemas.openxmlformats.org/officeDocument/2006/relationships/image" Target="../media/image65.png"/><Relationship Id="rId163" Type="http://schemas.openxmlformats.org/officeDocument/2006/relationships/customXml" Target="../ink/ink94.xml"/><Relationship Id="rId370" Type="http://schemas.openxmlformats.org/officeDocument/2006/relationships/image" Target="../media/image201.png"/><Relationship Id="rId230" Type="http://schemas.openxmlformats.org/officeDocument/2006/relationships/image" Target="../media/image131.png"/><Relationship Id="rId468" Type="http://schemas.openxmlformats.org/officeDocument/2006/relationships/image" Target="../media/image250.png"/><Relationship Id="rId25" Type="http://schemas.openxmlformats.org/officeDocument/2006/relationships/customXml" Target="../ink/ink25.xml"/><Relationship Id="rId328" Type="http://schemas.openxmlformats.org/officeDocument/2006/relationships/image" Target="../media/image180.png"/><Relationship Id="rId535" Type="http://schemas.openxmlformats.org/officeDocument/2006/relationships/image" Target="../media/image283.png"/><Relationship Id="rId174" Type="http://schemas.openxmlformats.org/officeDocument/2006/relationships/image" Target="../media/image103.png"/><Relationship Id="rId381" Type="http://schemas.openxmlformats.org/officeDocument/2006/relationships/customXml" Target="../ink/ink203.xml"/><Relationship Id="rId602" Type="http://schemas.openxmlformats.org/officeDocument/2006/relationships/image" Target="../media/image316.png"/><Relationship Id="rId241" Type="http://schemas.openxmlformats.org/officeDocument/2006/relationships/customXml" Target="../ink/ink133.xml"/><Relationship Id="rId479" Type="http://schemas.openxmlformats.org/officeDocument/2006/relationships/customXml" Target="../ink/ink252.xml"/><Relationship Id="rId36" Type="http://schemas.openxmlformats.org/officeDocument/2006/relationships/image" Target="../media/image34.png"/><Relationship Id="rId339" Type="http://schemas.openxmlformats.org/officeDocument/2006/relationships/customXml" Target="../ink/ink182.xml"/><Relationship Id="rId546" Type="http://schemas.openxmlformats.org/officeDocument/2006/relationships/customXml" Target="../ink/ink286.xml"/><Relationship Id="rId101" Type="http://schemas.openxmlformats.org/officeDocument/2006/relationships/customXml" Target="../ink/ink63.xml"/><Relationship Id="rId185" Type="http://schemas.openxmlformats.org/officeDocument/2006/relationships/customXml" Target="../ink/ink105.xml"/><Relationship Id="rId406" Type="http://schemas.openxmlformats.org/officeDocument/2006/relationships/image" Target="../media/image219.png"/><Relationship Id="rId392" Type="http://schemas.openxmlformats.org/officeDocument/2006/relationships/image" Target="../media/image212.png"/><Relationship Id="rId613" Type="http://schemas.openxmlformats.org/officeDocument/2006/relationships/customXml" Target="../ink/ink320.xml"/><Relationship Id="rId252" Type="http://schemas.openxmlformats.org/officeDocument/2006/relationships/image" Target="../media/image142.png"/><Relationship Id="rId47" Type="http://schemas.openxmlformats.org/officeDocument/2006/relationships/customXml" Target="../ink/ink36.xml"/><Relationship Id="rId112" Type="http://schemas.openxmlformats.org/officeDocument/2006/relationships/image" Target="../media/image72.png"/><Relationship Id="rId557" Type="http://schemas.openxmlformats.org/officeDocument/2006/relationships/customXml" Target="../ink/ink292.xml"/><Relationship Id="rId196" Type="http://schemas.openxmlformats.org/officeDocument/2006/relationships/image" Target="../media/image114.png"/><Relationship Id="rId417" Type="http://schemas.openxmlformats.org/officeDocument/2006/relationships/customXml" Target="../ink/ink221.xml"/><Relationship Id="rId624" Type="http://schemas.openxmlformats.org/officeDocument/2006/relationships/image" Target="../media/image327.png"/><Relationship Id="rId263" Type="http://schemas.openxmlformats.org/officeDocument/2006/relationships/customXml" Target="../ink/ink144.xml"/><Relationship Id="rId470" Type="http://schemas.openxmlformats.org/officeDocument/2006/relationships/image" Target="../media/image251.png"/><Relationship Id="rId58" Type="http://schemas.openxmlformats.org/officeDocument/2006/relationships/image" Target="../media/image45.png"/><Relationship Id="rId123" Type="http://schemas.openxmlformats.org/officeDocument/2006/relationships/customXml" Target="../ink/ink74.xml"/><Relationship Id="rId330" Type="http://schemas.openxmlformats.org/officeDocument/2006/relationships/image" Target="../media/image181.png"/><Relationship Id="rId568" Type="http://schemas.openxmlformats.org/officeDocument/2006/relationships/image" Target="../media/image299.png"/><Relationship Id="rId428" Type="http://schemas.openxmlformats.org/officeDocument/2006/relationships/image" Target="../media/image230.png"/><Relationship Id="rId635" Type="http://schemas.openxmlformats.org/officeDocument/2006/relationships/customXml" Target="../ink/ink331.xml"/><Relationship Id="rId232" Type="http://schemas.openxmlformats.org/officeDocument/2006/relationships/image" Target="../media/image132.png"/><Relationship Id="rId274" Type="http://schemas.openxmlformats.org/officeDocument/2006/relationships/image" Target="../media/image153.png"/><Relationship Id="rId481" Type="http://schemas.openxmlformats.org/officeDocument/2006/relationships/customXml" Target="../ink/ink253.xml"/><Relationship Id="rId27" Type="http://schemas.openxmlformats.org/officeDocument/2006/relationships/customXml" Target="../ink/ink26.xml"/><Relationship Id="rId69" Type="http://schemas.openxmlformats.org/officeDocument/2006/relationships/customXml" Target="../ink/ink47.xml"/><Relationship Id="rId134" Type="http://schemas.openxmlformats.org/officeDocument/2006/relationships/image" Target="../media/image83.png"/><Relationship Id="rId537" Type="http://schemas.openxmlformats.org/officeDocument/2006/relationships/image" Target="../media/image284.png"/><Relationship Id="rId579" Type="http://schemas.openxmlformats.org/officeDocument/2006/relationships/customXml" Target="../ink/ink303.xml"/><Relationship Id="rId80" Type="http://schemas.openxmlformats.org/officeDocument/2006/relationships/image" Target="../media/image56.png"/><Relationship Id="rId176" Type="http://schemas.openxmlformats.org/officeDocument/2006/relationships/image" Target="../media/image104.png"/><Relationship Id="rId341" Type="http://schemas.openxmlformats.org/officeDocument/2006/relationships/customXml" Target="../ink/ink183.xml"/><Relationship Id="rId383" Type="http://schemas.openxmlformats.org/officeDocument/2006/relationships/customXml" Target="../ink/ink204.xml"/><Relationship Id="rId439" Type="http://schemas.openxmlformats.org/officeDocument/2006/relationships/customXml" Target="../ink/ink232.xml"/><Relationship Id="rId590" Type="http://schemas.openxmlformats.org/officeDocument/2006/relationships/image" Target="../media/image310.png"/><Relationship Id="rId604" Type="http://schemas.openxmlformats.org/officeDocument/2006/relationships/image" Target="../media/image317.png"/><Relationship Id="rId646" Type="http://schemas.openxmlformats.org/officeDocument/2006/relationships/image" Target="../media/image338.png"/><Relationship Id="rId201" Type="http://schemas.openxmlformats.org/officeDocument/2006/relationships/customXml" Target="../ink/ink113.xml"/><Relationship Id="rId243" Type="http://schemas.openxmlformats.org/officeDocument/2006/relationships/customXml" Target="../ink/ink134.xml"/><Relationship Id="rId285" Type="http://schemas.openxmlformats.org/officeDocument/2006/relationships/customXml" Target="../ink/ink155.xml"/><Relationship Id="rId450" Type="http://schemas.openxmlformats.org/officeDocument/2006/relationships/image" Target="../media/image241.png"/><Relationship Id="rId506" Type="http://schemas.openxmlformats.org/officeDocument/2006/relationships/customXml" Target="../ink/ink266.xml"/><Relationship Id="rId38" Type="http://schemas.openxmlformats.org/officeDocument/2006/relationships/image" Target="../media/image35.png"/><Relationship Id="rId103" Type="http://schemas.openxmlformats.org/officeDocument/2006/relationships/customXml" Target="../ink/ink64.xml"/><Relationship Id="rId310" Type="http://schemas.openxmlformats.org/officeDocument/2006/relationships/image" Target="../media/image171.png"/><Relationship Id="rId492" Type="http://schemas.openxmlformats.org/officeDocument/2006/relationships/image" Target="../media/image262.png"/><Relationship Id="rId548" Type="http://schemas.openxmlformats.org/officeDocument/2006/relationships/customXml" Target="../ink/ink287.xml"/><Relationship Id="rId91" Type="http://schemas.openxmlformats.org/officeDocument/2006/relationships/customXml" Target="../ink/ink58.xml"/><Relationship Id="rId145" Type="http://schemas.openxmlformats.org/officeDocument/2006/relationships/customXml" Target="../ink/ink85.xml"/><Relationship Id="rId187" Type="http://schemas.openxmlformats.org/officeDocument/2006/relationships/customXml" Target="../ink/ink106.xml"/><Relationship Id="rId352" Type="http://schemas.openxmlformats.org/officeDocument/2006/relationships/image" Target="../media/image192.png"/><Relationship Id="rId394" Type="http://schemas.openxmlformats.org/officeDocument/2006/relationships/image" Target="../media/image213.png"/><Relationship Id="rId408" Type="http://schemas.openxmlformats.org/officeDocument/2006/relationships/image" Target="../media/image220.png"/><Relationship Id="rId615" Type="http://schemas.openxmlformats.org/officeDocument/2006/relationships/customXml" Target="../ink/ink321.xml"/><Relationship Id="rId212" Type="http://schemas.openxmlformats.org/officeDocument/2006/relationships/image" Target="../media/image122.png"/><Relationship Id="rId254" Type="http://schemas.openxmlformats.org/officeDocument/2006/relationships/image" Target="../media/image143.png"/><Relationship Id="rId657" Type="http://schemas.openxmlformats.org/officeDocument/2006/relationships/customXml" Target="../ink/ink342.xml"/><Relationship Id="rId49" Type="http://schemas.openxmlformats.org/officeDocument/2006/relationships/customXml" Target="../ink/ink37.xml"/><Relationship Id="rId114" Type="http://schemas.openxmlformats.org/officeDocument/2006/relationships/image" Target="../media/image73.png"/><Relationship Id="rId296" Type="http://schemas.openxmlformats.org/officeDocument/2006/relationships/image" Target="../media/image164.png"/><Relationship Id="rId461" Type="http://schemas.openxmlformats.org/officeDocument/2006/relationships/customXml" Target="../ink/ink243.xml"/><Relationship Id="rId517" Type="http://schemas.openxmlformats.org/officeDocument/2006/relationships/image" Target="../media/image274.png"/><Relationship Id="rId559" Type="http://schemas.openxmlformats.org/officeDocument/2006/relationships/customXml" Target="../ink/ink293.xml"/><Relationship Id="rId60" Type="http://schemas.openxmlformats.org/officeDocument/2006/relationships/image" Target="../media/image46.png"/><Relationship Id="rId156" Type="http://schemas.openxmlformats.org/officeDocument/2006/relationships/image" Target="../media/image94.png"/><Relationship Id="rId198" Type="http://schemas.openxmlformats.org/officeDocument/2006/relationships/image" Target="../media/image115.png"/><Relationship Id="rId321" Type="http://schemas.openxmlformats.org/officeDocument/2006/relationships/customXml" Target="../ink/ink173.xml"/><Relationship Id="rId363" Type="http://schemas.openxmlformats.org/officeDocument/2006/relationships/customXml" Target="../ink/ink194.xml"/><Relationship Id="rId419" Type="http://schemas.openxmlformats.org/officeDocument/2006/relationships/customXml" Target="../ink/ink222.xml"/><Relationship Id="rId570" Type="http://schemas.openxmlformats.org/officeDocument/2006/relationships/image" Target="../media/image300.png"/><Relationship Id="rId626" Type="http://schemas.openxmlformats.org/officeDocument/2006/relationships/image" Target="../media/image328.png"/><Relationship Id="rId223" Type="http://schemas.openxmlformats.org/officeDocument/2006/relationships/customXml" Target="../ink/ink124.xml"/><Relationship Id="rId430" Type="http://schemas.openxmlformats.org/officeDocument/2006/relationships/image" Target="../media/image231.png"/><Relationship Id="rId18" Type="http://schemas.openxmlformats.org/officeDocument/2006/relationships/image" Target="../media/image25.png"/><Relationship Id="rId265" Type="http://schemas.openxmlformats.org/officeDocument/2006/relationships/customXml" Target="../ink/ink145.xml"/><Relationship Id="rId472" Type="http://schemas.openxmlformats.org/officeDocument/2006/relationships/image" Target="../media/image252.png"/><Relationship Id="rId528" Type="http://schemas.openxmlformats.org/officeDocument/2006/relationships/customXml" Target="../ink/ink277.xml"/><Relationship Id="rId125" Type="http://schemas.openxmlformats.org/officeDocument/2006/relationships/customXml" Target="../ink/ink75.xml"/><Relationship Id="rId167" Type="http://schemas.openxmlformats.org/officeDocument/2006/relationships/customXml" Target="../ink/ink96.xml"/><Relationship Id="rId332" Type="http://schemas.openxmlformats.org/officeDocument/2006/relationships/image" Target="../media/image182.png"/><Relationship Id="rId374" Type="http://schemas.openxmlformats.org/officeDocument/2006/relationships/image" Target="../media/image203.png"/><Relationship Id="rId581" Type="http://schemas.openxmlformats.org/officeDocument/2006/relationships/customXml" Target="../ink/ink304.xml"/><Relationship Id="rId71" Type="http://schemas.openxmlformats.org/officeDocument/2006/relationships/customXml" Target="../ink/ink48.xml"/><Relationship Id="rId234" Type="http://schemas.openxmlformats.org/officeDocument/2006/relationships/image" Target="../media/image133.png"/><Relationship Id="rId637" Type="http://schemas.openxmlformats.org/officeDocument/2006/relationships/customXml" Target="../ink/ink332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7.xml"/><Relationship Id="rId276" Type="http://schemas.openxmlformats.org/officeDocument/2006/relationships/image" Target="../media/image154.png"/><Relationship Id="rId441" Type="http://schemas.openxmlformats.org/officeDocument/2006/relationships/customXml" Target="../ink/ink233.xml"/><Relationship Id="rId483" Type="http://schemas.openxmlformats.org/officeDocument/2006/relationships/customXml" Target="../ink/ink254.xml"/><Relationship Id="rId539" Type="http://schemas.openxmlformats.org/officeDocument/2006/relationships/image" Target="../media/image285.png"/><Relationship Id="rId40" Type="http://schemas.openxmlformats.org/officeDocument/2006/relationships/image" Target="../media/image36.png"/><Relationship Id="rId136" Type="http://schemas.openxmlformats.org/officeDocument/2006/relationships/image" Target="../media/image84.png"/><Relationship Id="rId178" Type="http://schemas.openxmlformats.org/officeDocument/2006/relationships/image" Target="../media/image105.png"/><Relationship Id="rId301" Type="http://schemas.openxmlformats.org/officeDocument/2006/relationships/customXml" Target="../ink/ink163.xml"/><Relationship Id="rId343" Type="http://schemas.openxmlformats.org/officeDocument/2006/relationships/customXml" Target="../ink/ink184.xml"/><Relationship Id="rId550" Type="http://schemas.openxmlformats.org/officeDocument/2006/relationships/customXml" Target="../ink/ink288.xml"/><Relationship Id="rId82" Type="http://schemas.openxmlformats.org/officeDocument/2006/relationships/image" Target="../media/image57.png"/><Relationship Id="rId203" Type="http://schemas.openxmlformats.org/officeDocument/2006/relationships/customXml" Target="../ink/ink114.xml"/><Relationship Id="rId385" Type="http://schemas.openxmlformats.org/officeDocument/2006/relationships/customXml" Target="../ink/ink205.xml"/><Relationship Id="rId592" Type="http://schemas.openxmlformats.org/officeDocument/2006/relationships/image" Target="../media/image311.png"/><Relationship Id="rId606" Type="http://schemas.openxmlformats.org/officeDocument/2006/relationships/image" Target="../media/image318.png"/><Relationship Id="rId648" Type="http://schemas.openxmlformats.org/officeDocument/2006/relationships/image" Target="../media/image339.png"/><Relationship Id="rId245" Type="http://schemas.openxmlformats.org/officeDocument/2006/relationships/customXml" Target="../ink/ink135.xml"/><Relationship Id="rId287" Type="http://schemas.openxmlformats.org/officeDocument/2006/relationships/customXml" Target="../ink/ink156.xml"/><Relationship Id="rId410" Type="http://schemas.openxmlformats.org/officeDocument/2006/relationships/image" Target="../media/image221.png"/><Relationship Id="rId452" Type="http://schemas.openxmlformats.org/officeDocument/2006/relationships/image" Target="../media/image242.png"/><Relationship Id="rId494" Type="http://schemas.openxmlformats.org/officeDocument/2006/relationships/image" Target="../media/image263.png"/><Relationship Id="rId508" Type="http://schemas.openxmlformats.org/officeDocument/2006/relationships/customXml" Target="../ink/ink267.xml"/><Relationship Id="rId105" Type="http://schemas.openxmlformats.org/officeDocument/2006/relationships/customXml" Target="../ink/ink65.xml"/><Relationship Id="rId147" Type="http://schemas.openxmlformats.org/officeDocument/2006/relationships/customXml" Target="../ink/ink86.xml"/><Relationship Id="rId312" Type="http://schemas.openxmlformats.org/officeDocument/2006/relationships/image" Target="../media/image172.png"/><Relationship Id="rId354" Type="http://schemas.openxmlformats.org/officeDocument/2006/relationships/image" Target="../media/image193.png"/><Relationship Id="rId51" Type="http://schemas.openxmlformats.org/officeDocument/2006/relationships/customXml" Target="../ink/ink38.xml"/><Relationship Id="rId93" Type="http://schemas.openxmlformats.org/officeDocument/2006/relationships/customXml" Target="../ink/ink59.xml"/><Relationship Id="rId189" Type="http://schemas.openxmlformats.org/officeDocument/2006/relationships/customXml" Target="../ink/ink107.xml"/><Relationship Id="rId396" Type="http://schemas.openxmlformats.org/officeDocument/2006/relationships/image" Target="../media/image214.png"/><Relationship Id="rId561" Type="http://schemas.openxmlformats.org/officeDocument/2006/relationships/customXml" Target="../ink/ink294.xml"/><Relationship Id="rId617" Type="http://schemas.openxmlformats.org/officeDocument/2006/relationships/customXml" Target="../ink/ink322.xml"/><Relationship Id="rId659" Type="http://schemas.openxmlformats.org/officeDocument/2006/relationships/customXml" Target="../ink/ink343.xml"/><Relationship Id="rId214" Type="http://schemas.openxmlformats.org/officeDocument/2006/relationships/image" Target="../media/image123.png"/><Relationship Id="rId256" Type="http://schemas.openxmlformats.org/officeDocument/2006/relationships/image" Target="../media/image144.png"/><Relationship Id="rId298" Type="http://schemas.openxmlformats.org/officeDocument/2006/relationships/image" Target="../media/image165.png"/><Relationship Id="rId421" Type="http://schemas.openxmlformats.org/officeDocument/2006/relationships/customXml" Target="../ink/ink223.xml"/><Relationship Id="rId463" Type="http://schemas.openxmlformats.org/officeDocument/2006/relationships/customXml" Target="../ink/ink244.xml"/><Relationship Id="rId519" Type="http://schemas.openxmlformats.org/officeDocument/2006/relationships/image" Target="../media/image275.png"/><Relationship Id="rId116" Type="http://schemas.openxmlformats.org/officeDocument/2006/relationships/image" Target="../media/image74.png"/><Relationship Id="rId158" Type="http://schemas.openxmlformats.org/officeDocument/2006/relationships/image" Target="../media/image95.png"/><Relationship Id="rId323" Type="http://schemas.openxmlformats.org/officeDocument/2006/relationships/customXml" Target="../ink/ink174.xml"/><Relationship Id="rId530" Type="http://schemas.openxmlformats.org/officeDocument/2006/relationships/customXml" Target="../ink/ink278.xml"/><Relationship Id="rId20" Type="http://schemas.openxmlformats.org/officeDocument/2006/relationships/image" Target="../media/image26.png"/><Relationship Id="rId62" Type="http://schemas.openxmlformats.org/officeDocument/2006/relationships/image" Target="../media/image47.png"/><Relationship Id="rId365" Type="http://schemas.openxmlformats.org/officeDocument/2006/relationships/customXml" Target="../ink/ink195.xml"/><Relationship Id="rId572" Type="http://schemas.openxmlformats.org/officeDocument/2006/relationships/image" Target="../media/image301.png"/><Relationship Id="rId628" Type="http://schemas.openxmlformats.org/officeDocument/2006/relationships/image" Target="../media/image329.png"/><Relationship Id="rId225" Type="http://schemas.openxmlformats.org/officeDocument/2006/relationships/customXml" Target="../ink/ink125.xml"/><Relationship Id="rId267" Type="http://schemas.openxmlformats.org/officeDocument/2006/relationships/customXml" Target="../ink/ink146.xml"/><Relationship Id="rId432" Type="http://schemas.openxmlformats.org/officeDocument/2006/relationships/image" Target="../media/image232.png"/><Relationship Id="rId474" Type="http://schemas.openxmlformats.org/officeDocument/2006/relationships/image" Target="../media/image253.png"/><Relationship Id="rId127" Type="http://schemas.openxmlformats.org/officeDocument/2006/relationships/customXml" Target="../ink/ink76.xml"/><Relationship Id="rId31" Type="http://schemas.openxmlformats.org/officeDocument/2006/relationships/customXml" Target="../ink/ink28.xml"/><Relationship Id="rId73" Type="http://schemas.openxmlformats.org/officeDocument/2006/relationships/customXml" Target="../ink/ink49.xml"/><Relationship Id="rId169" Type="http://schemas.openxmlformats.org/officeDocument/2006/relationships/customXml" Target="../ink/ink97.xml"/><Relationship Id="rId334" Type="http://schemas.openxmlformats.org/officeDocument/2006/relationships/image" Target="../media/image183.png"/><Relationship Id="rId376" Type="http://schemas.openxmlformats.org/officeDocument/2006/relationships/image" Target="../media/image204.png"/><Relationship Id="rId541" Type="http://schemas.openxmlformats.org/officeDocument/2006/relationships/image" Target="../media/image286.png"/><Relationship Id="rId583" Type="http://schemas.openxmlformats.org/officeDocument/2006/relationships/customXml" Target="../ink/ink305.xml"/><Relationship Id="rId639" Type="http://schemas.openxmlformats.org/officeDocument/2006/relationships/customXml" Target="../ink/ink333.xml"/><Relationship Id="rId4" Type="http://schemas.openxmlformats.org/officeDocument/2006/relationships/image" Target="../media/image18.png"/><Relationship Id="rId180" Type="http://schemas.openxmlformats.org/officeDocument/2006/relationships/image" Target="../media/image106.png"/><Relationship Id="rId236" Type="http://schemas.openxmlformats.org/officeDocument/2006/relationships/image" Target="../media/image134.png"/><Relationship Id="rId278" Type="http://schemas.openxmlformats.org/officeDocument/2006/relationships/image" Target="../media/image155.png"/><Relationship Id="rId401" Type="http://schemas.openxmlformats.org/officeDocument/2006/relationships/customXml" Target="../ink/ink213.xml"/><Relationship Id="rId443" Type="http://schemas.openxmlformats.org/officeDocument/2006/relationships/customXml" Target="../ink/ink234.xml"/><Relationship Id="rId650" Type="http://schemas.openxmlformats.org/officeDocument/2006/relationships/image" Target="../media/image340.png"/><Relationship Id="rId303" Type="http://schemas.openxmlformats.org/officeDocument/2006/relationships/customXml" Target="../ink/ink164.xml"/><Relationship Id="rId485" Type="http://schemas.openxmlformats.org/officeDocument/2006/relationships/customXml" Target="../ink/ink255.xml"/><Relationship Id="rId42" Type="http://schemas.openxmlformats.org/officeDocument/2006/relationships/image" Target="../media/image37.png"/><Relationship Id="rId84" Type="http://schemas.openxmlformats.org/officeDocument/2006/relationships/image" Target="../media/image58.png"/><Relationship Id="rId138" Type="http://schemas.openxmlformats.org/officeDocument/2006/relationships/image" Target="../media/image85.png"/><Relationship Id="rId345" Type="http://schemas.openxmlformats.org/officeDocument/2006/relationships/customXml" Target="../ink/ink185.xml"/><Relationship Id="rId387" Type="http://schemas.openxmlformats.org/officeDocument/2006/relationships/customXml" Target="../ink/ink206.xml"/><Relationship Id="rId510" Type="http://schemas.openxmlformats.org/officeDocument/2006/relationships/customXml" Target="../ink/ink268.xml"/><Relationship Id="rId552" Type="http://schemas.openxmlformats.org/officeDocument/2006/relationships/customXml" Target="../ink/ink289.xml"/><Relationship Id="rId594" Type="http://schemas.openxmlformats.org/officeDocument/2006/relationships/image" Target="../media/image312.png"/><Relationship Id="rId608" Type="http://schemas.openxmlformats.org/officeDocument/2006/relationships/image" Target="../media/image319.png"/><Relationship Id="rId191" Type="http://schemas.openxmlformats.org/officeDocument/2006/relationships/customXml" Target="../ink/ink108.xml"/><Relationship Id="rId205" Type="http://schemas.openxmlformats.org/officeDocument/2006/relationships/customXml" Target="../ink/ink115.xml"/><Relationship Id="rId247" Type="http://schemas.openxmlformats.org/officeDocument/2006/relationships/customXml" Target="../ink/ink136.xml"/><Relationship Id="rId412" Type="http://schemas.openxmlformats.org/officeDocument/2006/relationships/image" Target="../media/image222.png"/><Relationship Id="rId107" Type="http://schemas.openxmlformats.org/officeDocument/2006/relationships/customXml" Target="../ink/ink66.xml"/><Relationship Id="rId289" Type="http://schemas.openxmlformats.org/officeDocument/2006/relationships/customXml" Target="../ink/ink157.xml"/><Relationship Id="rId454" Type="http://schemas.openxmlformats.org/officeDocument/2006/relationships/image" Target="../media/image243.png"/><Relationship Id="rId496" Type="http://schemas.openxmlformats.org/officeDocument/2006/relationships/image" Target="../media/image264.png"/><Relationship Id="rId661" Type="http://schemas.openxmlformats.org/officeDocument/2006/relationships/customXml" Target="../ink/ink344.xml"/><Relationship Id="rId11" Type="http://schemas.openxmlformats.org/officeDocument/2006/relationships/customXml" Target="../ink/ink18.xml"/><Relationship Id="rId53" Type="http://schemas.openxmlformats.org/officeDocument/2006/relationships/customXml" Target="../ink/ink39.xml"/><Relationship Id="rId149" Type="http://schemas.openxmlformats.org/officeDocument/2006/relationships/customXml" Target="../ink/ink87.xml"/><Relationship Id="rId314" Type="http://schemas.openxmlformats.org/officeDocument/2006/relationships/image" Target="../media/image173.png"/><Relationship Id="rId356" Type="http://schemas.openxmlformats.org/officeDocument/2006/relationships/image" Target="../media/image194.png"/><Relationship Id="rId398" Type="http://schemas.openxmlformats.org/officeDocument/2006/relationships/image" Target="../media/image215.png"/><Relationship Id="rId521" Type="http://schemas.openxmlformats.org/officeDocument/2006/relationships/image" Target="../media/image276.png"/><Relationship Id="rId563" Type="http://schemas.openxmlformats.org/officeDocument/2006/relationships/customXml" Target="../ink/ink295.xml"/><Relationship Id="rId619" Type="http://schemas.openxmlformats.org/officeDocument/2006/relationships/customXml" Target="../ink/ink323.xml"/><Relationship Id="rId95" Type="http://schemas.openxmlformats.org/officeDocument/2006/relationships/customXml" Target="../ink/ink60.xml"/><Relationship Id="rId160" Type="http://schemas.openxmlformats.org/officeDocument/2006/relationships/image" Target="../media/image96.png"/><Relationship Id="rId216" Type="http://schemas.openxmlformats.org/officeDocument/2006/relationships/image" Target="../media/image124.png"/><Relationship Id="rId423" Type="http://schemas.openxmlformats.org/officeDocument/2006/relationships/customXml" Target="../ink/ink224.xml"/><Relationship Id="rId258" Type="http://schemas.openxmlformats.org/officeDocument/2006/relationships/image" Target="../media/image145.png"/><Relationship Id="rId465" Type="http://schemas.openxmlformats.org/officeDocument/2006/relationships/customXml" Target="../ink/ink245.xml"/><Relationship Id="rId630" Type="http://schemas.openxmlformats.org/officeDocument/2006/relationships/image" Target="../media/image330.png"/><Relationship Id="rId22" Type="http://schemas.openxmlformats.org/officeDocument/2006/relationships/image" Target="../media/image27.png"/><Relationship Id="rId64" Type="http://schemas.openxmlformats.org/officeDocument/2006/relationships/image" Target="../media/image48.png"/><Relationship Id="rId118" Type="http://schemas.openxmlformats.org/officeDocument/2006/relationships/image" Target="../media/image75.png"/><Relationship Id="rId325" Type="http://schemas.openxmlformats.org/officeDocument/2006/relationships/customXml" Target="../ink/ink175.xml"/><Relationship Id="rId367" Type="http://schemas.openxmlformats.org/officeDocument/2006/relationships/customXml" Target="../ink/ink196.xml"/><Relationship Id="rId532" Type="http://schemas.openxmlformats.org/officeDocument/2006/relationships/customXml" Target="../ink/ink279.xml"/><Relationship Id="rId574" Type="http://schemas.openxmlformats.org/officeDocument/2006/relationships/image" Target="../media/image302.png"/><Relationship Id="rId171" Type="http://schemas.openxmlformats.org/officeDocument/2006/relationships/customXml" Target="../ink/ink98.xml"/><Relationship Id="rId227" Type="http://schemas.openxmlformats.org/officeDocument/2006/relationships/customXml" Target="../ink/ink126.xml"/><Relationship Id="rId269" Type="http://schemas.openxmlformats.org/officeDocument/2006/relationships/customXml" Target="../ink/ink147.xml"/><Relationship Id="rId434" Type="http://schemas.openxmlformats.org/officeDocument/2006/relationships/image" Target="../media/image233.png"/><Relationship Id="rId476" Type="http://schemas.openxmlformats.org/officeDocument/2006/relationships/image" Target="../media/image254.png"/><Relationship Id="rId641" Type="http://schemas.openxmlformats.org/officeDocument/2006/relationships/customXml" Target="../ink/ink334.xml"/><Relationship Id="rId33" Type="http://schemas.openxmlformats.org/officeDocument/2006/relationships/customXml" Target="../ink/ink29.xml"/><Relationship Id="rId129" Type="http://schemas.openxmlformats.org/officeDocument/2006/relationships/customXml" Target="../ink/ink77.xml"/><Relationship Id="rId280" Type="http://schemas.openxmlformats.org/officeDocument/2006/relationships/image" Target="../media/image156.png"/><Relationship Id="rId336" Type="http://schemas.openxmlformats.org/officeDocument/2006/relationships/image" Target="../media/image184.png"/><Relationship Id="rId501" Type="http://schemas.openxmlformats.org/officeDocument/2006/relationships/image" Target="../media/image266.png"/><Relationship Id="rId543" Type="http://schemas.openxmlformats.org/officeDocument/2006/relationships/image" Target="../media/image287.png"/><Relationship Id="rId75" Type="http://schemas.openxmlformats.org/officeDocument/2006/relationships/customXml" Target="../ink/ink50.xml"/><Relationship Id="rId140" Type="http://schemas.openxmlformats.org/officeDocument/2006/relationships/image" Target="../media/image86.png"/><Relationship Id="rId182" Type="http://schemas.openxmlformats.org/officeDocument/2006/relationships/image" Target="../media/image107.png"/><Relationship Id="rId378" Type="http://schemas.openxmlformats.org/officeDocument/2006/relationships/image" Target="../media/image205.png"/><Relationship Id="rId403" Type="http://schemas.openxmlformats.org/officeDocument/2006/relationships/customXml" Target="../ink/ink214.xml"/><Relationship Id="rId585" Type="http://schemas.openxmlformats.org/officeDocument/2006/relationships/customXml" Target="../ink/ink306.xml"/><Relationship Id="rId6" Type="http://schemas.openxmlformats.org/officeDocument/2006/relationships/image" Target="../media/image19.png"/><Relationship Id="rId238" Type="http://schemas.openxmlformats.org/officeDocument/2006/relationships/image" Target="../media/image135.png"/><Relationship Id="rId445" Type="http://schemas.openxmlformats.org/officeDocument/2006/relationships/customXml" Target="../ink/ink235.xml"/><Relationship Id="rId487" Type="http://schemas.openxmlformats.org/officeDocument/2006/relationships/customXml" Target="../ink/ink256.xml"/><Relationship Id="rId610" Type="http://schemas.openxmlformats.org/officeDocument/2006/relationships/image" Target="../media/image320.png"/><Relationship Id="rId652" Type="http://schemas.openxmlformats.org/officeDocument/2006/relationships/image" Target="../media/image341.png"/><Relationship Id="rId291" Type="http://schemas.openxmlformats.org/officeDocument/2006/relationships/customXml" Target="../ink/ink158.xml"/><Relationship Id="rId305" Type="http://schemas.openxmlformats.org/officeDocument/2006/relationships/customXml" Target="../ink/ink165.xml"/><Relationship Id="rId347" Type="http://schemas.openxmlformats.org/officeDocument/2006/relationships/customXml" Target="../ink/ink186.xml"/><Relationship Id="rId512" Type="http://schemas.openxmlformats.org/officeDocument/2006/relationships/customXml" Target="../ink/ink269.xml"/><Relationship Id="rId44" Type="http://schemas.openxmlformats.org/officeDocument/2006/relationships/image" Target="../media/image38.png"/><Relationship Id="rId86" Type="http://schemas.openxmlformats.org/officeDocument/2006/relationships/image" Target="../media/image59.png"/><Relationship Id="rId151" Type="http://schemas.openxmlformats.org/officeDocument/2006/relationships/customXml" Target="../ink/ink88.xml"/><Relationship Id="rId389" Type="http://schemas.openxmlformats.org/officeDocument/2006/relationships/customXml" Target="../ink/ink207.xml"/><Relationship Id="rId554" Type="http://schemas.openxmlformats.org/officeDocument/2006/relationships/image" Target="../media/image292.png"/><Relationship Id="rId596" Type="http://schemas.openxmlformats.org/officeDocument/2006/relationships/image" Target="../media/image313.png"/><Relationship Id="rId193" Type="http://schemas.openxmlformats.org/officeDocument/2006/relationships/customXml" Target="../ink/ink109.xml"/><Relationship Id="rId207" Type="http://schemas.openxmlformats.org/officeDocument/2006/relationships/customXml" Target="../ink/ink116.xml"/><Relationship Id="rId249" Type="http://schemas.openxmlformats.org/officeDocument/2006/relationships/customXml" Target="../ink/ink137.xml"/><Relationship Id="rId414" Type="http://schemas.openxmlformats.org/officeDocument/2006/relationships/image" Target="../media/image223.png"/><Relationship Id="rId456" Type="http://schemas.openxmlformats.org/officeDocument/2006/relationships/image" Target="../media/image244.png"/><Relationship Id="rId498" Type="http://schemas.openxmlformats.org/officeDocument/2006/relationships/customXml" Target="../ink/ink262.xml"/><Relationship Id="rId621" Type="http://schemas.openxmlformats.org/officeDocument/2006/relationships/customXml" Target="../ink/ink324.xml"/><Relationship Id="rId13" Type="http://schemas.openxmlformats.org/officeDocument/2006/relationships/customXml" Target="../ink/ink19.xml"/><Relationship Id="rId109" Type="http://schemas.openxmlformats.org/officeDocument/2006/relationships/customXml" Target="../ink/ink67.xml"/><Relationship Id="rId260" Type="http://schemas.openxmlformats.org/officeDocument/2006/relationships/image" Target="../media/image146.png"/><Relationship Id="rId316" Type="http://schemas.openxmlformats.org/officeDocument/2006/relationships/image" Target="../media/image174.png"/><Relationship Id="rId523" Type="http://schemas.openxmlformats.org/officeDocument/2006/relationships/image" Target="../media/image277.png"/><Relationship Id="rId55" Type="http://schemas.openxmlformats.org/officeDocument/2006/relationships/customXml" Target="../ink/ink40.xml"/><Relationship Id="rId97" Type="http://schemas.openxmlformats.org/officeDocument/2006/relationships/customXml" Target="../ink/ink61.xml"/><Relationship Id="rId120" Type="http://schemas.openxmlformats.org/officeDocument/2006/relationships/image" Target="../media/image76.png"/><Relationship Id="rId358" Type="http://schemas.openxmlformats.org/officeDocument/2006/relationships/image" Target="../media/image195.png"/><Relationship Id="rId565" Type="http://schemas.openxmlformats.org/officeDocument/2006/relationships/customXml" Target="../ink/ink296.xml"/><Relationship Id="rId162" Type="http://schemas.openxmlformats.org/officeDocument/2006/relationships/image" Target="../media/image97.png"/><Relationship Id="rId218" Type="http://schemas.openxmlformats.org/officeDocument/2006/relationships/image" Target="../media/image125.png"/><Relationship Id="rId425" Type="http://schemas.openxmlformats.org/officeDocument/2006/relationships/customXml" Target="../ink/ink225.xml"/><Relationship Id="rId467" Type="http://schemas.openxmlformats.org/officeDocument/2006/relationships/customXml" Target="../ink/ink246.xml"/><Relationship Id="rId632" Type="http://schemas.openxmlformats.org/officeDocument/2006/relationships/image" Target="../media/image331.png"/><Relationship Id="rId271" Type="http://schemas.openxmlformats.org/officeDocument/2006/relationships/customXml" Target="../ink/ink148.xml"/><Relationship Id="rId24" Type="http://schemas.openxmlformats.org/officeDocument/2006/relationships/image" Target="../media/image28.png"/><Relationship Id="rId66" Type="http://schemas.openxmlformats.org/officeDocument/2006/relationships/image" Target="../media/image49.png"/><Relationship Id="rId131" Type="http://schemas.openxmlformats.org/officeDocument/2006/relationships/customXml" Target="../ink/ink78.xml"/><Relationship Id="rId327" Type="http://schemas.openxmlformats.org/officeDocument/2006/relationships/customXml" Target="../ink/ink176.xml"/><Relationship Id="rId369" Type="http://schemas.openxmlformats.org/officeDocument/2006/relationships/customXml" Target="../ink/ink197.xml"/><Relationship Id="rId534" Type="http://schemas.openxmlformats.org/officeDocument/2006/relationships/customXml" Target="../ink/ink280.xml"/><Relationship Id="rId576" Type="http://schemas.openxmlformats.org/officeDocument/2006/relationships/image" Target="../media/image303.png"/><Relationship Id="rId173" Type="http://schemas.openxmlformats.org/officeDocument/2006/relationships/customXml" Target="../ink/ink99.xml"/><Relationship Id="rId229" Type="http://schemas.openxmlformats.org/officeDocument/2006/relationships/customXml" Target="../ink/ink127.xml"/><Relationship Id="rId380" Type="http://schemas.openxmlformats.org/officeDocument/2006/relationships/image" Target="../media/image206.png"/><Relationship Id="rId436" Type="http://schemas.openxmlformats.org/officeDocument/2006/relationships/image" Target="../media/image234.png"/><Relationship Id="rId601" Type="http://schemas.openxmlformats.org/officeDocument/2006/relationships/customXml" Target="../ink/ink314.xml"/><Relationship Id="rId643" Type="http://schemas.openxmlformats.org/officeDocument/2006/relationships/customXml" Target="../ink/ink335.xml"/><Relationship Id="rId240" Type="http://schemas.openxmlformats.org/officeDocument/2006/relationships/image" Target="../media/image136.png"/><Relationship Id="rId478" Type="http://schemas.openxmlformats.org/officeDocument/2006/relationships/image" Target="../media/image255.png"/><Relationship Id="rId35" Type="http://schemas.openxmlformats.org/officeDocument/2006/relationships/customXml" Target="../ink/ink30.xml"/><Relationship Id="rId77" Type="http://schemas.openxmlformats.org/officeDocument/2006/relationships/customXml" Target="../ink/ink51.xml"/><Relationship Id="rId100" Type="http://schemas.openxmlformats.org/officeDocument/2006/relationships/image" Target="../media/image66.png"/><Relationship Id="rId282" Type="http://schemas.openxmlformats.org/officeDocument/2006/relationships/image" Target="../media/image157.png"/><Relationship Id="rId338" Type="http://schemas.openxmlformats.org/officeDocument/2006/relationships/image" Target="../media/image185.png"/><Relationship Id="rId503" Type="http://schemas.openxmlformats.org/officeDocument/2006/relationships/image" Target="../media/image267.png"/><Relationship Id="rId545" Type="http://schemas.openxmlformats.org/officeDocument/2006/relationships/image" Target="../media/image288.png"/><Relationship Id="rId587" Type="http://schemas.openxmlformats.org/officeDocument/2006/relationships/customXml" Target="../ink/ink307.xml"/><Relationship Id="rId8" Type="http://schemas.openxmlformats.org/officeDocument/2006/relationships/image" Target="../media/image20.png"/><Relationship Id="rId142" Type="http://schemas.openxmlformats.org/officeDocument/2006/relationships/image" Target="../media/image87.png"/><Relationship Id="rId184" Type="http://schemas.openxmlformats.org/officeDocument/2006/relationships/image" Target="../media/image108.png"/><Relationship Id="rId391" Type="http://schemas.openxmlformats.org/officeDocument/2006/relationships/customXml" Target="../ink/ink208.xml"/><Relationship Id="rId405" Type="http://schemas.openxmlformats.org/officeDocument/2006/relationships/customXml" Target="../ink/ink215.xml"/><Relationship Id="rId447" Type="http://schemas.openxmlformats.org/officeDocument/2006/relationships/customXml" Target="../ink/ink236.xml"/><Relationship Id="rId612" Type="http://schemas.openxmlformats.org/officeDocument/2006/relationships/image" Target="../media/image321.png"/><Relationship Id="rId251" Type="http://schemas.openxmlformats.org/officeDocument/2006/relationships/customXml" Target="../ink/ink138.xml"/><Relationship Id="rId489" Type="http://schemas.openxmlformats.org/officeDocument/2006/relationships/customXml" Target="../ink/ink257.xml"/><Relationship Id="rId654" Type="http://schemas.openxmlformats.org/officeDocument/2006/relationships/image" Target="../media/image342.png"/><Relationship Id="rId46" Type="http://schemas.openxmlformats.org/officeDocument/2006/relationships/image" Target="../media/image39.png"/><Relationship Id="rId293" Type="http://schemas.openxmlformats.org/officeDocument/2006/relationships/customXml" Target="../ink/ink159.xml"/><Relationship Id="rId307" Type="http://schemas.openxmlformats.org/officeDocument/2006/relationships/customXml" Target="../ink/ink166.xml"/><Relationship Id="rId349" Type="http://schemas.openxmlformats.org/officeDocument/2006/relationships/customXml" Target="../ink/ink187.xml"/><Relationship Id="rId514" Type="http://schemas.openxmlformats.org/officeDocument/2006/relationships/customXml" Target="../ink/ink270.xml"/><Relationship Id="rId556" Type="http://schemas.openxmlformats.org/officeDocument/2006/relationships/image" Target="../media/image293.png"/><Relationship Id="rId88" Type="http://schemas.openxmlformats.org/officeDocument/2006/relationships/image" Target="../media/image60.png"/><Relationship Id="rId111" Type="http://schemas.openxmlformats.org/officeDocument/2006/relationships/customXml" Target="../ink/ink68.xml"/><Relationship Id="rId153" Type="http://schemas.openxmlformats.org/officeDocument/2006/relationships/customXml" Target="../ink/ink89.xml"/><Relationship Id="rId195" Type="http://schemas.openxmlformats.org/officeDocument/2006/relationships/customXml" Target="../ink/ink110.xml"/><Relationship Id="rId209" Type="http://schemas.openxmlformats.org/officeDocument/2006/relationships/customXml" Target="../ink/ink117.xml"/><Relationship Id="rId360" Type="http://schemas.openxmlformats.org/officeDocument/2006/relationships/image" Target="../media/image196.png"/><Relationship Id="rId416" Type="http://schemas.openxmlformats.org/officeDocument/2006/relationships/image" Target="../media/image224.png"/><Relationship Id="rId598" Type="http://schemas.openxmlformats.org/officeDocument/2006/relationships/image" Target="../media/image314.png"/><Relationship Id="rId220" Type="http://schemas.openxmlformats.org/officeDocument/2006/relationships/image" Target="../media/image126.png"/><Relationship Id="rId458" Type="http://schemas.openxmlformats.org/officeDocument/2006/relationships/image" Target="../media/image245.png"/><Relationship Id="rId623" Type="http://schemas.openxmlformats.org/officeDocument/2006/relationships/customXml" Target="../ink/ink325.xml"/><Relationship Id="rId15" Type="http://schemas.openxmlformats.org/officeDocument/2006/relationships/customXml" Target="../ink/ink20.xml"/><Relationship Id="rId57" Type="http://schemas.openxmlformats.org/officeDocument/2006/relationships/customXml" Target="../ink/ink41.xml"/><Relationship Id="rId262" Type="http://schemas.openxmlformats.org/officeDocument/2006/relationships/image" Target="../media/image147.png"/><Relationship Id="rId318" Type="http://schemas.openxmlformats.org/officeDocument/2006/relationships/image" Target="../media/image175.png"/><Relationship Id="rId525" Type="http://schemas.openxmlformats.org/officeDocument/2006/relationships/image" Target="../media/image278.png"/><Relationship Id="rId567" Type="http://schemas.openxmlformats.org/officeDocument/2006/relationships/customXml" Target="../ink/ink297.xml"/><Relationship Id="rId99" Type="http://schemas.openxmlformats.org/officeDocument/2006/relationships/customXml" Target="../ink/ink62.xml"/><Relationship Id="rId122" Type="http://schemas.openxmlformats.org/officeDocument/2006/relationships/image" Target="../media/image77.png"/><Relationship Id="rId164" Type="http://schemas.openxmlformats.org/officeDocument/2006/relationships/image" Target="../media/image98.png"/><Relationship Id="rId371" Type="http://schemas.openxmlformats.org/officeDocument/2006/relationships/customXml" Target="../ink/ink198.xml"/><Relationship Id="rId427" Type="http://schemas.openxmlformats.org/officeDocument/2006/relationships/customXml" Target="../ink/ink226.xml"/><Relationship Id="rId469" Type="http://schemas.openxmlformats.org/officeDocument/2006/relationships/customXml" Target="../ink/ink247.xml"/><Relationship Id="rId634" Type="http://schemas.openxmlformats.org/officeDocument/2006/relationships/image" Target="../media/image332.png"/><Relationship Id="rId26" Type="http://schemas.openxmlformats.org/officeDocument/2006/relationships/image" Target="../media/image29.png"/><Relationship Id="rId231" Type="http://schemas.openxmlformats.org/officeDocument/2006/relationships/customXml" Target="../ink/ink128.xml"/><Relationship Id="rId273" Type="http://schemas.openxmlformats.org/officeDocument/2006/relationships/customXml" Target="../ink/ink149.xml"/><Relationship Id="rId329" Type="http://schemas.openxmlformats.org/officeDocument/2006/relationships/customXml" Target="../ink/ink177.xml"/><Relationship Id="rId480" Type="http://schemas.openxmlformats.org/officeDocument/2006/relationships/image" Target="../media/image256.png"/><Relationship Id="rId536" Type="http://schemas.openxmlformats.org/officeDocument/2006/relationships/customXml" Target="../ink/ink281.xml"/><Relationship Id="rId68" Type="http://schemas.openxmlformats.org/officeDocument/2006/relationships/image" Target="../media/image50.png"/><Relationship Id="rId133" Type="http://schemas.openxmlformats.org/officeDocument/2006/relationships/customXml" Target="../ink/ink79.xml"/><Relationship Id="rId175" Type="http://schemas.openxmlformats.org/officeDocument/2006/relationships/customXml" Target="../ink/ink100.xml"/><Relationship Id="rId340" Type="http://schemas.openxmlformats.org/officeDocument/2006/relationships/image" Target="../media/image186.png"/><Relationship Id="rId578" Type="http://schemas.openxmlformats.org/officeDocument/2006/relationships/image" Target="../media/image304.png"/><Relationship Id="rId200" Type="http://schemas.openxmlformats.org/officeDocument/2006/relationships/image" Target="../media/image116.png"/><Relationship Id="rId382" Type="http://schemas.openxmlformats.org/officeDocument/2006/relationships/image" Target="../media/image207.png"/><Relationship Id="rId438" Type="http://schemas.openxmlformats.org/officeDocument/2006/relationships/image" Target="../media/image235.png"/><Relationship Id="rId603" Type="http://schemas.openxmlformats.org/officeDocument/2006/relationships/customXml" Target="../ink/ink315.xml"/><Relationship Id="rId645" Type="http://schemas.openxmlformats.org/officeDocument/2006/relationships/customXml" Target="../ink/ink336.xml"/><Relationship Id="rId242" Type="http://schemas.openxmlformats.org/officeDocument/2006/relationships/image" Target="../media/image137.png"/><Relationship Id="rId284" Type="http://schemas.openxmlformats.org/officeDocument/2006/relationships/image" Target="../media/image158.png"/><Relationship Id="rId491" Type="http://schemas.openxmlformats.org/officeDocument/2006/relationships/customXml" Target="../ink/ink258.xml"/><Relationship Id="rId505" Type="http://schemas.openxmlformats.org/officeDocument/2006/relationships/image" Target="../media/image268.png"/><Relationship Id="rId37" Type="http://schemas.openxmlformats.org/officeDocument/2006/relationships/customXml" Target="../ink/ink31.xml"/><Relationship Id="rId79" Type="http://schemas.openxmlformats.org/officeDocument/2006/relationships/customXml" Target="../ink/ink52.xml"/><Relationship Id="rId102" Type="http://schemas.openxmlformats.org/officeDocument/2006/relationships/image" Target="../media/image67.png"/><Relationship Id="rId144" Type="http://schemas.openxmlformats.org/officeDocument/2006/relationships/image" Target="../media/image88.png"/><Relationship Id="rId547" Type="http://schemas.openxmlformats.org/officeDocument/2006/relationships/image" Target="../media/image289.png"/><Relationship Id="rId589" Type="http://schemas.openxmlformats.org/officeDocument/2006/relationships/customXml" Target="../ink/ink308.xml"/><Relationship Id="rId90" Type="http://schemas.openxmlformats.org/officeDocument/2006/relationships/image" Target="../media/image61.png"/><Relationship Id="rId186" Type="http://schemas.openxmlformats.org/officeDocument/2006/relationships/image" Target="../media/image109.png"/><Relationship Id="rId351" Type="http://schemas.openxmlformats.org/officeDocument/2006/relationships/customXml" Target="../ink/ink188.xml"/><Relationship Id="rId393" Type="http://schemas.openxmlformats.org/officeDocument/2006/relationships/customXml" Target="../ink/ink209.xml"/><Relationship Id="rId407" Type="http://schemas.openxmlformats.org/officeDocument/2006/relationships/customXml" Target="../ink/ink216.xml"/><Relationship Id="rId449" Type="http://schemas.openxmlformats.org/officeDocument/2006/relationships/customXml" Target="../ink/ink237.xml"/><Relationship Id="rId614" Type="http://schemas.openxmlformats.org/officeDocument/2006/relationships/image" Target="../media/image322.png"/><Relationship Id="rId656" Type="http://schemas.openxmlformats.org/officeDocument/2006/relationships/image" Target="../media/image343.png"/><Relationship Id="rId211" Type="http://schemas.openxmlformats.org/officeDocument/2006/relationships/customXml" Target="../ink/ink118.xml"/><Relationship Id="rId253" Type="http://schemas.openxmlformats.org/officeDocument/2006/relationships/customXml" Target="../ink/ink139.xml"/><Relationship Id="rId295" Type="http://schemas.openxmlformats.org/officeDocument/2006/relationships/customXml" Target="../ink/ink160.xml"/><Relationship Id="rId309" Type="http://schemas.openxmlformats.org/officeDocument/2006/relationships/customXml" Target="../ink/ink167.xml"/><Relationship Id="rId460" Type="http://schemas.openxmlformats.org/officeDocument/2006/relationships/image" Target="../media/image246.png"/><Relationship Id="rId516" Type="http://schemas.openxmlformats.org/officeDocument/2006/relationships/customXml" Target="../ink/ink271.xml"/><Relationship Id="rId48" Type="http://schemas.openxmlformats.org/officeDocument/2006/relationships/image" Target="../media/image40.png"/><Relationship Id="rId113" Type="http://schemas.openxmlformats.org/officeDocument/2006/relationships/customXml" Target="../ink/ink69.xml"/><Relationship Id="rId320" Type="http://schemas.openxmlformats.org/officeDocument/2006/relationships/image" Target="../media/image176.png"/><Relationship Id="rId558" Type="http://schemas.openxmlformats.org/officeDocument/2006/relationships/image" Target="../media/image294.png"/><Relationship Id="rId155" Type="http://schemas.openxmlformats.org/officeDocument/2006/relationships/customXml" Target="../ink/ink90.xml"/><Relationship Id="rId197" Type="http://schemas.openxmlformats.org/officeDocument/2006/relationships/customXml" Target="../ink/ink111.xml"/><Relationship Id="rId362" Type="http://schemas.openxmlformats.org/officeDocument/2006/relationships/image" Target="../media/image197.png"/><Relationship Id="rId418" Type="http://schemas.openxmlformats.org/officeDocument/2006/relationships/image" Target="../media/image225.png"/><Relationship Id="rId625" Type="http://schemas.openxmlformats.org/officeDocument/2006/relationships/customXml" Target="../ink/ink326.xml"/><Relationship Id="rId222" Type="http://schemas.openxmlformats.org/officeDocument/2006/relationships/image" Target="../media/image127.png"/><Relationship Id="rId264" Type="http://schemas.openxmlformats.org/officeDocument/2006/relationships/image" Target="../media/image148.png"/><Relationship Id="rId471" Type="http://schemas.openxmlformats.org/officeDocument/2006/relationships/customXml" Target="../ink/ink248.xml"/><Relationship Id="rId17" Type="http://schemas.openxmlformats.org/officeDocument/2006/relationships/customXml" Target="../ink/ink21.xml"/><Relationship Id="rId59" Type="http://schemas.openxmlformats.org/officeDocument/2006/relationships/customXml" Target="../ink/ink42.xml"/><Relationship Id="rId124" Type="http://schemas.openxmlformats.org/officeDocument/2006/relationships/image" Target="../media/image78.png"/><Relationship Id="rId527" Type="http://schemas.openxmlformats.org/officeDocument/2006/relationships/image" Target="../media/image279.png"/><Relationship Id="rId569" Type="http://schemas.openxmlformats.org/officeDocument/2006/relationships/customXml" Target="../ink/ink298.xml"/><Relationship Id="rId70" Type="http://schemas.openxmlformats.org/officeDocument/2006/relationships/image" Target="../media/image51.png"/><Relationship Id="rId166" Type="http://schemas.openxmlformats.org/officeDocument/2006/relationships/image" Target="../media/image99.png"/><Relationship Id="rId331" Type="http://schemas.openxmlformats.org/officeDocument/2006/relationships/customXml" Target="../ink/ink178.xml"/><Relationship Id="rId373" Type="http://schemas.openxmlformats.org/officeDocument/2006/relationships/customXml" Target="../ink/ink199.xml"/><Relationship Id="rId429" Type="http://schemas.openxmlformats.org/officeDocument/2006/relationships/customXml" Target="../ink/ink227.xml"/><Relationship Id="rId580" Type="http://schemas.openxmlformats.org/officeDocument/2006/relationships/image" Target="../media/image305.png"/><Relationship Id="rId636" Type="http://schemas.openxmlformats.org/officeDocument/2006/relationships/image" Target="../media/image33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9.xml"/><Relationship Id="rId440" Type="http://schemas.openxmlformats.org/officeDocument/2006/relationships/image" Target="../media/image236.png"/><Relationship Id="rId28" Type="http://schemas.openxmlformats.org/officeDocument/2006/relationships/image" Target="../media/image30.png"/><Relationship Id="rId275" Type="http://schemas.openxmlformats.org/officeDocument/2006/relationships/customXml" Target="../ink/ink150.xml"/><Relationship Id="rId300" Type="http://schemas.openxmlformats.org/officeDocument/2006/relationships/image" Target="../media/image166.png"/><Relationship Id="rId482" Type="http://schemas.openxmlformats.org/officeDocument/2006/relationships/image" Target="../media/image257.png"/><Relationship Id="rId538" Type="http://schemas.openxmlformats.org/officeDocument/2006/relationships/customXml" Target="../ink/ink282.xml"/><Relationship Id="rId81" Type="http://schemas.openxmlformats.org/officeDocument/2006/relationships/customXml" Target="../ink/ink53.xml"/><Relationship Id="rId135" Type="http://schemas.openxmlformats.org/officeDocument/2006/relationships/customXml" Target="../ink/ink80.xml"/><Relationship Id="rId177" Type="http://schemas.openxmlformats.org/officeDocument/2006/relationships/customXml" Target="../ink/ink101.xml"/><Relationship Id="rId342" Type="http://schemas.openxmlformats.org/officeDocument/2006/relationships/image" Target="../media/image187.png"/><Relationship Id="rId384" Type="http://schemas.openxmlformats.org/officeDocument/2006/relationships/image" Target="../media/image208.png"/><Relationship Id="rId591" Type="http://schemas.openxmlformats.org/officeDocument/2006/relationships/customXml" Target="../ink/ink309.xml"/><Relationship Id="rId605" Type="http://schemas.openxmlformats.org/officeDocument/2006/relationships/customXml" Target="../ink/ink316.xml"/><Relationship Id="rId202" Type="http://schemas.openxmlformats.org/officeDocument/2006/relationships/image" Target="../media/image117.png"/><Relationship Id="rId244" Type="http://schemas.openxmlformats.org/officeDocument/2006/relationships/image" Target="../media/image138.png"/><Relationship Id="rId647" Type="http://schemas.openxmlformats.org/officeDocument/2006/relationships/customXml" Target="../ink/ink337.xml"/><Relationship Id="rId39" Type="http://schemas.openxmlformats.org/officeDocument/2006/relationships/customXml" Target="../ink/ink32.xml"/><Relationship Id="rId286" Type="http://schemas.openxmlformats.org/officeDocument/2006/relationships/image" Target="../media/image159.png"/><Relationship Id="rId451" Type="http://schemas.openxmlformats.org/officeDocument/2006/relationships/customXml" Target="../ink/ink238.xml"/><Relationship Id="rId493" Type="http://schemas.openxmlformats.org/officeDocument/2006/relationships/customXml" Target="../ink/ink259.xml"/><Relationship Id="rId507" Type="http://schemas.openxmlformats.org/officeDocument/2006/relationships/image" Target="../media/image269.png"/><Relationship Id="rId549" Type="http://schemas.openxmlformats.org/officeDocument/2006/relationships/image" Target="../media/image290.png"/><Relationship Id="rId50" Type="http://schemas.openxmlformats.org/officeDocument/2006/relationships/image" Target="../media/image41.png"/><Relationship Id="rId104" Type="http://schemas.openxmlformats.org/officeDocument/2006/relationships/image" Target="../media/image68.png"/><Relationship Id="rId146" Type="http://schemas.openxmlformats.org/officeDocument/2006/relationships/image" Target="../media/image89.png"/><Relationship Id="rId188" Type="http://schemas.openxmlformats.org/officeDocument/2006/relationships/image" Target="../media/image110.png"/><Relationship Id="rId311" Type="http://schemas.openxmlformats.org/officeDocument/2006/relationships/customXml" Target="../ink/ink168.xml"/><Relationship Id="rId353" Type="http://schemas.openxmlformats.org/officeDocument/2006/relationships/customXml" Target="../ink/ink189.xml"/><Relationship Id="rId395" Type="http://schemas.openxmlformats.org/officeDocument/2006/relationships/customXml" Target="../ink/ink210.xml"/><Relationship Id="rId409" Type="http://schemas.openxmlformats.org/officeDocument/2006/relationships/customXml" Target="../ink/ink217.xml"/><Relationship Id="rId560" Type="http://schemas.openxmlformats.org/officeDocument/2006/relationships/image" Target="../media/image295.png"/><Relationship Id="rId92" Type="http://schemas.openxmlformats.org/officeDocument/2006/relationships/image" Target="../media/image62.png"/><Relationship Id="rId213" Type="http://schemas.openxmlformats.org/officeDocument/2006/relationships/customXml" Target="../ink/ink119.xml"/><Relationship Id="rId420" Type="http://schemas.openxmlformats.org/officeDocument/2006/relationships/image" Target="../media/image226.png"/><Relationship Id="rId616" Type="http://schemas.openxmlformats.org/officeDocument/2006/relationships/image" Target="../media/image323.png"/><Relationship Id="rId658" Type="http://schemas.openxmlformats.org/officeDocument/2006/relationships/image" Target="../media/image344.png"/><Relationship Id="rId255" Type="http://schemas.openxmlformats.org/officeDocument/2006/relationships/customXml" Target="../ink/ink140.xml"/><Relationship Id="rId297" Type="http://schemas.openxmlformats.org/officeDocument/2006/relationships/customXml" Target="../ink/ink161.xml"/><Relationship Id="rId462" Type="http://schemas.openxmlformats.org/officeDocument/2006/relationships/image" Target="../media/image247.png"/><Relationship Id="rId518" Type="http://schemas.openxmlformats.org/officeDocument/2006/relationships/customXml" Target="../ink/ink272.xml"/><Relationship Id="rId115" Type="http://schemas.openxmlformats.org/officeDocument/2006/relationships/customXml" Target="../ink/ink70.xml"/><Relationship Id="rId157" Type="http://schemas.openxmlformats.org/officeDocument/2006/relationships/customXml" Target="../ink/ink91.xml"/><Relationship Id="rId322" Type="http://schemas.openxmlformats.org/officeDocument/2006/relationships/image" Target="../media/image177.png"/><Relationship Id="rId364" Type="http://schemas.openxmlformats.org/officeDocument/2006/relationships/image" Target="../media/image198.png"/><Relationship Id="rId61" Type="http://schemas.openxmlformats.org/officeDocument/2006/relationships/customXml" Target="../ink/ink43.xml"/><Relationship Id="rId199" Type="http://schemas.openxmlformats.org/officeDocument/2006/relationships/customXml" Target="../ink/ink112.xml"/><Relationship Id="rId571" Type="http://schemas.openxmlformats.org/officeDocument/2006/relationships/customXml" Target="../ink/ink299.xml"/><Relationship Id="rId627" Type="http://schemas.openxmlformats.org/officeDocument/2006/relationships/customXml" Target="../ink/ink327.xml"/><Relationship Id="rId19" Type="http://schemas.openxmlformats.org/officeDocument/2006/relationships/customXml" Target="../ink/ink22.xml"/><Relationship Id="rId224" Type="http://schemas.openxmlformats.org/officeDocument/2006/relationships/image" Target="../media/image128.png"/><Relationship Id="rId266" Type="http://schemas.openxmlformats.org/officeDocument/2006/relationships/image" Target="../media/image149.png"/><Relationship Id="rId431" Type="http://schemas.openxmlformats.org/officeDocument/2006/relationships/customXml" Target="../ink/ink228.xml"/><Relationship Id="rId473" Type="http://schemas.openxmlformats.org/officeDocument/2006/relationships/customXml" Target="../ink/ink249.xml"/><Relationship Id="rId529" Type="http://schemas.openxmlformats.org/officeDocument/2006/relationships/image" Target="../media/image280.png"/><Relationship Id="rId30" Type="http://schemas.openxmlformats.org/officeDocument/2006/relationships/image" Target="../media/image31.png"/><Relationship Id="rId126" Type="http://schemas.openxmlformats.org/officeDocument/2006/relationships/image" Target="../media/image79.png"/><Relationship Id="rId168" Type="http://schemas.openxmlformats.org/officeDocument/2006/relationships/image" Target="../media/image100.png"/><Relationship Id="rId333" Type="http://schemas.openxmlformats.org/officeDocument/2006/relationships/customXml" Target="../ink/ink179.xml"/><Relationship Id="rId540" Type="http://schemas.openxmlformats.org/officeDocument/2006/relationships/customXml" Target="../ink/ink283.xml"/><Relationship Id="rId72" Type="http://schemas.openxmlformats.org/officeDocument/2006/relationships/image" Target="../media/image52.png"/><Relationship Id="rId375" Type="http://schemas.openxmlformats.org/officeDocument/2006/relationships/customXml" Target="../ink/ink200.xml"/><Relationship Id="rId582" Type="http://schemas.openxmlformats.org/officeDocument/2006/relationships/image" Target="../media/image306.png"/><Relationship Id="rId638" Type="http://schemas.openxmlformats.org/officeDocument/2006/relationships/image" Target="../media/image334.png"/><Relationship Id="rId3" Type="http://schemas.openxmlformats.org/officeDocument/2006/relationships/customXml" Target="../ink/ink14.xml"/><Relationship Id="rId235" Type="http://schemas.openxmlformats.org/officeDocument/2006/relationships/customXml" Target="../ink/ink130.xml"/><Relationship Id="rId277" Type="http://schemas.openxmlformats.org/officeDocument/2006/relationships/customXml" Target="../ink/ink151.xml"/><Relationship Id="rId400" Type="http://schemas.openxmlformats.org/officeDocument/2006/relationships/image" Target="../media/image216.png"/><Relationship Id="rId442" Type="http://schemas.openxmlformats.org/officeDocument/2006/relationships/image" Target="../media/image237.png"/><Relationship Id="rId484" Type="http://schemas.openxmlformats.org/officeDocument/2006/relationships/image" Target="../media/image258.png"/><Relationship Id="rId137" Type="http://schemas.openxmlformats.org/officeDocument/2006/relationships/customXml" Target="../ink/ink81.xml"/><Relationship Id="rId302" Type="http://schemas.openxmlformats.org/officeDocument/2006/relationships/image" Target="../media/image167.png"/><Relationship Id="rId344" Type="http://schemas.openxmlformats.org/officeDocument/2006/relationships/image" Target="../media/image188.png"/><Relationship Id="rId41" Type="http://schemas.openxmlformats.org/officeDocument/2006/relationships/customXml" Target="../ink/ink33.xml"/><Relationship Id="rId83" Type="http://schemas.openxmlformats.org/officeDocument/2006/relationships/customXml" Target="../ink/ink54.xml"/><Relationship Id="rId179" Type="http://schemas.openxmlformats.org/officeDocument/2006/relationships/customXml" Target="../ink/ink102.xml"/><Relationship Id="rId386" Type="http://schemas.openxmlformats.org/officeDocument/2006/relationships/image" Target="../media/image209.png"/><Relationship Id="rId551" Type="http://schemas.openxmlformats.org/officeDocument/2006/relationships/image" Target="../media/image291.png"/><Relationship Id="rId593" Type="http://schemas.openxmlformats.org/officeDocument/2006/relationships/customXml" Target="../ink/ink310.xml"/><Relationship Id="rId607" Type="http://schemas.openxmlformats.org/officeDocument/2006/relationships/customXml" Target="../ink/ink317.xml"/><Relationship Id="rId649" Type="http://schemas.openxmlformats.org/officeDocument/2006/relationships/customXml" Target="../ink/ink338.xml"/><Relationship Id="rId190" Type="http://schemas.openxmlformats.org/officeDocument/2006/relationships/image" Target="../media/image111.png"/><Relationship Id="rId204" Type="http://schemas.openxmlformats.org/officeDocument/2006/relationships/image" Target="../media/image118.png"/><Relationship Id="rId246" Type="http://schemas.openxmlformats.org/officeDocument/2006/relationships/image" Target="../media/image139.png"/><Relationship Id="rId288" Type="http://schemas.openxmlformats.org/officeDocument/2006/relationships/image" Target="../media/image160.png"/><Relationship Id="rId411" Type="http://schemas.openxmlformats.org/officeDocument/2006/relationships/customXml" Target="../ink/ink218.xml"/><Relationship Id="rId453" Type="http://schemas.openxmlformats.org/officeDocument/2006/relationships/customXml" Target="../ink/ink239.xml"/><Relationship Id="rId509" Type="http://schemas.openxmlformats.org/officeDocument/2006/relationships/image" Target="../media/image270.png"/><Relationship Id="rId660" Type="http://schemas.openxmlformats.org/officeDocument/2006/relationships/image" Target="../media/image345.png"/><Relationship Id="rId106" Type="http://schemas.openxmlformats.org/officeDocument/2006/relationships/image" Target="../media/image69.png"/><Relationship Id="rId313" Type="http://schemas.openxmlformats.org/officeDocument/2006/relationships/customXml" Target="../ink/ink169.xml"/><Relationship Id="rId495" Type="http://schemas.openxmlformats.org/officeDocument/2006/relationships/customXml" Target="../ink/ink260.xml"/><Relationship Id="rId10" Type="http://schemas.openxmlformats.org/officeDocument/2006/relationships/image" Target="../media/image21.png"/><Relationship Id="rId52" Type="http://schemas.openxmlformats.org/officeDocument/2006/relationships/image" Target="../media/image42.png"/><Relationship Id="rId94" Type="http://schemas.openxmlformats.org/officeDocument/2006/relationships/image" Target="../media/image63.png"/><Relationship Id="rId148" Type="http://schemas.openxmlformats.org/officeDocument/2006/relationships/image" Target="../media/image90.png"/><Relationship Id="rId355" Type="http://schemas.openxmlformats.org/officeDocument/2006/relationships/customXml" Target="../ink/ink190.xml"/><Relationship Id="rId397" Type="http://schemas.openxmlformats.org/officeDocument/2006/relationships/customXml" Target="../ink/ink211.xml"/><Relationship Id="rId520" Type="http://schemas.openxmlformats.org/officeDocument/2006/relationships/customXml" Target="../ink/ink273.xml"/><Relationship Id="rId562" Type="http://schemas.openxmlformats.org/officeDocument/2006/relationships/image" Target="../media/image296.png"/><Relationship Id="rId618" Type="http://schemas.openxmlformats.org/officeDocument/2006/relationships/image" Target="../media/image324.png"/><Relationship Id="rId215" Type="http://schemas.openxmlformats.org/officeDocument/2006/relationships/customXml" Target="../ink/ink120.xml"/><Relationship Id="rId257" Type="http://schemas.openxmlformats.org/officeDocument/2006/relationships/customXml" Target="../ink/ink141.xml"/><Relationship Id="rId422" Type="http://schemas.openxmlformats.org/officeDocument/2006/relationships/image" Target="../media/image227.png"/><Relationship Id="rId464" Type="http://schemas.openxmlformats.org/officeDocument/2006/relationships/image" Target="../media/image248.png"/><Relationship Id="rId299" Type="http://schemas.openxmlformats.org/officeDocument/2006/relationships/customXml" Target="../ink/ink162.xml"/><Relationship Id="rId63" Type="http://schemas.openxmlformats.org/officeDocument/2006/relationships/customXml" Target="../ink/ink44.xml"/><Relationship Id="rId159" Type="http://schemas.openxmlformats.org/officeDocument/2006/relationships/customXml" Target="../ink/ink92.xml"/><Relationship Id="rId366" Type="http://schemas.openxmlformats.org/officeDocument/2006/relationships/image" Target="../media/image199.png"/><Relationship Id="rId573" Type="http://schemas.openxmlformats.org/officeDocument/2006/relationships/customXml" Target="../ink/ink300.xml"/><Relationship Id="rId226" Type="http://schemas.openxmlformats.org/officeDocument/2006/relationships/image" Target="../media/image129.png"/><Relationship Id="rId433" Type="http://schemas.openxmlformats.org/officeDocument/2006/relationships/customXml" Target="../ink/ink229.xml"/><Relationship Id="rId640" Type="http://schemas.openxmlformats.org/officeDocument/2006/relationships/image" Target="../media/image335.png"/><Relationship Id="rId74" Type="http://schemas.openxmlformats.org/officeDocument/2006/relationships/image" Target="../media/image53.png"/><Relationship Id="rId377" Type="http://schemas.openxmlformats.org/officeDocument/2006/relationships/customXml" Target="../ink/ink201.xml"/><Relationship Id="rId500" Type="http://schemas.openxmlformats.org/officeDocument/2006/relationships/customXml" Target="../ink/ink263.xml"/><Relationship Id="rId584" Type="http://schemas.openxmlformats.org/officeDocument/2006/relationships/image" Target="../media/image307.png"/><Relationship Id="rId5" Type="http://schemas.openxmlformats.org/officeDocument/2006/relationships/customXml" Target="../ink/ink15.xml"/><Relationship Id="rId237" Type="http://schemas.openxmlformats.org/officeDocument/2006/relationships/customXml" Target="../ink/ink131.xml"/><Relationship Id="rId444" Type="http://schemas.openxmlformats.org/officeDocument/2006/relationships/image" Target="../media/image238.png"/><Relationship Id="rId651" Type="http://schemas.openxmlformats.org/officeDocument/2006/relationships/customXml" Target="../ink/ink339.xml"/><Relationship Id="rId290" Type="http://schemas.openxmlformats.org/officeDocument/2006/relationships/image" Target="../media/image161.png"/><Relationship Id="rId304" Type="http://schemas.openxmlformats.org/officeDocument/2006/relationships/image" Target="../media/image168.png"/><Relationship Id="rId388" Type="http://schemas.openxmlformats.org/officeDocument/2006/relationships/image" Target="../media/image210.png"/><Relationship Id="rId511" Type="http://schemas.openxmlformats.org/officeDocument/2006/relationships/image" Target="../media/image271.png"/><Relationship Id="rId609" Type="http://schemas.openxmlformats.org/officeDocument/2006/relationships/customXml" Target="../ink/ink318.xml"/><Relationship Id="rId85" Type="http://schemas.openxmlformats.org/officeDocument/2006/relationships/customXml" Target="../ink/ink55.xml"/><Relationship Id="rId150" Type="http://schemas.openxmlformats.org/officeDocument/2006/relationships/image" Target="../media/image91.png"/><Relationship Id="rId595" Type="http://schemas.openxmlformats.org/officeDocument/2006/relationships/customXml" Target="../ink/ink311.xml"/><Relationship Id="rId248" Type="http://schemas.openxmlformats.org/officeDocument/2006/relationships/image" Target="../media/image140.png"/><Relationship Id="rId455" Type="http://schemas.openxmlformats.org/officeDocument/2006/relationships/customXml" Target="../ink/ink240.xml"/><Relationship Id="rId662" Type="http://schemas.openxmlformats.org/officeDocument/2006/relationships/image" Target="../media/image346.png"/><Relationship Id="rId12" Type="http://schemas.openxmlformats.org/officeDocument/2006/relationships/image" Target="../media/image22.png"/><Relationship Id="rId108" Type="http://schemas.openxmlformats.org/officeDocument/2006/relationships/image" Target="../media/image70.png"/><Relationship Id="rId315" Type="http://schemas.openxmlformats.org/officeDocument/2006/relationships/customXml" Target="../ink/ink170.xml"/><Relationship Id="rId522" Type="http://schemas.openxmlformats.org/officeDocument/2006/relationships/customXml" Target="../ink/ink274.xml"/><Relationship Id="rId96" Type="http://schemas.openxmlformats.org/officeDocument/2006/relationships/image" Target="../media/image64.png"/><Relationship Id="rId161" Type="http://schemas.openxmlformats.org/officeDocument/2006/relationships/customXml" Target="../ink/ink93.xml"/><Relationship Id="rId399" Type="http://schemas.openxmlformats.org/officeDocument/2006/relationships/customXml" Target="../ink/ink212.xml"/><Relationship Id="rId259" Type="http://schemas.openxmlformats.org/officeDocument/2006/relationships/customXml" Target="../ink/ink142.xml"/><Relationship Id="rId466" Type="http://schemas.openxmlformats.org/officeDocument/2006/relationships/image" Target="../media/image249.png"/><Relationship Id="rId23" Type="http://schemas.openxmlformats.org/officeDocument/2006/relationships/customXml" Target="../ink/ink24.xml"/><Relationship Id="rId119" Type="http://schemas.openxmlformats.org/officeDocument/2006/relationships/customXml" Target="../ink/ink72.xml"/><Relationship Id="rId326" Type="http://schemas.openxmlformats.org/officeDocument/2006/relationships/image" Target="../media/image179.png"/><Relationship Id="rId533" Type="http://schemas.openxmlformats.org/officeDocument/2006/relationships/image" Target="../media/image282.png"/><Relationship Id="rId172" Type="http://schemas.openxmlformats.org/officeDocument/2006/relationships/image" Target="../media/image102.png"/><Relationship Id="rId477" Type="http://schemas.openxmlformats.org/officeDocument/2006/relationships/customXml" Target="../ink/ink251.xml"/><Relationship Id="rId600" Type="http://schemas.openxmlformats.org/officeDocument/2006/relationships/image" Target="../media/image315.png"/><Relationship Id="rId337" Type="http://schemas.openxmlformats.org/officeDocument/2006/relationships/customXml" Target="../ink/ink181.xml"/><Relationship Id="rId34" Type="http://schemas.openxmlformats.org/officeDocument/2006/relationships/image" Target="../media/image33.png"/><Relationship Id="rId544" Type="http://schemas.openxmlformats.org/officeDocument/2006/relationships/customXml" Target="../ink/ink285.xml"/><Relationship Id="rId183" Type="http://schemas.openxmlformats.org/officeDocument/2006/relationships/customXml" Target="../ink/ink104.xml"/><Relationship Id="rId390" Type="http://schemas.openxmlformats.org/officeDocument/2006/relationships/image" Target="../media/image211.png"/><Relationship Id="rId404" Type="http://schemas.openxmlformats.org/officeDocument/2006/relationships/image" Target="../media/image218.png"/><Relationship Id="rId611" Type="http://schemas.openxmlformats.org/officeDocument/2006/relationships/customXml" Target="../ink/ink319.xml"/><Relationship Id="rId250" Type="http://schemas.openxmlformats.org/officeDocument/2006/relationships/image" Target="../media/image141.png"/><Relationship Id="rId488" Type="http://schemas.openxmlformats.org/officeDocument/2006/relationships/image" Target="../media/image260.png"/><Relationship Id="rId45" Type="http://schemas.openxmlformats.org/officeDocument/2006/relationships/customXml" Target="../ink/ink35.xml"/><Relationship Id="rId110" Type="http://schemas.openxmlformats.org/officeDocument/2006/relationships/image" Target="../media/image71.png"/><Relationship Id="rId348" Type="http://schemas.openxmlformats.org/officeDocument/2006/relationships/image" Target="../media/image190.png"/><Relationship Id="rId555" Type="http://schemas.openxmlformats.org/officeDocument/2006/relationships/customXml" Target="../ink/ink291.xml"/><Relationship Id="rId194" Type="http://schemas.openxmlformats.org/officeDocument/2006/relationships/image" Target="../media/image113.png"/><Relationship Id="rId208" Type="http://schemas.openxmlformats.org/officeDocument/2006/relationships/image" Target="../media/image120.png"/><Relationship Id="rId415" Type="http://schemas.openxmlformats.org/officeDocument/2006/relationships/customXml" Target="../ink/ink220.xml"/><Relationship Id="rId622" Type="http://schemas.openxmlformats.org/officeDocument/2006/relationships/image" Target="../media/image326.png"/><Relationship Id="rId261" Type="http://schemas.openxmlformats.org/officeDocument/2006/relationships/customXml" Target="../ink/ink143.xml"/><Relationship Id="rId499" Type="http://schemas.openxmlformats.org/officeDocument/2006/relationships/image" Target="../media/image265.png"/><Relationship Id="rId56" Type="http://schemas.openxmlformats.org/officeDocument/2006/relationships/image" Target="../media/image44.png"/><Relationship Id="rId359" Type="http://schemas.openxmlformats.org/officeDocument/2006/relationships/customXml" Target="../ink/ink192.xml"/><Relationship Id="rId566" Type="http://schemas.openxmlformats.org/officeDocument/2006/relationships/image" Target="../media/image298.png"/><Relationship Id="rId121" Type="http://schemas.openxmlformats.org/officeDocument/2006/relationships/customXml" Target="../ink/ink73.xml"/><Relationship Id="rId219" Type="http://schemas.openxmlformats.org/officeDocument/2006/relationships/customXml" Target="../ink/ink122.xml"/><Relationship Id="rId426" Type="http://schemas.openxmlformats.org/officeDocument/2006/relationships/image" Target="../media/image229.png"/><Relationship Id="rId633" Type="http://schemas.openxmlformats.org/officeDocument/2006/relationships/customXml" Target="../ink/ink330.xml"/><Relationship Id="rId67" Type="http://schemas.openxmlformats.org/officeDocument/2006/relationships/customXml" Target="../ink/ink46.xml"/><Relationship Id="rId272" Type="http://schemas.openxmlformats.org/officeDocument/2006/relationships/image" Target="../media/image152.png"/><Relationship Id="rId577" Type="http://schemas.openxmlformats.org/officeDocument/2006/relationships/customXml" Target="../ink/ink302.xml"/><Relationship Id="rId132" Type="http://schemas.openxmlformats.org/officeDocument/2006/relationships/image" Target="../media/image82.png"/><Relationship Id="rId437" Type="http://schemas.openxmlformats.org/officeDocument/2006/relationships/customXml" Target="../ink/ink231.xml"/><Relationship Id="rId644" Type="http://schemas.openxmlformats.org/officeDocument/2006/relationships/image" Target="../media/image337.png"/><Relationship Id="rId283" Type="http://schemas.openxmlformats.org/officeDocument/2006/relationships/customXml" Target="../ink/ink154.xml"/><Relationship Id="rId490" Type="http://schemas.openxmlformats.org/officeDocument/2006/relationships/image" Target="../media/image261.png"/><Relationship Id="rId504" Type="http://schemas.openxmlformats.org/officeDocument/2006/relationships/customXml" Target="../ink/ink265.xml"/><Relationship Id="rId78" Type="http://schemas.openxmlformats.org/officeDocument/2006/relationships/image" Target="../media/image55.png"/><Relationship Id="rId143" Type="http://schemas.openxmlformats.org/officeDocument/2006/relationships/customXml" Target="../ink/ink84.xml"/><Relationship Id="rId350" Type="http://schemas.openxmlformats.org/officeDocument/2006/relationships/image" Target="../media/image191.png"/><Relationship Id="rId588" Type="http://schemas.openxmlformats.org/officeDocument/2006/relationships/image" Target="../media/image309.png"/><Relationship Id="rId9" Type="http://schemas.openxmlformats.org/officeDocument/2006/relationships/customXml" Target="../ink/ink17.xml"/><Relationship Id="rId210" Type="http://schemas.openxmlformats.org/officeDocument/2006/relationships/image" Target="../media/image121.png"/><Relationship Id="rId448" Type="http://schemas.openxmlformats.org/officeDocument/2006/relationships/image" Target="../media/image240.png"/><Relationship Id="rId655" Type="http://schemas.openxmlformats.org/officeDocument/2006/relationships/customXml" Target="../ink/ink341.xml"/><Relationship Id="rId294" Type="http://schemas.openxmlformats.org/officeDocument/2006/relationships/image" Target="../media/image163.png"/><Relationship Id="rId308" Type="http://schemas.openxmlformats.org/officeDocument/2006/relationships/image" Target="../media/image170.png"/><Relationship Id="rId515" Type="http://schemas.openxmlformats.org/officeDocument/2006/relationships/image" Target="../media/image273.png"/><Relationship Id="rId89" Type="http://schemas.openxmlformats.org/officeDocument/2006/relationships/customXml" Target="../ink/ink57.xml"/><Relationship Id="rId154" Type="http://schemas.openxmlformats.org/officeDocument/2006/relationships/image" Target="../media/image93.png"/><Relationship Id="rId361" Type="http://schemas.openxmlformats.org/officeDocument/2006/relationships/customXml" Target="../ink/ink193.xml"/><Relationship Id="rId599" Type="http://schemas.openxmlformats.org/officeDocument/2006/relationships/customXml" Target="../ink/ink313.xml"/><Relationship Id="rId459" Type="http://schemas.openxmlformats.org/officeDocument/2006/relationships/customXml" Target="../ink/ink242.xml"/><Relationship Id="rId16" Type="http://schemas.openxmlformats.org/officeDocument/2006/relationships/image" Target="../media/image24.png"/><Relationship Id="rId221" Type="http://schemas.openxmlformats.org/officeDocument/2006/relationships/customXml" Target="../ink/ink123.xml"/><Relationship Id="rId319" Type="http://schemas.openxmlformats.org/officeDocument/2006/relationships/customXml" Target="../ink/ink172.xml"/><Relationship Id="rId526" Type="http://schemas.openxmlformats.org/officeDocument/2006/relationships/customXml" Target="../ink/ink276.xml"/><Relationship Id="rId165" Type="http://schemas.openxmlformats.org/officeDocument/2006/relationships/customXml" Target="../ink/ink95.xml"/><Relationship Id="rId372" Type="http://schemas.openxmlformats.org/officeDocument/2006/relationships/image" Target="../media/image20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2.xml"/><Relationship Id="rId671" Type="http://schemas.openxmlformats.org/officeDocument/2006/relationships/customXml" Target="../ink/ink682.xml"/><Relationship Id="rId769" Type="http://schemas.openxmlformats.org/officeDocument/2006/relationships/image" Target="../media/image721.png"/><Relationship Id="rId21" Type="http://schemas.openxmlformats.org/officeDocument/2006/relationships/customXml" Target="../ink/ink354.xml"/><Relationship Id="rId324" Type="http://schemas.openxmlformats.org/officeDocument/2006/relationships/image" Target="../media/image504.png"/><Relationship Id="rId531" Type="http://schemas.openxmlformats.org/officeDocument/2006/relationships/image" Target="../media/image605.png"/><Relationship Id="rId629" Type="http://schemas.openxmlformats.org/officeDocument/2006/relationships/customXml" Target="../ink/ink661.xml"/><Relationship Id="rId170" Type="http://schemas.openxmlformats.org/officeDocument/2006/relationships/image" Target="../media/image429.png"/><Relationship Id="rId836" Type="http://schemas.openxmlformats.org/officeDocument/2006/relationships/image" Target="../media/image754.png"/><Relationship Id="rId268" Type="http://schemas.openxmlformats.org/officeDocument/2006/relationships/customXml" Target="../ink/ink478.xml"/><Relationship Id="rId475" Type="http://schemas.openxmlformats.org/officeDocument/2006/relationships/image" Target="../media/image577.png"/><Relationship Id="rId682" Type="http://schemas.openxmlformats.org/officeDocument/2006/relationships/image" Target="../media/image678.png"/><Relationship Id="rId32" Type="http://schemas.openxmlformats.org/officeDocument/2006/relationships/image" Target="../media/image360.png"/><Relationship Id="rId128" Type="http://schemas.openxmlformats.org/officeDocument/2006/relationships/image" Target="../media/image408.png"/><Relationship Id="rId335" Type="http://schemas.openxmlformats.org/officeDocument/2006/relationships/image" Target="../media/image509.png"/><Relationship Id="rId542" Type="http://schemas.openxmlformats.org/officeDocument/2006/relationships/customXml" Target="../ink/ink617.xml"/><Relationship Id="rId181" Type="http://schemas.openxmlformats.org/officeDocument/2006/relationships/customXml" Target="../ink/ink434.xml"/><Relationship Id="rId402" Type="http://schemas.openxmlformats.org/officeDocument/2006/relationships/customXml" Target="../ink/ink546.xml"/><Relationship Id="rId847" Type="http://schemas.openxmlformats.org/officeDocument/2006/relationships/customXml" Target="../ink/ink771.xml"/><Relationship Id="rId279" Type="http://schemas.openxmlformats.org/officeDocument/2006/relationships/image" Target="../media/image482.png"/><Relationship Id="rId486" Type="http://schemas.openxmlformats.org/officeDocument/2006/relationships/customXml" Target="../ink/ink589.xml"/><Relationship Id="rId693" Type="http://schemas.openxmlformats.org/officeDocument/2006/relationships/customXml" Target="../ink/ink693.xml"/><Relationship Id="rId707" Type="http://schemas.openxmlformats.org/officeDocument/2006/relationships/image" Target="../media/image690.png"/><Relationship Id="rId43" Type="http://schemas.openxmlformats.org/officeDocument/2006/relationships/customXml" Target="../ink/ink365.xml"/><Relationship Id="rId139" Type="http://schemas.openxmlformats.org/officeDocument/2006/relationships/customXml" Target="../ink/ink413.xml"/><Relationship Id="rId346" Type="http://schemas.openxmlformats.org/officeDocument/2006/relationships/customXml" Target="../ink/ink518.xml"/><Relationship Id="rId553" Type="http://schemas.openxmlformats.org/officeDocument/2006/relationships/image" Target="../media/image616.png"/><Relationship Id="rId760" Type="http://schemas.openxmlformats.org/officeDocument/2006/relationships/customXml" Target="../ink/ink727.xml"/><Relationship Id="rId192" Type="http://schemas.openxmlformats.org/officeDocument/2006/relationships/image" Target="../media/image440.png"/><Relationship Id="rId206" Type="http://schemas.openxmlformats.org/officeDocument/2006/relationships/customXml" Target="../ink/ink447.xml"/><Relationship Id="rId413" Type="http://schemas.openxmlformats.org/officeDocument/2006/relationships/customXml" Target="../ink/ink552.xml"/><Relationship Id="rId858" Type="http://schemas.openxmlformats.org/officeDocument/2006/relationships/image" Target="../media/image765.png"/><Relationship Id="rId497" Type="http://schemas.openxmlformats.org/officeDocument/2006/relationships/image" Target="../media/image588.png"/><Relationship Id="rId620" Type="http://schemas.openxmlformats.org/officeDocument/2006/relationships/customXml" Target="../ink/ink656.xml"/><Relationship Id="rId718" Type="http://schemas.openxmlformats.org/officeDocument/2006/relationships/customXml" Target="../ink/ink706.xml"/><Relationship Id="rId357" Type="http://schemas.openxmlformats.org/officeDocument/2006/relationships/image" Target="../media/image520.png"/><Relationship Id="rId54" Type="http://schemas.openxmlformats.org/officeDocument/2006/relationships/image" Target="../media/image371.png"/><Relationship Id="rId217" Type="http://schemas.openxmlformats.org/officeDocument/2006/relationships/image" Target="../media/image451.png"/><Relationship Id="rId564" Type="http://schemas.openxmlformats.org/officeDocument/2006/relationships/customXml" Target="../ink/ink628.xml"/><Relationship Id="rId771" Type="http://schemas.openxmlformats.org/officeDocument/2006/relationships/image" Target="../media/image722.png"/><Relationship Id="rId869" Type="http://schemas.openxmlformats.org/officeDocument/2006/relationships/customXml" Target="../ink/ink782.xml"/><Relationship Id="rId424" Type="http://schemas.openxmlformats.org/officeDocument/2006/relationships/image" Target="../media/image553.png"/><Relationship Id="rId631" Type="http://schemas.openxmlformats.org/officeDocument/2006/relationships/customXml" Target="../ink/ink662.xml"/><Relationship Id="rId729" Type="http://schemas.openxmlformats.org/officeDocument/2006/relationships/image" Target="../media/image701.png"/><Relationship Id="rId270" Type="http://schemas.openxmlformats.org/officeDocument/2006/relationships/customXml" Target="../ink/ink479.xml"/><Relationship Id="rId65" Type="http://schemas.openxmlformats.org/officeDocument/2006/relationships/customXml" Target="../ink/ink376.xml"/><Relationship Id="rId130" Type="http://schemas.openxmlformats.org/officeDocument/2006/relationships/image" Target="../media/image409.png"/><Relationship Id="rId368" Type="http://schemas.openxmlformats.org/officeDocument/2006/relationships/customXml" Target="../ink/ink529.xml"/><Relationship Id="rId575" Type="http://schemas.openxmlformats.org/officeDocument/2006/relationships/image" Target="../media/image626.png"/><Relationship Id="rId782" Type="http://schemas.openxmlformats.org/officeDocument/2006/relationships/customXml" Target="../ink/ink738.xml"/><Relationship Id="rId228" Type="http://schemas.openxmlformats.org/officeDocument/2006/relationships/customXml" Target="../ink/ink458.xml"/><Relationship Id="rId435" Type="http://schemas.openxmlformats.org/officeDocument/2006/relationships/customXml" Target="../ink/ink563.xml"/><Relationship Id="rId642" Type="http://schemas.openxmlformats.org/officeDocument/2006/relationships/image" Target="../media/image659.png"/><Relationship Id="rId281" Type="http://schemas.openxmlformats.org/officeDocument/2006/relationships/image" Target="../media/image483.png"/><Relationship Id="rId502" Type="http://schemas.openxmlformats.org/officeDocument/2006/relationships/customXml" Target="../ink/ink597.xml"/><Relationship Id="rId76" Type="http://schemas.openxmlformats.org/officeDocument/2006/relationships/image" Target="../media/image382.png"/><Relationship Id="rId141" Type="http://schemas.openxmlformats.org/officeDocument/2006/relationships/customXml" Target="../ink/ink414.xml"/><Relationship Id="rId379" Type="http://schemas.openxmlformats.org/officeDocument/2006/relationships/image" Target="../media/image531.png"/><Relationship Id="rId586" Type="http://schemas.openxmlformats.org/officeDocument/2006/relationships/customXml" Target="../ink/ink639.xml"/><Relationship Id="rId793" Type="http://schemas.openxmlformats.org/officeDocument/2006/relationships/image" Target="../media/image733.png"/><Relationship Id="rId807" Type="http://schemas.openxmlformats.org/officeDocument/2006/relationships/image" Target="../media/image740.png"/><Relationship Id="rId7" Type="http://schemas.openxmlformats.org/officeDocument/2006/relationships/customXml" Target="../ink/ink347.xml"/><Relationship Id="rId239" Type="http://schemas.openxmlformats.org/officeDocument/2006/relationships/image" Target="../media/image462.png"/><Relationship Id="rId446" Type="http://schemas.openxmlformats.org/officeDocument/2006/relationships/image" Target="../media/image564.png"/><Relationship Id="rId653" Type="http://schemas.openxmlformats.org/officeDocument/2006/relationships/customXml" Target="../ink/ink673.xml"/><Relationship Id="rId292" Type="http://schemas.openxmlformats.org/officeDocument/2006/relationships/image" Target="../media/image488.png"/><Relationship Id="rId306" Type="http://schemas.openxmlformats.org/officeDocument/2006/relationships/image" Target="../media/image495.png"/><Relationship Id="rId860" Type="http://schemas.openxmlformats.org/officeDocument/2006/relationships/image" Target="../media/image766.png"/><Relationship Id="rId87" Type="http://schemas.openxmlformats.org/officeDocument/2006/relationships/customXml" Target="../ink/ink387.xml"/><Relationship Id="rId513" Type="http://schemas.openxmlformats.org/officeDocument/2006/relationships/image" Target="../media/image596.png"/><Relationship Id="rId597" Type="http://schemas.openxmlformats.org/officeDocument/2006/relationships/image" Target="../media/image637.png"/><Relationship Id="rId720" Type="http://schemas.openxmlformats.org/officeDocument/2006/relationships/customXml" Target="../ink/ink707.xml"/><Relationship Id="rId818" Type="http://schemas.openxmlformats.org/officeDocument/2006/relationships/customXml" Target="../ink/ink756.xml"/><Relationship Id="rId152" Type="http://schemas.openxmlformats.org/officeDocument/2006/relationships/image" Target="../media/image420.png"/><Relationship Id="rId457" Type="http://schemas.openxmlformats.org/officeDocument/2006/relationships/image" Target="../media/image568.png"/><Relationship Id="rId664" Type="http://schemas.openxmlformats.org/officeDocument/2006/relationships/image" Target="../media/image669.png"/><Relationship Id="rId871" Type="http://schemas.openxmlformats.org/officeDocument/2006/relationships/image" Target="../media/image771.png"/><Relationship Id="rId14" Type="http://schemas.openxmlformats.org/officeDocument/2006/relationships/image" Target="../media/image352.png"/><Relationship Id="rId317" Type="http://schemas.openxmlformats.org/officeDocument/2006/relationships/customXml" Target="../ink/ink503.xml"/><Relationship Id="rId524" Type="http://schemas.openxmlformats.org/officeDocument/2006/relationships/customXml" Target="../ink/ink608.xml"/><Relationship Id="rId731" Type="http://schemas.openxmlformats.org/officeDocument/2006/relationships/image" Target="../media/image702.png"/><Relationship Id="rId98" Type="http://schemas.openxmlformats.org/officeDocument/2006/relationships/image" Target="../media/image393.png"/><Relationship Id="rId163" Type="http://schemas.openxmlformats.org/officeDocument/2006/relationships/customXml" Target="../ink/ink425.xml"/><Relationship Id="rId370" Type="http://schemas.openxmlformats.org/officeDocument/2006/relationships/customXml" Target="../ink/ink530.xml"/><Relationship Id="rId829" Type="http://schemas.openxmlformats.org/officeDocument/2006/relationships/image" Target="../media/image751.png"/><Relationship Id="rId230" Type="http://schemas.openxmlformats.org/officeDocument/2006/relationships/customXml" Target="../ink/ink459.xml"/><Relationship Id="rId468" Type="http://schemas.openxmlformats.org/officeDocument/2006/relationships/customXml" Target="../ink/ink580.xml"/><Relationship Id="rId675" Type="http://schemas.openxmlformats.org/officeDocument/2006/relationships/customXml" Target="../ink/ink684.xml"/><Relationship Id="rId882" Type="http://schemas.openxmlformats.org/officeDocument/2006/relationships/image" Target="../media/image776.png"/><Relationship Id="rId25" Type="http://schemas.openxmlformats.org/officeDocument/2006/relationships/customXml" Target="../ink/ink356.xml"/><Relationship Id="rId328" Type="http://schemas.openxmlformats.org/officeDocument/2006/relationships/customXml" Target="../ink/ink509.xml"/><Relationship Id="rId535" Type="http://schemas.openxmlformats.org/officeDocument/2006/relationships/image" Target="../media/image607.png"/><Relationship Id="rId742" Type="http://schemas.openxmlformats.org/officeDocument/2006/relationships/customXml" Target="../ink/ink718.xml"/><Relationship Id="rId174" Type="http://schemas.openxmlformats.org/officeDocument/2006/relationships/image" Target="../media/image431.png"/><Relationship Id="rId381" Type="http://schemas.openxmlformats.org/officeDocument/2006/relationships/image" Target="../media/image532.png"/><Relationship Id="rId602" Type="http://schemas.openxmlformats.org/officeDocument/2006/relationships/customXml" Target="../ink/ink647.xml"/><Relationship Id="rId241" Type="http://schemas.openxmlformats.org/officeDocument/2006/relationships/image" Target="../media/image463.png"/><Relationship Id="rId479" Type="http://schemas.openxmlformats.org/officeDocument/2006/relationships/image" Target="../media/image579.png"/><Relationship Id="rId686" Type="http://schemas.openxmlformats.org/officeDocument/2006/relationships/image" Target="../media/image680.png"/><Relationship Id="rId36" Type="http://schemas.openxmlformats.org/officeDocument/2006/relationships/image" Target="../media/image362.png"/><Relationship Id="rId339" Type="http://schemas.openxmlformats.org/officeDocument/2006/relationships/image" Target="../media/image511.png"/><Relationship Id="rId546" Type="http://schemas.openxmlformats.org/officeDocument/2006/relationships/customXml" Target="../ink/ink619.xml"/><Relationship Id="rId753" Type="http://schemas.openxmlformats.org/officeDocument/2006/relationships/image" Target="../media/image713.png"/><Relationship Id="rId101" Type="http://schemas.openxmlformats.org/officeDocument/2006/relationships/customXml" Target="../ink/ink394.xml"/><Relationship Id="rId185" Type="http://schemas.openxmlformats.org/officeDocument/2006/relationships/customXml" Target="../ink/ink436.xml"/><Relationship Id="rId406" Type="http://schemas.openxmlformats.org/officeDocument/2006/relationships/image" Target="../media/image544.png"/><Relationship Id="rId392" Type="http://schemas.openxmlformats.org/officeDocument/2006/relationships/customXml" Target="../ink/ink541.xml"/><Relationship Id="rId613" Type="http://schemas.openxmlformats.org/officeDocument/2006/relationships/image" Target="../media/image645.png"/><Relationship Id="rId697" Type="http://schemas.openxmlformats.org/officeDocument/2006/relationships/customXml" Target="../ink/ink695.xml"/><Relationship Id="rId820" Type="http://schemas.openxmlformats.org/officeDocument/2006/relationships/customXml" Target="../ink/ink757.xml"/><Relationship Id="rId252" Type="http://schemas.openxmlformats.org/officeDocument/2006/relationships/customXml" Target="../ink/ink470.xml"/><Relationship Id="rId47" Type="http://schemas.openxmlformats.org/officeDocument/2006/relationships/customXml" Target="../ink/ink367.xml"/><Relationship Id="rId112" Type="http://schemas.openxmlformats.org/officeDocument/2006/relationships/image" Target="../media/image400.png"/><Relationship Id="rId557" Type="http://schemas.openxmlformats.org/officeDocument/2006/relationships/image" Target="../media/image618.png"/><Relationship Id="rId764" Type="http://schemas.openxmlformats.org/officeDocument/2006/relationships/customXml" Target="../ink/ink729.xml"/><Relationship Id="rId196" Type="http://schemas.openxmlformats.org/officeDocument/2006/relationships/customXml" Target="../ink/ink442.xml"/><Relationship Id="rId417" Type="http://schemas.openxmlformats.org/officeDocument/2006/relationships/customXml" Target="../ink/ink554.xml"/><Relationship Id="rId624" Type="http://schemas.openxmlformats.org/officeDocument/2006/relationships/customXml" Target="../ink/ink658.xml"/><Relationship Id="rId831" Type="http://schemas.openxmlformats.org/officeDocument/2006/relationships/customXml" Target="../ink/ink763.xml"/><Relationship Id="rId263" Type="http://schemas.openxmlformats.org/officeDocument/2006/relationships/image" Target="../media/image474.png"/><Relationship Id="rId470" Type="http://schemas.openxmlformats.org/officeDocument/2006/relationships/customXml" Target="../ink/ink581.xml"/><Relationship Id="rId58" Type="http://schemas.openxmlformats.org/officeDocument/2006/relationships/image" Target="../media/image373.png"/><Relationship Id="rId123" Type="http://schemas.openxmlformats.org/officeDocument/2006/relationships/customXml" Target="../ink/ink405.xml"/><Relationship Id="rId330" Type="http://schemas.openxmlformats.org/officeDocument/2006/relationships/customXml" Target="../ink/ink510.xml"/><Relationship Id="rId568" Type="http://schemas.openxmlformats.org/officeDocument/2006/relationships/customXml" Target="../ink/ink630.xml"/><Relationship Id="rId775" Type="http://schemas.openxmlformats.org/officeDocument/2006/relationships/image" Target="../media/image724.png"/><Relationship Id="rId428" Type="http://schemas.openxmlformats.org/officeDocument/2006/relationships/image" Target="../media/image555.png"/><Relationship Id="rId635" Type="http://schemas.openxmlformats.org/officeDocument/2006/relationships/customXml" Target="../ink/ink664.xml"/><Relationship Id="rId842" Type="http://schemas.openxmlformats.org/officeDocument/2006/relationships/image" Target="../media/image757.png"/><Relationship Id="rId274" Type="http://schemas.openxmlformats.org/officeDocument/2006/relationships/customXml" Target="../ink/ink481.xml"/><Relationship Id="rId481" Type="http://schemas.openxmlformats.org/officeDocument/2006/relationships/image" Target="../media/image580.png"/><Relationship Id="rId702" Type="http://schemas.openxmlformats.org/officeDocument/2006/relationships/customXml" Target="../ink/ink698.xml"/><Relationship Id="rId69" Type="http://schemas.openxmlformats.org/officeDocument/2006/relationships/customXml" Target="../ink/ink378.xml"/><Relationship Id="rId134" Type="http://schemas.openxmlformats.org/officeDocument/2006/relationships/image" Target="../media/image411.png"/><Relationship Id="rId579" Type="http://schemas.openxmlformats.org/officeDocument/2006/relationships/image" Target="../media/image628.png"/><Relationship Id="rId786" Type="http://schemas.openxmlformats.org/officeDocument/2006/relationships/customXml" Target="../ink/ink740.xml"/><Relationship Id="rId341" Type="http://schemas.openxmlformats.org/officeDocument/2006/relationships/image" Target="../media/image512.png"/><Relationship Id="rId439" Type="http://schemas.openxmlformats.org/officeDocument/2006/relationships/customXml" Target="../ink/ink565.xml"/><Relationship Id="rId646" Type="http://schemas.openxmlformats.org/officeDocument/2006/relationships/image" Target="../media/image660.png"/><Relationship Id="rId201" Type="http://schemas.openxmlformats.org/officeDocument/2006/relationships/image" Target="../media/image444.png"/><Relationship Id="rId285" Type="http://schemas.openxmlformats.org/officeDocument/2006/relationships/image" Target="../media/image485.png"/><Relationship Id="rId506" Type="http://schemas.openxmlformats.org/officeDocument/2006/relationships/customXml" Target="../ink/ink599.xml"/><Relationship Id="rId853" Type="http://schemas.openxmlformats.org/officeDocument/2006/relationships/customXml" Target="../ink/ink774.xml"/><Relationship Id="rId492" Type="http://schemas.openxmlformats.org/officeDocument/2006/relationships/customXml" Target="../ink/ink592.xml"/><Relationship Id="rId713" Type="http://schemas.openxmlformats.org/officeDocument/2006/relationships/image" Target="../media/image693.png"/><Relationship Id="rId797" Type="http://schemas.openxmlformats.org/officeDocument/2006/relationships/image" Target="../media/image735.png"/><Relationship Id="rId145" Type="http://schemas.openxmlformats.org/officeDocument/2006/relationships/customXml" Target="../ink/ink416.xml"/><Relationship Id="rId352" Type="http://schemas.openxmlformats.org/officeDocument/2006/relationships/customXml" Target="../ink/ink521.xml"/><Relationship Id="rId212" Type="http://schemas.openxmlformats.org/officeDocument/2006/relationships/customXml" Target="../ink/ink450.xml"/><Relationship Id="rId657" Type="http://schemas.openxmlformats.org/officeDocument/2006/relationships/customXml" Target="../ink/ink675.xml"/><Relationship Id="rId864" Type="http://schemas.openxmlformats.org/officeDocument/2006/relationships/image" Target="../media/image768.png"/><Relationship Id="rId296" Type="http://schemas.openxmlformats.org/officeDocument/2006/relationships/image" Target="../media/image490.png"/><Relationship Id="rId517" Type="http://schemas.openxmlformats.org/officeDocument/2006/relationships/image" Target="../media/image598.png"/><Relationship Id="rId724" Type="http://schemas.openxmlformats.org/officeDocument/2006/relationships/customXml" Target="../ink/ink709.xml"/><Relationship Id="rId60" Type="http://schemas.openxmlformats.org/officeDocument/2006/relationships/image" Target="../media/image374.png"/><Relationship Id="rId156" Type="http://schemas.openxmlformats.org/officeDocument/2006/relationships/image" Target="../media/image422.png"/><Relationship Id="rId363" Type="http://schemas.openxmlformats.org/officeDocument/2006/relationships/image" Target="../media/image523.png"/><Relationship Id="rId570" Type="http://schemas.openxmlformats.org/officeDocument/2006/relationships/customXml" Target="../ink/ink631.xml"/><Relationship Id="rId223" Type="http://schemas.openxmlformats.org/officeDocument/2006/relationships/image" Target="../media/image454.png"/><Relationship Id="rId430" Type="http://schemas.openxmlformats.org/officeDocument/2006/relationships/image" Target="../media/image556.png"/><Relationship Id="rId668" Type="http://schemas.openxmlformats.org/officeDocument/2006/relationships/image" Target="../media/image671.png"/><Relationship Id="rId875" Type="http://schemas.openxmlformats.org/officeDocument/2006/relationships/customXml" Target="../ink/ink786.xml"/><Relationship Id="rId18" Type="http://schemas.openxmlformats.org/officeDocument/2006/relationships/image" Target="../media/image354.png"/><Relationship Id="rId528" Type="http://schemas.openxmlformats.org/officeDocument/2006/relationships/customXml" Target="../ink/ink610.xml"/><Relationship Id="rId735" Type="http://schemas.openxmlformats.org/officeDocument/2006/relationships/image" Target="../media/image704.png"/><Relationship Id="rId167" Type="http://schemas.openxmlformats.org/officeDocument/2006/relationships/customXml" Target="../ink/ink427.xml"/><Relationship Id="rId374" Type="http://schemas.openxmlformats.org/officeDocument/2006/relationships/customXml" Target="../ink/ink532.xml"/><Relationship Id="rId581" Type="http://schemas.openxmlformats.org/officeDocument/2006/relationships/image" Target="../media/image629.png"/><Relationship Id="rId71" Type="http://schemas.openxmlformats.org/officeDocument/2006/relationships/customXml" Target="../ink/ink379.xml"/><Relationship Id="rId234" Type="http://schemas.openxmlformats.org/officeDocument/2006/relationships/customXml" Target="../ink/ink461.xml"/><Relationship Id="rId679" Type="http://schemas.openxmlformats.org/officeDocument/2006/relationships/customXml" Target="../ink/ink686.xml"/><Relationship Id="rId802" Type="http://schemas.openxmlformats.org/officeDocument/2006/relationships/customXml" Target="../ink/ink748.xml"/><Relationship Id="rId886" Type="http://schemas.openxmlformats.org/officeDocument/2006/relationships/image" Target="../media/image778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358.xml"/><Relationship Id="rId441" Type="http://schemas.openxmlformats.org/officeDocument/2006/relationships/customXml" Target="../ink/ink566.xml"/><Relationship Id="rId539" Type="http://schemas.openxmlformats.org/officeDocument/2006/relationships/image" Target="../media/image609.png"/><Relationship Id="rId746" Type="http://schemas.openxmlformats.org/officeDocument/2006/relationships/customXml" Target="../ink/ink720.xml"/><Relationship Id="rId178" Type="http://schemas.openxmlformats.org/officeDocument/2006/relationships/image" Target="../media/image433.png"/><Relationship Id="rId301" Type="http://schemas.openxmlformats.org/officeDocument/2006/relationships/customXml" Target="../ink/ink495.xml"/><Relationship Id="rId82" Type="http://schemas.openxmlformats.org/officeDocument/2006/relationships/image" Target="../media/image385.png"/><Relationship Id="rId385" Type="http://schemas.openxmlformats.org/officeDocument/2006/relationships/image" Target="../media/image534.png"/><Relationship Id="rId592" Type="http://schemas.openxmlformats.org/officeDocument/2006/relationships/customXml" Target="../ink/ink642.xml"/><Relationship Id="rId606" Type="http://schemas.openxmlformats.org/officeDocument/2006/relationships/customXml" Target="../ink/ink649.xml"/><Relationship Id="rId813" Type="http://schemas.openxmlformats.org/officeDocument/2006/relationships/image" Target="../media/image743.png"/><Relationship Id="rId245" Type="http://schemas.openxmlformats.org/officeDocument/2006/relationships/image" Target="../media/image465.png"/><Relationship Id="rId452" Type="http://schemas.openxmlformats.org/officeDocument/2006/relationships/customXml" Target="../ink/ink572.xml"/><Relationship Id="rId105" Type="http://schemas.openxmlformats.org/officeDocument/2006/relationships/customXml" Target="../ink/ink396.xml"/><Relationship Id="rId312" Type="http://schemas.openxmlformats.org/officeDocument/2006/relationships/image" Target="../media/image498.png"/><Relationship Id="rId757" Type="http://schemas.openxmlformats.org/officeDocument/2006/relationships/image" Target="../media/image715.png"/><Relationship Id="rId93" Type="http://schemas.openxmlformats.org/officeDocument/2006/relationships/customXml" Target="../ink/ink390.xml"/><Relationship Id="rId189" Type="http://schemas.openxmlformats.org/officeDocument/2006/relationships/customXml" Target="../ink/ink438.xml"/><Relationship Id="rId396" Type="http://schemas.openxmlformats.org/officeDocument/2006/relationships/customXml" Target="../ink/ink543.xml"/><Relationship Id="rId617" Type="http://schemas.openxmlformats.org/officeDocument/2006/relationships/image" Target="../media/image647.png"/><Relationship Id="rId824" Type="http://schemas.openxmlformats.org/officeDocument/2006/relationships/customXml" Target="../ink/ink759.xml"/><Relationship Id="rId256" Type="http://schemas.openxmlformats.org/officeDocument/2006/relationships/customXml" Target="../ink/ink472.xml"/><Relationship Id="rId463" Type="http://schemas.openxmlformats.org/officeDocument/2006/relationships/image" Target="../media/image571.png"/><Relationship Id="rId670" Type="http://schemas.openxmlformats.org/officeDocument/2006/relationships/image" Target="../media/image672.png"/><Relationship Id="rId116" Type="http://schemas.openxmlformats.org/officeDocument/2006/relationships/image" Target="../media/image402.png"/><Relationship Id="rId323" Type="http://schemas.openxmlformats.org/officeDocument/2006/relationships/customXml" Target="../ink/ink506.xml"/><Relationship Id="rId530" Type="http://schemas.openxmlformats.org/officeDocument/2006/relationships/customXml" Target="../ink/ink611.xml"/><Relationship Id="rId768" Type="http://schemas.openxmlformats.org/officeDocument/2006/relationships/customXml" Target="../ink/ink731.xml"/><Relationship Id="rId20" Type="http://schemas.openxmlformats.org/officeDocument/2006/relationships/image" Target="../media/image355.png"/><Relationship Id="rId628" Type="http://schemas.openxmlformats.org/officeDocument/2006/relationships/image" Target="../media/image652.png"/><Relationship Id="rId835" Type="http://schemas.openxmlformats.org/officeDocument/2006/relationships/customXml" Target="../ink/ink765.xml"/><Relationship Id="rId267" Type="http://schemas.openxmlformats.org/officeDocument/2006/relationships/image" Target="../media/image476.png"/><Relationship Id="rId474" Type="http://schemas.openxmlformats.org/officeDocument/2006/relationships/customXml" Target="../ink/ink583.xml"/><Relationship Id="rId127" Type="http://schemas.openxmlformats.org/officeDocument/2006/relationships/customXml" Target="../ink/ink407.xml"/><Relationship Id="rId681" Type="http://schemas.openxmlformats.org/officeDocument/2006/relationships/customXml" Target="../ink/ink687.xml"/><Relationship Id="rId779" Type="http://schemas.openxmlformats.org/officeDocument/2006/relationships/image" Target="../media/image726.png"/><Relationship Id="rId31" Type="http://schemas.openxmlformats.org/officeDocument/2006/relationships/customXml" Target="../ink/ink359.xml"/><Relationship Id="rId334" Type="http://schemas.openxmlformats.org/officeDocument/2006/relationships/customXml" Target="../ink/ink512.xml"/><Relationship Id="rId541" Type="http://schemas.openxmlformats.org/officeDocument/2006/relationships/image" Target="../media/image610.png"/><Relationship Id="rId639" Type="http://schemas.openxmlformats.org/officeDocument/2006/relationships/customXml" Target="../ink/ink666.xml"/><Relationship Id="rId180" Type="http://schemas.openxmlformats.org/officeDocument/2006/relationships/image" Target="../media/image434.png"/><Relationship Id="rId278" Type="http://schemas.openxmlformats.org/officeDocument/2006/relationships/customXml" Target="../ink/ink483.xml"/><Relationship Id="rId401" Type="http://schemas.openxmlformats.org/officeDocument/2006/relationships/image" Target="../media/image542.png"/><Relationship Id="rId846" Type="http://schemas.openxmlformats.org/officeDocument/2006/relationships/image" Target="../media/image759.png"/><Relationship Id="rId485" Type="http://schemas.openxmlformats.org/officeDocument/2006/relationships/image" Target="../media/image582.png"/><Relationship Id="rId692" Type="http://schemas.openxmlformats.org/officeDocument/2006/relationships/image" Target="../media/image683.png"/><Relationship Id="rId706" Type="http://schemas.openxmlformats.org/officeDocument/2006/relationships/customXml" Target="../ink/ink700.xml"/><Relationship Id="rId42" Type="http://schemas.openxmlformats.org/officeDocument/2006/relationships/image" Target="../media/image365.png"/><Relationship Id="rId138" Type="http://schemas.openxmlformats.org/officeDocument/2006/relationships/image" Target="../media/image413.png"/><Relationship Id="rId345" Type="http://schemas.openxmlformats.org/officeDocument/2006/relationships/image" Target="../media/image514.png"/><Relationship Id="rId552" Type="http://schemas.openxmlformats.org/officeDocument/2006/relationships/customXml" Target="../ink/ink622.xml"/><Relationship Id="rId191" Type="http://schemas.openxmlformats.org/officeDocument/2006/relationships/customXml" Target="../ink/ink439.xml"/><Relationship Id="rId205" Type="http://schemas.openxmlformats.org/officeDocument/2006/relationships/image" Target="../media/image446.png"/><Relationship Id="rId412" Type="http://schemas.openxmlformats.org/officeDocument/2006/relationships/image" Target="../media/image547.png"/><Relationship Id="rId857" Type="http://schemas.openxmlformats.org/officeDocument/2006/relationships/customXml" Target="../ink/ink776.xml"/><Relationship Id="rId289" Type="http://schemas.openxmlformats.org/officeDocument/2006/relationships/customXml" Target="../ink/ink489.xml"/><Relationship Id="rId496" Type="http://schemas.openxmlformats.org/officeDocument/2006/relationships/customXml" Target="../ink/ink594.xml"/><Relationship Id="rId717" Type="http://schemas.openxmlformats.org/officeDocument/2006/relationships/image" Target="../media/image695.png"/><Relationship Id="rId53" Type="http://schemas.openxmlformats.org/officeDocument/2006/relationships/customXml" Target="../ink/ink370.xml"/><Relationship Id="rId149" Type="http://schemas.openxmlformats.org/officeDocument/2006/relationships/customXml" Target="../ink/ink418.xml"/><Relationship Id="rId356" Type="http://schemas.openxmlformats.org/officeDocument/2006/relationships/customXml" Target="../ink/ink523.xml"/><Relationship Id="rId563" Type="http://schemas.openxmlformats.org/officeDocument/2006/relationships/image" Target="../media/image256.png"/><Relationship Id="rId770" Type="http://schemas.openxmlformats.org/officeDocument/2006/relationships/customXml" Target="../ink/ink732.xml"/><Relationship Id="rId216" Type="http://schemas.openxmlformats.org/officeDocument/2006/relationships/customXml" Target="../ink/ink452.xml"/><Relationship Id="rId423" Type="http://schemas.openxmlformats.org/officeDocument/2006/relationships/customXml" Target="../ink/ink557.xml"/><Relationship Id="rId868" Type="http://schemas.openxmlformats.org/officeDocument/2006/relationships/image" Target="../media/image770.png"/><Relationship Id="rId630" Type="http://schemas.openxmlformats.org/officeDocument/2006/relationships/image" Target="../media/image653.png"/><Relationship Id="rId728" Type="http://schemas.openxmlformats.org/officeDocument/2006/relationships/customXml" Target="../ink/ink711.xml"/><Relationship Id="rId64" Type="http://schemas.openxmlformats.org/officeDocument/2006/relationships/image" Target="../media/image376.png"/><Relationship Id="rId367" Type="http://schemas.openxmlformats.org/officeDocument/2006/relationships/image" Target="../media/image525.png"/><Relationship Id="rId574" Type="http://schemas.openxmlformats.org/officeDocument/2006/relationships/customXml" Target="../ink/ink633.xml"/><Relationship Id="rId227" Type="http://schemas.openxmlformats.org/officeDocument/2006/relationships/image" Target="../media/image456.png"/><Relationship Id="rId781" Type="http://schemas.openxmlformats.org/officeDocument/2006/relationships/image" Target="../media/image727.png"/><Relationship Id="rId879" Type="http://schemas.openxmlformats.org/officeDocument/2006/relationships/customXml" Target="../ink/ink788.xml"/><Relationship Id="rId434" Type="http://schemas.openxmlformats.org/officeDocument/2006/relationships/image" Target="../media/image558.png"/><Relationship Id="rId641" Type="http://schemas.openxmlformats.org/officeDocument/2006/relationships/customXml" Target="../ink/ink667.xml"/><Relationship Id="rId739" Type="http://schemas.openxmlformats.org/officeDocument/2006/relationships/image" Target="../media/image706.png"/><Relationship Id="rId280" Type="http://schemas.openxmlformats.org/officeDocument/2006/relationships/customXml" Target="../ink/ink484.xml"/><Relationship Id="rId501" Type="http://schemas.openxmlformats.org/officeDocument/2006/relationships/image" Target="../media/image590.png"/><Relationship Id="rId75" Type="http://schemas.openxmlformats.org/officeDocument/2006/relationships/customXml" Target="../ink/ink381.xml"/><Relationship Id="rId140" Type="http://schemas.openxmlformats.org/officeDocument/2006/relationships/image" Target="../media/image414.png"/><Relationship Id="rId378" Type="http://schemas.openxmlformats.org/officeDocument/2006/relationships/customXml" Target="../ink/ink534.xml"/><Relationship Id="rId585" Type="http://schemas.openxmlformats.org/officeDocument/2006/relationships/image" Target="../media/image631.png"/><Relationship Id="rId792" Type="http://schemas.openxmlformats.org/officeDocument/2006/relationships/customXml" Target="../ink/ink743.xml"/><Relationship Id="rId806" Type="http://schemas.openxmlformats.org/officeDocument/2006/relationships/customXml" Target="../ink/ink750.xml"/><Relationship Id="rId6" Type="http://schemas.openxmlformats.org/officeDocument/2006/relationships/image" Target="../media/image348.png"/><Relationship Id="rId238" Type="http://schemas.openxmlformats.org/officeDocument/2006/relationships/customXml" Target="../ink/ink463.xml"/><Relationship Id="rId445" Type="http://schemas.openxmlformats.org/officeDocument/2006/relationships/customXml" Target="../ink/ink568.xml"/><Relationship Id="rId652" Type="http://schemas.openxmlformats.org/officeDocument/2006/relationships/image" Target="../media/image663.png"/><Relationship Id="rId291" Type="http://schemas.openxmlformats.org/officeDocument/2006/relationships/customXml" Target="../ink/ink490.xml"/><Relationship Id="rId305" Type="http://schemas.openxmlformats.org/officeDocument/2006/relationships/customXml" Target="../ink/ink497.xml"/><Relationship Id="rId512" Type="http://schemas.openxmlformats.org/officeDocument/2006/relationships/customXml" Target="../ink/ink602.xml"/><Relationship Id="rId86" Type="http://schemas.openxmlformats.org/officeDocument/2006/relationships/image" Target="../media/image387.png"/><Relationship Id="rId151" Type="http://schemas.openxmlformats.org/officeDocument/2006/relationships/customXml" Target="../ink/ink419.xml"/><Relationship Id="rId389" Type="http://schemas.openxmlformats.org/officeDocument/2006/relationships/image" Target="../media/image536.png"/><Relationship Id="rId596" Type="http://schemas.openxmlformats.org/officeDocument/2006/relationships/customXml" Target="../ink/ink644.xml"/><Relationship Id="rId817" Type="http://schemas.openxmlformats.org/officeDocument/2006/relationships/image" Target="../media/image745.png"/><Relationship Id="rId249" Type="http://schemas.openxmlformats.org/officeDocument/2006/relationships/image" Target="../media/image467.png"/><Relationship Id="rId456" Type="http://schemas.openxmlformats.org/officeDocument/2006/relationships/customXml" Target="../ink/ink574.xml"/><Relationship Id="rId663" Type="http://schemas.openxmlformats.org/officeDocument/2006/relationships/customXml" Target="../ink/ink678.xml"/><Relationship Id="rId870" Type="http://schemas.openxmlformats.org/officeDocument/2006/relationships/customXml" Target="../ink/ink783.xml"/><Relationship Id="rId13" Type="http://schemas.openxmlformats.org/officeDocument/2006/relationships/customXml" Target="../ink/ink350.xml"/><Relationship Id="rId109" Type="http://schemas.openxmlformats.org/officeDocument/2006/relationships/customXml" Target="../ink/ink398.xml"/><Relationship Id="rId316" Type="http://schemas.openxmlformats.org/officeDocument/2006/relationships/image" Target="../media/image500.png"/><Relationship Id="rId523" Type="http://schemas.openxmlformats.org/officeDocument/2006/relationships/image" Target="../media/image601.png"/><Relationship Id="rId97" Type="http://schemas.openxmlformats.org/officeDocument/2006/relationships/customXml" Target="../ink/ink392.xml"/><Relationship Id="rId730" Type="http://schemas.openxmlformats.org/officeDocument/2006/relationships/customXml" Target="../ink/ink712.xml"/><Relationship Id="rId828" Type="http://schemas.openxmlformats.org/officeDocument/2006/relationships/customXml" Target="../ink/ink761.xml"/><Relationship Id="rId162" Type="http://schemas.openxmlformats.org/officeDocument/2006/relationships/image" Target="../media/image425.png"/><Relationship Id="rId467" Type="http://schemas.openxmlformats.org/officeDocument/2006/relationships/image" Target="../media/image573.png"/><Relationship Id="rId674" Type="http://schemas.openxmlformats.org/officeDocument/2006/relationships/image" Target="../media/image674.png"/><Relationship Id="rId881" Type="http://schemas.openxmlformats.org/officeDocument/2006/relationships/customXml" Target="../ink/ink789.xml"/><Relationship Id="rId24" Type="http://schemas.openxmlformats.org/officeDocument/2006/relationships/image" Target="../media/image189.png"/><Relationship Id="rId327" Type="http://schemas.openxmlformats.org/officeDocument/2006/relationships/image" Target="../media/image505.png"/><Relationship Id="rId534" Type="http://schemas.openxmlformats.org/officeDocument/2006/relationships/customXml" Target="../ink/ink613.xml"/><Relationship Id="rId741" Type="http://schemas.openxmlformats.org/officeDocument/2006/relationships/image" Target="../media/image707.png"/><Relationship Id="rId839" Type="http://schemas.openxmlformats.org/officeDocument/2006/relationships/customXml" Target="../ink/ink767.xml"/><Relationship Id="rId173" Type="http://schemas.openxmlformats.org/officeDocument/2006/relationships/customXml" Target="../ink/ink430.xml"/><Relationship Id="rId380" Type="http://schemas.openxmlformats.org/officeDocument/2006/relationships/customXml" Target="../ink/ink535.xml"/><Relationship Id="rId601" Type="http://schemas.openxmlformats.org/officeDocument/2006/relationships/image" Target="../media/image639.png"/><Relationship Id="rId240" Type="http://schemas.openxmlformats.org/officeDocument/2006/relationships/customXml" Target="../ink/ink464.xml"/><Relationship Id="rId478" Type="http://schemas.openxmlformats.org/officeDocument/2006/relationships/customXml" Target="../ink/ink585.xml"/><Relationship Id="rId685" Type="http://schemas.openxmlformats.org/officeDocument/2006/relationships/customXml" Target="../ink/ink689.xml"/><Relationship Id="rId35" Type="http://schemas.openxmlformats.org/officeDocument/2006/relationships/customXml" Target="../ink/ink361.xml"/><Relationship Id="rId100" Type="http://schemas.openxmlformats.org/officeDocument/2006/relationships/image" Target="../media/image394.png"/><Relationship Id="rId338" Type="http://schemas.openxmlformats.org/officeDocument/2006/relationships/customXml" Target="../ink/ink514.xml"/><Relationship Id="rId545" Type="http://schemas.openxmlformats.org/officeDocument/2006/relationships/image" Target="../media/image612.png"/><Relationship Id="rId752" Type="http://schemas.openxmlformats.org/officeDocument/2006/relationships/customXml" Target="../ink/ink723.xml"/><Relationship Id="rId184" Type="http://schemas.openxmlformats.org/officeDocument/2006/relationships/image" Target="../media/image436.png"/><Relationship Id="rId391" Type="http://schemas.openxmlformats.org/officeDocument/2006/relationships/image" Target="../media/image537.png"/><Relationship Id="rId405" Type="http://schemas.openxmlformats.org/officeDocument/2006/relationships/customXml" Target="../ink/ink548.xml"/><Relationship Id="rId612" Type="http://schemas.openxmlformats.org/officeDocument/2006/relationships/customXml" Target="../ink/ink652.xml"/><Relationship Id="rId251" Type="http://schemas.openxmlformats.org/officeDocument/2006/relationships/image" Target="../media/image468.png"/><Relationship Id="rId489" Type="http://schemas.openxmlformats.org/officeDocument/2006/relationships/image" Target="../media/image584.png"/><Relationship Id="rId696" Type="http://schemas.openxmlformats.org/officeDocument/2006/relationships/image" Target="../media/image685.png"/><Relationship Id="rId46" Type="http://schemas.openxmlformats.org/officeDocument/2006/relationships/image" Target="../media/image367.png"/><Relationship Id="rId349" Type="http://schemas.openxmlformats.org/officeDocument/2006/relationships/image" Target="../media/image516.png"/><Relationship Id="rId556" Type="http://schemas.openxmlformats.org/officeDocument/2006/relationships/customXml" Target="../ink/ink624.xml"/><Relationship Id="rId763" Type="http://schemas.openxmlformats.org/officeDocument/2006/relationships/image" Target="../media/image718.png"/><Relationship Id="rId111" Type="http://schemas.openxmlformats.org/officeDocument/2006/relationships/customXml" Target="../ink/ink399.xml"/><Relationship Id="rId195" Type="http://schemas.openxmlformats.org/officeDocument/2006/relationships/image" Target="../media/image441.png"/><Relationship Id="rId209" Type="http://schemas.openxmlformats.org/officeDocument/2006/relationships/image" Target="../media/image447.png"/><Relationship Id="rId416" Type="http://schemas.openxmlformats.org/officeDocument/2006/relationships/image" Target="../media/image549.png"/><Relationship Id="rId623" Type="http://schemas.openxmlformats.org/officeDocument/2006/relationships/image" Target="../media/image650.png"/><Relationship Id="rId830" Type="http://schemas.openxmlformats.org/officeDocument/2006/relationships/customXml" Target="../ink/ink762.xml"/><Relationship Id="rId57" Type="http://schemas.openxmlformats.org/officeDocument/2006/relationships/customXml" Target="../ink/ink372.xml"/><Relationship Id="rId262" Type="http://schemas.openxmlformats.org/officeDocument/2006/relationships/customXml" Target="../ink/ink475.xml"/><Relationship Id="rId567" Type="http://schemas.openxmlformats.org/officeDocument/2006/relationships/image" Target="../media/image622.png"/><Relationship Id="rId122" Type="http://schemas.openxmlformats.org/officeDocument/2006/relationships/image" Target="../media/image405.png"/><Relationship Id="rId774" Type="http://schemas.openxmlformats.org/officeDocument/2006/relationships/customXml" Target="../ink/ink734.xml"/><Relationship Id="rId427" Type="http://schemas.openxmlformats.org/officeDocument/2006/relationships/customXml" Target="../ink/ink559.xml"/><Relationship Id="rId469" Type="http://schemas.openxmlformats.org/officeDocument/2006/relationships/image" Target="../media/image574.png"/><Relationship Id="rId634" Type="http://schemas.openxmlformats.org/officeDocument/2006/relationships/image" Target="../media/image655.png"/><Relationship Id="rId676" Type="http://schemas.openxmlformats.org/officeDocument/2006/relationships/image" Target="../media/image675.png"/><Relationship Id="rId841" Type="http://schemas.openxmlformats.org/officeDocument/2006/relationships/customXml" Target="../ink/ink768.xml"/><Relationship Id="rId883" Type="http://schemas.openxmlformats.org/officeDocument/2006/relationships/customXml" Target="../ink/ink790.xml"/><Relationship Id="rId26" Type="http://schemas.openxmlformats.org/officeDocument/2006/relationships/image" Target="../media/image357.png"/><Relationship Id="rId231" Type="http://schemas.openxmlformats.org/officeDocument/2006/relationships/image" Target="../media/image458.png"/><Relationship Id="rId273" Type="http://schemas.openxmlformats.org/officeDocument/2006/relationships/image" Target="../media/image479.png"/><Relationship Id="rId329" Type="http://schemas.openxmlformats.org/officeDocument/2006/relationships/image" Target="../media/image506.png"/><Relationship Id="rId480" Type="http://schemas.openxmlformats.org/officeDocument/2006/relationships/customXml" Target="../ink/ink586.xml"/><Relationship Id="rId536" Type="http://schemas.openxmlformats.org/officeDocument/2006/relationships/customXml" Target="../ink/ink614.xml"/><Relationship Id="rId701" Type="http://schemas.openxmlformats.org/officeDocument/2006/relationships/customXml" Target="../ink/ink697.xml"/><Relationship Id="rId68" Type="http://schemas.openxmlformats.org/officeDocument/2006/relationships/image" Target="../media/image378.png"/><Relationship Id="rId133" Type="http://schemas.openxmlformats.org/officeDocument/2006/relationships/customXml" Target="../ink/ink410.xml"/><Relationship Id="rId175" Type="http://schemas.openxmlformats.org/officeDocument/2006/relationships/customXml" Target="../ink/ink431.xml"/><Relationship Id="rId340" Type="http://schemas.openxmlformats.org/officeDocument/2006/relationships/customXml" Target="../ink/ink515.xml"/><Relationship Id="rId578" Type="http://schemas.openxmlformats.org/officeDocument/2006/relationships/customXml" Target="../ink/ink635.xml"/><Relationship Id="rId743" Type="http://schemas.openxmlformats.org/officeDocument/2006/relationships/image" Target="../media/image708.png"/><Relationship Id="rId785" Type="http://schemas.openxmlformats.org/officeDocument/2006/relationships/image" Target="../media/image729.png"/><Relationship Id="rId200" Type="http://schemas.openxmlformats.org/officeDocument/2006/relationships/customXml" Target="../ink/ink444.xml"/><Relationship Id="rId382" Type="http://schemas.openxmlformats.org/officeDocument/2006/relationships/customXml" Target="../ink/ink536.xml"/><Relationship Id="rId438" Type="http://schemas.openxmlformats.org/officeDocument/2006/relationships/image" Target="../media/image560.png"/><Relationship Id="rId603" Type="http://schemas.openxmlformats.org/officeDocument/2006/relationships/image" Target="../media/image640.png"/><Relationship Id="rId645" Type="http://schemas.openxmlformats.org/officeDocument/2006/relationships/customXml" Target="../ink/ink669.xml"/><Relationship Id="rId687" Type="http://schemas.openxmlformats.org/officeDocument/2006/relationships/customXml" Target="../ink/ink690.xml"/><Relationship Id="rId810" Type="http://schemas.openxmlformats.org/officeDocument/2006/relationships/customXml" Target="../ink/ink752.xml"/><Relationship Id="rId852" Type="http://schemas.openxmlformats.org/officeDocument/2006/relationships/image" Target="../media/image762.png"/><Relationship Id="rId242" Type="http://schemas.openxmlformats.org/officeDocument/2006/relationships/customXml" Target="../ink/ink465.xml"/><Relationship Id="rId284" Type="http://schemas.openxmlformats.org/officeDocument/2006/relationships/customXml" Target="../ink/ink486.xml"/><Relationship Id="rId491" Type="http://schemas.openxmlformats.org/officeDocument/2006/relationships/image" Target="../media/image585.png"/><Relationship Id="rId505" Type="http://schemas.openxmlformats.org/officeDocument/2006/relationships/image" Target="../media/image592.png"/><Relationship Id="rId712" Type="http://schemas.openxmlformats.org/officeDocument/2006/relationships/customXml" Target="../ink/ink703.xml"/><Relationship Id="rId37" Type="http://schemas.openxmlformats.org/officeDocument/2006/relationships/customXml" Target="../ink/ink362.xml"/><Relationship Id="rId79" Type="http://schemas.openxmlformats.org/officeDocument/2006/relationships/customXml" Target="../ink/ink383.xml"/><Relationship Id="rId102" Type="http://schemas.openxmlformats.org/officeDocument/2006/relationships/image" Target="../media/image395.png"/><Relationship Id="rId144" Type="http://schemas.openxmlformats.org/officeDocument/2006/relationships/image" Target="../media/image416.png"/><Relationship Id="rId547" Type="http://schemas.openxmlformats.org/officeDocument/2006/relationships/image" Target="../media/image613.png"/><Relationship Id="rId589" Type="http://schemas.openxmlformats.org/officeDocument/2006/relationships/image" Target="../media/image633.png"/><Relationship Id="rId754" Type="http://schemas.openxmlformats.org/officeDocument/2006/relationships/customXml" Target="../ink/ink724.xml"/><Relationship Id="rId796" Type="http://schemas.openxmlformats.org/officeDocument/2006/relationships/customXml" Target="../ink/ink745.xml"/><Relationship Id="rId90" Type="http://schemas.openxmlformats.org/officeDocument/2006/relationships/image" Target="../media/image389.png"/><Relationship Id="rId186" Type="http://schemas.openxmlformats.org/officeDocument/2006/relationships/image" Target="../media/image437.png"/><Relationship Id="rId351" Type="http://schemas.openxmlformats.org/officeDocument/2006/relationships/image" Target="../media/image517.png"/><Relationship Id="rId393" Type="http://schemas.openxmlformats.org/officeDocument/2006/relationships/image" Target="../media/image538.png"/><Relationship Id="rId407" Type="http://schemas.openxmlformats.org/officeDocument/2006/relationships/customXml" Target="../ink/ink549.xml"/><Relationship Id="rId449" Type="http://schemas.openxmlformats.org/officeDocument/2006/relationships/customXml" Target="../ink/ink570.xml"/><Relationship Id="rId614" Type="http://schemas.openxmlformats.org/officeDocument/2006/relationships/customXml" Target="../ink/ink653.xml"/><Relationship Id="rId656" Type="http://schemas.openxmlformats.org/officeDocument/2006/relationships/image" Target="../media/image665.png"/><Relationship Id="rId821" Type="http://schemas.openxmlformats.org/officeDocument/2006/relationships/image" Target="../media/image747.png"/><Relationship Id="rId863" Type="http://schemas.openxmlformats.org/officeDocument/2006/relationships/customXml" Target="../ink/ink779.xml"/><Relationship Id="rId211" Type="http://schemas.openxmlformats.org/officeDocument/2006/relationships/image" Target="../media/image448.png"/><Relationship Id="rId253" Type="http://schemas.openxmlformats.org/officeDocument/2006/relationships/image" Target="../media/image469.png"/><Relationship Id="rId295" Type="http://schemas.openxmlformats.org/officeDocument/2006/relationships/customXml" Target="../ink/ink492.xml"/><Relationship Id="rId309" Type="http://schemas.openxmlformats.org/officeDocument/2006/relationships/customXml" Target="../ink/ink499.xml"/><Relationship Id="rId460" Type="http://schemas.openxmlformats.org/officeDocument/2006/relationships/customXml" Target="../ink/ink576.xml"/><Relationship Id="rId516" Type="http://schemas.openxmlformats.org/officeDocument/2006/relationships/customXml" Target="../ink/ink604.xml"/><Relationship Id="rId698" Type="http://schemas.openxmlformats.org/officeDocument/2006/relationships/image" Target="../media/image686.png"/><Relationship Id="rId48" Type="http://schemas.openxmlformats.org/officeDocument/2006/relationships/image" Target="../media/image368.png"/><Relationship Id="rId113" Type="http://schemas.openxmlformats.org/officeDocument/2006/relationships/customXml" Target="../ink/ink400.xml"/><Relationship Id="rId320" Type="http://schemas.openxmlformats.org/officeDocument/2006/relationships/image" Target="../media/image502.png"/><Relationship Id="rId558" Type="http://schemas.openxmlformats.org/officeDocument/2006/relationships/customXml" Target="../ink/ink625.xml"/><Relationship Id="rId723" Type="http://schemas.openxmlformats.org/officeDocument/2006/relationships/image" Target="../media/image698.png"/><Relationship Id="rId765" Type="http://schemas.openxmlformats.org/officeDocument/2006/relationships/image" Target="../media/image719.png"/><Relationship Id="rId155" Type="http://schemas.openxmlformats.org/officeDocument/2006/relationships/customXml" Target="../ink/ink421.xml"/><Relationship Id="rId197" Type="http://schemas.openxmlformats.org/officeDocument/2006/relationships/image" Target="../media/image442.png"/><Relationship Id="rId362" Type="http://schemas.openxmlformats.org/officeDocument/2006/relationships/customXml" Target="../ink/ink526.xml"/><Relationship Id="rId418" Type="http://schemas.openxmlformats.org/officeDocument/2006/relationships/image" Target="../media/image550.png"/><Relationship Id="rId625" Type="http://schemas.openxmlformats.org/officeDocument/2006/relationships/image" Target="../media/image651.png"/><Relationship Id="rId832" Type="http://schemas.openxmlformats.org/officeDocument/2006/relationships/image" Target="../media/image752.png"/><Relationship Id="rId222" Type="http://schemas.openxmlformats.org/officeDocument/2006/relationships/customXml" Target="../ink/ink455.xml"/><Relationship Id="rId264" Type="http://schemas.openxmlformats.org/officeDocument/2006/relationships/customXml" Target="../ink/ink476.xml"/><Relationship Id="rId471" Type="http://schemas.openxmlformats.org/officeDocument/2006/relationships/image" Target="../media/image575.png"/><Relationship Id="rId667" Type="http://schemas.openxmlformats.org/officeDocument/2006/relationships/customXml" Target="../ink/ink680.xml"/><Relationship Id="rId874" Type="http://schemas.openxmlformats.org/officeDocument/2006/relationships/image" Target="../media/image772.png"/><Relationship Id="rId17" Type="http://schemas.openxmlformats.org/officeDocument/2006/relationships/customXml" Target="../ink/ink352.xml"/><Relationship Id="rId59" Type="http://schemas.openxmlformats.org/officeDocument/2006/relationships/customXml" Target="../ink/ink373.xml"/><Relationship Id="rId124" Type="http://schemas.openxmlformats.org/officeDocument/2006/relationships/image" Target="../media/image406.png"/><Relationship Id="rId527" Type="http://schemas.openxmlformats.org/officeDocument/2006/relationships/image" Target="../media/image603.png"/><Relationship Id="rId569" Type="http://schemas.openxmlformats.org/officeDocument/2006/relationships/image" Target="../media/image623.png"/><Relationship Id="rId734" Type="http://schemas.openxmlformats.org/officeDocument/2006/relationships/customXml" Target="../ink/ink714.xml"/><Relationship Id="rId776" Type="http://schemas.openxmlformats.org/officeDocument/2006/relationships/customXml" Target="../ink/ink735.xml"/><Relationship Id="rId70" Type="http://schemas.openxmlformats.org/officeDocument/2006/relationships/image" Target="../media/image379.png"/><Relationship Id="rId166" Type="http://schemas.openxmlformats.org/officeDocument/2006/relationships/image" Target="../media/image427.png"/><Relationship Id="rId331" Type="http://schemas.openxmlformats.org/officeDocument/2006/relationships/image" Target="../media/image507.png"/><Relationship Id="rId373" Type="http://schemas.openxmlformats.org/officeDocument/2006/relationships/image" Target="../media/image528.png"/><Relationship Id="rId429" Type="http://schemas.openxmlformats.org/officeDocument/2006/relationships/customXml" Target="../ink/ink560.xml"/><Relationship Id="rId580" Type="http://schemas.openxmlformats.org/officeDocument/2006/relationships/customXml" Target="../ink/ink636.xml"/><Relationship Id="rId636" Type="http://schemas.openxmlformats.org/officeDocument/2006/relationships/image" Target="../media/image656.png"/><Relationship Id="rId801" Type="http://schemas.openxmlformats.org/officeDocument/2006/relationships/image" Target="../media/image73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59.png"/><Relationship Id="rId440" Type="http://schemas.openxmlformats.org/officeDocument/2006/relationships/image" Target="../media/image561.png"/><Relationship Id="rId678" Type="http://schemas.openxmlformats.org/officeDocument/2006/relationships/image" Target="../media/image676.png"/><Relationship Id="rId843" Type="http://schemas.openxmlformats.org/officeDocument/2006/relationships/customXml" Target="../ink/ink769.xml"/><Relationship Id="rId885" Type="http://schemas.openxmlformats.org/officeDocument/2006/relationships/customXml" Target="../ink/ink791.xml"/><Relationship Id="rId28" Type="http://schemas.openxmlformats.org/officeDocument/2006/relationships/image" Target="../media/image358.png"/><Relationship Id="rId275" Type="http://schemas.openxmlformats.org/officeDocument/2006/relationships/image" Target="../media/image480.png"/><Relationship Id="rId300" Type="http://schemas.openxmlformats.org/officeDocument/2006/relationships/image" Target="../media/image492.png"/><Relationship Id="rId482" Type="http://schemas.openxmlformats.org/officeDocument/2006/relationships/customXml" Target="../ink/ink587.xml"/><Relationship Id="rId538" Type="http://schemas.openxmlformats.org/officeDocument/2006/relationships/customXml" Target="../ink/ink615.xml"/><Relationship Id="rId703" Type="http://schemas.openxmlformats.org/officeDocument/2006/relationships/image" Target="../media/image688.png"/><Relationship Id="rId745" Type="http://schemas.openxmlformats.org/officeDocument/2006/relationships/image" Target="../media/image709.png"/><Relationship Id="rId81" Type="http://schemas.openxmlformats.org/officeDocument/2006/relationships/customXml" Target="../ink/ink384.xml"/><Relationship Id="rId135" Type="http://schemas.openxmlformats.org/officeDocument/2006/relationships/customXml" Target="../ink/ink411.xml"/><Relationship Id="rId177" Type="http://schemas.openxmlformats.org/officeDocument/2006/relationships/customXml" Target="../ink/ink432.xml"/><Relationship Id="rId342" Type="http://schemas.openxmlformats.org/officeDocument/2006/relationships/customXml" Target="../ink/ink516.xml"/><Relationship Id="rId384" Type="http://schemas.openxmlformats.org/officeDocument/2006/relationships/customXml" Target="../ink/ink537.xml"/><Relationship Id="rId591" Type="http://schemas.openxmlformats.org/officeDocument/2006/relationships/image" Target="../media/image634.png"/><Relationship Id="rId605" Type="http://schemas.openxmlformats.org/officeDocument/2006/relationships/image" Target="../media/image641.png"/><Relationship Id="rId787" Type="http://schemas.openxmlformats.org/officeDocument/2006/relationships/image" Target="../media/image730.png"/><Relationship Id="rId812" Type="http://schemas.openxmlformats.org/officeDocument/2006/relationships/customXml" Target="../ink/ink753.xml"/><Relationship Id="rId202" Type="http://schemas.openxmlformats.org/officeDocument/2006/relationships/customXml" Target="../ink/ink445.xml"/><Relationship Id="rId244" Type="http://schemas.openxmlformats.org/officeDocument/2006/relationships/customXml" Target="../ink/ink466.xml"/><Relationship Id="rId647" Type="http://schemas.openxmlformats.org/officeDocument/2006/relationships/customXml" Target="../ink/ink670.xml"/><Relationship Id="rId689" Type="http://schemas.openxmlformats.org/officeDocument/2006/relationships/customXml" Target="../ink/ink691.xml"/><Relationship Id="rId854" Type="http://schemas.openxmlformats.org/officeDocument/2006/relationships/image" Target="../media/image763.png"/><Relationship Id="rId39" Type="http://schemas.openxmlformats.org/officeDocument/2006/relationships/customXml" Target="../ink/ink363.xml"/><Relationship Id="rId286" Type="http://schemas.openxmlformats.org/officeDocument/2006/relationships/customXml" Target="../ink/ink487.xml"/><Relationship Id="rId451" Type="http://schemas.openxmlformats.org/officeDocument/2006/relationships/customXml" Target="../ink/ink571.xml"/><Relationship Id="rId493" Type="http://schemas.openxmlformats.org/officeDocument/2006/relationships/image" Target="../media/image586.png"/><Relationship Id="rId507" Type="http://schemas.openxmlformats.org/officeDocument/2006/relationships/image" Target="../media/image593.png"/><Relationship Id="rId549" Type="http://schemas.openxmlformats.org/officeDocument/2006/relationships/image" Target="../media/image614.png"/><Relationship Id="rId714" Type="http://schemas.openxmlformats.org/officeDocument/2006/relationships/customXml" Target="../ink/ink704.xml"/><Relationship Id="rId756" Type="http://schemas.openxmlformats.org/officeDocument/2006/relationships/customXml" Target="../ink/ink725.xml"/><Relationship Id="rId50" Type="http://schemas.openxmlformats.org/officeDocument/2006/relationships/image" Target="../media/image369.png"/><Relationship Id="rId104" Type="http://schemas.openxmlformats.org/officeDocument/2006/relationships/image" Target="../media/image396.png"/><Relationship Id="rId146" Type="http://schemas.openxmlformats.org/officeDocument/2006/relationships/image" Target="../media/image417.png"/><Relationship Id="rId188" Type="http://schemas.openxmlformats.org/officeDocument/2006/relationships/image" Target="../media/image438.png"/><Relationship Id="rId311" Type="http://schemas.openxmlformats.org/officeDocument/2006/relationships/customXml" Target="../ink/ink500.xml"/><Relationship Id="rId353" Type="http://schemas.openxmlformats.org/officeDocument/2006/relationships/image" Target="../media/image518.png"/><Relationship Id="rId395" Type="http://schemas.openxmlformats.org/officeDocument/2006/relationships/image" Target="../media/image539.png"/><Relationship Id="rId409" Type="http://schemas.openxmlformats.org/officeDocument/2006/relationships/customXml" Target="../ink/ink550.xml"/><Relationship Id="rId560" Type="http://schemas.openxmlformats.org/officeDocument/2006/relationships/customXml" Target="../ink/ink626.xml"/><Relationship Id="rId798" Type="http://schemas.openxmlformats.org/officeDocument/2006/relationships/customXml" Target="../ink/ink746.xml"/><Relationship Id="rId92" Type="http://schemas.openxmlformats.org/officeDocument/2006/relationships/image" Target="../media/image390.png"/><Relationship Id="rId213" Type="http://schemas.openxmlformats.org/officeDocument/2006/relationships/image" Target="../media/image449.png"/><Relationship Id="rId420" Type="http://schemas.openxmlformats.org/officeDocument/2006/relationships/image" Target="../media/image551.png"/><Relationship Id="rId616" Type="http://schemas.openxmlformats.org/officeDocument/2006/relationships/customXml" Target="../ink/ink654.xml"/><Relationship Id="rId658" Type="http://schemas.openxmlformats.org/officeDocument/2006/relationships/image" Target="../media/image666.png"/><Relationship Id="rId823" Type="http://schemas.openxmlformats.org/officeDocument/2006/relationships/image" Target="../media/image748.png"/><Relationship Id="rId865" Type="http://schemas.openxmlformats.org/officeDocument/2006/relationships/customXml" Target="../ink/ink780.xml"/><Relationship Id="rId255" Type="http://schemas.openxmlformats.org/officeDocument/2006/relationships/image" Target="../media/image470.png"/><Relationship Id="rId297" Type="http://schemas.openxmlformats.org/officeDocument/2006/relationships/customXml" Target="../ink/ink493.xml"/><Relationship Id="rId462" Type="http://schemas.openxmlformats.org/officeDocument/2006/relationships/customXml" Target="../ink/ink577.xml"/><Relationship Id="rId518" Type="http://schemas.openxmlformats.org/officeDocument/2006/relationships/customXml" Target="../ink/ink605.xml"/><Relationship Id="rId725" Type="http://schemas.openxmlformats.org/officeDocument/2006/relationships/image" Target="../media/image699.png"/><Relationship Id="rId115" Type="http://schemas.openxmlformats.org/officeDocument/2006/relationships/customXml" Target="../ink/ink401.xml"/><Relationship Id="rId157" Type="http://schemas.openxmlformats.org/officeDocument/2006/relationships/customXml" Target="../ink/ink422.xml"/><Relationship Id="rId322" Type="http://schemas.openxmlformats.org/officeDocument/2006/relationships/image" Target="../media/image503.png"/><Relationship Id="rId364" Type="http://schemas.openxmlformats.org/officeDocument/2006/relationships/customXml" Target="../ink/ink527.xml"/><Relationship Id="rId767" Type="http://schemas.openxmlformats.org/officeDocument/2006/relationships/image" Target="../media/image720.png"/><Relationship Id="rId61" Type="http://schemas.openxmlformats.org/officeDocument/2006/relationships/customXml" Target="../ink/ink374.xml"/><Relationship Id="rId199" Type="http://schemas.openxmlformats.org/officeDocument/2006/relationships/image" Target="../media/image443.png"/><Relationship Id="rId571" Type="http://schemas.openxmlformats.org/officeDocument/2006/relationships/image" Target="../media/image624.png"/><Relationship Id="rId627" Type="http://schemas.openxmlformats.org/officeDocument/2006/relationships/customXml" Target="../ink/ink660.xml"/><Relationship Id="rId669" Type="http://schemas.openxmlformats.org/officeDocument/2006/relationships/customXml" Target="../ink/ink681.xml"/><Relationship Id="rId834" Type="http://schemas.openxmlformats.org/officeDocument/2006/relationships/image" Target="../media/image753.png"/><Relationship Id="rId876" Type="http://schemas.openxmlformats.org/officeDocument/2006/relationships/image" Target="../media/image773.png"/><Relationship Id="rId19" Type="http://schemas.openxmlformats.org/officeDocument/2006/relationships/customXml" Target="../ink/ink353.xml"/><Relationship Id="rId224" Type="http://schemas.openxmlformats.org/officeDocument/2006/relationships/customXml" Target="../ink/ink456.xml"/><Relationship Id="rId266" Type="http://schemas.openxmlformats.org/officeDocument/2006/relationships/customXml" Target="../ink/ink477.xml"/><Relationship Id="rId431" Type="http://schemas.openxmlformats.org/officeDocument/2006/relationships/customXml" Target="../ink/ink561.xml"/><Relationship Id="rId473" Type="http://schemas.openxmlformats.org/officeDocument/2006/relationships/image" Target="../media/image576.png"/><Relationship Id="rId529" Type="http://schemas.openxmlformats.org/officeDocument/2006/relationships/image" Target="../media/image604.png"/><Relationship Id="rId680" Type="http://schemas.openxmlformats.org/officeDocument/2006/relationships/image" Target="../media/image677.png"/><Relationship Id="rId736" Type="http://schemas.openxmlformats.org/officeDocument/2006/relationships/customXml" Target="../ink/ink715.xml"/><Relationship Id="rId30" Type="http://schemas.openxmlformats.org/officeDocument/2006/relationships/image" Target="../media/image359.png"/><Relationship Id="rId126" Type="http://schemas.openxmlformats.org/officeDocument/2006/relationships/image" Target="../media/image407.png"/><Relationship Id="rId168" Type="http://schemas.openxmlformats.org/officeDocument/2006/relationships/image" Target="../media/image428.png"/><Relationship Id="rId333" Type="http://schemas.openxmlformats.org/officeDocument/2006/relationships/image" Target="../media/image508.png"/><Relationship Id="rId540" Type="http://schemas.openxmlformats.org/officeDocument/2006/relationships/customXml" Target="../ink/ink616.xml"/><Relationship Id="rId778" Type="http://schemas.openxmlformats.org/officeDocument/2006/relationships/customXml" Target="../ink/ink736.xml"/><Relationship Id="rId72" Type="http://schemas.openxmlformats.org/officeDocument/2006/relationships/image" Target="../media/image380.png"/><Relationship Id="rId375" Type="http://schemas.openxmlformats.org/officeDocument/2006/relationships/image" Target="../media/image529.png"/><Relationship Id="rId582" Type="http://schemas.openxmlformats.org/officeDocument/2006/relationships/customXml" Target="../ink/ink637.xml"/><Relationship Id="rId638" Type="http://schemas.openxmlformats.org/officeDocument/2006/relationships/image" Target="../media/image657.png"/><Relationship Id="rId803" Type="http://schemas.openxmlformats.org/officeDocument/2006/relationships/image" Target="../media/image738.png"/><Relationship Id="rId845" Type="http://schemas.openxmlformats.org/officeDocument/2006/relationships/customXml" Target="../ink/ink770.xml"/><Relationship Id="rId3" Type="http://schemas.openxmlformats.org/officeDocument/2006/relationships/customXml" Target="../ink/ink345.xml"/><Relationship Id="rId235" Type="http://schemas.openxmlformats.org/officeDocument/2006/relationships/image" Target="../media/image460.png"/><Relationship Id="rId277" Type="http://schemas.openxmlformats.org/officeDocument/2006/relationships/image" Target="../media/image481.png"/><Relationship Id="rId400" Type="http://schemas.openxmlformats.org/officeDocument/2006/relationships/customXml" Target="../ink/ink545.xml"/><Relationship Id="rId442" Type="http://schemas.openxmlformats.org/officeDocument/2006/relationships/image" Target="../media/image562.png"/><Relationship Id="rId484" Type="http://schemas.openxmlformats.org/officeDocument/2006/relationships/customXml" Target="../ink/ink588.xml"/><Relationship Id="rId705" Type="http://schemas.openxmlformats.org/officeDocument/2006/relationships/image" Target="../media/image689.png"/><Relationship Id="rId887" Type="http://schemas.openxmlformats.org/officeDocument/2006/relationships/customXml" Target="../ink/ink792.xml"/><Relationship Id="rId137" Type="http://schemas.openxmlformats.org/officeDocument/2006/relationships/customXml" Target="../ink/ink412.xml"/><Relationship Id="rId302" Type="http://schemas.openxmlformats.org/officeDocument/2006/relationships/image" Target="../media/image493.png"/><Relationship Id="rId344" Type="http://schemas.openxmlformats.org/officeDocument/2006/relationships/customXml" Target="../ink/ink517.xml"/><Relationship Id="rId691" Type="http://schemas.openxmlformats.org/officeDocument/2006/relationships/customXml" Target="../ink/ink692.xml"/><Relationship Id="rId747" Type="http://schemas.openxmlformats.org/officeDocument/2006/relationships/image" Target="../media/image710.png"/><Relationship Id="rId789" Type="http://schemas.openxmlformats.org/officeDocument/2006/relationships/image" Target="../media/image731.png"/><Relationship Id="rId41" Type="http://schemas.openxmlformats.org/officeDocument/2006/relationships/customXml" Target="../ink/ink364.xml"/><Relationship Id="rId83" Type="http://schemas.openxmlformats.org/officeDocument/2006/relationships/customXml" Target="../ink/ink385.xml"/><Relationship Id="rId179" Type="http://schemas.openxmlformats.org/officeDocument/2006/relationships/customXml" Target="../ink/ink433.xml"/><Relationship Id="rId386" Type="http://schemas.openxmlformats.org/officeDocument/2006/relationships/customXml" Target="../ink/ink538.xml"/><Relationship Id="rId551" Type="http://schemas.openxmlformats.org/officeDocument/2006/relationships/image" Target="../media/image615.png"/><Relationship Id="rId593" Type="http://schemas.openxmlformats.org/officeDocument/2006/relationships/image" Target="../media/image635.png"/><Relationship Id="rId607" Type="http://schemas.openxmlformats.org/officeDocument/2006/relationships/image" Target="../media/image642.png"/><Relationship Id="rId649" Type="http://schemas.openxmlformats.org/officeDocument/2006/relationships/customXml" Target="../ink/ink671.xml"/><Relationship Id="rId814" Type="http://schemas.openxmlformats.org/officeDocument/2006/relationships/customXml" Target="../ink/ink754.xml"/><Relationship Id="rId856" Type="http://schemas.openxmlformats.org/officeDocument/2006/relationships/image" Target="../media/image764.png"/><Relationship Id="rId190" Type="http://schemas.openxmlformats.org/officeDocument/2006/relationships/image" Target="../media/image439.png"/><Relationship Id="rId204" Type="http://schemas.openxmlformats.org/officeDocument/2006/relationships/customXml" Target="../ink/ink446.xml"/><Relationship Id="rId246" Type="http://schemas.openxmlformats.org/officeDocument/2006/relationships/customXml" Target="../ink/ink467.xml"/><Relationship Id="rId288" Type="http://schemas.openxmlformats.org/officeDocument/2006/relationships/image" Target="../media/image486.png"/><Relationship Id="rId411" Type="http://schemas.openxmlformats.org/officeDocument/2006/relationships/customXml" Target="../ink/ink551.xml"/><Relationship Id="rId453" Type="http://schemas.openxmlformats.org/officeDocument/2006/relationships/image" Target="../media/image268.png"/><Relationship Id="rId509" Type="http://schemas.openxmlformats.org/officeDocument/2006/relationships/image" Target="../media/image594.png"/><Relationship Id="rId660" Type="http://schemas.openxmlformats.org/officeDocument/2006/relationships/image" Target="../media/image667.png"/><Relationship Id="rId106" Type="http://schemas.openxmlformats.org/officeDocument/2006/relationships/image" Target="../media/image397.png"/><Relationship Id="rId313" Type="http://schemas.openxmlformats.org/officeDocument/2006/relationships/customXml" Target="../ink/ink501.xml"/><Relationship Id="rId495" Type="http://schemas.openxmlformats.org/officeDocument/2006/relationships/image" Target="../media/image587.png"/><Relationship Id="rId716" Type="http://schemas.openxmlformats.org/officeDocument/2006/relationships/customXml" Target="../ink/ink705.xml"/><Relationship Id="rId758" Type="http://schemas.openxmlformats.org/officeDocument/2006/relationships/customXml" Target="../ink/ink726.xml"/><Relationship Id="rId10" Type="http://schemas.openxmlformats.org/officeDocument/2006/relationships/image" Target="../media/image350.png"/><Relationship Id="rId52" Type="http://schemas.openxmlformats.org/officeDocument/2006/relationships/image" Target="../media/image370.png"/><Relationship Id="rId94" Type="http://schemas.openxmlformats.org/officeDocument/2006/relationships/image" Target="../media/image391.png"/><Relationship Id="rId148" Type="http://schemas.openxmlformats.org/officeDocument/2006/relationships/image" Target="../media/image418.png"/><Relationship Id="rId355" Type="http://schemas.openxmlformats.org/officeDocument/2006/relationships/image" Target="../media/image519.png"/><Relationship Id="rId397" Type="http://schemas.openxmlformats.org/officeDocument/2006/relationships/image" Target="../media/image540.png"/><Relationship Id="rId520" Type="http://schemas.openxmlformats.org/officeDocument/2006/relationships/customXml" Target="../ink/ink606.xml"/><Relationship Id="rId562" Type="http://schemas.openxmlformats.org/officeDocument/2006/relationships/customXml" Target="../ink/ink627.xml"/><Relationship Id="rId618" Type="http://schemas.openxmlformats.org/officeDocument/2006/relationships/customXml" Target="../ink/ink655.xml"/><Relationship Id="rId825" Type="http://schemas.openxmlformats.org/officeDocument/2006/relationships/image" Target="../media/image749.png"/><Relationship Id="rId215" Type="http://schemas.openxmlformats.org/officeDocument/2006/relationships/image" Target="../media/image450.png"/><Relationship Id="rId257" Type="http://schemas.openxmlformats.org/officeDocument/2006/relationships/image" Target="../media/image471.png"/><Relationship Id="rId422" Type="http://schemas.openxmlformats.org/officeDocument/2006/relationships/image" Target="../media/image552.png"/><Relationship Id="rId464" Type="http://schemas.openxmlformats.org/officeDocument/2006/relationships/customXml" Target="../ink/ink578.xml"/><Relationship Id="rId867" Type="http://schemas.openxmlformats.org/officeDocument/2006/relationships/customXml" Target="../ink/ink781.xml"/><Relationship Id="rId299" Type="http://schemas.openxmlformats.org/officeDocument/2006/relationships/customXml" Target="../ink/ink494.xml"/><Relationship Id="rId727" Type="http://schemas.openxmlformats.org/officeDocument/2006/relationships/image" Target="../media/image700.png"/><Relationship Id="rId63" Type="http://schemas.openxmlformats.org/officeDocument/2006/relationships/customXml" Target="../ink/ink375.xml"/><Relationship Id="rId159" Type="http://schemas.openxmlformats.org/officeDocument/2006/relationships/customXml" Target="../ink/ink423.xml"/><Relationship Id="rId366" Type="http://schemas.openxmlformats.org/officeDocument/2006/relationships/customXml" Target="../ink/ink528.xml"/><Relationship Id="rId573" Type="http://schemas.openxmlformats.org/officeDocument/2006/relationships/image" Target="../media/image625.png"/><Relationship Id="rId780" Type="http://schemas.openxmlformats.org/officeDocument/2006/relationships/customXml" Target="../ink/ink737.xml"/><Relationship Id="rId226" Type="http://schemas.openxmlformats.org/officeDocument/2006/relationships/customXml" Target="../ink/ink457.xml"/><Relationship Id="rId433" Type="http://schemas.openxmlformats.org/officeDocument/2006/relationships/customXml" Target="../ink/ink562.xml"/><Relationship Id="rId878" Type="http://schemas.openxmlformats.org/officeDocument/2006/relationships/image" Target="../media/image774.png"/><Relationship Id="rId640" Type="http://schemas.openxmlformats.org/officeDocument/2006/relationships/image" Target="../media/image658.png"/><Relationship Id="rId738" Type="http://schemas.openxmlformats.org/officeDocument/2006/relationships/customXml" Target="../ink/ink716.xml"/><Relationship Id="rId74" Type="http://schemas.openxmlformats.org/officeDocument/2006/relationships/image" Target="../media/image381.png"/><Relationship Id="rId377" Type="http://schemas.openxmlformats.org/officeDocument/2006/relationships/image" Target="../media/image530.png"/><Relationship Id="rId500" Type="http://schemas.openxmlformats.org/officeDocument/2006/relationships/customXml" Target="../ink/ink596.xml"/><Relationship Id="rId584" Type="http://schemas.openxmlformats.org/officeDocument/2006/relationships/customXml" Target="../ink/ink638.xml"/><Relationship Id="rId805" Type="http://schemas.openxmlformats.org/officeDocument/2006/relationships/image" Target="../media/image739.png"/><Relationship Id="rId5" Type="http://schemas.openxmlformats.org/officeDocument/2006/relationships/customXml" Target="../ink/ink346.xml"/><Relationship Id="rId237" Type="http://schemas.openxmlformats.org/officeDocument/2006/relationships/image" Target="../media/image461.png"/><Relationship Id="rId791" Type="http://schemas.openxmlformats.org/officeDocument/2006/relationships/image" Target="../media/image732.png"/><Relationship Id="rId889" Type="http://schemas.openxmlformats.org/officeDocument/2006/relationships/customXml" Target="../ink/ink793.xml"/><Relationship Id="rId444" Type="http://schemas.openxmlformats.org/officeDocument/2006/relationships/image" Target="../media/image563.png"/><Relationship Id="rId651" Type="http://schemas.openxmlformats.org/officeDocument/2006/relationships/customXml" Target="../ink/ink672.xml"/><Relationship Id="rId749" Type="http://schemas.openxmlformats.org/officeDocument/2006/relationships/image" Target="../media/image711.png"/><Relationship Id="rId290" Type="http://schemas.openxmlformats.org/officeDocument/2006/relationships/image" Target="../media/image487.png"/><Relationship Id="rId304" Type="http://schemas.openxmlformats.org/officeDocument/2006/relationships/image" Target="../media/image494.png"/><Relationship Id="rId388" Type="http://schemas.openxmlformats.org/officeDocument/2006/relationships/customXml" Target="../ink/ink539.xml"/><Relationship Id="rId511" Type="http://schemas.openxmlformats.org/officeDocument/2006/relationships/image" Target="../media/image595.png"/><Relationship Id="rId609" Type="http://schemas.openxmlformats.org/officeDocument/2006/relationships/image" Target="../media/image643.png"/><Relationship Id="rId85" Type="http://schemas.openxmlformats.org/officeDocument/2006/relationships/customXml" Target="../ink/ink386.xml"/><Relationship Id="rId150" Type="http://schemas.openxmlformats.org/officeDocument/2006/relationships/image" Target="../media/image419.png"/><Relationship Id="rId595" Type="http://schemas.openxmlformats.org/officeDocument/2006/relationships/image" Target="../media/image636.png"/><Relationship Id="rId816" Type="http://schemas.openxmlformats.org/officeDocument/2006/relationships/customXml" Target="../ink/ink755.xml"/><Relationship Id="rId248" Type="http://schemas.openxmlformats.org/officeDocument/2006/relationships/customXml" Target="../ink/ink468.xml"/><Relationship Id="rId455" Type="http://schemas.openxmlformats.org/officeDocument/2006/relationships/image" Target="../media/image567.png"/><Relationship Id="rId662" Type="http://schemas.openxmlformats.org/officeDocument/2006/relationships/image" Target="../media/image668.png"/><Relationship Id="rId12" Type="http://schemas.openxmlformats.org/officeDocument/2006/relationships/image" Target="../media/image351.png"/><Relationship Id="rId108" Type="http://schemas.openxmlformats.org/officeDocument/2006/relationships/image" Target="../media/image398.png"/><Relationship Id="rId315" Type="http://schemas.openxmlformats.org/officeDocument/2006/relationships/customXml" Target="../ink/ink502.xml"/><Relationship Id="rId522" Type="http://schemas.openxmlformats.org/officeDocument/2006/relationships/customXml" Target="../ink/ink607.xml"/><Relationship Id="rId96" Type="http://schemas.openxmlformats.org/officeDocument/2006/relationships/image" Target="../media/image392.png"/><Relationship Id="rId161" Type="http://schemas.openxmlformats.org/officeDocument/2006/relationships/customXml" Target="../ink/ink424.xml"/><Relationship Id="rId399" Type="http://schemas.openxmlformats.org/officeDocument/2006/relationships/image" Target="../media/image541.png"/><Relationship Id="rId827" Type="http://schemas.openxmlformats.org/officeDocument/2006/relationships/image" Target="../media/image750.png"/><Relationship Id="rId259" Type="http://schemas.openxmlformats.org/officeDocument/2006/relationships/image" Target="../media/image472.png"/><Relationship Id="rId466" Type="http://schemas.openxmlformats.org/officeDocument/2006/relationships/customXml" Target="../ink/ink579.xml"/><Relationship Id="rId673" Type="http://schemas.openxmlformats.org/officeDocument/2006/relationships/customXml" Target="../ink/ink683.xml"/><Relationship Id="rId880" Type="http://schemas.openxmlformats.org/officeDocument/2006/relationships/image" Target="../media/image775.png"/><Relationship Id="rId23" Type="http://schemas.openxmlformats.org/officeDocument/2006/relationships/customXml" Target="../ink/ink355.xml"/><Relationship Id="rId119" Type="http://schemas.openxmlformats.org/officeDocument/2006/relationships/customXml" Target="../ink/ink403.xml"/><Relationship Id="rId326" Type="http://schemas.openxmlformats.org/officeDocument/2006/relationships/customXml" Target="../ink/ink508.xml"/><Relationship Id="rId533" Type="http://schemas.openxmlformats.org/officeDocument/2006/relationships/image" Target="../media/image606.png"/><Relationship Id="rId740" Type="http://schemas.openxmlformats.org/officeDocument/2006/relationships/customXml" Target="../ink/ink717.xml"/><Relationship Id="rId838" Type="http://schemas.openxmlformats.org/officeDocument/2006/relationships/image" Target="../media/image755.png"/><Relationship Id="rId172" Type="http://schemas.openxmlformats.org/officeDocument/2006/relationships/image" Target="../media/image430.png"/><Relationship Id="rId477" Type="http://schemas.openxmlformats.org/officeDocument/2006/relationships/image" Target="../media/image578.png"/><Relationship Id="rId600" Type="http://schemas.openxmlformats.org/officeDocument/2006/relationships/customXml" Target="../ink/ink646.xml"/><Relationship Id="rId684" Type="http://schemas.openxmlformats.org/officeDocument/2006/relationships/image" Target="../media/image679.png"/><Relationship Id="rId337" Type="http://schemas.openxmlformats.org/officeDocument/2006/relationships/image" Target="../media/image510.png"/><Relationship Id="rId34" Type="http://schemas.openxmlformats.org/officeDocument/2006/relationships/image" Target="../media/image361.png"/><Relationship Id="rId544" Type="http://schemas.openxmlformats.org/officeDocument/2006/relationships/customXml" Target="../ink/ink618.xml"/><Relationship Id="rId751" Type="http://schemas.openxmlformats.org/officeDocument/2006/relationships/image" Target="../media/image712.png"/><Relationship Id="rId849" Type="http://schemas.openxmlformats.org/officeDocument/2006/relationships/customXml" Target="../ink/ink772.xml"/><Relationship Id="rId183" Type="http://schemas.openxmlformats.org/officeDocument/2006/relationships/customXml" Target="../ink/ink435.xml"/><Relationship Id="rId390" Type="http://schemas.openxmlformats.org/officeDocument/2006/relationships/customXml" Target="../ink/ink540.xml"/><Relationship Id="rId404" Type="http://schemas.openxmlformats.org/officeDocument/2006/relationships/image" Target="../media/image543.png"/><Relationship Id="rId611" Type="http://schemas.openxmlformats.org/officeDocument/2006/relationships/image" Target="../media/image644.png"/><Relationship Id="rId250" Type="http://schemas.openxmlformats.org/officeDocument/2006/relationships/customXml" Target="../ink/ink469.xml"/><Relationship Id="rId488" Type="http://schemas.openxmlformats.org/officeDocument/2006/relationships/customXml" Target="../ink/ink590.xml"/><Relationship Id="rId695" Type="http://schemas.openxmlformats.org/officeDocument/2006/relationships/customXml" Target="../ink/ink694.xml"/><Relationship Id="rId709" Type="http://schemas.openxmlformats.org/officeDocument/2006/relationships/image" Target="../media/image691.png"/><Relationship Id="rId45" Type="http://schemas.openxmlformats.org/officeDocument/2006/relationships/customXml" Target="../ink/ink366.xml"/><Relationship Id="rId110" Type="http://schemas.openxmlformats.org/officeDocument/2006/relationships/image" Target="../media/image399.png"/><Relationship Id="rId348" Type="http://schemas.openxmlformats.org/officeDocument/2006/relationships/customXml" Target="../ink/ink519.xml"/><Relationship Id="rId555" Type="http://schemas.openxmlformats.org/officeDocument/2006/relationships/image" Target="../media/image617.png"/><Relationship Id="rId762" Type="http://schemas.openxmlformats.org/officeDocument/2006/relationships/customXml" Target="../ink/ink728.xml"/><Relationship Id="rId194" Type="http://schemas.openxmlformats.org/officeDocument/2006/relationships/customXml" Target="../ink/ink441.xml"/><Relationship Id="rId208" Type="http://schemas.openxmlformats.org/officeDocument/2006/relationships/customXml" Target="../ink/ink448.xml"/><Relationship Id="rId415" Type="http://schemas.openxmlformats.org/officeDocument/2006/relationships/customXml" Target="../ink/ink553.xml"/><Relationship Id="rId622" Type="http://schemas.openxmlformats.org/officeDocument/2006/relationships/customXml" Target="../ink/ink657.xml"/><Relationship Id="rId261" Type="http://schemas.openxmlformats.org/officeDocument/2006/relationships/image" Target="../media/image473.png"/><Relationship Id="rId499" Type="http://schemas.openxmlformats.org/officeDocument/2006/relationships/image" Target="../media/image589.png"/><Relationship Id="rId56" Type="http://schemas.openxmlformats.org/officeDocument/2006/relationships/image" Target="../media/image372.png"/><Relationship Id="rId359" Type="http://schemas.openxmlformats.org/officeDocument/2006/relationships/image" Target="../media/image521.png"/><Relationship Id="rId566" Type="http://schemas.openxmlformats.org/officeDocument/2006/relationships/customXml" Target="../ink/ink629.xml"/><Relationship Id="rId773" Type="http://schemas.openxmlformats.org/officeDocument/2006/relationships/image" Target="../media/image723.png"/><Relationship Id="rId121" Type="http://schemas.openxmlformats.org/officeDocument/2006/relationships/customXml" Target="../ink/ink404.xml"/><Relationship Id="rId219" Type="http://schemas.openxmlformats.org/officeDocument/2006/relationships/image" Target="../media/image452.png"/><Relationship Id="rId426" Type="http://schemas.openxmlformats.org/officeDocument/2006/relationships/image" Target="../media/image554.png"/><Relationship Id="rId633" Type="http://schemas.openxmlformats.org/officeDocument/2006/relationships/customXml" Target="../ink/ink663.xml"/><Relationship Id="rId840" Type="http://schemas.openxmlformats.org/officeDocument/2006/relationships/image" Target="../media/image756.png"/><Relationship Id="rId67" Type="http://schemas.openxmlformats.org/officeDocument/2006/relationships/customXml" Target="../ink/ink377.xml"/><Relationship Id="rId272" Type="http://schemas.openxmlformats.org/officeDocument/2006/relationships/customXml" Target="../ink/ink480.xml"/><Relationship Id="rId577" Type="http://schemas.openxmlformats.org/officeDocument/2006/relationships/image" Target="../media/image627.png"/><Relationship Id="rId700" Type="http://schemas.openxmlformats.org/officeDocument/2006/relationships/image" Target="../media/image687.png"/><Relationship Id="rId132" Type="http://schemas.openxmlformats.org/officeDocument/2006/relationships/image" Target="../media/image410.png"/><Relationship Id="rId784" Type="http://schemas.openxmlformats.org/officeDocument/2006/relationships/customXml" Target="../ink/ink739.xml"/><Relationship Id="rId437" Type="http://schemas.openxmlformats.org/officeDocument/2006/relationships/customXml" Target="../ink/ink564.xml"/><Relationship Id="rId644" Type="http://schemas.openxmlformats.org/officeDocument/2006/relationships/image" Target="../media/image260.png"/><Relationship Id="rId851" Type="http://schemas.openxmlformats.org/officeDocument/2006/relationships/customXml" Target="../ink/ink773.xml"/><Relationship Id="rId283" Type="http://schemas.openxmlformats.org/officeDocument/2006/relationships/image" Target="../media/image484.png"/><Relationship Id="rId490" Type="http://schemas.openxmlformats.org/officeDocument/2006/relationships/customXml" Target="../ink/ink591.xml"/><Relationship Id="rId504" Type="http://schemas.openxmlformats.org/officeDocument/2006/relationships/customXml" Target="../ink/ink598.xml"/><Relationship Id="rId711" Type="http://schemas.openxmlformats.org/officeDocument/2006/relationships/image" Target="../media/image692.png"/><Relationship Id="rId78" Type="http://schemas.openxmlformats.org/officeDocument/2006/relationships/image" Target="../media/image383.png"/><Relationship Id="rId143" Type="http://schemas.openxmlformats.org/officeDocument/2006/relationships/customXml" Target="../ink/ink415.xml"/><Relationship Id="rId350" Type="http://schemas.openxmlformats.org/officeDocument/2006/relationships/customXml" Target="../ink/ink520.xml"/><Relationship Id="rId588" Type="http://schemas.openxmlformats.org/officeDocument/2006/relationships/customXml" Target="../ink/ink640.xml"/><Relationship Id="rId795" Type="http://schemas.openxmlformats.org/officeDocument/2006/relationships/image" Target="../media/image734.png"/><Relationship Id="rId809" Type="http://schemas.openxmlformats.org/officeDocument/2006/relationships/image" Target="../media/image741.png"/><Relationship Id="rId9" Type="http://schemas.openxmlformats.org/officeDocument/2006/relationships/customXml" Target="../ink/ink348.xml"/><Relationship Id="rId210" Type="http://schemas.openxmlformats.org/officeDocument/2006/relationships/customXml" Target="../ink/ink449.xml"/><Relationship Id="rId448" Type="http://schemas.openxmlformats.org/officeDocument/2006/relationships/image" Target="../media/image565.png"/><Relationship Id="rId655" Type="http://schemas.openxmlformats.org/officeDocument/2006/relationships/customXml" Target="../ink/ink674.xml"/><Relationship Id="rId862" Type="http://schemas.openxmlformats.org/officeDocument/2006/relationships/image" Target="../media/image767.png"/><Relationship Id="rId294" Type="http://schemas.openxmlformats.org/officeDocument/2006/relationships/image" Target="../media/image489.png"/><Relationship Id="rId308" Type="http://schemas.openxmlformats.org/officeDocument/2006/relationships/image" Target="../media/image496.png"/><Relationship Id="rId515" Type="http://schemas.openxmlformats.org/officeDocument/2006/relationships/image" Target="../media/image597.png"/><Relationship Id="rId722" Type="http://schemas.openxmlformats.org/officeDocument/2006/relationships/customXml" Target="../ink/ink708.xml"/><Relationship Id="rId89" Type="http://schemas.openxmlformats.org/officeDocument/2006/relationships/customXml" Target="../ink/ink388.xml"/><Relationship Id="rId154" Type="http://schemas.openxmlformats.org/officeDocument/2006/relationships/image" Target="../media/image421.png"/><Relationship Id="rId361" Type="http://schemas.openxmlformats.org/officeDocument/2006/relationships/image" Target="../media/image522.png"/><Relationship Id="rId599" Type="http://schemas.openxmlformats.org/officeDocument/2006/relationships/image" Target="../media/image638.png"/><Relationship Id="rId459" Type="http://schemas.openxmlformats.org/officeDocument/2006/relationships/image" Target="../media/image569.png"/><Relationship Id="rId666" Type="http://schemas.openxmlformats.org/officeDocument/2006/relationships/image" Target="../media/image670.png"/><Relationship Id="rId873" Type="http://schemas.openxmlformats.org/officeDocument/2006/relationships/customXml" Target="../ink/ink785.xml"/><Relationship Id="rId16" Type="http://schemas.openxmlformats.org/officeDocument/2006/relationships/image" Target="../media/image353.png"/><Relationship Id="rId221" Type="http://schemas.openxmlformats.org/officeDocument/2006/relationships/image" Target="../media/image453.png"/><Relationship Id="rId319" Type="http://schemas.openxmlformats.org/officeDocument/2006/relationships/customXml" Target="../ink/ink504.xml"/><Relationship Id="rId526" Type="http://schemas.openxmlformats.org/officeDocument/2006/relationships/customXml" Target="../ink/ink609.xml"/><Relationship Id="rId733" Type="http://schemas.openxmlformats.org/officeDocument/2006/relationships/image" Target="../media/image703.png"/><Relationship Id="rId165" Type="http://schemas.openxmlformats.org/officeDocument/2006/relationships/customXml" Target="../ink/ink426.xml"/><Relationship Id="rId372" Type="http://schemas.openxmlformats.org/officeDocument/2006/relationships/customXml" Target="../ink/ink531.xml"/><Relationship Id="rId677" Type="http://schemas.openxmlformats.org/officeDocument/2006/relationships/customXml" Target="../ink/ink685.xml"/><Relationship Id="rId800" Type="http://schemas.openxmlformats.org/officeDocument/2006/relationships/customXml" Target="../ink/ink747.xml"/><Relationship Id="rId232" Type="http://schemas.openxmlformats.org/officeDocument/2006/relationships/customXml" Target="../ink/ink460.xml"/><Relationship Id="rId884" Type="http://schemas.openxmlformats.org/officeDocument/2006/relationships/image" Target="../media/image777.png"/><Relationship Id="rId27" Type="http://schemas.openxmlformats.org/officeDocument/2006/relationships/customXml" Target="../ink/ink357.xml"/><Relationship Id="rId537" Type="http://schemas.openxmlformats.org/officeDocument/2006/relationships/image" Target="../media/image608.png"/><Relationship Id="rId744" Type="http://schemas.openxmlformats.org/officeDocument/2006/relationships/customXml" Target="../ink/ink719.xml"/><Relationship Id="rId80" Type="http://schemas.openxmlformats.org/officeDocument/2006/relationships/image" Target="../media/image384.png"/><Relationship Id="rId176" Type="http://schemas.openxmlformats.org/officeDocument/2006/relationships/image" Target="../media/image432.png"/><Relationship Id="rId383" Type="http://schemas.openxmlformats.org/officeDocument/2006/relationships/image" Target="../media/image533.png"/><Relationship Id="rId590" Type="http://schemas.openxmlformats.org/officeDocument/2006/relationships/customXml" Target="../ink/ink641.xml"/><Relationship Id="rId604" Type="http://schemas.openxmlformats.org/officeDocument/2006/relationships/customXml" Target="../ink/ink648.xml"/><Relationship Id="rId811" Type="http://schemas.openxmlformats.org/officeDocument/2006/relationships/image" Target="../media/image742.png"/><Relationship Id="rId243" Type="http://schemas.openxmlformats.org/officeDocument/2006/relationships/image" Target="../media/image464.png"/><Relationship Id="rId450" Type="http://schemas.openxmlformats.org/officeDocument/2006/relationships/image" Target="../media/image566.png"/><Relationship Id="rId688" Type="http://schemas.openxmlformats.org/officeDocument/2006/relationships/image" Target="../media/image681.png"/><Relationship Id="rId38" Type="http://schemas.openxmlformats.org/officeDocument/2006/relationships/image" Target="../media/image363.png"/><Relationship Id="rId103" Type="http://schemas.openxmlformats.org/officeDocument/2006/relationships/customXml" Target="../ink/ink395.xml"/><Relationship Id="rId310" Type="http://schemas.openxmlformats.org/officeDocument/2006/relationships/image" Target="../media/image497.png"/><Relationship Id="rId548" Type="http://schemas.openxmlformats.org/officeDocument/2006/relationships/customXml" Target="../ink/ink620.xml"/><Relationship Id="rId755" Type="http://schemas.openxmlformats.org/officeDocument/2006/relationships/image" Target="../media/image714.png"/><Relationship Id="rId91" Type="http://schemas.openxmlformats.org/officeDocument/2006/relationships/customXml" Target="../ink/ink389.xml"/><Relationship Id="rId187" Type="http://schemas.openxmlformats.org/officeDocument/2006/relationships/customXml" Target="../ink/ink437.xml"/><Relationship Id="rId394" Type="http://schemas.openxmlformats.org/officeDocument/2006/relationships/customXml" Target="../ink/ink542.xml"/><Relationship Id="rId408" Type="http://schemas.openxmlformats.org/officeDocument/2006/relationships/image" Target="../media/image545.png"/><Relationship Id="rId615" Type="http://schemas.openxmlformats.org/officeDocument/2006/relationships/image" Target="../media/image646.png"/><Relationship Id="rId822" Type="http://schemas.openxmlformats.org/officeDocument/2006/relationships/customXml" Target="../ink/ink758.xml"/><Relationship Id="rId254" Type="http://schemas.openxmlformats.org/officeDocument/2006/relationships/customXml" Target="../ink/ink471.xml"/><Relationship Id="rId699" Type="http://schemas.openxmlformats.org/officeDocument/2006/relationships/customXml" Target="../ink/ink696.xml"/><Relationship Id="rId49" Type="http://schemas.openxmlformats.org/officeDocument/2006/relationships/customXml" Target="../ink/ink368.xml"/><Relationship Id="rId114" Type="http://schemas.openxmlformats.org/officeDocument/2006/relationships/image" Target="../media/image401.png"/><Relationship Id="rId461" Type="http://schemas.openxmlformats.org/officeDocument/2006/relationships/image" Target="../media/image570.png"/><Relationship Id="rId559" Type="http://schemas.openxmlformats.org/officeDocument/2006/relationships/image" Target="../media/image619.png"/><Relationship Id="rId766" Type="http://schemas.openxmlformats.org/officeDocument/2006/relationships/customXml" Target="../ink/ink730.xml"/><Relationship Id="rId198" Type="http://schemas.openxmlformats.org/officeDocument/2006/relationships/customXml" Target="../ink/ink443.xml"/><Relationship Id="rId321" Type="http://schemas.openxmlformats.org/officeDocument/2006/relationships/customXml" Target="../ink/ink505.xml"/><Relationship Id="rId419" Type="http://schemas.openxmlformats.org/officeDocument/2006/relationships/customXml" Target="../ink/ink555.xml"/><Relationship Id="rId626" Type="http://schemas.openxmlformats.org/officeDocument/2006/relationships/customXml" Target="../ink/ink659.xml"/><Relationship Id="rId833" Type="http://schemas.openxmlformats.org/officeDocument/2006/relationships/customXml" Target="../ink/ink764.xml"/><Relationship Id="rId265" Type="http://schemas.openxmlformats.org/officeDocument/2006/relationships/image" Target="../media/image475.png"/><Relationship Id="rId472" Type="http://schemas.openxmlformats.org/officeDocument/2006/relationships/customXml" Target="../ink/ink582.xml"/><Relationship Id="rId125" Type="http://schemas.openxmlformats.org/officeDocument/2006/relationships/customXml" Target="../ink/ink406.xml"/><Relationship Id="rId332" Type="http://schemas.openxmlformats.org/officeDocument/2006/relationships/customXml" Target="../ink/ink511.xml"/><Relationship Id="rId777" Type="http://schemas.openxmlformats.org/officeDocument/2006/relationships/image" Target="../media/image725.png"/><Relationship Id="rId637" Type="http://schemas.openxmlformats.org/officeDocument/2006/relationships/customXml" Target="../ink/ink665.xml"/><Relationship Id="rId844" Type="http://schemas.openxmlformats.org/officeDocument/2006/relationships/image" Target="../media/image758.png"/><Relationship Id="rId276" Type="http://schemas.openxmlformats.org/officeDocument/2006/relationships/customXml" Target="../ink/ink482.xml"/><Relationship Id="rId483" Type="http://schemas.openxmlformats.org/officeDocument/2006/relationships/image" Target="../media/image581.png"/><Relationship Id="rId690" Type="http://schemas.openxmlformats.org/officeDocument/2006/relationships/image" Target="../media/image682.png"/><Relationship Id="rId704" Type="http://schemas.openxmlformats.org/officeDocument/2006/relationships/customXml" Target="../ink/ink699.xml"/><Relationship Id="rId40" Type="http://schemas.openxmlformats.org/officeDocument/2006/relationships/image" Target="../media/image364.png"/><Relationship Id="rId136" Type="http://schemas.openxmlformats.org/officeDocument/2006/relationships/image" Target="../media/image412.png"/><Relationship Id="rId343" Type="http://schemas.openxmlformats.org/officeDocument/2006/relationships/image" Target="../media/image513.png"/><Relationship Id="rId550" Type="http://schemas.openxmlformats.org/officeDocument/2006/relationships/customXml" Target="../ink/ink621.xml"/><Relationship Id="rId788" Type="http://schemas.openxmlformats.org/officeDocument/2006/relationships/customXml" Target="../ink/ink741.xml"/><Relationship Id="rId203" Type="http://schemas.openxmlformats.org/officeDocument/2006/relationships/image" Target="../media/image445.png"/><Relationship Id="rId648" Type="http://schemas.openxmlformats.org/officeDocument/2006/relationships/image" Target="../media/image661.png"/><Relationship Id="rId855" Type="http://schemas.openxmlformats.org/officeDocument/2006/relationships/customXml" Target="../ink/ink775.xml"/><Relationship Id="rId287" Type="http://schemas.openxmlformats.org/officeDocument/2006/relationships/customXml" Target="../ink/ink488.xml"/><Relationship Id="rId410" Type="http://schemas.openxmlformats.org/officeDocument/2006/relationships/image" Target="../media/image546.png"/><Relationship Id="rId494" Type="http://schemas.openxmlformats.org/officeDocument/2006/relationships/customXml" Target="../ink/ink593.xml"/><Relationship Id="rId508" Type="http://schemas.openxmlformats.org/officeDocument/2006/relationships/customXml" Target="../ink/ink600.xml"/><Relationship Id="rId715" Type="http://schemas.openxmlformats.org/officeDocument/2006/relationships/image" Target="../media/image694.png"/><Relationship Id="rId147" Type="http://schemas.openxmlformats.org/officeDocument/2006/relationships/customXml" Target="../ink/ink417.xml"/><Relationship Id="rId354" Type="http://schemas.openxmlformats.org/officeDocument/2006/relationships/customXml" Target="../ink/ink522.xml"/><Relationship Id="rId799" Type="http://schemas.openxmlformats.org/officeDocument/2006/relationships/image" Target="../media/image736.png"/><Relationship Id="rId51" Type="http://schemas.openxmlformats.org/officeDocument/2006/relationships/customXml" Target="../ink/ink369.xml"/><Relationship Id="rId561" Type="http://schemas.openxmlformats.org/officeDocument/2006/relationships/image" Target="../media/image620.png"/><Relationship Id="rId659" Type="http://schemas.openxmlformats.org/officeDocument/2006/relationships/customXml" Target="../ink/ink676.xml"/><Relationship Id="rId866" Type="http://schemas.openxmlformats.org/officeDocument/2006/relationships/image" Target="../media/image769.png"/><Relationship Id="rId214" Type="http://schemas.openxmlformats.org/officeDocument/2006/relationships/customXml" Target="../ink/ink451.xml"/><Relationship Id="rId298" Type="http://schemas.openxmlformats.org/officeDocument/2006/relationships/image" Target="../media/image491.png"/><Relationship Id="rId421" Type="http://schemas.openxmlformats.org/officeDocument/2006/relationships/customXml" Target="../ink/ink556.xml"/><Relationship Id="rId519" Type="http://schemas.openxmlformats.org/officeDocument/2006/relationships/image" Target="../media/image599.png"/><Relationship Id="rId158" Type="http://schemas.openxmlformats.org/officeDocument/2006/relationships/image" Target="../media/image423.png"/><Relationship Id="rId726" Type="http://schemas.openxmlformats.org/officeDocument/2006/relationships/customXml" Target="../ink/ink710.xml"/><Relationship Id="rId62" Type="http://schemas.openxmlformats.org/officeDocument/2006/relationships/image" Target="../media/image375.png"/><Relationship Id="rId365" Type="http://schemas.openxmlformats.org/officeDocument/2006/relationships/image" Target="../media/image524.png"/><Relationship Id="rId572" Type="http://schemas.openxmlformats.org/officeDocument/2006/relationships/customXml" Target="../ink/ink632.xml"/><Relationship Id="rId225" Type="http://schemas.openxmlformats.org/officeDocument/2006/relationships/image" Target="../media/image455.png"/><Relationship Id="rId432" Type="http://schemas.openxmlformats.org/officeDocument/2006/relationships/image" Target="../media/image557.png"/><Relationship Id="rId877" Type="http://schemas.openxmlformats.org/officeDocument/2006/relationships/customXml" Target="../ink/ink787.xml"/><Relationship Id="rId737" Type="http://schemas.openxmlformats.org/officeDocument/2006/relationships/image" Target="../media/image705.png"/><Relationship Id="rId73" Type="http://schemas.openxmlformats.org/officeDocument/2006/relationships/customXml" Target="../ink/ink380.xml"/><Relationship Id="rId169" Type="http://schemas.openxmlformats.org/officeDocument/2006/relationships/customXml" Target="../ink/ink428.xml"/><Relationship Id="rId376" Type="http://schemas.openxmlformats.org/officeDocument/2006/relationships/customXml" Target="../ink/ink533.xml"/><Relationship Id="rId583" Type="http://schemas.openxmlformats.org/officeDocument/2006/relationships/image" Target="../media/image630.png"/><Relationship Id="rId790" Type="http://schemas.openxmlformats.org/officeDocument/2006/relationships/customXml" Target="../ink/ink742.xml"/><Relationship Id="rId804" Type="http://schemas.openxmlformats.org/officeDocument/2006/relationships/customXml" Target="../ink/ink749.xml"/><Relationship Id="rId4" Type="http://schemas.openxmlformats.org/officeDocument/2006/relationships/image" Target="../media/image347.png"/><Relationship Id="rId236" Type="http://schemas.openxmlformats.org/officeDocument/2006/relationships/customXml" Target="../ink/ink462.xml"/><Relationship Id="rId443" Type="http://schemas.openxmlformats.org/officeDocument/2006/relationships/customXml" Target="../ink/ink567.xml"/><Relationship Id="rId650" Type="http://schemas.openxmlformats.org/officeDocument/2006/relationships/image" Target="../media/image662.png"/><Relationship Id="rId888" Type="http://schemas.openxmlformats.org/officeDocument/2006/relationships/image" Target="../media/image779.png"/><Relationship Id="rId303" Type="http://schemas.openxmlformats.org/officeDocument/2006/relationships/customXml" Target="../ink/ink496.xml"/><Relationship Id="rId748" Type="http://schemas.openxmlformats.org/officeDocument/2006/relationships/customXml" Target="../ink/ink721.xml"/><Relationship Id="rId84" Type="http://schemas.openxmlformats.org/officeDocument/2006/relationships/image" Target="../media/image386.png"/><Relationship Id="rId387" Type="http://schemas.openxmlformats.org/officeDocument/2006/relationships/image" Target="../media/image535.png"/><Relationship Id="rId510" Type="http://schemas.openxmlformats.org/officeDocument/2006/relationships/customXml" Target="../ink/ink601.xml"/><Relationship Id="rId594" Type="http://schemas.openxmlformats.org/officeDocument/2006/relationships/customXml" Target="../ink/ink643.xml"/><Relationship Id="rId608" Type="http://schemas.openxmlformats.org/officeDocument/2006/relationships/customXml" Target="../ink/ink650.xml"/><Relationship Id="rId815" Type="http://schemas.openxmlformats.org/officeDocument/2006/relationships/image" Target="../media/image744.png"/><Relationship Id="rId247" Type="http://schemas.openxmlformats.org/officeDocument/2006/relationships/image" Target="../media/image466.png"/><Relationship Id="rId107" Type="http://schemas.openxmlformats.org/officeDocument/2006/relationships/customXml" Target="../ink/ink397.xml"/><Relationship Id="rId454" Type="http://schemas.openxmlformats.org/officeDocument/2006/relationships/customXml" Target="../ink/ink573.xml"/><Relationship Id="rId661" Type="http://schemas.openxmlformats.org/officeDocument/2006/relationships/customXml" Target="../ink/ink677.xml"/><Relationship Id="rId759" Type="http://schemas.openxmlformats.org/officeDocument/2006/relationships/image" Target="../media/image716.png"/><Relationship Id="rId11" Type="http://schemas.openxmlformats.org/officeDocument/2006/relationships/customXml" Target="../ink/ink349.xml"/><Relationship Id="rId314" Type="http://schemas.openxmlformats.org/officeDocument/2006/relationships/image" Target="../media/image499.png"/><Relationship Id="rId398" Type="http://schemas.openxmlformats.org/officeDocument/2006/relationships/customXml" Target="../ink/ink544.xml"/><Relationship Id="rId521" Type="http://schemas.openxmlformats.org/officeDocument/2006/relationships/image" Target="../media/image600.png"/><Relationship Id="rId619" Type="http://schemas.openxmlformats.org/officeDocument/2006/relationships/image" Target="../media/image648.png"/><Relationship Id="rId95" Type="http://schemas.openxmlformats.org/officeDocument/2006/relationships/customXml" Target="../ink/ink391.xml"/><Relationship Id="rId160" Type="http://schemas.openxmlformats.org/officeDocument/2006/relationships/image" Target="../media/image424.png"/><Relationship Id="rId826" Type="http://schemas.openxmlformats.org/officeDocument/2006/relationships/customXml" Target="../ink/ink760.xml"/><Relationship Id="rId258" Type="http://schemas.openxmlformats.org/officeDocument/2006/relationships/customXml" Target="../ink/ink473.xml"/><Relationship Id="rId465" Type="http://schemas.openxmlformats.org/officeDocument/2006/relationships/image" Target="../media/image572.png"/><Relationship Id="rId672" Type="http://schemas.openxmlformats.org/officeDocument/2006/relationships/image" Target="../media/image673.png"/><Relationship Id="rId22" Type="http://schemas.openxmlformats.org/officeDocument/2006/relationships/image" Target="../media/image356.png"/><Relationship Id="rId118" Type="http://schemas.openxmlformats.org/officeDocument/2006/relationships/image" Target="../media/image403.png"/><Relationship Id="rId325" Type="http://schemas.openxmlformats.org/officeDocument/2006/relationships/customXml" Target="../ink/ink507.xml"/><Relationship Id="rId532" Type="http://schemas.openxmlformats.org/officeDocument/2006/relationships/customXml" Target="../ink/ink612.xml"/><Relationship Id="rId171" Type="http://schemas.openxmlformats.org/officeDocument/2006/relationships/customXml" Target="../ink/ink429.xml"/><Relationship Id="rId837" Type="http://schemas.openxmlformats.org/officeDocument/2006/relationships/customXml" Target="../ink/ink766.xml"/><Relationship Id="rId269" Type="http://schemas.openxmlformats.org/officeDocument/2006/relationships/image" Target="../media/image477.png"/><Relationship Id="rId476" Type="http://schemas.openxmlformats.org/officeDocument/2006/relationships/customXml" Target="../ink/ink584.xml"/><Relationship Id="rId683" Type="http://schemas.openxmlformats.org/officeDocument/2006/relationships/customXml" Target="../ink/ink688.xml"/><Relationship Id="rId890" Type="http://schemas.openxmlformats.org/officeDocument/2006/relationships/image" Target="../media/image780.png"/><Relationship Id="rId33" Type="http://schemas.openxmlformats.org/officeDocument/2006/relationships/customXml" Target="../ink/ink360.xml"/><Relationship Id="rId129" Type="http://schemas.openxmlformats.org/officeDocument/2006/relationships/customXml" Target="../ink/ink408.xml"/><Relationship Id="rId336" Type="http://schemas.openxmlformats.org/officeDocument/2006/relationships/customXml" Target="../ink/ink513.xml"/><Relationship Id="rId543" Type="http://schemas.openxmlformats.org/officeDocument/2006/relationships/image" Target="../media/image611.png"/><Relationship Id="rId182" Type="http://schemas.openxmlformats.org/officeDocument/2006/relationships/image" Target="../media/image435.png"/><Relationship Id="rId403" Type="http://schemas.openxmlformats.org/officeDocument/2006/relationships/customXml" Target="../ink/ink547.xml"/><Relationship Id="rId750" Type="http://schemas.openxmlformats.org/officeDocument/2006/relationships/customXml" Target="../ink/ink722.xml"/><Relationship Id="rId848" Type="http://schemas.openxmlformats.org/officeDocument/2006/relationships/image" Target="../media/image760.png"/><Relationship Id="rId487" Type="http://schemas.openxmlformats.org/officeDocument/2006/relationships/image" Target="../media/image583.png"/><Relationship Id="rId610" Type="http://schemas.openxmlformats.org/officeDocument/2006/relationships/customXml" Target="../ink/ink651.xml"/><Relationship Id="rId694" Type="http://schemas.openxmlformats.org/officeDocument/2006/relationships/image" Target="../media/image684.png"/><Relationship Id="rId708" Type="http://schemas.openxmlformats.org/officeDocument/2006/relationships/customXml" Target="../ink/ink701.xml"/><Relationship Id="rId347" Type="http://schemas.openxmlformats.org/officeDocument/2006/relationships/image" Target="../media/image515.png"/><Relationship Id="rId44" Type="http://schemas.openxmlformats.org/officeDocument/2006/relationships/image" Target="../media/image366.png"/><Relationship Id="rId554" Type="http://schemas.openxmlformats.org/officeDocument/2006/relationships/customXml" Target="../ink/ink623.xml"/><Relationship Id="rId761" Type="http://schemas.openxmlformats.org/officeDocument/2006/relationships/image" Target="../media/image717.png"/><Relationship Id="rId859" Type="http://schemas.openxmlformats.org/officeDocument/2006/relationships/customXml" Target="../ink/ink777.xml"/><Relationship Id="rId193" Type="http://schemas.openxmlformats.org/officeDocument/2006/relationships/customXml" Target="../ink/ink440.xml"/><Relationship Id="rId207" Type="http://schemas.openxmlformats.org/officeDocument/2006/relationships/image" Target="../media/image335.png"/><Relationship Id="rId414" Type="http://schemas.openxmlformats.org/officeDocument/2006/relationships/image" Target="../media/image548.png"/><Relationship Id="rId498" Type="http://schemas.openxmlformats.org/officeDocument/2006/relationships/customXml" Target="../ink/ink595.xml"/><Relationship Id="rId621" Type="http://schemas.openxmlformats.org/officeDocument/2006/relationships/image" Target="../media/image649.png"/><Relationship Id="rId260" Type="http://schemas.openxmlformats.org/officeDocument/2006/relationships/customXml" Target="../ink/ink474.xml"/><Relationship Id="rId719" Type="http://schemas.openxmlformats.org/officeDocument/2006/relationships/image" Target="../media/image696.png"/><Relationship Id="rId55" Type="http://schemas.openxmlformats.org/officeDocument/2006/relationships/customXml" Target="../ink/ink371.xml"/><Relationship Id="rId120" Type="http://schemas.openxmlformats.org/officeDocument/2006/relationships/image" Target="../media/image404.png"/><Relationship Id="rId358" Type="http://schemas.openxmlformats.org/officeDocument/2006/relationships/customXml" Target="../ink/ink524.xml"/><Relationship Id="rId565" Type="http://schemas.openxmlformats.org/officeDocument/2006/relationships/image" Target="../media/image621.png"/><Relationship Id="rId772" Type="http://schemas.openxmlformats.org/officeDocument/2006/relationships/customXml" Target="../ink/ink733.xml"/><Relationship Id="rId218" Type="http://schemas.openxmlformats.org/officeDocument/2006/relationships/customXml" Target="../ink/ink453.xml"/><Relationship Id="rId425" Type="http://schemas.openxmlformats.org/officeDocument/2006/relationships/customXml" Target="../ink/ink558.xml"/><Relationship Id="rId632" Type="http://schemas.openxmlformats.org/officeDocument/2006/relationships/image" Target="../media/image654.png"/><Relationship Id="rId271" Type="http://schemas.openxmlformats.org/officeDocument/2006/relationships/image" Target="../media/image478.png"/><Relationship Id="rId66" Type="http://schemas.openxmlformats.org/officeDocument/2006/relationships/image" Target="../media/image377.png"/><Relationship Id="rId131" Type="http://schemas.openxmlformats.org/officeDocument/2006/relationships/customXml" Target="../ink/ink409.xml"/><Relationship Id="rId369" Type="http://schemas.openxmlformats.org/officeDocument/2006/relationships/image" Target="../media/image526.png"/><Relationship Id="rId576" Type="http://schemas.openxmlformats.org/officeDocument/2006/relationships/customXml" Target="../ink/ink634.xml"/><Relationship Id="rId783" Type="http://schemas.openxmlformats.org/officeDocument/2006/relationships/image" Target="../media/image728.png"/><Relationship Id="rId229" Type="http://schemas.openxmlformats.org/officeDocument/2006/relationships/image" Target="../media/image457.png"/><Relationship Id="rId436" Type="http://schemas.openxmlformats.org/officeDocument/2006/relationships/image" Target="../media/image559.png"/><Relationship Id="rId643" Type="http://schemas.openxmlformats.org/officeDocument/2006/relationships/customXml" Target="../ink/ink668.xml"/><Relationship Id="rId850" Type="http://schemas.openxmlformats.org/officeDocument/2006/relationships/image" Target="../media/image761.png"/><Relationship Id="rId77" Type="http://schemas.openxmlformats.org/officeDocument/2006/relationships/customXml" Target="../ink/ink382.xml"/><Relationship Id="rId282" Type="http://schemas.openxmlformats.org/officeDocument/2006/relationships/customXml" Target="../ink/ink485.xml"/><Relationship Id="rId503" Type="http://schemas.openxmlformats.org/officeDocument/2006/relationships/image" Target="../media/image591.png"/><Relationship Id="rId587" Type="http://schemas.openxmlformats.org/officeDocument/2006/relationships/image" Target="../media/image632.png"/><Relationship Id="rId710" Type="http://schemas.openxmlformats.org/officeDocument/2006/relationships/customXml" Target="../ink/ink702.xml"/><Relationship Id="rId808" Type="http://schemas.openxmlformats.org/officeDocument/2006/relationships/customXml" Target="../ink/ink751.xml"/><Relationship Id="rId8" Type="http://schemas.openxmlformats.org/officeDocument/2006/relationships/image" Target="../media/image349.png"/><Relationship Id="rId142" Type="http://schemas.openxmlformats.org/officeDocument/2006/relationships/image" Target="../media/image415.png"/><Relationship Id="rId447" Type="http://schemas.openxmlformats.org/officeDocument/2006/relationships/customXml" Target="../ink/ink569.xml"/><Relationship Id="rId794" Type="http://schemas.openxmlformats.org/officeDocument/2006/relationships/customXml" Target="../ink/ink744.xml"/><Relationship Id="rId654" Type="http://schemas.openxmlformats.org/officeDocument/2006/relationships/image" Target="../media/image664.png"/><Relationship Id="rId861" Type="http://schemas.openxmlformats.org/officeDocument/2006/relationships/customXml" Target="../ink/ink778.xml"/><Relationship Id="rId293" Type="http://schemas.openxmlformats.org/officeDocument/2006/relationships/customXml" Target="../ink/ink491.xml"/><Relationship Id="rId307" Type="http://schemas.openxmlformats.org/officeDocument/2006/relationships/customXml" Target="../ink/ink498.xml"/><Relationship Id="rId514" Type="http://schemas.openxmlformats.org/officeDocument/2006/relationships/customXml" Target="../ink/ink603.xml"/><Relationship Id="rId721" Type="http://schemas.openxmlformats.org/officeDocument/2006/relationships/image" Target="../media/image697.png"/><Relationship Id="rId88" Type="http://schemas.openxmlformats.org/officeDocument/2006/relationships/image" Target="../media/image388.png"/><Relationship Id="rId153" Type="http://schemas.openxmlformats.org/officeDocument/2006/relationships/customXml" Target="../ink/ink420.xml"/><Relationship Id="rId360" Type="http://schemas.openxmlformats.org/officeDocument/2006/relationships/customXml" Target="../ink/ink525.xml"/><Relationship Id="rId598" Type="http://schemas.openxmlformats.org/officeDocument/2006/relationships/customXml" Target="../ink/ink645.xml"/><Relationship Id="rId819" Type="http://schemas.openxmlformats.org/officeDocument/2006/relationships/image" Target="../media/image746.png"/><Relationship Id="rId220" Type="http://schemas.openxmlformats.org/officeDocument/2006/relationships/customXml" Target="../ink/ink454.xml"/><Relationship Id="rId458" Type="http://schemas.openxmlformats.org/officeDocument/2006/relationships/customXml" Target="../ink/ink575.xml"/><Relationship Id="rId665" Type="http://schemas.openxmlformats.org/officeDocument/2006/relationships/customXml" Target="../ink/ink679.xml"/><Relationship Id="rId872" Type="http://schemas.openxmlformats.org/officeDocument/2006/relationships/customXml" Target="../ink/ink784.xml"/><Relationship Id="rId15" Type="http://schemas.openxmlformats.org/officeDocument/2006/relationships/customXml" Target="../ink/ink351.xml"/><Relationship Id="rId318" Type="http://schemas.openxmlformats.org/officeDocument/2006/relationships/image" Target="../media/image501.png"/><Relationship Id="rId525" Type="http://schemas.openxmlformats.org/officeDocument/2006/relationships/image" Target="../media/image602.png"/><Relationship Id="rId732" Type="http://schemas.openxmlformats.org/officeDocument/2006/relationships/customXml" Target="../ink/ink713.xml"/><Relationship Id="rId99" Type="http://schemas.openxmlformats.org/officeDocument/2006/relationships/customXml" Target="../ink/ink393.xml"/><Relationship Id="rId164" Type="http://schemas.openxmlformats.org/officeDocument/2006/relationships/image" Target="../media/image426.png"/><Relationship Id="rId371" Type="http://schemas.openxmlformats.org/officeDocument/2006/relationships/image" Target="../media/image5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3.png"/><Relationship Id="rId3" Type="http://schemas.openxmlformats.org/officeDocument/2006/relationships/customXml" Target="../ink/ink794.xml"/><Relationship Id="rId7" Type="http://schemas.openxmlformats.org/officeDocument/2006/relationships/customXml" Target="../ink/ink796.xml"/><Relationship Id="rId12" Type="http://schemas.openxmlformats.org/officeDocument/2006/relationships/image" Target="../media/image7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2.png"/><Relationship Id="rId11" Type="http://schemas.openxmlformats.org/officeDocument/2006/relationships/customXml" Target="../ink/ink798.xml"/><Relationship Id="rId5" Type="http://schemas.openxmlformats.org/officeDocument/2006/relationships/customXml" Target="../ink/ink795.xml"/><Relationship Id="rId10" Type="http://schemas.openxmlformats.org/officeDocument/2006/relationships/image" Target="../media/image784.png"/><Relationship Id="rId4" Type="http://schemas.openxmlformats.org/officeDocument/2006/relationships/image" Target="../media/image781.png"/><Relationship Id="rId9" Type="http://schemas.openxmlformats.org/officeDocument/2006/relationships/customXml" Target="../ink/ink79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04.xml"/><Relationship Id="rId18" Type="http://schemas.openxmlformats.org/officeDocument/2006/relationships/image" Target="../media/image793.png"/><Relationship Id="rId26" Type="http://schemas.openxmlformats.org/officeDocument/2006/relationships/image" Target="../media/image797.png"/><Relationship Id="rId21" Type="http://schemas.openxmlformats.org/officeDocument/2006/relationships/customXml" Target="../ink/ink808.xml"/><Relationship Id="rId34" Type="http://schemas.openxmlformats.org/officeDocument/2006/relationships/image" Target="../media/image801.png"/><Relationship Id="rId7" Type="http://schemas.openxmlformats.org/officeDocument/2006/relationships/customXml" Target="../ink/ink801.xml"/><Relationship Id="rId12" Type="http://schemas.openxmlformats.org/officeDocument/2006/relationships/image" Target="../media/image790.png"/><Relationship Id="rId17" Type="http://schemas.openxmlformats.org/officeDocument/2006/relationships/customXml" Target="../ink/ink806.xml"/><Relationship Id="rId25" Type="http://schemas.openxmlformats.org/officeDocument/2006/relationships/customXml" Target="../ink/ink810.xml"/><Relationship Id="rId33" Type="http://schemas.openxmlformats.org/officeDocument/2006/relationships/customXml" Target="../ink/ink814.xml"/><Relationship Id="rId38" Type="http://schemas.openxmlformats.org/officeDocument/2006/relationships/image" Target="../media/image80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92.png"/><Relationship Id="rId20" Type="http://schemas.openxmlformats.org/officeDocument/2006/relationships/image" Target="../media/image794.png"/><Relationship Id="rId29" Type="http://schemas.openxmlformats.org/officeDocument/2006/relationships/customXml" Target="../ink/ink8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7.png"/><Relationship Id="rId11" Type="http://schemas.openxmlformats.org/officeDocument/2006/relationships/customXml" Target="../ink/ink803.xml"/><Relationship Id="rId24" Type="http://schemas.openxmlformats.org/officeDocument/2006/relationships/image" Target="../media/image796.png"/><Relationship Id="rId32" Type="http://schemas.openxmlformats.org/officeDocument/2006/relationships/image" Target="../media/image800.png"/><Relationship Id="rId37" Type="http://schemas.openxmlformats.org/officeDocument/2006/relationships/customXml" Target="../ink/ink816.xml"/><Relationship Id="rId5" Type="http://schemas.openxmlformats.org/officeDocument/2006/relationships/customXml" Target="../ink/ink800.xml"/><Relationship Id="rId15" Type="http://schemas.openxmlformats.org/officeDocument/2006/relationships/customXml" Target="../ink/ink805.xml"/><Relationship Id="rId23" Type="http://schemas.openxmlformats.org/officeDocument/2006/relationships/customXml" Target="../ink/ink809.xml"/><Relationship Id="rId28" Type="http://schemas.openxmlformats.org/officeDocument/2006/relationships/image" Target="../media/image798.png"/><Relationship Id="rId36" Type="http://schemas.openxmlformats.org/officeDocument/2006/relationships/image" Target="../media/image802.png"/><Relationship Id="rId10" Type="http://schemas.openxmlformats.org/officeDocument/2006/relationships/image" Target="../media/image789.png"/><Relationship Id="rId19" Type="http://schemas.openxmlformats.org/officeDocument/2006/relationships/customXml" Target="../ink/ink807.xml"/><Relationship Id="rId31" Type="http://schemas.openxmlformats.org/officeDocument/2006/relationships/customXml" Target="../ink/ink813.xml"/><Relationship Id="rId4" Type="http://schemas.openxmlformats.org/officeDocument/2006/relationships/image" Target="../media/image786.png"/><Relationship Id="rId9" Type="http://schemas.openxmlformats.org/officeDocument/2006/relationships/customXml" Target="../ink/ink802.xml"/><Relationship Id="rId14" Type="http://schemas.openxmlformats.org/officeDocument/2006/relationships/image" Target="../media/image791.png"/><Relationship Id="rId22" Type="http://schemas.openxmlformats.org/officeDocument/2006/relationships/image" Target="../media/image795.png"/><Relationship Id="rId27" Type="http://schemas.openxmlformats.org/officeDocument/2006/relationships/customXml" Target="../ink/ink811.xml"/><Relationship Id="rId30" Type="http://schemas.openxmlformats.org/officeDocument/2006/relationships/image" Target="../media/image799.png"/><Relationship Id="rId35" Type="http://schemas.openxmlformats.org/officeDocument/2006/relationships/customXml" Target="../ink/ink815.xml"/><Relationship Id="rId8" Type="http://schemas.openxmlformats.org/officeDocument/2006/relationships/image" Target="../media/image788.png"/><Relationship Id="rId3" Type="http://schemas.openxmlformats.org/officeDocument/2006/relationships/customXml" Target="../ink/ink79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4.xml"/><Relationship Id="rId21" Type="http://schemas.openxmlformats.org/officeDocument/2006/relationships/customXml" Target="../ink/ink826.xml"/><Relationship Id="rId324" Type="http://schemas.openxmlformats.org/officeDocument/2006/relationships/customXml" Target="../ink/ink978.xml"/><Relationship Id="rId531" Type="http://schemas.openxmlformats.org/officeDocument/2006/relationships/image" Target="../media/image1065.png"/><Relationship Id="rId170" Type="http://schemas.openxmlformats.org/officeDocument/2006/relationships/customXml" Target="../ink/ink901.xml"/><Relationship Id="rId268" Type="http://schemas.openxmlformats.org/officeDocument/2006/relationships/customXml" Target="../ink/ink950.xml"/><Relationship Id="rId475" Type="http://schemas.openxmlformats.org/officeDocument/2006/relationships/image" Target="../media/image1038.png"/><Relationship Id="rId32" Type="http://schemas.openxmlformats.org/officeDocument/2006/relationships/image" Target="../media/image818.png"/><Relationship Id="rId128" Type="http://schemas.openxmlformats.org/officeDocument/2006/relationships/image" Target="../media/image866.png"/><Relationship Id="rId335" Type="http://schemas.openxmlformats.org/officeDocument/2006/relationships/image" Target="../media/image969.png"/><Relationship Id="rId542" Type="http://schemas.openxmlformats.org/officeDocument/2006/relationships/customXml" Target="../ink/ink1087.xml"/><Relationship Id="rId181" Type="http://schemas.openxmlformats.org/officeDocument/2006/relationships/image" Target="../media/image892.png"/><Relationship Id="rId402" Type="http://schemas.openxmlformats.org/officeDocument/2006/relationships/customXml" Target="../ink/ink1017.xml"/><Relationship Id="rId279" Type="http://schemas.openxmlformats.org/officeDocument/2006/relationships/image" Target="../media/image941.png"/><Relationship Id="rId486" Type="http://schemas.openxmlformats.org/officeDocument/2006/relationships/customXml" Target="../ink/ink1059.xml"/><Relationship Id="rId43" Type="http://schemas.openxmlformats.org/officeDocument/2006/relationships/customXml" Target="../ink/ink837.xml"/><Relationship Id="rId139" Type="http://schemas.openxmlformats.org/officeDocument/2006/relationships/customXml" Target="../ink/ink885.xml"/><Relationship Id="rId346" Type="http://schemas.openxmlformats.org/officeDocument/2006/relationships/customXml" Target="../ink/ink989.xml"/><Relationship Id="rId553" Type="http://schemas.openxmlformats.org/officeDocument/2006/relationships/image" Target="../media/image1076.png"/><Relationship Id="rId192" Type="http://schemas.openxmlformats.org/officeDocument/2006/relationships/customXml" Target="../ink/ink912.xml"/><Relationship Id="rId206" Type="http://schemas.openxmlformats.org/officeDocument/2006/relationships/customXml" Target="../ink/ink919.xml"/><Relationship Id="rId413" Type="http://schemas.openxmlformats.org/officeDocument/2006/relationships/image" Target="../media/image1007.png"/><Relationship Id="rId497" Type="http://schemas.openxmlformats.org/officeDocument/2006/relationships/image" Target="../media/image1048.png"/><Relationship Id="rId357" Type="http://schemas.openxmlformats.org/officeDocument/2006/relationships/image" Target="../media/image980.png"/><Relationship Id="rId54" Type="http://schemas.openxmlformats.org/officeDocument/2006/relationships/image" Target="../media/image829.png"/><Relationship Id="rId217" Type="http://schemas.openxmlformats.org/officeDocument/2006/relationships/image" Target="../media/image910.png"/><Relationship Id="rId564" Type="http://schemas.openxmlformats.org/officeDocument/2006/relationships/customXml" Target="../ink/ink1098.xml"/><Relationship Id="rId424" Type="http://schemas.openxmlformats.org/officeDocument/2006/relationships/customXml" Target="../ink/ink1028.xml"/><Relationship Id="rId270" Type="http://schemas.openxmlformats.org/officeDocument/2006/relationships/customXml" Target="../ink/ink951.xml"/><Relationship Id="rId65" Type="http://schemas.openxmlformats.org/officeDocument/2006/relationships/customXml" Target="../ink/ink848.xml"/><Relationship Id="rId130" Type="http://schemas.openxmlformats.org/officeDocument/2006/relationships/image" Target="../media/image867.png"/><Relationship Id="rId368" Type="http://schemas.openxmlformats.org/officeDocument/2006/relationships/customXml" Target="../ink/ink1000.xml"/><Relationship Id="rId575" Type="http://schemas.openxmlformats.org/officeDocument/2006/relationships/image" Target="../media/image1087.png"/><Relationship Id="rId228" Type="http://schemas.openxmlformats.org/officeDocument/2006/relationships/customXml" Target="../ink/ink930.xml"/><Relationship Id="rId435" Type="http://schemas.openxmlformats.org/officeDocument/2006/relationships/image" Target="../media/image1018.png"/><Relationship Id="rId281" Type="http://schemas.openxmlformats.org/officeDocument/2006/relationships/image" Target="../media/image942.png"/><Relationship Id="rId502" Type="http://schemas.openxmlformats.org/officeDocument/2006/relationships/customXml" Target="../ink/ink1067.xml"/><Relationship Id="rId34" Type="http://schemas.openxmlformats.org/officeDocument/2006/relationships/image" Target="../media/image819.png"/><Relationship Id="rId76" Type="http://schemas.openxmlformats.org/officeDocument/2006/relationships/image" Target="../media/image840.png"/><Relationship Id="rId141" Type="http://schemas.openxmlformats.org/officeDocument/2006/relationships/customXml" Target="../ink/ink886.xml"/><Relationship Id="rId379" Type="http://schemas.openxmlformats.org/officeDocument/2006/relationships/image" Target="../media/image991.png"/><Relationship Id="rId544" Type="http://schemas.openxmlformats.org/officeDocument/2006/relationships/customXml" Target="../ink/ink1088.xml"/><Relationship Id="rId7" Type="http://schemas.openxmlformats.org/officeDocument/2006/relationships/customXml" Target="../ink/ink819.xml"/><Relationship Id="rId183" Type="http://schemas.openxmlformats.org/officeDocument/2006/relationships/image" Target="../media/image893.png"/><Relationship Id="rId239" Type="http://schemas.openxmlformats.org/officeDocument/2006/relationships/image" Target="../media/image921.png"/><Relationship Id="rId390" Type="http://schemas.openxmlformats.org/officeDocument/2006/relationships/customXml" Target="../ink/ink1011.xml"/><Relationship Id="rId404" Type="http://schemas.openxmlformats.org/officeDocument/2006/relationships/customXml" Target="../ink/ink1018.xml"/><Relationship Id="rId446" Type="http://schemas.openxmlformats.org/officeDocument/2006/relationships/customXml" Target="../ink/ink1039.xml"/><Relationship Id="rId250" Type="http://schemas.openxmlformats.org/officeDocument/2006/relationships/customXml" Target="../ink/ink941.xml"/><Relationship Id="rId292" Type="http://schemas.openxmlformats.org/officeDocument/2006/relationships/customXml" Target="../ink/ink962.xml"/><Relationship Id="rId306" Type="http://schemas.openxmlformats.org/officeDocument/2006/relationships/customXml" Target="../ink/ink969.xml"/><Relationship Id="rId488" Type="http://schemas.openxmlformats.org/officeDocument/2006/relationships/customXml" Target="../ink/ink1060.xml"/><Relationship Id="rId45" Type="http://schemas.openxmlformats.org/officeDocument/2006/relationships/customXml" Target="../ink/ink838.xml"/><Relationship Id="rId87" Type="http://schemas.openxmlformats.org/officeDocument/2006/relationships/customXml" Target="../ink/ink859.xml"/><Relationship Id="rId110" Type="http://schemas.openxmlformats.org/officeDocument/2006/relationships/image" Target="../media/image857.png"/><Relationship Id="rId348" Type="http://schemas.openxmlformats.org/officeDocument/2006/relationships/customXml" Target="../ink/ink990.xml"/><Relationship Id="rId513" Type="http://schemas.openxmlformats.org/officeDocument/2006/relationships/image" Target="../media/image1056.png"/><Relationship Id="rId555" Type="http://schemas.openxmlformats.org/officeDocument/2006/relationships/image" Target="../media/image1077.png"/><Relationship Id="rId152" Type="http://schemas.openxmlformats.org/officeDocument/2006/relationships/image" Target="../media/image878.png"/><Relationship Id="rId194" Type="http://schemas.openxmlformats.org/officeDocument/2006/relationships/customXml" Target="../ink/ink913.xml"/><Relationship Id="rId208" Type="http://schemas.openxmlformats.org/officeDocument/2006/relationships/customXml" Target="../ink/ink920.xml"/><Relationship Id="rId415" Type="http://schemas.openxmlformats.org/officeDocument/2006/relationships/image" Target="../media/image1008.png"/><Relationship Id="rId457" Type="http://schemas.openxmlformats.org/officeDocument/2006/relationships/image" Target="../media/image1029.png"/><Relationship Id="rId261" Type="http://schemas.openxmlformats.org/officeDocument/2006/relationships/image" Target="../media/image932.png"/><Relationship Id="rId499" Type="http://schemas.openxmlformats.org/officeDocument/2006/relationships/image" Target="../media/image1049.png"/><Relationship Id="rId14" Type="http://schemas.openxmlformats.org/officeDocument/2006/relationships/image" Target="../media/image809.png"/><Relationship Id="rId56" Type="http://schemas.openxmlformats.org/officeDocument/2006/relationships/image" Target="../media/image830.png"/><Relationship Id="rId317" Type="http://schemas.openxmlformats.org/officeDocument/2006/relationships/image" Target="../media/image960.png"/><Relationship Id="rId359" Type="http://schemas.openxmlformats.org/officeDocument/2006/relationships/image" Target="../media/image981.png"/><Relationship Id="rId524" Type="http://schemas.openxmlformats.org/officeDocument/2006/relationships/customXml" Target="../ink/ink1078.xml"/><Relationship Id="rId566" Type="http://schemas.openxmlformats.org/officeDocument/2006/relationships/customXml" Target="../ink/ink1099.xml"/><Relationship Id="rId98" Type="http://schemas.openxmlformats.org/officeDocument/2006/relationships/image" Target="../media/image851.png"/><Relationship Id="rId121" Type="http://schemas.openxmlformats.org/officeDocument/2006/relationships/customXml" Target="../ink/ink876.xml"/><Relationship Id="rId163" Type="http://schemas.openxmlformats.org/officeDocument/2006/relationships/customXml" Target="../ink/ink897.xml"/><Relationship Id="rId219" Type="http://schemas.openxmlformats.org/officeDocument/2006/relationships/image" Target="../media/image911.png"/><Relationship Id="rId370" Type="http://schemas.openxmlformats.org/officeDocument/2006/relationships/customXml" Target="../ink/ink1001.xml"/><Relationship Id="rId426" Type="http://schemas.openxmlformats.org/officeDocument/2006/relationships/customXml" Target="../ink/ink1029.xml"/><Relationship Id="rId230" Type="http://schemas.openxmlformats.org/officeDocument/2006/relationships/customXml" Target="../ink/ink931.xml"/><Relationship Id="rId468" Type="http://schemas.openxmlformats.org/officeDocument/2006/relationships/customXml" Target="../ink/ink1050.xml"/><Relationship Id="rId25" Type="http://schemas.openxmlformats.org/officeDocument/2006/relationships/customXml" Target="../ink/ink828.xml"/><Relationship Id="rId67" Type="http://schemas.openxmlformats.org/officeDocument/2006/relationships/customXml" Target="../ink/ink849.xml"/><Relationship Id="rId272" Type="http://schemas.openxmlformats.org/officeDocument/2006/relationships/customXml" Target="../ink/ink952.xml"/><Relationship Id="rId328" Type="http://schemas.openxmlformats.org/officeDocument/2006/relationships/customXml" Target="../ink/ink980.xml"/><Relationship Id="rId535" Type="http://schemas.openxmlformats.org/officeDocument/2006/relationships/image" Target="../media/image1067.png"/><Relationship Id="rId577" Type="http://schemas.openxmlformats.org/officeDocument/2006/relationships/image" Target="../media/image1088.png"/><Relationship Id="rId132" Type="http://schemas.openxmlformats.org/officeDocument/2006/relationships/image" Target="../media/image868.png"/><Relationship Id="rId174" Type="http://schemas.openxmlformats.org/officeDocument/2006/relationships/customXml" Target="../ink/ink903.xml"/><Relationship Id="rId381" Type="http://schemas.openxmlformats.org/officeDocument/2006/relationships/image" Target="../media/image992.png"/><Relationship Id="rId241" Type="http://schemas.openxmlformats.org/officeDocument/2006/relationships/image" Target="../media/image922.png"/><Relationship Id="rId437" Type="http://schemas.openxmlformats.org/officeDocument/2006/relationships/image" Target="../media/image1019.png"/><Relationship Id="rId479" Type="http://schemas.openxmlformats.org/officeDocument/2006/relationships/image" Target="../media/image1040.png"/><Relationship Id="rId36" Type="http://schemas.openxmlformats.org/officeDocument/2006/relationships/image" Target="../media/image820.png"/><Relationship Id="rId283" Type="http://schemas.openxmlformats.org/officeDocument/2006/relationships/image" Target="../media/image943.png"/><Relationship Id="rId339" Type="http://schemas.openxmlformats.org/officeDocument/2006/relationships/image" Target="../media/image971.png"/><Relationship Id="rId490" Type="http://schemas.openxmlformats.org/officeDocument/2006/relationships/customXml" Target="../ink/ink1061.xml"/><Relationship Id="rId504" Type="http://schemas.openxmlformats.org/officeDocument/2006/relationships/customXml" Target="../ink/ink1068.xml"/><Relationship Id="rId546" Type="http://schemas.openxmlformats.org/officeDocument/2006/relationships/customXml" Target="../ink/ink1089.xml"/><Relationship Id="rId78" Type="http://schemas.openxmlformats.org/officeDocument/2006/relationships/image" Target="../media/image841.png"/><Relationship Id="rId101" Type="http://schemas.openxmlformats.org/officeDocument/2006/relationships/customXml" Target="../ink/ink866.xml"/><Relationship Id="rId143" Type="http://schemas.openxmlformats.org/officeDocument/2006/relationships/customXml" Target="../ink/ink887.xml"/><Relationship Id="rId185" Type="http://schemas.openxmlformats.org/officeDocument/2006/relationships/image" Target="../media/image894.png"/><Relationship Id="rId350" Type="http://schemas.openxmlformats.org/officeDocument/2006/relationships/customXml" Target="../ink/ink991.xml"/><Relationship Id="rId406" Type="http://schemas.openxmlformats.org/officeDocument/2006/relationships/customXml" Target="../ink/ink1019.xml"/><Relationship Id="rId9" Type="http://schemas.openxmlformats.org/officeDocument/2006/relationships/customXml" Target="../ink/ink820.xml"/><Relationship Id="rId210" Type="http://schemas.openxmlformats.org/officeDocument/2006/relationships/customXml" Target="../ink/ink921.xml"/><Relationship Id="rId392" Type="http://schemas.openxmlformats.org/officeDocument/2006/relationships/customXml" Target="../ink/ink1012.xml"/><Relationship Id="rId448" Type="http://schemas.openxmlformats.org/officeDocument/2006/relationships/customXml" Target="../ink/ink1040.xml"/><Relationship Id="rId252" Type="http://schemas.openxmlformats.org/officeDocument/2006/relationships/customXml" Target="../ink/ink942.xml"/><Relationship Id="rId294" Type="http://schemas.openxmlformats.org/officeDocument/2006/relationships/customXml" Target="../ink/ink963.xml"/><Relationship Id="rId308" Type="http://schemas.openxmlformats.org/officeDocument/2006/relationships/customXml" Target="../ink/ink970.xml"/><Relationship Id="rId515" Type="http://schemas.openxmlformats.org/officeDocument/2006/relationships/image" Target="../media/image1057.png"/><Relationship Id="rId47" Type="http://schemas.openxmlformats.org/officeDocument/2006/relationships/customXml" Target="../ink/ink839.xml"/><Relationship Id="rId89" Type="http://schemas.openxmlformats.org/officeDocument/2006/relationships/customXml" Target="../ink/ink860.xml"/><Relationship Id="rId112" Type="http://schemas.openxmlformats.org/officeDocument/2006/relationships/image" Target="../media/image858.png"/><Relationship Id="rId154" Type="http://schemas.openxmlformats.org/officeDocument/2006/relationships/image" Target="../media/image879.png"/><Relationship Id="rId361" Type="http://schemas.openxmlformats.org/officeDocument/2006/relationships/image" Target="../media/image982.png"/><Relationship Id="rId557" Type="http://schemas.openxmlformats.org/officeDocument/2006/relationships/image" Target="../media/image1078.png"/><Relationship Id="rId196" Type="http://schemas.openxmlformats.org/officeDocument/2006/relationships/customXml" Target="../ink/ink914.xml"/><Relationship Id="rId417" Type="http://schemas.openxmlformats.org/officeDocument/2006/relationships/image" Target="../media/image1009.png"/><Relationship Id="rId459" Type="http://schemas.openxmlformats.org/officeDocument/2006/relationships/image" Target="../media/image1030.png"/><Relationship Id="rId16" Type="http://schemas.openxmlformats.org/officeDocument/2006/relationships/image" Target="../media/image810.png"/><Relationship Id="rId221" Type="http://schemas.openxmlformats.org/officeDocument/2006/relationships/image" Target="../media/image912.png"/><Relationship Id="rId263" Type="http://schemas.openxmlformats.org/officeDocument/2006/relationships/image" Target="../media/image933.png"/><Relationship Id="rId319" Type="http://schemas.openxmlformats.org/officeDocument/2006/relationships/image" Target="../media/image961.png"/><Relationship Id="rId470" Type="http://schemas.openxmlformats.org/officeDocument/2006/relationships/customXml" Target="../ink/ink1051.xml"/><Relationship Id="rId526" Type="http://schemas.openxmlformats.org/officeDocument/2006/relationships/customXml" Target="../ink/ink1079.xml"/><Relationship Id="rId58" Type="http://schemas.openxmlformats.org/officeDocument/2006/relationships/image" Target="../media/image831.png"/><Relationship Id="rId123" Type="http://schemas.openxmlformats.org/officeDocument/2006/relationships/customXml" Target="../ink/ink877.xml"/><Relationship Id="rId330" Type="http://schemas.openxmlformats.org/officeDocument/2006/relationships/customXml" Target="../ink/ink981.xml"/><Relationship Id="rId568" Type="http://schemas.openxmlformats.org/officeDocument/2006/relationships/customXml" Target="../ink/ink1100.xml"/><Relationship Id="rId165" Type="http://schemas.openxmlformats.org/officeDocument/2006/relationships/customXml" Target="../ink/ink898.xml"/><Relationship Id="rId372" Type="http://schemas.openxmlformats.org/officeDocument/2006/relationships/customXml" Target="../ink/ink1002.xml"/><Relationship Id="rId428" Type="http://schemas.openxmlformats.org/officeDocument/2006/relationships/customXml" Target="../ink/ink1030.xml"/><Relationship Id="rId232" Type="http://schemas.openxmlformats.org/officeDocument/2006/relationships/customXml" Target="../ink/ink932.xml"/><Relationship Id="rId274" Type="http://schemas.openxmlformats.org/officeDocument/2006/relationships/customXml" Target="../ink/ink953.xml"/><Relationship Id="rId481" Type="http://schemas.openxmlformats.org/officeDocument/2006/relationships/image" Target="../media/image197.png"/><Relationship Id="rId27" Type="http://schemas.openxmlformats.org/officeDocument/2006/relationships/customXml" Target="../ink/ink829.xml"/><Relationship Id="rId69" Type="http://schemas.openxmlformats.org/officeDocument/2006/relationships/customXml" Target="../ink/ink850.xml"/><Relationship Id="rId134" Type="http://schemas.openxmlformats.org/officeDocument/2006/relationships/image" Target="../media/image869.png"/><Relationship Id="rId537" Type="http://schemas.openxmlformats.org/officeDocument/2006/relationships/image" Target="../media/image1068.png"/><Relationship Id="rId80" Type="http://schemas.openxmlformats.org/officeDocument/2006/relationships/image" Target="../media/image842.png"/><Relationship Id="rId176" Type="http://schemas.openxmlformats.org/officeDocument/2006/relationships/customXml" Target="../ink/ink904.xml"/><Relationship Id="rId341" Type="http://schemas.openxmlformats.org/officeDocument/2006/relationships/image" Target="../media/image972.png"/><Relationship Id="rId383" Type="http://schemas.openxmlformats.org/officeDocument/2006/relationships/image" Target="../media/image993.png"/><Relationship Id="rId439" Type="http://schemas.openxmlformats.org/officeDocument/2006/relationships/image" Target="../media/image1020.png"/><Relationship Id="rId201" Type="http://schemas.openxmlformats.org/officeDocument/2006/relationships/image" Target="../media/image902.png"/><Relationship Id="rId243" Type="http://schemas.openxmlformats.org/officeDocument/2006/relationships/image" Target="../media/image923.png"/><Relationship Id="rId285" Type="http://schemas.openxmlformats.org/officeDocument/2006/relationships/image" Target="../media/image944.png"/><Relationship Id="rId450" Type="http://schemas.openxmlformats.org/officeDocument/2006/relationships/customXml" Target="../ink/ink1041.xml"/><Relationship Id="rId506" Type="http://schemas.openxmlformats.org/officeDocument/2006/relationships/customXml" Target="../ink/ink1069.xml"/><Relationship Id="rId38" Type="http://schemas.openxmlformats.org/officeDocument/2006/relationships/image" Target="../media/image821.png"/><Relationship Id="rId103" Type="http://schemas.openxmlformats.org/officeDocument/2006/relationships/customXml" Target="../ink/ink867.xml"/><Relationship Id="rId310" Type="http://schemas.openxmlformats.org/officeDocument/2006/relationships/customXml" Target="../ink/ink971.xml"/><Relationship Id="rId492" Type="http://schemas.openxmlformats.org/officeDocument/2006/relationships/customXml" Target="../ink/ink1062.xml"/><Relationship Id="rId548" Type="http://schemas.openxmlformats.org/officeDocument/2006/relationships/customXml" Target="../ink/ink1090.xml"/><Relationship Id="rId91" Type="http://schemas.openxmlformats.org/officeDocument/2006/relationships/customXml" Target="../ink/ink861.xml"/><Relationship Id="rId145" Type="http://schemas.openxmlformats.org/officeDocument/2006/relationships/customXml" Target="../ink/ink888.xml"/><Relationship Id="rId187" Type="http://schemas.openxmlformats.org/officeDocument/2006/relationships/image" Target="../media/image895.png"/><Relationship Id="rId352" Type="http://schemas.openxmlformats.org/officeDocument/2006/relationships/customXml" Target="../ink/ink992.xml"/><Relationship Id="rId394" Type="http://schemas.openxmlformats.org/officeDocument/2006/relationships/customXml" Target="../ink/ink1013.xml"/><Relationship Id="rId408" Type="http://schemas.openxmlformats.org/officeDocument/2006/relationships/customXml" Target="../ink/ink1020.xml"/><Relationship Id="rId212" Type="http://schemas.openxmlformats.org/officeDocument/2006/relationships/customXml" Target="../ink/ink922.xml"/><Relationship Id="rId254" Type="http://schemas.openxmlformats.org/officeDocument/2006/relationships/customXml" Target="../ink/ink943.xml"/><Relationship Id="rId49" Type="http://schemas.openxmlformats.org/officeDocument/2006/relationships/customXml" Target="../ink/ink840.xml"/><Relationship Id="rId114" Type="http://schemas.openxmlformats.org/officeDocument/2006/relationships/image" Target="../media/image859.png"/><Relationship Id="rId296" Type="http://schemas.openxmlformats.org/officeDocument/2006/relationships/customXml" Target="../ink/ink964.xml"/><Relationship Id="rId461" Type="http://schemas.openxmlformats.org/officeDocument/2006/relationships/image" Target="../media/image1031.png"/><Relationship Id="rId517" Type="http://schemas.openxmlformats.org/officeDocument/2006/relationships/image" Target="../media/image1058.png"/><Relationship Id="rId559" Type="http://schemas.openxmlformats.org/officeDocument/2006/relationships/image" Target="../media/image1079.png"/><Relationship Id="rId60" Type="http://schemas.openxmlformats.org/officeDocument/2006/relationships/image" Target="../media/image832.png"/><Relationship Id="rId156" Type="http://schemas.openxmlformats.org/officeDocument/2006/relationships/image" Target="../media/image880.png"/><Relationship Id="rId198" Type="http://schemas.openxmlformats.org/officeDocument/2006/relationships/customXml" Target="../ink/ink915.xml"/><Relationship Id="rId321" Type="http://schemas.openxmlformats.org/officeDocument/2006/relationships/image" Target="../media/image962.png"/><Relationship Id="rId363" Type="http://schemas.openxmlformats.org/officeDocument/2006/relationships/image" Target="../media/image983.png"/><Relationship Id="rId419" Type="http://schemas.openxmlformats.org/officeDocument/2006/relationships/image" Target="../media/image1010.png"/><Relationship Id="rId570" Type="http://schemas.openxmlformats.org/officeDocument/2006/relationships/customXml" Target="../ink/ink1101.xml"/><Relationship Id="rId223" Type="http://schemas.openxmlformats.org/officeDocument/2006/relationships/image" Target="../media/image913.png"/><Relationship Id="rId430" Type="http://schemas.openxmlformats.org/officeDocument/2006/relationships/customXml" Target="../ink/ink1031.xml"/><Relationship Id="rId18" Type="http://schemas.openxmlformats.org/officeDocument/2006/relationships/image" Target="../media/image811.png"/><Relationship Id="rId265" Type="http://schemas.openxmlformats.org/officeDocument/2006/relationships/image" Target="../media/image934.png"/><Relationship Id="rId472" Type="http://schemas.openxmlformats.org/officeDocument/2006/relationships/customXml" Target="../ink/ink1052.xml"/><Relationship Id="rId528" Type="http://schemas.openxmlformats.org/officeDocument/2006/relationships/customXml" Target="../ink/ink1080.xml"/><Relationship Id="rId125" Type="http://schemas.openxmlformats.org/officeDocument/2006/relationships/customXml" Target="../ink/ink878.xml"/><Relationship Id="rId167" Type="http://schemas.openxmlformats.org/officeDocument/2006/relationships/customXml" Target="../ink/ink899.xml"/><Relationship Id="rId332" Type="http://schemas.openxmlformats.org/officeDocument/2006/relationships/customXml" Target="../ink/ink982.xml"/><Relationship Id="rId374" Type="http://schemas.openxmlformats.org/officeDocument/2006/relationships/customXml" Target="../ink/ink1003.xml"/><Relationship Id="rId71" Type="http://schemas.openxmlformats.org/officeDocument/2006/relationships/customXml" Target="../ink/ink851.xml"/><Relationship Id="rId234" Type="http://schemas.openxmlformats.org/officeDocument/2006/relationships/customXml" Target="../ink/ink933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830.xml"/><Relationship Id="rId276" Type="http://schemas.openxmlformats.org/officeDocument/2006/relationships/customXml" Target="../ink/ink954.xml"/><Relationship Id="rId441" Type="http://schemas.openxmlformats.org/officeDocument/2006/relationships/image" Target="../media/image1021.png"/><Relationship Id="rId483" Type="http://schemas.openxmlformats.org/officeDocument/2006/relationships/image" Target="../media/image1041.png"/><Relationship Id="rId539" Type="http://schemas.openxmlformats.org/officeDocument/2006/relationships/image" Target="../media/image1069.png"/><Relationship Id="rId40" Type="http://schemas.openxmlformats.org/officeDocument/2006/relationships/image" Target="../media/image822.png"/><Relationship Id="rId136" Type="http://schemas.openxmlformats.org/officeDocument/2006/relationships/image" Target="../media/image870.png"/><Relationship Id="rId178" Type="http://schemas.openxmlformats.org/officeDocument/2006/relationships/customXml" Target="../ink/ink905.xml"/><Relationship Id="rId301" Type="http://schemas.openxmlformats.org/officeDocument/2006/relationships/image" Target="../media/image952.png"/><Relationship Id="rId343" Type="http://schemas.openxmlformats.org/officeDocument/2006/relationships/image" Target="../media/image973.png"/><Relationship Id="rId550" Type="http://schemas.openxmlformats.org/officeDocument/2006/relationships/customXml" Target="../ink/ink1091.xml"/><Relationship Id="rId82" Type="http://schemas.openxmlformats.org/officeDocument/2006/relationships/image" Target="../media/image843.png"/><Relationship Id="rId203" Type="http://schemas.openxmlformats.org/officeDocument/2006/relationships/image" Target="../media/image903.png"/><Relationship Id="rId385" Type="http://schemas.openxmlformats.org/officeDocument/2006/relationships/image" Target="../media/image994.png"/><Relationship Id="rId245" Type="http://schemas.openxmlformats.org/officeDocument/2006/relationships/image" Target="../media/image924.png"/><Relationship Id="rId287" Type="http://schemas.openxmlformats.org/officeDocument/2006/relationships/image" Target="../media/image945.png"/><Relationship Id="rId410" Type="http://schemas.openxmlformats.org/officeDocument/2006/relationships/customXml" Target="../ink/ink1021.xml"/><Relationship Id="rId452" Type="http://schemas.openxmlformats.org/officeDocument/2006/relationships/customXml" Target="../ink/ink1042.xml"/><Relationship Id="rId494" Type="http://schemas.openxmlformats.org/officeDocument/2006/relationships/customXml" Target="../ink/ink1063.xml"/><Relationship Id="rId508" Type="http://schemas.openxmlformats.org/officeDocument/2006/relationships/customXml" Target="../ink/ink1070.xml"/><Relationship Id="rId105" Type="http://schemas.openxmlformats.org/officeDocument/2006/relationships/customXml" Target="../ink/ink868.xml"/><Relationship Id="rId147" Type="http://schemas.openxmlformats.org/officeDocument/2006/relationships/customXml" Target="../ink/ink889.xml"/><Relationship Id="rId312" Type="http://schemas.openxmlformats.org/officeDocument/2006/relationships/customXml" Target="../ink/ink972.xml"/><Relationship Id="rId354" Type="http://schemas.openxmlformats.org/officeDocument/2006/relationships/customXml" Target="../ink/ink993.xml"/><Relationship Id="rId51" Type="http://schemas.openxmlformats.org/officeDocument/2006/relationships/customXml" Target="../ink/ink841.xml"/><Relationship Id="rId93" Type="http://schemas.openxmlformats.org/officeDocument/2006/relationships/customXml" Target="../ink/ink862.xml"/><Relationship Id="rId189" Type="http://schemas.openxmlformats.org/officeDocument/2006/relationships/image" Target="../media/image896.png"/><Relationship Id="rId396" Type="http://schemas.openxmlformats.org/officeDocument/2006/relationships/customXml" Target="../ink/ink1014.xml"/><Relationship Id="rId561" Type="http://schemas.openxmlformats.org/officeDocument/2006/relationships/image" Target="../media/image1080.png"/><Relationship Id="rId214" Type="http://schemas.openxmlformats.org/officeDocument/2006/relationships/customXml" Target="../ink/ink923.xml"/><Relationship Id="rId256" Type="http://schemas.openxmlformats.org/officeDocument/2006/relationships/customXml" Target="../ink/ink944.xml"/><Relationship Id="rId298" Type="http://schemas.openxmlformats.org/officeDocument/2006/relationships/customXml" Target="../ink/ink965.xml"/><Relationship Id="rId421" Type="http://schemas.openxmlformats.org/officeDocument/2006/relationships/image" Target="../media/image1011.png"/><Relationship Id="rId463" Type="http://schemas.openxmlformats.org/officeDocument/2006/relationships/image" Target="../media/image1032.png"/><Relationship Id="rId519" Type="http://schemas.openxmlformats.org/officeDocument/2006/relationships/image" Target="../media/image1059.png"/><Relationship Id="rId116" Type="http://schemas.openxmlformats.org/officeDocument/2006/relationships/image" Target="../media/image860.png"/><Relationship Id="rId158" Type="http://schemas.openxmlformats.org/officeDocument/2006/relationships/image" Target="../media/image881.png"/><Relationship Id="rId323" Type="http://schemas.openxmlformats.org/officeDocument/2006/relationships/image" Target="../media/image963.png"/><Relationship Id="rId530" Type="http://schemas.openxmlformats.org/officeDocument/2006/relationships/customXml" Target="../ink/ink1081.xml"/><Relationship Id="rId20" Type="http://schemas.openxmlformats.org/officeDocument/2006/relationships/image" Target="../media/image812.png"/><Relationship Id="rId62" Type="http://schemas.openxmlformats.org/officeDocument/2006/relationships/image" Target="../media/image833.png"/><Relationship Id="rId365" Type="http://schemas.openxmlformats.org/officeDocument/2006/relationships/image" Target="../media/image984.png"/><Relationship Id="rId572" Type="http://schemas.openxmlformats.org/officeDocument/2006/relationships/customXml" Target="../ink/ink1102.xml"/><Relationship Id="rId225" Type="http://schemas.openxmlformats.org/officeDocument/2006/relationships/image" Target="../media/image914.png"/><Relationship Id="rId267" Type="http://schemas.openxmlformats.org/officeDocument/2006/relationships/image" Target="../media/image935.png"/><Relationship Id="rId432" Type="http://schemas.openxmlformats.org/officeDocument/2006/relationships/customXml" Target="../ink/ink1032.xml"/><Relationship Id="rId474" Type="http://schemas.openxmlformats.org/officeDocument/2006/relationships/customXml" Target="../ink/ink1053.xml"/><Relationship Id="rId127" Type="http://schemas.openxmlformats.org/officeDocument/2006/relationships/customXml" Target="../ink/ink879.xml"/><Relationship Id="rId31" Type="http://schemas.openxmlformats.org/officeDocument/2006/relationships/customXml" Target="../ink/ink831.xml"/><Relationship Id="rId73" Type="http://schemas.openxmlformats.org/officeDocument/2006/relationships/customXml" Target="../ink/ink852.xml"/><Relationship Id="rId169" Type="http://schemas.openxmlformats.org/officeDocument/2006/relationships/image" Target="../media/image886.png"/><Relationship Id="rId334" Type="http://schemas.openxmlformats.org/officeDocument/2006/relationships/customXml" Target="../ink/ink983.xml"/><Relationship Id="rId376" Type="http://schemas.openxmlformats.org/officeDocument/2006/relationships/customXml" Target="../ink/ink1004.xml"/><Relationship Id="rId541" Type="http://schemas.openxmlformats.org/officeDocument/2006/relationships/image" Target="../media/image1070.png"/><Relationship Id="rId4" Type="http://schemas.openxmlformats.org/officeDocument/2006/relationships/image" Target="../media/image804.png"/><Relationship Id="rId180" Type="http://schemas.openxmlformats.org/officeDocument/2006/relationships/customXml" Target="../ink/ink906.xml"/><Relationship Id="rId236" Type="http://schemas.openxmlformats.org/officeDocument/2006/relationships/customXml" Target="../ink/ink934.xml"/><Relationship Id="rId278" Type="http://schemas.openxmlformats.org/officeDocument/2006/relationships/customXml" Target="../ink/ink955.xml"/><Relationship Id="rId401" Type="http://schemas.openxmlformats.org/officeDocument/2006/relationships/image" Target="../media/image1001.png"/><Relationship Id="rId443" Type="http://schemas.openxmlformats.org/officeDocument/2006/relationships/image" Target="../media/image1022.png"/><Relationship Id="rId303" Type="http://schemas.openxmlformats.org/officeDocument/2006/relationships/image" Target="../media/image953.png"/><Relationship Id="rId485" Type="http://schemas.openxmlformats.org/officeDocument/2006/relationships/image" Target="../media/image1042.png"/><Relationship Id="rId42" Type="http://schemas.openxmlformats.org/officeDocument/2006/relationships/image" Target="../media/image823.png"/><Relationship Id="rId84" Type="http://schemas.openxmlformats.org/officeDocument/2006/relationships/image" Target="../media/image844.png"/><Relationship Id="rId138" Type="http://schemas.openxmlformats.org/officeDocument/2006/relationships/image" Target="../media/image871.png"/><Relationship Id="rId345" Type="http://schemas.openxmlformats.org/officeDocument/2006/relationships/image" Target="../media/image974.png"/><Relationship Id="rId387" Type="http://schemas.openxmlformats.org/officeDocument/2006/relationships/image" Target="../media/image995.png"/><Relationship Id="rId510" Type="http://schemas.openxmlformats.org/officeDocument/2006/relationships/customXml" Target="../ink/ink1071.xml"/><Relationship Id="rId552" Type="http://schemas.openxmlformats.org/officeDocument/2006/relationships/customXml" Target="../ink/ink1092.xml"/><Relationship Id="rId191" Type="http://schemas.openxmlformats.org/officeDocument/2006/relationships/image" Target="../media/image897.png"/><Relationship Id="rId205" Type="http://schemas.openxmlformats.org/officeDocument/2006/relationships/image" Target="../media/image904.png"/><Relationship Id="rId247" Type="http://schemas.openxmlformats.org/officeDocument/2006/relationships/image" Target="../media/image925.png"/><Relationship Id="rId412" Type="http://schemas.openxmlformats.org/officeDocument/2006/relationships/customXml" Target="../ink/ink1022.xml"/><Relationship Id="rId107" Type="http://schemas.openxmlformats.org/officeDocument/2006/relationships/customXml" Target="../ink/ink869.xml"/><Relationship Id="rId289" Type="http://schemas.openxmlformats.org/officeDocument/2006/relationships/image" Target="../media/image946.png"/><Relationship Id="rId454" Type="http://schemas.openxmlformats.org/officeDocument/2006/relationships/customXml" Target="../ink/ink1043.xml"/><Relationship Id="rId496" Type="http://schemas.openxmlformats.org/officeDocument/2006/relationships/customXml" Target="../ink/ink1064.xml"/><Relationship Id="rId11" Type="http://schemas.openxmlformats.org/officeDocument/2006/relationships/customXml" Target="../ink/ink821.xml"/><Relationship Id="rId53" Type="http://schemas.openxmlformats.org/officeDocument/2006/relationships/customXml" Target="../ink/ink842.xml"/><Relationship Id="rId149" Type="http://schemas.openxmlformats.org/officeDocument/2006/relationships/customXml" Target="../ink/ink890.xml"/><Relationship Id="rId314" Type="http://schemas.openxmlformats.org/officeDocument/2006/relationships/customXml" Target="../ink/ink973.xml"/><Relationship Id="rId356" Type="http://schemas.openxmlformats.org/officeDocument/2006/relationships/customXml" Target="../ink/ink994.xml"/><Relationship Id="rId398" Type="http://schemas.openxmlformats.org/officeDocument/2006/relationships/customXml" Target="../ink/ink1015.xml"/><Relationship Id="rId521" Type="http://schemas.openxmlformats.org/officeDocument/2006/relationships/image" Target="../media/image1060.png"/><Relationship Id="rId563" Type="http://schemas.openxmlformats.org/officeDocument/2006/relationships/image" Target="../media/image1081.png"/><Relationship Id="rId95" Type="http://schemas.openxmlformats.org/officeDocument/2006/relationships/customXml" Target="../ink/ink863.xml"/><Relationship Id="rId160" Type="http://schemas.openxmlformats.org/officeDocument/2006/relationships/image" Target="../media/image882.png"/><Relationship Id="rId216" Type="http://schemas.openxmlformats.org/officeDocument/2006/relationships/customXml" Target="../ink/ink924.xml"/><Relationship Id="rId423" Type="http://schemas.openxmlformats.org/officeDocument/2006/relationships/image" Target="../media/image1012.png"/><Relationship Id="rId258" Type="http://schemas.openxmlformats.org/officeDocument/2006/relationships/customXml" Target="../ink/ink945.xml"/><Relationship Id="rId465" Type="http://schemas.openxmlformats.org/officeDocument/2006/relationships/image" Target="../media/image1033.png"/><Relationship Id="rId22" Type="http://schemas.openxmlformats.org/officeDocument/2006/relationships/image" Target="../media/image813.png"/><Relationship Id="rId64" Type="http://schemas.openxmlformats.org/officeDocument/2006/relationships/image" Target="../media/image834.png"/><Relationship Id="rId118" Type="http://schemas.openxmlformats.org/officeDocument/2006/relationships/image" Target="../media/image861.png"/><Relationship Id="rId325" Type="http://schemas.openxmlformats.org/officeDocument/2006/relationships/image" Target="../media/image964.png"/><Relationship Id="rId367" Type="http://schemas.openxmlformats.org/officeDocument/2006/relationships/image" Target="../media/image985.png"/><Relationship Id="rId532" Type="http://schemas.openxmlformats.org/officeDocument/2006/relationships/customXml" Target="../ink/ink1082.xml"/><Relationship Id="rId574" Type="http://schemas.openxmlformats.org/officeDocument/2006/relationships/customXml" Target="../ink/ink1103.xml"/><Relationship Id="rId171" Type="http://schemas.openxmlformats.org/officeDocument/2006/relationships/image" Target="../media/image887.png"/><Relationship Id="rId227" Type="http://schemas.openxmlformats.org/officeDocument/2006/relationships/image" Target="../media/image915.png"/><Relationship Id="rId269" Type="http://schemas.openxmlformats.org/officeDocument/2006/relationships/image" Target="../media/image936.png"/><Relationship Id="rId434" Type="http://schemas.openxmlformats.org/officeDocument/2006/relationships/customXml" Target="../ink/ink1033.xml"/><Relationship Id="rId476" Type="http://schemas.openxmlformats.org/officeDocument/2006/relationships/customXml" Target="../ink/ink1054.xml"/><Relationship Id="rId33" Type="http://schemas.openxmlformats.org/officeDocument/2006/relationships/customXml" Target="../ink/ink832.xml"/><Relationship Id="rId129" Type="http://schemas.openxmlformats.org/officeDocument/2006/relationships/customXml" Target="../ink/ink880.xml"/><Relationship Id="rId280" Type="http://schemas.openxmlformats.org/officeDocument/2006/relationships/customXml" Target="../ink/ink956.xml"/><Relationship Id="rId336" Type="http://schemas.openxmlformats.org/officeDocument/2006/relationships/customXml" Target="../ink/ink984.xml"/><Relationship Id="rId501" Type="http://schemas.openxmlformats.org/officeDocument/2006/relationships/image" Target="../media/image1050.png"/><Relationship Id="rId543" Type="http://schemas.openxmlformats.org/officeDocument/2006/relationships/image" Target="../media/image1071.png"/><Relationship Id="rId75" Type="http://schemas.openxmlformats.org/officeDocument/2006/relationships/customXml" Target="../ink/ink853.xml"/><Relationship Id="rId140" Type="http://schemas.openxmlformats.org/officeDocument/2006/relationships/image" Target="../media/image872.png"/><Relationship Id="rId182" Type="http://schemas.openxmlformats.org/officeDocument/2006/relationships/customXml" Target="../ink/ink907.xml"/><Relationship Id="rId378" Type="http://schemas.openxmlformats.org/officeDocument/2006/relationships/customXml" Target="../ink/ink1005.xml"/><Relationship Id="rId403" Type="http://schemas.openxmlformats.org/officeDocument/2006/relationships/image" Target="../media/image1002.png"/><Relationship Id="rId6" Type="http://schemas.openxmlformats.org/officeDocument/2006/relationships/image" Target="../media/image805.png"/><Relationship Id="rId238" Type="http://schemas.openxmlformats.org/officeDocument/2006/relationships/customXml" Target="../ink/ink935.xml"/><Relationship Id="rId445" Type="http://schemas.openxmlformats.org/officeDocument/2006/relationships/image" Target="../media/image1023.png"/><Relationship Id="rId487" Type="http://schemas.openxmlformats.org/officeDocument/2006/relationships/image" Target="../media/image1043.png"/><Relationship Id="rId291" Type="http://schemas.openxmlformats.org/officeDocument/2006/relationships/image" Target="../media/image947.png"/><Relationship Id="rId305" Type="http://schemas.openxmlformats.org/officeDocument/2006/relationships/image" Target="../media/image954.png"/><Relationship Id="rId347" Type="http://schemas.openxmlformats.org/officeDocument/2006/relationships/image" Target="../media/image975.png"/><Relationship Id="rId512" Type="http://schemas.openxmlformats.org/officeDocument/2006/relationships/customXml" Target="../ink/ink1072.xml"/><Relationship Id="rId44" Type="http://schemas.openxmlformats.org/officeDocument/2006/relationships/image" Target="../media/image824.png"/><Relationship Id="rId86" Type="http://schemas.openxmlformats.org/officeDocument/2006/relationships/image" Target="../media/image845.png"/><Relationship Id="rId151" Type="http://schemas.openxmlformats.org/officeDocument/2006/relationships/customXml" Target="../ink/ink891.xml"/><Relationship Id="rId389" Type="http://schemas.openxmlformats.org/officeDocument/2006/relationships/image" Target="../media/image996.png"/><Relationship Id="rId554" Type="http://schemas.openxmlformats.org/officeDocument/2006/relationships/customXml" Target="../ink/ink1093.xml"/><Relationship Id="rId193" Type="http://schemas.openxmlformats.org/officeDocument/2006/relationships/image" Target="../media/image898.png"/><Relationship Id="rId207" Type="http://schemas.openxmlformats.org/officeDocument/2006/relationships/image" Target="../media/image905.png"/><Relationship Id="rId249" Type="http://schemas.openxmlformats.org/officeDocument/2006/relationships/image" Target="../media/image926.png"/><Relationship Id="rId414" Type="http://schemas.openxmlformats.org/officeDocument/2006/relationships/customXml" Target="../ink/ink1023.xml"/><Relationship Id="rId456" Type="http://schemas.openxmlformats.org/officeDocument/2006/relationships/customXml" Target="../ink/ink1044.xml"/><Relationship Id="rId498" Type="http://schemas.openxmlformats.org/officeDocument/2006/relationships/customXml" Target="../ink/ink1065.xml"/><Relationship Id="rId13" Type="http://schemas.openxmlformats.org/officeDocument/2006/relationships/customXml" Target="../ink/ink822.xml"/><Relationship Id="rId109" Type="http://schemas.openxmlformats.org/officeDocument/2006/relationships/customXml" Target="../ink/ink870.xml"/><Relationship Id="rId260" Type="http://schemas.openxmlformats.org/officeDocument/2006/relationships/customXml" Target="../ink/ink946.xml"/><Relationship Id="rId316" Type="http://schemas.openxmlformats.org/officeDocument/2006/relationships/customXml" Target="../ink/ink974.xml"/><Relationship Id="rId523" Type="http://schemas.openxmlformats.org/officeDocument/2006/relationships/image" Target="../media/image1061.png"/><Relationship Id="rId55" Type="http://schemas.openxmlformats.org/officeDocument/2006/relationships/customXml" Target="../ink/ink843.xml"/><Relationship Id="rId97" Type="http://schemas.openxmlformats.org/officeDocument/2006/relationships/customXml" Target="../ink/ink864.xml"/><Relationship Id="rId120" Type="http://schemas.openxmlformats.org/officeDocument/2006/relationships/image" Target="../media/image862.png"/><Relationship Id="rId358" Type="http://schemas.openxmlformats.org/officeDocument/2006/relationships/customXml" Target="../ink/ink995.xml"/><Relationship Id="rId565" Type="http://schemas.openxmlformats.org/officeDocument/2006/relationships/image" Target="../media/image1082.png"/><Relationship Id="rId162" Type="http://schemas.openxmlformats.org/officeDocument/2006/relationships/image" Target="../media/image883.png"/><Relationship Id="rId218" Type="http://schemas.openxmlformats.org/officeDocument/2006/relationships/customXml" Target="../ink/ink925.xml"/><Relationship Id="rId425" Type="http://schemas.openxmlformats.org/officeDocument/2006/relationships/image" Target="../media/image1013.png"/><Relationship Id="rId467" Type="http://schemas.openxmlformats.org/officeDocument/2006/relationships/image" Target="../media/image1034.png"/><Relationship Id="rId271" Type="http://schemas.openxmlformats.org/officeDocument/2006/relationships/image" Target="../media/image937.png"/><Relationship Id="rId24" Type="http://schemas.openxmlformats.org/officeDocument/2006/relationships/image" Target="../media/image814.png"/><Relationship Id="rId66" Type="http://schemas.openxmlformats.org/officeDocument/2006/relationships/image" Target="../media/image835.png"/><Relationship Id="rId131" Type="http://schemas.openxmlformats.org/officeDocument/2006/relationships/customXml" Target="../ink/ink881.xml"/><Relationship Id="rId327" Type="http://schemas.openxmlformats.org/officeDocument/2006/relationships/image" Target="../media/image965.png"/><Relationship Id="rId369" Type="http://schemas.openxmlformats.org/officeDocument/2006/relationships/image" Target="../media/image986.png"/><Relationship Id="rId534" Type="http://schemas.openxmlformats.org/officeDocument/2006/relationships/customXml" Target="../ink/ink1083.xml"/><Relationship Id="rId576" Type="http://schemas.openxmlformats.org/officeDocument/2006/relationships/customXml" Target="../ink/ink1104.xml"/><Relationship Id="rId173" Type="http://schemas.openxmlformats.org/officeDocument/2006/relationships/image" Target="../media/image888.png"/><Relationship Id="rId229" Type="http://schemas.openxmlformats.org/officeDocument/2006/relationships/image" Target="../media/image916.png"/><Relationship Id="rId380" Type="http://schemas.openxmlformats.org/officeDocument/2006/relationships/customXml" Target="../ink/ink1006.xml"/><Relationship Id="rId436" Type="http://schemas.openxmlformats.org/officeDocument/2006/relationships/customXml" Target="../ink/ink1034.xml"/><Relationship Id="rId240" Type="http://schemas.openxmlformats.org/officeDocument/2006/relationships/customXml" Target="../ink/ink936.xml"/><Relationship Id="rId478" Type="http://schemas.openxmlformats.org/officeDocument/2006/relationships/customXml" Target="../ink/ink1055.xml"/><Relationship Id="rId35" Type="http://schemas.openxmlformats.org/officeDocument/2006/relationships/customXml" Target="../ink/ink833.xml"/><Relationship Id="rId77" Type="http://schemas.openxmlformats.org/officeDocument/2006/relationships/customXml" Target="../ink/ink854.xml"/><Relationship Id="rId100" Type="http://schemas.openxmlformats.org/officeDocument/2006/relationships/image" Target="../media/image852.png"/><Relationship Id="rId282" Type="http://schemas.openxmlformats.org/officeDocument/2006/relationships/customXml" Target="../ink/ink957.xml"/><Relationship Id="rId338" Type="http://schemas.openxmlformats.org/officeDocument/2006/relationships/customXml" Target="../ink/ink985.xml"/><Relationship Id="rId503" Type="http://schemas.openxmlformats.org/officeDocument/2006/relationships/image" Target="../media/image1051.png"/><Relationship Id="rId545" Type="http://schemas.openxmlformats.org/officeDocument/2006/relationships/image" Target="../media/image1072.png"/><Relationship Id="rId8" Type="http://schemas.openxmlformats.org/officeDocument/2006/relationships/image" Target="../media/image806.png"/><Relationship Id="rId142" Type="http://schemas.openxmlformats.org/officeDocument/2006/relationships/image" Target="../media/image873.png"/><Relationship Id="rId184" Type="http://schemas.openxmlformats.org/officeDocument/2006/relationships/customXml" Target="../ink/ink908.xml"/><Relationship Id="rId391" Type="http://schemas.openxmlformats.org/officeDocument/2006/relationships/image" Target="../media/image997.png"/><Relationship Id="rId405" Type="http://schemas.openxmlformats.org/officeDocument/2006/relationships/image" Target="../media/image1003.png"/><Relationship Id="rId447" Type="http://schemas.openxmlformats.org/officeDocument/2006/relationships/image" Target="../media/image1024.png"/><Relationship Id="rId251" Type="http://schemas.openxmlformats.org/officeDocument/2006/relationships/image" Target="../media/image927.png"/><Relationship Id="rId489" Type="http://schemas.openxmlformats.org/officeDocument/2006/relationships/image" Target="../media/image1044.png"/><Relationship Id="rId46" Type="http://schemas.openxmlformats.org/officeDocument/2006/relationships/image" Target="../media/image825.png"/><Relationship Id="rId293" Type="http://schemas.openxmlformats.org/officeDocument/2006/relationships/image" Target="../media/image948.png"/><Relationship Id="rId307" Type="http://schemas.openxmlformats.org/officeDocument/2006/relationships/image" Target="../media/image955.png"/><Relationship Id="rId349" Type="http://schemas.openxmlformats.org/officeDocument/2006/relationships/image" Target="../media/image976.png"/><Relationship Id="rId514" Type="http://schemas.openxmlformats.org/officeDocument/2006/relationships/customXml" Target="../ink/ink1073.xml"/><Relationship Id="rId556" Type="http://schemas.openxmlformats.org/officeDocument/2006/relationships/customXml" Target="../ink/ink1094.xml"/><Relationship Id="rId88" Type="http://schemas.openxmlformats.org/officeDocument/2006/relationships/image" Target="../media/image846.png"/><Relationship Id="rId111" Type="http://schemas.openxmlformats.org/officeDocument/2006/relationships/customXml" Target="../ink/ink871.xml"/><Relationship Id="rId153" Type="http://schemas.openxmlformats.org/officeDocument/2006/relationships/customXml" Target="../ink/ink892.xml"/><Relationship Id="rId195" Type="http://schemas.openxmlformats.org/officeDocument/2006/relationships/image" Target="../media/image899.png"/><Relationship Id="rId209" Type="http://schemas.openxmlformats.org/officeDocument/2006/relationships/image" Target="../media/image906.png"/><Relationship Id="rId360" Type="http://schemas.openxmlformats.org/officeDocument/2006/relationships/customXml" Target="../ink/ink996.xml"/><Relationship Id="rId416" Type="http://schemas.openxmlformats.org/officeDocument/2006/relationships/customXml" Target="../ink/ink1024.xml"/><Relationship Id="rId220" Type="http://schemas.openxmlformats.org/officeDocument/2006/relationships/customXml" Target="../ink/ink926.xml"/><Relationship Id="rId458" Type="http://schemas.openxmlformats.org/officeDocument/2006/relationships/customXml" Target="../ink/ink1045.xml"/><Relationship Id="rId15" Type="http://schemas.openxmlformats.org/officeDocument/2006/relationships/customXml" Target="../ink/ink823.xml"/><Relationship Id="rId57" Type="http://schemas.openxmlformats.org/officeDocument/2006/relationships/customXml" Target="../ink/ink844.xml"/><Relationship Id="rId262" Type="http://schemas.openxmlformats.org/officeDocument/2006/relationships/customXml" Target="../ink/ink947.xml"/><Relationship Id="rId318" Type="http://schemas.openxmlformats.org/officeDocument/2006/relationships/customXml" Target="../ink/ink975.xml"/><Relationship Id="rId525" Type="http://schemas.openxmlformats.org/officeDocument/2006/relationships/image" Target="../media/image1062.png"/><Relationship Id="rId567" Type="http://schemas.openxmlformats.org/officeDocument/2006/relationships/image" Target="../media/image1083.png"/><Relationship Id="rId99" Type="http://schemas.openxmlformats.org/officeDocument/2006/relationships/customXml" Target="../ink/ink865.xml"/><Relationship Id="rId122" Type="http://schemas.openxmlformats.org/officeDocument/2006/relationships/image" Target="../media/image863.png"/><Relationship Id="rId164" Type="http://schemas.openxmlformats.org/officeDocument/2006/relationships/image" Target="../media/image884.png"/><Relationship Id="rId371" Type="http://schemas.openxmlformats.org/officeDocument/2006/relationships/image" Target="../media/image987.png"/><Relationship Id="rId427" Type="http://schemas.openxmlformats.org/officeDocument/2006/relationships/image" Target="../media/image1014.png"/><Relationship Id="rId469" Type="http://schemas.openxmlformats.org/officeDocument/2006/relationships/image" Target="../media/image1035.png"/><Relationship Id="rId26" Type="http://schemas.openxmlformats.org/officeDocument/2006/relationships/image" Target="../media/image815.png"/><Relationship Id="rId231" Type="http://schemas.openxmlformats.org/officeDocument/2006/relationships/image" Target="../media/image917.png"/><Relationship Id="rId273" Type="http://schemas.openxmlformats.org/officeDocument/2006/relationships/image" Target="../media/image938.png"/><Relationship Id="rId329" Type="http://schemas.openxmlformats.org/officeDocument/2006/relationships/image" Target="../media/image966.png"/><Relationship Id="rId480" Type="http://schemas.openxmlformats.org/officeDocument/2006/relationships/customXml" Target="../ink/ink1056.xml"/><Relationship Id="rId536" Type="http://schemas.openxmlformats.org/officeDocument/2006/relationships/customXml" Target="../ink/ink1084.xml"/><Relationship Id="rId68" Type="http://schemas.openxmlformats.org/officeDocument/2006/relationships/image" Target="../media/image836.png"/><Relationship Id="rId133" Type="http://schemas.openxmlformats.org/officeDocument/2006/relationships/customXml" Target="../ink/ink882.xml"/><Relationship Id="rId175" Type="http://schemas.openxmlformats.org/officeDocument/2006/relationships/image" Target="../media/image889.png"/><Relationship Id="rId340" Type="http://schemas.openxmlformats.org/officeDocument/2006/relationships/customXml" Target="../ink/ink986.xml"/><Relationship Id="rId200" Type="http://schemas.openxmlformats.org/officeDocument/2006/relationships/customXml" Target="../ink/ink916.xml"/><Relationship Id="rId382" Type="http://schemas.openxmlformats.org/officeDocument/2006/relationships/customXml" Target="../ink/ink1007.xml"/><Relationship Id="rId438" Type="http://schemas.openxmlformats.org/officeDocument/2006/relationships/customXml" Target="../ink/ink1035.xml"/><Relationship Id="rId242" Type="http://schemas.openxmlformats.org/officeDocument/2006/relationships/customXml" Target="../ink/ink937.xml"/><Relationship Id="rId284" Type="http://schemas.openxmlformats.org/officeDocument/2006/relationships/customXml" Target="../ink/ink958.xml"/><Relationship Id="rId491" Type="http://schemas.openxmlformats.org/officeDocument/2006/relationships/image" Target="../media/image1045.png"/><Relationship Id="rId505" Type="http://schemas.openxmlformats.org/officeDocument/2006/relationships/image" Target="../media/image1052.png"/><Relationship Id="rId37" Type="http://schemas.openxmlformats.org/officeDocument/2006/relationships/customXml" Target="../ink/ink834.xml"/><Relationship Id="rId79" Type="http://schemas.openxmlformats.org/officeDocument/2006/relationships/customXml" Target="../ink/ink855.xml"/><Relationship Id="rId102" Type="http://schemas.openxmlformats.org/officeDocument/2006/relationships/image" Target="../media/image853.png"/><Relationship Id="rId144" Type="http://schemas.openxmlformats.org/officeDocument/2006/relationships/image" Target="../media/image874.png"/><Relationship Id="rId547" Type="http://schemas.openxmlformats.org/officeDocument/2006/relationships/image" Target="../media/image1073.png"/><Relationship Id="rId90" Type="http://schemas.openxmlformats.org/officeDocument/2006/relationships/image" Target="../media/image847.png"/><Relationship Id="rId186" Type="http://schemas.openxmlformats.org/officeDocument/2006/relationships/customXml" Target="../ink/ink909.xml"/><Relationship Id="rId351" Type="http://schemas.openxmlformats.org/officeDocument/2006/relationships/image" Target="../media/image977.png"/><Relationship Id="rId393" Type="http://schemas.openxmlformats.org/officeDocument/2006/relationships/image" Target="../media/image998.png"/><Relationship Id="rId407" Type="http://schemas.openxmlformats.org/officeDocument/2006/relationships/image" Target="../media/image1004.png"/><Relationship Id="rId449" Type="http://schemas.openxmlformats.org/officeDocument/2006/relationships/image" Target="../media/image1025.png"/><Relationship Id="rId211" Type="http://schemas.openxmlformats.org/officeDocument/2006/relationships/image" Target="../media/image907.png"/><Relationship Id="rId253" Type="http://schemas.openxmlformats.org/officeDocument/2006/relationships/image" Target="../media/image928.png"/><Relationship Id="rId295" Type="http://schemas.openxmlformats.org/officeDocument/2006/relationships/image" Target="../media/image949.png"/><Relationship Id="rId309" Type="http://schemas.openxmlformats.org/officeDocument/2006/relationships/image" Target="../media/image956.png"/><Relationship Id="rId460" Type="http://schemas.openxmlformats.org/officeDocument/2006/relationships/customXml" Target="../ink/ink1046.xml"/><Relationship Id="rId516" Type="http://schemas.openxmlformats.org/officeDocument/2006/relationships/customXml" Target="../ink/ink1074.xml"/><Relationship Id="rId48" Type="http://schemas.openxmlformats.org/officeDocument/2006/relationships/image" Target="../media/image826.png"/><Relationship Id="rId113" Type="http://schemas.openxmlformats.org/officeDocument/2006/relationships/customXml" Target="../ink/ink872.xml"/><Relationship Id="rId320" Type="http://schemas.openxmlformats.org/officeDocument/2006/relationships/customXml" Target="../ink/ink976.xml"/><Relationship Id="rId558" Type="http://schemas.openxmlformats.org/officeDocument/2006/relationships/customXml" Target="../ink/ink1095.xml"/><Relationship Id="rId155" Type="http://schemas.openxmlformats.org/officeDocument/2006/relationships/customXml" Target="../ink/ink893.xml"/><Relationship Id="rId197" Type="http://schemas.openxmlformats.org/officeDocument/2006/relationships/image" Target="../media/image900.png"/><Relationship Id="rId362" Type="http://schemas.openxmlformats.org/officeDocument/2006/relationships/customXml" Target="../ink/ink997.xml"/><Relationship Id="rId418" Type="http://schemas.openxmlformats.org/officeDocument/2006/relationships/customXml" Target="../ink/ink1025.xml"/><Relationship Id="rId222" Type="http://schemas.openxmlformats.org/officeDocument/2006/relationships/customXml" Target="../ink/ink927.xml"/><Relationship Id="rId264" Type="http://schemas.openxmlformats.org/officeDocument/2006/relationships/customXml" Target="../ink/ink948.xml"/><Relationship Id="rId471" Type="http://schemas.openxmlformats.org/officeDocument/2006/relationships/image" Target="../media/image1036.png"/><Relationship Id="rId17" Type="http://schemas.openxmlformats.org/officeDocument/2006/relationships/customXml" Target="../ink/ink824.xml"/><Relationship Id="rId59" Type="http://schemas.openxmlformats.org/officeDocument/2006/relationships/customXml" Target="../ink/ink845.xml"/><Relationship Id="rId124" Type="http://schemas.openxmlformats.org/officeDocument/2006/relationships/image" Target="../media/image864.png"/><Relationship Id="rId527" Type="http://schemas.openxmlformats.org/officeDocument/2006/relationships/image" Target="../media/image1063.png"/><Relationship Id="rId569" Type="http://schemas.openxmlformats.org/officeDocument/2006/relationships/image" Target="../media/image1084.png"/><Relationship Id="rId70" Type="http://schemas.openxmlformats.org/officeDocument/2006/relationships/image" Target="../media/image837.png"/><Relationship Id="rId166" Type="http://schemas.openxmlformats.org/officeDocument/2006/relationships/image" Target="../media/image885.png"/><Relationship Id="rId331" Type="http://schemas.openxmlformats.org/officeDocument/2006/relationships/image" Target="../media/image967.png"/><Relationship Id="rId373" Type="http://schemas.openxmlformats.org/officeDocument/2006/relationships/image" Target="../media/image988.png"/><Relationship Id="rId429" Type="http://schemas.openxmlformats.org/officeDocument/2006/relationships/image" Target="../media/image101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18.png"/><Relationship Id="rId440" Type="http://schemas.openxmlformats.org/officeDocument/2006/relationships/customXml" Target="../ink/ink1036.xml"/><Relationship Id="rId28" Type="http://schemas.openxmlformats.org/officeDocument/2006/relationships/image" Target="../media/image816.png"/><Relationship Id="rId275" Type="http://schemas.openxmlformats.org/officeDocument/2006/relationships/image" Target="../media/image939.png"/><Relationship Id="rId300" Type="http://schemas.openxmlformats.org/officeDocument/2006/relationships/customXml" Target="../ink/ink966.xml"/><Relationship Id="rId482" Type="http://schemas.openxmlformats.org/officeDocument/2006/relationships/customXml" Target="../ink/ink1057.xml"/><Relationship Id="rId538" Type="http://schemas.openxmlformats.org/officeDocument/2006/relationships/customXml" Target="../ink/ink1085.xml"/><Relationship Id="rId81" Type="http://schemas.openxmlformats.org/officeDocument/2006/relationships/customXml" Target="../ink/ink856.xml"/><Relationship Id="rId135" Type="http://schemas.openxmlformats.org/officeDocument/2006/relationships/customXml" Target="../ink/ink883.xml"/><Relationship Id="rId177" Type="http://schemas.openxmlformats.org/officeDocument/2006/relationships/image" Target="../media/image890.png"/><Relationship Id="rId342" Type="http://schemas.openxmlformats.org/officeDocument/2006/relationships/customXml" Target="../ink/ink987.xml"/><Relationship Id="rId384" Type="http://schemas.openxmlformats.org/officeDocument/2006/relationships/customXml" Target="../ink/ink1008.xml"/><Relationship Id="rId202" Type="http://schemas.openxmlformats.org/officeDocument/2006/relationships/customXml" Target="../ink/ink917.xml"/><Relationship Id="rId244" Type="http://schemas.openxmlformats.org/officeDocument/2006/relationships/customXml" Target="../ink/ink938.xml"/><Relationship Id="rId39" Type="http://schemas.openxmlformats.org/officeDocument/2006/relationships/customXml" Target="../ink/ink835.xml"/><Relationship Id="rId286" Type="http://schemas.openxmlformats.org/officeDocument/2006/relationships/customXml" Target="../ink/ink959.xml"/><Relationship Id="rId451" Type="http://schemas.openxmlformats.org/officeDocument/2006/relationships/image" Target="../media/image1026.png"/><Relationship Id="rId493" Type="http://schemas.openxmlformats.org/officeDocument/2006/relationships/image" Target="../media/image1046.png"/><Relationship Id="rId507" Type="http://schemas.openxmlformats.org/officeDocument/2006/relationships/image" Target="../media/image1053.png"/><Relationship Id="rId549" Type="http://schemas.openxmlformats.org/officeDocument/2006/relationships/image" Target="../media/image1074.png"/><Relationship Id="rId50" Type="http://schemas.openxmlformats.org/officeDocument/2006/relationships/image" Target="../media/image827.png"/><Relationship Id="rId104" Type="http://schemas.openxmlformats.org/officeDocument/2006/relationships/image" Target="../media/image854.png"/><Relationship Id="rId146" Type="http://schemas.openxmlformats.org/officeDocument/2006/relationships/image" Target="../media/image875.png"/><Relationship Id="rId188" Type="http://schemas.openxmlformats.org/officeDocument/2006/relationships/customXml" Target="../ink/ink910.xml"/><Relationship Id="rId311" Type="http://schemas.openxmlformats.org/officeDocument/2006/relationships/image" Target="../media/image957.png"/><Relationship Id="rId353" Type="http://schemas.openxmlformats.org/officeDocument/2006/relationships/image" Target="../media/image978.png"/><Relationship Id="rId395" Type="http://schemas.openxmlformats.org/officeDocument/2006/relationships/image" Target="../media/image999.png"/><Relationship Id="rId409" Type="http://schemas.openxmlformats.org/officeDocument/2006/relationships/image" Target="../media/image1005.png"/><Relationship Id="rId560" Type="http://schemas.openxmlformats.org/officeDocument/2006/relationships/customXml" Target="../ink/ink1096.xml"/><Relationship Id="rId92" Type="http://schemas.openxmlformats.org/officeDocument/2006/relationships/image" Target="../media/image848.png"/><Relationship Id="rId213" Type="http://schemas.openxmlformats.org/officeDocument/2006/relationships/image" Target="../media/image908.png"/><Relationship Id="rId420" Type="http://schemas.openxmlformats.org/officeDocument/2006/relationships/customXml" Target="../ink/ink1026.xml"/><Relationship Id="rId255" Type="http://schemas.openxmlformats.org/officeDocument/2006/relationships/image" Target="../media/image929.png"/><Relationship Id="rId297" Type="http://schemas.openxmlformats.org/officeDocument/2006/relationships/image" Target="../media/image950.png"/><Relationship Id="rId462" Type="http://schemas.openxmlformats.org/officeDocument/2006/relationships/customXml" Target="../ink/ink1047.xml"/><Relationship Id="rId518" Type="http://schemas.openxmlformats.org/officeDocument/2006/relationships/customXml" Target="../ink/ink1075.xml"/><Relationship Id="rId115" Type="http://schemas.openxmlformats.org/officeDocument/2006/relationships/customXml" Target="../ink/ink873.xml"/><Relationship Id="rId157" Type="http://schemas.openxmlformats.org/officeDocument/2006/relationships/customXml" Target="../ink/ink894.xml"/><Relationship Id="rId322" Type="http://schemas.openxmlformats.org/officeDocument/2006/relationships/customXml" Target="../ink/ink977.xml"/><Relationship Id="rId364" Type="http://schemas.openxmlformats.org/officeDocument/2006/relationships/customXml" Target="../ink/ink998.xml"/><Relationship Id="rId61" Type="http://schemas.openxmlformats.org/officeDocument/2006/relationships/customXml" Target="../ink/ink846.xml"/><Relationship Id="rId199" Type="http://schemas.openxmlformats.org/officeDocument/2006/relationships/image" Target="../media/image901.png"/><Relationship Id="rId571" Type="http://schemas.openxmlformats.org/officeDocument/2006/relationships/image" Target="../media/image1085.png"/><Relationship Id="rId19" Type="http://schemas.openxmlformats.org/officeDocument/2006/relationships/customXml" Target="../ink/ink825.xml"/><Relationship Id="rId224" Type="http://schemas.openxmlformats.org/officeDocument/2006/relationships/customXml" Target="../ink/ink928.xml"/><Relationship Id="rId266" Type="http://schemas.openxmlformats.org/officeDocument/2006/relationships/customXml" Target="../ink/ink949.xml"/><Relationship Id="rId431" Type="http://schemas.openxmlformats.org/officeDocument/2006/relationships/image" Target="../media/image1016.png"/><Relationship Id="rId473" Type="http://schemas.openxmlformats.org/officeDocument/2006/relationships/image" Target="../media/image1037.png"/><Relationship Id="rId529" Type="http://schemas.openxmlformats.org/officeDocument/2006/relationships/image" Target="../media/image1064.png"/><Relationship Id="rId30" Type="http://schemas.openxmlformats.org/officeDocument/2006/relationships/image" Target="../media/image817.png"/><Relationship Id="rId126" Type="http://schemas.openxmlformats.org/officeDocument/2006/relationships/image" Target="../media/image865.png"/><Relationship Id="rId168" Type="http://schemas.openxmlformats.org/officeDocument/2006/relationships/customXml" Target="../ink/ink900.xml"/><Relationship Id="rId333" Type="http://schemas.openxmlformats.org/officeDocument/2006/relationships/image" Target="../media/image968.png"/><Relationship Id="rId540" Type="http://schemas.openxmlformats.org/officeDocument/2006/relationships/customXml" Target="../ink/ink1086.xml"/><Relationship Id="rId72" Type="http://schemas.openxmlformats.org/officeDocument/2006/relationships/image" Target="../media/image838.png"/><Relationship Id="rId375" Type="http://schemas.openxmlformats.org/officeDocument/2006/relationships/image" Target="../media/image989.png"/><Relationship Id="rId3" Type="http://schemas.openxmlformats.org/officeDocument/2006/relationships/customXml" Target="../ink/ink817.xml"/><Relationship Id="rId235" Type="http://schemas.openxmlformats.org/officeDocument/2006/relationships/image" Target="../media/image919.png"/><Relationship Id="rId277" Type="http://schemas.openxmlformats.org/officeDocument/2006/relationships/image" Target="../media/image940.png"/><Relationship Id="rId400" Type="http://schemas.openxmlformats.org/officeDocument/2006/relationships/customXml" Target="../ink/ink1016.xml"/><Relationship Id="rId442" Type="http://schemas.openxmlformats.org/officeDocument/2006/relationships/customXml" Target="../ink/ink1037.xml"/><Relationship Id="rId484" Type="http://schemas.openxmlformats.org/officeDocument/2006/relationships/customXml" Target="../ink/ink1058.xml"/><Relationship Id="rId137" Type="http://schemas.openxmlformats.org/officeDocument/2006/relationships/customXml" Target="../ink/ink884.xml"/><Relationship Id="rId302" Type="http://schemas.openxmlformats.org/officeDocument/2006/relationships/customXml" Target="../ink/ink967.xml"/><Relationship Id="rId344" Type="http://schemas.openxmlformats.org/officeDocument/2006/relationships/customXml" Target="../ink/ink988.xml"/><Relationship Id="rId41" Type="http://schemas.openxmlformats.org/officeDocument/2006/relationships/customXml" Target="../ink/ink836.xml"/><Relationship Id="rId83" Type="http://schemas.openxmlformats.org/officeDocument/2006/relationships/customXml" Target="../ink/ink857.xml"/><Relationship Id="rId179" Type="http://schemas.openxmlformats.org/officeDocument/2006/relationships/image" Target="../media/image891.png"/><Relationship Id="rId386" Type="http://schemas.openxmlformats.org/officeDocument/2006/relationships/customXml" Target="../ink/ink1009.xml"/><Relationship Id="rId551" Type="http://schemas.openxmlformats.org/officeDocument/2006/relationships/image" Target="../media/image1075.png"/><Relationship Id="rId190" Type="http://schemas.openxmlformats.org/officeDocument/2006/relationships/customXml" Target="../ink/ink911.xml"/><Relationship Id="rId204" Type="http://schemas.openxmlformats.org/officeDocument/2006/relationships/customXml" Target="../ink/ink918.xml"/><Relationship Id="rId246" Type="http://schemas.openxmlformats.org/officeDocument/2006/relationships/customXml" Target="../ink/ink939.xml"/><Relationship Id="rId288" Type="http://schemas.openxmlformats.org/officeDocument/2006/relationships/customXml" Target="../ink/ink960.xml"/><Relationship Id="rId411" Type="http://schemas.openxmlformats.org/officeDocument/2006/relationships/image" Target="../media/image1006.png"/><Relationship Id="rId453" Type="http://schemas.openxmlformats.org/officeDocument/2006/relationships/image" Target="../media/image1027.png"/><Relationship Id="rId509" Type="http://schemas.openxmlformats.org/officeDocument/2006/relationships/image" Target="../media/image1054.png"/><Relationship Id="rId106" Type="http://schemas.openxmlformats.org/officeDocument/2006/relationships/image" Target="../media/image855.png"/><Relationship Id="rId313" Type="http://schemas.openxmlformats.org/officeDocument/2006/relationships/image" Target="../media/image958.png"/><Relationship Id="rId495" Type="http://schemas.openxmlformats.org/officeDocument/2006/relationships/image" Target="../media/image1047.png"/><Relationship Id="rId10" Type="http://schemas.openxmlformats.org/officeDocument/2006/relationships/image" Target="../media/image807.png"/><Relationship Id="rId52" Type="http://schemas.openxmlformats.org/officeDocument/2006/relationships/image" Target="../media/image828.png"/><Relationship Id="rId94" Type="http://schemas.openxmlformats.org/officeDocument/2006/relationships/image" Target="../media/image849.png"/><Relationship Id="rId148" Type="http://schemas.openxmlformats.org/officeDocument/2006/relationships/image" Target="../media/image876.png"/><Relationship Id="rId355" Type="http://schemas.openxmlformats.org/officeDocument/2006/relationships/image" Target="../media/image979.png"/><Relationship Id="rId397" Type="http://schemas.openxmlformats.org/officeDocument/2006/relationships/image" Target="../media/image394.png"/><Relationship Id="rId520" Type="http://schemas.openxmlformats.org/officeDocument/2006/relationships/customXml" Target="../ink/ink1076.xml"/><Relationship Id="rId562" Type="http://schemas.openxmlformats.org/officeDocument/2006/relationships/customXml" Target="../ink/ink1097.xml"/><Relationship Id="rId215" Type="http://schemas.openxmlformats.org/officeDocument/2006/relationships/image" Target="../media/image909.png"/><Relationship Id="rId257" Type="http://schemas.openxmlformats.org/officeDocument/2006/relationships/image" Target="../media/image930.png"/><Relationship Id="rId422" Type="http://schemas.openxmlformats.org/officeDocument/2006/relationships/customXml" Target="../ink/ink1027.xml"/><Relationship Id="rId464" Type="http://schemas.openxmlformats.org/officeDocument/2006/relationships/customXml" Target="../ink/ink1048.xml"/><Relationship Id="rId299" Type="http://schemas.openxmlformats.org/officeDocument/2006/relationships/image" Target="../media/image951.png"/><Relationship Id="rId63" Type="http://schemas.openxmlformats.org/officeDocument/2006/relationships/customXml" Target="../ink/ink847.xml"/><Relationship Id="rId159" Type="http://schemas.openxmlformats.org/officeDocument/2006/relationships/customXml" Target="../ink/ink895.xml"/><Relationship Id="rId366" Type="http://schemas.openxmlformats.org/officeDocument/2006/relationships/customXml" Target="../ink/ink999.xml"/><Relationship Id="rId573" Type="http://schemas.openxmlformats.org/officeDocument/2006/relationships/image" Target="../media/image1086.png"/><Relationship Id="rId226" Type="http://schemas.openxmlformats.org/officeDocument/2006/relationships/customXml" Target="../ink/ink929.xml"/><Relationship Id="rId433" Type="http://schemas.openxmlformats.org/officeDocument/2006/relationships/image" Target="../media/image1017.png"/><Relationship Id="rId74" Type="http://schemas.openxmlformats.org/officeDocument/2006/relationships/image" Target="../media/image839.png"/><Relationship Id="rId377" Type="http://schemas.openxmlformats.org/officeDocument/2006/relationships/image" Target="../media/image990.png"/><Relationship Id="rId500" Type="http://schemas.openxmlformats.org/officeDocument/2006/relationships/customXml" Target="../ink/ink1066.xml"/><Relationship Id="rId5" Type="http://schemas.openxmlformats.org/officeDocument/2006/relationships/customXml" Target="../ink/ink818.xml"/><Relationship Id="rId237" Type="http://schemas.openxmlformats.org/officeDocument/2006/relationships/image" Target="../media/image920.png"/><Relationship Id="rId444" Type="http://schemas.openxmlformats.org/officeDocument/2006/relationships/customXml" Target="../ink/ink1038.xml"/><Relationship Id="rId290" Type="http://schemas.openxmlformats.org/officeDocument/2006/relationships/customXml" Target="../ink/ink961.xml"/><Relationship Id="rId304" Type="http://schemas.openxmlformats.org/officeDocument/2006/relationships/customXml" Target="../ink/ink968.xml"/><Relationship Id="rId388" Type="http://schemas.openxmlformats.org/officeDocument/2006/relationships/customXml" Target="../ink/ink1010.xml"/><Relationship Id="rId511" Type="http://schemas.openxmlformats.org/officeDocument/2006/relationships/image" Target="../media/image1055.png"/><Relationship Id="rId85" Type="http://schemas.openxmlformats.org/officeDocument/2006/relationships/customXml" Target="../ink/ink858.xml"/><Relationship Id="rId150" Type="http://schemas.openxmlformats.org/officeDocument/2006/relationships/image" Target="../media/image877.png"/><Relationship Id="rId248" Type="http://schemas.openxmlformats.org/officeDocument/2006/relationships/customXml" Target="../ink/ink940.xml"/><Relationship Id="rId455" Type="http://schemas.openxmlformats.org/officeDocument/2006/relationships/image" Target="../media/image1028.png"/><Relationship Id="rId12" Type="http://schemas.openxmlformats.org/officeDocument/2006/relationships/image" Target="../media/image808.png"/><Relationship Id="rId108" Type="http://schemas.openxmlformats.org/officeDocument/2006/relationships/image" Target="../media/image856.png"/><Relationship Id="rId315" Type="http://schemas.openxmlformats.org/officeDocument/2006/relationships/image" Target="../media/image959.png"/><Relationship Id="rId522" Type="http://schemas.openxmlformats.org/officeDocument/2006/relationships/customXml" Target="../ink/ink1077.xml"/><Relationship Id="rId96" Type="http://schemas.openxmlformats.org/officeDocument/2006/relationships/image" Target="../media/image850.png"/><Relationship Id="rId161" Type="http://schemas.openxmlformats.org/officeDocument/2006/relationships/customXml" Target="../ink/ink896.xml"/><Relationship Id="rId399" Type="http://schemas.openxmlformats.org/officeDocument/2006/relationships/image" Target="../media/image1000.png"/><Relationship Id="rId259" Type="http://schemas.openxmlformats.org/officeDocument/2006/relationships/image" Target="../media/image931.png"/><Relationship Id="rId466" Type="http://schemas.openxmlformats.org/officeDocument/2006/relationships/customXml" Target="../ink/ink1049.xml"/><Relationship Id="rId23" Type="http://schemas.openxmlformats.org/officeDocument/2006/relationships/customXml" Target="../ink/ink827.xml"/><Relationship Id="rId119" Type="http://schemas.openxmlformats.org/officeDocument/2006/relationships/customXml" Target="../ink/ink875.xml"/><Relationship Id="rId326" Type="http://schemas.openxmlformats.org/officeDocument/2006/relationships/customXml" Target="../ink/ink979.xml"/><Relationship Id="rId533" Type="http://schemas.openxmlformats.org/officeDocument/2006/relationships/image" Target="../media/image1066.png"/><Relationship Id="rId172" Type="http://schemas.openxmlformats.org/officeDocument/2006/relationships/customXml" Target="../ink/ink902.xml"/><Relationship Id="rId477" Type="http://schemas.openxmlformats.org/officeDocument/2006/relationships/image" Target="../media/image1039.png"/><Relationship Id="rId337" Type="http://schemas.openxmlformats.org/officeDocument/2006/relationships/image" Target="../media/image9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0EC8E2C-1FB8-4E2F-A80B-313181F816F4}"/>
              </a:ext>
            </a:extLst>
          </p:cNvPr>
          <p:cNvGrpSpPr/>
          <p:nvPr/>
        </p:nvGrpSpPr>
        <p:grpSpPr>
          <a:xfrm>
            <a:off x="11453397" y="580035"/>
            <a:ext cx="251280" cy="201960"/>
            <a:chOff x="11453397" y="580035"/>
            <a:chExt cx="2512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677BDD8-25DF-425F-8A3C-5E6CA9638479}"/>
                    </a:ext>
                  </a:extLst>
                </p14:cNvPr>
                <p14:cNvContentPartPr/>
                <p14:nvPr/>
              </p14:nvContentPartPr>
              <p14:xfrm>
                <a:off x="11477877" y="617475"/>
                <a:ext cx="125640" cy="164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677BDD8-25DF-425F-8A3C-5E6CA963847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73557" y="613155"/>
                  <a:ext cx="134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886AC16-1A34-43A9-970A-8C80446405B8}"/>
                    </a:ext>
                  </a:extLst>
                </p14:cNvPr>
                <p14:cNvContentPartPr/>
                <p14:nvPr/>
              </p14:nvContentPartPr>
              <p14:xfrm>
                <a:off x="11453397" y="580035"/>
                <a:ext cx="251280" cy="170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886AC16-1A34-43A9-970A-8C80446405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49077" y="575715"/>
                  <a:ext cx="25992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81EC16A-12AD-4A71-91CE-AC9A99D5676C}"/>
                  </a:ext>
                </a:extLst>
              </p14:cNvPr>
              <p14:cNvContentPartPr/>
              <p14:nvPr/>
            </p14:nvContentPartPr>
            <p14:xfrm>
              <a:off x="8743317" y="1184475"/>
              <a:ext cx="2264760" cy="1839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81EC16A-12AD-4A71-91CE-AC9A99D567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38997" y="1180155"/>
                <a:ext cx="2273400" cy="18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4DAB34-7FB9-4832-83F4-CD875EF83E75}"/>
              </a:ext>
            </a:extLst>
          </p:cNvPr>
          <p:cNvGrpSpPr/>
          <p:nvPr/>
        </p:nvGrpSpPr>
        <p:grpSpPr>
          <a:xfrm>
            <a:off x="3234613" y="907032"/>
            <a:ext cx="376560" cy="412200"/>
            <a:chOff x="3234613" y="907032"/>
            <a:chExt cx="3765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DC18E58-5BB7-4483-9599-DFAD034FE8B9}"/>
                    </a:ext>
                  </a:extLst>
                </p14:cNvPr>
                <p14:cNvContentPartPr/>
                <p14:nvPr/>
              </p14:nvContentPartPr>
              <p14:xfrm>
                <a:off x="3295093" y="1015032"/>
                <a:ext cx="223560" cy="304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DC18E58-5BB7-4483-9599-DFAD034FE8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90773" y="1010712"/>
                  <a:ext cx="232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5606D9-69D2-4626-972E-621258861335}"/>
                    </a:ext>
                  </a:extLst>
                </p14:cNvPr>
                <p14:cNvContentPartPr/>
                <p14:nvPr/>
              </p14:nvContentPartPr>
              <p14:xfrm>
                <a:off x="3234613" y="907032"/>
                <a:ext cx="376560" cy="408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5606D9-69D2-4626-972E-6212588613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30293" y="902712"/>
                  <a:ext cx="38520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6239633-A695-4B93-94EE-B152C5379F1D}"/>
              </a:ext>
            </a:extLst>
          </p:cNvPr>
          <p:cNvGrpSpPr/>
          <p:nvPr/>
        </p:nvGrpSpPr>
        <p:grpSpPr>
          <a:xfrm>
            <a:off x="2460973" y="1154712"/>
            <a:ext cx="253800" cy="352800"/>
            <a:chOff x="2460973" y="1154712"/>
            <a:chExt cx="25380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71C5C43-B64B-4897-8EBD-7616D0FB5A5A}"/>
                    </a:ext>
                  </a:extLst>
                </p14:cNvPr>
                <p14:cNvContentPartPr/>
                <p14:nvPr/>
              </p14:nvContentPartPr>
              <p14:xfrm>
                <a:off x="2460973" y="1255872"/>
                <a:ext cx="214560" cy="239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71C5C43-B64B-4897-8EBD-7616D0FB5A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56653" y="1251552"/>
                  <a:ext cx="223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ACFF8B4-C8FA-4AE4-8FCE-743730CCF3B1}"/>
                    </a:ext>
                  </a:extLst>
                </p14:cNvPr>
                <p14:cNvContentPartPr/>
                <p14:nvPr/>
              </p14:nvContentPartPr>
              <p14:xfrm>
                <a:off x="2490133" y="1154712"/>
                <a:ext cx="224640" cy="352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ACFF8B4-C8FA-4AE4-8FCE-743730CCF3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85813" y="1150392"/>
                  <a:ext cx="23328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F25637C-43C3-4B7A-863D-796B82EBDBC1}"/>
              </a:ext>
            </a:extLst>
          </p:cNvPr>
          <p:cNvGrpSpPr/>
          <p:nvPr/>
        </p:nvGrpSpPr>
        <p:grpSpPr>
          <a:xfrm>
            <a:off x="2431813" y="775272"/>
            <a:ext cx="252720" cy="224280"/>
            <a:chOff x="2431813" y="775272"/>
            <a:chExt cx="25272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29E37C-344C-44F1-A90C-68450447943F}"/>
                    </a:ext>
                  </a:extLst>
                </p14:cNvPr>
                <p14:cNvContentPartPr/>
                <p14:nvPr/>
              </p14:nvContentPartPr>
              <p14:xfrm>
                <a:off x="2455573" y="808032"/>
                <a:ext cx="106200" cy="168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29E37C-344C-44F1-A90C-6845044794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51253" y="803712"/>
                  <a:ext cx="114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B79618F-9808-4845-853B-DF06BE387748}"/>
                    </a:ext>
                  </a:extLst>
                </p14:cNvPr>
                <p14:cNvContentPartPr/>
                <p14:nvPr/>
              </p14:nvContentPartPr>
              <p14:xfrm>
                <a:off x="2431813" y="775272"/>
                <a:ext cx="252720" cy="224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B79618F-9808-4845-853B-DF06BE38774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27493" y="770952"/>
                  <a:ext cx="26136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CC2D35B-5ACE-4AAC-AD38-BD3D2D28CB65}"/>
              </a:ext>
            </a:extLst>
          </p:cNvPr>
          <p:cNvGrpSpPr/>
          <p:nvPr/>
        </p:nvGrpSpPr>
        <p:grpSpPr>
          <a:xfrm>
            <a:off x="2495893" y="1796592"/>
            <a:ext cx="339120" cy="423000"/>
            <a:chOff x="2495893" y="1796592"/>
            <a:chExt cx="33912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C1E6D30-E99D-41BE-B7CB-1A44A835D6A8}"/>
                    </a:ext>
                  </a:extLst>
                </p14:cNvPr>
                <p14:cNvContentPartPr/>
                <p14:nvPr/>
              </p14:nvContentPartPr>
              <p14:xfrm>
                <a:off x="2570773" y="1868232"/>
                <a:ext cx="151560" cy="351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C1E6D30-E99D-41BE-B7CB-1A44A835D6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66453" y="1863912"/>
                  <a:ext cx="160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5841B7A-EBAB-480F-BBB0-6EFED0AF5E39}"/>
                    </a:ext>
                  </a:extLst>
                </p14:cNvPr>
                <p14:cNvContentPartPr/>
                <p14:nvPr/>
              </p14:nvContentPartPr>
              <p14:xfrm>
                <a:off x="2495893" y="1796592"/>
                <a:ext cx="339120" cy="355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5841B7A-EBAB-480F-BBB0-6EFED0AF5E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91573" y="1792272"/>
                  <a:ext cx="34776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B43D9D-C57E-47C4-9686-55AA7B438999}"/>
              </a:ext>
            </a:extLst>
          </p:cNvPr>
          <p:cNvGrpSpPr/>
          <p:nvPr/>
        </p:nvGrpSpPr>
        <p:grpSpPr>
          <a:xfrm>
            <a:off x="2241013" y="1994952"/>
            <a:ext cx="362520" cy="499320"/>
            <a:chOff x="2241013" y="1994952"/>
            <a:chExt cx="3625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7F96CE-ADDC-451B-BF6C-B185D45B7C0E}"/>
                    </a:ext>
                  </a:extLst>
                </p14:cNvPr>
                <p14:cNvContentPartPr/>
                <p14:nvPr/>
              </p14:nvContentPartPr>
              <p14:xfrm>
                <a:off x="2265493" y="2107632"/>
                <a:ext cx="156240" cy="386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7F96CE-ADDC-451B-BF6C-B185D45B7C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61173" y="2103312"/>
                  <a:ext cx="164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29928FB-ED74-478D-AF1E-7E70CFA5F07D}"/>
                    </a:ext>
                  </a:extLst>
                </p14:cNvPr>
                <p14:cNvContentPartPr/>
                <p14:nvPr/>
              </p14:nvContentPartPr>
              <p14:xfrm>
                <a:off x="2241013" y="1994952"/>
                <a:ext cx="362520" cy="481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29928FB-ED74-478D-AF1E-7E70CFA5F07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36693" y="1990632"/>
                  <a:ext cx="371160" cy="49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21818" y="5628340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98265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09384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192232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Innvestitionen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I +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545890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394187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266011" y="4033917"/>
            <a:ext cx="1694310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/>
              <a:t>Investitionen 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 dirty="0"/>
              <a:t>Staatsausgaben 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8519512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=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Einkommen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en-US" sz="1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Produktion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 dirty="0"/>
              <a:t>Vom Einkommen</a:t>
            </a:r>
          </a:p>
          <a:p>
            <a:r>
              <a:rPr lang="de-DE" sz="1633" dirty="0"/>
              <a:t>unabhängiger Teil der </a:t>
            </a:r>
            <a:r>
              <a:rPr lang="de-DE" sz="1633" dirty="0" err="1"/>
              <a:t>gesamtwirtschaft</a:t>
            </a:r>
            <a:r>
              <a:rPr lang="de-DE" sz="1633" dirty="0"/>
              <a:t>- </a:t>
            </a:r>
            <a:r>
              <a:rPr lang="de-DE" sz="1633" dirty="0" err="1"/>
              <a:t>lichen</a:t>
            </a:r>
            <a:r>
              <a:rPr lang="de-DE" sz="1633" dirty="0"/>
              <a:t> Nachfrage</a:t>
            </a:r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827681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696653" cy="157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45°-Linie: Ort aller Punkte bei denen</a:t>
            </a: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=Y gilt → Alle möglichen</a:t>
            </a:r>
          </a:p>
          <a:p>
            <a:r>
              <a:rPr lang="de-DE" sz="2000" dirty="0"/>
              <a:t>	     Gleichgewichtspunkte</a:t>
            </a:r>
          </a:p>
          <a:p>
            <a:r>
              <a:rPr lang="de-DE" sz="2000" dirty="0"/>
              <a:t>Gerade durch den Ursprung</a:t>
            </a:r>
          </a:p>
          <a:p>
            <a:r>
              <a:rPr lang="de-DE" sz="2000" dirty="0"/>
              <a:t>Mit Steigung eins</a:t>
            </a:r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-31407" y="1136119"/>
            <a:ext cx="169790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Gleichgewicht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befriedigen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Lagerbestände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abgebaut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Neueinstellungen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4020177" y="3174145"/>
            <a:ext cx="493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Etc.</a:t>
            </a:r>
          </a:p>
        </p:txBody>
      </p: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Anpassungsprozess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Nachfrage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übersteigt die Produktion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61100" y="1160081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übersteigt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161100" y="13861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Lageraufbau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bzw.Entlassungen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C14184F9-2BAF-4F40-88DE-34B08F2357E9}"/>
              </a:ext>
            </a:extLst>
          </p:cNvPr>
          <p:cNvGrpSpPr/>
          <p:nvPr/>
        </p:nvGrpSpPr>
        <p:grpSpPr>
          <a:xfrm>
            <a:off x="9888853" y="81552"/>
            <a:ext cx="2240640" cy="1637640"/>
            <a:chOff x="9888853" y="81552"/>
            <a:chExt cx="2240640" cy="163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3DB5C55-0A05-477F-9150-BF58132CEC42}"/>
                    </a:ext>
                  </a:extLst>
                </p14:cNvPr>
                <p14:cNvContentPartPr/>
                <p14:nvPr/>
              </p14:nvContentPartPr>
              <p14:xfrm>
                <a:off x="10301053" y="317352"/>
                <a:ext cx="79920" cy="1100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3DB5C55-0A05-477F-9150-BF58132CEC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96733" y="313032"/>
                  <a:ext cx="88560" cy="11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D51161E-678F-4E79-8F9D-6F01B8234F5A}"/>
                    </a:ext>
                  </a:extLst>
                </p14:cNvPr>
                <p14:cNvContentPartPr/>
                <p14:nvPr/>
              </p14:nvContentPartPr>
              <p14:xfrm>
                <a:off x="10168573" y="1258392"/>
                <a:ext cx="1348920" cy="51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D51161E-678F-4E79-8F9D-6F01B8234F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64253" y="1254072"/>
                  <a:ext cx="1357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3CF1AD7-3FE1-4CC9-BC3A-2D95CD6FFBCE}"/>
                    </a:ext>
                  </a:extLst>
                </p14:cNvPr>
                <p14:cNvContentPartPr/>
                <p14:nvPr/>
              </p14:nvContentPartPr>
              <p14:xfrm>
                <a:off x="11498053" y="1213032"/>
                <a:ext cx="210960" cy="2088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3CF1AD7-3FE1-4CC9-BC3A-2D95CD6FFB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93733" y="1208712"/>
                  <a:ext cx="219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5D6C27C-2AC1-42B4-ADC1-2C8A5D9CEF95}"/>
                    </a:ext>
                  </a:extLst>
                </p14:cNvPr>
                <p14:cNvContentPartPr/>
                <p14:nvPr/>
              </p14:nvContentPartPr>
              <p14:xfrm>
                <a:off x="10203853" y="199632"/>
                <a:ext cx="277920" cy="1472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5D6C27C-2AC1-42B4-ADC1-2C8A5D9CEF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99533" y="195312"/>
                  <a:ext cx="286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9D65A86-DF88-4615-B43C-43CC910E862C}"/>
                    </a:ext>
                  </a:extLst>
                </p14:cNvPr>
                <p14:cNvContentPartPr/>
                <p14:nvPr/>
              </p14:nvContentPartPr>
              <p14:xfrm>
                <a:off x="10068853" y="192072"/>
                <a:ext cx="119880" cy="269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9D65A86-DF88-4615-B43C-43CC910E86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64533" y="187752"/>
                  <a:ext cx="128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A7B0B9C-B0B0-4AC4-BF27-6E5D8F9F418B}"/>
                    </a:ext>
                  </a:extLst>
                </p14:cNvPr>
                <p14:cNvContentPartPr/>
                <p14:nvPr/>
              </p14:nvContentPartPr>
              <p14:xfrm>
                <a:off x="11409853" y="1479072"/>
                <a:ext cx="64800" cy="137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A7B0B9C-B0B0-4AC4-BF27-6E5D8F9F41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05533" y="1474752"/>
                  <a:ext cx="73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99541B3-BB4D-4247-AAB3-6F5010619D2A}"/>
                    </a:ext>
                  </a:extLst>
                </p14:cNvPr>
                <p14:cNvContentPartPr/>
                <p14:nvPr/>
              </p14:nvContentPartPr>
              <p14:xfrm>
                <a:off x="11349733" y="1419672"/>
                <a:ext cx="217080" cy="191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99541B3-BB4D-4247-AAB3-6F5010619D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345413" y="1415352"/>
                  <a:ext cx="225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9254258-271A-4714-A691-66EF3841359E}"/>
                    </a:ext>
                  </a:extLst>
                </p14:cNvPr>
                <p14:cNvContentPartPr/>
                <p14:nvPr/>
              </p14:nvContentPartPr>
              <p14:xfrm>
                <a:off x="10506973" y="280272"/>
                <a:ext cx="1208160" cy="871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9254258-271A-4714-A691-66EF384135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02653" y="275952"/>
                  <a:ext cx="1216800" cy="88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7EED1A0-4023-430A-B440-392BA0CDDB03}"/>
                    </a:ext>
                  </a:extLst>
                </p14:cNvPr>
                <p14:cNvContentPartPr/>
                <p14:nvPr/>
              </p14:nvContentPartPr>
              <p14:xfrm>
                <a:off x="11766253" y="202152"/>
                <a:ext cx="111960" cy="156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7EED1A0-4023-430A-B440-392BA0CDDB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761933" y="197832"/>
                  <a:ext cx="120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3D99514-2A3F-42C3-9EAC-3F3401BEEEC2}"/>
                    </a:ext>
                  </a:extLst>
                </p14:cNvPr>
                <p14:cNvContentPartPr/>
                <p14:nvPr/>
              </p14:nvContentPartPr>
              <p14:xfrm>
                <a:off x="10828813" y="390072"/>
                <a:ext cx="583560" cy="625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3D99514-2A3F-42C3-9EAC-3F3401BEEE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24493" y="385752"/>
                  <a:ext cx="59220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041E1CE-243D-418A-8067-F90DE77141B6}"/>
                    </a:ext>
                  </a:extLst>
                </p14:cNvPr>
                <p14:cNvContentPartPr/>
                <p14:nvPr/>
              </p14:nvContentPartPr>
              <p14:xfrm>
                <a:off x="11529013" y="892632"/>
                <a:ext cx="21600" cy="161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041E1CE-243D-418A-8067-F90DE77141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24693" y="888312"/>
                  <a:ext cx="30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6C1C07A-0735-4770-8E61-FB0CEE4835A4}"/>
                    </a:ext>
                  </a:extLst>
                </p14:cNvPr>
                <p14:cNvContentPartPr/>
                <p14:nvPr/>
              </p14:nvContentPartPr>
              <p14:xfrm>
                <a:off x="11502013" y="877152"/>
                <a:ext cx="127800" cy="166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6C1C07A-0735-4770-8E61-FB0CEE4835A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97693" y="872832"/>
                  <a:ext cx="136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1E06B00-57CA-4764-A411-AC65F5A0D1B8}"/>
                    </a:ext>
                  </a:extLst>
                </p14:cNvPr>
                <p14:cNvContentPartPr/>
                <p14:nvPr/>
              </p14:nvContentPartPr>
              <p14:xfrm>
                <a:off x="10377733" y="752952"/>
                <a:ext cx="240480" cy="33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1E06B00-57CA-4764-A411-AC65F5A0D1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73413" y="748632"/>
                  <a:ext cx="249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5F60292-9676-4A06-910D-4946DEC22B2A}"/>
                    </a:ext>
                  </a:extLst>
                </p14:cNvPr>
                <p14:cNvContentPartPr/>
                <p14:nvPr/>
              </p14:nvContentPartPr>
              <p14:xfrm>
                <a:off x="10880293" y="753312"/>
                <a:ext cx="190440" cy="32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5F60292-9676-4A06-910D-4946DEC22B2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75973" y="748992"/>
                  <a:ext cx="199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CFEA683-78D3-48B1-A21E-3FDC228C8252}"/>
                    </a:ext>
                  </a:extLst>
                </p14:cNvPr>
                <p14:cNvContentPartPr/>
                <p14:nvPr/>
              </p14:nvContentPartPr>
              <p14:xfrm>
                <a:off x="10384213" y="536232"/>
                <a:ext cx="359640" cy="25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CFEA683-78D3-48B1-A21E-3FDC228C825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79893" y="531912"/>
                  <a:ext cx="368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08733CA-3D83-4D67-A328-D0B7EAFAEFEF}"/>
                    </a:ext>
                  </a:extLst>
                </p14:cNvPr>
                <p14:cNvContentPartPr/>
                <p14:nvPr/>
              </p14:nvContentPartPr>
              <p14:xfrm>
                <a:off x="11032213" y="520392"/>
                <a:ext cx="197280" cy="11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08733CA-3D83-4D67-A328-D0B7EAFAEF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27893" y="516072"/>
                  <a:ext cx="205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95A10A8-00F2-436D-B4E2-F8937960460F}"/>
                    </a:ext>
                  </a:extLst>
                </p14:cNvPr>
                <p14:cNvContentPartPr/>
                <p14:nvPr/>
              </p14:nvContentPartPr>
              <p14:xfrm>
                <a:off x="10370173" y="990552"/>
                <a:ext cx="369360" cy="18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95A10A8-00F2-436D-B4E2-F8937960460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65853" y="986232"/>
                  <a:ext cx="378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0359E4E-1F38-424A-80CE-7287D8271089}"/>
                    </a:ext>
                  </a:extLst>
                </p14:cNvPr>
                <p14:cNvContentPartPr/>
                <p14:nvPr/>
              </p14:nvContentPartPr>
              <p14:xfrm>
                <a:off x="11090173" y="966792"/>
                <a:ext cx="169200" cy="28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0359E4E-1F38-424A-80CE-7287D82710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85853" y="962472"/>
                  <a:ext cx="177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A4CE690-E0D7-4382-8259-FAAEC734188E}"/>
                    </a:ext>
                  </a:extLst>
                </p14:cNvPr>
                <p14:cNvContentPartPr/>
                <p14:nvPr/>
              </p14:nvContentPartPr>
              <p14:xfrm>
                <a:off x="9888853" y="81552"/>
                <a:ext cx="2240640" cy="1637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A4CE690-E0D7-4382-8259-FAAEC734188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84533" y="77232"/>
                  <a:ext cx="2249280" cy="164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2F2C7A3-AD40-4989-96EE-1E4FCC19F4AA}"/>
                  </a:ext>
                </a:extLst>
              </p14:cNvPr>
              <p14:cNvContentPartPr/>
              <p14:nvPr/>
            </p14:nvContentPartPr>
            <p14:xfrm>
              <a:off x="2257573" y="5535192"/>
              <a:ext cx="31680" cy="2170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2F2C7A3-AD40-4989-96EE-1E4FCC19F4A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53253" y="5530872"/>
                <a:ext cx="40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E6E98873-56CD-4934-8D1A-9B1891CBAC23}"/>
                  </a:ext>
                </a:extLst>
              </p14:cNvPr>
              <p14:cNvContentPartPr/>
              <p14:nvPr/>
            </p14:nvContentPartPr>
            <p14:xfrm>
              <a:off x="4414333" y="5498112"/>
              <a:ext cx="38880" cy="1749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E6E98873-56CD-4934-8D1A-9B1891CBAC2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10013" y="5493792"/>
                <a:ext cx="475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0D2F7DB-25A9-4BE2-B23A-D00037393DC5}"/>
                  </a:ext>
                </a:extLst>
              </p14:cNvPr>
              <p14:cNvContentPartPr/>
              <p14:nvPr/>
            </p14:nvContentPartPr>
            <p14:xfrm>
              <a:off x="2126893" y="3511272"/>
              <a:ext cx="232560" cy="1098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0D2F7DB-25A9-4BE2-B23A-D00037393DC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22573" y="3506952"/>
                <a:ext cx="24120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9D4826A0-0984-4D4D-8727-D6B1F26D6F35}"/>
              </a:ext>
            </a:extLst>
          </p:cNvPr>
          <p:cNvGrpSpPr/>
          <p:nvPr/>
        </p:nvGrpSpPr>
        <p:grpSpPr>
          <a:xfrm>
            <a:off x="2149933" y="3529632"/>
            <a:ext cx="223920" cy="1450080"/>
            <a:chOff x="2149933" y="3529632"/>
            <a:chExt cx="223920" cy="14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374EC43-9428-4967-A4C4-FC55F6BE085C}"/>
                    </a:ext>
                  </a:extLst>
                </p14:cNvPr>
                <p14:cNvContentPartPr/>
                <p14:nvPr/>
              </p14:nvContentPartPr>
              <p14:xfrm>
                <a:off x="2193133" y="4906632"/>
                <a:ext cx="360" cy="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374EC43-9428-4967-A4C4-FC55F6BE085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88813" y="49023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E6E956B-7B6F-4ADA-8E02-3475C70D3647}"/>
                    </a:ext>
                  </a:extLst>
                </p14:cNvPr>
                <p14:cNvContentPartPr/>
                <p14:nvPr/>
              </p14:nvContentPartPr>
              <p14:xfrm>
                <a:off x="2149933" y="4894032"/>
                <a:ext cx="223920" cy="85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E6E956B-7B6F-4ADA-8E02-3475C70D364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45613" y="4889712"/>
                  <a:ext cx="232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EF682E1-59FA-454D-950E-BD0AF053D3E1}"/>
                    </a:ext>
                  </a:extLst>
                </p14:cNvPr>
                <p14:cNvContentPartPr/>
                <p14:nvPr/>
              </p14:nvContentPartPr>
              <p14:xfrm>
                <a:off x="2252893" y="3529632"/>
                <a:ext cx="44280" cy="1321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EF682E1-59FA-454D-950E-BD0AF053D3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48573" y="3525312"/>
                  <a:ext cx="52920" cy="133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C9037F2-8FD0-42D7-86D6-4B62673821AA}"/>
                  </a:ext>
                </a:extLst>
              </p14:cNvPr>
              <p14:cNvContentPartPr/>
              <p14:nvPr/>
            </p14:nvContentPartPr>
            <p14:xfrm>
              <a:off x="46813" y="5319552"/>
              <a:ext cx="1185480" cy="1090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C9037F2-8FD0-42D7-86D6-4B62673821A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493" y="5315232"/>
                <a:ext cx="1194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43B3D25A-2AD0-449E-9C96-285296E5D00D}"/>
                  </a:ext>
                </a:extLst>
              </p14:cNvPr>
              <p14:cNvContentPartPr/>
              <p14:nvPr/>
            </p14:nvContentPartPr>
            <p14:xfrm>
              <a:off x="3457813" y="4208232"/>
              <a:ext cx="25560" cy="2221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43B3D25A-2AD0-449E-9C96-285296E5D0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53493" y="4203912"/>
                <a:ext cx="34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610624E9-9B28-4786-B6D3-B2DFE59A38A8}"/>
                  </a:ext>
                </a:extLst>
              </p14:cNvPr>
              <p14:cNvContentPartPr/>
              <p14:nvPr/>
            </p14:nvContentPartPr>
            <p14:xfrm>
              <a:off x="3370693" y="5403072"/>
              <a:ext cx="30240" cy="1112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610624E9-9B28-4786-B6D3-B2DFE59A38A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66373" y="5398752"/>
                <a:ext cx="388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58DC969-90EE-4F21-AD5F-7F13860BF0FF}"/>
                  </a:ext>
                </a:extLst>
              </p14:cNvPr>
              <p14:cNvContentPartPr/>
              <p14:nvPr/>
            </p14:nvContentPartPr>
            <p14:xfrm>
              <a:off x="3396613" y="5488392"/>
              <a:ext cx="23040" cy="1706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58DC969-90EE-4F21-AD5F-7F13860BF0F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92293" y="5484072"/>
                <a:ext cx="316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2D8D436-DF5A-4E66-B852-75D08A29F8C7}"/>
                  </a:ext>
                </a:extLst>
              </p14:cNvPr>
              <p14:cNvContentPartPr/>
              <p14:nvPr/>
            </p14:nvContentPartPr>
            <p14:xfrm>
              <a:off x="3406693" y="5528712"/>
              <a:ext cx="10800" cy="270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2D8D436-DF5A-4E66-B852-75D08A29F8C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02373" y="5524392"/>
                <a:ext cx="19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46C7E15-FA72-42C6-BD97-5D247A08E5D0}"/>
                  </a:ext>
                </a:extLst>
              </p14:cNvPr>
              <p14:cNvContentPartPr/>
              <p14:nvPr/>
            </p14:nvContentPartPr>
            <p14:xfrm>
              <a:off x="3389413" y="5522952"/>
              <a:ext cx="42840" cy="2098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46C7E15-FA72-42C6-BD97-5D247A08E5D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85093" y="5518632"/>
                <a:ext cx="514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951AA17D-5F19-4F9D-A29F-7E77431350AC}"/>
                  </a:ext>
                </a:extLst>
              </p14:cNvPr>
              <p14:cNvContentPartPr/>
              <p14:nvPr/>
            </p14:nvContentPartPr>
            <p14:xfrm>
              <a:off x="3608653" y="2970552"/>
              <a:ext cx="40320" cy="1476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951AA17D-5F19-4F9D-A29F-7E77431350A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04333" y="2966232"/>
                <a:ext cx="4896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F7FB915C-8801-4EC2-8E73-34F436632F92}"/>
              </a:ext>
            </a:extLst>
          </p:cNvPr>
          <p:cNvGrpSpPr/>
          <p:nvPr/>
        </p:nvGrpSpPr>
        <p:grpSpPr>
          <a:xfrm>
            <a:off x="2174053" y="2831592"/>
            <a:ext cx="2063880" cy="1137240"/>
            <a:chOff x="2174053" y="2831592"/>
            <a:chExt cx="2063880" cy="11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1109A43-D8A4-4B01-8DF2-5FB832216028}"/>
                    </a:ext>
                  </a:extLst>
                </p14:cNvPr>
                <p14:cNvContentPartPr/>
                <p14:nvPr/>
              </p14:nvContentPartPr>
              <p14:xfrm>
                <a:off x="2174053" y="3537912"/>
                <a:ext cx="128160" cy="47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1109A43-D8A4-4B01-8DF2-5FB8322160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69733" y="3533592"/>
                  <a:ext cx="136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41E34DB-9387-4AAB-9361-DC07B38E5B2A}"/>
                    </a:ext>
                  </a:extLst>
                </p14:cNvPr>
                <p14:cNvContentPartPr/>
                <p14:nvPr/>
              </p14:nvContentPartPr>
              <p14:xfrm>
                <a:off x="2271973" y="3537192"/>
                <a:ext cx="1194840" cy="107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41E34DB-9387-4AAB-9361-DC07B38E5B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67653" y="3532872"/>
                  <a:ext cx="1203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F66B72F-7B9C-4411-9A50-854BC4A6C7A7}"/>
                    </a:ext>
                  </a:extLst>
                </p14:cNvPr>
                <p14:cNvContentPartPr/>
                <p14:nvPr/>
              </p14:nvContentPartPr>
              <p14:xfrm>
                <a:off x="3392653" y="3612432"/>
                <a:ext cx="139680" cy="21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F66B72F-7B9C-4411-9A50-854BC4A6C7A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88333" y="3608112"/>
                  <a:ext cx="148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5550FEC-A9F2-4C92-A70D-0DE841A17A0B}"/>
                    </a:ext>
                  </a:extLst>
                </p14:cNvPr>
                <p14:cNvContentPartPr/>
                <p14:nvPr/>
              </p14:nvContentPartPr>
              <p14:xfrm>
                <a:off x="2257573" y="3541872"/>
                <a:ext cx="1248840" cy="127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5550FEC-A9F2-4C92-A70D-0DE841A17A0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53253" y="3537552"/>
                  <a:ext cx="1257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14A5A87-3B1C-4067-9694-D454B7228C0A}"/>
                    </a:ext>
                  </a:extLst>
                </p14:cNvPr>
                <p14:cNvContentPartPr/>
                <p14:nvPr/>
              </p14:nvContentPartPr>
              <p14:xfrm>
                <a:off x="2246413" y="3516672"/>
                <a:ext cx="378000" cy="50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14A5A87-3B1C-4067-9694-D454B7228C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42093" y="3512352"/>
                  <a:ext cx="386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B6EF048-970A-4E53-81A4-3D1AD424F7AD}"/>
                    </a:ext>
                  </a:extLst>
                </p14:cNvPr>
                <p14:cNvContentPartPr/>
                <p14:nvPr/>
              </p14:nvContentPartPr>
              <p14:xfrm>
                <a:off x="3513973" y="3675072"/>
                <a:ext cx="360" cy="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B6EF048-970A-4E53-81A4-3D1AD424F7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09653" y="36707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A4DE913-22A0-4C51-A4D0-D77B5918D745}"/>
                    </a:ext>
                  </a:extLst>
                </p14:cNvPr>
                <p14:cNvContentPartPr/>
                <p14:nvPr/>
              </p14:nvContentPartPr>
              <p14:xfrm>
                <a:off x="3501733" y="3675072"/>
                <a:ext cx="28440" cy="293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A4DE913-22A0-4C51-A4D0-D77B5918D7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97413" y="3670752"/>
                  <a:ext cx="37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5193A88-937C-4C7D-9907-C61FF56A98DC}"/>
                    </a:ext>
                  </a:extLst>
                </p14:cNvPr>
                <p14:cNvContentPartPr/>
                <p14:nvPr/>
              </p14:nvContentPartPr>
              <p14:xfrm>
                <a:off x="3515413" y="3078552"/>
                <a:ext cx="103320" cy="583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5193A88-937C-4C7D-9907-C61FF56A98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11093" y="3074232"/>
                  <a:ext cx="11196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06695F1-F413-4A17-96FA-03DA4BB1CE62}"/>
                    </a:ext>
                  </a:extLst>
                </p14:cNvPr>
                <p14:cNvContentPartPr/>
                <p14:nvPr/>
              </p14:nvContentPartPr>
              <p14:xfrm>
                <a:off x="3457453" y="3040032"/>
                <a:ext cx="263160" cy="58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06695F1-F413-4A17-96FA-03DA4BB1CE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53133" y="3035712"/>
                  <a:ext cx="271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5A6833E-885D-43B4-8635-051648DB88B0}"/>
                    </a:ext>
                  </a:extLst>
                </p14:cNvPr>
                <p14:cNvContentPartPr/>
                <p14:nvPr/>
              </p14:nvContentPartPr>
              <p14:xfrm>
                <a:off x="3402373" y="3578232"/>
                <a:ext cx="275760" cy="48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5A6833E-885D-43B4-8635-051648DB88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98053" y="3573912"/>
                  <a:ext cx="284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D0D3754-5CB5-4869-8EA7-517F853F59A1}"/>
                    </a:ext>
                  </a:extLst>
                </p14:cNvPr>
                <p14:cNvContentPartPr/>
                <p14:nvPr/>
              </p14:nvContentPartPr>
              <p14:xfrm>
                <a:off x="3421453" y="3535032"/>
                <a:ext cx="237960" cy="90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D0D3754-5CB5-4869-8EA7-517F853F59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17133" y="3530712"/>
                  <a:ext cx="246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5BBFAE5-650B-4226-B563-447CA69E3313}"/>
                    </a:ext>
                  </a:extLst>
                </p14:cNvPr>
                <p14:cNvContentPartPr/>
                <p14:nvPr/>
              </p14:nvContentPartPr>
              <p14:xfrm>
                <a:off x="3463573" y="3022752"/>
                <a:ext cx="276120" cy="43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5BBFAE5-650B-4226-B563-447CA69E33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59253" y="3018432"/>
                  <a:ext cx="284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CC2E837-272F-4997-8CE6-F4E1CC248658}"/>
                    </a:ext>
                  </a:extLst>
                </p14:cNvPr>
                <p14:cNvContentPartPr/>
                <p14:nvPr/>
              </p14:nvContentPartPr>
              <p14:xfrm>
                <a:off x="3502453" y="3056592"/>
                <a:ext cx="128520" cy="477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CC2E837-272F-4997-8CE6-F4E1CC2486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98133" y="3052272"/>
                  <a:ext cx="1371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BB90F2B-3436-4295-B232-8C5DD5E10293}"/>
                    </a:ext>
                  </a:extLst>
                </p14:cNvPr>
                <p14:cNvContentPartPr/>
                <p14:nvPr/>
              </p14:nvContentPartPr>
              <p14:xfrm>
                <a:off x="3613333" y="3083592"/>
                <a:ext cx="9720" cy="9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BB90F2B-3436-4295-B232-8C5DD5E102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09013" y="3079272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238B3A4-0804-46A4-B3DC-EB63494E19E9}"/>
                    </a:ext>
                  </a:extLst>
                </p14:cNvPr>
                <p14:cNvContentPartPr/>
                <p14:nvPr/>
              </p14:nvContentPartPr>
              <p14:xfrm>
                <a:off x="3606133" y="3063792"/>
                <a:ext cx="447480" cy="14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238B3A4-0804-46A4-B3DC-EB63494E19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01813" y="3059472"/>
                  <a:ext cx="456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F5DCE7C-9855-4F9D-8C05-68535A60853F}"/>
                    </a:ext>
                  </a:extLst>
                </p14:cNvPr>
                <p14:cNvContentPartPr/>
                <p14:nvPr/>
              </p14:nvContentPartPr>
              <p14:xfrm>
                <a:off x="4030573" y="2918352"/>
                <a:ext cx="22320" cy="179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F5DCE7C-9855-4F9D-8C05-68535A6085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6253" y="2914032"/>
                  <a:ext cx="30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63DC881-263C-4F28-9343-8693649DC353}"/>
                    </a:ext>
                  </a:extLst>
                </p14:cNvPr>
                <p14:cNvContentPartPr/>
                <p14:nvPr/>
              </p14:nvContentPartPr>
              <p14:xfrm>
                <a:off x="4012213" y="2914392"/>
                <a:ext cx="205920" cy="15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63DC881-263C-4F28-9343-8693649DC3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07893" y="2910072"/>
                  <a:ext cx="214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18B507D-596C-455E-9472-6BF52614F77F}"/>
                    </a:ext>
                  </a:extLst>
                </p14:cNvPr>
                <p14:cNvContentPartPr/>
                <p14:nvPr/>
              </p14:nvContentPartPr>
              <p14:xfrm>
                <a:off x="4195813" y="2831592"/>
                <a:ext cx="42120" cy="124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18B507D-596C-455E-9472-6BF52614F77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91493" y="2827272"/>
                  <a:ext cx="5076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A33BE9F-BDAC-46E7-AB63-AC48DDB4D64E}"/>
                  </a:ext>
                </a:extLst>
              </p14:cNvPr>
              <p14:cNvContentPartPr/>
              <p14:nvPr/>
            </p14:nvContentPartPr>
            <p14:xfrm>
              <a:off x="3996733" y="3214272"/>
              <a:ext cx="5400" cy="2462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A33BE9F-BDAC-46E7-AB63-AC48DDB4D64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92413" y="3209952"/>
                <a:ext cx="140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79CB5D27-A81D-47B6-A51B-665DBDF7311D}"/>
                  </a:ext>
                </a:extLst>
              </p14:cNvPr>
              <p14:cNvContentPartPr/>
              <p14:nvPr/>
            </p14:nvContentPartPr>
            <p14:xfrm>
              <a:off x="3964693" y="4073592"/>
              <a:ext cx="4680" cy="374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79CB5D27-A81D-47B6-A51B-665DBDF7311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60373" y="4069272"/>
                <a:ext cx="13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81318E16-F681-457F-89D2-CDDECED39A55}"/>
                  </a:ext>
                </a:extLst>
              </p14:cNvPr>
              <p14:cNvContentPartPr/>
              <p14:nvPr/>
            </p14:nvContentPartPr>
            <p14:xfrm>
              <a:off x="3962533" y="4840392"/>
              <a:ext cx="43920" cy="6980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81318E16-F681-457F-89D2-CDDECED39A5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58213" y="4836072"/>
                <a:ext cx="52560" cy="70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5358AA50-C965-48C3-BB61-41039C428093}"/>
              </a:ext>
            </a:extLst>
          </p:cNvPr>
          <p:cNvGrpSpPr/>
          <p:nvPr/>
        </p:nvGrpSpPr>
        <p:grpSpPr>
          <a:xfrm>
            <a:off x="3261973" y="5768832"/>
            <a:ext cx="788040" cy="291240"/>
            <a:chOff x="3261973" y="5768832"/>
            <a:chExt cx="78804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317BF53-55CD-49A8-A90A-6451BCE0DB28}"/>
                    </a:ext>
                  </a:extLst>
                </p14:cNvPr>
                <p14:cNvContentPartPr/>
                <p14:nvPr/>
              </p14:nvContentPartPr>
              <p14:xfrm>
                <a:off x="3261973" y="5813472"/>
                <a:ext cx="129240" cy="55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317BF53-55CD-49A8-A90A-6451BCE0DB2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57653" y="5809152"/>
                  <a:ext cx="137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918C287-F5E8-4C7A-97B0-9E6B5CBE56FE}"/>
                    </a:ext>
                  </a:extLst>
                </p14:cNvPr>
                <p14:cNvContentPartPr/>
                <p14:nvPr/>
              </p14:nvContentPartPr>
              <p14:xfrm>
                <a:off x="3307693" y="5768832"/>
                <a:ext cx="101160" cy="228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918C287-F5E8-4C7A-97B0-9E6B5CBE56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03373" y="5764512"/>
                  <a:ext cx="109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C348F65-91EC-4DEA-BDF0-00CE369A6C10}"/>
                    </a:ext>
                  </a:extLst>
                </p14:cNvPr>
                <p14:cNvContentPartPr/>
                <p14:nvPr/>
              </p14:nvContentPartPr>
              <p14:xfrm>
                <a:off x="3399493" y="5841912"/>
                <a:ext cx="74880" cy="1544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C348F65-91EC-4DEA-BDF0-00CE369A6C1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95173" y="5837592"/>
                  <a:ext cx="83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83995D5-D40C-4B62-925D-74F35DD5FDF7}"/>
                    </a:ext>
                  </a:extLst>
                </p14:cNvPr>
                <p14:cNvContentPartPr/>
                <p14:nvPr/>
              </p14:nvContentPartPr>
              <p14:xfrm>
                <a:off x="3897013" y="5791872"/>
                <a:ext cx="66960" cy="99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83995D5-D40C-4B62-925D-74F35DD5FD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92693" y="5787552"/>
                  <a:ext cx="75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2C33C1D-9ADC-4B8F-9210-43B9637F7E99}"/>
                    </a:ext>
                  </a:extLst>
                </p14:cNvPr>
                <p14:cNvContentPartPr/>
                <p14:nvPr/>
              </p14:nvContentPartPr>
              <p14:xfrm>
                <a:off x="3927973" y="5803392"/>
                <a:ext cx="47160" cy="192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2C33C1D-9ADC-4B8F-9210-43B9637F7E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23653" y="5799072"/>
                  <a:ext cx="55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CDA4189-6230-4468-915B-5FBAE730A4D4}"/>
                    </a:ext>
                  </a:extLst>
                </p14:cNvPr>
                <p14:cNvContentPartPr/>
                <p14:nvPr/>
              </p14:nvContentPartPr>
              <p14:xfrm>
                <a:off x="3963973" y="5927952"/>
                <a:ext cx="86040" cy="132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CDA4189-6230-4468-915B-5FBAE730A4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59653" y="5923632"/>
                  <a:ext cx="94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37C8B2C-C4B1-4C6C-A62A-D658AFB302E5}"/>
                    </a:ext>
                  </a:extLst>
                </p14:cNvPr>
                <p14:cNvContentPartPr/>
                <p14:nvPr/>
              </p14:nvContentPartPr>
              <p14:xfrm>
                <a:off x="3540253" y="5820312"/>
                <a:ext cx="96480" cy="3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37C8B2C-C4B1-4C6C-A62A-D658AFB302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35933" y="5815992"/>
                  <a:ext cx="10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DC753DE-49F8-49AF-8DAC-BE3B1798DB9C}"/>
                    </a:ext>
                  </a:extLst>
                </p14:cNvPr>
                <p14:cNvContentPartPr/>
                <p14:nvPr/>
              </p14:nvContentPartPr>
              <p14:xfrm>
                <a:off x="3614773" y="5771352"/>
                <a:ext cx="131400" cy="135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DC753DE-49F8-49AF-8DAC-BE3B1798DB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10453" y="5767032"/>
                  <a:ext cx="1400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1EB5FC5E-5570-4121-A175-972F91C65638}"/>
              </a:ext>
            </a:extLst>
          </p:cNvPr>
          <p:cNvGrpSpPr/>
          <p:nvPr/>
        </p:nvGrpSpPr>
        <p:grpSpPr>
          <a:xfrm>
            <a:off x="2714413" y="5810952"/>
            <a:ext cx="313920" cy="167400"/>
            <a:chOff x="2714413" y="5810952"/>
            <a:chExt cx="31392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5623DA5-3C11-4316-9B4B-E251DFB157FF}"/>
                    </a:ext>
                  </a:extLst>
                </p14:cNvPr>
                <p14:cNvContentPartPr/>
                <p14:nvPr/>
              </p14:nvContentPartPr>
              <p14:xfrm>
                <a:off x="2714413" y="5895192"/>
                <a:ext cx="210960" cy="30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5623DA5-3C11-4316-9B4B-E251DFB157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10093" y="5890872"/>
                  <a:ext cx="219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A25F454-D816-4E79-AC15-D12735B9C275}"/>
                    </a:ext>
                  </a:extLst>
                </p14:cNvPr>
                <p14:cNvContentPartPr/>
                <p14:nvPr/>
              </p14:nvContentPartPr>
              <p14:xfrm>
                <a:off x="2929333" y="5810952"/>
                <a:ext cx="99000" cy="167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A25F454-D816-4E79-AC15-D12735B9C27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25013" y="5806632"/>
                  <a:ext cx="1076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DABCBD02-D857-4CC4-BADC-589653D5CEA0}"/>
              </a:ext>
            </a:extLst>
          </p:cNvPr>
          <p:cNvGrpSpPr/>
          <p:nvPr/>
        </p:nvGrpSpPr>
        <p:grpSpPr>
          <a:xfrm>
            <a:off x="2188453" y="6179592"/>
            <a:ext cx="1864800" cy="551520"/>
            <a:chOff x="2188453" y="6179592"/>
            <a:chExt cx="1864800" cy="55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D53EDA2-948E-42A9-B59D-0B0990975753}"/>
                    </a:ext>
                  </a:extLst>
                </p14:cNvPr>
                <p14:cNvContentPartPr/>
                <p14:nvPr/>
              </p14:nvContentPartPr>
              <p14:xfrm>
                <a:off x="2281333" y="6205152"/>
                <a:ext cx="30240" cy="163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D53EDA2-948E-42A9-B59D-0B099097575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77013" y="6200832"/>
                  <a:ext cx="38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A45509C-A96E-4692-B5C1-85CD6A60BC44}"/>
                    </a:ext>
                  </a:extLst>
                </p14:cNvPr>
                <p14:cNvContentPartPr/>
                <p14:nvPr/>
              </p14:nvContentPartPr>
              <p14:xfrm>
                <a:off x="2188453" y="6179592"/>
                <a:ext cx="192960" cy="210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A45509C-A96E-4692-B5C1-85CD6A60BC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84133" y="6175272"/>
                  <a:ext cx="201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5369308-996B-49C7-8681-58F4E5EDC976}"/>
                    </a:ext>
                  </a:extLst>
                </p14:cNvPr>
                <p14:cNvContentPartPr/>
                <p14:nvPr/>
              </p14:nvContentPartPr>
              <p14:xfrm>
                <a:off x="2388613" y="6244032"/>
                <a:ext cx="448560" cy="108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5369308-996B-49C7-8681-58F4E5EDC9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84293" y="6239712"/>
                  <a:ext cx="457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D37F215-0E4E-4AFA-A68D-85C2360AA640}"/>
                    </a:ext>
                  </a:extLst>
                </p14:cNvPr>
                <p14:cNvContentPartPr/>
                <p14:nvPr/>
              </p14:nvContentPartPr>
              <p14:xfrm>
                <a:off x="2856253" y="6240792"/>
                <a:ext cx="363600" cy="2091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D37F215-0E4E-4AFA-A68D-85C2360AA6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51933" y="6236472"/>
                  <a:ext cx="372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6C32558-6DD8-471D-9DD3-513DD5174EE6}"/>
                    </a:ext>
                  </a:extLst>
                </p14:cNvPr>
                <p14:cNvContentPartPr/>
                <p14:nvPr/>
              </p14:nvContentPartPr>
              <p14:xfrm>
                <a:off x="3391573" y="6234312"/>
                <a:ext cx="556920" cy="95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6C32558-6DD8-471D-9DD3-513DD5174E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87253" y="6229992"/>
                  <a:ext cx="565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5B0322D-FEAB-490D-ABFC-3233363CE4A9}"/>
                    </a:ext>
                  </a:extLst>
                </p14:cNvPr>
                <p14:cNvContentPartPr/>
                <p14:nvPr/>
              </p14:nvContentPartPr>
              <p14:xfrm>
                <a:off x="2526853" y="6457152"/>
                <a:ext cx="201600" cy="199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5B0322D-FEAB-490D-ABFC-3233363CE4A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22533" y="6452832"/>
                  <a:ext cx="210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A3141D2-FF87-43A4-B931-F9CF0383C8DE}"/>
                    </a:ext>
                  </a:extLst>
                </p14:cNvPr>
                <p14:cNvContentPartPr/>
                <p14:nvPr/>
              </p14:nvContentPartPr>
              <p14:xfrm>
                <a:off x="2758333" y="6463632"/>
                <a:ext cx="44280" cy="145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A3141D2-FF87-43A4-B931-F9CF0383C8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54013" y="6459312"/>
                  <a:ext cx="52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1D7AF0B-557E-4485-A907-05DB2A08AB50}"/>
                    </a:ext>
                  </a:extLst>
                </p14:cNvPr>
                <p14:cNvContentPartPr/>
                <p14:nvPr/>
              </p14:nvContentPartPr>
              <p14:xfrm>
                <a:off x="2806573" y="6545712"/>
                <a:ext cx="208080" cy="80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1D7AF0B-557E-4485-A907-05DB2A08AB5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02253" y="6541392"/>
                  <a:ext cx="216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E296265-9869-42FD-B2A8-D6D560FAB6CD}"/>
                    </a:ext>
                  </a:extLst>
                </p14:cNvPr>
                <p14:cNvContentPartPr/>
                <p14:nvPr/>
              </p14:nvContentPartPr>
              <p14:xfrm>
                <a:off x="2987653" y="6481272"/>
                <a:ext cx="48960" cy="345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E296265-9869-42FD-B2A8-D6D560FAB6C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83333" y="6476952"/>
                  <a:ext cx="57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5206672-05CE-4B61-A1E3-67308620C953}"/>
                    </a:ext>
                  </a:extLst>
                </p14:cNvPr>
                <p14:cNvContentPartPr/>
                <p14:nvPr/>
              </p14:nvContentPartPr>
              <p14:xfrm>
                <a:off x="3075853" y="6431592"/>
                <a:ext cx="98640" cy="167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5206672-05CE-4B61-A1E3-67308620C9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71533" y="6427272"/>
                  <a:ext cx="107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0A7EF12-9716-4658-B94A-D24005757590}"/>
                    </a:ext>
                  </a:extLst>
                </p14:cNvPr>
                <p14:cNvContentPartPr/>
                <p14:nvPr/>
              </p14:nvContentPartPr>
              <p14:xfrm>
                <a:off x="3218053" y="6508992"/>
                <a:ext cx="436680" cy="222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0A7EF12-9716-4658-B94A-D240057575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13733" y="6504672"/>
                  <a:ext cx="445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0EBFAA6-CD16-4099-AFAF-C120E979AEB2}"/>
                    </a:ext>
                  </a:extLst>
                </p14:cNvPr>
                <p14:cNvContentPartPr/>
                <p14:nvPr/>
              </p14:nvContentPartPr>
              <p14:xfrm>
                <a:off x="3640693" y="6445632"/>
                <a:ext cx="24120" cy="20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0EBFAA6-CD16-4099-AFAF-C120E979AE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36373" y="6441312"/>
                  <a:ext cx="32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B168099-F86B-4ABF-8159-5D37170634F3}"/>
                    </a:ext>
                  </a:extLst>
                </p14:cNvPr>
                <p14:cNvContentPartPr/>
                <p14:nvPr/>
              </p14:nvContentPartPr>
              <p14:xfrm>
                <a:off x="3696133" y="6372192"/>
                <a:ext cx="357120" cy="2037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B168099-F86B-4ABF-8159-5D37170634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91813" y="6367872"/>
                  <a:ext cx="36576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8F0B31E-3D3E-49C9-B77D-BD2E369F8319}"/>
                  </a:ext>
                </a:extLst>
              </p14:cNvPr>
              <p14:cNvContentPartPr/>
              <p14:nvPr/>
            </p14:nvContentPartPr>
            <p14:xfrm>
              <a:off x="5809693" y="3465912"/>
              <a:ext cx="1080" cy="388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8F0B31E-3D3E-49C9-B77D-BD2E369F831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805373" y="3461592"/>
                <a:ext cx="9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CBDF41E8-FE79-4336-AF6A-61D36F7CE38E}"/>
                  </a:ext>
                </a:extLst>
              </p14:cNvPr>
              <p14:cNvContentPartPr/>
              <p14:nvPr/>
            </p14:nvContentPartPr>
            <p14:xfrm>
              <a:off x="5818693" y="3638712"/>
              <a:ext cx="47880" cy="19569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CBDF41E8-FE79-4336-AF6A-61D36F7CE38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814373" y="3634392"/>
                <a:ext cx="56520" cy="19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27AD2407-F761-4014-9234-C52BAB73A6A0}"/>
                  </a:ext>
                </a:extLst>
              </p14:cNvPr>
              <p14:cNvContentPartPr/>
              <p14:nvPr/>
            </p14:nvContentPartPr>
            <p14:xfrm>
              <a:off x="6220093" y="1404552"/>
              <a:ext cx="945720" cy="752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27AD2407-F761-4014-9234-C52BAB73A6A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215773" y="1400232"/>
                <a:ext cx="954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F3C2E7DE-4290-46E6-9380-D69576B23D8D}"/>
                  </a:ext>
                </a:extLst>
              </p14:cNvPr>
              <p14:cNvContentPartPr/>
              <p14:nvPr/>
            </p14:nvContentPartPr>
            <p14:xfrm>
              <a:off x="5569933" y="1426152"/>
              <a:ext cx="338760" cy="727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F3C2E7DE-4290-46E6-9380-D69576B23D8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65613" y="1421832"/>
                <a:ext cx="3474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2163ABC7-D6DC-49AA-B6E5-4C8753766437}"/>
                  </a:ext>
                </a:extLst>
              </p14:cNvPr>
              <p14:cNvContentPartPr/>
              <p14:nvPr/>
            </p14:nvContentPartPr>
            <p14:xfrm>
              <a:off x="5548693" y="2249472"/>
              <a:ext cx="322200" cy="612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2163ABC7-D6DC-49AA-B6E5-4C875376643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544373" y="2245152"/>
                <a:ext cx="330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BA3ADE74-2F55-41B9-8025-0A2C3A6D354B}"/>
                  </a:ext>
                </a:extLst>
              </p14:cNvPr>
              <p14:cNvContentPartPr/>
              <p14:nvPr/>
            </p14:nvContentPartPr>
            <p14:xfrm>
              <a:off x="5586853" y="2200152"/>
              <a:ext cx="344880" cy="712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BA3ADE74-2F55-41B9-8025-0A2C3A6D354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582533" y="2195832"/>
                <a:ext cx="353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91DACA7-5A29-4BAB-A2FA-2DAA9CF20A12}"/>
                  </a:ext>
                </a:extLst>
              </p14:cNvPr>
              <p14:cNvContentPartPr/>
              <p14:nvPr/>
            </p14:nvContentPartPr>
            <p14:xfrm>
              <a:off x="4938133" y="3320112"/>
              <a:ext cx="28080" cy="3052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91DACA7-5A29-4BAB-A2FA-2DAA9CF20A1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933813" y="3315792"/>
                <a:ext cx="3672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E83B8CD8-2CFA-4152-8CFD-BC0441C23AB5}"/>
              </a:ext>
            </a:extLst>
          </p:cNvPr>
          <p:cNvGrpSpPr/>
          <p:nvPr/>
        </p:nvGrpSpPr>
        <p:grpSpPr>
          <a:xfrm>
            <a:off x="4885933" y="3903312"/>
            <a:ext cx="46080" cy="1649520"/>
            <a:chOff x="4885933" y="3903312"/>
            <a:chExt cx="46080" cy="164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7C41C33-6F4E-4EB0-8570-56F7CA3D7623}"/>
                    </a:ext>
                  </a:extLst>
                </p14:cNvPr>
                <p14:cNvContentPartPr/>
                <p14:nvPr/>
              </p14:nvContentPartPr>
              <p14:xfrm>
                <a:off x="4885933" y="3903312"/>
                <a:ext cx="38880" cy="8168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7C41C33-6F4E-4EB0-8570-56F7CA3D762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81613" y="3898992"/>
                  <a:ext cx="4752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1E812E9-6FE1-45AC-A778-982EEE4FC76C}"/>
                    </a:ext>
                  </a:extLst>
                </p14:cNvPr>
                <p14:cNvContentPartPr/>
                <p14:nvPr/>
              </p14:nvContentPartPr>
              <p14:xfrm>
                <a:off x="4912933" y="4793592"/>
                <a:ext cx="19080" cy="759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1E812E9-6FE1-45AC-A778-982EEE4FC76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08613" y="4789272"/>
                  <a:ext cx="27720" cy="76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DC403B12-CB98-4CF8-BBA6-54C85B20C3FD}"/>
              </a:ext>
            </a:extLst>
          </p:cNvPr>
          <p:cNvGrpSpPr/>
          <p:nvPr/>
        </p:nvGrpSpPr>
        <p:grpSpPr>
          <a:xfrm>
            <a:off x="4550773" y="2199432"/>
            <a:ext cx="1238760" cy="938160"/>
            <a:chOff x="4550773" y="2199432"/>
            <a:chExt cx="1238760" cy="93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1F6A129-BBBF-4C4C-97AF-5F18E9A9F4B6}"/>
                    </a:ext>
                  </a:extLst>
                </p14:cNvPr>
                <p14:cNvContentPartPr/>
                <p14:nvPr/>
              </p14:nvContentPartPr>
              <p14:xfrm>
                <a:off x="5780173" y="2482752"/>
                <a:ext cx="7200" cy="44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1F6A129-BBBF-4C4C-97AF-5F18E9A9F4B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75853" y="2478432"/>
                  <a:ext cx="15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74E9871-1416-42D4-A2F0-F4E98A5188B9}"/>
                    </a:ext>
                  </a:extLst>
                </p14:cNvPr>
                <p14:cNvContentPartPr/>
                <p14:nvPr/>
              </p14:nvContentPartPr>
              <p14:xfrm>
                <a:off x="5760013" y="2580672"/>
                <a:ext cx="12600" cy="227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74E9871-1416-42D4-A2F0-F4E98A5188B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55693" y="2576352"/>
                  <a:ext cx="21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FB2721F-8484-4E17-ABAC-30BD1F716497}"/>
                    </a:ext>
                  </a:extLst>
                </p14:cNvPr>
                <p14:cNvContentPartPr/>
                <p14:nvPr/>
              </p14:nvContentPartPr>
              <p14:xfrm>
                <a:off x="5752453" y="2233632"/>
                <a:ext cx="360" cy="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FB2721F-8484-4E17-ABAC-30BD1F7164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48133" y="22293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7ED88C2-3861-4819-8C30-F82083B02F27}"/>
                    </a:ext>
                  </a:extLst>
                </p14:cNvPr>
                <p14:cNvContentPartPr/>
                <p14:nvPr/>
              </p14:nvContentPartPr>
              <p14:xfrm>
                <a:off x="5551573" y="2225712"/>
                <a:ext cx="201240" cy="8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7ED88C2-3861-4819-8C30-F82083B02F2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47253" y="2221392"/>
                  <a:ext cx="209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0CF4544-D20C-4C7F-9DE5-9CE3674FC076}"/>
                    </a:ext>
                  </a:extLst>
                </p14:cNvPr>
                <p14:cNvContentPartPr/>
                <p14:nvPr/>
              </p14:nvContentPartPr>
              <p14:xfrm>
                <a:off x="5623573" y="2228232"/>
                <a:ext cx="165960" cy="26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0CF4544-D20C-4C7F-9DE5-9CE3674FC07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19253" y="2223912"/>
                  <a:ext cx="174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1EF694B-B816-4767-8D94-EBF53A7100E9}"/>
                    </a:ext>
                  </a:extLst>
                </p14:cNvPr>
                <p14:cNvContentPartPr/>
                <p14:nvPr/>
              </p14:nvContentPartPr>
              <p14:xfrm>
                <a:off x="4937413" y="2199432"/>
                <a:ext cx="819720" cy="61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1EF694B-B816-4767-8D94-EBF53A7100E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33093" y="2195112"/>
                  <a:ext cx="828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010B4FF-0D08-4505-A1C6-18485235F1CD}"/>
                    </a:ext>
                  </a:extLst>
                </p14:cNvPr>
                <p14:cNvContentPartPr/>
                <p14:nvPr/>
              </p14:nvContentPartPr>
              <p14:xfrm>
                <a:off x="4973773" y="2243352"/>
                <a:ext cx="20160" cy="2347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010B4FF-0D08-4505-A1C6-18485235F1C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69453" y="2239032"/>
                  <a:ext cx="28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E0EFFC1-8B61-477A-ACB6-354535D324D5}"/>
                    </a:ext>
                  </a:extLst>
                </p14:cNvPr>
                <p14:cNvContentPartPr/>
                <p14:nvPr/>
              </p14:nvContentPartPr>
              <p14:xfrm>
                <a:off x="4969453" y="2537472"/>
                <a:ext cx="25920" cy="600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E0EFFC1-8B61-477A-ACB6-354535D324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65133" y="2533152"/>
                  <a:ext cx="3456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7B3C5C5-D77E-4C8D-9844-BEAFBA7A3269}"/>
                    </a:ext>
                  </a:extLst>
                </p14:cNvPr>
                <p14:cNvContentPartPr/>
                <p14:nvPr/>
              </p14:nvContentPartPr>
              <p14:xfrm>
                <a:off x="4850293" y="2487072"/>
                <a:ext cx="271440" cy="70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7B3C5C5-D77E-4C8D-9844-BEAFBA7A326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845973" y="2482752"/>
                  <a:ext cx="280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55435B1-F6C1-495F-878D-1F06F01B24D6}"/>
                    </a:ext>
                  </a:extLst>
                </p14:cNvPr>
                <p14:cNvContentPartPr/>
                <p14:nvPr/>
              </p14:nvContentPartPr>
              <p14:xfrm>
                <a:off x="4829053" y="2202312"/>
                <a:ext cx="263520" cy="72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55435B1-F6C1-495F-878D-1F06F01B24D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24733" y="2197992"/>
                  <a:ext cx="272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7028C8C-5B5F-46AC-89AB-B62F074A8183}"/>
                    </a:ext>
                  </a:extLst>
                </p14:cNvPr>
                <p14:cNvContentPartPr/>
                <p14:nvPr/>
              </p14:nvContentPartPr>
              <p14:xfrm>
                <a:off x="4976653" y="2237592"/>
                <a:ext cx="15120" cy="2462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7028C8C-5B5F-46AC-89AB-B62F074A81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72333" y="2233272"/>
                  <a:ext cx="23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21B696F-F912-40F8-8554-D02A43C77E16}"/>
                    </a:ext>
                  </a:extLst>
                </p14:cNvPr>
                <p14:cNvContentPartPr/>
                <p14:nvPr/>
              </p14:nvContentPartPr>
              <p14:xfrm>
                <a:off x="4710613" y="2506872"/>
                <a:ext cx="267120" cy="24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21B696F-F912-40F8-8554-D02A43C77E1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06293" y="2502552"/>
                  <a:ext cx="275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364D589-EA6D-4229-AF5F-892E8E0DCCA9}"/>
                    </a:ext>
                  </a:extLst>
                </p14:cNvPr>
                <p14:cNvContentPartPr/>
                <p14:nvPr/>
              </p14:nvContentPartPr>
              <p14:xfrm>
                <a:off x="4699093" y="2502192"/>
                <a:ext cx="20880" cy="129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364D589-EA6D-4229-AF5F-892E8E0DCCA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94773" y="2497872"/>
                  <a:ext cx="29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E755F85-28BE-4FAA-AD8E-824106C3A7DB}"/>
                    </a:ext>
                  </a:extLst>
                </p14:cNvPr>
                <p14:cNvContentPartPr/>
                <p14:nvPr/>
              </p14:nvContentPartPr>
              <p14:xfrm>
                <a:off x="4550773" y="2604792"/>
                <a:ext cx="146880" cy="20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E755F85-28BE-4FAA-AD8E-824106C3A7D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46453" y="2600472"/>
                  <a:ext cx="1555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12278B27-4296-4692-8A34-D96AD8AEFBC2}"/>
              </a:ext>
            </a:extLst>
          </p:cNvPr>
          <p:cNvGrpSpPr/>
          <p:nvPr/>
        </p:nvGrpSpPr>
        <p:grpSpPr>
          <a:xfrm>
            <a:off x="4849573" y="5693952"/>
            <a:ext cx="2096280" cy="937800"/>
            <a:chOff x="4849573" y="5693952"/>
            <a:chExt cx="2096280" cy="93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0AC25C3-3073-41D4-BC94-ED683C1D38D6}"/>
                    </a:ext>
                  </a:extLst>
                </p14:cNvPr>
                <p14:cNvContentPartPr/>
                <p14:nvPr/>
              </p14:nvContentPartPr>
              <p14:xfrm>
                <a:off x="4849573" y="5799792"/>
                <a:ext cx="111960" cy="1717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0AC25C3-3073-41D4-BC94-ED683C1D38D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45253" y="5795472"/>
                  <a:ext cx="120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0486670-E2BE-4574-9A5B-91A5BCB5E5CA}"/>
                    </a:ext>
                  </a:extLst>
                </p14:cNvPr>
                <p14:cNvContentPartPr/>
                <p14:nvPr/>
              </p14:nvContentPartPr>
              <p14:xfrm>
                <a:off x="4949653" y="5883672"/>
                <a:ext cx="82440" cy="146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0486670-E2BE-4574-9A5B-91A5BCB5E5C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45333" y="5879352"/>
                  <a:ext cx="91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DECA98B-A8C3-47F2-9A48-B56401D43214}"/>
                    </a:ext>
                  </a:extLst>
                </p14:cNvPr>
                <p14:cNvContentPartPr/>
                <p14:nvPr/>
              </p14:nvContentPartPr>
              <p14:xfrm>
                <a:off x="4923733" y="5873592"/>
                <a:ext cx="99000" cy="192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DECA98B-A8C3-47F2-9A48-B56401D4321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919413" y="5869272"/>
                  <a:ext cx="10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FCAAB76-813D-4DDB-8ABD-55AF5E6FE955}"/>
                    </a:ext>
                  </a:extLst>
                </p14:cNvPr>
                <p14:cNvContentPartPr/>
                <p14:nvPr/>
              </p14:nvContentPartPr>
              <p14:xfrm>
                <a:off x="5025973" y="5693952"/>
                <a:ext cx="15840" cy="856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FCAAB76-813D-4DDB-8ABD-55AF5E6FE9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21653" y="5689632"/>
                  <a:ext cx="24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0DE1681-1128-4182-A7A5-4C6FD89B0ABD}"/>
                    </a:ext>
                  </a:extLst>
                </p14:cNvPr>
                <p14:cNvContentPartPr/>
                <p14:nvPr/>
              </p14:nvContentPartPr>
              <p14:xfrm>
                <a:off x="5204893" y="5822832"/>
                <a:ext cx="501480" cy="1825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0DE1681-1128-4182-A7A5-4C6FD89B0A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00573" y="5818512"/>
                  <a:ext cx="510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6BA3008-4DE1-484D-8811-0D7BBB84BDE9}"/>
                    </a:ext>
                  </a:extLst>
                </p14:cNvPr>
                <p14:cNvContentPartPr/>
                <p14:nvPr/>
              </p14:nvContentPartPr>
              <p14:xfrm>
                <a:off x="5280853" y="6116952"/>
                <a:ext cx="7560" cy="1278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6BA3008-4DE1-484D-8811-0D7BBB84BDE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276533" y="6112632"/>
                  <a:ext cx="16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1309DEF-682C-4F93-8C61-E0FDBB8BB04A}"/>
                    </a:ext>
                  </a:extLst>
                </p14:cNvPr>
                <p14:cNvContentPartPr/>
                <p14:nvPr/>
              </p14:nvContentPartPr>
              <p14:xfrm>
                <a:off x="5181493" y="6100032"/>
                <a:ext cx="173880" cy="187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1309DEF-682C-4F93-8C61-E0FDBB8BB04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177173" y="6095712"/>
                  <a:ext cx="182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585D819-A7C2-4B0F-BD9B-21F73FF97BED}"/>
                    </a:ext>
                  </a:extLst>
                </p14:cNvPr>
                <p14:cNvContentPartPr/>
                <p14:nvPr/>
              </p14:nvContentPartPr>
              <p14:xfrm>
                <a:off x="5375893" y="6155112"/>
                <a:ext cx="379080" cy="87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585D819-A7C2-4B0F-BD9B-21F73FF97BE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71573" y="6150792"/>
                  <a:ext cx="387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267C876-CC72-4E86-9235-1AC6E8DB201A}"/>
                    </a:ext>
                  </a:extLst>
                </p14:cNvPr>
                <p14:cNvContentPartPr/>
                <p14:nvPr/>
              </p14:nvContentPartPr>
              <p14:xfrm>
                <a:off x="5750293" y="6138912"/>
                <a:ext cx="389880" cy="192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267C876-CC72-4E86-9235-1AC6E8DB201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45973" y="6134592"/>
                  <a:ext cx="398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D3AC4B9-FDD8-4308-AFFF-403DCB690D55}"/>
                    </a:ext>
                  </a:extLst>
                </p14:cNvPr>
                <p14:cNvContentPartPr/>
                <p14:nvPr/>
              </p14:nvContentPartPr>
              <p14:xfrm>
                <a:off x="6243853" y="6036312"/>
                <a:ext cx="246600" cy="1465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D3AC4B9-FDD8-4308-AFFF-403DCB690D5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39533" y="6031992"/>
                  <a:ext cx="255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0393EB3-EF38-4779-B5D7-0A899E4F42F2}"/>
                    </a:ext>
                  </a:extLst>
                </p14:cNvPr>
                <p14:cNvContentPartPr/>
                <p14:nvPr/>
              </p14:nvContentPartPr>
              <p14:xfrm>
                <a:off x="6453373" y="6053592"/>
                <a:ext cx="360" cy="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0393EB3-EF38-4779-B5D7-0A899E4F42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49053" y="60492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CEC53CB-206E-4780-B1A7-203DD84A88BA}"/>
                    </a:ext>
                  </a:extLst>
                </p14:cNvPr>
                <p14:cNvContentPartPr/>
                <p14:nvPr/>
              </p14:nvContentPartPr>
              <p14:xfrm>
                <a:off x="6591613" y="6089592"/>
                <a:ext cx="354240" cy="799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CEC53CB-206E-4780-B1A7-203DD84A88B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87293" y="6085272"/>
                  <a:ext cx="362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E5FE3D9-19CA-4A16-A375-76373DD21BF8}"/>
                    </a:ext>
                  </a:extLst>
                </p14:cNvPr>
                <p14:cNvContentPartPr/>
                <p14:nvPr/>
              </p14:nvContentPartPr>
              <p14:xfrm>
                <a:off x="5398213" y="6368952"/>
                <a:ext cx="163080" cy="2005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E5FE3D9-19CA-4A16-A375-76373DD21BF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93893" y="6364632"/>
                  <a:ext cx="171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8DD2DA1-776A-4599-997B-31B49B2F2BE2}"/>
                    </a:ext>
                  </a:extLst>
                </p14:cNvPr>
                <p14:cNvContentPartPr/>
                <p14:nvPr/>
              </p14:nvContentPartPr>
              <p14:xfrm>
                <a:off x="5612413" y="6385872"/>
                <a:ext cx="36720" cy="143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8DD2DA1-776A-4599-997B-31B49B2F2BE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08093" y="6381552"/>
                  <a:ext cx="45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E82F9DA-A25A-4DA2-AEBA-1F8112A4451D}"/>
                    </a:ext>
                  </a:extLst>
                </p14:cNvPr>
                <p14:cNvContentPartPr/>
                <p14:nvPr/>
              </p14:nvContentPartPr>
              <p14:xfrm>
                <a:off x="5648413" y="6448512"/>
                <a:ext cx="184680" cy="63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E82F9DA-A25A-4DA2-AEBA-1F8112A445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44093" y="6444192"/>
                  <a:ext cx="193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66340C3-95A1-493E-8E91-7E20B97C8A61}"/>
                    </a:ext>
                  </a:extLst>
                </p14:cNvPr>
                <p14:cNvContentPartPr/>
                <p14:nvPr/>
              </p14:nvContentPartPr>
              <p14:xfrm>
                <a:off x="5828053" y="6391632"/>
                <a:ext cx="21960" cy="27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66340C3-95A1-493E-8E91-7E20B97C8A6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23733" y="6387312"/>
                  <a:ext cx="3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7806806-8B60-4282-BE20-DCDBF7D9A191}"/>
                    </a:ext>
                  </a:extLst>
                </p14:cNvPr>
                <p14:cNvContentPartPr/>
                <p14:nvPr/>
              </p14:nvContentPartPr>
              <p14:xfrm>
                <a:off x="5915533" y="6347712"/>
                <a:ext cx="82440" cy="159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7806806-8B60-4282-BE20-DCDBF7D9A19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11213" y="6343392"/>
                  <a:ext cx="91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1A177CC-F3B0-4191-90F4-C081C7314856}"/>
                    </a:ext>
                  </a:extLst>
                </p14:cNvPr>
                <p14:cNvContentPartPr/>
                <p14:nvPr/>
              </p14:nvContentPartPr>
              <p14:xfrm>
                <a:off x="6030013" y="6415752"/>
                <a:ext cx="349200" cy="216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1A177CC-F3B0-4191-90F4-C081C731485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25693" y="6411432"/>
                  <a:ext cx="357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20D6BEF-3348-433C-9B58-BB797C2AEEA2}"/>
                    </a:ext>
                  </a:extLst>
                </p14:cNvPr>
                <p14:cNvContentPartPr/>
                <p14:nvPr/>
              </p14:nvContentPartPr>
              <p14:xfrm>
                <a:off x="6423493" y="6338712"/>
                <a:ext cx="206640" cy="1450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20D6BEF-3348-433C-9B58-BB797C2AEEA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19173" y="6334392"/>
                  <a:ext cx="215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77B3B32-27A2-40C4-98DA-822685364C04}"/>
                    </a:ext>
                  </a:extLst>
                </p14:cNvPr>
                <p14:cNvContentPartPr/>
                <p14:nvPr/>
              </p14:nvContentPartPr>
              <p14:xfrm>
                <a:off x="6635893" y="6325752"/>
                <a:ext cx="73080" cy="1404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77B3B32-27A2-40C4-98DA-822685364C0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631573" y="6321432"/>
                  <a:ext cx="81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17B6E75-2ED9-4F9A-9C7B-CA2272DB522D}"/>
                    </a:ext>
                  </a:extLst>
                </p14:cNvPr>
                <p14:cNvContentPartPr/>
                <p14:nvPr/>
              </p14:nvContentPartPr>
              <p14:xfrm>
                <a:off x="6399373" y="6278232"/>
                <a:ext cx="30600" cy="1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17B6E75-2ED9-4F9A-9C7B-CA2272DB52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95053" y="6273912"/>
                  <a:ext cx="39240" cy="1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3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3520" y="97458"/>
            <a:ext cx="9381041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Abwrackprämie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2009: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Staatsausgabenerhöhung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um 5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374415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 dirty="0"/>
              <a:t>Quelle: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87129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Reales Wirtschaftswachstum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9"/>
          <p:cNvSpPr txBox="1"/>
          <p:nvPr/>
        </p:nvSpPr>
        <p:spPr>
          <a:xfrm>
            <a:off x="913896" y="2228338"/>
            <a:ext cx="60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Verschrottung eines mindestens 9 Jahre alten Autos und gleichzeitiger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Zulassung eines Neuwagens erhielt man eine Prämie von 2500 Euro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3A0EB66-6943-40EC-BA7B-65554B087384}"/>
                  </a:ext>
                </a:extLst>
              </p14:cNvPr>
              <p14:cNvContentPartPr/>
              <p14:nvPr/>
            </p14:nvContentPartPr>
            <p14:xfrm>
              <a:off x="1639813" y="544512"/>
              <a:ext cx="2731320" cy="88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3A0EB66-6943-40EC-BA7B-65554B0873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5493" y="540192"/>
                <a:ext cx="27399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ACD0EA9-B717-4B21-AF79-3F1298A374D4}"/>
                  </a:ext>
                </a:extLst>
              </p14:cNvPr>
              <p14:cNvContentPartPr/>
              <p14:nvPr/>
            </p14:nvContentPartPr>
            <p14:xfrm>
              <a:off x="8903893" y="480072"/>
              <a:ext cx="1931760" cy="120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ACD0EA9-B717-4B21-AF79-3F1298A374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99573" y="475752"/>
                <a:ext cx="19404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94B3717-6A47-44B2-B643-6B9E6B05610E}"/>
                  </a:ext>
                </a:extLst>
              </p14:cNvPr>
              <p14:cNvContentPartPr/>
              <p14:nvPr/>
            </p14:nvContentPartPr>
            <p14:xfrm>
              <a:off x="1694173" y="469992"/>
              <a:ext cx="2932200" cy="1454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94B3717-6A47-44B2-B643-6B9E6B0561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89853" y="465672"/>
                <a:ext cx="2940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91474A1-BFA7-4F33-88BF-2A25EB076DC9}"/>
                  </a:ext>
                </a:extLst>
              </p14:cNvPr>
              <p14:cNvContentPartPr/>
              <p14:nvPr/>
            </p14:nvContentPartPr>
            <p14:xfrm>
              <a:off x="2677333" y="3843552"/>
              <a:ext cx="650880" cy="1063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91474A1-BFA7-4F33-88BF-2A25EB076D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3013" y="3839232"/>
                <a:ext cx="659520" cy="10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0806FF0-8023-4FEA-9968-84D0A593E995}"/>
                  </a:ext>
                </a:extLst>
              </p14:cNvPr>
              <p14:cNvContentPartPr/>
              <p14:nvPr/>
            </p14:nvContentPartPr>
            <p14:xfrm>
              <a:off x="2747893" y="3937152"/>
              <a:ext cx="585360" cy="9662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0806FF0-8023-4FEA-9968-84D0A593E9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43573" y="3932832"/>
                <a:ext cx="59400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07D4040-8A3F-4F34-BD3B-5E07B51DE1D6}"/>
                  </a:ext>
                </a:extLst>
              </p14:cNvPr>
              <p14:cNvContentPartPr/>
              <p14:nvPr/>
            </p14:nvContentPartPr>
            <p14:xfrm>
              <a:off x="8551093" y="1762752"/>
              <a:ext cx="215280" cy="5472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07D4040-8A3F-4F34-BD3B-5E07B51DE1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46773" y="1758432"/>
                <a:ext cx="22392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9831F45-9378-4427-A91F-8ACBCB00575A}"/>
                  </a:ext>
                </a:extLst>
              </p14:cNvPr>
              <p14:cNvContentPartPr/>
              <p14:nvPr/>
            </p14:nvContentPartPr>
            <p14:xfrm>
              <a:off x="8691853" y="1593552"/>
              <a:ext cx="175680" cy="1771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9831F45-9378-4427-A91F-8ACBCB0057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87533" y="1589232"/>
                <a:ext cx="184320" cy="1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206514" y="5641598"/>
            <a:ext cx="1572866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546285" y="1358561"/>
            <a:ext cx="1688283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𝐴𝑢𝑠𝑔𝑎𝑏𝑒𝑛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nstieg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der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Staatsausgaben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𝑢𝑚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blipFill>
                <a:blip r:embed="rId4"/>
                <a:stretch>
                  <a:fillRect r="-1419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 dirty="0"/>
                  <a:t>Multiplikator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blipFill>
                <a:blip r:embed="rId9"/>
                <a:stretch>
                  <a:fillRect l="-1034" b="-250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2" name="TextBox 35"/>
          <p:cNvSpPr txBox="1"/>
          <p:nvPr/>
        </p:nvSpPr>
        <p:spPr>
          <a:xfrm>
            <a:off x="4190539" y="6150667"/>
            <a:ext cx="3001992" cy="594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Vergleiche: Geldmengenmultiplikator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8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6876196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Externer Eingriff auf der Nachfrageseite, Erhöhung der Staatsausgaben um ∆G = 5 bei einer 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                                        marginalen Konsumquote von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=0,9: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 zusätzliche Staatsausgaben erhöhen einmalig das Einkommen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(Staatsausgaben-)Multiplikator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 Multiplikator in der VWL gibt an, um wie viel sich eine 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abhängige Größe ändert, wenn eine unabhängige Größe um eine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Einheit zunimmt. 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Staatsausgabenmultiplikator: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ändert sich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eine Einheit erhöht werden.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(Beispiel)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9144000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das gleichgewichtige Einkommen?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steigt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100 steigen?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der Staatsausgabenmultiplikator?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59873"/>
            <a:ext cx="12192000" cy="5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C(Y)= 100+0,8Y;	I=400; G=200; Wie hoch ist das gleichgewichtige Einkommen? Um wie viel steigt das gleichgewichtige Einkommen, wenn die Staatsausgaben um 100 steigen?</a:t>
            </a:r>
          </a:p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                                                                Wie hoch ist der Staatsausgabenmultiplikator?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Konsequenzen aus dem Keynesianismus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Dauerhafte ungewollte Unterbeschäftigung ist möglich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deflatorische Lücke: Die Nachfrage ist zu gering, um das vorhandene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 	 Arbeitsangebot voll auszulasten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Überhitzung der Wirtschaft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inflatorische Lücke: Die Nachfrage übersteigt die vorhandenen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	 Produktionskapazitäten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Ein Vollbeschäftigungsgleichgewicht liegt nur bei spezieller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Parameterkonstellation vor. Es muss sich nicht automatisch einstellen,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sondern bedarf externer Eingriffe.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Gütermarktmodell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Preisniveau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P=1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auf, was auf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zurückzuführen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ausschließlich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Ausgleich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Wert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Geld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gemessen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resultierende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weiterhin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IS/LM-Modell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bezeichnet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91" y="30703"/>
            <a:ext cx="2160000" cy="14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058" y="839226"/>
            <a:ext cx="8894840" cy="5314994"/>
          </a:xfrm>
        </p:spPr>
        <p:txBody>
          <a:bodyPr>
            <a:noAutofit/>
          </a:bodyPr>
          <a:lstStyle/>
          <a:p>
            <a:endParaRPr lang="de-DE" b="1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Vorstellung des Jahresgutachtens des Sachverständigenrats zur Begutachtung der gesamtwirtschaftlichen Entwicklung</a:t>
            </a:r>
          </a:p>
          <a:p>
            <a:r>
              <a:rPr lang="de-DE" b="1" dirty="0">
                <a:solidFill>
                  <a:srgbClr val="212121"/>
                </a:solidFill>
                <a:latin typeface="Arial" panose="020B0604020202020204" pitchFamily="34" charset="0"/>
              </a:rPr>
              <a:t>(</a:t>
            </a:r>
            <a:r>
              <a:rPr lang="de-DE" b="1" dirty="0" err="1">
                <a:solidFill>
                  <a:srgbClr val="212121"/>
                </a:solidFill>
                <a:latin typeface="Arial" panose="020B0604020202020204" pitchFamily="34" charset="0"/>
              </a:rPr>
              <a:t>english</a:t>
            </a:r>
            <a:r>
              <a:rPr lang="de-DE" b="1" dirty="0">
                <a:solidFill>
                  <a:srgbClr val="212121"/>
                </a:solidFill>
                <a:latin typeface="Arial" panose="020B0604020202020204" pitchFamily="34" charset="0"/>
              </a:rPr>
              <a:t>)</a:t>
            </a:r>
            <a:endParaRPr lang="de-DE" b="1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endParaRPr lang="de-DE" b="0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r>
              <a:rPr lang="de-DE" sz="2400" dirty="0"/>
              <a:t> Dr. Christopher Zuber</a:t>
            </a:r>
          </a:p>
          <a:p>
            <a:r>
              <a:rPr lang="de-DE" sz="1800" dirty="0"/>
              <a:t>(Referent für Makroökonomik und Produktivität im Stab des SVR) </a:t>
            </a:r>
            <a:endParaRPr lang="de-DE" sz="18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endParaRPr lang="de-DE" sz="24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r>
              <a:rPr lang="de-DE" sz="2400" dirty="0"/>
              <a:t>Dienstag </a:t>
            </a:r>
            <a:r>
              <a:rPr lang="de-DE" dirty="0"/>
              <a:t>26</a:t>
            </a:r>
            <a:r>
              <a:rPr lang="de-DE" sz="2400" dirty="0"/>
              <a:t>. November 2024 </a:t>
            </a:r>
            <a:endParaRPr lang="de-DE" dirty="0"/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Uhr, </a:t>
            </a:r>
            <a:r>
              <a:rPr lang="de-DE" sz="1400" dirty="0" err="1"/>
              <a:t>gHs</a:t>
            </a:r>
            <a:r>
              <a:rPr lang="de-DE" sz="1400" dirty="0"/>
              <a:t> (H102)</a:t>
            </a:r>
          </a:p>
          <a:p>
            <a:r>
              <a:rPr lang="de-DE" sz="1400" dirty="0"/>
              <a:t>Hybrid, zoom-link</a:t>
            </a:r>
          </a:p>
          <a:p>
            <a:r>
              <a:rPr lang="de-DE" sz="1400" dirty="0">
                <a:hlinkClick r:id="rId3"/>
              </a:rPr>
              <a:t>https://jade-hs.zoom-x.de/j/64843766756?pwd=lSRgFjY6B9HOpFZirXrOI5dD6BYTVM.1</a:t>
            </a:r>
            <a:endParaRPr lang="de-DE" sz="1400" dirty="0"/>
          </a:p>
          <a:p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9225280" y="5367390"/>
            <a:ext cx="2966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Ansprechpartner:</a:t>
            </a:r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Prof. Dr. Bernhard Köster</a:t>
            </a:r>
          </a:p>
          <a:p>
            <a:pPr algn="ctr"/>
            <a:r>
              <a:rPr lang="de-DE" dirty="0">
                <a:hlinkClick r:id="rId5"/>
              </a:rPr>
              <a:t>b</a:t>
            </a:r>
            <a:r>
              <a:rPr lang="de-DE">
                <a:hlinkClick r:id="rId5"/>
              </a:rPr>
              <a:t>ernhard</a:t>
            </a:r>
            <a:r>
              <a:rPr lang="de-DE" dirty="0">
                <a:hlinkClick r:id="rId5"/>
              </a:rPr>
              <a:t>.koester@jade-hs</a:t>
            </a:r>
            <a:r>
              <a:rPr lang="de-DE">
                <a:hlinkClick r:id="rId5"/>
              </a:rPr>
              <a:t>.de</a:t>
            </a:r>
            <a:endParaRPr lang="de-DE"/>
          </a:p>
          <a:p>
            <a:pPr algn="ctr"/>
            <a:r>
              <a:rPr lang="de-DE"/>
              <a:t>www.bernhardkoester.de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48E4EA-0601-3042-977C-3219AFA82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81337"/>
            <a:ext cx="2819400" cy="18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9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 (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repräsentiert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Güternmarkt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I=S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Modell. In der VGR war dies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post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Identität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7" y="3889055"/>
            <a:ext cx="5114664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klassisch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gesetzt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vorher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Geldnachfragefunktion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0607" y="0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Zinsabhängigkeit der Investitionen (</a:t>
            </a:r>
            <a:r>
              <a:rPr lang="de-DE" sz="2903" b="1" dirty="0" err="1"/>
              <a:t>Keynesianische</a:t>
            </a:r>
            <a:r>
              <a:rPr lang="de-DE" sz="2903" b="1" dirty="0"/>
              <a:t> Investitionshypothese)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 dirty="0"/>
              <a:t>Investitionen sind vom Zinssatz abhängig:</a:t>
            </a:r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 mit  i</a:t>
            </a:r>
            <a:r>
              <a:rPr lang="pt-BR" sz="7200" baseline="-25000" dirty="0"/>
              <a:t>i </a:t>
            </a:r>
            <a:r>
              <a:rPr lang="pt-BR" sz="7200" dirty="0"/>
              <a:t>&lt;0   I</a:t>
            </a:r>
            <a:r>
              <a:rPr lang="pt-BR" sz="7200" baseline="-25000" dirty="0"/>
              <a:t>0&gt;0</a:t>
            </a:r>
            <a:r>
              <a:rPr lang="pt-BR" sz="7200" dirty="0"/>
              <a:t> Autonome Investitionen </a:t>
            </a:r>
            <a:r>
              <a:rPr lang="de-DE" sz="7200" dirty="0"/>
              <a:t>Warum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</a:t>
            </a:r>
            <a:r>
              <a:rPr lang="de-DE" sz="7200" dirty="0"/>
              <a:t>?</a:t>
            </a:r>
          </a:p>
          <a:p>
            <a:pPr marL="1244316" indent="-1244316">
              <a:buFont typeface="+mj-lt"/>
              <a:buAutoNum type="alphaLcPeriod"/>
            </a:pPr>
            <a:r>
              <a:rPr lang="de-DE" sz="7200" dirty="0"/>
              <a:t>Die Rendite i* eines Investitionsobjektes                                          wird mit dem Kapitalmarktzins i verglichen (Grenzleistungsfähigkeit des Kapitals)                                         → </a:t>
            </a:r>
            <a:r>
              <a:rPr lang="de-DE" sz="7200" dirty="0" err="1"/>
              <a:t>Keynesianische</a:t>
            </a:r>
            <a:r>
              <a:rPr lang="de-DE" sz="7200" dirty="0"/>
              <a:t>                                                  Investitionshypothese.</a:t>
            </a:r>
          </a:p>
          <a:p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Eine Investition wird durchgeführt wenn i*&gt;i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Das aggregierte Investitionsvolumen entspricht 			der Summe aller Investitionsobjekt mit 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 dirty="0">
                <a:latin typeface="Arial Unicode MS"/>
                <a:ea typeface="Arial Unicode MS"/>
                <a:cs typeface="Arial Unicode MS"/>
              </a:rPr>
              <a:t>Der Zins wiederspiegelt die Opportunitätskosten einer Investition</a:t>
            </a: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Ableitung der IS-Kurve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779454" y="4789837"/>
            <a:ext cx="376179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der Ort </a:t>
            </a:r>
            <a:r>
              <a:rPr lang="en-US" sz="2177" dirty="0" err="1"/>
              <a:t>aller</a:t>
            </a:r>
            <a:r>
              <a:rPr lang="en-US" sz="2177" dirty="0"/>
              <a:t> (</a:t>
            </a:r>
            <a:r>
              <a:rPr lang="en-US" sz="2177" dirty="0" err="1"/>
              <a:t>i,y</a:t>
            </a:r>
            <a:r>
              <a:rPr lang="en-US" sz="2177" dirty="0"/>
              <a:t>)-</a:t>
            </a:r>
            <a:r>
              <a:rPr lang="en-US" sz="2177" dirty="0" err="1"/>
              <a:t>Kombinationen</a:t>
            </a:r>
            <a:r>
              <a:rPr lang="en-US" sz="2177" dirty="0"/>
              <a:t>, in der </a:t>
            </a:r>
            <a:r>
              <a:rPr lang="en-US" sz="2177" dirty="0" err="1"/>
              <a:t>der</a:t>
            </a:r>
            <a:r>
              <a:rPr lang="en-US" sz="2177" dirty="0"/>
              <a:t> </a:t>
            </a:r>
            <a:r>
              <a:rPr lang="en-US" sz="2177" dirty="0" err="1"/>
              <a:t>Gütermarkt</a:t>
            </a:r>
            <a:r>
              <a:rPr lang="en-US" sz="2177" dirty="0"/>
              <a:t> </a:t>
            </a:r>
            <a:r>
              <a:rPr lang="en-US" sz="2177" dirty="0" err="1"/>
              <a:t>im</a:t>
            </a:r>
            <a:r>
              <a:rPr lang="en-US" sz="2177" dirty="0"/>
              <a:t> </a:t>
            </a:r>
            <a:r>
              <a:rPr lang="en-US" sz="2177" dirty="0" err="1"/>
              <a:t>Gleichgewicht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.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en-US" sz="2177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</a:t>
            </a:r>
            <a:r>
              <a:rPr lang="en-US" sz="2177" dirty="0" err="1"/>
              <a:t>fallend</a:t>
            </a:r>
            <a:r>
              <a:rPr lang="en-US" sz="2177" dirty="0"/>
              <a:t> in 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415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Gleichgewichtsbedingung</a:t>
            </a:r>
            <a:r>
              <a:rPr lang="en-US" b="1" dirty="0"/>
              <a:t> am </a:t>
            </a:r>
            <a:r>
              <a:rPr lang="en-US" b="1" dirty="0" err="1"/>
              <a:t>Gütermarkt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Geldmarkt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>
                    <a:solidFill>
                      <a:sysClr val="windowText" lastClr="000000"/>
                    </a:solidFill>
                  </a:rPr>
                  <a:t>Geldangebot</a:t>
                </a: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reale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 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nominale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			p: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Preisniveau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	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M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wird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von der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Zentralbank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gesetzt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und 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P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werden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als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kurzfristig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konstant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betrachtet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 err="1">
                    <a:solidFill>
                      <a:sysClr val="windowText" lastClr="000000"/>
                    </a:solidFill>
                  </a:rPr>
                  <a:t>Geldnachfrage</a:t>
                </a:r>
                <a:endParaRPr lang="en-US" sz="2903" dirty="0">
                  <a:solidFill>
                    <a:sysClr val="windowText" lastClr="000000"/>
                  </a:solidFill>
                </a:endParaRPr>
              </a:p>
              <a:p>
                <a:r>
                  <a:rPr lang="de-DE" sz="1814" dirty="0"/>
                  <a:t>Transaktionsmotiv	→	Je höher das Einkommen, +Vorsichtsmotiv 			desto höher die Geldnachfrage</a:t>
                </a:r>
              </a:p>
              <a:p>
                <a:r>
                  <a:rPr lang="de-DE" sz="1814" dirty="0"/>
                  <a:t>Spekulationsmotiv	→	Je höher der Zins, desto niedriger 					die Geldnachfrage</a:t>
                </a:r>
              </a:p>
              <a:p>
                <a:r>
                  <a:rPr lang="de-DE" sz="1814" dirty="0"/>
                  <a:t>	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mit 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     und	l</a:t>
                </a:r>
                <a:r>
                  <a:rPr lang="de-DE" sz="1814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6"/>
            <a:ext cx="40272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 dirty="0"/>
              <a:t>Ableitung der Die LM-Kurve</a:t>
            </a:r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Allgmeines</a:t>
            </a:r>
            <a:r>
              <a:rPr lang="de-DE" sz="2903" b="1" dirty="0"/>
              <a:t> Gleichgewicht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144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0202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LM-Kurve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666475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Der Schnittpunkt von LM- und IS-Kurve ist das allgemeine Gleichgewicht</a:t>
            </a:r>
          </a:p>
          <a:p>
            <a:endParaRPr lang="de-DE" sz="2177" b="1" dirty="0"/>
          </a:p>
          <a:p>
            <a:r>
              <a:rPr lang="de-DE" sz="2177" b="1" dirty="0"/>
              <a:t>→	Güter- und Geldmarkt befinden sich gleichzeitig im Gleichgewicht</a:t>
            </a:r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" name="Rechteck 1"/>
          <p:cNvSpPr/>
          <p:nvPr/>
        </p:nvSpPr>
        <p:spPr>
          <a:xfrm>
            <a:off x="1328278" y="5009104"/>
            <a:ext cx="697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https://www.youtube.com/watch?v=vDBmYhP91Vs&amp;feature=youtu.be</a:t>
            </a:r>
            <a:endParaRPr lang="de-DE" dirty="0"/>
          </a:p>
          <a:p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IS-Kurve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LM-Kurve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simultane Güter- und Geldmarktgleichgewicht mit dem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Zinsatz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i* und Einkommen 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5" y="-991"/>
            <a:ext cx="4577608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2453421" y="631252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 +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68" grpId="0"/>
      <p:bldP spid="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-30536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557692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123663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492367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142101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827419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276259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821347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</a:t>
            </a:r>
            <a:r>
              <a:rPr lang="de-DE" sz="2400" b="1" baseline="-25000" dirty="0"/>
              <a:t>1</a:t>
            </a:r>
            <a:r>
              <a:rPr lang="de-DE" sz="2400" b="1" dirty="0"/>
              <a:t>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361719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142101"/>
            <a:ext cx="76976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064366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209239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190801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572482" y="0"/>
            <a:ext cx="48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ade Hochschule – Wikipedia">
            <a:extLst>
              <a:ext uri="{FF2B5EF4-FFF2-40B4-BE49-F238E27FC236}">
                <a16:creationId xmlns:a16="http://schemas.microsoft.com/office/drawing/2014/main" id="{958D230B-DC3F-4C23-9015-ADBC1FBD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91" y="30703"/>
            <a:ext cx="2160000" cy="14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3DD285B-D578-D2EE-15B3-B26F91AA5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788" y="368781"/>
            <a:ext cx="9932803" cy="4915239"/>
          </a:xfrm>
        </p:spPr>
        <p:txBody>
          <a:bodyPr>
            <a:noAutofit/>
          </a:bodyPr>
          <a:lstStyle/>
          <a:p>
            <a:r>
              <a:rPr lang="de-DE" sz="3000" b="1" dirty="0"/>
              <a:t>Dirk Gerlach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Leiter Stab der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Hv-Präsidentin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Bundesbank –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Filiale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Hannover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  <a:p>
            <a:r>
              <a:rPr lang="en-US" sz="3200" b="1" dirty="0"/>
              <a:t>Money, interest and prices</a:t>
            </a:r>
          </a:p>
          <a:p>
            <a:r>
              <a:rPr lang="en-US" sz="3200" b="1" dirty="0"/>
              <a:t>–</a:t>
            </a:r>
          </a:p>
          <a:p>
            <a:r>
              <a:rPr lang="en-US" sz="3200" b="1" dirty="0"/>
              <a:t>basics and current problems of European monetary policy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Dienstag 10.12.2024</a:t>
            </a:r>
          </a:p>
          <a:p>
            <a:r>
              <a:rPr lang="de-DE" dirty="0"/>
              <a:t>Jade Hochschule Wilhelmshaven</a:t>
            </a:r>
          </a:p>
          <a:p>
            <a:r>
              <a:rPr lang="de-DE" sz="1400" dirty="0"/>
              <a:t>10:15 – 11:45 Uhr</a:t>
            </a:r>
            <a:r>
              <a:rPr lang="de-DE" sz="1400"/>
              <a:t>: S123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FA4E6-4253-C4D1-CA96-59FDD2C9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07569" cy="18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B99F0C1-CD04-85A9-277B-5F1656B7138A}"/>
              </a:ext>
            </a:extLst>
          </p:cNvPr>
          <p:cNvSpPr txBox="1"/>
          <p:nvPr/>
        </p:nvSpPr>
        <p:spPr>
          <a:xfrm>
            <a:off x="226113" y="520"/>
            <a:ext cx="1847239" cy="3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ED0359-2290-FAF6-6111-5BA31F73E4E0}"/>
              </a:ext>
            </a:extLst>
          </p:cNvPr>
          <p:cNvSpPr txBox="1"/>
          <p:nvPr/>
        </p:nvSpPr>
        <p:spPr>
          <a:xfrm>
            <a:off x="9225280" y="5095240"/>
            <a:ext cx="296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Ansprechpartner:</a:t>
            </a:r>
          </a:p>
          <a:p>
            <a:endParaRPr lang="de-DE" dirty="0"/>
          </a:p>
          <a:p>
            <a:pPr algn="ctr"/>
            <a:r>
              <a:rPr lang="de-DE" dirty="0"/>
              <a:t>Prof. Dr. Bernhard Köster</a:t>
            </a:r>
          </a:p>
          <a:p>
            <a:pPr algn="ctr"/>
            <a:r>
              <a:rPr lang="de-DE" dirty="0"/>
              <a:t>b</a:t>
            </a:r>
            <a:r>
              <a:rPr lang="de-DE"/>
              <a:t>ernhard</a:t>
            </a:r>
            <a:r>
              <a:rPr lang="de-DE" dirty="0"/>
              <a:t>.koester@jade-hs</a:t>
            </a:r>
            <a:r>
              <a:rPr lang="de-DE"/>
              <a:t>.de</a:t>
            </a:r>
            <a:endParaRPr lang="de-DE" dirty="0"/>
          </a:p>
        </p:txBody>
      </p:sp>
      <p:pic>
        <p:nvPicPr>
          <p:cNvPr id="7" name="Grafik 6" descr="Ein Bild, das Menschliches Gesicht, Buch, Person, Text enthält.&#10;&#10;Automatisch generierte Beschreibung">
            <a:extLst>
              <a:ext uri="{FF2B5EF4-FFF2-40B4-BE49-F238E27FC236}">
                <a16:creationId xmlns:a16="http://schemas.microsoft.com/office/drawing/2014/main" id="{38F349CA-BD94-0F09-67B7-EFBAEB25F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999"/>
            <a:ext cx="1711842" cy="24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aseline="-25000" dirty="0" smtClean="0"/>
                      <m:t>0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898345" y="-32351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Geldpolitik und das IS-LM-Modell</a:t>
            </a:r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33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33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33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a:rPr lang="de-DE" sz="1633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blipFill>
                <a:blip r:embed="rId4"/>
                <a:stretch>
                  <a:fillRect t="-5357" r="-3704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/>
          <p:nvPr/>
        </p:nvCxnSpPr>
        <p:spPr>
          <a:xfrm flipH="1">
            <a:off x="1220410" y="1951446"/>
            <a:ext cx="61918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470875" y="3162698"/>
            <a:ext cx="112248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400" baseline="-25000" dirty="0"/>
              <a:t>1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817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7152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380826" y="97563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  <a:r>
              <a:rPr lang="de-DE" b="1"/>
              <a:t>&lt;</a:t>
            </a:r>
            <a:r>
              <a:rPr lang="de-DE"/>
              <a:t>M</a:t>
            </a:r>
            <a:r>
              <a:rPr lang="de-DE" baseline="-25000"/>
              <a:t>2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8401565" y="155498"/>
            <a:ext cx="57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den fiskalischen Impuls auf das Einkommen, den eine Verdopplung der Staatsausgaben auslöst.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geldpolitischen Impuls auf das Einkommen, den eine Erhöhung der Geldmenge um 25% auslöst.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492559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Wintersemester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Prof. Dr. Bernhard Köster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</a:t>
            </a:r>
            <a:r>
              <a:rPr lang="de-DE" sz="2903" b="1" dirty="0" err="1"/>
              <a:t>Keynesianische</a:t>
            </a:r>
            <a:r>
              <a:rPr lang="de-DE" sz="2903" b="1" dirty="0"/>
              <a:t> Gütermarktmodell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Produktionskapazitäten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Investitionspläne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Überraschungen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Produzentenseite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ausgeglichen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Mengen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angepasst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warden</a:t>
            </a:r>
          </a:p>
          <a:p>
            <a:pPr marL="414772" lvl="1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Preisänderungen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fix!)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Die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aggregierten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bestimmten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das    	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gesamtwirtschaftliche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21ED08A-F9E4-45A3-91CB-7890FF959D9B}"/>
                  </a:ext>
                </a:extLst>
              </p14:cNvPr>
              <p14:cNvContentPartPr/>
              <p14:nvPr/>
            </p14:nvContentPartPr>
            <p14:xfrm>
              <a:off x="1002613" y="2694072"/>
              <a:ext cx="3742560" cy="698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21ED08A-F9E4-45A3-91CB-7890FF959D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93" y="2689752"/>
                <a:ext cx="37512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CC6A4DE-2F41-40BE-AF2A-86EAB1FA7744}"/>
                  </a:ext>
                </a:extLst>
              </p14:cNvPr>
              <p14:cNvContentPartPr/>
              <p14:nvPr/>
            </p14:nvContentPartPr>
            <p14:xfrm>
              <a:off x="10848613" y="1367112"/>
              <a:ext cx="738000" cy="6260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CC6A4DE-2F41-40BE-AF2A-86EAB1FA77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44293" y="1362792"/>
                <a:ext cx="74664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2DC18990-EE08-489B-97CF-C9A4AB2B9531}"/>
                  </a:ext>
                </a:extLst>
              </p14:cNvPr>
              <p14:cNvContentPartPr/>
              <p14:nvPr/>
            </p14:nvContentPartPr>
            <p14:xfrm>
              <a:off x="9923413" y="2923392"/>
              <a:ext cx="1863360" cy="11581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2DC18990-EE08-489B-97CF-C9A4AB2B95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19093" y="2919072"/>
                <a:ext cx="1872000" cy="11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9726DBD7-A8F4-4430-8624-189BE3B55F1C}"/>
                  </a:ext>
                </a:extLst>
              </p14:cNvPr>
              <p14:cNvContentPartPr/>
              <p14:nvPr/>
            </p14:nvContentPartPr>
            <p14:xfrm>
              <a:off x="2821333" y="2703792"/>
              <a:ext cx="2296440" cy="892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9726DBD7-A8F4-4430-8624-189BE3B55F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17013" y="2699472"/>
                <a:ext cx="23050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7377862-7CF8-4D77-8613-168470D2D10A}"/>
                  </a:ext>
                </a:extLst>
              </p14:cNvPr>
              <p14:cNvContentPartPr/>
              <p14:nvPr/>
            </p14:nvContentPartPr>
            <p14:xfrm>
              <a:off x="1087573" y="4325952"/>
              <a:ext cx="1004040" cy="1299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7377862-7CF8-4D77-8613-168470D2D1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3253" y="4321632"/>
                <a:ext cx="10126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88C642F8-604D-42A6-9049-9A3BA4EFEC52}"/>
                  </a:ext>
                </a:extLst>
              </p14:cNvPr>
              <p14:cNvContentPartPr/>
              <p14:nvPr/>
            </p14:nvContentPartPr>
            <p14:xfrm>
              <a:off x="9354973" y="2222472"/>
              <a:ext cx="289440" cy="2941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88C642F8-604D-42A6-9049-9A3BA4EFEC5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0653" y="2218152"/>
                <a:ext cx="2980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25A4BCA5-2C73-42A4-9626-C129ADFCE3A2}"/>
                  </a:ext>
                </a:extLst>
              </p14:cNvPr>
              <p14:cNvContentPartPr/>
              <p14:nvPr/>
            </p14:nvContentPartPr>
            <p14:xfrm>
              <a:off x="947173" y="3478872"/>
              <a:ext cx="6018120" cy="885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25A4BCA5-2C73-42A4-9626-C129ADFCE3A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2853" y="3474552"/>
                <a:ext cx="60267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9991D492-AF9F-433F-979A-2F13946BAFB7}"/>
                  </a:ext>
                </a:extLst>
              </p14:cNvPr>
              <p14:cNvContentPartPr/>
              <p14:nvPr/>
            </p14:nvContentPartPr>
            <p14:xfrm>
              <a:off x="3081613" y="1329312"/>
              <a:ext cx="3164760" cy="9684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9991D492-AF9F-433F-979A-2F13946BAFB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77293" y="1324992"/>
                <a:ext cx="3173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4914EA7-3569-42DF-9151-640AE7AFAD38}"/>
                  </a:ext>
                </a:extLst>
              </p14:cNvPr>
              <p14:cNvContentPartPr/>
              <p14:nvPr/>
            </p14:nvContentPartPr>
            <p14:xfrm>
              <a:off x="1256413" y="481512"/>
              <a:ext cx="1568520" cy="4611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4914EA7-3569-42DF-9151-640AE7AFAD3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52093" y="477192"/>
                <a:ext cx="15771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C1D7A4E2-817D-40B1-808A-B3A6463B5915}"/>
                  </a:ext>
                </a:extLst>
              </p14:cNvPr>
              <p14:cNvContentPartPr/>
              <p14:nvPr/>
            </p14:nvContentPartPr>
            <p14:xfrm>
              <a:off x="7314853" y="5666592"/>
              <a:ext cx="82800" cy="493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C1D7A4E2-817D-40B1-808A-B3A6463B591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10533" y="5662272"/>
                <a:ext cx="91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8A93CDC9-9D16-41A8-8CA0-620BBA51E94F}"/>
                  </a:ext>
                </a:extLst>
              </p14:cNvPr>
              <p14:cNvContentPartPr/>
              <p14:nvPr/>
            </p14:nvContentPartPr>
            <p14:xfrm>
              <a:off x="6027133" y="5130192"/>
              <a:ext cx="1908000" cy="9360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8A93CDC9-9D16-41A8-8CA0-620BBA51E94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22813" y="5125872"/>
                <a:ext cx="19166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CA933708-F117-4183-8B89-E09E89041492}"/>
                  </a:ext>
                </a:extLst>
              </p14:cNvPr>
              <p14:cNvContentPartPr/>
              <p14:nvPr/>
            </p14:nvContentPartPr>
            <p14:xfrm>
              <a:off x="4437373" y="5305152"/>
              <a:ext cx="1823400" cy="3855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CA933708-F117-4183-8B89-E09E890414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33053" y="5300832"/>
                <a:ext cx="18320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6E6F1BFD-2B3C-4A88-A396-14B28E322F73}"/>
                  </a:ext>
                </a:extLst>
              </p14:cNvPr>
              <p14:cNvContentPartPr/>
              <p14:nvPr/>
            </p14:nvContentPartPr>
            <p14:xfrm>
              <a:off x="9057613" y="467112"/>
              <a:ext cx="2577960" cy="162936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6E6F1BFD-2B3C-4A88-A396-14B28E322F7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53293" y="462792"/>
                <a:ext cx="2586600" cy="16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10A9171-748F-4916-AA06-A6C645A04776}"/>
                  </a:ext>
                </a:extLst>
              </p14:cNvPr>
              <p14:cNvContentPartPr/>
              <p14:nvPr/>
            </p14:nvContentPartPr>
            <p14:xfrm>
              <a:off x="4372933" y="5236752"/>
              <a:ext cx="1923480" cy="42516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10A9171-748F-4916-AA06-A6C645A047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68613" y="5232432"/>
                <a:ext cx="19321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BC72FEA-C5C9-43FA-B1E2-6DAC1BA49B74}"/>
                  </a:ext>
                </a:extLst>
              </p14:cNvPr>
              <p14:cNvContentPartPr/>
              <p14:nvPr/>
            </p14:nvContentPartPr>
            <p14:xfrm>
              <a:off x="3317053" y="644232"/>
              <a:ext cx="5201640" cy="97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BC72FEA-C5C9-43FA-B1E2-6DAC1BA49B7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2733" y="639912"/>
                <a:ext cx="5210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B3BC476-58ED-4ACD-8B7F-F9C4047B4951}"/>
                  </a:ext>
                </a:extLst>
              </p14:cNvPr>
              <p14:cNvContentPartPr/>
              <p14:nvPr/>
            </p14:nvContentPartPr>
            <p14:xfrm>
              <a:off x="9071653" y="248232"/>
              <a:ext cx="115920" cy="244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B3BC476-58ED-4ACD-8B7F-F9C4047B49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67333" y="243912"/>
                <a:ext cx="1245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B1C8B2A-4570-4265-9B5E-690E873DFE04}"/>
                  </a:ext>
                </a:extLst>
              </p14:cNvPr>
              <p14:cNvContentPartPr/>
              <p14:nvPr/>
            </p14:nvContentPartPr>
            <p14:xfrm>
              <a:off x="9232213" y="318792"/>
              <a:ext cx="91440" cy="60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B1C8B2A-4570-4265-9B5E-690E873DFE0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227893" y="314472"/>
                <a:ext cx="1000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FA9FB83-9012-42DB-8E4F-84C2B96ACF43}"/>
                  </a:ext>
                </a:extLst>
              </p14:cNvPr>
              <p14:cNvContentPartPr/>
              <p14:nvPr/>
            </p14:nvContentPartPr>
            <p14:xfrm>
              <a:off x="9347053" y="236712"/>
              <a:ext cx="140400" cy="1458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FA9FB83-9012-42DB-8E4F-84C2B96ACF4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42733" y="232392"/>
                <a:ext cx="1490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9B54642-24AE-4DB6-A35E-4310AE817E7C}"/>
                  </a:ext>
                </a:extLst>
              </p14:cNvPr>
              <p14:cNvContentPartPr/>
              <p14:nvPr/>
            </p14:nvContentPartPr>
            <p14:xfrm>
              <a:off x="9742333" y="217632"/>
              <a:ext cx="106560" cy="147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9B54642-24AE-4DB6-A35E-4310AE817E7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38013" y="213312"/>
                <a:ext cx="1152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EF423B2-1EB8-4A30-86C3-6BCA4846CE18}"/>
                  </a:ext>
                </a:extLst>
              </p14:cNvPr>
              <p14:cNvContentPartPr/>
              <p14:nvPr/>
            </p14:nvContentPartPr>
            <p14:xfrm>
              <a:off x="9886693" y="294672"/>
              <a:ext cx="86400" cy="64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EF423B2-1EB8-4A30-86C3-6BCA4846CE1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82373" y="290352"/>
                <a:ext cx="950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DD2607C-1EB0-409E-95F9-ABD186BCB7C8}"/>
                  </a:ext>
                </a:extLst>
              </p14:cNvPr>
              <p14:cNvContentPartPr/>
              <p14:nvPr/>
            </p14:nvContentPartPr>
            <p14:xfrm>
              <a:off x="9984253" y="306912"/>
              <a:ext cx="189720" cy="1706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DD2607C-1EB0-409E-95F9-ABD186BCB7C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979933" y="302592"/>
                <a:ext cx="1983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ABD405A-B15A-423C-BF7C-0C4893F7C603}"/>
                  </a:ext>
                </a:extLst>
              </p14:cNvPr>
              <p14:cNvContentPartPr/>
              <p14:nvPr/>
            </p14:nvContentPartPr>
            <p14:xfrm>
              <a:off x="10194493" y="316272"/>
              <a:ext cx="120600" cy="450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ABD405A-B15A-423C-BF7C-0C4893F7C60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190173" y="311952"/>
                <a:ext cx="129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F3336B5-F7ED-42DB-A62D-080111B406D5}"/>
                  </a:ext>
                </a:extLst>
              </p14:cNvPr>
              <p14:cNvContentPartPr/>
              <p14:nvPr/>
            </p14:nvContentPartPr>
            <p14:xfrm>
              <a:off x="10366213" y="262632"/>
              <a:ext cx="134280" cy="91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F3336B5-F7ED-42DB-A62D-080111B406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61893" y="258312"/>
                <a:ext cx="1429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18F1B56-512B-4132-B334-58E8D0F1D028}"/>
                  </a:ext>
                </a:extLst>
              </p14:cNvPr>
              <p14:cNvContentPartPr/>
              <p14:nvPr/>
            </p14:nvContentPartPr>
            <p14:xfrm>
              <a:off x="10636933" y="213672"/>
              <a:ext cx="172800" cy="1371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18F1B56-512B-4132-B334-58E8D0F1D0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632613" y="209352"/>
                <a:ext cx="1814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E96B495-6A7F-4AEE-8345-D2ECA4F8369B}"/>
                  </a:ext>
                </a:extLst>
              </p14:cNvPr>
              <p14:cNvContentPartPr/>
              <p14:nvPr/>
            </p14:nvContentPartPr>
            <p14:xfrm>
              <a:off x="10726933" y="314832"/>
              <a:ext cx="66600" cy="41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E96B495-6A7F-4AEE-8345-D2ECA4F8369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722613" y="310512"/>
                <a:ext cx="75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1983783-BF95-461F-89F4-713D8C25403D}"/>
                  </a:ext>
                </a:extLst>
              </p14:cNvPr>
              <p14:cNvContentPartPr/>
              <p14:nvPr/>
            </p14:nvContentPartPr>
            <p14:xfrm>
              <a:off x="10832773" y="282072"/>
              <a:ext cx="344160" cy="184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1983783-BF95-461F-89F4-713D8C25403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828453" y="277752"/>
                <a:ext cx="3528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06FF1D7-1DF2-45A8-AD38-CBD8CD34834D}"/>
                  </a:ext>
                </a:extLst>
              </p14:cNvPr>
              <p14:cNvContentPartPr/>
              <p14:nvPr/>
            </p14:nvContentPartPr>
            <p14:xfrm>
              <a:off x="11215813" y="272712"/>
              <a:ext cx="120960" cy="1227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06FF1D7-1DF2-45A8-AD38-CBD8CD3483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211493" y="268392"/>
                <a:ext cx="129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BBF84D9-800C-4E5B-AF9D-4329F371C2A6}"/>
                  </a:ext>
                </a:extLst>
              </p14:cNvPr>
              <p14:cNvContentPartPr/>
              <p14:nvPr/>
            </p14:nvContentPartPr>
            <p14:xfrm>
              <a:off x="11282053" y="287472"/>
              <a:ext cx="97560" cy="1119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BBF84D9-800C-4E5B-AF9D-4329F371C2A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277733" y="283152"/>
                <a:ext cx="1062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9585D02D-7BF5-4DDE-AE8C-97F879169477}"/>
                  </a:ext>
                </a:extLst>
              </p14:cNvPr>
              <p14:cNvContentPartPr/>
              <p14:nvPr/>
            </p14:nvContentPartPr>
            <p14:xfrm>
              <a:off x="7776013" y="3178992"/>
              <a:ext cx="185760" cy="25200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9585D02D-7BF5-4DDE-AE8C-97F87916947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71693" y="3174672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455B736F-8090-40D2-84BE-C33819EEEB49}"/>
                  </a:ext>
                </a:extLst>
              </p14:cNvPr>
              <p14:cNvContentPartPr/>
              <p14:nvPr/>
            </p14:nvContentPartPr>
            <p14:xfrm>
              <a:off x="4460773" y="5239992"/>
              <a:ext cx="1663920" cy="39420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455B736F-8090-40D2-84BE-C33819EEEB4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56453" y="5235672"/>
                <a:ext cx="16725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48FEC5CF-FA78-4B3E-B38B-950327D00660}"/>
                  </a:ext>
                </a:extLst>
              </p14:cNvPr>
              <p14:cNvContentPartPr/>
              <p14:nvPr/>
            </p14:nvContentPartPr>
            <p14:xfrm>
              <a:off x="1251373" y="483672"/>
              <a:ext cx="1451520" cy="47376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48FEC5CF-FA78-4B3E-B38B-950327D0066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47053" y="479352"/>
                <a:ext cx="1460160" cy="48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0" name="Gruppieren 379">
            <a:extLst>
              <a:ext uri="{FF2B5EF4-FFF2-40B4-BE49-F238E27FC236}">
                <a16:creationId xmlns:a16="http://schemas.microsoft.com/office/drawing/2014/main" id="{4556D5FF-3405-4E7B-AC9D-C2026CBE322C}"/>
              </a:ext>
            </a:extLst>
          </p:cNvPr>
          <p:cNvGrpSpPr/>
          <p:nvPr/>
        </p:nvGrpSpPr>
        <p:grpSpPr>
          <a:xfrm>
            <a:off x="1517413" y="5579112"/>
            <a:ext cx="2971440" cy="496080"/>
            <a:chOff x="1517413" y="5579112"/>
            <a:chExt cx="297144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8B7129D-4EE4-429A-8364-13FFC183C802}"/>
                    </a:ext>
                  </a:extLst>
                </p14:cNvPr>
                <p14:cNvContentPartPr/>
                <p14:nvPr/>
              </p14:nvContentPartPr>
              <p14:xfrm>
                <a:off x="1517413" y="5854152"/>
                <a:ext cx="2971440" cy="2210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8B7129D-4EE4-429A-8364-13FFC183C8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13093" y="5849832"/>
                  <a:ext cx="2980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080101F-1BF8-4E8C-A2B9-2D64B783CFFD}"/>
                    </a:ext>
                  </a:extLst>
                </p14:cNvPr>
                <p14:cNvContentPartPr/>
                <p14:nvPr/>
              </p14:nvContentPartPr>
              <p14:xfrm>
                <a:off x="3024013" y="5581632"/>
                <a:ext cx="158040" cy="1688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080101F-1BF8-4E8C-A2B9-2D64B783CFF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19693" y="5577312"/>
                  <a:ext cx="166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21E8801-FBED-4C54-A4BF-2F3DCA31C95D}"/>
                    </a:ext>
                  </a:extLst>
                </p14:cNvPr>
                <p14:cNvContentPartPr/>
                <p14:nvPr/>
              </p14:nvContentPartPr>
              <p14:xfrm>
                <a:off x="3222373" y="5596032"/>
                <a:ext cx="255960" cy="1292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21E8801-FBED-4C54-A4BF-2F3DCA31C95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18053" y="5591712"/>
                  <a:ext cx="264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D128CDA3-AAD9-456B-9E6A-0431EC9D55C4}"/>
                    </a:ext>
                  </a:extLst>
                </p14:cNvPr>
                <p14:cNvContentPartPr/>
                <p14:nvPr/>
              </p14:nvContentPartPr>
              <p14:xfrm>
                <a:off x="3489853" y="5579112"/>
                <a:ext cx="468720" cy="2592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D128CDA3-AAD9-456B-9E6A-0431EC9D55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85533" y="5574792"/>
                  <a:ext cx="477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4A8C0CB-DAD1-4BBA-925C-28BE458C5828}"/>
                    </a:ext>
                  </a:extLst>
                </p14:cNvPr>
                <p14:cNvContentPartPr/>
                <p14:nvPr/>
              </p14:nvContentPartPr>
              <p14:xfrm>
                <a:off x="2949853" y="5752992"/>
                <a:ext cx="1153440" cy="450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4A8C0CB-DAD1-4BBA-925C-28BE458C58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45533" y="5748672"/>
                  <a:ext cx="11620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DBBA86D4-E261-46CF-976B-08A604E467C5}"/>
              </a:ext>
            </a:extLst>
          </p:cNvPr>
          <p:cNvGrpSpPr/>
          <p:nvPr/>
        </p:nvGrpSpPr>
        <p:grpSpPr>
          <a:xfrm>
            <a:off x="904333" y="595632"/>
            <a:ext cx="10711440" cy="4728960"/>
            <a:chOff x="904333" y="595632"/>
            <a:chExt cx="10711440" cy="47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7C40880-D5CD-4F62-A941-203AAC82AC2D}"/>
                    </a:ext>
                  </a:extLst>
                </p14:cNvPr>
                <p14:cNvContentPartPr/>
                <p14:nvPr/>
              </p14:nvContentPartPr>
              <p14:xfrm>
                <a:off x="981733" y="2620992"/>
                <a:ext cx="3423960" cy="174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7C40880-D5CD-4F62-A941-203AAC82AC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7413" y="2616672"/>
                  <a:ext cx="3432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79C2070-2A6D-4176-97F8-EFBF2AB20BFF}"/>
                    </a:ext>
                  </a:extLst>
                </p14:cNvPr>
                <p14:cNvContentPartPr/>
                <p14:nvPr/>
              </p14:nvContentPartPr>
              <p14:xfrm>
                <a:off x="5403253" y="2080272"/>
                <a:ext cx="996120" cy="7005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79C2070-2A6D-4176-97F8-EFBF2AB20B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98933" y="2075952"/>
                  <a:ext cx="100476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C08FA0A-E1CA-4B00-BCBB-A0D45B09FFD5}"/>
                    </a:ext>
                  </a:extLst>
                </p14:cNvPr>
                <p14:cNvContentPartPr/>
                <p14:nvPr/>
              </p14:nvContentPartPr>
              <p14:xfrm>
                <a:off x="2298253" y="1958952"/>
                <a:ext cx="129600" cy="158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C08FA0A-E1CA-4B00-BCBB-A0D45B09FFD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93933" y="1954632"/>
                  <a:ext cx="138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3A1F78D-811F-40F1-BF76-60CC1893F9FD}"/>
                    </a:ext>
                  </a:extLst>
                </p14:cNvPr>
                <p14:cNvContentPartPr/>
                <p14:nvPr/>
              </p14:nvContentPartPr>
              <p14:xfrm>
                <a:off x="2453053" y="2045712"/>
                <a:ext cx="148680" cy="59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3A1F78D-811F-40F1-BF76-60CC1893F9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48733" y="2041392"/>
                  <a:ext cx="157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3FDA6BD-8862-4F85-8494-E3A32D6C6978}"/>
                    </a:ext>
                  </a:extLst>
                </p14:cNvPr>
                <p14:cNvContentPartPr/>
                <p14:nvPr/>
              </p14:nvContentPartPr>
              <p14:xfrm>
                <a:off x="2593453" y="1966152"/>
                <a:ext cx="154440" cy="140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3FDA6BD-8862-4F85-8494-E3A32D6C69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89133" y="1961832"/>
                  <a:ext cx="163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BC7860B-B223-4555-9717-DB74F53705B6}"/>
                    </a:ext>
                  </a:extLst>
                </p14:cNvPr>
                <p14:cNvContentPartPr/>
                <p14:nvPr/>
              </p14:nvContentPartPr>
              <p14:xfrm>
                <a:off x="2784613" y="1935552"/>
                <a:ext cx="175680" cy="220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BC7860B-B223-4555-9717-DB74F53705B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80293" y="1931232"/>
                  <a:ext cx="184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E714562-5E38-4039-9FA4-44C034BBE295}"/>
                    </a:ext>
                  </a:extLst>
                </p14:cNvPr>
                <p14:cNvContentPartPr/>
                <p14:nvPr/>
              </p14:nvContentPartPr>
              <p14:xfrm>
                <a:off x="2934733" y="2047512"/>
                <a:ext cx="72000" cy="43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E714562-5E38-4039-9FA4-44C034BBE29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30413" y="2043192"/>
                  <a:ext cx="80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8ABAF95-3360-4476-A7DC-62C1B5E277D1}"/>
                    </a:ext>
                  </a:extLst>
                </p14:cNvPr>
                <p14:cNvContentPartPr/>
                <p14:nvPr/>
              </p14:nvContentPartPr>
              <p14:xfrm>
                <a:off x="3045613" y="2038152"/>
                <a:ext cx="140400" cy="167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8ABAF95-3360-4476-A7DC-62C1B5E277D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41293" y="2033832"/>
                  <a:ext cx="149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DA8F6B9-6CB1-47A2-AE48-4C7F056F9633}"/>
                    </a:ext>
                  </a:extLst>
                </p14:cNvPr>
                <p14:cNvContentPartPr/>
                <p14:nvPr/>
              </p14:nvContentPartPr>
              <p14:xfrm>
                <a:off x="3200053" y="2085672"/>
                <a:ext cx="62640" cy="117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DA8F6B9-6CB1-47A2-AE48-4C7F056F963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95733" y="2081352"/>
                  <a:ext cx="71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7602841-A5FE-4CCF-A521-4ADDD02F2EA6}"/>
                    </a:ext>
                  </a:extLst>
                </p14:cNvPr>
                <p14:cNvContentPartPr/>
                <p14:nvPr/>
              </p14:nvContentPartPr>
              <p14:xfrm>
                <a:off x="3288253" y="2060472"/>
                <a:ext cx="41040" cy="561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7602841-A5FE-4CCF-A521-4ADDD02F2E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83933" y="2056152"/>
                  <a:ext cx="49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A883E40-5963-41FE-A3D0-0347E3951927}"/>
                    </a:ext>
                  </a:extLst>
                </p14:cNvPr>
                <p14:cNvContentPartPr/>
                <p14:nvPr/>
              </p14:nvContentPartPr>
              <p14:xfrm>
                <a:off x="3432253" y="1932672"/>
                <a:ext cx="186840" cy="176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A883E40-5963-41FE-A3D0-0347E39519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27933" y="1928352"/>
                  <a:ext cx="195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076994C-E483-48AA-8FA6-C644062D9649}"/>
                    </a:ext>
                  </a:extLst>
                </p14:cNvPr>
                <p14:cNvContentPartPr/>
                <p14:nvPr/>
              </p14:nvContentPartPr>
              <p14:xfrm>
                <a:off x="3462493" y="1997832"/>
                <a:ext cx="34920" cy="117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076994C-E483-48AA-8FA6-C644062D96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58173" y="1993512"/>
                  <a:ext cx="43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DE9C0EC-3811-40C9-9666-B421B8A3B412}"/>
                    </a:ext>
                  </a:extLst>
                </p14:cNvPr>
                <p14:cNvContentPartPr/>
                <p14:nvPr/>
              </p14:nvContentPartPr>
              <p14:xfrm>
                <a:off x="3630613" y="1933392"/>
                <a:ext cx="79200" cy="1566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DE9C0EC-3811-40C9-9666-B421B8A3B41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26293" y="1929072"/>
                  <a:ext cx="87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D065DBD-BC84-4931-9D8A-A15C3B231037}"/>
                    </a:ext>
                  </a:extLst>
                </p14:cNvPr>
                <p14:cNvContentPartPr/>
                <p14:nvPr/>
              </p14:nvContentPartPr>
              <p14:xfrm>
                <a:off x="3715933" y="2015472"/>
                <a:ext cx="225720" cy="63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D065DBD-BC84-4931-9D8A-A15C3B23103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11613" y="2011152"/>
                  <a:ext cx="234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863ED68-D568-4D04-B690-9257B1527C4E}"/>
                    </a:ext>
                  </a:extLst>
                </p14:cNvPr>
                <p14:cNvContentPartPr/>
                <p14:nvPr/>
              </p14:nvContentPartPr>
              <p14:xfrm>
                <a:off x="3975493" y="2030592"/>
                <a:ext cx="72360" cy="60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863ED68-D568-4D04-B690-9257B1527C4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71173" y="2026272"/>
                  <a:ext cx="81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4556A92-1C5B-4CD7-9ED5-690E3B116F4C}"/>
                    </a:ext>
                  </a:extLst>
                </p14:cNvPr>
                <p14:cNvContentPartPr/>
                <p14:nvPr/>
              </p14:nvContentPartPr>
              <p14:xfrm>
                <a:off x="4304533" y="1921872"/>
                <a:ext cx="194760" cy="140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4556A92-1C5B-4CD7-9ED5-690E3B116F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00213" y="1917552"/>
                  <a:ext cx="203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15EAC1B-13D2-42C8-A5B7-849042D5B5B4}"/>
                    </a:ext>
                  </a:extLst>
                </p14:cNvPr>
                <p14:cNvContentPartPr/>
                <p14:nvPr/>
              </p14:nvContentPartPr>
              <p14:xfrm>
                <a:off x="4536733" y="1924752"/>
                <a:ext cx="199800" cy="155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15EAC1B-13D2-42C8-A5B7-849042D5B5B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32413" y="1920432"/>
                  <a:ext cx="208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5EA9F34-8E95-4BF4-8F49-73193B2038D8}"/>
                    </a:ext>
                  </a:extLst>
                </p14:cNvPr>
                <p14:cNvContentPartPr/>
                <p14:nvPr/>
              </p14:nvContentPartPr>
              <p14:xfrm>
                <a:off x="4633573" y="1947432"/>
                <a:ext cx="93960" cy="18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5EA9F34-8E95-4BF4-8F49-73193B2038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29253" y="1943112"/>
                  <a:ext cx="10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EB0A655-2D57-47A5-8736-E38799878A73}"/>
                    </a:ext>
                  </a:extLst>
                </p14:cNvPr>
                <p14:cNvContentPartPr/>
                <p14:nvPr/>
              </p14:nvContentPartPr>
              <p14:xfrm>
                <a:off x="4737253" y="1987032"/>
                <a:ext cx="80280" cy="64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EB0A655-2D57-47A5-8736-E38799878A7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32933" y="1982712"/>
                  <a:ext cx="88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4084930-A906-43AE-AB97-E376D31BAF4C}"/>
                    </a:ext>
                  </a:extLst>
                </p14:cNvPr>
                <p14:cNvContentPartPr/>
                <p14:nvPr/>
              </p14:nvContentPartPr>
              <p14:xfrm>
                <a:off x="4842733" y="1892352"/>
                <a:ext cx="149760" cy="164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4084930-A906-43AE-AB97-E376D31BAF4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38413" y="1888032"/>
                  <a:ext cx="158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B26C758-37D1-4872-A750-99C6EDEB3051}"/>
                    </a:ext>
                  </a:extLst>
                </p14:cNvPr>
                <p14:cNvContentPartPr/>
                <p14:nvPr/>
              </p14:nvContentPartPr>
              <p14:xfrm>
                <a:off x="5018773" y="1905672"/>
                <a:ext cx="285480" cy="1796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B26C758-37D1-4872-A750-99C6EDEB30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14453" y="1901352"/>
                  <a:ext cx="294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BDB3035-7A26-42D0-A07E-64286EE7203E}"/>
                    </a:ext>
                  </a:extLst>
                </p14:cNvPr>
                <p14:cNvContentPartPr/>
                <p14:nvPr/>
              </p14:nvContentPartPr>
              <p14:xfrm>
                <a:off x="1304293" y="3910152"/>
                <a:ext cx="20880" cy="131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BDB3035-7A26-42D0-A07E-64286EE720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99973" y="3905832"/>
                  <a:ext cx="29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F828EE7-A28A-4189-96B9-9412064EDC45}"/>
                    </a:ext>
                  </a:extLst>
                </p14:cNvPr>
                <p14:cNvContentPartPr/>
                <p14:nvPr/>
              </p14:nvContentPartPr>
              <p14:xfrm>
                <a:off x="1206013" y="3892152"/>
                <a:ext cx="191880" cy="159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F828EE7-A28A-4189-96B9-9412064EDC4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01693" y="3887832"/>
                  <a:ext cx="200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68F8DA0-1A45-4CD7-8C07-894216A2C770}"/>
                    </a:ext>
                  </a:extLst>
                </p14:cNvPr>
                <p14:cNvContentPartPr/>
                <p14:nvPr/>
              </p14:nvContentPartPr>
              <p14:xfrm>
                <a:off x="1398253" y="3965232"/>
                <a:ext cx="82080" cy="69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68F8DA0-1A45-4CD7-8C07-894216A2C7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93933" y="3960912"/>
                  <a:ext cx="90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F2A1EFA-E9C9-4994-8A4F-624A97AAA17C}"/>
                    </a:ext>
                  </a:extLst>
                </p14:cNvPr>
                <p14:cNvContentPartPr/>
                <p14:nvPr/>
              </p14:nvContentPartPr>
              <p14:xfrm>
                <a:off x="1505173" y="3954432"/>
                <a:ext cx="96480" cy="79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F2A1EFA-E9C9-4994-8A4F-624A97AAA1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00853" y="3950112"/>
                  <a:ext cx="10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99411D3-C57F-46E4-B860-96C4895FC78F}"/>
                    </a:ext>
                  </a:extLst>
                </p14:cNvPr>
                <p14:cNvContentPartPr/>
                <p14:nvPr/>
              </p14:nvContentPartPr>
              <p14:xfrm>
                <a:off x="1818013" y="3890712"/>
                <a:ext cx="228600" cy="146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99411D3-C57F-46E4-B860-96C4895FC78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13693" y="3886392"/>
                  <a:ext cx="237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9DE484F-42A9-49F2-A422-BD3BECE94EB8}"/>
                    </a:ext>
                  </a:extLst>
                </p14:cNvPr>
                <p14:cNvContentPartPr/>
                <p14:nvPr/>
              </p14:nvContentPartPr>
              <p14:xfrm>
                <a:off x="2027173" y="3943632"/>
                <a:ext cx="126720" cy="170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9DE484F-42A9-49F2-A422-BD3BECE94E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22853" y="3939312"/>
                  <a:ext cx="135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7C3B071-9282-444A-9681-1D8332A52F78}"/>
                    </a:ext>
                  </a:extLst>
                </p14:cNvPr>
                <p14:cNvContentPartPr/>
                <p14:nvPr/>
              </p14:nvContentPartPr>
              <p14:xfrm>
                <a:off x="2178733" y="3857592"/>
                <a:ext cx="107280" cy="162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7C3B071-9282-444A-9681-1D8332A52F7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74413" y="3853272"/>
                  <a:ext cx="115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B3583E9-177C-4679-9017-539DF39CCEE3}"/>
                    </a:ext>
                  </a:extLst>
                </p14:cNvPr>
                <p14:cNvContentPartPr/>
                <p14:nvPr/>
              </p14:nvContentPartPr>
              <p14:xfrm>
                <a:off x="2277013" y="3841392"/>
                <a:ext cx="211680" cy="171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B3583E9-177C-4679-9017-539DF39CCE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72693" y="3837072"/>
                  <a:ext cx="220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587D7EF-101C-4799-BC6A-36A07789881B}"/>
                    </a:ext>
                  </a:extLst>
                </p14:cNvPr>
                <p14:cNvContentPartPr/>
                <p14:nvPr/>
              </p14:nvContentPartPr>
              <p14:xfrm>
                <a:off x="2738173" y="3817272"/>
                <a:ext cx="334440" cy="190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587D7EF-101C-4799-BC6A-36A07789881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33853" y="3812952"/>
                  <a:ext cx="343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1A9FEF3-7F38-4B65-AA51-28415FF784C5}"/>
                    </a:ext>
                  </a:extLst>
                </p14:cNvPr>
                <p14:cNvContentPartPr/>
                <p14:nvPr/>
              </p14:nvContentPartPr>
              <p14:xfrm>
                <a:off x="3062173" y="3817632"/>
                <a:ext cx="239400" cy="2538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1A9FEF3-7F38-4B65-AA51-28415FF784C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57853" y="3813312"/>
                  <a:ext cx="248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7491F22-FDCC-49E9-8F7B-093A86DADE59}"/>
                    </a:ext>
                  </a:extLst>
                </p14:cNvPr>
                <p14:cNvContentPartPr/>
                <p14:nvPr/>
              </p14:nvContentPartPr>
              <p14:xfrm>
                <a:off x="3456373" y="3837432"/>
                <a:ext cx="325800" cy="1371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7491F22-FDCC-49E9-8F7B-093A86DADE5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52053" y="3833112"/>
                  <a:ext cx="334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69175E9-24CF-492A-B4E9-698DB91034AD}"/>
                    </a:ext>
                  </a:extLst>
                </p14:cNvPr>
                <p14:cNvContentPartPr/>
                <p14:nvPr/>
              </p14:nvContentPartPr>
              <p14:xfrm>
                <a:off x="3986653" y="3842112"/>
                <a:ext cx="121680" cy="137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69175E9-24CF-492A-B4E9-698DB91034A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82333" y="3837792"/>
                  <a:ext cx="130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E3DE3C2-75B0-4E4F-9E55-58E02F6F7753}"/>
                    </a:ext>
                  </a:extLst>
                </p14:cNvPr>
                <p14:cNvContentPartPr/>
                <p14:nvPr/>
              </p14:nvContentPartPr>
              <p14:xfrm>
                <a:off x="4138213" y="3905472"/>
                <a:ext cx="142560" cy="630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E3DE3C2-75B0-4E4F-9E55-58E02F6F775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33893" y="3901152"/>
                  <a:ext cx="151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D314A40-2EDF-4836-9F4E-FF77675E0128}"/>
                    </a:ext>
                  </a:extLst>
                </p14:cNvPr>
                <p14:cNvContentPartPr/>
                <p14:nvPr/>
              </p14:nvContentPartPr>
              <p14:xfrm>
                <a:off x="4304533" y="3799272"/>
                <a:ext cx="106920" cy="178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D314A40-2EDF-4836-9F4E-FF77675E01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00213" y="3794952"/>
                  <a:ext cx="115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64C1BAB-3D4F-4D98-A3FA-8942EB6C817B}"/>
                    </a:ext>
                  </a:extLst>
                </p14:cNvPr>
                <p14:cNvContentPartPr/>
                <p14:nvPr/>
              </p14:nvContentPartPr>
              <p14:xfrm>
                <a:off x="4402093" y="3794232"/>
                <a:ext cx="189720" cy="252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64C1BAB-3D4F-4D98-A3FA-8942EB6C817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97773" y="3789912"/>
                  <a:ext cx="198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138EE3C-A053-4A3A-A94E-4FD56D5D7891}"/>
                    </a:ext>
                  </a:extLst>
                </p14:cNvPr>
                <p14:cNvContentPartPr/>
                <p14:nvPr/>
              </p14:nvContentPartPr>
              <p14:xfrm>
                <a:off x="4570573" y="3874512"/>
                <a:ext cx="322200" cy="230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138EE3C-A053-4A3A-A94E-4FD56D5D789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66253" y="3870192"/>
                  <a:ext cx="330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DB8D1D7-6D5D-449A-92E0-DF1611CF1412}"/>
                    </a:ext>
                  </a:extLst>
                </p14:cNvPr>
                <p14:cNvContentPartPr/>
                <p14:nvPr/>
              </p14:nvContentPartPr>
              <p14:xfrm>
                <a:off x="2756173" y="4027512"/>
                <a:ext cx="2116440" cy="612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DB8D1D7-6D5D-449A-92E0-DF1611CF14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751853" y="4023192"/>
                  <a:ext cx="2125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CE47F27-86E1-47B4-818F-1E838F5EEBB5}"/>
                    </a:ext>
                  </a:extLst>
                </p14:cNvPr>
                <p14:cNvContentPartPr/>
                <p14:nvPr/>
              </p14:nvContentPartPr>
              <p14:xfrm>
                <a:off x="9645133" y="867072"/>
                <a:ext cx="17640" cy="1112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CE47F27-86E1-47B4-818F-1E838F5EEB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40813" y="862752"/>
                  <a:ext cx="26280" cy="11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48C3402-C6A1-4594-BA8A-CE2B10B9C3B2}"/>
                    </a:ext>
                  </a:extLst>
                </p14:cNvPr>
                <p14:cNvContentPartPr/>
                <p14:nvPr/>
              </p14:nvContentPartPr>
              <p14:xfrm>
                <a:off x="9394213" y="1920072"/>
                <a:ext cx="1889280" cy="59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48C3402-C6A1-4594-BA8A-CE2B10B9C3B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89893" y="1915752"/>
                  <a:ext cx="1897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563E22D-AD9C-476B-9B25-4E8932A00805}"/>
                    </a:ext>
                  </a:extLst>
                </p14:cNvPr>
                <p14:cNvContentPartPr/>
                <p14:nvPr/>
              </p14:nvContentPartPr>
              <p14:xfrm>
                <a:off x="11243893" y="1878312"/>
                <a:ext cx="204840" cy="203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563E22D-AD9C-476B-9B25-4E8932A0080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39573" y="1873992"/>
                  <a:ext cx="213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421F7EB-90ED-4E7C-A6A3-5D0D94B59336}"/>
                    </a:ext>
                  </a:extLst>
                </p14:cNvPr>
                <p14:cNvContentPartPr/>
                <p14:nvPr/>
              </p14:nvContentPartPr>
              <p14:xfrm>
                <a:off x="9511933" y="646752"/>
                <a:ext cx="201960" cy="225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421F7EB-90ED-4E7C-A6A3-5D0D94B5933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07613" y="642432"/>
                  <a:ext cx="210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95EE9A7-654C-4147-AC0E-30E5E4AB62BE}"/>
                    </a:ext>
                  </a:extLst>
                </p14:cNvPr>
                <p14:cNvContentPartPr/>
                <p14:nvPr/>
              </p14:nvContentPartPr>
              <p14:xfrm>
                <a:off x="9359293" y="595632"/>
                <a:ext cx="85680" cy="158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95EE9A7-654C-4147-AC0E-30E5E4AB62B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54973" y="591312"/>
                  <a:ext cx="94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8B403E1-E863-400E-B8C1-20BC98DD15C2}"/>
                    </a:ext>
                  </a:extLst>
                </p14:cNvPr>
                <p14:cNvContentPartPr/>
                <p14:nvPr/>
              </p14:nvContentPartPr>
              <p14:xfrm>
                <a:off x="11152453" y="2133192"/>
                <a:ext cx="139680" cy="180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8B403E1-E863-400E-B8C1-20BC98DD15C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48133" y="2128872"/>
                  <a:ext cx="148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7992477-8A1E-4AD7-8E29-79144BFEE6C6}"/>
                    </a:ext>
                  </a:extLst>
                </p14:cNvPr>
                <p14:cNvContentPartPr/>
                <p14:nvPr/>
              </p14:nvContentPartPr>
              <p14:xfrm>
                <a:off x="11185573" y="2200152"/>
                <a:ext cx="117360" cy="57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7992477-8A1E-4AD7-8E29-79144BFEE6C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81253" y="2195832"/>
                  <a:ext cx="126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F4E1C9-A319-483F-AA79-41BF2756C831}"/>
                    </a:ext>
                  </a:extLst>
                </p14:cNvPr>
                <p14:cNvContentPartPr/>
                <p14:nvPr/>
              </p14:nvContentPartPr>
              <p14:xfrm>
                <a:off x="9954733" y="833952"/>
                <a:ext cx="1189440" cy="888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F4E1C9-A319-483F-AA79-41BF2756C83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50413" y="829632"/>
                  <a:ext cx="1198080" cy="8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4297F3E-694D-47BC-A3F1-FBB31BBCEE98}"/>
                    </a:ext>
                  </a:extLst>
                </p14:cNvPr>
                <p14:cNvContentPartPr/>
                <p14:nvPr/>
              </p14:nvContentPartPr>
              <p14:xfrm>
                <a:off x="10103413" y="788592"/>
                <a:ext cx="936720" cy="920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4297F3E-694D-47BC-A3F1-FBB31BBCEE9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99093" y="784272"/>
                  <a:ext cx="945360" cy="9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2032BDC-DD68-4C10-8D59-C6B72E9CCB5F}"/>
                    </a:ext>
                  </a:extLst>
                </p14:cNvPr>
                <p14:cNvContentPartPr/>
                <p14:nvPr/>
              </p14:nvContentPartPr>
              <p14:xfrm>
                <a:off x="11310853" y="694992"/>
                <a:ext cx="117360" cy="144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2032BDC-DD68-4C10-8D59-C6B72E9CCB5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06533" y="690672"/>
                  <a:ext cx="126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10C33D8-C56F-43C6-93E9-DBB7E5834E6A}"/>
                    </a:ext>
                  </a:extLst>
                </p14:cNvPr>
                <p14:cNvContentPartPr/>
                <p14:nvPr/>
              </p14:nvContentPartPr>
              <p14:xfrm>
                <a:off x="11252893" y="649992"/>
                <a:ext cx="208440" cy="206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10C33D8-C56F-43C6-93E9-DBB7E5834E6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248573" y="645672"/>
                  <a:ext cx="217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B5C50A-4399-478E-B5F8-83A3911D60BC}"/>
                    </a:ext>
                  </a:extLst>
                </p14:cNvPr>
                <p14:cNvContentPartPr/>
                <p14:nvPr/>
              </p14:nvContentPartPr>
              <p14:xfrm>
                <a:off x="11176573" y="1571232"/>
                <a:ext cx="140760" cy="165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B5C50A-4399-478E-B5F8-83A3911D60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72253" y="1566912"/>
                  <a:ext cx="149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4B0DBC-E3BE-471A-8B89-9D7B0856AE47}"/>
                    </a:ext>
                  </a:extLst>
                </p14:cNvPr>
                <p14:cNvContentPartPr/>
                <p14:nvPr/>
              </p14:nvContentPartPr>
              <p14:xfrm>
                <a:off x="10336333" y="2433072"/>
                <a:ext cx="153000" cy="82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4B0DBC-E3BE-471A-8B89-9D7B0856AE4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32013" y="2428752"/>
                  <a:ext cx="161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3D1E90D-D8FD-4CF0-AD76-0AC3B7C6C2DA}"/>
                    </a:ext>
                  </a:extLst>
                </p14:cNvPr>
                <p14:cNvContentPartPr/>
                <p14:nvPr/>
              </p14:nvContentPartPr>
              <p14:xfrm>
                <a:off x="10556293" y="2440272"/>
                <a:ext cx="83880" cy="16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3D1E90D-D8FD-4CF0-AD76-0AC3B7C6C2D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51973" y="2435952"/>
                  <a:ext cx="92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38B730C-8CA5-49E6-BCD2-10F9FFB9F91C}"/>
                    </a:ext>
                  </a:extLst>
                </p14:cNvPr>
                <p14:cNvContentPartPr/>
                <p14:nvPr/>
              </p14:nvContentPartPr>
              <p14:xfrm>
                <a:off x="10556293" y="2485992"/>
                <a:ext cx="104400" cy="11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38B730C-8CA5-49E6-BCD2-10F9FFB9F91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551973" y="2481672"/>
                  <a:ext cx="113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3C1EC6F-9990-4CEF-A689-18A57D7961B4}"/>
                    </a:ext>
                  </a:extLst>
                </p14:cNvPr>
                <p14:cNvContentPartPr/>
                <p14:nvPr/>
              </p14:nvContentPartPr>
              <p14:xfrm>
                <a:off x="10716853" y="2425512"/>
                <a:ext cx="95760" cy="176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3C1EC6F-9990-4CEF-A689-18A57D7961B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12533" y="2421192"/>
                  <a:ext cx="104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BD37FCD-45CC-40BD-A51C-C6655F1D6979}"/>
                    </a:ext>
                  </a:extLst>
                </p14:cNvPr>
                <p14:cNvContentPartPr/>
                <p14:nvPr/>
              </p14:nvContentPartPr>
              <p14:xfrm>
                <a:off x="10818733" y="2473032"/>
                <a:ext cx="72000" cy="72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BD37FCD-45CC-40BD-A51C-C6655F1D697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14413" y="2468712"/>
                  <a:ext cx="80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518541E-9CD4-4962-BC2A-7B81839D757D}"/>
                    </a:ext>
                  </a:extLst>
                </p14:cNvPr>
                <p14:cNvContentPartPr/>
                <p14:nvPr/>
              </p14:nvContentPartPr>
              <p14:xfrm>
                <a:off x="10920973" y="2415432"/>
                <a:ext cx="90720" cy="97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518541E-9CD4-4962-BC2A-7B81839D757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16653" y="2411112"/>
                  <a:ext cx="99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D74E0B4-1A30-4E32-A2A8-1611D9AF1CF1}"/>
                    </a:ext>
                  </a:extLst>
                </p14:cNvPr>
                <p14:cNvContentPartPr/>
                <p14:nvPr/>
              </p14:nvContentPartPr>
              <p14:xfrm>
                <a:off x="10932133" y="2439192"/>
                <a:ext cx="87120" cy="50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D74E0B4-1A30-4E32-A2A8-1611D9AF1CF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927813" y="2434872"/>
                  <a:ext cx="95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6F7D11E-75EE-46DA-A8D6-CC36986D66AA}"/>
                    </a:ext>
                  </a:extLst>
                </p14:cNvPr>
                <p14:cNvContentPartPr/>
                <p14:nvPr/>
              </p14:nvContentPartPr>
              <p14:xfrm>
                <a:off x="11024653" y="2416872"/>
                <a:ext cx="175680" cy="133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6F7D11E-75EE-46DA-A8D6-CC36986D66A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20333" y="2412552"/>
                  <a:ext cx="184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9303DE2-824E-4433-B59A-B3D41399A5A9}"/>
                    </a:ext>
                  </a:extLst>
                </p14:cNvPr>
                <p14:cNvContentPartPr/>
                <p14:nvPr/>
              </p14:nvContentPartPr>
              <p14:xfrm>
                <a:off x="11126533" y="2452512"/>
                <a:ext cx="102600" cy="7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9303DE2-824E-4433-B59A-B3D41399A5A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22213" y="2448192"/>
                  <a:ext cx="111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94B262-A076-4360-973B-F83BFDA1FBAF}"/>
                    </a:ext>
                  </a:extLst>
                </p14:cNvPr>
                <p14:cNvContentPartPr/>
                <p14:nvPr/>
              </p14:nvContentPartPr>
              <p14:xfrm>
                <a:off x="11246413" y="2420832"/>
                <a:ext cx="94680" cy="149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94B262-A076-4360-973B-F83BFDA1FB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42093" y="2416512"/>
                  <a:ext cx="103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7BC5ECD-6C40-4DE3-AB8E-9621EBC6E8D8}"/>
                    </a:ext>
                  </a:extLst>
                </p14:cNvPr>
                <p14:cNvContentPartPr/>
                <p14:nvPr/>
              </p14:nvContentPartPr>
              <p14:xfrm>
                <a:off x="11335693" y="2410392"/>
                <a:ext cx="195840" cy="119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7BC5ECD-6C40-4DE3-AB8E-9621EBC6E8D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331373" y="2406072"/>
                  <a:ext cx="204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841CF64-9989-472F-813E-06DD6AB80C89}"/>
                    </a:ext>
                  </a:extLst>
                </p14:cNvPr>
                <p14:cNvContentPartPr/>
                <p14:nvPr/>
              </p14:nvContentPartPr>
              <p14:xfrm>
                <a:off x="11443693" y="2421912"/>
                <a:ext cx="73800" cy="43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841CF64-9989-472F-813E-06DD6AB80C8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39373" y="2417592"/>
                  <a:ext cx="82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C8F534-3D7F-4AE4-93E6-71DC2DCA24B4}"/>
                    </a:ext>
                  </a:extLst>
                </p14:cNvPr>
                <p14:cNvContentPartPr/>
                <p14:nvPr/>
              </p14:nvContentPartPr>
              <p14:xfrm>
                <a:off x="11517493" y="2446032"/>
                <a:ext cx="73440" cy="108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C8F534-3D7F-4AE4-93E6-71DC2DCA24B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513173" y="2441712"/>
                  <a:ext cx="82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89216E5-FC1C-4C7B-A79C-1A747B75AD8E}"/>
                    </a:ext>
                  </a:extLst>
                </p14:cNvPr>
                <p14:cNvContentPartPr/>
                <p14:nvPr/>
              </p14:nvContentPartPr>
              <p14:xfrm>
                <a:off x="9168853" y="2883792"/>
                <a:ext cx="144360" cy="13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89216E5-FC1C-4C7B-A79C-1A747B75AD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164533" y="2879472"/>
                  <a:ext cx="153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F481C70-E389-410C-BA02-8C754EB7501B}"/>
                    </a:ext>
                  </a:extLst>
                </p14:cNvPr>
                <p14:cNvContentPartPr/>
                <p14:nvPr/>
              </p14:nvContentPartPr>
              <p14:xfrm>
                <a:off x="9150853" y="2955432"/>
                <a:ext cx="125280" cy="11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F481C70-E389-410C-BA02-8C754EB7501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146533" y="2951112"/>
                  <a:ext cx="133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A612CBF-2E8E-40CA-ADCB-E775DF617EA5}"/>
                    </a:ext>
                  </a:extLst>
                </p14:cNvPr>
                <p14:cNvContentPartPr/>
                <p14:nvPr/>
              </p14:nvContentPartPr>
              <p14:xfrm>
                <a:off x="9304573" y="2844192"/>
                <a:ext cx="95400" cy="138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A612CBF-2E8E-40CA-ADCB-E775DF617EA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300253" y="2839872"/>
                  <a:ext cx="104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71F8C3F-866D-441D-A435-7D4BEE0EBB54}"/>
                    </a:ext>
                  </a:extLst>
                </p14:cNvPr>
                <p14:cNvContentPartPr/>
                <p14:nvPr/>
              </p14:nvContentPartPr>
              <p14:xfrm>
                <a:off x="9691573" y="2854272"/>
                <a:ext cx="143280" cy="156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71F8C3F-866D-441D-A435-7D4BEE0EBB5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87253" y="2849952"/>
                  <a:ext cx="151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9E677C4-3328-4FE5-A498-2224FFDD73C8}"/>
                    </a:ext>
                  </a:extLst>
                </p14:cNvPr>
                <p14:cNvContentPartPr/>
                <p14:nvPr/>
              </p14:nvContentPartPr>
              <p14:xfrm>
                <a:off x="9700213" y="2911872"/>
                <a:ext cx="115560" cy="51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9E677C4-3328-4FE5-A498-2224FFDD73C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695893" y="2907552"/>
                  <a:ext cx="124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BAE909C-F463-4167-B3A8-A337AD5A2745}"/>
                    </a:ext>
                  </a:extLst>
                </p14:cNvPr>
                <p14:cNvContentPartPr/>
                <p14:nvPr/>
              </p14:nvContentPartPr>
              <p14:xfrm>
                <a:off x="9821893" y="2960472"/>
                <a:ext cx="78120" cy="74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BAE909C-F463-4167-B3A8-A337AD5A274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17573" y="2956152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57DAB09-4C5E-4E07-B0A8-8A98078389C0}"/>
                    </a:ext>
                  </a:extLst>
                </p14:cNvPr>
                <p14:cNvContentPartPr/>
                <p14:nvPr/>
              </p14:nvContentPartPr>
              <p14:xfrm>
                <a:off x="9872653" y="2722512"/>
                <a:ext cx="29160" cy="80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57DAB09-4C5E-4E07-B0A8-8A98078389C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68333" y="2718192"/>
                  <a:ext cx="37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7DB4665-8BB6-443B-8CCE-FD23BC71F649}"/>
                    </a:ext>
                  </a:extLst>
                </p14:cNvPr>
                <p14:cNvContentPartPr/>
                <p14:nvPr/>
              </p14:nvContentPartPr>
              <p14:xfrm>
                <a:off x="9826213" y="2704152"/>
                <a:ext cx="140400" cy="92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7DB4665-8BB6-443B-8CCE-FD23BC71F64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21893" y="2699832"/>
                  <a:ext cx="149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3BD4C0A-C619-45CF-98D6-687ECDBFF188}"/>
                    </a:ext>
                  </a:extLst>
                </p14:cNvPr>
                <p14:cNvContentPartPr/>
                <p14:nvPr/>
              </p14:nvContentPartPr>
              <p14:xfrm>
                <a:off x="9850693" y="2654112"/>
                <a:ext cx="142200" cy="154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3BD4C0A-C619-45CF-98D6-687ECDBFF18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46373" y="2649432"/>
                  <a:ext cx="150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81E420-F994-4DB6-9F60-042564F92AD9}"/>
                    </a:ext>
                  </a:extLst>
                </p14:cNvPr>
                <p14:cNvContentPartPr/>
                <p14:nvPr/>
              </p14:nvContentPartPr>
              <p14:xfrm>
                <a:off x="9856813" y="2669952"/>
                <a:ext cx="45720" cy="117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81E420-F994-4DB6-9F60-042564F92AD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52493" y="2665632"/>
                  <a:ext cx="54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E77D534-EFD1-4B6D-B5EC-F63153BD40E4}"/>
                    </a:ext>
                  </a:extLst>
                </p14:cNvPr>
                <p14:cNvContentPartPr/>
                <p14:nvPr/>
              </p14:nvContentPartPr>
              <p14:xfrm>
                <a:off x="9890653" y="2665272"/>
                <a:ext cx="96120" cy="118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E77D534-EFD1-4B6D-B5EC-F63153BD40E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886333" y="2660952"/>
                  <a:ext cx="104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A061DF2-3C41-4723-B5C2-4AE69E39B887}"/>
                    </a:ext>
                  </a:extLst>
                </p14:cNvPr>
                <p14:cNvContentPartPr/>
                <p14:nvPr/>
              </p14:nvContentPartPr>
              <p14:xfrm>
                <a:off x="9995413" y="2805312"/>
                <a:ext cx="88560" cy="186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A061DF2-3C41-4723-B5C2-4AE69E39B88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91093" y="2800992"/>
                  <a:ext cx="97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3F04881-6DFC-47AF-8923-C0BE68B02B54}"/>
                    </a:ext>
                  </a:extLst>
                </p14:cNvPr>
                <p14:cNvContentPartPr/>
                <p14:nvPr/>
              </p14:nvContentPartPr>
              <p14:xfrm>
                <a:off x="10118533" y="2854272"/>
                <a:ext cx="78480" cy="233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3F04881-6DFC-47AF-8923-C0BE68B02B5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14213" y="2849952"/>
                  <a:ext cx="87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7A185BF-D04A-4A25-A964-6A13D3C229A0}"/>
                    </a:ext>
                  </a:extLst>
                </p14:cNvPr>
                <p14:cNvContentPartPr/>
                <p14:nvPr/>
              </p14:nvContentPartPr>
              <p14:xfrm>
                <a:off x="10203493" y="2942472"/>
                <a:ext cx="11160" cy="40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7A185BF-D04A-4A25-A964-6A13D3C229A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99173" y="2938152"/>
                  <a:ext cx="19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9DAD017-EC24-4D78-833C-54520267A828}"/>
                    </a:ext>
                  </a:extLst>
                </p14:cNvPr>
                <p14:cNvContentPartPr/>
                <p14:nvPr/>
              </p14:nvContentPartPr>
              <p14:xfrm>
                <a:off x="10278373" y="2874792"/>
                <a:ext cx="114120" cy="60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9DAD017-EC24-4D78-833C-54520267A82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274053" y="2870472"/>
                  <a:ext cx="122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E05F78F-0C2F-4F0B-8F14-1354DFEA8961}"/>
                    </a:ext>
                  </a:extLst>
                </p14:cNvPr>
                <p14:cNvContentPartPr/>
                <p14:nvPr/>
              </p14:nvContentPartPr>
              <p14:xfrm>
                <a:off x="10423093" y="2838072"/>
                <a:ext cx="64080" cy="147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E05F78F-0C2F-4F0B-8F14-1354DFEA896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18773" y="2833752"/>
                  <a:ext cx="72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1255598-57C0-4E70-9427-6C29B4EFA4A4}"/>
                    </a:ext>
                  </a:extLst>
                </p14:cNvPr>
                <p14:cNvContentPartPr/>
                <p14:nvPr/>
              </p14:nvContentPartPr>
              <p14:xfrm>
                <a:off x="10583653" y="2883792"/>
                <a:ext cx="136800" cy="20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1255598-57C0-4E70-9427-6C29B4EFA4A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579333" y="2879472"/>
                  <a:ext cx="145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A9F9310-C2F4-43B9-8008-9BE7A1944FEA}"/>
                    </a:ext>
                  </a:extLst>
                </p14:cNvPr>
                <p14:cNvContentPartPr/>
                <p14:nvPr/>
              </p14:nvContentPartPr>
              <p14:xfrm>
                <a:off x="10603813" y="2912592"/>
                <a:ext cx="153000" cy="43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A9F9310-C2F4-43B9-8008-9BE7A1944F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99493" y="2908272"/>
                  <a:ext cx="161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0863F7D-796B-4CC1-88DF-6995EEAFD817}"/>
                    </a:ext>
                  </a:extLst>
                </p14:cNvPr>
                <p14:cNvContentPartPr/>
                <p14:nvPr/>
              </p14:nvContentPartPr>
              <p14:xfrm>
                <a:off x="10808653" y="2843832"/>
                <a:ext cx="135720" cy="89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0863F7D-796B-4CC1-88DF-6995EEAFD81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804333" y="2839512"/>
                  <a:ext cx="144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FB72F89-57E6-431D-BEC2-BF7F15573EF4}"/>
                    </a:ext>
                  </a:extLst>
                </p14:cNvPr>
                <p14:cNvContentPartPr/>
                <p14:nvPr/>
              </p14:nvContentPartPr>
              <p14:xfrm>
                <a:off x="11035453" y="2768592"/>
                <a:ext cx="142920" cy="66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FB72F89-57E6-431D-BEC2-BF7F15573EF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031133" y="2764272"/>
                  <a:ext cx="151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F260180-706C-4F89-89C8-26E4A060B25E}"/>
                    </a:ext>
                  </a:extLst>
                </p14:cNvPr>
                <p14:cNvContentPartPr/>
                <p14:nvPr/>
              </p14:nvContentPartPr>
              <p14:xfrm>
                <a:off x="10991533" y="2851392"/>
                <a:ext cx="240840" cy="21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F260180-706C-4F89-89C8-26E4A060B25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87213" y="2847072"/>
                  <a:ext cx="249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469822B-D32A-4DB2-8C53-0402C50DA482}"/>
                    </a:ext>
                  </a:extLst>
                </p14:cNvPr>
                <p14:cNvContentPartPr/>
                <p14:nvPr/>
              </p14:nvContentPartPr>
              <p14:xfrm>
                <a:off x="11014573" y="2927712"/>
                <a:ext cx="139320" cy="162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469822B-D32A-4DB2-8C53-0402C50DA48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10253" y="2923392"/>
                  <a:ext cx="147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5A80146-EC82-449D-B86B-A47D6CC165A9}"/>
                    </a:ext>
                  </a:extLst>
                </p14:cNvPr>
                <p14:cNvContentPartPr/>
                <p14:nvPr/>
              </p14:nvContentPartPr>
              <p14:xfrm>
                <a:off x="11109613" y="2971632"/>
                <a:ext cx="94320" cy="1364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5A80146-EC82-449D-B86B-A47D6CC165A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105293" y="2967312"/>
                  <a:ext cx="10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943ACE5-F112-4779-BCDB-9221F824CE82}"/>
                    </a:ext>
                  </a:extLst>
                </p14:cNvPr>
                <p14:cNvContentPartPr/>
                <p14:nvPr/>
              </p14:nvContentPartPr>
              <p14:xfrm>
                <a:off x="10382413" y="3273672"/>
                <a:ext cx="70920" cy="661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943ACE5-F112-4779-BCDB-9221F824CE8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78093" y="3269352"/>
                  <a:ext cx="7956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A557074-6616-4C1F-AAFE-AEA60C1AE96A}"/>
                    </a:ext>
                  </a:extLst>
                </p14:cNvPr>
                <p14:cNvContentPartPr/>
                <p14:nvPr/>
              </p14:nvContentPartPr>
              <p14:xfrm>
                <a:off x="10183333" y="3837792"/>
                <a:ext cx="1283760" cy="106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A557074-6616-4C1F-AAFE-AEA60C1AE96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79013" y="3833472"/>
                  <a:ext cx="1292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1B54CB3-5B2E-46A6-AE22-78F1D53FB379}"/>
                    </a:ext>
                  </a:extLst>
                </p14:cNvPr>
                <p14:cNvContentPartPr/>
                <p14:nvPr/>
              </p14:nvContentPartPr>
              <p14:xfrm>
                <a:off x="11404813" y="3749592"/>
                <a:ext cx="206640" cy="184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1B54CB3-5B2E-46A6-AE22-78F1D53FB37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400493" y="3745272"/>
                  <a:ext cx="215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E0BCDF9-EED8-418C-9AB3-65FC6AF9E1E8}"/>
                    </a:ext>
                  </a:extLst>
                </p14:cNvPr>
                <p14:cNvContentPartPr/>
                <p14:nvPr/>
              </p14:nvContentPartPr>
              <p14:xfrm>
                <a:off x="10291693" y="3101592"/>
                <a:ext cx="276120" cy="207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E0BCDF9-EED8-418C-9AB3-65FC6AF9E1E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87373" y="3097272"/>
                  <a:ext cx="284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B9658CA-6317-4B2E-8A26-45612D2CC268}"/>
                    </a:ext>
                  </a:extLst>
                </p14:cNvPr>
                <p14:cNvContentPartPr/>
                <p14:nvPr/>
              </p14:nvContentPartPr>
              <p14:xfrm>
                <a:off x="10072093" y="3141912"/>
                <a:ext cx="156960" cy="214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B9658CA-6317-4B2E-8A26-45612D2CC26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67773" y="3137592"/>
                  <a:ext cx="165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912D4A9-4B05-4DBE-9918-F2689FC16DDC}"/>
                    </a:ext>
                  </a:extLst>
                </p14:cNvPr>
                <p14:cNvContentPartPr/>
                <p14:nvPr/>
              </p14:nvContentPartPr>
              <p14:xfrm>
                <a:off x="10194853" y="3185832"/>
                <a:ext cx="90720" cy="99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912D4A9-4B05-4DBE-9918-F2689FC16DD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90533" y="3181512"/>
                  <a:ext cx="99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F47CB9A-71BE-4505-8C4F-CF5B46AE2AE9}"/>
                    </a:ext>
                  </a:extLst>
                </p14:cNvPr>
                <p14:cNvContentPartPr/>
                <p14:nvPr/>
              </p14:nvContentPartPr>
              <p14:xfrm>
                <a:off x="11408413" y="3957672"/>
                <a:ext cx="121680" cy="145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F47CB9A-71BE-4505-8C4F-CF5B46AE2AE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404093" y="3953352"/>
                  <a:ext cx="130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40ABE19-9645-431B-B9D9-89FA5AE8EF8D}"/>
                    </a:ext>
                  </a:extLst>
                </p14:cNvPr>
                <p14:cNvContentPartPr/>
                <p14:nvPr/>
              </p14:nvContentPartPr>
              <p14:xfrm>
                <a:off x="11423173" y="4000152"/>
                <a:ext cx="99000" cy="59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40ABE19-9645-431B-B9D9-89FA5AE8EF8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418853" y="3995832"/>
                  <a:ext cx="107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8BB45BD-BF62-4155-BA78-DF62C6923BAA}"/>
                    </a:ext>
                  </a:extLst>
                </p14:cNvPr>
                <p14:cNvContentPartPr/>
                <p14:nvPr/>
              </p14:nvContentPartPr>
              <p14:xfrm>
                <a:off x="11563933" y="4045872"/>
                <a:ext cx="51840" cy="57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8BB45BD-BF62-4155-BA78-DF62C6923BA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559613" y="4041552"/>
                  <a:ext cx="60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9AAEAA7-48A7-421E-8E61-4343DF0AD231}"/>
                    </a:ext>
                  </a:extLst>
                </p14:cNvPr>
                <p14:cNvContentPartPr/>
                <p14:nvPr/>
              </p14:nvContentPartPr>
              <p14:xfrm>
                <a:off x="10719013" y="3171432"/>
                <a:ext cx="581400" cy="486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9AAEAA7-48A7-421E-8E61-4343DF0AD23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714693" y="3167112"/>
                  <a:ext cx="5900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EC40FA0-D0B2-4309-88A2-37A46A3228E3}"/>
                    </a:ext>
                  </a:extLst>
                </p14:cNvPr>
                <p14:cNvContentPartPr/>
                <p14:nvPr/>
              </p14:nvContentPartPr>
              <p14:xfrm>
                <a:off x="10424173" y="3515592"/>
                <a:ext cx="176040" cy="12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EC40FA0-D0B2-4309-88A2-37A46A3228E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19853" y="3511272"/>
                  <a:ext cx="184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909A29B-E22C-4AFF-9E94-BF310662FB3C}"/>
                    </a:ext>
                  </a:extLst>
                </p14:cNvPr>
                <p14:cNvContentPartPr/>
                <p14:nvPr/>
              </p14:nvContentPartPr>
              <p14:xfrm>
                <a:off x="10763653" y="3469512"/>
                <a:ext cx="56520" cy="102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909A29B-E22C-4AFF-9E94-BF310662FB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59333" y="3465192"/>
                  <a:ext cx="65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B26CA4D-4421-4C51-B856-AC1ABCC02D25}"/>
                    </a:ext>
                  </a:extLst>
                </p14:cNvPr>
                <p14:cNvContentPartPr/>
                <p14:nvPr/>
              </p14:nvContentPartPr>
              <p14:xfrm>
                <a:off x="10779493" y="3744552"/>
                <a:ext cx="18360" cy="125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B26CA4D-4421-4C51-B856-AC1ABCC02D2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75173" y="3740232"/>
                  <a:ext cx="2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7846A9F-AB45-4FE3-8449-5963CC0E078D}"/>
                    </a:ext>
                  </a:extLst>
                </p14:cNvPr>
                <p14:cNvContentPartPr/>
                <p14:nvPr/>
              </p14:nvContentPartPr>
              <p14:xfrm>
                <a:off x="8728213" y="2398512"/>
                <a:ext cx="157680" cy="110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7846A9F-AB45-4FE3-8449-5963CC0E078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723893" y="2394192"/>
                  <a:ext cx="166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58D4201-0D21-4B4E-9105-22C2A7903E22}"/>
                    </a:ext>
                  </a:extLst>
                </p14:cNvPr>
                <p14:cNvContentPartPr/>
                <p14:nvPr/>
              </p14:nvContentPartPr>
              <p14:xfrm>
                <a:off x="8908573" y="2424432"/>
                <a:ext cx="86400" cy="88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58D4201-0D21-4B4E-9105-22C2A7903E2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04253" y="2420112"/>
                  <a:ext cx="95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617B014-BB94-4B7E-B989-93CB26D643B6}"/>
                    </a:ext>
                  </a:extLst>
                </p14:cNvPr>
                <p14:cNvContentPartPr/>
                <p14:nvPr/>
              </p14:nvContentPartPr>
              <p14:xfrm>
                <a:off x="9005053" y="2426592"/>
                <a:ext cx="86760" cy="98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617B014-BB94-4B7E-B989-93CB26D643B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00733" y="2422272"/>
                  <a:ext cx="95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E5FC481-04F5-4835-BB7E-9941FBEEF72E}"/>
                    </a:ext>
                  </a:extLst>
                </p14:cNvPr>
                <p14:cNvContentPartPr/>
                <p14:nvPr/>
              </p14:nvContentPartPr>
              <p14:xfrm>
                <a:off x="8988853" y="2460432"/>
                <a:ext cx="104760" cy="50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E5FC481-04F5-4835-BB7E-9941FBEEF72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984533" y="2456112"/>
                  <a:ext cx="113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C999A2A-6277-45BC-837B-E7D79C3CA4A8}"/>
                    </a:ext>
                  </a:extLst>
                </p14:cNvPr>
                <p14:cNvContentPartPr/>
                <p14:nvPr/>
              </p14:nvContentPartPr>
              <p14:xfrm>
                <a:off x="9275413" y="2410032"/>
                <a:ext cx="99000" cy="74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C999A2A-6277-45BC-837B-E7D79C3CA4A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71093" y="2405712"/>
                  <a:ext cx="107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B8D8628-A24C-460B-91FE-D7836C2DD78B}"/>
                    </a:ext>
                  </a:extLst>
                </p14:cNvPr>
                <p14:cNvContentPartPr/>
                <p14:nvPr/>
              </p14:nvContentPartPr>
              <p14:xfrm>
                <a:off x="9270733" y="2434512"/>
                <a:ext cx="104040" cy="47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B8D8628-A24C-460B-91FE-D7836C2DD78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266413" y="2430192"/>
                  <a:ext cx="112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5286459-0E9B-4AAE-9A14-A2C5D797BBFE}"/>
                    </a:ext>
                  </a:extLst>
                </p14:cNvPr>
                <p14:cNvContentPartPr/>
                <p14:nvPr/>
              </p14:nvContentPartPr>
              <p14:xfrm>
                <a:off x="9369373" y="2456832"/>
                <a:ext cx="56160" cy="73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5286459-0E9B-4AAE-9A14-A2C5D797BBF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365053" y="2452512"/>
                  <a:ext cx="64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2F9647-31D6-4C8C-A0E7-D286322B4590}"/>
                    </a:ext>
                  </a:extLst>
                </p14:cNvPr>
                <p14:cNvContentPartPr/>
                <p14:nvPr/>
              </p14:nvContentPartPr>
              <p14:xfrm>
                <a:off x="9423733" y="2314272"/>
                <a:ext cx="95760" cy="104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2F9647-31D6-4C8C-A0E7-D286322B459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19413" y="2309952"/>
                  <a:ext cx="104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1170357-FF84-4151-875F-29FB9F481394}"/>
                    </a:ext>
                  </a:extLst>
                </p14:cNvPr>
                <p14:cNvContentPartPr/>
                <p14:nvPr/>
              </p14:nvContentPartPr>
              <p14:xfrm>
                <a:off x="9584653" y="2416872"/>
                <a:ext cx="103320" cy="76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1170357-FF84-4151-875F-29FB9F48139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80333" y="2412552"/>
                  <a:ext cx="111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E65BD5B-045F-429F-BA9B-C125FC73CF80}"/>
                    </a:ext>
                  </a:extLst>
                </p14:cNvPr>
                <p14:cNvContentPartPr/>
                <p14:nvPr/>
              </p14:nvContentPartPr>
              <p14:xfrm>
                <a:off x="9584293" y="2453952"/>
                <a:ext cx="77040" cy="22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E65BD5B-045F-429F-BA9B-C125FC73CF8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579973" y="2449632"/>
                  <a:ext cx="85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8E43AF3-24AD-4425-8A7B-0A182D6066D1}"/>
                    </a:ext>
                  </a:extLst>
                </p14:cNvPr>
                <p14:cNvContentPartPr/>
                <p14:nvPr/>
              </p14:nvContentPartPr>
              <p14:xfrm>
                <a:off x="9675373" y="2473032"/>
                <a:ext cx="103320" cy="88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8E43AF3-24AD-4425-8A7B-0A182D6066D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71053" y="2468712"/>
                  <a:ext cx="111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AEFCEA5-FD27-4D56-8198-B495F5AB678D}"/>
                    </a:ext>
                  </a:extLst>
                </p14:cNvPr>
                <p14:cNvContentPartPr/>
                <p14:nvPr/>
              </p14:nvContentPartPr>
              <p14:xfrm>
                <a:off x="9763933" y="2304192"/>
                <a:ext cx="151200" cy="84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AEFCEA5-FD27-4D56-8198-B495F5AB678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59613" y="2299872"/>
                  <a:ext cx="159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5E1C097-78D8-44EE-B87B-45EA25CEFBE3}"/>
                    </a:ext>
                  </a:extLst>
                </p14:cNvPr>
                <p14:cNvContentPartPr/>
                <p14:nvPr/>
              </p14:nvContentPartPr>
              <p14:xfrm>
                <a:off x="9930973" y="2312112"/>
                <a:ext cx="87840" cy="100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5E1C097-78D8-44EE-B87B-45EA25CEFBE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926653" y="2307792"/>
                  <a:ext cx="96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8FCD829-DC85-41E4-A6E7-17177C5681EF}"/>
                    </a:ext>
                  </a:extLst>
                </p14:cNvPr>
                <p14:cNvContentPartPr/>
                <p14:nvPr/>
              </p14:nvContentPartPr>
              <p14:xfrm>
                <a:off x="9682933" y="1240392"/>
                <a:ext cx="275400" cy="41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8FCD829-DC85-41E4-A6E7-17177C5681E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78613" y="1236072"/>
                  <a:ext cx="284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0643F89-81E6-4E02-AD66-E21184B3AB77}"/>
                    </a:ext>
                  </a:extLst>
                </p14:cNvPr>
                <p14:cNvContentPartPr/>
                <p14:nvPr/>
              </p14:nvContentPartPr>
              <p14:xfrm>
                <a:off x="10322293" y="1250112"/>
                <a:ext cx="219600" cy="27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0643F89-81E6-4E02-AD66-E21184B3AB7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17973" y="1245792"/>
                  <a:ext cx="22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99DD81B-936C-49DF-98DC-0AB38CDBCF82}"/>
                    </a:ext>
                  </a:extLst>
                </p14:cNvPr>
                <p14:cNvContentPartPr/>
                <p14:nvPr/>
              </p14:nvContentPartPr>
              <p14:xfrm>
                <a:off x="9664573" y="1034472"/>
                <a:ext cx="357120" cy="374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99DD81B-936C-49DF-98DC-0AB38CDBCF8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60253" y="1030152"/>
                  <a:ext cx="365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0902F4B-E15E-481F-8035-4178304B5F7A}"/>
                    </a:ext>
                  </a:extLst>
                </p14:cNvPr>
                <p14:cNvContentPartPr/>
                <p14:nvPr/>
              </p14:nvContentPartPr>
              <p14:xfrm>
                <a:off x="10319053" y="1044552"/>
                <a:ext cx="365760" cy="226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0902F4B-E15E-481F-8035-4178304B5F7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14733" y="1040232"/>
                  <a:ext cx="374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2437DA8-B6ED-47CB-980C-E7B140D3F44E}"/>
                    </a:ext>
                  </a:extLst>
                </p14:cNvPr>
                <p14:cNvContentPartPr/>
                <p14:nvPr/>
              </p14:nvContentPartPr>
              <p14:xfrm>
                <a:off x="9688333" y="1457472"/>
                <a:ext cx="365400" cy="24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2437DA8-B6ED-47CB-980C-E7B140D3F44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84013" y="1453152"/>
                  <a:ext cx="374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5A2B844-B3A7-4BDC-B542-2BF486DF2BF0}"/>
                    </a:ext>
                  </a:extLst>
                </p14:cNvPr>
                <p14:cNvContentPartPr/>
                <p14:nvPr/>
              </p14:nvContentPartPr>
              <p14:xfrm>
                <a:off x="10438933" y="1430112"/>
                <a:ext cx="262800" cy="421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5A2B844-B3A7-4BDC-B542-2BF486DF2BF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434613" y="1425792"/>
                  <a:ext cx="271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A06AE9F-E21F-4EE8-99CA-5B0DE4CDA485}"/>
                    </a:ext>
                  </a:extLst>
                </p14:cNvPr>
                <p14:cNvContentPartPr/>
                <p14:nvPr/>
              </p14:nvContentPartPr>
              <p14:xfrm>
                <a:off x="9525253" y="1082352"/>
                <a:ext cx="7920" cy="83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A06AE9F-E21F-4EE8-99CA-5B0DE4CDA48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20933" y="1078032"/>
                  <a:ext cx="16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83DDFCF-89B8-4095-95E7-D25A6A4E4DA9}"/>
                    </a:ext>
                  </a:extLst>
                </p14:cNvPr>
                <p14:cNvContentPartPr/>
                <p14:nvPr/>
              </p14:nvContentPartPr>
              <p14:xfrm>
                <a:off x="9471613" y="1143552"/>
                <a:ext cx="92520" cy="103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83DDFCF-89B8-4095-95E7-D25A6A4E4DA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67293" y="1139232"/>
                  <a:ext cx="101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5C3325C-5274-48E4-B55B-3E27B01505D0}"/>
                    </a:ext>
                  </a:extLst>
                </p14:cNvPr>
                <p14:cNvContentPartPr/>
                <p14:nvPr/>
              </p14:nvContentPartPr>
              <p14:xfrm>
                <a:off x="9510493" y="1356312"/>
                <a:ext cx="5400" cy="1080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5C3325C-5274-48E4-B55B-3E27B01505D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506173" y="1351992"/>
                  <a:ext cx="14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706C97E-B6BC-4BA0-B289-66B9B249C8F5}"/>
                    </a:ext>
                  </a:extLst>
                </p14:cNvPr>
                <p14:cNvContentPartPr/>
                <p14:nvPr/>
              </p14:nvContentPartPr>
              <p14:xfrm>
                <a:off x="9442093" y="1345152"/>
                <a:ext cx="77760" cy="98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706C97E-B6BC-4BA0-B289-66B9B249C8F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437773" y="1340832"/>
                  <a:ext cx="86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8535DAA-A198-4B19-A662-8BCE9CD4CA12}"/>
                    </a:ext>
                  </a:extLst>
                </p14:cNvPr>
                <p14:cNvContentPartPr/>
                <p14:nvPr/>
              </p14:nvContentPartPr>
              <p14:xfrm>
                <a:off x="5537173" y="1257672"/>
                <a:ext cx="1149840" cy="40669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8535DAA-A198-4B19-A662-8BCE9CD4CA1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532853" y="1253352"/>
                  <a:ext cx="1158480" cy="40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E7F9540-34D7-4C92-B672-B83DD288EB44}"/>
                    </a:ext>
                  </a:extLst>
                </p14:cNvPr>
                <p14:cNvContentPartPr/>
                <p14:nvPr/>
              </p14:nvContentPartPr>
              <p14:xfrm>
                <a:off x="6810133" y="867432"/>
                <a:ext cx="181440" cy="21495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E7F9540-34D7-4C92-B672-B83DD288EB4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805813" y="863112"/>
                  <a:ext cx="190080" cy="21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ABADF0F-AD97-4D8B-8382-314A88C32E51}"/>
                    </a:ext>
                  </a:extLst>
                </p14:cNvPr>
                <p14:cNvContentPartPr/>
                <p14:nvPr/>
              </p14:nvContentPartPr>
              <p14:xfrm>
                <a:off x="6967453" y="715152"/>
                <a:ext cx="2970720" cy="2818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ABADF0F-AD97-4D8B-8382-314A88C32E5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963133" y="710832"/>
                  <a:ext cx="2979360" cy="28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55CF7F0-B51C-446D-B48B-5C91F3C61B26}"/>
                    </a:ext>
                  </a:extLst>
                </p14:cNvPr>
                <p14:cNvContentPartPr/>
                <p14:nvPr/>
              </p14:nvContentPartPr>
              <p14:xfrm>
                <a:off x="7056373" y="952032"/>
                <a:ext cx="185760" cy="113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55CF7F0-B51C-446D-B48B-5C91F3C61B2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052053" y="947712"/>
                  <a:ext cx="194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4E5693E-61FC-4247-BD7F-D8A0F6D37193}"/>
                    </a:ext>
                  </a:extLst>
                </p14:cNvPr>
                <p14:cNvContentPartPr/>
                <p14:nvPr/>
              </p14:nvContentPartPr>
              <p14:xfrm>
                <a:off x="7252933" y="1003872"/>
                <a:ext cx="66240" cy="417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4E5693E-61FC-4247-BD7F-D8A0F6D3719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248613" y="999552"/>
                  <a:ext cx="74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95723EF-C572-4909-BDCB-E719E53BB2AB}"/>
                    </a:ext>
                  </a:extLst>
                </p14:cNvPr>
                <p14:cNvContentPartPr/>
                <p14:nvPr/>
              </p14:nvContentPartPr>
              <p14:xfrm>
                <a:off x="7355893" y="1004952"/>
                <a:ext cx="77400" cy="46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95723EF-C572-4909-BDCB-E719E53BB2A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351573" y="1000632"/>
                  <a:ext cx="86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99D309C-F186-4A7E-8755-6C0DFCBD0598}"/>
                    </a:ext>
                  </a:extLst>
                </p14:cNvPr>
                <p14:cNvContentPartPr/>
                <p14:nvPr/>
              </p14:nvContentPartPr>
              <p14:xfrm>
                <a:off x="7431133" y="962112"/>
                <a:ext cx="192240" cy="903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99D309C-F186-4A7E-8755-6C0DFCBD059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426813" y="957792"/>
                  <a:ext cx="200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C05EA46-E886-4C62-9882-84D2257F5891}"/>
                    </a:ext>
                  </a:extLst>
                </p14:cNvPr>
                <p14:cNvContentPartPr/>
                <p14:nvPr/>
              </p14:nvContentPartPr>
              <p14:xfrm>
                <a:off x="7650373" y="1018632"/>
                <a:ext cx="71640" cy="45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C05EA46-E886-4C62-9882-84D2257F589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46053" y="1014312"/>
                  <a:ext cx="80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22F611A-3E27-474A-9495-F25E4C7A510B}"/>
                    </a:ext>
                  </a:extLst>
                </p14:cNvPr>
                <p14:cNvContentPartPr/>
                <p14:nvPr/>
              </p14:nvContentPartPr>
              <p14:xfrm>
                <a:off x="7871413" y="989112"/>
                <a:ext cx="96840" cy="72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22F611A-3E27-474A-9495-F25E4C7A510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67093" y="984792"/>
                  <a:ext cx="105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5AEB123-50D4-4DCA-B91E-544DCC84FE38}"/>
                    </a:ext>
                  </a:extLst>
                </p14:cNvPr>
                <p14:cNvContentPartPr/>
                <p14:nvPr/>
              </p14:nvContentPartPr>
              <p14:xfrm>
                <a:off x="7984813" y="980112"/>
                <a:ext cx="64800" cy="73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5AEB123-50D4-4DCA-B91E-544DCC84FE3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80493" y="975792"/>
                  <a:ext cx="73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713EE21-CC9B-41AD-819B-680BA991B20C}"/>
                    </a:ext>
                  </a:extLst>
                </p14:cNvPr>
                <p14:cNvContentPartPr/>
                <p14:nvPr/>
              </p14:nvContentPartPr>
              <p14:xfrm>
                <a:off x="8132773" y="972912"/>
                <a:ext cx="129600" cy="1886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713EE21-CC9B-41AD-819B-680BA991B20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128453" y="968592"/>
                  <a:ext cx="138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2C1BCF9-B63B-42CF-9CB6-E28790010DDA}"/>
                    </a:ext>
                  </a:extLst>
                </p14:cNvPr>
                <p14:cNvContentPartPr/>
                <p14:nvPr/>
              </p14:nvContentPartPr>
              <p14:xfrm>
                <a:off x="8284693" y="932952"/>
                <a:ext cx="53640" cy="1191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2C1BCF9-B63B-42CF-9CB6-E28790010DD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80373" y="928632"/>
                  <a:ext cx="62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D4817C8-461F-4BB0-B175-CFBDECFFB0A7}"/>
                    </a:ext>
                  </a:extLst>
                </p14:cNvPr>
                <p14:cNvContentPartPr/>
                <p14:nvPr/>
              </p14:nvContentPartPr>
              <p14:xfrm>
                <a:off x="8337253" y="909192"/>
                <a:ext cx="57960" cy="135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D4817C8-461F-4BB0-B175-CFBDECFFB0A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32933" y="904872"/>
                  <a:ext cx="66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ED43248-8423-4205-970E-5642B2C7175D}"/>
                    </a:ext>
                  </a:extLst>
                </p14:cNvPr>
                <p14:cNvContentPartPr/>
                <p14:nvPr/>
              </p14:nvContentPartPr>
              <p14:xfrm>
                <a:off x="8252653" y="904872"/>
                <a:ext cx="360" cy="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ED43248-8423-4205-970E-5642B2C7175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248333" y="9005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F6FE684-9286-45F9-9D6E-CA3AC073085D}"/>
                    </a:ext>
                  </a:extLst>
                </p14:cNvPr>
                <p14:cNvContentPartPr/>
                <p14:nvPr/>
              </p14:nvContentPartPr>
              <p14:xfrm>
                <a:off x="7028293" y="1201152"/>
                <a:ext cx="109440" cy="1288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F6FE684-9286-45F9-9D6E-CA3AC073085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23973" y="1196832"/>
                  <a:ext cx="118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E547D89-E4FE-41F9-ACF0-0C4B345CDF0A}"/>
                    </a:ext>
                  </a:extLst>
                </p14:cNvPr>
                <p14:cNvContentPartPr/>
                <p14:nvPr/>
              </p14:nvContentPartPr>
              <p14:xfrm>
                <a:off x="7157533" y="1246872"/>
                <a:ext cx="157680" cy="622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E547D89-E4FE-41F9-ACF0-0C4B345CDF0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153213" y="1242552"/>
                  <a:ext cx="166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5BE7DD5-F1CA-4F92-AFC7-B6B339531DEF}"/>
                    </a:ext>
                  </a:extLst>
                </p14:cNvPr>
                <p14:cNvContentPartPr/>
                <p14:nvPr/>
              </p14:nvContentPartPr>
              <p14:xfrm>
                <a:off x="7331773" y="1224192"/>
                <a:ext cx="102240" cy="658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5BE7DD5-F1CA-4F92-AFC7-B6B339531DE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27453" y="1219872"/>
                  <a:ext cx="110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4D575F1-9D8F-4276-9E44-B2A7CD9C6177}"/>
                    </a:ext>
                  </a:extLst>
                </p14:cNvPr>
                <p14:cNvContentPartPr/>
                <p14:nvPr/>
              </p14:nvContentPartPr>
              <p14:xfrm>
                <a:off x="7461013" y="1239672"/>
                <a:ext cx="56160" cy="55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4D575F1-9D8F-4276-9E44-B2A7CD9C617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56693" y="1235352"/>
                  <a:ext cx="64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3159517-D01D-4537-8D0E-30193E07124C}"/>
                    </a:ext>
                  </a:extLst>
                </p14:cNvPr>
                <p14:cNvContentPartPr/>
                <p14:nvPr/>
              </p14:nvContentPartPr>
              <p14:xfrm>
                <a:off x="7535893" y="1237872"/>
                <a:ext cx="65520" cy="59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3159517-D01D-4537-8D0E-30193E07124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31573" y="1233552"/>
                  <a:ext cx="74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3202A74-E469-45F3-B6CE-FC6AEE30B16F}"/>
                    </a:ext>
                  </a:extLst>
                </p14:cNvPr>
                <p14:cNvContentPartPr/>
                <p14:nvPr/>
              </p14:nvContentPartPr>
              <p14:xfrm>
                <a:off x="7647493" y="1179192"/>
                <a:ext cx="106200" cy="117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3202A74-E469-45F3-B6CE-FC6AEE30B16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43173" y="1174872"/>
                  <a:ext cx="114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EB83CE5-C748-461B-BB01-1BD12969D3EB}"/>
                    </a:ext>
                  </a:extLst>
                </p14:cNvPr>
                <p14:cNvContentPartPr/>
                <p14:nvPr/>
              </p14:nvContentPartPr>
              <p14:xfrm>
                <a:off x="7610773" y="1214112"/>
                <a:ext cx="77760" cy="18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EB83CE5-C748-461B-BB01-1BD12969D3E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606453" y="1209792"/>
                  <a:ext cx="86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3B367F9-4E6A-4B99-BB3E-46C5863B1401}"/>
                    </a:ext>
                  </a:extLst>
                </p14:cNvPr>
                <p14:cNvContentPartPr/>
                <p14:nvPr/>
              </p14:nvContentPartPr>
              <p14:xfrm>
                <a:off x="7545253" y="1173072"/>
                <a:ext cx="83880" cy="1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3B367F9-4E6A-4B99-BB3E-46C5863B140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40933" y="1168752"/>
                  <a:ext cx="925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0E8438E-65DE-4F51-9709-1D7B34A916DE}"/>
                    </a:ext>
                  </a:extLst>
                </p14:cNvPr>
                <p14:cNvContentPartPr/>
                <p14:nvPr/>
              </p14:nvContentPartPr>
              <p14:xfrm>
                <a:off x="7752613" y="1189632"/>
                <a:ext cx="159480" cy="1112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0E8438E-65DE-4F51-9709-1D7B34A916D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48293" y="1185312"/>
                  <a:ext cx="168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ADCE520-6DD9-4F07-A56B-C3DA538334D8}"/>
                    </a:ext>
                  </a:extLst>
                </p14:cNvPr>
                <p14:cNvContentPartPr/>
                <p14:nvPr/>
              </p14:nvContentPartPr>
              <p14:xfrm>
                <a:off x="7905253" y="1209432"/>
                <a:ext cx="14760" cy="9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ADCE520-6DD9-4F07-A56B-C3DA538334D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900933" y="1205112"/>
                  <a:ext cx="23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3818627-3728-48E6-BA1F-01407306A122}"/>
                    </a:ext>
                  </a:extLst>
                </p14:cNvPr>
                <p14:cNvContentPartPr/>
                <p14:nvPr/>
              </p14:nvContentPartPr>
              <p14:xfrm>
                <a:off x="7938013" y="1152552"/>
                <a:ext cx="112320" cy="130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3818627-3728-48E6-BA1F-01407306A12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33693" y="1148232"/>
                  <a:ext cx="120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2B1DB4B-F7ED-4F52-88E9-4A992C1B0F02}"/>
                    </a:ext>
                  </a:extLst>
                </p14:cNvPr>
                <p14:cNvContentPartPr/>
                <p14:nvPr/>
              </p14:nvContentPartPr>
              <p14:xfrm>
                <a:off x="7054933" y="1439832"/>
                <a:ext cx="2880" cy="122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2B1DB4B-F7ED-4F52-88E9-4A992C1B0F0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050613" y="1435512"/>
                  <a:ext cx="11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C935DE1-665F-4814-94F0-603C74B9FC89}"/>
                    </a:ext>
                  </a:extLst>
                </p14:cNvPr>
                <p14:cNvContentPartPr/>
                <p14:nvPr/>
              </p14:nvContentPartPr>
              <p14:xfrm>
                <a:off x="6955213" y="1402392"/>
                <a:ext cx="165240" cy="95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C935DE1-665F-4814-94F0-603C74B9FC8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50893" y="1398072"/>
                  <a:ext cx="173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F929F6A-7529-4FA4-A8C6-AB115C78F2F5}"/>
                    </a:ext>
                  </a:extLst>
                </p14:cNvPr>
                <p14:cNvContentPartPr/>
                <p14:nvPr/>
              </p14:nvContentPartPr>
              <p14:xfrm>
                <a:off x="7124053" y="1465032"/>
                <a:ext cx="151200" cy="792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F929F6A-7529-4FA4-A8C6-AB115C78F2F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19733" y="1460712"/>
                  <a:ext cx="159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CDDBBD-378D-4F49-A95B-4A03A2FBA56B}"/>
                    </a:ext>
                  </a:extLst>
                </p14:cNvPr>
                <p14:cNvContentPartPr/>
                <p14:nvPr/>
              </p14:nvContentPartPr>
              <p14:xfrm>
                <a:off x="7256533" y="1429392"/>
                <a:ext cx="48960" cy="17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CDDBBD-378D-4F49-A95B-4A03A2FBA56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252213" y="1425072"/>
                  <a:ext cx="57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58D103E-C750-4F8B-8A7A-131A78D38CF5}"/>
                    </a:ext>
                  </a:extLst>
                </p14:cNvPr>
                <p14:cNvContentPartPr/>
                <p14:nvPr/>
              </p14:nvContentPartPr>
              <p14:xfrm>
                <a:off x="7297573" y="1458552"/>
                <a:ext cx="67320" cy="723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58D103E-C750-4F8B-8A7A-131A78D38CF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293253" y="1454232"/>
                  <a:ext cx="75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38D39F8-8949-4488-80CA-22A16828E595}"/>
                    </a:ext>
                  </a:extLst>
                </p14:cNvPr>
                <p14:cNvContentPartPr/>
                <p14:nvPr/>
              </p14:nvContentPartPr>
              <p14:xfrm>
                <a:off x="7398373" y="1456032"/>
                <a:ext cx="93960" cy="637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38D39F8-8949-4488-80CA-22A16828E59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94053" y="1451712"/>
                  <a:ext cx="102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C213948-34B7-4194-97DF-86E8D1D3CE02}"/>
                    </a:ext>
                  </a:extLst>
                </p14:cNvPr>
                <p14:cNvContentPartPr/>
                <p14:nvPr/>
              </p14:nvContentPartPr>
              <p14:xfrm>
                <a:off x="7484773" y="1428312"/>
                <a:ext cx="45000" cy="295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C213948-34B7-4194-97DF-86E8D1D3CE0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480453" y="1423992"/>
                  <a:ext cx="53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C136E13-5DC5-4FBB-B18F-43E368F7C9DA}"/>
                    </a:ext>
                  </a:extLst>
                </p14:cNvPr>
                <p14:cNvContentPartPr/>
                <p14:nvPr/>
              </p14:nvContentPartPr>
              <p14:xfrm>
                <a:off x="7518253" y="1462152"/>
                <a:ext cx="83160" cy="145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C136E13-5DC5-4FBB-B18F-43E368F7C9D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513933" y="1457832"/>
                  <a:ext cx="91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A71A013-5322-4BDC-8D1E-7EA102063902}"/>
                    </a:ext>
                  </a:extLst>
                </p14:cNvPr>
                <p14:cNvContentPartPr/>
                <p14:nvPr/>
              </p14:nvContentPartPr>
              <p14:xfrm>
                <a:off x="7610773" y="1413192"/>
                <a:ext cx="163080" cy="1008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A71A013-5322-4BDC-8D1E-7EA10206390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606453" y="1408872"/>
                  <a:ext cx="171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AF7CF19-7883-41FD-994A-27B6D4543979}"/>
                    </a:ext>
                  </a:extLst>
                </p14:cNvPr>
                <p14:cNvContentPartPr/>
                <p14:nvPr/>
              </p14:nvContentPartPr>
              <p14:xfrm>
                <a:off x="7786093" y="1387632"/>
                <a:ext cx="86400" cy="127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AF7CF19-7883-41FD-994A-27B6D454397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781773" y="1383312"/>
                  <a:ext cx="95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50612E3-FB49-4E2E-97E6-F8485C69FD36}"/>
                    </a:ext>
                  </a:extLst>
                </p14:cNvPr>
                <p14:cNvContentPartPr/>
                <p14:nvPr/>
              </p14:nvContentPartPr>
              <p14:xfrm>
                <a:off x="7845853" y="1373232"/>
                <a:ext cx="282960" cy="132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50612E3-FB49-4E2E-97E6-F8485C69FD3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841533" y="1368912"/>
                  <a:ext cx="291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DB5CB1E-B1B6-4147-BF66-45C1337C67AC}"/>
                    </a:ext>
                  </a:extLst>
                </p14:cNvPr>
                <p14:cNvContentPartPr/>
                <p14:nvPr/>
              </p14:nvContentPartPr>
              <p14:xfrm>
                <a:off x="7867093" y="1367112"/>
                <a:ext cx="59760" cy="4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DB5CB1E-B1B6-4147-BF66-45C1337C67A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862773" y="1362792"/>
                  <a:ext cx="68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BF9C54B-664B-40AE-B841-391CE4464E89}"/>
                    </a:ext>
                  </a:extLst>
                </p14:cNvPr>
                <p14:cNvContentPartPr/>
                <p14:nvPr/>
              </p14:nvContentPartPr>
              <p14:xfrm>
                <a:off x="7037653" y="1664832"/>
                <a:ext cx="100080" cy="67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BF9C54B-664B-40AE-B841-391CE4464E8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33333" y="1660512"/>
                  <a:ext cx="108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3A329B8-8928-4178-966C-A47A7D6E9F65}"/>
                    </a:ext>
                  </a:extLst>
                </p14:cNvPr>
                <p14:cNvContentPartPr/>
                <p14:nvPr/>
              </p14:nvContentPartPr>
              <p14:xfrm>
                <a:off x="7103533" y="1611192"/>
                <a:ext cx="23040" cy="15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3A329B8-8928-4178-966C-A47A7D6E9F6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99213" y="1606872"/>
                  <a:ext cx="31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7F7E39F-0BB6-4220-B8CF-D28DC9F644CE}"/>
                    </a:ext>
                  </a:extLst>
                </p14:cNvPr>
                <p14:cNvContentPartPr/>
                <p14:nvPr/>
              </p14:nvContentPartPr>
              <p14:xfrm>
                <a:off x="7234933" y="1621992"/>
                <a:ext cx="203040" cy="1040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7F7E39F-0BB6-4220-B8CF-D28DC9F644C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230613" y="1617672"/>
                  <a:ext cx="211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83C2919-D657-473A-ACC8-6023FA276F8E}"/>
                    </a:ext>
                  </a:extLst>
                </p14:cNvPr>
                <p14:cNvContentPartPr/>
                <p14:nvPr/>
              </p14:nvContentPartPr>
              <p14:xfrm>
                <a:off x="7617253" y="1606512"/>
                <a:ext cx="166320" cy="1112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83C2919-D657-473A-ACC8-6023FA276F8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612933" y="1602192"/>
                  <a:ext cx="174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76AB11B-6B09-41A7-A751-A68226D3BFB1}"/>
                    </a:ext>
                  </a:extLst>
                </p14:cNvPr>
                <p14:cNvContentPartPr/>
                <p14:nvPr/>
              </p14:nvContentPartPr>
              <p14:xfrm>
                <a:off x="7793653" y="1637832"/>
                <a:ext cx="120240" cy="856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76AB11B-6B09-41A7-A751-A68226D3BFB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789333" y="1633512"/>
                  <a:ext cx="128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8F355C4-5B82-4E06-82CE-117892E09C04}"/>
                    </a:ext>
                  </a:extLst>
                </p14:cNvPr>
                <p14:cNvContentPartPr/>
                <p14:nvPr/>
              </p14:nvContentPartPr>
              <p14:xfrm>
                <a:off x="7877893" y="1556832"/>
                <a:ext cx="54000" cy="155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8F355C4-5B82-4E06-82CE-117892E09C0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73573" y="1552512"/>
                  <a:ext cx="62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209A173-6A18-4745-9E38-A2E9528405E4}"/>
                    </a:ext>
                  </a:extLst>
                </p14:cNvPr>
                <p14:cNvContentPartPr/>
                <p14:nvPr/>
              </p14:nvContentPartPr>
              <p14:xfrm>
                <a:off x="7924693" y="1633872"/>
                <a:ext cx="75960" cy="777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209A173-6A18-4745-9E38-A2E9528405E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920373" y="1629552"/>
                  <a:ext cx="84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5667580-7606-4AC5-828A-C72EBBA5134A}"/>
                    </a:ext>
                  </a:extLst>
                </p14:cNvPr>
                <p14:cNvContentPartPr/>
                <p14:nvPr/>
              </p14:nvContentPartPr>
              <p14:xfrm>
                <a:off x="8008933" y="1567632"/>
                <a:ext cx="88200" cy="138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5667580-7606-4AC5-828A-C72EBBA5134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004613" y="1563312"/>
                  <a:ext cx="96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996EC2A-E840-47BF-883B-467D3C28A018}"/>
                    </a:ext>
                  </a:extLst>
                </p14:cNvPr>
                <p14:cNvContentPartPr/>
                <p14:nvPr/>
              </p14:nvContentPartPr>
              <p14:xfrm>
                <a:off x="8123413" y="1557912"/>
                <a:ext cx="178920" cy="153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996EC2A-E840-47BF-883B-467D3C28A01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119093" y="1553592"/>
                  <a:ext cx="187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58E720-E6FB-4C4E-8981-43DDB1B3CF28}"/>
                    </a:ext>
                  </a:extLst>
                </p14:cNvPr>
                <p14:cNvContentPartPr/>
                <p14:nvPr/>
              </p14:nvContentPartPr>
              <p14:xfrm>
                <a:off x="7876093" y="1553232"/>
                <a:ext cx="66600" cy="165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58E720-E6FB-4C4E-8981-43DDB1B3CF2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71773" y="1548912"/>
                  <a:ext cx="75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C446162-1863-4050-8C7E-92EDA6107FF6}"/>
                    </a:ext>
                  </a:extLst>
                </p14:cNvPr>
                <p14:cNvContentPartPr/>
                <p14:nvPr/>
              </p14:nvContentPartPr>
              <p14:xfrm>
                <a:off x="8359213" y="1645032"/>
                <a:ext cx="27720" cy="57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C446162-1863-4050-8C7E-92EDA6107FF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54893" y="1640712"/>
                  <a:ext cx="36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7AD95F7-5F6B-48B9-9915-07CCDC99FD11}"/>
                    </a:ext>
                  </a:extLst>
                </p14:cNvPr>
                <p14:cNvContentPartPr/>
                <p14:nvPr/>
              </p14:nvContentPartPr>
              <p14:xfrm>
                <a:off x="8383693" y="1698312"/>
                <a:ext cx="21240" cy="129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7AD95F7-5F6B-48B9-9915-07CCDC99FD1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79373" y="1693992"/>
                  <a:ext cx="29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EFB7E68-772A-44F6-8679-AA891F66221A}"/>
                    </a:ext>
                  </a:extLst>
                </p14:cNvPr>
                <p14:cNvContentPartPr/>
                <p14:nvPr/>
              </p14:nvContentPartPr>
              <p14:xfrm>
                <a:off x="7100653" y="1891632"/>
                <a:ext cx="13680" cy="1238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EFB7E68-772A-44F6-8679-AA891F66221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096333" y="1887312"/>
                  <a:ext cx="2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C3E3E64-D176-439F-B184-35ECC5D4F4D5}"/>
                    </a:ext>
                  </a:extLst>
                </p14:cNvPr>
                <p14:cNvContentPartPr/>
                <p14:nvPr/>
              </p14:nvContentPartPr>
              <p14:xfrm>
                <a:off x="7063213" y="1845912"/>
                <a:ext cx="21960" cy="118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C3E3E64-D176-439F-B184-35ECC5D4F4D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058893" y="1841592"/>
                  <a:ext cx="30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72BBF6D-4F63-4C46-A6A0-630E2F170639}"/>
                    </a:ext>
                  </a:extLst>
                </p14:cNvPr>
                <p14:cNvContentPartPr/>
                <p14:nvPr/>
              </p14:nvContentPartPr>
              <p14:xfrm>
                <a:off x="7142053" y="1900632"/>
                <a:ext cx="64080" cy="846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72BBF6D-4F63-4C46-A6A0-630E2F17063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137733" y="1896312"/>
                  <a:ext cx="72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456CC2F-ABE0-429B-9852-D87B8132C3ED}"/>
                    </a:ext>
                  </a:extLst>
                </p14:cNvPr>
                <p14:cNvContentPartPr/>
                <p14:nvPr/>
              </p14:nvContentPartPr>
              <p14:xfrm>
                <a:off x="7150693" y="1907472"/>
                <a:ext cx="89640" cy="842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456CC2F-ABE0-429B-9852-D87B8132C3E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146373" y="1903152"/>
                  <a:ext cx="98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C50DFF8-70C2-40E3-A090-B705DFE6C466}"/>
                    </a:ext>
                  </a:extLst>
                </p14:cNvPr>
                <p14:cNvContentPartPr/>
                <p14:nvPr/>
              </p14:nvContentPartPr>
              <p14:xfrm>
                <a:off x="7252933" y="1910352"/>
                <a:ext cx="80280" cy="82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C50DFF8-70C2-40E3-A090-B705DFE6C46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248613" y="1906032"/>
                  <a:ext cx="88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4EB93B2-7460-4685-AE74-EF71B88B9B18}"/>
                    </a:ext>
                  </a:extLst>
                </p14:cNvPr>
                <p14:cNvContentPartPr/>
                <p14:nvPr/>
              </p14:nvContentPartPr>
              <p14:xfrm>
                <a:off x="7383253" y="1839792"/>
                <a:ext cx="82800" cy="1386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4EB93B2-7460-4685-AE74-EF71B88B9B1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378933" y="1835472"/>
                  <a:ext cx="91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5811145-8CB9-4E48-B038-5A83E6D1985E}"/>
                    </a:ext>
                  </a:extLst>
                </p14:cNvPr>
                <p14:cNvContentPartPr/>
                <p14:nvPr/>
              </p14:nvContentPartPr>
              <p14:xfrm>
                <a:off x="7490533" y="1888392"/>
                <a:ext cx="126000" cy="907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5811145-8CB9-4E48-B038-5A83E6D1985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486213" y="1884072"/>
                  <a:ext cx="134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ABD49BD-8BC6-40C9-8533-B63C4C1A4FB6}"/>
                    </a:ext>
                  </a:extLst>
                </p14:cNvPr>
                <p14:cNvContentPartPr/>
                <p14:nvPr/>
              </p14:nvContentPartPr>
              <p14:xfrm>
                <a:off x="7591693" y="1896672"/>
                <a:ext cx="81360" cy="871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ABD49BD-8BC6-40C9-8533-B63C4C1A4FB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587373" y="1892352"/>
                  <a:ext cx="90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BE14695-401C-409E-96FC-523432134CFD}"/>
                    </a:ext>
                  </a:extLst>
                </p14:cNvPr>
                <p14:cNvContentPartPr/>
                <p14:nvPr/>
              </p14:nvContentPartPr>
              <p14:xfrm>
                <a:off x="7673053" y="1908912"/>
                <a:ext cx="245520" cy="633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BE14695-401C-409E-96FC-523432134CF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668733" y="1904592"/>
                  <a:ext cx="254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EAA077B-2902-42FA-8BD5-8F62F3B2AF65}"/>
                    </a:ext>
                  </a:extLst>
                </p14:cNvPr>
                <p14:cNvContentPartPr/>
                <p14:nvPr/>
              </p14:nvContentPartPr>
              <p14:xfrm>
                <a:off x="7907773" y="1878672"/>
                <a:ext cx="311760" cy="730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EAA077B-2902-42FA-8BD5-8F62F3B2AF6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903453" y="1874352"/>
                  <a:ext cx="320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4220BD2-A903-4082-829B-B9FFD18B3EB6}"/>
                    </a:ext>
                  </a:extLst>
                </p14:cNvPr>
                <p14:cNvContentPartPr/>
                <p14:nvPr/>
              </p14:nvContentPartPr>
              <p14:xfrm>
                <a:off x="7080853" y="2145432"/>
                <a:ext cx="208440" cy="75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4220BD2-A903-4082-829B-B9FFD18B3EB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076533" y="2141112"/>
                  <a:ext cx="217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CF466E7-0937-4F04-841D-C68AB44DF4C3}"/>
                    </a:ext>
                  </a:extLst>
                </p14:cNvPr>
                <p14:cNvContentPartPr/>
                <p14:nvPr/>
              </p14:nvContentPartPr>
              <p14:xfrm>
                <a:off x="7279933" y="2120952"/>
                <a:ext cx="18720" cy="46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CF466E7-0937-4F04-841D-C68AB44DF4C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275613" y="2116632"/>
                  <a:ext cx="27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E628358-65B0-4F06-BA24-33570CA3D4AC}"/>
                    </a:ext>
                  </a:extLst>
                </p14:cNvPr>
                <p14:cNvContentPartPr/>
                <p14:nvPr/>
              </p14:nvContentPartPr>
              <p14:xfrm>
                <a:off x="7471813" y="2092512"/>
                <a:ext cx="425160" cy="1339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E628358-65B0-4F06-BA24-33570CA3D4A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467493" y="2088192"/>
                  <a:ext cx="433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DAB9B52-EC15-4821-AA3D-E4D0E358CDA2}"/>
                    </a:ext>
                  </a:extLst>
                </p14:cNvPr>
                <p14:cNvContentPartPr/>
                <p14:nvPr/>
              </p14:nvContentPartPr>
              <p14:xfrm>
                <a:off x="7862413" y="2056872"/>
                <a:ext cx="78480" cy="131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DAB9B52-EC15-4821-AA3D-E4D0E358CDA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858093" y="2052552"/>
                  <a:ext cx="87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276ACF0-26B0-4490-BFB6-E192976ADECA}"/>
                    </a:ext>
                  </a:extLst>
                </p14:cNvPr>
                <p14:cNvContentPartPr/>
                <p14:nvPr/>
              </p14:nvContentPartPr>
              <p14:xfrm>
                <a:off x="7855933" y="2080272"/>
                <a:ext cx="64080" cy="46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276ACF0-26B0-4490-BFB6-E192976ADEC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851613" y="2075952"/>
                  <a:ext cx="72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66F6926-0154-480B-8D99-BC3CFAF15AE4}"/>
                    </a:ext>
                  </a:extLst>
                </p14:cNvPr>
                <p14:cNvContentPartPr/>
                <p14:nvPr/>
              </p14:nvContentPartPr>
              <p14:xfrm>
                <a:off x="7960693" y="2098272"/>
                <a:ext cx="67320" cy="734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66F6926-0154-480B-8D99-BC3CFAF15AE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956373" y="2093952"/>
                  <a:ext cx="7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DC2EFAE-EC2F-4FEF-98CB-10D2426ACD03}"/>
                    </a:ext>
                  </a:extLst>
                </p14:cNvPr>
                <p14:cNvContentPartPr/>
                <p14:nvPr/>
              </p14:nvContentPartPr>
              <p14:xfrm>
                <a:off x="8069413" y="2114472"/>
                <a:ext cx="179640" cy="676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DC2EFAE-EC2F-4FEF-98CB-10D2426ACD0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065093" y="2110152"/>
                  <a:ext cx="188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DA34B01-2764-4EE2-915E-1C1535832938}"/>
                    </a:ext>
                  </a:extLst>
                </p14:cNvPr>
                <p14:cNvContentPartPr/>
                <p14:nvPr/>
              </p14:nvContentPartPr>
              <p14:xfrm>
                <a:off x="8246533" y="2088192"/>
                <a:ext cx="101880" cy="70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DA34B01-2764-4EE2-915E-1C153583293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242213" y="2083872"/>
                  <a:ext cx="110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F6AA3D0-B55B-4312-95E3-1B38769B8E3B}"/>
                    </a:ext>
                  </a:extLst>
                </p14:cNvPr>
                <p14:cNvContentPartPr/>
                <p14:nvPr/>
              </p14:nvContentPartPr>
              <p14:xfrm>
                <a:off x="8362093" y="2038872"/>
                <a:ext cx="73800" cy="1159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F6AA3D0-B55B-4312-95E3-1B38769B8E3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357773" y="2034552"/>
                  <a:ext cx="82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2F657CD-9563-4A9F-99DD-30B440774699}"/>
                    </a:ext>
                  </a:extLst>
                </p14:cNvPr>
                <p14:cNvContentPartPr/>
                <p14:nvPr/>
              </p14:nvContentPartPr>
              <p14:xfrm>
                <a:off x="8466493" y="2037072"/>
                <a:ext cx="95040" cy="1108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2F657CD-9563-4A9F-99DD-30B44077469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462173" y="2032752"/>
                  <a:ext cx="103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00AE235-D97E-4956-BCA3-DD39E2BEE88C}"/>
                    </a:ext>
                  </a:extLst>
                </p14:cNvPr>
                <p14:cNvContentPartPr/>
                <p14:nvPr/>
              </p14:nvContentPartPr>
              <p14:xfrm>
                <a:off x="7052413" y="2331912"/>
                <a:ext cx="201600" cy="1717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00AE235-D97E-4956-BCA3-DD39E2BEE88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048093" y="2327592"/>
                  <a:ext cx="210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E8337D7-09D7-4F40-ABB4-80FC7E065352}"/>
                    </a:ext>
                  </a:extLst>
                </p14:cNvPr>
                <p14:cNvContentPartPr/>
                <p14:nvPr/>
              </p14:nvContentPartPr>
              <p14:xfrm>
                <a:off x="7230253" y="2372952"/>
                <a:ext cx="17640" cy="7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E8337D7-09D7-4F40-ABB4-80FC7E06535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225933" y="2368632"/>
                  <a:ext cx="26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BD6CB07-F33C-4CD4-97DE-E923FF87BB78}"/>
                    </a:ext>
                  </a:extLst>
                </p14:cNvPr>
                <p14:cNvContentPartPr/>
                <p14:nvPr/>
              </p14:nvContentPartPr>
              <p14:xfrm>
                <a:off x="7242493" y="2417232"/>
                <a:ext cx="63360" cy="50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BD6CB07-F33C-4CD4-97DE-E923FF87BB7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238173" y="2412912"/>
                  <a:ext cx="72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941CE36-BBDB-4804-B2D8-B45765478E48}"/>
                    </a:ext>
                  </a:extLst>
                </p14:cNvPr>
                <p14:cNvContentPartPr/>
                <p14:nvPr/>
              </p14:nvContentPartPr>
              <p14:xfrm>
                <a:off x="7364173" y="2365032"/>
                <a:ext cx="103680" cy="1069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941CE36-BBDB-4804-B2D8-B45765478E4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359853" y="2360712"/>
                  <a:ext cx="11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CA7010F-F11C-4679-963D-3F662DF84270}"/>
                    </a:ext>
                  </a:extLst>
                </p14:cNvPr>
                <p14:cNvContentPartPr/>
                <p14:nvPr/>
              </p14:nvContentPartPr>
              <p14:xfrm>
                <a:off x="7472533" y="2320752"/>
                <a:ext cx="165960" cy="1504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CA7010F-F11C-4679-963D-3F662DF8427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468213" y="2316432"/>
                  <a:ext cx="174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A65B1D5-739A-4437-A81D-45616A450FC0}"/>
                    </a:ext>
                  </a:extLst>
                </p14:cNvPr>
                <p14:cNvContentPartPr/>
                <p14:nvPr/>
              </p14:nvContentPartPr>
              <p14:xfrm>
                <a:off x="7782133" y="2373312"/>
                <a:ext cx="168480" cy="666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A65B1D5-739A-4437-A81D-45616A450FC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777813" y="2368992"/>
                  <a:ext cx="177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CE47083-B846-463B-B325-BA7B54047153}"/>
                    </a:ext>
                  </a:extLst>
                </p14:cNvPr>
                <p14:cNvContentPartPr/>
                <p14:nvPr/>
              </p14:nvContentPartPr>
              <p14:xfrm>
                <a:off x="7961413" y="2379792"/>
                <a:ext cx="204120" cy="590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CE47083-B846-463B-B325-BA7B5404715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957093" y="2375472"/>
                  <a:ext cx="212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8F94A7D-91C1-432C-9850-135472BA142E}"/>
                    </a:ext>
                  </a:extLst>
                </p14:cNvPr>
                <p14:cNvContentPartPr/>
                <p14:nvPr/>
              </p14:nvContentPartPr>
              <p14:xfrm>
                <a:off x="8232133" y="2323992"/>
                <a:ext cx="179280" cy="110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8F94A7D-91C1-432C-9850-135472BA142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227813" y="2319672"/>
                  <a:ext cx="187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BCA667B-18B0-4076-9C06-4440293AAB91}"/>
                    </a:ext>
                  </a:extLst>
                </p14:cNvPr>
                <p14:cNvContentPartPr/>
                <p14:nvPr/>
              </p14:nvContentPartPr>
              <p14:xfrm>
                <a:off x="8407813" y="2299512"/>
                <a:ext cx="42120" cy="370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BCA667B-18B0-4076-9C06-4440293AAB9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403493" y="2295192"/>
                  <a:ext cx="50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5519A50-0473-431D-972A-46C1B2D11F66}"/>
                    </a:ext>
                  </a:extLst>
                </p14:cNvPr>
                <p14:cNvContentPartPr/>
                <p14:nvPr/>
              </p14:nvContentPartPr>
              <p14:xfrm>
                <a:off x="8420053" y="2339472"/>
                <a:ext cx="52560" cy="84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5519A50-0473-431D-972A-46C1B2D11F6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415733" y="2335152"/>
                  <a:ext cx="61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1FC2EA2-38D9-4700-85C8-51CC714A92C1}"/>
                    </a:ext>
                  </a:extLst>
                </p14:cNvPr>
                <p14:cNvContentPartPr/>
                <p14:nvPr/>
              </p14:nvContentPartPr>
              <p14:xfrm>
                <a:off x="8461453" y="2342352"/>
                <a:ext cx="113400" cy="792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1FC2EA2-38D9-4700-85C8-51CC714A92C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457133" y="2338032"/>
                  <a:ext cx="122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0A57EB6-983D-4835-B9BC-E78E75B1D2F7}"/>
                    </a:ext>
                  </a:extLst>
                </p14:cNvPr>
                <p14:cNvContentPartPr/>
                <p14:nvPr/>
              </p14:nvContentPartPr>
              <p14:xfrm>
                <a:off x="7034773" y="2620992"/>
                <a:ext cx="6840" cy="64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0A57EB6-983D-4835-B9BC-E78E75B1D2F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030453" y="2616672"/>
                  <a:ext cx="15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EF11600-6655-4515-96F1-5DE87D128519}"/>
                    </a:ext>
                  </a:extLst>
                </p14:cNvPr>
                <p14:cNvContentPartPr/>
                <p14:nvPr/>
              </p14:nvContentPartPr>
              <p14:xfrm>
                <a:off x="7012453" y="2624232"/>
                <a:ext cx="29160" cy="1238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EF11600-6655-4515-96F1-5DE87D12851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008133" y="2619912"/>
                  <a:ext cx="37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89276EA-175F-46E4-A253-37820CF5B17D}"/>
                    </a:ext>
                  </a:extLst>
                </p14:cNvPr>
                <p14:cNvContentPartPr/>
                <p14:nvPr/>
              </p14:nvContentPartPr>
              <p14:xfrm>
                <a:off x="6963493" y="2593272"/>
                <a:ext cx="119160" cy="1000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89276EA-175F-46E4-A253-37820CF5B17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959173" y="2588952"/>
                  <a:ext cx="127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80ECFF5-D818-4C6C-B97B-CCA526359BE2}"/>
                    </a:ext>
                  </a:extLst>
                </p14:cNvPr>
                <p14:cNvContentPartPr/>
                <p14:nvPr/>
              </p14:nvContentPartPr>
              <p14:xfrm>
                <a:off x="7069333" y="2639712"/>
                <a:ext cx="141120" cy="76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80ECFF5-D818-4C6C-B97B-CCA526359BE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065013" y="2635392"/>
                  <a:ext cx="149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042A2FA-AA32-43A5-80F3-1F05099BCCFC}"/>
                    </a:ext>
                  </a:extLst>
                </p14:cNvPr>
                <p14:cNvContentPartPr/>
                <p14:nvPr/>
              </p14:nvContentPartPr>
              <p14:xfrm>
                <a:off x="7216933" y="2603352"/>
                <a:ext cx="22320" cy="25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042A2FA-AA32-43A5-80F3-1F05099BCCF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212613" y="2599032"/>
                  <a:ext cx="30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B9F25F5-D0B1-4224-9C36-9AD1835284E4}"/>
                    </a:ext>
                  </a:extLst>
                </p14:cNvPr>
                <p14:cNvContentPartPr/>
                <p14:nvPr/>
              </p14:nvContentPartPr>
              <p14:xfrm>
                <a:off x="7239253" y="2619192"/>
                <a:ext cx="69840" cy="900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B9F25F5-D0B1-4224-9C36-9AD1835284E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34933" y="2614872"/>
                  <a:ext cx="78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E76FBE7-D5B0-4CAB-B787-391B10481D45}"/>
                    </a:ext>
                  </a:extLst>
                </p14:cNvPr>
                <p14:cNvContentPartPr/>
                <p14:nvPr/>
              </p14:nvContentPartPr>
              <p14:xfrm>
                <a:off x="7339333" y="2633232"/>
                <a:ext cx="102960" cy="831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E76FBE7-D5B0-4CAB-B787-391B10481D4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335013" y="2628912"/>
                  <a:ext cx="111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97EF768-D465-4797-A526-02F8F0957997}"/>
                    </a:ext>
                  </a:extLst>
                </p14:cNvPr>
                <p14:cNvContentPartPr/>
                <p14:nvPr/>
              </p14:nvContentPartPr>
              <p14:xfrm>
                <a:off x="7444813" y="2593632"/>
                <a:ext cx="5400" cy="223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97EF768-D465-4797-A526-02F8F095799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440493" y="2589312"/>
                  <a:ext cx="1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3B8C755-72CF-4344-95A8-F3CD9E21895F}"/>
                    </a:ext>
                  </a:extLst>
                </p14:cNvPr>
                <p14:cNvContentPartPr/>
                <p14:nvPr/>
              </p14:nvContentPartPr>
              <p14:xfrm>
                <a:off x="7453093" y="2629272"/>
                <a:ext cx="117000" cy="1591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3B8C755-72CF-4344-95A8-F3CD9E21895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448773" y="2624952"/>
                  <a:ext cx="125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B7FA747-CCE3-4862-A02D-17C9D5B0998C}"/>
                    </a:ext>
                  </a:extLst>
                </p14:cNvPr>
                <p14:cNvContentPartPr/>
                <p14:nvPr/>
              </p14:nvContentPartPr>
              <p14:xfrm>
                <a:off x="7578013" y="2584992"/>
                <a:ext cx="360" cy="3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B7FA747-CCE3-4862-A02D-17C9D5B0998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73693" y="25806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3110DB8-A7F5-43D1-A767-1E85A8139E3F}"/>
                    </a:ext>
                  </a:extLst>
                </p14:cNvPr>
                <p14:cNvContentPartPr/>
                <p14:nvPr/>
              </p14:nvContentPartPr>
              <p14:xfrm>
                <a:off x="7605733" y="2566632"/>
                <a:ext cx="272520" cy="1317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3110DB8-A7F5-43D1-A767-1E85A8139E3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601413" y="2562312"/>
                  <a:ext cx="281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54CAC4E-B6A3-435A-8A8A-6A5E3E1D5D9E}"/>
                    </a:ext>
                  </a:extLst>
                </p14:cNvPr>
                <p14:cNvContentPartPr/>
                <p14:nvPr/>
              </p14:nvContentPartPr>
              <p14:xfrm>
                <a:off x="7837933" y="2530272"/>
                <a:ext cx="354240" cy="1569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54CAC4E-B6A3-435A-8A8A-6A5E3E1D5D9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833613" y="2525952"/>
                  <a:ext cx="362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E1F0F24-3DBE-4880-86C2-ED70EDEBE897}"/>
                    </a:ext>
                  </a:extLst>
                </p14:cNvPr>
                <p14:cNvContentPartPr/>
                <p14:nvPr/>
              </p14:nvContentPartPr>
              <p14:xfrm>
                <a:off x="7879693" y="2537472"/>
                <a:ext cx="42480" cy="11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E1F0F24-3DBE-4880-86C2-ED70EDEBE89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875373" y="2533152"/>
                  <a:ext cx="51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DDAFB49-B11C-4981-945B-E35DEFC6F48D}"/>
                    </a:ext>
                  </a:extLst>
                </p14:cNvPr>
                <p14:cNvContentPartPr/>
                <p14:nvPr/>
              </p14:nvContentPartPr>
              <p14:xfrm>
                <a:off x="7946653" y="2538552"/>
                <a:ext cx="16200" cy="169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DDAFB49-B11C-4981-945B-E35DEFC6F48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942333" y="2534232"/>
                  <a:ext cx="2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D9B8F35-3D80-42DF-9914-FB3A68B9D1E1}"/>
                    </a:ext>
                  </a:extLst>
                </p14:cNvPr>
                <p14:cNvContentPartPr/>
                <p14:nvPr/>
              </p14:nvContentPartPr>
              <p14:xfrm>
                <a:off x="7773493" y="2500392"/>
                <a:ext cx="18000" cy="32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D9B8F35-3D80-42DF-9914-FB3A68B9D1E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69173" y="2496072"/>
                  <a:ext cx="26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60F958A-2E95-4EEA-994E-DBC66A562B85}"/>
                    </a:ext>
                  </a:extLst>
                </p14:cNvPr>
                <p14:cNvContentPartPr/>
                <p14:nvPr/>
              </p14:nvContentPartPr>
              <p14:xfrm>
                <a:off x="8164453" y="2889192"/>
                <a:ext cx="21960" cy="7149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60F958A-2E95-4EEA-994E-DBC66A562B8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160133" y="2884872"/>
                  <a:ext cx="3060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7705996-DE0F-425A-A6AE-99FFBFB47727}"/>
                    </a:ext>
                  </a:extLst>
                </p14:cNvPr>
                <p14:cNvContentPartPr/>
                <p14:nvPr/>
              </p14:nvContentPartPr>
              <p14:xfrm>
                <a:off x="8053933" y="3526032"/>
                <a:ext cx="1026360" cy="781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7705996-DE0F-425A-A6AE-99FFBFB4772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049613" y="3521712"/>
                  <a:ext cx="1035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27AE78E-AB3F-48DF-90BA-269A4A2F13E8}"/>
                    </a:ext>
                  </a:extLst>
                </p14:cNvPr>
                <p14:cNvContentPartPr/>
                <p14:nvPr/>
              </p14:nvContentPartPr>
              <p14:xfrm>
                <a:off x="9020173" y="3490392"/>
                <a:ext cx="168480" cy="1195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27AE78E-AB3F-48DF-90BA-269A4A2F13E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015853" y="3486072"/>
                  <a:ext cx="177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AE9F351-3229-4B85-B221-93B5F3B218EE}"/>
                    </a:ext>
                  </a:extLst>
                </p14:cNvPr>
                <p14:cNvContentPartPr/>
                <p14:nvPr/>
              </p14:nvContentPartPr>
              <p14:xfrm>
                <a:off x="8069053" y="2784432"/>
                <a:ext cx="169920" cy="1634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AE9F351-3229-4B85-B221-93B5F3B218E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64733" y="2780112"/>
                  <a:ext cx="178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13D88E0-A185-4C4C-9E83-2E36495CC0D5}"/>
                    </a:ext>
                  </a:extLst>
                </p14:cNvPr>
                <p14:cNvContentPartPr/>
                <p14:nvPr/>
              </p14:nvContentPartPr>
              <p14:xfrm>
                <a:off x="7945573" y="2781552"/>
                <a:ext cx="105480" cy="615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13D88E0-A185-4C4C-9E83-2E36495CC0D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941253" y="2777232"/>
                  <a:ext cx="114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1E66239-8703-4E70-8623-53AE22DA3D29}"/>
                    </a:ext>
                  </a:extLst>
                </p14:cNvPr>
                <p14:cNvContentPartPr/>
                <p14:nvPr/>
              </p14:nvContentPartPr>
              <p14:xfrm>
                <a:off x="8999653" y="3659232"/>
                <a:ext cx="137880" cy="1321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1E66239-8703-4E70-8623-53AE22DA3D2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995333" y="3654912"/>
                  <a:ext cx="146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FEAAEB5-9FD5-4ADE-A077-3E55D1EBC58A}"/>
                    </a:ext>
                  </a:extLst>
                </p14:cNvPr>
                <p14:cNvContentPartPr/>
                <p14:nvPr/>
              </p14:nvContentPartPr>
              <p14:xfrm>
                <a:off x="8388733" y="3059832"/>
                <a:ext cx="452520" cy="3891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FEAAEB5-9FD5-4ADE-A077-3E55D1EBC58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84413" y="3055512"/>
                  <a:ext cx="4611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6332B34-2AAF-4FB6-B459-BD833A52D42A}"/>
                    </a:ext>
                  </a:extLst>
                </p14:cNvPr>
                <p14:cNvContentPartPr/>
                <p14:nvPr/>
              </p14:nvContentPartPr>
              <p14:xfrm>
                <a:off x="8514733" y="2994312"/>
                <a:ext cx="235800" cy="3758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6332B34-2AAF-4FB6-B459-BD833A52D42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510413" y="2989992"/>
                  <a:ext cx="2444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7DADAC8-F9F6-4795-ADAA-882D9DC6A106}"/>
                    </a:ext>
                  </a:extLst>
                </p14:cNvPr>
                <p14:cNvContentPartPr/>
                <p14:nvPr/>
              </p14:nvContentPartPr>
              <p14:xfrm>
                <a:off x="8853853" y="2879472"/>
                <a:ext cx="101880" cy="1663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7DADAC8-F9F6-4795-ADAA-882D9DC6A10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849533" y="2875152"/>
                  <a:ext cx="110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0A6C013-AD49-442B-8166-93B15AD0AB80}"/>
                    </a:ext>
                  </a:extLst>
                </p14:cNvPr>
                <p14:cNvContentPartPr/>
                <p14:nvPr/>
              </p14:nvContentPartPr>
              <p14:xfrm>
                <a:off x="8826853" y="3342432"/>
                <a:ext cx="27000" cy="108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0A6C013-AD49-442B-8166-93B15AD0AB8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822533" y="3338112"/>
                  <a:ext cx="35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D4C2A80-B69C-40F8-98B1-73DDB4D4B127}"/>
                    </a:ext>
                  </a:extLst>
                </p14:cNvPr>
                <p14:cNvContentPartPr/>
                <p14:nvPr/>
              </p14:nvContentPartPr>
              <p14:xfrm>
                <a:off x="8848813" y="3324432"/>
                <a:ext cx="92160" cy="914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D4C2A80-B69C-40F8-98B1-73DDB4D4B12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844493" y="3320112"/>
                  <a:ext cx="100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B7E3E5C-9777-45FE-9988-27F6743B9563}"/>
                    </a:ext>
                  </a:extLst>
                </p14:cNvPr>
                <p14:cNvContentPartPr/>
                <p14:nvPr/>
              </p14:nvContentPartPr>
              <p14:xfrm>
                <a:off x="8244013" y="3256032"/>
                <a:ext cx="240840" cy="205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B7E3E5C-9777-45FE-9988-27F6743B956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239693" y="3251712"/>
                  <a:ext cx="249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0114F79-8533-41EF-AAC2-F4D60FECBCF1}"/>
                    </a:ext>
                  </a:extLst>
                </p14:cNvPr>
                <p14:cNvContentPartPr/>
                <p14:nvPr/>
              </p14:nvContentPartPr>
              <p14:xfrm>
                <a:off x="8583133" y="3265392"/>
                <a:ext cx="60480" cy="1447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0114F79-8533-41EF-AAC2-F4D60FECBCF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578813" y="3261072"/>
                  <a:ext cx="69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EE10F2B-5F13-4B45-90BB-44DA7A244E24}"/>
                    </a:ext>
                  </a:extLst>
                </p14:cNvPr>
                <p14:cNvContentPartPr/>
                <p14:nvPr/>
              </p14:nvContentPartPr>
              <p14:xfrm>
                <a:off x="8632453" y="3519552"/>
                <a:ext cx="8280" cy="198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EE10F2B-5F13-4B45-90BB-44DA7A244E2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628133" y="3515232"/>
                  <a:ext cx="16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5559FD3-993C-4C5D-87CB-A39161017320}"/>
                    </a:ext>
                  </a:extLst>
                </p14:cNvPr>
                <p14:cNvContentPartPr/>
                <p14:nvPr/>
              </p14:nvContentPartPr>
              <p14:xfrm>
                <a:off x="8170573" y="3099432"/>
                <a:ext cx="574560" cy="20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5559FD3-993C-4C5D-87CB-A3916101732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166253" y="3095112"/>
                  <a:ext cx="583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A619E8C-BBB9-4C01-B19E-8BEAA3B2F00B}"/>
                    </a:ext>
                  </a:extLst>
                </p14:cNvPr>
                <p14:cNvContentPartPr/>
                <p14:nvPr/>
              </p14:nvContentPartPr>
              <p14:xfrm>
                <a:off x="8063293" y="3117792"/>
                <a:ext cx="7200" cy="96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A619E8C-BBB9-4C01-B19E-8BEAA3B2F00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058973" y="3113472"/>
                  <a:ext cx="15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DE770F9-9410-48BB-86C9-EB32A28FB568}"/>
                    </a:ext>
                  </a:extLst>
                </p14:cNvPr>
                <p14:cNvContentPartPr/>
                <p14:nvPr/>
              </p14:nvContentPartPr>
              <p14:xfrm>
                <a:off x="8027293" y="3142992"/>
                <a:ext cx="105840" cy="1393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DE770F9-9410-48BB-86C9-EB32A28FB56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022973" y="3138672"/>
                  <a:ext cx="114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5946238-78F0-42C3-BA99-AB9FB43C7E15}"/>
                    </a:ext>
                  </a:extLst>
                </p14:cNvPr>
                <p14:cNvContentPartPr/>
                <p14:nvPr/>
              </p14:nvContentPartPr>
              <p14:xfrm>
                <a:off x="7306933" y="2853912"/>
                <a:ext cx="25200" cy="972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5946238-78F0-42C3-BA99-AB9FB43C7E1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302613" y="2849592"/>
                  <a:ext cx="3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F6BCC05-B728-4901-99DE-2498A497EB0C}"/>
                    </a:ext>
                  </a:extLst>
                </p14:cNvPr>
                <p14:cNvContentPartPr/>
                <p14:nvPr/>
              </p14:nvContentPartPr>
              <p14:xfrm>
                <a:off x="7252213" y="2916192"/>
                <a:ext cx="146520" cy="655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F6BCC05-B728-4901-99DE-2498A497EB0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247893" y="2911872"/>
                  <a:ext cx="155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AB4A95D-FD86-45EC-923B-12B237751BC4}"/>
                    </a:ext>
                  </a:extLst>
                </p14:cNvPr>
                <p14:cNvContentPartPr/>
                <p14:nvPr/>
              </p14:nvContentPartPr>
              <p14:xfrm>
                <a:off x="7075093" y="3018792"/>
                <a:ext cx="91080" cy="104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AB4A95D-FD86-45EC-923B-12B237751BC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070773" y="3014472"/>
                  <a:ext cx="9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CA99055-76F1-4CD1-AFFB-66E54927D6A0}"/>
                    </a:ext>
                  </a:extLst>
                </p14:cNvPr>
                <p14:cNvContentPartPr/>
                <p14:nvPr/>
              </p14:nvContentPartPr>
              <p14:xfrm>
                <a:off x="7168693" y="3045072"/>
                <a:ext cx="147240" cy="73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CA99055-76F1-4CD1-AFFB-66E54927D6A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164373" y="3040752"/>
                  <a:ext cx="155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77C7BA5-EC73-4B95-A24F-18EEB596BEEF}"/>
                    </a:ext>
                  </a:extLst>
                </p14:cNvPr>
                <p14:cNvContentPartPr/>
                <p14:nvPr/>
              </p14:nvContentPartPr>
              <p14:xfrm>
                <a:off x="7297933" y="2997912"/>
                <a:ext cx="147600" cy="1274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77C7BA5-EC73-4B95-A24F-18EEB596BEE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293613" y="2993592"/>
                  <a:ext cx="156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9AE2862-8308-4A67-BC7F-25D1142FD782}"/>
                    </a:ext>
                  </a:extLst>
                </p14:cNvPr>
                <p14:cNvContentPartPr/>
                <p14:nvPr/>
              </p14:nvContentPartPr>
              <p14:xfrm>
                <a:off x="7450933" y="2980992"/>
                <a:ext cx="360" cy="3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9AE2862-8308-4A67-BC7F-25D1142FD78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446613" y="29766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B397E09-B17A-4E8B-8166-C58B2C46DD43}"/>
                    </a:ext>
                  </a:extLst>
                </p14:cNvPr>
                <p14:cNvContentPartPr/>
                <p14:nvPr/>
              </p14:nvContentPartPr>
              <p14:xfrm>
                <a:off x="7485493" y="2950392"/>
                <a:ext cx="155520" cy="242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B397E09-B17A-4E8B-8166-C58B2C46DD4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481173" y="2946072"/>
                  <a:ext cx="164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8B42786-67BF-4CA8-84F0-F6FBC25BF160}"/>
                    </a:ext>
                  </a:extLst>
                </p14:cNvPr>
                <p14:cNvContentPartPr/>
                <p14:nvPr/>
              </p14:nvContentPartPr>
              <p14:xfrm>
                <a:off x="7656853" y="3037512"/>
                <a:ext cx="47520" cy="802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8B42786-67BF-4CA8-84F0-F6FBC25BF16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652533" y="3033192"/>
                  <a:ext cx="56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5691BE8-1A56-4C00-873E-AAD40C9F2524}"/>
                    </a:ext>
                  </a:extLst>
                </p14:cNvPr>
                <p14:cNvContentPartPr/>
                <p14:nvPr/>
              </p14:nvContentPartPr>
              <p14:xfrm>
                <a:off x="7705093" y="3032112"/>
                <a:ext cx="88920" cy="799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5691BE8-1A56-4C00-873E-AAD40C9F252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700773" y="3027792"/>
                  <a:ext cx="97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8CE5F6FF-BE6C-48D0-A79F-FE322955CD44}"/>
                    </a:ext>
                  </a:extLst>
                </p14:cNvPr>
                <p14:cNvContentPartPr/>
                <p14:nvPr/>
              </p14:nvContentPartPr>
              <p14:xfrm>
                <a:off x="7821733" y="2957232"/>
                <a:ext cx="72720" cy="1274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8CE5F6FF-BE6C-48D0-A79F-FE322955CD4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817413" y="2952912"/>
                  <a:ext cx="81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186ACAF-68D6-4D4F-B3FE-B86061414DF8}"/>
                    </a:ext>
                  </a:extLst>
                </p14:cNvPr>
                <p14:cNvContentPartPr/>
                <p14:nvPr/>
              </p14:nvContentPartPr>
              <p14:xfrm>
                <a:off x="7918213" y="3031392"/>
                <a:ext cx="114120" cy="1364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186ACAF-68D6-4D4F-B3FE-B86061414DF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913893" y="3027072"/>
                  <a:ext cx="122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C4515AB-F7F8-4E37-84E0-700C6BBC1427}"/>
                    </a:ext>
                  </a:extLst>
                </p14:cNvPr>
                <p14:cNvContentPartPr/>
                <p14:nvPr/>
              </p14:nvContentPartPr>
              <p14:xfrm>
                <a:off x="7110733" y="3300312"/>
                <a:ext cx="108000" cy="813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C4515AB-F7F8-4E37-84E0-700C6BBC142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106413" y="3295992"/>
                  <a:ext cx="116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943A8C5-A5F5-49DB-8D15-1E6605102A54}"/>
                    </a:ext>
                  </a:extLst>
                </p14:cNvPr>
                <p14:cNvContentPartPr/>
                <p14:nvPr/>
              </p14:nvContentPartPr>
              <p14:xfrm>
                <a:off x="7158973" y="3319392"/>
                <a:ext cx="72000" cy="1958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943A8C5-A5F5-49DB-8D15-1E6605102A5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154653" y="3315072"/>
                  <a:ext cx="80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A21A3F2-B832-46CC-925C-3F2E7564AD6B}"/>
                    </a:ext>
                  </a:extLst>
                </p14:cNvPr>
                <p14:cNvContentPartPr/>
                <p14:nvPr/>
              </p14:nvContentPartPr>
              <p14:xfrm>
                <a:off x="7265533" y="3337392"/>
                <a:ext cx="144000" cy="183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A21A3F2-B832-46CC-925C-3F2E7564AD6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261213" y="3333072"/>
                  <a:ext cx="152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AA9E504-83C1-45A3-8E70-3C2DBA4BEC06}"/>
                    </a:ext>
                  </a:extLst>
                </p14:cNvPr>
                <p14:cNvContentPartPr/>
                <p14:nvPr/>
              </p14:nvContentPartPr>
              <p14:xfrm>
                <a:off x="7281733" y="3367992"/>
                <a:ext cx="137520" cy="194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AA9E504-83C1-45A3-8E70-3C2DBA4BEC06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277413" y="3363672"/>
                  <a:ext cx="146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1C964AC-B1D8-4FE5-99FF-813B589FC15B}"/>
                    </a:ext>
                  </a:extLst>
                </p14:cNvPr>
                <p14:cNvContentPartPr/>
                <p14:nvPr/>
              </p14:nvContentPartPr>
              <p14:xfrm>
                <a:off x="7512853" y="3271872"/>
                <a:ext cx="9360" cy="1317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1C964AC-B1D8-4FE5-99FF-813B589FC15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508533" y="3267552"/>
                  <a:ext cx="18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4905B5D-9D16-4A58-9C6A-3A9B82099A28}"/>
                    </a:ext>
                  </a:extLst>
                </p14:cNvPr>
                <p14:cNvContentPartPr/>
                <p14:nvPr/>
              </p14:nvContentPartPr>
              <p14:xfrm>
                <a:off x="7431133" y="3268632"/>
                <a:ext cx="125280" cy="158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4905B5D-9D16-4A58-9C6A-3A9B82099A2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426813" y="3264312"/>
                  <a:ext cx="133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0808799-0F68-4973-9BB8-192015F86A31}"/>
                    </a:ext>
                  </a:extLst>
                </p14:cNvPr>
                <p14:cNvContentPartPr/>
                <p14:nvPr/>
              </p14:nvContentPartPr>
              <p14:xfrm>
                <a:off x="7442653" y="3318312"/>
                <a:ext cx="107640" cy="22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0808799-0F68-4973-9BB8-192015F86A3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438333" y="3313992"/>
                  <a:ext cx="116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BB3908A-63D4-4025-B344-5A826B626828}"/>
                    </a:ext>
                  </a:extLst>
                </p14:cNvPr>
                <p14:cNvContentPartPr/>
                <p14:nvPr/>
              </p14:nvContentPartPr>
              <p14:xfrm>
                <a:off x="7566493" y="3228672"/>
                <a:ext cx="85320" cy="1702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BB3908A-63D4-4025-B344-5A826B62682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562173" y="3224352"/>
                  <a:ext cx="93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8146A0A-22FB-45E5-9AFF-F9DDDFA646C8}"/>
                    </a:ext>
                  </a:extLst>
                </p14:cNvPr>
                <p14:cNvContentPartPr/>
                <p14:nvPr/>
              </p14:nvContentPartPr>
              <p14:xfrm>
                <a:off x="7664053" y="3248472"/>
                <a:ext cx="95760" cy="950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8146A0A-22FB-45E5-9AFF-F9DDDFA646C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659733" y="3244152"/>
                  <a:ext cx="104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B01C79B-961F-41D6-BDFB-C398F7EF93B0}"/>
                    </a:ext>
                  </a:extLst>
                </p14:cNvPr>
                <p14:cNvContentPartPr/>
                <p14:nvPr/>
              </p14:nvContentPartPr>
              <p14:xfrm>
                <a:off x="7688173" y="3320112"/>
                <a:ext cx="62280" cy="244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B01C79B-961F-41D6-BDFB-C398F7EF93B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683853" y="3315792"/>
                  <a:ext cx="70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44994D6-D19D-4454-B706-13094F85F29F}"/>
                    </a:ext>
                  </a:extLst>
                </p14:cNvPr>
                <p14:cNvContentPartPr/>
                <p14:nvPr/>
              </p14:nvContentPartPr>
              <p14:xfrm>
                <a:off x="7771333" y="3263232"/>
                <a:ext cx="130680" cy="1368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44994D6-D19D-4454-B706-13094F85F29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767013" y="3258912"/>
                  <a:ext cx="139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B155B20-BBDB-44A8-90FD-D57267811938}"/>
                    </a:ext>
                  </a:extLst>
                </p14:cNvPr>
                <p14:cNvContentPartPr/>
                <p14:nvPr/>
              </p14:nvContentPartPr>
              <p14:xfrm>
                <a:off x="7864933" y="3217512"/>
                <a:ext cx="72000" cy="2516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B155B20-BBDB-44A8-90FD-D5726781193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860613" y="3213192"/>
                  <a:ext cx="80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04117D19-A737-454C-BB8A-EC549570CD50}"/>
                    </a:ext>
                  </a:extLst>
                </p14:cNvPr>
                <p14:cNvContentPartPr/>
                <p14:nvPr/>
              </p14:nvContentPartPr>
              <p14:xfrm>
                <a:off x="7012453" y="3443592"/>
                <a:ext cx="746640" cy="2458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04117D19-A737-454C-BB8A-EC549570CD5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008133" y="3439272"/>
                  <a:ext cx="755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2E5AD1D-7AB8-414D-8EC5-FB9419AE6546}"/>
                    </a:ext>
                  </a:extLst>
                </p14:cNvPr>
                <p14:cNvContentPartPr/>
                <p14:nvPr/>
              </p14:nvContentPartPr>
              <p14:xfrm>
                <a:off x="6833893" y="3569952"/>
                <a:ext cx="249480" cy="1710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2E5AD1D-7AB8-414D-8EC5-FB9419AE654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829573" y="3565632"/>
                  <a:ext cx="258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138F965-A38D-463C-9090-EB0D8C53C9FE}"/>
                    </a:ext>
                  </a:extLst>
                </p14:cNvPr>
                <p14:cNvContentPartPr/>
                <p14:nvPr/>
              </p14:nvContentPartPr>
              <p14:xfrm>
                <a:off x="6418453" y="3790272"/>
                <a:ext cx="115560" cy="1267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138F965-A38D-463C-9090-EB0D8C53C9F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414133" y="3785952"/>
                  <a:ext cx="124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A0D1714-14BB-455B-85FE-322F2EDB0DFE}"/>
                    </a:ext>
                  </a:extLst>
                </p14:cNvPr>
                <p14:cNvContentPartPr/>
                <p14:nvPr/>
              </p14:nvContentPartPr>
              <p14:xfrm>
                <a:off x="6481813" y="3805752"/>
                <a:ext cx="366840" cy="1486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A0D1714-14BB-455B-85FE-322F2EDB0DF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477493" y="3801432"/>
                  <a:ext cx="375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834AC5C-3261-4212-A0A2-50057C795D1B}"/>
                    </a:ext>
                  </a:extLst>
                </p14:cNvPr>
                <p14:cNvContentPartPr/>
                <p14:nvPr/>
              </p14:nvContentPartPr>
              <p14:xfrm>
                <a:off x="6783853" y="3815472"/>
                <a:ext cx="188640" cy="1062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834AC5C-3261-4212-A0A2-50057C795D1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779533" y="3811152"/>
                  <a:ext cx="197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D6B0B3E-3846-41EF-BFC4-8967293A419C}"/>
                    </a:ext>
                  </a:extLst>
                </p14:cNvPr>
                <p14:cNvContentPartPr/>
                <p14:nvPr/>
              </p14:nvContentPartPr>
              <p14:xfrm>
                <a:off x="6969973" y="3812952"/>
                <a:ext cx="38520" cy="212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D6B0B3E-3846-41EF-BFC4-8967293A419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965653" y="3808632"/>
                  <a:ext cx="47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89142A4-B2E2-4EF1-8DD9-D40865F4201E}"/>
                    </a:ext>
                  </a:extLst>
                </p14:cNvPr>
                <p14:cNvContentPartPr/>
                <p14:nvPr/>
              </p14:nvContentPartPr>
              <p14:xfrm>
                <a:off x="7025053" y="3767952"/>
                <a:ext cx="130680" cy="1620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89142A4-B2E2-4EF1-8DD9-D40865F4201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020733" y="3763632"/>
                  <a:ext cx="13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9F74E13-4414-438C-8893-A3F65D320F3B}"/>
                    </a:ext>
                  </a:extLst>
                </p14:cNvPr>
                <p14:cNvContentPartPr/>
                <p14:nvPr/>
              </p14:nvContentPartPr>
              <p14:xfrm>
                <a:off x="7114693" y="3818712"/>
                <a:ext cx="74520" cy="63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9F74E13-4414-438C-8893-A3F65D320F3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110373" y="3814392"/>
                  <a:ext cx="83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7803DC4-B116-49BB-87C2-2ACC09AE29B5}"/>
                    </a:ext>
                  </a:extLst>
                </p14:cNvPr>
                <p14:cNvContentPartPr/>
                <p14:nvPr/>
              </p14:nvContentPartPr>
              <p14:xfrm>
                <a:off x="7342573" y="3783072"/>
                <a:ext cx="67320" cy="1386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7803DC4-B116-49BB-87C2-2ACC09AE29B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338253" y="3778752"/>
                  <a:ext cx="75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6D8B27E-AFA1-4773-95A4-45635BE6B584}"/>
                    </a:ext>
                  </a:extLst>
                </p14:cNvPr>
                <p14:cNvContentPartPr/>
                <p14:nvPr/>
              </p14:nvContentPartPr>
              <p14:xfrm>
                <a:off x="7363093" y="3815112"/>
                <a:ext cx="281160" cy="75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6D8B27E-AFA1-4773-95A4-45635BE6B58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358773" y="3810792"/>
                  <a:ext cx="289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64506D3-B63E-44BD-B7B7-9B14290E5385}"/>
                    </a:ext>
                  </a:extLst>
                </p14:cNvPr>
                <p14:cNvContentPartPr/>
                <p14:nvPr/>
              </p14:nvContentPartPr>
              <p14:xfrm>
                <a:off x="7646053" y="3824472"/>
                <a:ext cx="94680" cy="164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64506D3-B63E-44BD-B7B7-9B14290E538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641733" y="3820152"/>
                  <a:ext cx="103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0910B2D-6E4E-48ED-80CC-2048F49F4E60}"/>
                    </a:ext>
                  </a:extLst>
                </p14:cNvPr>
                <p14:cNvContentPartPr/>
                <p14:nvPr/>
              </p14:nvContentPartPr>
              <p14:xfrm>
                <a:off x="7754413" y="3733032"/>
                <a:ext cx="81000" cy="1486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0910B2D-6E4E-48ED-80CC-2048F49F4E6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750093" y="3728712"/>
                  <a:ext cx="89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2487660-5B47-489F-8DA8-E701F44D22F8}"/>
                    </a:ext>
                  </a:extLst>
                </p14:cNvPr>
                <p14:cNvContentPartPr/>
                <p14:nvPr/>
              </p14:nvContentPartPr>
              <p14:xfrm>
                <a:off x="7876093" y="3830232"/>
                <a:ext cx="78120" cy="1152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2487660-5B47-489F-8DA8-E701F44D22F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871773" y="3825912"/>
                  <a:ext cx="86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5B30EBE-EE62-47A7-9074-1CA5EC7784FB}"/>
                    </a:ext>
                  </a:extLst>
                </p14:cNvPr>
                <p14:cNvContentPartPr/>
                <p14:nvPr/>
              </p14:nvContentPartPr>
              <p14:xfrm>
                <a:off x="7982653" y="3815112"/>
                <a:ext cx="40320" cy="684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5B30EBE-EE62-47A7-9074-1CA5EC7784F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978333" y="3810792"/>
                  <a:ext cx="48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07AAF29-0A0D-4073-865C-120498D9991A}"/>
                    </a:ext>
                  </a:extLst>
                </p14:cNvPr>
                <p14:cNvContentPartPr/>
                <p14:nvPr/>
              </p14:nvContentPartPr>
              <p14:xfrm>
                <a:off x="8037373" y="3805392"/>
                <a:ext cx="58320" cy="680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07AAF29-0A0D-4073-865C-120498D9991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033053" y="3801072"/>
                  <a:ext cx="66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DB9C14F-DE29-4E4F-9CE4-CF4BE51A035C}"/>
                    </a:ext>
                  </a:extLst>
                </p14:cNvPr>
                <p14:cNvContentPartPr/>
                <p14:nvPr/>
              </p14:nvContentPartPr>
              <p14:xfrm>
                <a:off x="8121253" y="3762552"/>
                <a:ext cx="194400" cy="900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DB9C14F-DE29-4E4F-9CE4-CF4BE51A035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116933" y="3758232"/>
                  <a:ext cx="203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D92612E-40E6-4373-83C2-84F223DD20CA}"/>
                    </a:ext>
                  </a:extLst>
                </p14:cNvPr>
                <p14:cNvContentPartPr/>
                <p14:nvPr/>
              </p14:nvContentPartPr>
              <p14:xfrm>
                <a:off x="8360293" y="3725112"/>
                <a:ext cx="17280" cy="1083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D92612E-40E6-4373-83C2-84F223DD20C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355973" y="3720792"/>
                  <a:ext cx="25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6DE61B5-8A94-4CA5-9128-54F4AC62087A}"/>
                    </a:ext>
                  </a:extLst>
                </p14:cNvPr>
                <p14:cNvContentPartPr/>
                <p14:nvPr/>
              </p14:nvContentPartPr>
              <p14:xfrm>
                <a:off x="8383693" y="3717552"/>
                <a:ext cx="138600" cy="1263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6DE61B5-8A94-4CA5-9128-54F4AC62087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379373" y="3713232"/>
                  <a:ext cx="147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909CD11-AC57-4EE2-B966-52CDAE364804}"/>
                    </a:ext>
                  </a:extLst>
                </p14:cNvPr>
                <p14:cNvContentPartPr/>
                <p14:nvPr/>
              </p14:nvContentPartPr>
              <p14:xfrm>
                <a:off x="8539573" y="3704232"/>
                <a:ext cx="42120" cy="1454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909CD11-AC57-4EE2-B966-52CDAE36480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535253" y="3699912"/>
                  <a:ext cx="50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5219ABA-42A6-4AAB-9BD8-C8C50F84290C}"/>
                    </a:ext>
                  </a:extLst>
                </p14:cNvPr>
                <p14:cNvContentPartPr/>
                <p14:nvPr/>
              </p14:nvContentPartPr>
              <p14:xfrm>
                <a:off x="8582053" y="3779472"/>
                <a:ext cx="82440" cy="500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5219ABA-42A6-4AAB-9BD8-C8C50F84290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577733" y="3775152"/>
                  <a:ext cx="91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714096D-D037-43E4-BE48-B8CED8895737}"/>
                    </a:ext>
                  </a:extLst>
                </p14:cNvPr>
                <p14:cNvContentPartPr/>
                <p14:nvPr/>
              </p14:nvContentPartPr>
              <p14:xfrm>
                <a:off x="8694013" y="3753192"/>
                <a:ext cx="40320" cy="644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714096D-D037-43E4-BE48-B8CED889573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689693" y="3748872"/>
                  <a:ext cx="48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D595F2D-6C68-4EE8-A77C-E0A05F8E752E}"/>
                    </a:ext>
                  </a:extLst>
                </p14:cNvPr>
                <p14:cNvContentPartPr/>
                <p14:nvPr/>
              </p14:nvContentPartPr>
              <p14:xfrm>
                <a:off x="8771413" y="3765432"/>
                <a:ext cx="95760" cy="140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D595F2D-6C68-4EE8-A77C-E0A05F8E752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767093" y="3761112"/>
                  <a:ext cx="104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C52D16B-9C32-431F-B66B-816DB54D55AE}"/>
                    </a:ext>
                  </a:extLst>
                </p14:cNvPr>
                <p14:cNvContentPartPr/>
                <p14:nvPr/>
              </p14:nvContentPartPr>
              <p14:xfrm>
                <a:off x="6671173" y="3983232"/>
                <a:ext cx="192240" cy="1411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C52D16B-9C32-431F-B66B-816DB54D55A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666853" y="3978912"/>
                  <a:ext cx="200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04F7FBA-7D22-45D7-A83E-D5DBD86058F7}"/>
                    </a:ext>
                  </a:extLst>
                </p14:cNvPr>
                <p14:cNvContentPartPr/>
                <p14:nvPr/>
              </p14:nvContentPartPr>
              <p14:xfrm>
                <a:off x="6912373" y="3957312"/>
                <a:ext cx="76680" cy="1026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04F7FBA-7D22-45D7-A83E-D5DBD86058F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908053" y="3952992"/>
                  <a:ext cx="85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C906893-79F8-4A6D-A143-0533E567BA1D}"/>
                    </a:ext>
                  </a:extLst>
                </p14:cNvPr>
                <p14:cNvContentPartPr/>
                <p14:nvPr/>
              </p14:nvContentPartPr>
              <p14:xfrm>
                <a:off x="7020373" y="3942192"/>
                <a:ext cx="237600" cy="1188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C906893-79F8-4A6D-A143-0533E567BA1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016053" y="3937872"/>
                  <a:ext cx="246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1180927-3070-400E-88C1-380158B802D4}"/>
                    </a:ext>
                  </a:extLst>
                </p14:cNvPr>
                <p14:cNvContentPartPr/>
                <p14:nvPr/>
              </p14:nvContentPartPr>
              <p14:xfrm>
                <a:off x="7428253" y="4007712"/>
                <a:ext cx="158400" cy="439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1180927-3070-400E-88C1-380158B802D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423933" y="4003392"/>
                  <a:ext cx="167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822CDCA-9699-41F8-9F42-A7F757C8ACC5}"/>
                    </a:ext>
                  </a:extLst>
                </p14:cNvPr>
                <p14:cNvContentPartPr/>
                <p14:nvPr/>
              </p14:nvContentPartPr>
              <p14:xfrm>
                <a:off x="7556053" y="3997992"/>
                <a:ext cx="56160" cy="25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822CDCA-9699-41F8-9F42-A7F757C8ACC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551733" y="3993672"/>
                  <a:ext cx="648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BA8100D-17EA-423F-8BFF-100AF04D8D73}"/>
                    </a:ext>
                  </a:extLst>
                </p14:cNvPr>
                <p14:cNvContentPartPr/>
                <p14:nvPr/>
              </p14:nvContentPartPr>
              <p14:xfrm>
                <a:off x="7682053" y="3981432"/>
                <a:ext cx="236160" cy="813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BA8100D-17EA-423F-8BFF-100AF04D8D7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677733" y="3977112"/>
                  <a:ext cx="244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93DBB1E-23BF-4CC7-9B60-44AB8153E854}"/>
                    </a:ext>
                  </a:extLst>
                </p14:cNvPr>
                <p14:cNvContentPartPr/>
                <p14:nvPr/>
              </p14:nvContentPartPr>
              <p14:xfrm>
                <a:off x="8068693" y="3931392"/>
                <a:ext cx="192960" cy="1231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93DBB1E-23BF-4CC7-9B60-44AB8153E85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064373" y="3927072"/>
                  <a:ext cx="201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58DD98B-5E16-48CF-94D1-921415D6357D}"/>
                    </a:ext>
                  </a:extLst>
                </p14:cNvPr>
                <p14:cNvContentPartPr/>
                <p14:nvPr/>
              </p14:nvContentPartPr>
              <p14:xfrm>
                <a:off x="8280733" y="3991512"/>
                <a:ext cx="126360" cy="565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58DD98B-5E16-48CF-94D1-921415D6357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276413" y="3987192"/>
                  <a:ext cx="135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A12F6D1-9D42-42CF-9F5E-F4FB52791448}"/>
                    </a:ext>
                  </a:extLst>
                </p14:cNvPr>
                <p14:cNvContentPartPr/>
                <p14:nvPr/>
              </p14:nvContentPartPr>
              <p14:xfrm>
                <a:off x="8389813" y="3927072"/>
                <a:ext cx="71640" cy="1303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A12F6D1-9D42-42CF-9F5E-F4FB5279144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385493" y="3922752"/>
                  <a:ext cx="80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3496176-8741-408D-BCDA-D689DF9708BA}"/>
                    </a:ext>
                  </a:extLst>
                </p14:cNvPr>
                <p14:cNvContentPartPr/>
                <p14:nvPr/>
              </p14:nvContentPartPr>
              <p14:xfrm>
                <a:off x="8416453" y="3955152"/>
                <a:ext cx="11880" cy="61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3496176-8741-408D-BCDA-D689DF9708B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412133" y="3950832"/>
                  <a:ext cx="20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3CBCD62B-9697-4073-B229-9C88127A0A68}"/>
                    </a:ext>
                  </a:extLst>
                </p14:cNvPr>
                <p14:cNvContentPartPr/>
                <p14:nvPr/>
              </p14:nvContentPartPr>
              <p14:xfrm>
                <a:off x="8476213" y="3980352"/>
                <a:ext cx="74160" cy="680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3CBCD62B-9697-4073-B229-9C88127A0A6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471893" y="3976032"/>
                  <a:ext cx="82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DECAD42D-4527-4BAA-B6C2-6771DDD96AB2}"/>
                    </a:ext>
                  </a:extLst>
                </p14:cNvPr>
                <p14:cNvContentPartPr/>
                <p14:nvPr/>
              </p14:nvContentPartPr>
              <p14:xfrm>
                <a:off x="8591773" y="3875952"/>
                <a:ext cx="136080" cy="160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DECAD42D-4527-4BAA-B6C2-6771DDD96AB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587453" y="3871632"/>
                  <a:ext cx="144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6E22698D-A0FB-443C-BE3B-F40C201F94B1}"/>
                    </a:ext>
                  </a:extLst>
                </p14:cNvPr>
                <p14:cNvContentPartPr/>
                <p14:nvPr/>
              </p14:nvContentPartPr>
              <p14:xfrm>
                <a:off x="8754133" y="3865152"/>
                <a:ext cx="342360" cy="1688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6E22698D-A0FB-443C-BE3B-F40C201F94B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749813" y="3860832"/>
                  <a:ext cx="351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2B26136-090F-49AB-8CB4-E819F910193D}"/>
                    </a:ext>
                  </a:extLst>
                </p14:cNvPr>
                <p14:cNvContentPartPr/>
                <p14:nvPr/>
              </p14:nvContentPartPr>
              <p14:xfrm>
                <a:off x="8030173" y="4070712"/>
                <a:ext cx="1029240" cy="738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2B26136-090F-49AB-8CB4-E819F910193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025853" y="4066392"/>
                  <a:ext cx="1037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74BF903-CD64-4551-8F31-BC1B4F6BDF52}"/>
                    </a:ext>
                  </a:extLst>
                </p14:cNvPr>
                <p14:cNvContentPartPr/>
                <p14:nvPr/>
              </p14:nvContentPartPr>
              <p14:xfrm>
                <a:off x="7323853" y="3859752"/>
                <a:ext cx="1357560" cy="1227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74BF903-CD64-4551-8F31-BC1B4F6BDF5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319533" y="3855432"/>
                  <a:ext cx="1366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A74CD5C-8BF1-4F35-BDD5-E7EA586E3C5B}"/>
                    </a:ext>
                  </a:extLst>
                </p14:cNvPr>
                <p14:cNvContentPartPr/>
                <p14:nvPr/>
              </p14:nvContentPartPr>
              <p14:xfrm>
                <a:off x="904333" y="3987192"/>
                <a:ext cx="7652520" cy="8866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A74CD5C-8BF1-4F35-BDD5-E7EA586E3C5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00013" y="3982872"/>
                  <a:ext cx="7661160" cy="89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Das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keynesianische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Gütermarktmodell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Die gesamtwirtschaftliche Nachfrage ergibt sich als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 (privater Konsum); I (Investitionen); G (Staatsausgaben); I und G sind fest vorgegeben (konstant),</a:t>
            </a: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während C selbst positiv vom Einkommen  (der gesamtwirtschaftlichen Produktion) Y abhängt (</a:t>
            </a:r>
            <a:r>
              <a:rPr lang="de-DE" sz="1600" dirty="0" err="1">
                <a:solidFill>
                  <a:srgbClr val="000000"/>
                </a:solidFill>
              </a:rPr>
              <a:t>Keynesianische</a:t>
            </a:r>
            <a:r>
              <a:rPr lang="de-DE" sz="1600" dirty="0">
                <a:solidFill>
                  <a:srgbClr val="000000"/>
                </a:solidFill>
              </a:rPr>
              <a:t> Konsumhypothese): 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(autonomer Konsum); 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&lt;1(marginale Konsumquote)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Da die gesamtwirtschaftliche Produktion Y durch die Nachfrage 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 bestimmt wird, gilt: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399D7BA-C341-4A45-826E-18F5A2E43A56}"/>
              </a:ext>
            </a:extLst>
          </p:cNvPr>
          <p:cNvGrpSpPr/>
          <p:nvPr/>
        </p:nvGrpSpPr>
        <p:grpSpPr>
          <a:xfrm>
            <a:off x="1266853" y="477552"/>
            <a:ext cx="408240" cy="227880"/>
            <a:chOff x="1266853" y="477552"/>
            <a:chExt cx="40824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FD2DE6C-EB17-42D6-B911-71D941B6282F}"/>
                    </a:ext>
                  </a:extLst>
                </p14:cNvPr>
                <p14:cNvContentPartPr/>
                <p14:nvPr/>
              </p14:nvContentPartPr>
              <p14:xfrm>
                <a:off x="1266853" y="521472"/>
                <a:ext cx="139680" cy="1119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FD2DE6C-EB17-42D6-B911-71D941B628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62533" y="517152"/>
                  <a:ext cx="148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54D7619-E37D-4041-8E5E-FC665E105A2D}"/>
                    </a:ext>
                  </a:extLst>
                </p14:cNvPr>
                <p14:cNvContentPartPr/>
                <p14:nvPr/>
              </p14:nvContentPartPr>
              <p14:xfrm>
                <a:off x="1397173" y="477552"/>
                <a:ext cx="225720" cy="2278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54D7619-E37D-4041-8E5E-FC665E105A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92853" y="473232"/>
                  <a:ext cx="234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1629209-0ADE-41E1-8E4C-11E9C334E103}"/>
                    </a:ext>
                  </a:extLst>
                </p14:cNvPr>
                <p14:cNvContentPartPr/>
                <p14:nvPr/>
              </p14:nvContentPartPr>
              <p14:xfrm>
                <a:off x="1646653" y="557472"/>
                <a:ext cx="28440" cy="237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1629209-0ADE-41E1-8E4C-11E9C334E1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42333" y="553152"/>
                  <a:ext cx="370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8C4CA69-BEE0-47EF-AAC1-FC9E542285F3}"/>
              </a:ext>
            </a:extLst>
          </p:cNvPr>
          <p:cNvGrpSpPr/>
          <p:nvPr/>
        </p:nvGrpSpPr>
        <p:grpSpPr>
          <a:xfrm>
            <a:off x="1917013" y="475752"/>
            <a:ext cx="2380680" cy="214920"/>
            <a:chOff x="1917013" y="475752"/>
            <a:chExt cx="238068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4E5C223-049A-4754-9D42-4C755CBFA4A5}"/>
                    </a:ext>
                  </a:extLst>
                </p14:cNvPr>
                <p14:cNvContentPartPr/>
                <p14:nvPr/>
              </p14:nvContentPartPr>
              <p14:xfrm>
                <a:off x="1917013" y="489792"/>
                <a:ext cx="146880" cy="135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4E5C223-049A-4754-9D42-4C755CBFA4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12693" y="485472"/>
                  <a:ext cx="155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0EE3ED4-4B9F-42DF-BDAB-5A3CEC5E1800}"/>
                    </a:ext>
                  </a:extLst>
                </p14:cNvPr>
                <p14:cNvContentPartPr/>
                <p14:nvPr/>
              </p14:nvContentPartPr>
              <p14:xfrm>
                <a:off x="2036893" y="559632"/>
                <a:ext cx="158400" cy="77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0EE3ED4-4B9F-42DF-BDAB-5A3CEC5E18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32573" y="555312"/>
                  <a:ext cx="167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93347A5-6EE4-4E21-ADD9-78CB8378335B}"/>
                    </a:ext>
                  </a:extLst>
                </p14:cNvPr>
                <p14:cNvContentPartPr/>
                <p14:nvPr/>
              </p14:nvContentPartPr>
              <p14:xfrm>
                <a:off x="2229133" y="568632"/>
                <a:ext cx="270000" cy="69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93347A5-6EE4-4E21-ADD9-78CB837833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24813" y="564312"/>
                  <a:ext cx="278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024B1A3-182E-458D-A4AE-2680094CFC3B}"/>
                    </a:ext>
                  </a:extLst>
                </p14:cNvPr>
                <p14:cNvContentPartPr/>
                <p14:nvPr/>
              </p14:nvContentPartPr>
              <p14:xfrm>
                <a:off x="2543413" y="534072"/>
                <a:ext cx="261360" cy="147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024B1A3-182E-458D-A4AE-2680094CFC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39093" y="529752"/>
                  <a:ext cx="270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529B7B3-3C39-443C-8471-054D3BA550D2}"/>
                    </a:ext>
                  </a:extLst>
                </p14:cNvPr>
                <p14:cNvContentPartPr/>
                <p14:nvPr/>
              </p14:nvContentPartPr>
              <p14:xfrm>
                <a:off x="2850853" y="553152"/>
                <a:ext cx="86760" cy="73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529B7B3-3C39-443C-8471-054D3BA550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46533" y="548832"/>
                  <a:ext cx="95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AB4C8B5-42DD-4EA1-B223-E8DDB8A29710}"/>
                    </a:ext>
                  </a:extLst>
                </p14:cNvPr>
                <p14:cNvContentPartPr/>
                <p14:nvPr/>
              </p14:nvContentPartPr>
              <p14:xfrm>
                <a:off x="2950213" y="559632"/>
                <a:ext cx="99000" cy="96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AB4C8B5-42DD-4EA1-B223-E8DDB8A2971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45893" y="555312"/>
                  <a:ext cx="10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71D72D2-22CD-41C8-8243-97C4363EFD26}"/>
                    </a:ext>
                  </a:extLst>
                </p14:cNvPr>
                <p14:cNvContentPartPr/>
                <p14:nvPr/>
              </p14:nvContentPartPr>
              <p14:xfrm>
                <a:off x="3083413" y="492312"/>
                <a:ext cx="267120" cy="140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71D72D2-22CD-41C8-8243-97C4363EFD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79093" y="487992"/>
                  <a:ext cx="275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9BF93DE-E9AE-4BC3-BB22-5E046BE8CFFA}"/>
                    </a:ext>
                  </a:extLst>
                </p14:cNvPr>
                <p14:cNvContentPartPr/>
                <p14:nvPr/>
              </p14:nvContentPartPr>
              <p14:xfrm>
                <a:off x="3164053" y="475752"/>
                <a:ext cx="360" cy="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9BF93DE-E9AE-4BC3-BB22-5E046BE8CFF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59733" y="4714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5C9645F-4082-4D5E-9727-C5164DFF3FC7}"/>
                    </a:ext>
                  </a:extLst>
                </p14:cNvPr>
                <p14:cNvContentPartPr/>
                <p14:nvPr/>
              </p14:nvContentPartPr>
              <p14:xfrm>
                <a:off x="3489853" y="552792"/>
                <a:ext cx="191520" cy="109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5C9645F-4082-4D5E-9727-C5164DFF3F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85533" y="548472"/>
                  <a:ext cx="20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C0FC323-005C-45C6-90F3-F2056CE5063A}"/>
                    </a:ext>
                  </a:extLst>
                </p14:cNvPr>
                <p14:cNvContentPartPr/>
                <p14:nvPr/>
              </p14:nvContentPartPr>
              <p14:xfrm>
                <a:off x="3689293" y="591672"/>
                <a:ext cx="94320" cy="66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C0FC323-005C-45C6-90F3-F2056CE5063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84973" y="587352"/>
                  <a:ext cx="102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3DC23E1-302B-4876-9E5E-10F517E3B666}"/>
                    </a:ext>
                  </a:extLst>
                </p14:cNvPr>
                <p14:cNvContentPartPr/>
                <p14:nvPr/>
              </p14:nvContentPartPr>
              <p14:xfrm>
                <a:off x="3939133" y="560712"/>
                <a:ext cx="21960" cy="93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3DC23E1-302B-4876-9E5E-10F517E3B66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34813" y="556392"/>
                  <a:ext cx="30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3AC0825-428C-4215-916E-36F2A87B1BF2}"/>
                    </a:ext>
                  </a:extLst>
                </p14:cNvPr>
                <p14:cNvContentPartPr/>
                <p14:nvPr/>
              </p14:nvContentPartPr>
              <p14:xfrm>
                <a:off x="3850933" y="530112"/>
                <a:ext cx="180000" cy="137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3AC0825-428C-4215-916E-36F2A87B1B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46613" y="525792"/>
                  <a:ext cx="188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DAE87E1-3C13-41D1-9D58-360F6C6B0677}"/>
                    </a:ext>
                  </a:extLst>
                </p14:cNvPr>
                <p14:cNvContentPartPr/>
                <p14:nvPr/>
              </p14:nvContentPartPr>
              <p14:xfrm>
                <a:off x="4075933" y="576912"/>
                <a:ext cx="95400" cy="113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DAE87E1-3C13-41D1-9D58-360F6C6B067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71613" y="572592"/>
                  <a:ext cx="104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1D3CF72-F0D0-4E75-9C39-51DCD012166A}"/>
                    </a:ext>
                  </a:extLst>
                </p14:cNvPr>
                <p14:cNvContentPartPr/>
                <p14:nvPr/>
              </p14:nvContentPartPr>
              <p14:xfrm>
                <a:off x="4067293" y="556752"/>
                <a:ext cx="230400" cy="65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1D3CF72-F0D0-4E75-9C39-51DCD01216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62973" y="552432"/>
                  <a:ext cx="23904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4A84E24-4E24-459B-A6DF-F6F0440B9EF8}"/>
                  </a:ext>
                </a:extLst>
              </p14:cNvPr>
              <p14:cNvContentPartPr/>
              <p14:nvPr/>
            </p14:nvContentPartPr>
            <p14:xfrm>
              <a:off x="6449773" y="1453872"/>
              <a:ext cx="92880" cy="367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4A84E24-4E24-459B-A6DF-F6F0440B9EF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45453" y="1449552"/>
                <a:ext cx="10152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949" name="Gruppieren 166948">
            <a:extLst>
              <a:ext uri="{FF2B5EF4-FFF2-40B4-BE49-F238E27FC236}">
                <a16:creationId xmlns:a16="http://schemas.microsoft.com/office/drawing/2014/main" id="{90ECBD0C-4F50-43DF-86F1-E344EFD053EE}"/>
              </a:ext>
            </a:extLst>
          </p:cNvPr>
          <p:cNvGrpSpPr/>
          <p:nvPr/>
        </p:nvGrpSpPr>
        <p:grpSpPr>
          <a:xfrm>
            <a:off x="5504053" y="432192"/>
            <a:ext cx="5260320" cy="1157760"/>
            <a:chOff x="5504053" y="432192"/>
            <a:chExt cx="5260320" cy="11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0FC2910-4987-4596-9BE4-AB7D119C5030}"/>
                    </a:ext>
                  </a:extLst>
                </p14:cNvPr>
                <p14:cNvContentPartPr/>
                <p14:nvPr/>
              </p14:nvContentPartPr>
              <p14:xfrm>
                <a:off x="6820933" y="1235352"/>
                <a:ext cx="21600" cy="131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0FC2910-4987-4596-9BE4-AB7D119C503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16613" y="1231032"/>
                  <a:ext cx="30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01DDE5C-6E14-4BBC-AF18-30B7D8785F71}"/>
                    </a:ext>
                  </a:extLst>
                </p14:cNvPr>
                <p14:cNvContentPartPr/>
                <p14:nvPr/>
              </p14:nvContentPartPr>
              <p14:xfrm>
                <a:off x="6764413" y="1299792"/>
                <a:ext cx="113760" cy="7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01DDE5C-6E14-4BBC-AF18-30B7D8785F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60093" y="1295472"/>
                  <a:ext cx="122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06B4FD2-2ABC-4745-AEF5-E6637D5B8811}"/>
                    </a:ext>
                  </a:extLst>
                </p14:cNvPr>
                <p14:cNvContentPartPr/>
                <p14:nvPr/>
              </p14:nvContentPartPr>
              <p14:xfrm>
                <a:off x="7072573" y="1217352"/>
                <a:ext cx="7920" cy="136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06B4FD2-2ABC-4745-AEF5-E6637D5B88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68253" y="1213032"/>
                  <a:ext cx="16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9B0A872-8388-4B9C-8E34-A20613AD1AD7}"/>
                    </a:ext>
                  </a:extLst>
                </p14:cNvPr>
                <p14:cNvContentPartPr/>
                <p14:nvPr/>
              </p14:nvContentPartPr>
              <p14:xfrm>
                <a:off x="7052413" y="1217352"/>
                <a:ext cx="126000" cy="1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9B0A872-8388-4B9C-8E34-A20613AD1A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48093" y="1213032"/>
                  <a:ext cx="1346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7B02472-FA5B-4007-A2CC-358EF11513E8}"/>
                    </a:ext>
                  </a:extLst>
                </p14:cNvPr>
                <p14:cNvContentPartPr/>
                <p14:nvPr/>
              </p14:nvContentPartPr>
              <p14:xfrm>
                <a:off x="7054573" y="1263792"/>
                <a:ext cx="137880" cy="93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7B02472-FA5B-4007-A2CC-358EF11513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50253" y="1259472"/>
                  <a:ext cx="146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CE8F177-864C-4EE8-AAF4-58B1DEFD6E48}"/>
                    </a:ext>
                  </a:extLst>
                </p14:cNvPr>
                <p14:cNvContentPartPr/>
                <p14:nvPr/>
              </p14:nvContentPartPr>
              <p14:xfrm>
                <a:off x="7210453" y="1273872"/>
                <a:ext cx="132840" cy="99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CE8F177-864C-4EE8-AAF4-58B1DEFD6E4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06133" y="1269552"/>
                  <a:ext cx="141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0713605-B2B3-47D4-A219-B7E2EF228F67}"/>
                    </a:ext>
                  </a:extLst>
                </p14:cNvPr>
                <p14:cNvContentPartPr/>
                <p14:nvPr/>
              </p14:nvContentPartPr>
              <p14:xfrm>
                <a:off x="7403413" y="1209792"/>
                <a:ext cx="259920" cy="136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0713605-B2B3-47D4-A219-B7E2EF228F6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99093" y="1205472"/>
                  <a:ext cx="268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32C4805-B40B-4768-9386-4A7F84033F58}"/>
                    </a:ext>
                  </a:extLst>
                </p14:cNvPr>
                <p14:cNvContentPartPr/>
                <p14:nvPr/>
              </p14:nvContentPartPr>
              <p14:xfrm>
                <a:off x="7565413" y="1327152"/>
                <a:ext cx="161640" cy="29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32C4805-B40B-4768-9386-4A7F84033F5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61093" y="1322832"/>
                  <a:ext cx="170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6301092-E9FE-4DA3-B1B9-1AEEC85C8A11}"/>
                    </a:ext>
                  </a:extLst>
                </p14:cNvPr>
                <p14:cNvContentPartPr/>
                <p14:nvPr/>
              </p14:nvContentPartPr>
              <p14:xfrm>
                <a:off x="7554253" y="1218072"/>
                <a:ext cx="167760" cy="21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6301092-E9FE-4DA3-B1B9-1AEEC85C8A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49933" y="1213752"/>
                  <a:ext cx="176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968DAAA-421C-405D-BCBF-08E16DA678F9}"/>
                    </a:ext>
                  </a:extLst>
                </p14:cNvPr>
                <p14:cNvContentPartPr/>
                <p14:nvPr/>
              </p14:nvContentPartPr>
              <p14:xfrm>
                <a:off x="7747933" y="1265232"/>
                <a:ext cx="191520" cy="67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968DAAA-421C-405D-BCBF-08E16DA678F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43613" y="1260912"/>
                  <a:ext cx="200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ABC9F7F-4280-4738-AA02-BAE00E038486}"/>
                    </a:ext>
                  </a:extLst>
                </p14:cNvPr>
                <p14:cNvContentPartPr/>
                <p14:nvPr/>
              </p14:nvContentPartPr>
              <p14:xfrm>
                <a:off x="7830373" y="1190712"/>
                <a:ext cx="214560" cy="300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ABC9F7F-4280-4738-AA02-BAE00E03848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26053" y="1186392"/>
                  <a:ext cx="2232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937CFCB-4F05-4A7A-A0E6-07522EEB2859}"/>
                    </a:ext>
                  </a:extLst>
                </p14:cNvPr>
                <p14:cNvContentPartPr/>
                <p14:nvPr/>
              </p14:nvContentPartPr>
              <p14:xfrm>
                <a:off x="6885013" y="1136712"/>
                <a:ext cx="115560" cy="367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937CFCB-4F05-4A7A-A0E6-07522EEB28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80693" y="1132392"/>
                  <a:ext cx="1242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B131E65-9B5B-40F5-8C0F-ECBF9F7C99A7}"/>
                    </a:ext>
                  </a:extLst>
                </p14:cNvPr>
                <p14:cNvContentPartPr/>
                <p14:nvPr/>
              </p14:nvContentPartPr>
              <p14:xfrm>
                <a:off x="7010293" y="1034472"/>
                <a:ext cx="808200" cy="81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B131E65-9B5B-40F5-8C0F-ECBF9F7C99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05973" y="1030152"/>
                  <a:ext cx="816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7E4541B-8BEE-4B4A-A5A6-034229BE44DA}"/>
                    </a:ext>
                  </a:extLst>
                </p14:cNvPr>
                <p14:cNvContentPartPr/>
                <p14:nvPr/>
              </p14:nvContentPartPr>
              <p14:xfrm>
                <a:off x="7272013" y="800112"/>
                <a:ext cx="110880" cy="128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7E4541B-8BEE-4B4A-A5A6-034229BE44D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67693" y="795792"/>
                  <a:ext cx="119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E1181B5-7A6C-42D0-AFC5-7D51DDB8B54E}"/>
                    </a:ext>
                  </a:extLst>
                </p14:cNvPr>
                <p14:cNvContentPartPr/>
                <p14:nvPr/>
              </p14:nvContentPartPr>
              <p14:xfrm>
                <a:off x="7390093" y="850872"/>
                <a:ext cx="192240" cy="64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E1181B5-7A6C-42D0-AFC5-7D51DDB8B5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85773" y="846552"/>
                  <a:ext cx="200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A69D3C2-6524-442D-853E-FF9E5DED7951}"/>
                    </a:ext>
                  </a:extLst>
                </p14:cNvPr>
                <p14:cNvContentPartPr/>
                <p14:nvPr/>
              </p14:nvContentPartPr>
              <p14:xfrm>
                <a:off x="7589893" y="719832"/>
                <a:ext cx="271800" cy="178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A69D3C2-6524-442D-853E-FF9E5DED795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85573" y="715512"/>
                  <a:ext cx="280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3097435-9144-4DE9-8E55-6EDB64E8898F}"/>
                    </a:ext>
                  </a:extLst>
                </p14:cNvPr>
                <p14:cNvContentPartPr/>
                <p14:nvPr/>
              </p14:nvContentPartPr>
              <p14:xfrm>
                <a:off x="7825693" y="806232"/>
                <a:ext cx="65160" cy="82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3097435-9144-4DE9-8E55-6EDB64E8898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21373" y="801912"/>
                  <a:ext cx="73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71A75F1-F6DD-4B83-851F-4BEF38496963}"/>
                    </a:ext>
                  </a:extLst>
                </p14:cNvPr>
                <p14:cNvContentPartPr/>
                <p14:nvPr/>
              </p14:nvContentPartPr>
              <p14:xfrm>
                <a:off x="7903813" y="719832"/>
                <a:ext cx="111240" cy="153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71A75F1-F6DD-4B83-851F-4BEF3849696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99493" y="715512"/>
                  <a:ext cx="119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090ECDD-9C7F-409C-8249-96019F25BC8A}"/>
                    </a:ext>
                  </a:extLst>
                </p14:cNvPr>
                <p14:cNvContentPartPr/>
                <p14:nvPr/>
              </p14:nvContentPartPr>
              <p14:xfrm>
                <a:off x="8034493" y="808032"/>
                <a:ext cx="14760" cy="61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090ECDD-9C7F-409C-8249-96019F25BC8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30173" y="803712"/>
                  <a:ext cx="23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B76713A-EBB2-46DD-9934-FCE211ECBF5D}"/>
                    </a:ext>
                  </a:extLst>
                </p14:cNvPr>
                <p14:cNvContentPartPr/>
                <p14:nvPr/>
              </p14:nvContentPartPr>
              <p14:xfrm>
                <a:off x="8067613" y="709392"/>
                <a:ext cx="21600" cy="160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B76713A-EBB2-46DD-9934-FCE211ECBF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63293" y="705072"/>
                  <a:ext cx="30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7462093-8693-4EF7-909D-F7294DAED85E}"/>
                    </a:ext>
                  </a:extLst>
                </p14:cNvPr>
                <p14:cNvContentPartPr/>
                <p14:nvPr/>
              </p14:nvContentPartPr>
              <p14:xfrm>
                <a:off x="8111893" y="805872"/>
                <a:ext cx="148680" cy="56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7462093-8693-4EF7-909D-F7294DAED8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07573" y="801552"/>
                  <a:ext cx="157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FBAE9CC-8DD7-4685-B98E-79839E3159BF}"/>
                    </a:ext>
                  </a:extLst>
                </p14:cNvPr>
                <p14:cNvContentPartPr/>
                <p14:nvPr/>
              </p14:nvContentPartPr>
              <p14:xfrm>
                <a:off x="8280373" y="787512"/>
                <a:ext cx="101520" cy="83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FBAE9CC-8DD7-4685-B98E-79839E3159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76053" y="783192"/>
                  <a:ext cx="110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BA8A834-C157-4A48-ABC4-8F3A06FBA72E}"/>
                    </a:ext>
                  </a:extLst>
                </p14:cNvPr>
                <p14:cNvContentPartPr/>
                <p14:nvPr/>
              </p14:nvContentPartPr>
              <p14:xfrm>
                <a:off x="8271733" y="804072"/>
                <a:ext cx="144720" cy="39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BA8A834-C157-4A48-ABC4-8F3A06FBA7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67413" y="799752"/>
                  <a:ext cx="153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6799FD2-7D26-4888-B0C4-805CDBF53983}"/>
                    </a:ext>
                  </a:extLst>
                </p14:cNvPr>
                <p14:cNvContentPartPr/>
                <p14:nvPr/>
              </p14:nvContentPartPr>
              <p14:xfrm>
                <a:off x="7137373" y="909552"/>
                <a:ext cx="763200" cy="680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6799FD2-7D26-4888-B0C4-805CDBF5398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33053" y="905232"/>
                  <a:ext cx="77184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023D68-5643-4D96-94E5-E48236319D6D}"/>
                    </a:ext>
                  </a:extLst>
                </p14:cNvPr>
                <p14:cNvContentPartPr/>
                <p14:nvPr/>
              </p14:nvContentPartPr>
              <p14:xfrm>
                <a:off x="7400893" y="887952"/>
                <a:ext cx="445320" cy="620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023D68-5643-4D96-94E5-E48236319D6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96573" y="883632"/>
                  <a:ext cx="4539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CAB480-F318-4C1F-A928-E80A1B4D215F}"/>
                    </a:ext>
                  </a:extLst>
                </p14:cNvPr>
                <p14:cNvContentPartPr/>
                <p14:nvPr/>
              </p14:nvContentPartPr>
              <p14:xfrm>
                <a:off x="5504053" y="1398072"/>
                <a:ext cx="344520" cy="29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CAB480-F318-4C1F-A928-E80A1B4D215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99733" y="1393752"/>
                  <a:ext cx="353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EAD04AD-FFA1-45B6-AF58-F631955F2EA6}"/>
                    </a:ext>
                  </a:extLst>
                </p14:cNvPr>
                <p14:cNvContentPartPr/>
                <p14:nvPr/>
              </p14:nvContentPartPr>
              <p14:xfrm>
                <a:off x="6028933" y="1431192"/>
                <a:ext cx="109080" cy="24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EAD04AD-FFA1-45B6-AF58-F631955F2EA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24613" y="1426872"/>
                  <a:ext cx="117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E1C7373-8AC0-406C-8D27-F363D765E527}"/>
                    </a:ext>
                  </a:extLst>
                </p14:cNvPr>
                <p14:cNvContentPartPr/>
                <p14:nvPr/>
              </p14:nvContentPartPr>
              <p14:xfrm>
                <a:off x="6223693" y="1456752"/>
                <a:ext cx="41760" cy="12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E1C7373-8AC0-406C-8D27-F363D765E52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19373" y="1452432"/>
                  <a:ext cx="50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C8EB8DA-E2AF-4960-B0F0-451D92DB2811}"/>
                    </a:ext>
                  </a:extLst>
                </p14:cNvPr>
                <p14:cNvContentPartPr/>
                <p14:nvPr/>
              </p14:nvContentPartPr>
              <p14:xfrm>
                <a:off x="6364813" y="1434072"/>
                <a:ext cx="150480" cy="41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C8EB8DA-E2AF-4960-B0F0-451D92DB28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60493" y="1429752"/>
                  <a:ext cx="159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D8086D6-01B8-460C-91AE-8D5FD07384E9}"/>
                    </a:ext>
                  </a:extLst>
                </p14:cNvPr>
                <p14:cNvContentPartPr/>
                <p14:nvPr/>
              </p14:nvContentPartPr>
              <p14:xfrm>
                <a:off x="6017053" y="1436592"/>
                <a:ext cx="109080" cy="21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D8086D6-01B8-460C-91AE-8D5FD07384E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12733" y="1432272"/>
                  <a:ext cx="11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E4ECABD-F517-4055-9512-6788BAF8325E}"/>
                    </a:ext>
                  </a:extLst>
                </p14:cNvPr>
                <p14:cNvContentPartPr/>
                <p14:nvPr/>
              </p14:nvContentPartPr>
              <p14:xfrm>
                <a:off x="6228013" y="1455672"/>
                <a:ext cx="75600" cy="3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E4ECABD-F517-4055-9512-6788BAF8325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23693" y="1451352"/>
                  <a:ext cx="84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9F18A59-EC15-47F2-85E9-B7FD8228C8C8}"/>
                    </a:ext>
                  </a:extLst>
                </p14:cNvPr>
                <p14:cNvContentPartPr/>
                <p14:nvPr/>
              </p14:nvContentPartPr>
              <p14:xfrm>
                <a:off x="6435373" y="1442352"/>
                <a:ext cx="114480" cy="46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9F18A59-EC15-47F2-85E9-B7FD8228C8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31053" y="1438032"/>
                  <a:ext cx="123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17DEDDD-A7DD-4E95-B070-F360E0BECDC9}"/>
                    </a:ext>
                  </a:extLst>
                </p14:cNvPr>
                <p14:cNvContentPartPr/>
                <p14:nvPr/>
              </p14:nvContentPartPr>
              <p14:xfrm>
                <a:off x="6260053" y="998112"/>
                <a:ext cx="235800" cy="103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17DEDDD-A7DD-4E95-B070-F360E0BECD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55733" y="993792"/>
                  <a:ext cx="244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AC08CF0-A8A0-4AB4-B823-768ECB73D5DE}"/>
                    </a:ext>
                  </a:extLst>
                </p14:cNvPr>
                <p14:cNvContentPartPr/>
                <p14:nvPr/>
              </p14:nvContentPartPr>
              <p14:xfrm>
                <a:off x="6243853" y="1112952"/>
                <a:ext cx="116280" cy="70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AC08CF0-A8A0-4AB4-B823-768ECB73D5D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39533" y="1108632"/>
                  <a:ext cx="124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C9A327B-1D15-4857-B381-E1776951963B}"/>
                    </a:ext>
                  </a:extLst>
                </p14:cNvPr>
                <p14:cNvContentPartPr/>
                <p14:nvPr/>
              </p14:nvContentPartPr>
              <p14:xfrm>
                <a:off x="6429613" y="1088112"/>
                <a:ext cx="84240" cy="105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C9A327B-1D15-4857-B381-E177695196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25293" y="1083792"/>
                  <a:ext cx="92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6913" name="Freihand 166912">
                  <a:extLst>
                    <a:ext uri="{FF2B5EF4-FFF2-40B4-BE49-F238E27FC236}">
                      <a16:creationId xmlns:a16="http://schemas.microsoft.com/office/drawing/2014/main" id="{D15A2506-006C-47E4-8D8F-3207BD8C320E}"/>
                    </a:ext>
                  </a:extLst>
                </p14:cNvPr>
                <p14:cNvContentPartPr/>
                <p14:nvPr/>
              </p14:nvContentPartPr>
              <p14:xfrm>
                <a:off x="6212173" y="730992"/>
                <a:ext cx="72000" cy="114840"/>
              </p14:xfrm>
            </p:contentPart>
          </mc:Choice>
          <mc:Fallback>
            <p:pic>
              <p:nvPicPr>
                <p:cNvPr id="166913" name="Freihand 166912">
                  <a:extLst>
                    <a:ext uri="{FF2B5EF4-FFF2-40B4-BE49-F238E27FC236}">
                      <a16:creationId xmlns:a16="http://schemas.microsoft.com/office/drawing/2014/main" id="{D15A2506-006C-47E4-8D8F-3207BD8C320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07853" y="726672"/>
                  <a:ext cx="80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6914" name="Freihand 166913">
                  <a:extLst>
                    <a:ext uri="{FF2B5EF4-FFF2-40B4-BE49-F238E27FC236}">
                      <a16:creationId xmlns:a16="http://schemas.microsoft.com/office/drawing/2014/main" id="{9A9A642C-8C9B-405E-815A-6B52AB1D3EC1}"/>
                    </a:ext>
                  </a:extLst>
                </p14:cNvPr>
                <p14:cNvContentPartPr/>
                <p14:nvPr/>
              </p14:nvContentPartPr>
              <p14:xfrm>
                <a:off x="6260773" y="751512"/>
                <a:ext cx="178920" cy="84240"/>
              </p14:xfrm>
            </p:contentPart>
          </mc:Choice>
          <mc:Fallback>
            <p:pic>
              <p:nvPicPr>
                <p:cNvPr id="166914" name="Freihand 166913">
                  <a:extLst>
                    <a:ext uri="{FF2B5EF4-FFF2-40B4-BE49-F238E27FC236}">
                      <a16:creationId xmlns:a16="http://schemas.microsoft.com/office/drawing/2014/main" id="{9A9A642C-8C9B-405E-815A-6B52AB1D3E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56453" y="747192"/>
                  <a:ext cx="187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6917" name="Freihand 166916">
                  <a:extLst>
                    <a:ext uri="{FF2B5EF4-FFF2-40B4-BE49-F238E27FC236}">
                      <a16:creationId xmlns:a16="http://schemas.microsoft.com/office/drawing/2014/main" id="{14B76DED-D99E-4C90-AB96-C545A2D965CB}"/>
                    </a:ext>
                  </a:extLst>
                </p14:cNvPr>
                <p14:cNvContentPartPr/>
                <p14:nvPr/>
              </p14:nvContentPartPr>
              <p14:xfrm>
                <a:off x="6454093" y="735672"/>
                <a:ext cx="69840" cy="59760"/>
              </p14:xfrm>
            </p:contentPart>
          </mc:Choice>
          <mc:Fallback>
            <p:pic>
              <p:nvPicPr>
                <p:cNvPr id="166917" name="Freihand 166916">
                  <a:extLst>
                    <a:ext uri="{FF2B5EF4-FFF2-40B4-BE49-F238E27FC236}">
                      <a16:creationId xmlns:a16="http://schemas.microsoft.com/office/drawing/2014/main" id="{14B76DED-D99E-4C90-AB96-C545A2D965C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49773" y="731352"/>
                  <a:ext cx="78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EA6A6492-085B-47F0-84A7-E16FFEB6A26B}"/>
                    </a:ext>
                  </a:extLst>
                </p14:cNvPr>
                <p14:cNvContentPartPr/>
                <p14:nvPr/>
              </p14:nvContentPartPr>
              <p14:xfrm>
                <a:off x="6446533" y="750432"/>
                <a:ext cx="60120" cy="25200"/>
              </p14:xfrm>
            </p:contentPart>
          </mc:Choice>
          <mc:Fallback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EA6A6492-085B-47F0-84A7-E16FFEB6A26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42213" y="746112"/>
                  <a:ext cx="68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6919" name="Freihand 166918">
                  <a:extLst>
                    <a:ext uri="{FF2B5EF4-FFF2-40B4-BE49-F238E27FC236}">
                      <a16:creationId xmlns:a16="http://schemas.microsoft.com/office/drawing/2014/main" id="{23BB2832-25F9-48FE-86FF-151E3FAE5F01}"/>
                    </a:ext>
                  </a:extLst>
                </p14:cNvPr>
                <p14:cNvContentPartPr/>
                <p14:nvPr/>
              </p14:nvContentPartPr>
              <p14:xfrm>
                <a:off x="6514933" y="669432"/>
                <a:ext cx="105120" cy="136800"/>
              </p14:xfrm>
            </p:contentPart>
          </mc:Choice>
          <mc:Fallback>
            <p:pic>
              <p:nvPicPr>
                <p:cNvPr id="166919" name="Freihand 166918">
                  <a:extLst>
                    <a:ext uri="{FF2B5EF4-FFF2-40B4-BE49-F238E27FC236}">
                      <a16:creationId xmlns:a16="http://schemas.microsoft.com/office/drawing/2014/main" id="{23BB2832-25F9-48FE-86FF-151E3FAE5F0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10613" y="665112"/>
                  <a:ext cx="113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6920" name="Freihand 166919">
                  <a:extLst>
                    <a:ext uri="{FF2B5EF4-FFF2-40B4-BE49-F238E27FC236}">
                      <a16:creationId xmlns:a16="http://schemas.microsoft.com/office/drawing/2014/main" id="{ECCCE689-F242-4E43-8795-D971F63FC11E}"/>
                    </a:ext>
                  </a:extLst>
                </p14:cNvPr>
                <p14:cNvContentPartPr/>
                <p14:nvPr/>
              </p14:nvContentPartPr>
              <p14:xfrm>
                <a:off x="6595213" y="688872"/>
                <a:ext cx="24840" cy="11520"/>
              </p14:xfrm>
            </p:contentPart>
          </mc:Choice>
          <mc:Fallback>
            <p:pic>
              <p:nvPicPr>
                <p:cNvPr id="166920" name="Freihand 166919">
                  <a:extLst>
                    <a:ext uri="{FF2B5EF4-FFF2-40B4-BE49-F238E27FC236}">
                      <a16:creationId xmlns:a16="http://schemas.microsoft.com/office/drawing/2014/main" id="{ECCCE689-F242-4E43-8795-D971F63FC11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90893" y="684552"/>
                  <a:ext cx="33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6921" name="Freihand 166920">
                  <a:extLst>
                    <a:ext uri="{FF2B5EF4-FFF2-40B4-BE49-F238E27FC236}">
                      <a16:creationId xmlns:a16="http://schemas.microsoft.com/office/drawing/2014/main" id="{416E3B87-4D01-488D-8B62-8CDE6AA2758C}"/>
                    </a:ext>
                  </a:extLst>
                </p14:cNvPr>
                <p14:cNvContentPartPr/>
                <p14:nvPr/>
              </p14:nvContentPartPr>
              <p14:xfrm>
                <a:off x="6631213" y="700032"/>
                <a:ext cx="46800" cy="72360"/>
              </p14:xfrm>
            </p:contentPart>
          </mc:Choice>
          <mc:Fallback>
            <p:pic>
              <p:nvPicPr>
                <p:cNvPr id="166921" name="Freihand 166920">
                  <a:extLst>
                    <a:ext uri="{FF2B5EF4-FFF2-40B4-BE49-F238E27FC236}">
                      <a16:creationId xmlns:a16="http://schemas.microsoft.com/office/drawing/2014/main" id="{416E3B87-4D01-488D-8B62-8CDE6AA275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26893" y="695712"/>
                  <a:ext cx="55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6922" name="Freihand 166921">
                  <a:extLst>
                    <a:ext uri="{FF2B5EF4-FFF2-40B4-BE49-F238E27FC236}">
                      <a16:creationId xmlns:a16="http://schemas.microsoft.com/office/drawing/2014/main" id="{0F889570-EAF6-4F97-A0D6-5FB174A46261}"/>
                    </a:ext>
                  </a:extLst>
                </p14:cNvPr>
                <p14:cNvContentPartPr/>
                <p14:nvPr/>
              </p14:nvContentPartPr>
              <p14:xfrm>
                <a:off x="6662533" y="637392"/>
                <a:ext cx="83160" cy="117000"/>
              </p14:xfrm>
            </p:contentPart>
          </mc:Choice>
          <mc:Fallback>
            <p:pic>
              <p:nvPicPr>
                <p:cNvPr id="166922" name="Freihand 166921">
                  <a:extLst>
                    <a:ext uri="{FF2B5EF4-FFF2-40B4-BE49-F238E27FC236}">
                      <a16:creationId xmlns:a16="http://schemas.microsoft.com/office/drawing/2014/main" id="{0F889570-EAF6-4F97-A0D6-5FB174A4626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658213" y="633072"/>
                  <a:ext cx="91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96C0A6BF-C130-43D8-B03B-1CB09952582A}"/>
                    </a:ext>
                  </a:extLst>
                </p14:cNvPr>
                <p14:cNvContentPartPr/>
                <p14:nvPr/>
              </p14:nvContentPartPr>
              <p14:xfrm>
                <a:off x="6727693" y="664392"/>
                <a:ext cx="44280" cy="13680"/>
              </p14:xfrm>
            </p:contentPart>
          </mc:Choice>
          <mc:Fallback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96C0A6BF-C130-43D8-B03B-1CB09952582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723373" y="660072"/>
                  <a:ext cx="52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3AD4E816-AA8D-434E-BBE7-8555A90D077C}"/>
                    </a:ext>
                  </a:extLst>
                </p14:cNvPr>
                <p14:cNvContentPartPr/>
                <p14:nvPr/>
              </p14:nvContentPartPr>
              <p14:xfrm>
                <a:off x="6766213" y="680592"/>
                <a:ext cx="47880" cy="121680"/>
              </p14:xfrm>
            </p:contentPart>
          </mc:Choice>
          <mc:Fallback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3AD4E816-AA8D-434E-BBE7-8555A90D07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61893" y="676272"/>
                  <a:ext cx="56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0C4E87E2-6BF4-497F-BCB7-4D0220B95574}"/>
                    </a:ext>
                  </a:extLst>
                </p14:cNvPr>
                <p14:cNvContentPartPr/>
                <p14:nvPr/>
              </p14:nvContentPartPr>
              <p14:xfrm>
                <a:off x="6512053" y="836112"/>
                <a:ext cx="84240" cy="86760"/>
              </p14:xfrm>
            </p:contentPart>
          </mc:Choice>
          <mc:Fallback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0C4E87E2-6BF4-497F-BCB7-4D0220B9557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07733" y="831792"/>
                  <a:ext cx="92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6926" name="Freihand 166925">
                  <a:extLst>
                    <a:ext uri="{FF2B5EF4-FFF2-40B4-BE49-F238E27FC236}">
                      <a16:creationId xmlns:a16="http://schemas.microsoft.com/office/drawing/2014/main" id="{79801E72-8BAA-4F81-81F6-3E721B6A8C10}"/>
                    </a:ext>
                  </a:extLst>
                </p14:cNvPr>
                <p14:cNvContentPartPr/>
                <p14:nvPr/>
              </p14:nvContentPartPr>
              <p14:xfrm>
                <a:off x="6575053" y="896232"/>
                <a:ext cx="55080" cy="14040"/>
              </p14:xfrm>
            </p:contentPart>
          </mc:Choice>
          <mc:Fallback>
            <p:pic>
              <p:nvPicPr>
                <p:cNvPr id="166926" name="Freihand 166925">
                  <a:extLst>
                    <a:ext uri="{FF2B5EF4-FFF2-40B4-BE49-F238E27FC236}">
                      <a16:creationId xmlns:a16="http://schemas.microsoft.com/office/drawing/2014/main" id="{79801E72-8BAA-4F81-81F6-3E721B6A8C1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70733" y="891912"/>
                  <a:ext cx="63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6927" name="Freihand 166926">
                  <a:extLst>
                    <a:ext uri="{FF2B5EF4-FFF2-40B4-BE49-F238E27FC236}">
                      <a16:creationId xmlns:a16="http://schemas.microsoft.com/office/drawing/2014/main" id="{AEA3FA14-BEEF-46F1-94D7-F2737BBE6D9F}"/>
                    </a:ext>
                  </a:extLst>
                </p14:cNvPr>
                <p14:cNvContentPartPr/>
                <p14:nvPr/>
              </p14:nvContentPartPr>
              <p14:xfrm>
                <a:off x="6624013" y="863112"/>
                <a:ext cx="149760" cy="65520"/>
              </p14:xfrm>
            </p:contentPart>
          </mc:Choice>
          <mc:Fallback>
            <p:pic>
              <p:nvPicPr>
                <p:cNvPr id="166927" name="Freihand 166926">
                  <a:extLst>
                    <a:ext uri="{FF2B5EF4-FFF2-40B4-BE49-F238E27FC236}">
                      <a16:creationId xmlns:a16="http://schemas.microsoft.com/office/drawing/2014/main" id="{AEA3FA14-BEEF-46F1-94D7-F2737BBE6D9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19693" y="858792"/>
                  <a:ext cx="158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81FE751E-B061-47C4-A3E3-E217EB789F98}"/>
                    </a:ext>
                  </a:extLst>
                </p14:cNvPr>
                <p14:cNvContentPartPr/>
                <p14:nvPr/>
              </p14:nvContentPartPr>
              <p14:xfrm>
                <a:off x="6770173" y="812712"/>
                <a:ext cx="65160" cy="101880"/>
              </p14:xfrm>
            </p:contentPart>
          </mc:Choice>
          <mc:Fallback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81FE751E-B061-47C4-A3E3-E217EB789F9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65853" y="808392"/>
                  <a:ext cx="73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CD951B8E-767E-431E-ACEF-822639D307B0}"/>
                    </a:ext>
                  </a:extLst>
                </p14:cNvPr>
                <p14:cNvContentPartPr/>
                <p14:nvPr/>
              </p14:nvContentPartPr>
              <p14:xfrm>
                <a:off x="6809053" y="837192"/>
                <a:ext cx="132120" cy="59400"/>
              </p14:xfrm>
            </p:contentPart>
          </mc:Choice>
          <mc:Fallback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CD951B8E-767E-431E-ACEF-822639D307B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04733" y="832872"/>
                  <a:ext cx="140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E849E124-5FCC-40FA-9D75-CA59EFD6BB15}"/>
                    </a:ext>
                  </a:extLst>
                </p14:cNvPr>
                <p14:cNvContentPartPr/>
                <p14:nvPr/>
              </p14:nvContentPartPr>
              <p14:xfrm>
                <a:off x="6912373" y="791832"/>
                <a:ext cx="78840" cy="87120"/>
              </p14:xfrm>
            </p:contentPart>
          </mc:Choice>
          <mc:Fallback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E849E124-5FCC-40FA-9D75-CA59EFD6BB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08053" y="787512"/>
                  <a:ext cx="87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FC9C7D85-50F1-488D-83F7-12E7DDDF1BA3}"/>
                    </a:ext>
                  </a:extLst>
                </p14:cNvPr>
                <p14:cNvContentPartPr/>
                <p14:nvPr/>
              </p14:nvContentPartPr>
              <p14:xfrm>
                <a:off x="6595213" y="905952"/>
                <a:ext cx="452160" cy="117000"/>
              </p14:xfrm>
            </p:contentPart>
          </mc:Choice>
          <mc:Fallback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FC9C7D85-50F1-488D-83F7-12E7DDDF1BA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90893" y="901632"/>
                  <a:ext cx="460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C3016A1F-750B-4E7C-AFBA-2B5E9976508F}"/>
                    </a:ext>
                  </a:extLst>
                </p14:cNvPr>
                <p14:cNvContentPartPr/>
                <p14:nvPr/>
              </p14:nvContentPartPr>
              <p14:xfrm>
                <a:off x="6963133" y="589872"/>
                <a:ext cx="1756800" cy="105120"/>
              </p14:xfrm>
            </p:contentPart>
          </mc:Choice>
          <mc:Fallback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C3016A1F-750B-4E7C-AFBA-2B5E9976508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58813" y="585552"/>
                  <a:ext cx="1765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64F9AAF0-92E0-4D7C-A702-2213242B82C7}"/>
                    </a:ext>
                  </a:extLst>
                </p14:cNvPr>
                <p14:cNvContentPartPr/>
                <p14:nvPr/>
              </p14:nvContentPartPr>
              <p14:xfrm>
                <a:off x="6877453" y="605712"/>
                <a:ext cx="351720" cy="177120"/>
              </p14:xfrm>
            </p:contentPart>
          </mc:Choice>
          <mc:Fallback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64F9AAF0-92E0-4D7C-A702-2213242B82C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73133" y="601392"/>
                  <a:ext cx="360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B1E2E9E6-0DEE-435F-95F5-A24F476D8974}"/>
                    </a:ext>
                  </a:extLst>
                </p14:cNvPr>
                <p14:cNvContentPartPr/>
                <p14:nvPr/>
              </p14:nvContentPartPr>
              <p14:xfrm>
                <a:off x="8920453" y="534432"/>
                <a:ext cx="169560" cy="129960"/>
              </p14:xfrm>
            </p:contentPart>
          </mc:Choice>
          <mc:Fallback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B1E2E9E6-0DEE-435F-95F5-A24F476D897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16133" y="530112"/>
                  <a:ext cx="178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94B3826C-DD20-4A84-80AA-EC298CDC8DC2}"/>
                    </a:ext>
                  </a:extLst>
                </p14:cNvPr>
                <p14:cNvContentPartPr/>
                <p14:nvPr/>
              </p14:nvContentPartPr>
              <p14:xfrm>
                <a:off x="9055093" y="546312"/>
                <a:ext cx="162000" cy="115560"/>
              </p14:xfrm>
            </p:contentPart>
          </mc:Choice>
          <mc:Fallback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94B3826C-DD20-4A84-80AA-EC298CDC8DC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50773" y="541992"/>
                  <a:ext cx="170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6938" name="Freihand 166937">
                  <a:extLst>
                    <a:ext uri="{FF2B5EF4-FFF2-40B4-BE49-F238E27FC236}">
                      <a16:creationId xmlns:a16="http://schemas.microsoft.com/office/drawing/2014/main" id="{C4540C0D-7263-4045-A931-6CD16B7CDABD}"/>
                    </a:ext>
                  </a:extLst>
                </p14:cNvPr>
                <p14:cNvContentPartPr/>
                <p14:nvPr/>
              </p14:nvContentPartPr>
              <p14:xfrm>
                <a:off x="9231853" y="562512"/>
                <a:ext cx="62640" cy="63000"/>
              </p14:xfrm>
            </p:contentPart>
          </mc:Choice>
          <mc:Fallback>
            <p:pic>
              <p:nvPicPr>
                <p:cNvPr id="166938" name="Freihand 166937">
                  <a:extLst>
                    <a:ext uri="{FF2B5EF4-FFF2-40B4-BE49-F238E27FC236}">
                      <a16:creationId xmlns:a16="http://schemas.microsoft.com/office/drawing/2014/main" id="{C4540C0D-7263-4045-A931-6CD16B7CDAB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27533" y="558192"/>
                  <a:ext cx="71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6939" name="Freihand 166938">
                  <a:extLst>
                    <a:ext uri="{FF2B5EF4-FFF2-40B4-BE49-F238E27FC236}">
                      <a16:creationId xmlns:a16="http://schemas.microsoft.com/office/drawing/2014/main" id="{D674D204-DBB1-460D-944C-BDADBF616145}"/>
                    </a:ext>
                  </a:extLst>
                </p14:cNvPr>
                <p14:cNvContentPartPr/>
                <p14:nvPr/>
              </p14:nvContentPartPr>
              <p14:xfrm>
                <a:off x="9314653" y="543792"/>
                <a:ext cx="319320" cy="203760"/>
              </p14:xfrm>
            </p:contentPart>
          </mc:Choice>
          <mc:Fallback>
            <p:pic>
              <p:nvPicPr>
                <p:cNvPr id="166939" name="Freihand 166938">
                  <a:extLst>
                    <a:ext uri="{FF2B5EF4-FFF2-40B4-BE49-F238E27FC236}">
                      <a16:creationId xmlns:a16="http://schemas.microsoft.com/office/drawing/2014/main" id="{D674D204-DBB1-460D-944C-BDADBF61614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10333" y="539472"/>
                  <a:ext cx="327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6940" name="Freihand 166939">
                  <a:extLst>
                    <a:ext uri="{FF2B5EF4-FFF2-40B4-BE49-F238E27FC236}">
                      <a16:creationId xmlns:a16="http://schemas.microsoft.com/office/drawing/2014/main" id="{2A150D5B-A93C-4EAA-845F-73BDC5AB86CC}"/>
                    </a:ext>
                  </a:extLst>
                </p14:cNvPr>
                <p14:cNvContentPartPr/>
                <p14:nvPr/>
              </p14:nvContentPartPr>
              <p14:xfrm>
                <a:off x="9686533" y="548112"/>
                <a:ext cx="81720" cy="60480"/>
              </p14:xfrm>
            </p:contentPart>
          </mc:Choice>
          <mc:Fallback>
            <p:pic>
              <p:nvPicPr>
                <p:cNvPr id="166940" name="Freihand 166939">
                  <a:extLst>
                    <a:ext uri="{FF2B5EF4-FFF2-40B4-BE49-F238E27FC236}">
                      <a16:creationId xmlns:a16="http://schemas.microsoft.com/office/drawing/2014/main" id="{2A150D5B-A93C-4EAA-845F-73BDC5AB86C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82213" y="543792"/>
                  <a:ext cx="90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6941" name="Freihand 166940">
                  <a:extLst>
                    <a:ext uri="{FF2B5EF4-FFF2-40B4-BE49-F238E27FC236}">
                      <a16:creationId xmlns:a16="http://schemas.microsoft.com/office/drawing/2014/main" id="{0A4853DC-C7FF-4141-8AD9-DD4CB0691F31}"/>
                    </a:ext>
                  </a:extLst>
                </p14:cNvPr>
                <p14:cNvContentPartPr/>
                <p14:nvPr/>
              </p14:nvContentPartPr>
              <p14:xfrm>
                <a:off x="9892453" y="432192"/>
                <a:ext cx="160560" cy="161280"/>
              </p14:xfrm>
            </p:contentPart>
          </mc:Choice>
          <mc:Fallback>
            <p:pic>
              <p:nvPicPr>
                <p:cNvPr id="166941" name="Freihand 166940">
                  <a:extLst>
                    <a:ext uri="{FF2B5EF4-FFF2-40B4-BE49-F238E27FC236}">
                      <a16:creationId xmlns:a16="http://schemas.microsoft.com/office/drawing/2014/main" id="{0A4853DC-C7FF-4141-8AD9-DD4CB0691F3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88133" y="427872"/>
                  <a:ext cx="169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6942" name="Freihand 166941">
                  <a:extLst>
                    <a:ext uri="{FF2B5EF4-FFF2-40B4-BE49-F238E27FC236}">
                      <a16:creationId xmlns:a16="http://schemas.microsoft.com/office/drawing/2014/main" id="{F472E8CD-9DA5-467B-84FD-9DBD93EB7E8B}"/>
                    </a:ext>
                  </a:extLst>
                </p14:cNvPr>
                <p14:cNvContentPartPr/>
                <p14:nvPr/>
              </p14:nvContentPartPr>
              <p14:xfrm>
                <a:off x="10019533" y="512472"/>
                <a:ext cx="204840" cy="71640"/>
              </p14:xfrm>
            </p:contentPart>
          </mc:Choice>
          <mc:Fallback>
            <p:pic>
              <p:nvPicPr>
                <p:cNvPr id="166942" name="Freihand 166941">
                  <a:extLst>
                    <a:ext uri="{FF2B5EF4-FFF2-40B4-BE49-F238E27FC236}">
                      <a16:creationId xmlns:a16="http://schemas.microsoft.com/office/drawing/2014/main" id="{F472E8CD-9DA5-467B-84FD-9DBD93EB7E8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15213" y="508152"/>
                  <a:ext cx="213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6943" name="Freihand 166942">
                  <a:extLst>
                    <a:ext uri="{FF2B5EF4-FFF2-40B4-BE49-F238E27FC236}">
                      <a16:creationId xmlns:a16="http://schemas.microsoft.com/office/drawing/2014/main" id="{2B2FF83D-A28A-47D0-9793-167BC804A580}"/>
                    </a:ext>
                  </a:extLst>
                </p14:cNvPr>
                <p14:cNvContentPartPr/>
                <p14:nvPr/>
              </p14:nvContentPartPr>
              <p14:xfrm>
                <a:off x="10239493" y="468912"/>
                <a:ext cx="38520" cy="34920"/>
              </p14:xfrm>
            </p:contentPart>
          </mc:Choice>
          <mc:Fallback>
            <p:pic>
              <p:nvPicPr>
                <p:cNvPr id="166943" name="Freihand 166942">
                  <a:extLst>
                    <a:ext uri="{FF2B5EF4-FFF2-40B4-BE49-F238E27FC236}">
                      <a16:creationId xmlns:a16="http://schemas.microsoft.com/office/drawing/2014/main" id="{2B2FF83D-A28A-47D0-9793-167BC804A58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35173" y="464592"/>
                  <a:ext cx="47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6944" name="Freihand 166943">
                  <a:extLst>
                    <a:ext uri="{FF2B5EF4-FFF2-40B4-BE49-F238E27FC236}">
                      <a16:creationId xmlns:a16="http://schemas.microsoft.com/office/drawing/2014/main" id="{C942C498-5793-48FB-AEDF-093C39545FF6}"/>
                    </a:ext>
                  </a:extLst>
                </p14:cNvPr>
                <p14:cNvContentPartPr/>
                <p14:nvPr/>
              </p14:nvContentPartPr>
              <p14:xfrm>
                <a:off x="10251013" y="515712"/>
                <a:ext cx="109440" cy="55080"/>
              </p14:xfrm>
            </p:contentPart>
          </mc:Choice>
          <mc:Fallback>
            <p:pic>
              <p:nvPicPr>
                <p:cNvPr id="166944" name="Freihand 166943">
                  <a:extLst>
                    <a:ext uri="{FF2B5EF4-FFF2-40B4-BE49-F238E27FC236}">
                      <a16:creationId xmlns:a16="http://schemas.microsoft.com/office/drawing/2014/main" id="{C942C498-5793-48FB-AEDF-093C39545FF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46693" y="511392"/>
                  <a:ext cx="118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6945" name="Freihand 166944">
                  <a:extLst>
                    <a:ext uri="{FF2B5EF4-FFF2-40B4-BE49-F238E27FC236}">
                      <a16:creationId xmlns:a16="http://schemas.microsoft.com/office/drawing/2014/main" id="{A0D29152-ECDD-4E49-9CC4-B3F2EA815DAC}"/>
                    </a:ext>
                  </a:extLst>
                </p14:cNvPr>
                <p14:cNvContentPartPr/>
                <p14:nvPr/>
              </p14:nvContentPartPr>
              <p14:xfrm>
                <a:off x="10393213" y="441192"/>
                <a:ext cx="138600" cy="140400"/>
              </p14:xfrm>
            </p:contentPart>
          </mc:Choice>
          <mc:Fallback>
            <p:pic>
              <p:nvPicPr>
                <p:cNvPr id="166945" name="Freihand 166944">
                  <a:extLst>
                    <a:ext uri="{FF2B5EF4-FFF2-40B4-BE49-F238E27FC236}">
                      <a16:creationId xmlns:a16="http://schemas.microsoft.com/office/drawing/2014/main" id="{A0D29152-ECDD-4E49-9CC4-B3F2EA815DA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88893" y="436872"/>
                  <a:ext cx="147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6946" name="Freihand 166945">
                  <a:extLst>
                    <a:ext uri="{FF2B5EF4-FFF2-40B4-BE49-F238E27FC236}">
                      <a16:creationId xmlns:a16="http://schemas.microsoft.com/office/drawing/2014/main" id="{49B17610-1388-49EE-A8B7-893A22F6C3E8}"/>
                    </a:ext>
                  </a:extLst>
                </p14:cNvPr>
                <p14:cNvContentPartPr/>
                <p14:nvPr/>
              </p14:nvContentPartPr>
              <p14:xfrm>
                <a:off x="10538293" y="509592"/>
                <a:ext cx="226080" cy="77040"/>
              </p14:xfrm>
            </p:contentPart>
          </mc:Choice>
          <mc:Fallback>
            <p:pic>
              <p:nvPicPr>
                <p:cNvPr id="166946" name="Freihand 166945">
                  <a:extLst>
                    <a:ext uri="{FF2B5EF4-FFF2-40B4-BE49-F238E27FC236}">
                      <a16:creationId xmlns:a16="http://schemas.microsoft.com/office/drawing/2014/main" id="{49B17610-1388-49EE-A8B7-893A22F6C3E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533973" y="505272"/>
                  <a:ext cx="234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6948" name="Freihand 166947">
                  <a:extLst>
                    <a:ext uri="{FF2B5EF4-FFF2-40B4-BE49-F238E27FC236}">
                      <a16:creationId xmlns:a16="http://schemas.microsoft.com/office/drawing/2014/main" id="{E635B2BC-6D9F-4A28-A792-B090E65A2F55}"/>
                    </a:ext>
                  </a:extLst>
                </p14:cNvPr>
                <p14:cNvContentPartPr/>
                <p14:nvPr/>
              </p14:nvContentPartPr>
              <p14:xfrm>
                <a:off x="5962333" y="1115112"/>
                <a:ext cx="221400" cy="445680"/>
              </p14:xfrm>
            </p:contentPart>
          </mc:Choice>
          <mc:Fallback>
            <p:pic>
              <p:nvPicPr>
                <p:cNvPr id="166948" name="Freihand 166947">
                  <a:extLst>
                    <a:ext uri="{FF2B5EF4-FFF2-40B4-BE49-F238E27FC236}">
                      <a16:creationId xmlns:a16="http://schemas.microsoft.com/office/drawing/2014/main" id="{E635B2BC-6D9F-4A28-A792-B090E65A2F5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58013" y="1110792"/>
                  <a:ext cx="230040" cy="45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67029" name="Freihand 167028">
                <a:extLst>
                  <a:ext uri="{FF2B5EF4-FFF2-40B4-BE49-F238E27FC236}">
                    <a16:creationId xmlns:a16="http://schemas.microsoft.com/office/drawing/2014/main" id="{5BF0A297-6981-4C3D-8387-6C302F7F8099}"/>
                  </a:ext>
                </a:extLst>
              </p14:cNvPr>
              <p14:cNvContentPartPr/>
              <p14:nvPr/>
            </p14:nvContentPartPr>
            <p14:xfrm>
              <a:off x="8890213" y="2431272"/>
              <a:ext cx="1547640" cy="85680"/>
            </p14:xfrm>
          </p:contentPart>
        </mc:Choice>
        <mc:Fallback>
          <p:pic>
            <p:nvPicPr>
              <p:cNvPr id="167029" name="Freihand 167028">
                <a:extLst>
                  <a:ext uri="{FF2B5EF4-FFF2-40B4-BE49-F238E27FC236}">
                    <a16:creationId xmlns:a16="http://schemas.microsoft.com/office/drawing/2014/main" id="{5BF0A297-6981-4C3D-8387-6C302F7F809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885893" y="2426952"/>
                <a:ext cx="1556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67030" name="Freihand 167029">
                <a:extLst>
                  <a:ext uri="{FF2B5EF4-FFF2-40B4-BE49-F238E27FC236}">
                    <a16:creationId xmlns:a16="http://schemas.microsoft.com/office/drawing/2014/main" id="{25B35742-1C5F-42B7-A8E3-0A79E666C160}"/>
                  </a:ext>
                </a:extLst>
              </p14:cNvPr>
              <p14:cNvContentPartPr/>
              <p14:nvPr/>
            </p14:nvContentPartPr>
            <p14:xfrm>
              <a:off x="914413" y="2703432"/>
              <a:ext cx="304200" cy="32760"/>
            </p14:xfrm>
          </p:contentPart>
        </mc:Choice>
        <mc:Fallback>
          <p:pic>
            <p:nvPicPr>
              <p:cNvPr id="167030" name="Freihand 167029">
                <a:extLst>
                  <a:ext uri="{FF2B5EF4-FFF2-40B4-BE49-F238E27FC236}">
                    <a16:creationId xmlns:a16="http://schemas.microsoft.com/office/drawing/2014/main" id="{25B35742-1C5F-42B7-A8E3-0A79E666C16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10093" y="2699112"/>
                <a:ext cx="312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67031" name="Freihand 167030">
                <a:extLst>
                  <a:ext uri="{FF2B5EF4-FFF2-40B4-BE49-F238E27FC236}">
                    <a16:creationId xmlns:a16="http://schemas.microsoft.com/office/drawing/2014/main" id="{CEBEC8F0-6F25-43B8-80FE-2DC560365C14}"/>
                  </a:ext>
                </a:extLst>
              </p14:cNvPr>
              <p14:cNvContentPartPr/>
              <p14:nvPr/>
            </p14:nvContentPartPr>
            <p14:xfrm>
              <a:off x="5555893" y="2650152"/>
              <a:ext cx="2167560" cy="128880"/>
            </p14:xfrm>
          </p:contentPart>
        </mc:Choice>
        <mc:Fallback>
          <p:pic>
            <p:nvPicPr>
              <p:cNvPr id="167031" name="Freihand 167030">
                <a:extLst>
                  <a:ext uri="{FF2B5EF4-FFF2-40B4-BE49-F238E27FC236}">
                    <a16:creationId xmlns:a16="http://schemas.microsoft.com/office/drawing/2014/main" id="{CEBEC8F0-6F25-43B8-80FE-2DC560365C1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551573" y="2645832"/>
                <a:ext cx="2176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67032" name="Freihand 167031">
                <a:extLst>
                  <a:ext uri="{FF2B5EF4-FFF2-40B4-BE49-F238E27FC236}">
                    <a16:creationId xmlns:a16="http://schemas.microsoft.com/office/drawing/2014/main" id="{FE5FB8F8-A54F-4D9B-878D-790D5494329A}"/>
                  </a:ext>
                </a:extLst>
              </p14:cNvPr>
              <p14:cNvContentPartPr/>
              <p14:nvPr/>
            </p14:nvContentPartPr>
            <p14:xfrm>
              <a:off x="5400733" y="2041392"/>
              <a:ext cx="2331360" cy="952200"/>
            </p14:xfrm>
          </p:contentPart>
        </mc:Choice>
        <mc:Fallback>
          <p:pic>
            <p:nvPicPr>
              <p:cNvPr id="167032" name="Freihand 167031">
                <a:extLst>
                  <a:ext uri="{FF2B5EF4-FFF2-40B4-BE49-F238E27FC236}">
                    <a16:creationId xmlns:a16="http://schemas.microsoft.com/office/drawing/2014/main" id="{FE5FB8F8-A54F-4D9B-878D-790D5494329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396413" y="2037072"/>
                <a:ext cx="234000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67034" name="Freihand 167033">
                <a:extLst>
                  <a:ext uri="{FF2B5EF4-FFF2-40B4-BE49-F238E27FC236}">
                    <a16:creationId xmlns:a16="http://schemas.microsoft.com/office/drawing/2014/main" id="{4A73B279-5317-4689-90D2-309CB5193688}"/>
                  </a:ext>
                </a:extLst>
              </p14:cNvPr>
              <p14:cNvContentPartPr/>
              <p14:nvPr/>
            </p14:nvContentPartPr>
            <p14:xfrm>
              <a:off x="618493" y="2678952"/>
              <a:ext cx="189360" cy="16920"/>
            </p14:xfrm>
          </p:contentPart>
        </mc:Choice>
        <mc:Fallback>
          <p:pic>
            <p:nvPicPr>
              <p:cNvPr id="167034" name="Freihand 167033">
                <a:extLst>
                  <a:ext uri="{FF2B5EF4-FFF2-40B4-BE49-F238E27FC236}">
                    <a16:creationId xmlns:a16="http://schemas.microsoft.com/office/drawing/2014/main" id="{4A73B279-5317-4689-90D2-309CB519368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14173" y="2674632"/>
                <a:ext cx="198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67035" name="Freihand 167034">
                <a:extLst>
                  <a:ext uri="{FF2B5EF4-FFF2-40B4-BE49-F238E27FC236}">
                    <a16:creationId xmlns:a16="http://schemas.microsoft.com/office/drawing/2014/main" id="{58BF2DAB-0CCB-4F7D-8841-43066F07461B}"/>
                  </a:ext>
                </a:extLst>
              </p14:cNvPr>
              <p14:cNvContentPartPr/>
              <p14:nvPr/>
            </p14:nvContentPartPr>
            <p14:xfrm>
              <a:off x="3026893" y="2598672"/>
              <a:ext cx="1491480" cy="113760"/>
            </p14:xfrm>
          </p:contentPart>
        </mc:Choice>
        <mc:Fallback>
          <p:pic>
            <p:nvPicPr>
              <p:cNvPr id="167035" name="Freihand 167034">
                <a:extLst>
                  <a:ext uri="{FF2B5EF4-FFF2-40B4-BE49-F238E27FC236}">
                    <a16:creationId xmlns:a16="http://schemas.microsoft.com/office/drawing/2014/main" id="{58BF2DAB-0CCB-4F7D-8841-43066F07461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022573" y="2594352"/>
                <a:ext cx="1500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67036" name="Freihand 167035">
                <a:extLst>
                  <a:ext uri="{FF2B5EF4-FFF2-40B4-BE49-F238E27FC236}">
                    <a16:creationId xmlns:a16="http://schemas.microsoft.com/office/drawing/2014/main" id="{4511F2BB-9169-430D-B581-03F7F797D2DA}"/>
                  </a:ext>
                </a:extLst>
              </p14:cNvPr>
              <p14:cNvContentPartPr/>
              <p14:nvPr/>
            </p14:nvContentPartPr>
            <p14:xfrm>
              <a:off x="609493" y="2665632"/>
              <a:ext cx="196200" cy="37800"/>
            </p14:xfrm>
          </p:contentPart>
        </mc:Choice>
        <mc:Fallback>
          <p:pic>
            <p:nvPicPr>
              <p:cNvPr id="167036" name="Freihand 167035">
                <a:extLst>
                  <a:ext uri="{FF2B5EF4-FFF2-40B4-BE49-F238E27FC236}">
                    <a16:creationId xmlns:a16="http://schemas.microsoft.com/office/drawing/2014/main" id="{4511F2BB-9169-430D-B581-03F7F797D2D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05173" y="2661312"/>
                <a:ext cx="204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67225" name="Freihand 167224">
                <a:extLst>
                  <a:ext uri="{FF2B5EF4-FFF2-40B4-BE49-F238E27FC236}">
                    <a16:creationId xmlns:a16="http://schemas.microsoft.com/office/drawing/2014/main" id="{087D9D96-00B0-4BA7-B484-72B96F185866}"/>
                  </a:ext>
                </a:extLst>
              </p14:cNvPr>
              <p14:cNvContentPartPr/>
              <p14:nvPr/>
            </p14:nvContentPartPr>
            <p14:xfrm>
              <a:off x="5077813" y="3009432"/>
              <a:ext cx="403920" cy="795600"/>
            </p14:xfrm>
          </p:contentPart>
        </mc:Choice>
        <mc:Fallback>
          <p:pic>
            <p:nvPicPr>
              <p:cNvPr id="167225" name="Freihand 167224">
                <a:extLst>
                  <a:ext uri="{FF2B5EF4-FFF2-40B4-BE49-F238E27FC236}">
                    <a16:creationId xmlns:a16="http://schemas.microsoft.com/office/drawing/2014/main" id="{087D9D96-00B0-4BA7-B484-72B96F18586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073493" y="3005112"/>
                <a:ext cx="41256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67245" name="Freihand 167244">
                <a:extLst>
                  <a:ext uri="{FF2B5EF4-FFF2-40B4-BE49-F238E27FC236}">
                    <a16:creationId xmlns:a16="http://schemas.microsoft.com/office/drawing/2014/main" id="{CF8CB400-7926-41A5-A05E-48922CE87E92}"/>
                  </a:ext>
                </a:extLst>
              </p14:cNvPr>
              <p14:cNvContentPartPr/>
              <p14:nvPr/>
            </p14:nvContentPartPr>
            <p14:xfrm>
              <a:off x="-71627" y="2268192"/>
              <a:ext cx="1490400" cy="599040"/>
            </p14:xfrm>
          </p:contentPart>
        </mc:Choice>
        <mc:Fallback>
          <p:pic>
            <p:nvPicPr>
              <p:cNvPr id="167245" name="Freihand 167244">
                <a:extLst>
                  <a:ext uri="{FF2B5EF4-FFF2-40B4-BE49-F238E27FC236}">
                    <a16:creationId xmlns:a16="http://schemas.microsoft.com/office/drawing/2014/main" id="{CF8CB400-7926-41A5-A05E-48922CE87E9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-75947" y="2263872"/>
                <a:ext cx="149904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67247" name="Freihand 167246">
                <a:extLst>
                  <a:ext uri="{FF2B5EF4-FFF2-40B4-BE49-F238E27FC236}">
                    <a16:creationId xmlns:a16="http://schemas.microsoft.com/office/drawing/2014/main" id="{EF452BF5-92FD-41BD-834D-223786AA9A2A}"/>
                  </a:ext>
                </a:extLst>
              </p14:cNvPr>
              <p14:cNvContentPartPr/>
              <p14:nvPr/>
            </p14:nvContentPartPr>
            <p14:xfrm>
              <a:off x="5093326" y="2341272"/>
              <a:ext cx="485280" cy="390600"/>
            </p14:xfrm>
          </p:contentPart>
        </mc:Choice>
        <mc:Fallback>
          <p:pic>
            <p:nvPicPr>
              <p:cNvPr id="167247" name="Freihand 167246">
                <a:extLst>
                  <a:ext uri="{FF2B5EF4-FFF2-40B4-BE49-F238E27FC236}">
                    <a16:creationId xmlns:a16="http://schemas.microsoft.com/office/drawing/2014/main" id="{EF452BF5-92FD-41BD-834D-223786AA9A2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089006" y="2336952"/>
                <a:ext cx="4939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67248" name="Freihand 167247">
                <a:extLst>
                  <a:ext uri="{FF2B5EF4-FFF2-40B4-BE49-F238E27FC236}">
                    <a16:creationId xmlns:a16="http://schemas.microsoft.com/office/drawing/2014/main" id="{50BC19B0-F8AE-4F6A-9AAE-6FFDD067C7D0}"/>
                  </a:ext>
                </a:extLst>
              </p14:cNvPr>
              <p14:cNvContentPartPr/>
              <p14:nvPr/>
            </p14:nvContentPartPr>
            <p14:xfrm>
              <a:off x="5108806" y="2342352"/>
              <a:ext cx="390240" cy="418320"/>
            </p14:xfrm>
          </p:contentPart>
        </mc:Choice>
        <mc:Fallback>
          <p:pic>
            <p:nvPicPr>
              <p:cNvPr id="167248" name="Freihand 167247">
                <a:extLst>
                  <a:ext uri="{FF2B5EF4-FFF2-40B4-BE49-F238E27FC236}">
                    <a16:creationId xmlns:a16="http://schemas.microsoft.com/office/drawing/2014/main" id="{50BC19B0-F8AE-4F6A-9AAE-6FFDD067C7D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104486" y="2338032"/>
                <a:ext cx="39888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252" name="Gruppieren 167251">
            <a:extLst>
              <a:ext uri="{FF2B5EF4-FFF2-40B4-BE49-F238E27FC236}">
                <a16:creationId xmlns:a16="http://schemas.microsoft.com/office/drawing/2014/main" id="{48E0E5FD-1671-4507-9B14-5F9CC117FFAA}"/>
              </a:ext>
            </a:extLst>
          </p:cNvPr>
          <p:cNvGrpSpPr/>
          <p:nvPr/>
        </p:nvGrpSpPr>
        <p:grpSpPr>
          <a:xfrm>
            <a:off x="109093" y="2101872"/>
            <a:ext cx="11991960" cy="2085480"/>
            <a:chOff x="109093" y="2101872"/>
            <a:chExt cx="11991960" cy="20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7012" name="Freihand 167011">
                  <a:extLst>
                    <a:ext uri="{FF2B5EF4-FFF2-40B4-BE49-F238E27FC236}">
                      <a16:creationId xmlns:a16="http://schemas.microsoft.com/office/drawing/2014/main" id="{C07F4F59-0425-4313-B285-1B05C3ED52C0}"/>
                    </a:ext>
                  </a:extLst>
                </p14:cNvPr>
                <p14:cNvContentPartPr/>
                <p14:nvPr/>
              </p14:nvContentPartPr>
              <p14:xfrm>
                <a:off x="8222773" y="2252352"/>
                <a:ext cx="360" cy="360"/>
              </p14:xfrm>
            </p:contentPart>
          </mc:Choice>
          <mc:Fallback>
            <p:pic>
              <p:nvPicPr>
                <p:cNvPr id="167012" name="Freihand 167011">
                  <a:extLst>
                    <a:ext uri="{FF2B5EF4-FFF2-40B4-BE49-F238E27FC236}">
                      <a16:creationId xmlns:a16="http://schemas.microsoft.com/office/drawing/2014/main" id="{C07F4F59-0425-4313-B285-1B05C3ED52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18453" y="2248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7013" name="Freihand 167012">
                  <a:extLst>
                    <a:ext uri="{FF2B5EF4-FFF2-40B4-BE49-F238E27FC236}">
                      <a16:creationId xmlns:a16="http://schemas.microsoft.com/office/drawing/2014/main" id="{15F051D0-5592-474E-AFAA-C12DAC07935E}"/>
                    </a:ext>
                  </a:extLst>
                </p14:cNvPr>
                <p14:cNvContentPartPr/>
                <p14:nvPr/>
              </p14:nvContentPartPr>
              <p14:xfrm>
                <a:off x="8137813" y="2252712"/>
                <a:ext cx="134280" cy="73440"/>
              </p14:xfrm>
            </p:contentPart>
          </mc:Choice>
          <mc:Fallback>
            <p:pic>
              <p:nvPicPr>
                <p:cNvPr id="167013" name="Freihand 167012">
                  <a:extLst>
                    <a:ext uri="{FF2B5EF4-FFF2-40B4-BE49-F238E27FC236}">
                      <a16:creationId xmlns:a16="http://schemas.microsoft.com/office/drawing/2014/main" id="{15F051D0-5592-474E-AFAA-C12DAC07935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33493" y="2248392"/>
                  <a:ext cx="142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7014" name="Freihand 167013">
                  <a:extLst>
                    <a:ext uri="{FF2B5EF4-FFF2-40B4-BE49-F238E27FC236}">
                      <a16:creationId xmlns:a16="http://schemas.microsoft.com/office/drawing/2014/main" id="{3E8FF15A-7F4E-4473-9DFD-26BDBDC49339}"/>
                    </a:ext>
                  </a:extLst>
                </p14:cNvPr>
                <p14:cNvContentPartPr/>
                <p14:nvPr/>
              </p14:nvContentPartPr>
              <p14:xfrm>
                <a:off x="8320333" y="2209872"/>
                <a:ext cx="79200" cy="119160"/>
              </p14:xfrm>
            </p:contentPart>
          </mc:Choice>
          <mc:Fallback>
            <p:pic>
              <p:nvPicPr>
                <p:cNvPr id="167014" name="Freihand 167013">
                  <a:extLst>
                    <a:ext uri="{FF2B5EF4-FFF2-40B4-BE49-F238E27FC236}">
                      <a16:creationId xmlns:a16="http://schemas.microsoft.com/office/drawing/2014/main" id="{3E8FF15A-7F4E-4473-9DFD-26BDBDC493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16013" y="2205552"/>
                  <a:ext cx="87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7015" name="Freihand 167014">
                  <a:extLst>
                    <a:ext uri="{FF2B5EF4-FFF2-40B4-BE49-F238E27FC236}">
                      <a16:creationId xmlns:a16="http://schemas.microsoft.com/office/drawing/2014/main" id="{3A614F6E-CC82-4732-8770-C6FEE702EB49}"/>
                    </a:ext>
                  </a:extLst>
                </p14:cNvPr>
                <p14:cNvContentPartPr/>
                <p14:nvPr/>
              </p14:nvContentPartPr>
              <p14:xfrm>
                <a:off x="8427253" y="2248032"/>
                <a:ext cx="76320" cy="53280"/>
              </p14:xfrm>
            </p:contentPart>
          </mc:Choice>
          <mc:Fallback>
            <p:pic>
              <p:nvPicPr>
                <p:cNvPr id="167015" name="Freihand 167014">
                  <a:extLst>
                    <a:ext uri="{FF2B5EF4-FFF2-40B4-BE49-F238E27FC236}">
                      <a16:creationId xmlns:a16="http://schemas.microsoft.com/office/drawing/2014/main" id="{3A614F6E-CC82-4732-8770-C6FEE702EB4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22933" y="2243712"/>
                  <a:ext cx="84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7016" name="Freihand 167015">
                  <a:extLst>
                    <a:ext uri="{FF2B5EF4-FFF2-40B4-BE49-F238E27FC236}">
                      <a16:creationId xmlns:a16="http://schemas.microsoft.com/office/drawing/2014/main" id="{A5D5986F-4A87-4C95-9BA5-BC14424938AF}"/>
                    </a:ext>
                  </a:extLst>
                </p14:cNvPr>
                <p14:cNvContentPartPr/>
                <p14:nvPr/>
              </p14:nvContentPartPr>
              <p14:xfrm>
                <a:off x="8462173" y="2189352"/>
                <a:ext cx="144720" cy="214920"/>
              </p14:xfrm>
            </p:contentPart>
          </mc:Choice>
          <mc:Fallback>
            <p:pic>
              <p:nvPicPr>
                <p:cNvPr id="167016" name="Freihand 167015">
                  <a:extLst>
                    <a:ext uri="{FF2B5EF4-FFF2-40B4-BE49-F238E27FC236}">
                      <a16:creationId xmlns:a16="http://schemas.microsoft.com/office/drawing/2014/main" id="{A5D5986F-4A87-4C95-9BA5-BC14424938A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57853" y="2185032"/>
                  <a:ext cx="153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7018" name="Freihand 167017">
                  <a:extLst>
                    <a:ext uri="{FF2B5EF4-FFF2-40B4-BE49-F238E27FC236}">
                      <a16:creationId xmlns:a16="http://schemas.microsoft.com/office/drawing/2014/main" id="{81DB1B14-D74F-443D-BB92-2C96B1FE672F}"/>
                    </a:ext>
                  </a:extLst>
                </p14:cNvPr>
                <p14:cNvContentPartPr/>
                <p14:nvPr/>
              </p14:nvContentPartPr>
              <p14:xfrm>
                <a:off x="8853493" y="2290152"/>
                <a:ext cx="219960" cy="64440"/>
              </p14:xfrm>
            </p:contentPart>
          </mc:Choice>
          <mc:Fallback>
            <p:pic>
              <p:nvPicPr>
                <p:cNvPr id="167018" name="Freihand 167017">
                  <a:extLst>
                    <a:ext uri="{FF2B5EF4-FFF2-40B4-BE49-F238E27FC236}">
                      <a16:creationId xmlns:a16="http://schemas.microsoft.com/office/drawing/2014/main" id="{81DB1B14-D74F-443D-BB92-2C96B1FE672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49173" y="2285832"/>
                  <a:ext cx="228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7019" name="Freihand 167018">
                  <a:extLst>
                    <a:ext uri="{FF2B5EF4-FFF2-40B4-BE49-F238E27FC236}">
                      <a16:creationId xmlns:a16="http://schemas.microsoft.com/office/drawing/2014/main" id="{F65713C2-7D4C-4A73-9C8C-0B07C8605E64}"/>
                    </a:ext>
                  </a:extLst>
                </p14:cNvPr>
                <p14:cNvContentPartPr/>
                <p14:nvPr/>
              </p14:nvContentPartPr>
              <p14:xfrm>
                <a:off x="9074173" y="2203032"/>
                <a:ext cx="74160" cy="146520"/>
              </p14:xfrm>
            </p:contentPart>
          </mc:Choice>
          <mc:Fallback>
            <p:pic>
              <p:nvPicPr>
                <p:cNvPr id="167019" name="Freihand 167018">
                  <a:extLst>
                    <a:ext uri="{FF2B5EF4-FFF2-40B4-BE49-F238E27FC236}">
                      <a16:creationId xmlns:a16="http://schemas.microsoft.com/office/drawing/2014/main" id="{F65713C2-7D4C-4A73-9C8C-0B07C8605E6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69853" y="2198712"/>
                  <a:ext cx="82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7020" name="Freihand 167019">
                  <a:extLst>
                    <a:ext uri="{FF2B5EF4-FFF2-40B4-BE49-F238E27FC236}">
                      <a16:creationId xmlns:a16="http://schemas.microsoft.com/office/drawing/2014/main" id="{58B644AD-07EE-4875-9677-7BCBBD9B5582}"/>
                    </a:ext>
                  </a:extLst>
                </p14:cNvPr>
                <p14:cNvContentPartPr/>
                <p14:nvPr/>
              </p14:nvContentPartPr>
              <p14:xfrm>
                <a:off x="9054013" y="2215992"/>
                <a:ext cx="57240" cy="3240"/>
              </p14:xfrm>
            </p:contentPart>
          </mc:Choice>
          <mc:Fallback>
            <p:pic>
              <p:nvPicPr>
                <p:cNvPr id="167020" name="Freihand 167019">
                  <a:extLst>
                    <a:ext uri="{FF2B5EF4-FFF2-40B4-BE49-F238E27FC236}">
                      <a16:creationId xmlns:a16="http://schemas.microsoft.com/office/drawing/2014/main" id="{58B644AD-07EE-4875-9677-7BCBBD9B558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49693" y="2211672"/>
                  <a:ext cx="65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7021" name="Freihand 167020">
                  <a:extLst>
                    <a:ext uri="{FF2B5EF4-FFF2-40B4-BE49-F238E27FC236}">
                      <a16:creationId xmlns:a16="http://schemas.microsoft.com/office/drawing/2014/main" id="{A31FAA2D-F6AD-444C-84CE-6B9937FFE43D}"/>
                    </a:ext>
                  </a:extLst>
                </p14:cNvPr>
                <p14:cNvContentPartPr/>
                <p14:nvPr/>
              </p14:nvContentPartPr>
              <p14:xfrm>
                <a:off x="9340933" y="2252712"/>
                <a:ext cx="113040" cy="71640"/>
              </p14:xfrm>
            </p:contentPart>
          </mc:Choice>
          <mc:Fallback>
            <p:pic>
              <p:nvPicPr>
                <p:cNvPr id="167021" name="Freihand 167020">
                  <a:extLst>
                    <a:ext uri="{FF2B5EF4-FFF2-40B4-BE49-F238E27FC236}">
                      <a16:creationId xmlns:a16="http://schemas.microsoft.com/office/drawing/2014/main" id="{A31FAA2D-F6AD-444C-84CE-6B9937FFE43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36613" y="2248392"/>
                  <a:ext cx="121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7022" name="Freihand 167021">
                  <a:extLst>
                    <a:ext uri="{FF2B5EF4-FFF2-40B4-BE49-F238E27FC236}">
                      <a16:creationId xmlns:a16="http://schemas.microsoft.com/office/drawing/2014/main" id="{08E4A27B-91AB-4D77-A29A-20DB3C727D0B}"/>
                    </a:ext>
                  </a:extLst>
                </p14:cNvPr>
                <p14:cNvContentPartPr/>
                <p14:nvPr/>
              </p14:nvContentPartPr>
              <p14:xfrm>
                <a:off x="9487813" y="2170992"/>
                <a:ext cx="20880" cy="68760"/>
              </p14:xfrm>
            </p:contentPart>
          </mc:Choice>
          <mc:Fallback>
            <p:pic>
              <p:nvPicPr>
                <p:cNvPr id="167022" name="Freihand 167021">
                  <a:extLst>
                    <a:ext uri="{FF2B5EF4-FFF2-40B4-BE49-F238E27FC236}">
                      <a16:creationId xmlns:a16="http://schemas.microsoft.com/office/drawing/2014/main" id="{08E4A27B-91AB-4D77-A29A-20DB3C727D0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83493" y="2166672"/>
                  <a:ext cx="29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7023" name="Freihand 167022">
                  <a:extLst>
                    <a:ext uri="{FF2B5EF4-FFF2-40B4-BE49-F238E27FC236}">
                      <a16:creationId xmlns:a16="http://schemas.microsoft.com/office/drawing/2014/main" id="{3832F569-F0AC-466D-A23B-22E549157A93}"/>
                    </a:ext>
                  </a:extLst>
                </p14:cNvPr>
                <p14:cNvContentPartPr/>
                <p14:nvPr/>
              </p14:nvContentPartPr>
              <p14:xfrm>
                <a:off x="9542173" y="2204832"/>
                <a:ext cx="73800" cy="109440"/>
              </p14:xfrm>
            </p:contentPart>
          </mc:Choice>
          <mc:Fallback>
            <p:pic>
              <p:nvPicPr>
                <p:cNvPr id="167023" name="Freihand 167022">
                  <a:extLst>
                    <a:ext uri="{FF2B5EF4-FFF2-40B4-BE49-F238E27FC236}">
                      <a16:creationId xmlns:a16="http://schemas.microsoft.com/office/drawing/2014/main" id="{3832F569-F0AC-466D-A23B-22E549157A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37853" y="2200512"/>
                  <a:ext cx="82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7024" name="Freihand 167023">
                  <a:extLst>
                    <a:ext uri="{FF2B5EF4-FFF2-40B4-BE49-F238E27FC236}">
                      <a16:creationId xmlns:a16="http://schemas.microsoft.com/office/drawing/2014/main" id="{209A9530-67D2-4BBA-A38A-C34119F676B2}"/>
                    </a:ext>
                  </a:extLst>
                </p14:cNvPr>
                <p14:cNvContentPartPr/>
                <p14:nvPr/>
              </p14:nvContentPartPr>
              <p14:xfrm>
                <a:off x="9650173" y="2246592"/>
                <a:ext cx="88920" cy="101520"/>
              </p14:xfrm>
            </p:contentPart>
          </mc:Choice>
          <mc:Fallback>
            <p:pic>
              <p:nvPicPr>
                <p:cNvPr id="167024" name="Freihand 167023">
                  <a:extLst>
                    <a:ext uri="{FF2B5EF4-FFF2-40B4-BE49-F238E27FC236}">
                      <a16:creationId xmlns:a16="http://schemas.microsoft.com/office/drawing/2014/main" id="{209A9530-67D2-4BBA-A38A-C34119F676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45853" y="2242272"/>
                  <a:ext cx="97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7025" name="Freihand 167024">
                  <a:extLst>
                    <a:ext uri="{FF2B5EF4-FFF2-40B4-BE49-F238E27FC236}">
                      <a16:creationId xmlns:a16="http://schemas.microsoft.com/office/drawing/2014/main" id="{B2EE3853-3186-42F4-8DA5-13662C99D30A}"/>
                    </a:ext>
                  </a:extLst>
                </p14:cNvPr>
                <p14:cNvContentPartPr/>
                <p14:nvPr/>
              </p14:nvContentPartPr>
              <p14:xfrm>
                <a:off x="9739813" y="2209152"/>
                <a:ext cx="48600" cy="132120"/>
              </p14:xfrm>
            </p:contentPart>
          </mc:Choice>
          <mc:Fallback>
            <p:pic>
              <p:nvPicPr>
                <p:cNvPr id="167025" name="Freihand 167024">
                  <a:extLst>
                    <a:ext uri="{FF2B5EF4-FFF2-40B4-BE49-F238E27FC236}">
                      <a16:creationId xmlns:a16="http://schemas.microsoft.com/office/drawing/2014/main" id="{B2EE3853-3186-42F4-8DA5-13662C99D30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35493" y="2204832"/>
                  <a:ext cx="57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7026" name="Freihand 167025">
                  <a:extLst>
                    <a:ext uri="{FF2B5EF4-FFF2-40B4-BE49-F238E27FC236}">
                      <a16:creationId xmlns:a16="http://schemas.microsoft.com/office/drawing/2014/main" id="{F12F1145-E258-488F-B7EB-504FFBD44E06}"/>
                    </a:ext>
                  </a:extLst>
                </p14:cNvPr>
                <p14:cNvContentPartPr/>
                <p14:nvPr/>
              </p14:nvContentPartPr>
              <p14:xfrm>
                <a:off x="9902533" y="2243352"/>
                <a:ext cx="154080" cy="95760"/>
              </p14:xfrm>
            </p:contentPart>
          </mc:Choice>
          <mc:Fallback>
            <p:pic>
              <p:nvPicPr>
                <p:cNvPr id="167026" name="Freihand 167025">
                  <a:extLst>
                    <a:ext uri="{FF2B5EF4-FFF2-40B4-BE49-F238E27FC236}">
                      <a16:creationId xmlns:a16="http://schemas.microsoft.com/office/drawing/2014/main" id="{F12F1145-E258-488F-B7EB-504FFBD44E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98213" y="2239032"/>
                  <a:ext cx="162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7027" name="Freihand 167026">
                  <a:extLst>
                    <a:ext uri="{FF2B5EF4-FFF2-40B4-BE49-F238E27FC236}">
                      <a16:creationId xmlns:a16="http://schemas.microsoft.com/office/drawing/2014/main" id="{72DC2A31-3FE8-44F1-8021-723290538685}"/>
                    </a:ext>
                  </a:extLst>
                </p14:cNvPr>
                <p14:cNvContentPartPr/>
                <p14:nvPr/>
              </p14:nvContentPartPr>
              <p14:xfrm>
                <a:off x="10113853" y="2213112"/>
                <a:ext cx="127080" cy="107640"/>
              </p14:xfrm>
            </p:contentPart>
          </mc:Choice>
          <mc:Fallback>
            <p:pic>
              <p:nvPicPr>
                <p:cNvPr id="167027" name="Freihand 167026">
                  <a:extLst>
                    <a:ext uri="{FF2B5EF4-FFF2-40B4-BE49-F238E27FC236}">
                      <a16:creationId xmlns:a16="http://schemas.microsoft.com/office/drawing/2014/main" id="{72DC2A31-3FE8-44F1-8021-72329053868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09533" y="2208792"/>
                  <a:ext cx="135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7095" name="Freihand 167094">
                  <a:extLst>
                    <a:ext uri="{FF2B5EF4-FFF2-40B4-BE49-F238E27FC236}">
                      <a16:creationId xmlns:a16="http://schemas.microsoft.com/office/drawing/2014/main" id="{4B305F2D-8EB5-4105-BE8A-BAAE3A302E30}"/>
                    </a:ext>
                  </a:extLst>
                </p14:cNvPr>
                <p14:cNvContentPartPr/>
                <p14:nvPr/>
              </p14:nvContentPartPr>
              <p14:xfrm>
                <a:off x="10970293" y="2602632"/>
                <a:ext cx="18720" cy="19440"/>
              </p14:xfrm>
            </p:contentPart>
          </mc:Choice>
          <mc:Fallback>
            <p:pic>
              <p:nvPicPr>
                <p:cNvPr id="167095" name="Freihand 167094">
                  <a:extLst>
                    <a:ext uri="{FF2B5EF4-FFF2-40B4-BE49-F238E27FC236}">
                      <a16:creationId xmlns:a16="http://schemas.microsoft.com/office/drawing/2014/main" id="{4B305F2D-8EB5-4105-BE8A-BAAE3A302E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65973" y="2598312"/>
                  <a:ext cx="27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7077" name="Freihand 167076">
                  <a:extLst>
                    <a:ext uri="{FF2B5EF4-FFF2-40B4-BE49-F238E27FC236}">
                      <a16:creationId xmlns:a16="http://schemas.microsoft.com/office/drawing/2014/main" id="{3EDBD2DA-FE5E-493B-9DA2-0CAABBAA5BA4}"/>
                    </a:ext>
                  </a:extLst>
                </p14:cNvPr>
                <p14:cNvContentPartPr/>
                <p14:nvPr/>
              </p14:nvContentPartPr>
              <p14:xfrm>
                <a:off x="8145013" y="2927352"/>
                <a:ext cx="18360" cy="104400"/>
              </p14:xfrm>
            </p:contentPart>
          </mc:Choice>
          <mc:Fallback>
            <p:pic>
              <p:nvPicPr>
                <p:cNvPr id="167077" name="Freihand 167076">
                  <a:extLst>
                    <a:ext uri="{FF2B5EF4-FFF2-40B4-BE49-F238E27FC236}">
                      <a16:creationId xmlns:a16="http://schemas.microsoft.com/office/drawing/2014/main" id="{3EDBD2DA-FE5E-493B-9DA2-0CAABBAA5BA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40693" y="2923032"/>
                  <a:ext cx="27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7078" name="Freihand 167077">
                  <a:extLst>
                    <a:ext uri="{FF2B5EF4-FFF2-40B4-BE49-F238E27FC236}">
                      <a16:creationId xmlns:a16="http://schemas.microsoft.com/office/drawing/2014/main" id="{2790D043-2ADB-4EAB-AE58-7A7BCD2711AC}"/>
                    </a:ext>
                  </a:extLst>
                </p14:cNvPr>
                <p14:cNvContentPartPr/>
                <p14:nvPr/>
              </p14:nvContentPartPr>
              <p14:xfrm>
                <a:off x="8151853" y="2916192"/>
                <a:ext cx="111600" cy="11160"/>
              </p14:xfrm>
            </p:contentPart>
          </mc:Choice>
          <mc:Fallback>
            <p:pic>
              <p:nvPicPr>
                <p:cNvPr id="167078" name="Freihand 167077">
                  <a:extLst>
                    <a:ext uri="{FF2B5EF4-FFF2-40B4-BE49-F238E27FC236}">
                      <a16:creationId xmlns:a16="http://schemas.microsoft.com/office/drawing/2014/main" id="{2790D043-2ADB-4EAB-AE58-7A7BCD2711A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47533" y="2911872"/>
                  <a:ext cx="120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7079" name="Freihand 167078">
                  <a:extLst>
                    <a:ext uri="{FF2B5EF4-FFF2-40B4-BE49-F238E27FC236}">
                      <a16:creationId xmlns:a16="http://schemas.microsoft.com/office/drawing/2014/main" id="{210BF24C-F008-4FF1-A0B5-1A8DF30F2737}"/>
                    </a:ext>
                  </a:extLst>
                </p14:cNvPr>
                <p14:cNvContentPartPr/>
                <p14:nvPr/>
              </p14:nvContentPartPr>
              <p14:xfrm>
                <a:off x="8158333" y="2947152"/>
                <a:ext cx="122760" cy="77040"/>
              </p14:xfrm>
            </p:contentPart>
          </mc:Choice>
          <mc:Fallback>
            <p:pic>
              <p:nvPicPr>
                <p:cNvPr id="167079" name="Freihand 167078">
                  <a:extLst>
                    <a:ext uri="{FF2B5EF4-FFF2-40B4-BE49-F238E27FC236}">
                      <a16:creationId xmlns:a16="http://schemas.microsoft.com/office/drawing/2014/main" id="{210BF24C-F008-4FF1-A0B5-1A8DF30F27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54013" y="2942832"/>
                  <a:ext cx="131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7080" name="Freihand 167079">
                  <a:extLst>
                    <a:ext uri="{FF2B5EF4-FFF2-40B4-BE49-F238E27FC236}">
                      <a16:creationId xmlns:a16="http://schemas.microsoft.com/office/drawing/2014/main" id="{1806A199-9126-461B-A512-5B98F1E313C8}"/>
                    </a:ext>
                  </a:extLst>
                </p14:cNvPr>
                <p14:cNvContentPartPr/>
                <p14:nvPr/>
              </p14:nvContentPartPr>
              <p14:xfrm>
                <a:off x="8305573" y="2892792"/>
                <a:ext cx="134640" cy="134280"/>
              </p14:xfrm>
            </p:contentPart>
          </mc:Choice>
          <mc:Fallback>
            <p:pic>
              <p:nvPicPr>
                <p:cNvPr id="167080" name="Freihand 167079">
                  <a:extLst>
                    <a:ext uri="{FF2B5EF4-FFF2-40B4-BE49-F238E27FC236}">
                      <a16:creationId xmlns:a16="http://schemas.microsoft.com/office/drawing/2014/main" id="{1806A199-9126-461B-A512-5B98F1E313C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01253" y="2888472"/>
                  <a:ext cx="143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7081" name="Freihand 167080">
                  <a:extLst>
                    <a:ext uri="{FF2B5EF4-FFF2-40B4-BE49-F238E27FC236}">
                      <a16:creationId xmlns:a16="http://schemas.microsoft.com/office/drawing/2014/main" id="{EC1380A1-05C3-44FC-A122-E54138FE5887}"/>
                    </a:ext>
                  </a:extLst>
                </p14:cNvPr>
                <p14:cNvContentPartPr/>
                <p14:nvPr/>
              </p14:nvContentPartPr>
              <p14:xfrm>
                <a:off x="8504653" y="2867592"/>
                <a:ext cx="123120" cy="147600"/>
              </p14:xfrm>
            </p:contentPart>
          </mc:Choice>
          <mc:Fallback>
            <p:pic>
              <p:nvPicPr>
                <p:cNvPr id="167081" name="Freihand 167080">
                  <a:extLst>
                    <a:ext uri="{FF2B5EF4-FFF2-40B4-BE49-F238E27FC236}">
                      <a16:creationId xmlns:a16="http://schemas.microsoft.com/office/drawing/2014/main" id="{EC1380A1-05C3-44FC-A122-E54138FE588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00333" y="2863272"/>
                  <a:ext cx="131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7082" name="Freihand 167081">
                  <a:extLst>
                    <a:ext uri="{FF2B5EF4-FFF2-40B4-BE49-F238E27FC236}">
                      <a16:creationId xmlns:a16="http://schemas.microsoft.com/office/drawing/2014/main" id="{A1A1C739-2820-4B86-9910-43C1854ECB66}"/>
                    </a:ext>
                  </a:extLst>
                </p14:cNvPr>
                <p14:cNvContentPartPr/>
                <p14:nvPr/>
              </p14:nvContentPartPr>
              <p14:xfrm>
                <a:off x="8548933" y="2985312"/>
                <a:ext cx="87480" cy="19440"/>
              </p14:xfrm>
            </p:contentPart>
          </mc:Choice>
          <mc:Fallback>
            <p:pic>
              <p:nvPicPr>
                <p:cNvPr id="167082" name="Freihand 167081">
                  <a:extLst>
                    <a:ext uri="{FF2B5EF4-FFF2-40B4-BE49-F238E27FC236}">
                      <a16:creationId xmlns:a16="http://schemas.microsoft.com/office/drawing/2014/main" id="{A1A1C739-2820-4B86-9910-43C1854ECB6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44613" y="2980992"/>
                  <a:ext cx="96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7083" name="Freihand 167082">
                  <a:extLst>
                    <a:ext uri="{FF2B5EF4-FFF2-40B4-BE49-F238E27FC236}">
                      <a16:creationId xmlns:a16="http://schemas.microsoft.com/office/drawing/2014/main" id="{C5EADC9E-32E4-434D-B0F4-1F53621C1A83}"/>
                    </a:ext>
                  </a:extLst>
                </p14:cNvPr>
                <p14:cNvContentPartPr/>
                <p14:nvPr/>
              </p14:nvContentPartPr>
              <p14:xfrm>
                <a:off x="8611573" y="2928432"/>
                <a:ext cx="502920" cy="80280"/>
              </p14:xfrm>
            </p:contentPart>
          </mc:Choice>
          <mc:Fallback>
            <p:pic>
              <p:nvPicPr>
                <p:cNvPr id="167083" name="Freihand 167082">
                  <a:extLst>
                    <a:ext uri="{FF2B5EF4-FFF2-40B4-BE49-F238E27FC236}">
                      <a16:creationId xmlns:a16="http://schemas.microsoft.com/office/drawing/2014/main" id="{C5EADC9E-32E4-434D-B0F4-1F53621C1A8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07253" y="2924112"/>
                  <a:ext cx="511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7084" name="Freihand 167083">
                  <a:extLst>
                    <a:ext uri="{FF2B5EF4-FFF2-40B4-BE49-F238E27FC236}">
                      <a16:creationId xmlns:a16="http://schemas.microsoft.com/office/drawing/2014/main" id="{C98F7DBF-F9E5-49E0-8BD0-5C0596766FC2}"/>
                    </a:ext>
                  </a:extLst>
                </p14:cNvPr>
                <p14:cNvContentPartPr/>
                <p14:nvPr/>
              </p14:nvContentPartPr>
              <p14:xfrm>
                <a:off x="9158053" y="2906472"/>
                <a:ext cx="245880" cy="91080"/>
              </p14:xfrm>
            </p:contentPart>
          </mc:Choice>
          <mc:Fallback>
            <p:pic>
              <p:nvPicPr>
                <p:cNvPr id="167084" name="Freihand 167083">
                  <a:extLst>
                    <a:ext uri="{FF2B5EF4-FFF2-40B4-BE49-F238E27FC236}">
                      <a16:creationId xmlns:a16="http://schemas.microsoft.com/office/drawing/2014/main" id="{C98F7DBF-F9E5-49E0-8BD0-5C0596766FC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153733" y="2902152"/>
                  <a:ext cx="254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7085" name="Freihand 167084">
                  <a:extLst>
                    <a:ext uri="{FF2B5EF4-FFF2-40B4-BE49-F238E27FC236}">
                      <a16:creationId xmlns:a16="http://schemas.microsoft.com/office/drawing/2014/main" id="{D793AC38-63E4-4A50-B145-E7FCC72DE29C}"/>
                    </a:ext>
                  </a:extLst>
                </p14:cNvPr>
                <p14:cNvContentPartPr/>
                <p14:nvPr/>
              </p14:nvContentPartPr>
              <p14:xfrm>
                <a:off x="9601933" y="2834832"/>
                <a:ext cx="326160" cy="124560"/>
              </p14:xfrm>
            </p:contentPart>
          </mc:Choice>
          <mc:Fallback>
            <p:pic>
              <p:nvPicPr>
                <p:cNvPr id="167085" name="Freihand 167084">
                  <a:extLst>
                    <a:ext uri="{FF2B5EF4-FFF2-40B4-BE49-F238E27FC236}">
                      <a16:creationId xmlns:a16="http://schemas.microsoft.com/office/drawing/2014/main" id="{D793AC38-63E4-4A50-B145-E7FCC72DE2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97613" y="2830512"/>
                  <a:ext cx="334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7086" name="Freihand 167085">
                  <a:extLst>
                    <a:ext uri="{FF2B5EF4-FFF2-40B4-BE49-F238E27FC236}">
                      <a16:creationId xmlns:a16="http://schemas.microsoft.com/office/drawing/2014/main" id="{43F71F26-319F-4E33-AE27-8F5ACD35DC10}"/>
                    </a:ext>
                  </a:extLst>
                </p14:cNvPr>
                <p14:cNvContentPartPr/>
                <p14:nvPr/>
              </p14:nvContentPartPr>
              <p14:xfrm>
                <a:off x="10049773" y="2816832"/>
                <a:ext cx="244440" cy="123480"/>
              </p14:xfrm>
            </p:contentPart>
          </mc:Choice>
          <mc:Fallback>
            <p:pic>
              <p:nvPicPr>
                <p:cNvPr id="167086" name="Freihand 167085">
                  <a:extLst>
                    <a:ext uri="{FF2B5EF4-FFF2-40B4-BE49-F238E27FC236}">
                      <a16:creationId xmlns:a16="http://schemas.microsoft.com/office/drawing/2014/main" id="{43F71F26-319F-4E33-AE27-8F5ACD35DC1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45453" y="2812512"/>
                  <a:ext cx="253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7087" name="Freihand 167086">
                  <a:extLst>
                    <a:ext uri="{FF2B5EF4-FFF2-40B4-BE49-F238E27FC236}">
                      <a16:creationId xmlns:a16="http://schemas.microsoft.com/office/drawing/2014/main" id="{CE60C695-7C40-4EE6-A8B4-F59FEF3B2831}"/>
                    </a:ext>
                  </a:extLst>
                </p14:cNvPr>
                <p14:cNvContentPartPr/>
                <p14:nvPr/>
              </p14:nvContentPartPr>
              <p14:xfrm>
                <a:off x="10330573" y="2747712"/>
                <a:ext cx="142560" cy="147960"/>
              </p14:xfrm>
            </p:contentPart>
          </mc:Choice>
          <mc:Fallback>
            <p:pic>
              <p:nvPicPr>
                <p:cNvPr id="167087" name="Freihand 167086">
                  <a:extLst>
                    <a:ext uri="{FF2B5EF4-FFF2-40B4-BE49-F238E27FC236}">
                      <a16:creationId xmlns:a16="http://schemas.microsoft.com/office/drawing/2014/main" id="{CE60C695-7C40-4EE6-A8B4-F59FEF3B283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26253" y="2743392"/>
                  <a:ext cx="151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7088" name="Freihand 167087">
                  <a:extLst>
                    <a:ext uri="{FF2B5EF4-FFF2-40B4-BE49-F238E27FC236}">
                      <a16:creationId xmlns:a16="http://schemas.microsoft.com/office/drawing/2014/main" id="{E2E3C51A-5DEB-4DBF-8B33-ECD5C89D2EB9}"/>
                    </a:ext>
                  </a:extLst>
                </p14:cNvPr>
                <p14:cNvContentPartPr/>
                <p14:nvPr/>
              </p14:nvContentPartPr>
              <p14:xfrm>
                <a:off x="10487173" y="2815032"/>
                <a:ext cx="100800" cy="88200"/>
              </p14:xfrm>
            </p:contentPart>
          </mc:Choice>
          <mc:Fallback>
            <p:pic>
              <p:nvPicPr>
                <p:cNvPr id="167088" name="Freihand 167087">
                  <a:extLst>
                    <a:ext uri="{FF2B5EF4-FFF2-40B4-BE49-F238E27FC236}">
                      <a16:creationId xmlns:a16="http://schemas.microsoft.com/office/drawing/2014/main" id="{E2E3C51A-5DEB-4DBF-8B33-ECD5C89D2EB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482853" y="2810712"/>
                  <a:ext cx="10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7089" name="Freihand 167088">
                  <a:extLst>
                    <a:ext uri="{FF2B5EF4-FFF2-40B4-BE49-F238E27FC236}">
                      <a16:creationId xmlns:a16="http://schemas.microsoft.com/office/drawing/2014/main" id="{1F26D563-BCE3-448A-99E9-926E37D024A8}"/>
                    </a:ext>
                  </a:extLst>
                </p14:cNvPr>
                <p14:cNvContentPartPr/>
                <p14:nvPr/>
              </p14:nvContentPartPr>
              <p14:xfrm>
                <a:off x="10580413" y="2710992"/>
                <a:ext cx="137520" cy="171720"/>
              </p14:xfrm>
            </p:contentPart>
          </mc:Choice>
          <mc:Fallback>
            <p:pic>
              <p:nvPicPr>
                <p:cNvPr id="167089" name="Freihand 167088">
                  <a:extLst>
                    <a:ext uri="{FF2B5EF4-FFF2-40B4-BE49-F238E27FC236}">
                      <a16:creationId xmlns:a16="http://schemas.microsoft.com/office/drawing/2014/main" id="{1F26D563-BCE3-448A-99E9-926E37D024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76093" y="2706672"/>
                  <a:ext cx="146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090" name="Freihand 167089">
                  <a:extLst>
                    <a:ext uri="{FF2B5EF4-FFF2-40B4-BE49-F238E27FC236}">
                      <a16:creationId xmlns:a16="http://schemas.microsoft.com/office/drawing/2014/main" id="{8A066C10-4BD9-4C89-947B-839B03CFE709}"/>
                    </a:ext>
                  </a:extLst>
                </p14:cNvPr>
                <p14:cNvContentPartPr/>
                <p14:nvPr/>
              </p14:nvContentPartPr>
              <p14:xfrm>
                <a:off x="10728733" y="2802792"/>
                <a:ext cx="67680" cy="80280"/>
              </p14:xfrm>
            </p:contentPart>
          </mc:Choice>
          <mc:Fallback>
            <p:pic>
              <p:nvPicPr>
                <p:cNvPr id="167090" name="Freihand 167089">
                  <a:extLst>
                    <a:ext uri="{FF2B5EF4-FFF2-40B4-BE49-F238E27FC236}">
                      <a16:creationId xmlns:a16="http://schemas.microsoft.com/office/drawing/2014/main" id="{8A066C10-4BD9-4C89-947B-839B03CFE70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724413" y="2798472"/>
                  <a:ext cx="76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7091" name="Freihand 167090">
                  <a:extLst>
                    <a:ext uri="{FF2B5EF4-FFF2-40B4-BE49-F238E27FC236}">
                      <a16:creationId xmlns:a16="http://schemas.microsoft.com/office/drawing/2014/main" id="{01A0E328-186A-44D1-BE47-266D0887BFEB}"/>
                    </a:ext>
                  </a:extLst>
                </p14:cNvPr>
                <p14:cNvContentPartPr/>
                <p14:nvPr/>
              </p14:nvContentPartPr>
              <p14:xfrm>
                <a:off x="10840693" y="2818272"/>
                <a:ext cx="11160" cy="78120"/>
              </p14:xfrm>
            </p:contentPart>
          </mc:Choice>
          <mc:Fallback>
            <p:pic>
              <p:nvPicPr>
                <p:cNvPr id="167091" name="Freihand 167090">
                  <a:extLst>
                    <a:ext uri="{FF2B5EF4-FFF2-40B4-BE49-F238E27FC236}">
                      <a16:creationId xmlns:a16="http://schemas.microsoft.com/office/drawing/2014/main" id="{01A0E328-186A-44D1-BE47-266D0887BFE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36373" y="2813952"/>
                  <a:ext cx="1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7092" name="Freihand 167091">
                  <a:extLst>
                    <a:ext uri="{FF2B5EF4-FFF2-40B4-BE49-F238E27FC236}">
                      <a16:creationId xmlns:a16="http://schemas.microsoft.com/office/drawing/2014/main" id="{5AE196FE-E348-49C2-BEEC-A62B972B695D}"/>
                    </a:ext>
                  </a:extLst>
                </p14:cNvPr>
                <p14:cNvContentPartPr/>
                <p14:nvPr/>
              </p14:nvContentPartPr>
              <p14:xfrm>
                <a:off x="10868413" y="2705232"/>
                <a:ext cx="246240" cy="160200"/>
              </p14:xfrm>
            </p:contentPart>
          </mc:Choice>
          <mc:Fallback>
            <p:pic>
              <p:nvPicPr>
                <p:cNvPr id="167092" name="Freihand 167091">
                  <a:extLst>
                    <a:ext uri="{FF2B5EF4-FFF2-40B4-BE49-F238E27FC236}">
                      <a16:creationId xmlns:a16="http://schemas.microsoft.com/office/drawing/2014/main" id="{5AE196FE-E348-49C2-BEEC-A62B972B69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64093" y="2700912"/>
                  <a:ext cx="254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093" name="Freihand 167092">
                  <a:extLst>
                    <a:ext uri="{FF2B5EF4-FFF2-40B4-BE49-F238E27FC236}">
                      <a16:creationId xmlns:a16="http://schemas.microsoft.com/office/drawing/2014/main" id="{DDA712CD-BA02-4FD3-B95E-5BC1C03A8461}"/>
                    </a:ext>
                  </a:extLst>
                </p14:cNvPr>
                <p14:cNvContentPartPr/>
                <p14:nvPr/>
              </p14:nvContentPartPr>
              <p14:xfrm>
                <a:off x="11103493" y="2713152"/>
                <a:ext cx="15480" cy="28440"/>
              </p14:xfrm>
            </p:contentPart>
          </mc:Choice>
          <mc:Fallback>
            <p:pic>
              <p:nvPicPr>
                <p:cNvPr id="167093" name="Freihand 167092">
                  <a:extLst>
                    <a:ext uri="{FF2B5EF4-FFF2-40B4-BE49-F238E27FC236}">
                      <a16:creationId xmlns:a16="http://schemas.microsoft.com/office/drawing/2014/main" id="{DDA712CD-BA02-4FD3-B95E-5BC1C03A846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099173" y="2708832"/>
                  <a:ext cx="2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7094" name="Freihand 167093">
                  <a:extLst>
                    <a:ext uri="{FF2B5EF4-FFF2-40B4-BE49-F238E27FC236}">
                      <a16:creationId xmlns:a16="http://schemas.microsoft.com/office/drawing/2014/main" id="{E860D377-8BD9-4048-A1D8-6A34C832F267}"/>
                    </a:ext>
                  </a:extLst>
                </p14:cNvPr>
                <p14:cNvContentPartPr/>
                <p14:nvPr/>
              </p14:nvContentPartPr>
              <p14:xfrm>
                <a:off x="11151733" y="2700192"/>
                <a:ext cx="226080" cy="138600"/>
              </p14:xfrm>
            </p:contentPart>
          </mc:Choice>
          <mc:Fallback>
            <p:pic>
              <p:nvPicPr>
                <p:cNvPr id="167094" name="Freihand 167093">
                  <a:extLst>
                    <a:ext uri="{FF2B5EF4-FFF2-40B4-BE49-F238E27FC236}">
                      <a16:creationId xmlns:a16="http://schemas.microsoft.com/office/drawing/2014/main" id="{E860D377-8BD9-4048-A1D8-6A34C832F26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47413" y="2695872"/>
                  <a:ext cx="234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096" name="Freihand 167095">
                  <a:extLst>
                    <a:ext uri="{FF2B5EF4-FFF2-40B4-BE49-F238E27FC236}">
                      <a16:creationId xmlns:a16="http://schemas.microsoft.com/office/drawing/2014/main" id="{4EE93E3A-288B-4B2A-B0BF-A8DCDC1ABF00}"/>
                    </a:ext>
                  </a:extLst>
                </p14:cNvPr>
                <p14:cNvContentPartPr/>
                <p14:nvPr/>
              </p14:nvContentPartPr>
              <p14:xfrm>
                <a:off x="10530733" y="2987832"/>
                <a:ext cx="128160" cy="160200"/>
              </p14:xfrm>
            </p:contentPart>
          </mc:Choice>
          <mc:Fallback>
            <p:pic>
              <p:nvPicPr>
                <p:cNvPr id="167096" name="Freihand 167095">
                  <a:extLst>
                    <a:ext uri="{FF2B5EF4-FFF2-40B4-BE49-F238E27FC236}">
                      <a16:creationId xmlns:a16="http://schemas.microsoft.com/office/drawing/2014/main" id="{4EE93E3A-288B-4B2A-B0BF-A8DCDC1ABF0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526413" y="2983512"/>
                  <a:ext cx="136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097" name="Freihand 167096">
                  <a:extLst>
                    <a:ext uri="{FF2B5EF4-FFF2-40B4-BE49-F238E27FC236}">
                      <a16:creationId xmlns:a16="http://schemas.microsoft.com/office/drawing/2014/main" id="{B906C718-2D41-4AB3-9E7A-0F901BBCC193}"/>
                    </a:ext>
                  </a:extLst>
                </p14:cNvPr>
                <p14:cNvContentPartPr/>
                <p14:nvPr/>
              </p14:nvContentPartPr>
              <p14:xfrm>
                <a:off x="10559173" y="3110592"/>
                <a:ext cx="74520" cy="32400"/>
              </p14:xfrm>
            </p:contentPart>
          </mc:Choice>
          <mc:Fallback>
            <p:pic>
              <p:nvPicPr>
                <p:cNvPr id="167097" name="Freihand 167096">
                  <a:extLst>
                    <a:ext uri="{FF2B5EF4-FFF2-40B4-BE49-F238E27FC236}">
                      <a16:creationId xmlns:a16="http://schemas.microsoft.com/office/drawing/2014/main" id="{B906C718-2D41-4AB3-9E7A-0F901BBCC19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54853" y="3106272"/>
                  <a:ext cx="83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098" name="Freihand 167097">
                  <a:extLst>
                    <a:ext uri="{FF2B5EF4-FFF2-40B4-BE49-F238E27FC236}">
                      <a16:creationId xmlns:a16="http://schemas.microsoft.com/office/drawing/2014/main" id="{912C4055-C1FA-41BD-8894-97AEBDA21E33}"/>
                    </a:ext>
                  </a:extLst>
                </p14:cNvPr>
                <p14:cNvContentPartPr/>
                <p14:nvPr/>
              </p14:nvContentPartPr>
              <p14:xfrm>
                <a:off x="10636573" y="3090432"/>
                <a:ext cx="149400" cy="56160"/>
              </p14:xfrm>
            </p:contentPart>
          </mc:Choice>
          <mc:Fallback>
            <p:pic>
              <p:nvPicPr>
                <p:cNvPr id="167098" name="Freihand 167097">
                  <a:extLst>
                    <a:ext uri="{FF2B5EF4-FFF2-40B4-BE49-F238E27FC236}">
                      <a16:creationId xmlns:a16="http://schemas.microsoft.com/office/drawing/2014/main" id="{912C4055-C1FA-41BD-8894-97AEBDA21E3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32253" y="3086112"/>
                  <a:ext cx="158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099" name="Freihand 167098">
                  <a:extLst>
                    <a:ext uri="{FF2B5EF4-FFF2-40B4-BE49-F238E27FC236}">
                      <a16:creationId xmlns:a16="http://schemas.microsoft.com/office/drawing/2014/main" id="{33BA1179-D4D8-4C63-A864-F1F6042E4E61}"/>
                    </a:ext>
                  </a:extLst>
                </p14:cNvPr>
                <p14:cNvContentPartPr/>
                <p14:nvPr/>
              </p14:nvContentPartPr>
              <p14:xfrm>
                <a:off x="10815493" y="3057672"/>
                <a:ext cx="79560" cy="84240"/>
              </p14:xfrm>
            </p:contentPart>
          </mc:Choice>
          <mc:Fallback>
            <p:pic>
              <p:nvPicPr>
                <p:cNvPr id="167099" name="Freihand 167098">
                  <a:extLst>
                    <a:ext uri="{FF2B5EF4-FFF2-40B4-BE49-F238E27FC236}">
                      <a16:creationId xmlns:a16="http://schemas.microsoft.com/office/drawing/2014/main" id="{33BA1179-D4D8-4C63-A864-F1F6042E4E6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11173" y="3053352"/>
                  <a:ext cx="88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7100" name="Freihand 167099">
                  <a:extLst>
                    <a:ext uri="{FF2B5EF4-FFF2-40B4-BE49-F238E27FC236}">
                      <a16:creationId xmlns:a16="http://schemas.microsoft.com/office/drawing/2014/main" id="{10DE707D-5D15-4DA6-B0D4-3C44C8F44D49}"/>
                    </a:ext>
                  </a:extLst>
                </p14:cNvPr>
                <p14:cNvContentPartPr/>
                <p14:nvPr/>
              </p14:nvContentPartPr>
              <p14:xfrm>
                <a:off x="10905853" y="3042192"/>
                <a:ext cx="292320" cy="88560"/>
              </p14:xfrm>
            </p:contentPart>
          </mc:Choice>
          <mc:Fallback>
            <p:pic>
              <p:nvPicPr>
                <p:cNvPr id="167100" name="Freihand 167099">
                  <a:extLst>
                    <a:ext uri="{FF2B5EF4-FFF2-40B4-BE49-F238E27FC236}">
                      <a16:creationId xmlns:a16="http://schemas.microsoft.com/office/drawing/2014/main" id="{10DE707D-5D15-4DA6-B0D4-3C44C8F44D4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01533" y="3037872"/>
                  <a:ext cx="300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7105" name="Freihand 167104">
                  <a:extLst>
                    <a:ext uri="{FF2B5EF4-FFF2-40B4-BE49-F238E27FC236}">
                      <a16:creationId xmlns:a16="http://schemas.microsoft.com/office/drawing/2014/main" id="{FA7D5754-1456-42F4-8821-77AB883199F0}"/>
                    </a:ext>
                  </a:extLst>
                </p14:cNvPr>
                <p14:cNvContentPartPr/>
                <p14:nvPr/>
              </p14:nvContentPartPr>
              <p14:xfrm>
                <a:off x="11296093" y="2981712"/>
                <a:ext cx="111960" cy="208080"/>
              </p14:xfrm>
            </p:contentPart>
          </mc:Choice>
          <mc:Fallback>
            <p:pic>
              <p:nvPicPr>
                <p:cNvPr id="167105" name="Freihand 167104">
                  <a:extLst>
                    <a:ext uri="{FF2B5EF4-FFF2-40B4-BE49-F238E27FC236}">
                      <a16:creationId xmlns:a16="http://schemas.microsoft.com/office/drawing/2014/main" id="{FA7D5754-1456-42F4-8821-77AB883199F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291773" y="2977392"/>
                  <a:ext cx="120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7106" name="Freihand 167105">
                  <a:extLst>
                    <a:ext uri="{FF2B5EF4-FFF2-40B4-BE49-F238E27FC236}">
                      <a16:creationId xmlns:a16="http://schemas.microsoft.com/office/drawing/2014/main" id="{2D82F49C-D536-49E1-B50A-C194AA0CC70B}"/>
                    </a:ext>
                  </a:extLst>
                </p14:cNvPr>
                <p14:cNvContentPartPr/>
                <p14:nvPr/>
              </p14:nvContentPartPr>
              <p14:xfrm>
                <a:off x="11406613" y="3025992"/>
                <a:ext cx="101160" cy="83160"/>
              </p14:xfrm>
            </p:contentPart>
          </mc:Choice>
          <mc:Fallback>
            <p:pic>
              <p:nvPicPr>
                <p:cNvPr id="167106" name="Freihand 167105">
                  <a:extLst>
                    <a:ext uri="{FF2B5EF4-FFF2-40B4-BE49-F238E27FC236}">
                      <a16:creationId xmlns:a16="http://schemas.microsoft.com/office/drawing/2014/main" id="{2D82F49C-D536-49E1-B50A-C194AA0CC70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402293" y="3021672"/>
                  <a:ext cx="109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107" name="Freihand 167106">
                  <a:extLst>
                    <a:ext uri="{FF2B5EF4-FFF2-40B4-BE49-F238E27FC236}">
                      <a16:creationId xmlns:a16="http://schemas.microsoft.com/office/drawing/2014/main" id="{AF088CD2-FAC5-4A8C-AD3E-17AEB0BDBF5A}"/>
                    </a:ext>
                  </a:extLst>
                </p14:cNvPr>
                <p14:cNvContentPartPr/>
                <p14:nvPr/>
              </p14:nvContentPartPr>
              <p14:xfrm>
                <a:off x="11521813" y="2930952"/>
                <a:ext cx="142920" cy="152640"/>
              </p14:xfrm>
            </p:contentPart>
          </mc:Choice>
          <mc:Fallback>
            <p:pic>
              <p:nvPicPr>
                <p:cNvPr id="167107" name="Freihand 167106">
                  <a:extLst>
                    <a:ext uri="{FF2B5EF4-FFF2-40B4-BE49-F238E27FC236}">
                      <a16:creationId xmlns:a16="http://schemas.microsoft.com/office/drawing/2014/main" id="{AF088CD2-FAC5-4A8C-AD3E-17AEB0BDBF5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517493" y="2926632"/>
                  <a:ext cx="151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108" name="Freihand 167107">
                  <a:extLst>
                    <a:ext uri="{FF2B5EF4-FFF2-40B4-BE49-F238E27FC236}">
                      <a16:creationId xmlns:a16="http://schemas.microsoft.com/office/drawing/2014/main" id="{7864C29E-A58D-48B3-80C3-4E033998C022}"/>
                    </a:ext>
                  </a:extLst>
                </p14:cNvPr>
                <p14:cNvContentPartPr/>
                <p14:nvPr/>
              </p14:nvContentPartPr>
              <p14:xfrm>
                <a:off x="11379973" y="2921592"/>
                <a:ext cx="223920" cy="22320"/>
              </p14:xfrm>
            </p:contentPart>
          </mc:Choice>
          <mc:Fallback>
            <p:pic>
              <p:nvPicPr>
                <p:cNvPr id="167108" name="Freihand 167107">
                  <a:extLst>
                    <a:ext uri="{FF2B5EF4-FFF2-40B4-BE49-F238E27FC236}">
                      <a16:creationId xmlns:a16="http://schemas.microsoft.com/office/drawing/2014/main" id="{7864C29E-A58D-48B3-80C3-4E033998C02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75653" y="2917272"/>
                  <a:ext cx="232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7110" name="Freihand 167109">
                  <a:extLst>
                    <a:ext uri="{FF2B5EF4-FFF2-40B4-BE49-F238E27FC236}">
                      <a16:creationId xmlns:a16="http://schemas.microsoft.com/office/drawing/2014/main" id="{E786CD54-172B-4EC7-BFDA-10A040490E2C}"/>
                    </a:ext>
                  </a:extLst>
                </p14:cNvPr>
                <p14:cNvContentPartPr/>
                <p14:nvPr/>
              </p14:nvContentPartPr>
              <p14:xfrm>
                <a:off x="9885253" y="3340272"/>
                <a:ext cx="70920" cy="71280"/>
              </p14:xfrm>
            </p:contentPart>
          </mc:Choice>
          <mc:Fallback>
            <p:pic>
              <p:nvPicPr>
                <p:cNvPr id="167110" name="Freihand 167109">
                  <a:extLst>
                    <a:ext uri="{FF2B5EF4-FFF2-40B4-BE49-F238E27FC236}">
                      <a16:creationId xmlns:a16="http://schemas.microsoft.com/office/drawing/2014/main" id="{E786CD54-172B-4EC7-BFDA-10A040490E2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80933" y="3335952"/>
                  <a:ext cx="79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7111" name="Freihand 167110">
                  <a:extLst>
                    <a:ext uri="{FF2B5EF4-FFF2-40B4-BE49-F238E27FC236}">
                      <a16:creationId xmlns:a16="http://schemas.microsoft.com/office/drawing/2014/main" id="{D7FDEE10-83F4-4257-B6EF-10B5BD75D981}"/>
                    </a:ext>
                  </a:extLst>
                </p14:cNvPr>
                <p14:cNvContentPartPr/>
                <p14:nvPr/>
              </p14:nvContentPartPr>
              <p14:xfrm>
                <a:off x="10043293" y="3349992"/>
                <a:ext cx="144720" cy="192240"/>
              </p14:xfrm>
            </p:contentPart>
          </mc:Choice>
          <mc:Fallback>
            <p:pic>
              <p:nvPicPr>
                <p:cNvPr id="167111" name="Freihand 167110">
                  <a:extLst>
                    <a:ext uri="{FF2B5EF4-FFF2-40B4-BE49-F238E27FC236}">
                      <a16:creationId xmlns:a16="http://schemas.microsoft.com/office/drawing/2014/main" id="{D7FDEE10-83F4-4257-B6EF-10B5BD75D98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38973" y="3345672"/>
                  <a:ext cx="153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7112" name="Freihand 167111">
                  <a:extLst>
                    <a:ext uri="{FF2B5EF4-FFF2-40B4-BE49-F238E27FC236}">
                      <a16:creationId xmlns:a16="http://schemas.microsoft.com/office/drawing/2014/main" id="{291147F7-BCC9-4A22-961A-81CD79F21F0F}"/>
                    </a:ext>
                  </a:extLst>
                </p14:cNvPr>
                <p14:cNvContentPartPr/>
                <p14:nvPr/>
              </p14:nvContentPartPr>
              <p14:xfrm>
                <a:off x="10170373" y="3297792"/>
                <a:ext cx="28800" cy="33480"/>
              </p14:xfrm>
            </p:contentPart>
          </mc:Choice>
          <mc:Fallback>
            <p:pic>
              <p:nvPicPr>
                <p:cNvPr id="167112" name="Freihand 167111">
                  <a:extLst>
                    <a:ext uri="{FF2B5EF4-FFF2-40B4-BE49-F238E27FC236}">
                      <a16:creationId xmlns:a16="http://schemas.microsoft.com/office/drawing/2014/main" id="{291147F7-BCC9-4A22-961A-81CD79F21F0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66053" y="3293472"/>
                  <a:ext cx="37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7113" name="Freihand 167112">
                  <a:extLst>
                    <a:ext uri="{FF2B5EF4-FFF2-40B4-BE49-F238E27FC236}">
                      <a16:creationId xmlns:a16="http://schemas.microsoft.com/office/drawing/2014/main" id="{6E95FD53-891F-493D-B9D4-4426F4947A02}"/>
                    </a:ext>
                  </a:extLst>
                </p14:cNvPr>
                <p14:cNvContentPartPr/>
                <p14:nvPr/>
              </p14:nvContentPartPr>
              <p14:xfrm>
                <a:off x="10287013" y="3319032"/>
                <a:ext cx="166320" cy="101160"/>
              </p14:xfrm>
            </p:contentPart>
          </mc:Choice>
          <mc:Fallback>
            <p:pic>
              <p:nvPicPr>
                <p:cNvPr id="167113" name="Freihand 167112">
                  <a:extLst>
                    <a:ext uri="{FF2B5EF4-FFF2-40B4-BE49-F238E27FC236}">
                      <a16:creationId xmlns:a16="http://schemas.microsoft.com/office/drawing/2014/main" id="{6E95FD53-891F-493D-B9D4-4426F4947A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282693" y="3314712"/>
                  <a:ext cx="174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7114" name="Freihand 167113">
                  <a:extLst>
                    <a:ext uri="{FF2B5EF4-FFF2-40B4-BE49-F238E27FC236}">
                      <a16:creationId xmlns:a16="http://schemas.microsoft.com/office/drawing/2014/main" id="{980E6357-11A4-4855-9244-3336C9E51EBB}"/>
                    </a:ext>
                  </a:extLst>
                </p14:cNvPr>
                <p14:cNvContentPartPr/>
                <p14:nvPr/>
              </p14:nvContentPartPr>
              <p14:xfrm>
                <a:off x="10423453" y="3271512"/>
                <a:ext cx="360" cy="360"/>
              </p14:xfrm>
            </p:contentPart>
          </mc:Choice>
          <mc:Fallback>
            <p:pic>
              <p:nvPicPr>
                <p:cNvPr id="167114" name="Freihand 167113">
                  <a:extLst>
                    <a:ext uri="{FF2B5EF4-FFF2-40B4-BE49-F238E27FC236}">
                      <a16:creationId xmlns:a16="http://schemas.microsoft.com/office/drawing/2014/main" id="{980E6357-11A4-4855-9244-3336C9E51EB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19133" y="32671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7115" name="Freihand 167114">
                  <a:extLst>
                    <a:ext uri="{FF2B5EF4-FFF2-40B4-BE49-F238E27FC236}">
                      <a16:creationId xmlns:a16="http://schemas.microsoft.com/office/drawing/2014/main" id="{F03B5B23-0F2D-472C-80C3-E344B2279344}"/>
                    </a:ext>
                  </a:extLst>
                </p14:cNvPr>
                <p14:cNvContentPartPr/>
                <p14:nvPr/>
              </p14:nvContentPartPr>
              <p14:xfrm>
                <a:off x="10491853" y="3277272"/>
                <a:ext cx="207360" cy="129960"/>
              </p14:xfrm>
            </p:contentPart>
          </mc:Choice>
          <mc:Fallback>
            <p:pic>
              <p:nvPicPr>
                <p:cNvPr id="167115" name="Freihand 167114">
                  <a:extLst>
                    <a:ext uri="{FF2B5EF4-FFF2-40B4-BE49-F238E27FC236}">
                      <a16:creationId xmlns:a16="http://schemas.microsoft.com/office/drawing/2014/main" id="{F03B5B23-0F2D-472C-80C3-E344B227934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87533" y="3272952"/>
                  <a:ext cx="216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7116" name="Freihand 167115">
                  <a:extLst>
                    <a:ext uri="{FF2B5EF4-FFF2-40B4-BE49-F238E27FC236}">
                      <a16:creationId xmlns:a16="http://schemas.microsoft.com/office/drawing/2014/main" id="{D7FA2E45-E02C-448C-92C4-D51B9C7682E3}"/>
                    </a:ext>
                  </a:extLst>
                </p14:cNvPr>
                <p14:cNvContentPartPr/>
                <p14:nvPr/>
              </p14:nvContentPartPr>
              <p14:xfrm>
                <a:off x="10817653" y="3303552"/>
                <a:ext cx="243720" cy="105480"/>
              </p14:xfrm>
            </p:contentPart>
          </mc:Choice>
          <mc:Fallback>
            <p:pic>
              <p:nvPicPr>
                <p:cNvPr id="167116" name="Freihand 167115">
                  <a:extLst>
                    <a:ext uri="{FF2B5EF4-FFF2-40B4-BE49-F238E27FC236}">
                      <a16:creationId xmlns:a16="http://schemas.microsoft.com/office/drawing/2014/main" id="{D7FA2E45-E02C-448C-92C4-D51B9C7682E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813333" y="3299232"/>
                  <a:ext cx="252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7117" name="Freihand 167116">
                  <a:extLst>
                    <a:ext uri="{FF2B5EF4-FFF2-40B4-BE49-F238E27FC236}">
                      <a16:creationId xmlns:a16="http://schemas.microsoft.com/office/drawing/2014/main" id="{745C116A-0160-4698-B91A-BC074A0C151C}"/>
                    </a:ext>
                  </a:extLst>
                </p14:cNvPr>
                <p14:cNvContentPartPr/>
                <p14:nvPr/>
              </p14:nvContentPartPr>
              <p14:xfrm>
                <a:off x="11008093" y="3292032"/>
                <a:ext cx="39240" cy="18000"/>
              </p14:xfrm>
            </p:contentPart>
          </mc:Choice>
          <mc:Fallback>
            <p:pic>
              <p:nvPicPr>
                <p:cNvPr id="167117" name="Freihand 167116">
                  <a:extLst>
                    <a:ext uri="{FF2B5EF4-FFF2-40B4-BE49-F238E27FC236}">
                      <a16:creationId xmlns:a16="http://schemas.microsoft.com/office/drawing/2014/main" id="{745C116A-0160-4698-B91A-BC074A0C151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03773" y="3287712"/>
                  <a:ext cx="47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7118" name="Freihand 167117">
                  <a:extLst>
                    <a:ext uri="{FF2B5EF4-FFF2-40B4-BE49-F238E27FC236}">
                      <a16:creationId xmlns:a16="http://schemas.microsoft.com/office/drawing/2014/main" id="{24D58D95-9DC3-47D6-8762-5D8B2EC89DD6}"/>
                    </a:ext>
                  </a:extLst>
                </p14:cNvPr>
                <p14:cNvContentPartPr/>
                <p14:nvPr/>
              </p14:nvContentPartPr>
              <p14:xfrm>
                <a:off x="11114293" y="3315072"/>
                <a:ext cx="109440" cy="69840"/>
              </p14:xfrm>
            </p:contentPart>
          </mc:Choice>
          <mc:Fallback>
            <p:pic>
              <p:nvPicPr>
                <p:cNvPr id="167118" name="Freihand 167117">
                  <a:extLst>
                    <a:ext uri="{FF2B5EF4-FFF2-40B4-BE49-F238E27FC236}">
                      <a16:creationId xmlns:a16="http://schemas.microsoft.com/office/drawing/2014/main" id="{24D58D95-9DC3-47D6-8762-5D8B2EC89DD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109973" y="3310752"/>
                  <a:ext cx="118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7119" name="Freihand 167118">
                  <a:extLst>
                    <a:ext uri="{FF2B5EF4-FFF2-40B4-BE49-F238E27FC236}">
                      <a16:creationId xmlns:a16="http://schemas.microsoft.com/office/drawing/2014/main" id="{64D25916-C6A7-4780-8B92-2B694175A5A5}"/>
                    </a:ext>
                  </a:extLst>
                </p14:cNvPr>
                <p14:cNvContentPartPr/>
                <p14:nvPr/>
              </p14:nvContentPartPr>
              <p14:xfrm>
                <a:off x="10282693" y="3543312"/>
                <a:ext cx="125280" cy="162000"/>
              </p14:xfrm>
            </p:contentPart>
          </mc:Choice>
          <mc:Fallback>
            <p:pic>
              <p:nvPicPr>
                <p:cNvPr id="167119" name="Freihand 167118">
                  <a:extLst>
                    <a:ext uri="{FF2B5EF4-FFF2-40B4-BE49-F238E27FC236}">
                      <a16:creationId xmlns:a16="http://schemas.microsoft.com/office/drawing/2014/main" id="{64D25916-C6A7-4780-8B92-2B694175A5A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278373" y="3538992"/>
                  <a:ext cx="133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7120" name="Freihand 167119">
                  <a:extLst>
                    <a:ext uri="{FF2B5EF4-FFF2-40B4-BE49-F238E27FC236}">
                      <a16:creationId xmlns:a16="http://schemas.microsoft.com/office/drawing/2014/main" id="{27C7C8C6-0141-40D7-AD36-D23440E49F87}"/>
                    </a:ext>
                  </a:extLst>
                </p14:cNvPr>
                <p14:cNvContentPartPr/>
                <p14:nvPr/>
              </p14:nvContentPartPr>
              <p14:xfrm>
                <a:off x="10428853" y="3598032"/>
                <a:ext cx="68400" cy="90720"/>
              </p14:xfrm>
            </p:contentPart>
          </mc:Choice>
          <mc:Fallback>
            <p:pic>
              <p:nvPicPr>
                <p:cNvPr id="167120" name="Freihand 167119">
                  <a:extLst>
                    <a:ext uri="{FF2B5EF4-FFF2-40B4-BE49-F238E27FC236}">
                      <a16:creationId xmlns:a16="http://schemas.microsoft.com/office/drawing/2014/main" id="{27C7C8C6-0141-40D7-AD36-D23440E49F8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424533" y="3593712"/>
                  <a:ext cx="77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7121" name="Freihand 167120">
                  <a:extLst>
                    <a:ext uri="{FF2B5EF4-FFF2-40B4-BE49-F238E27FC236}">
                      <a16:creationId xmlns:a16="http://schemas.microsoft.com/office/drawing/2014/main" id="{7B34F484-A3E8-4C25-B78F-C6905649292B}"/>
                    </a:ext>
                  </a:extLst>
                </p14:cNvPr>
                <p14:cNvContentPartPr/>
                <p14:nvPr/>
              </p14:nvContentPartPr>
              <p14:xfrm>
                <a:off x="10508773" y="3578952"/>
                <a:ext cx="95400" cy="100800"/>
              </p14:xfrm>
            </p:contentPart>
          </mc:Choice>
          <mc:Fallback>
            <p:pic>
              <p:nvPicPr>
                <p:cNvPr id="167121" name="Freihand 167120">
                  <a:extLst>
                    <a:ext uri="{FF2B5EF4-FFF2-40B4-BE49-F238E27FC236}">
                      <a16:creationId xmlns:a16="http://schemas.microsoft.com/office/drawing/2014/main" id="{7B34F484-A3E8-4C25-B78F-C6905649292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04093" y="3574632"/>
                  <a:ext cx="10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7122" name="Freihand 167121">
                  <a:extLst>
                    <a:ext uri="{FF2B5EF4-FFF2-40B4-BE49-F238E27FC236}">
                      <a16:creationId xmlns:a16="http://schemas.microsoft.com/office/drawing/2014/main" id="{3C431C41-E229-415D-AF99-C7A743BDC1F7}"/>
                    </a:ext>
                  </a:extLst>
                </p14:cNvPr>
                <p14:cNvContentPartPr/>
                <p14:nvPr/>
              </p14:nvContentPartPr>
              <p14:xfrm>
                <a:off x="10610653" y="3566712"/>
                <a:ext cx="59760" cy="102240"/>
              </p14:xfrm>
            </p:contentPart>
          </mc:Choice>
          <mc:Fallback>
            <p:pic>
              <p:nvPicPr>
                <p:cNvPr id="167122" name="Freihand 167121">
                  <a:extLst>
                    <a:ext uri="{FF2B5EF4-FFF2-40B4-BE49-F238E27FC236}">
                      <a16:creationId xmlns:a16="http://schemas.microsoft.com/office/drawing/2014/main" id="{3C431C41-E229-415D-AF99-C7A743BDC1F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06333" y="3562392"/>
                  <a:ext cx="68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7125" name="Freihand 167124">
                  <a:extLst>
                    <a:ext uri="{FF2B5EF4-FFF2-40B4-BE49-F238E27FC236}">
                      <a16:creationId xmlns:a16="http://schemas.microsoft.com/office/drawing/2014/main" id="{0001FF91-4B80-4C70-A063-087C9C8B0712}"/>
                    </a:ext>
                  </a:extLst>
                </p14:cNvPr>
                <p14:cNvContentPartPr/>
                <p14:nvPr/>
              </p14:nvContentPartPr>
              <p14:xfrm>
                <a:off x="10623613" y="3560232"/>
                <a:ext cx="97920" cy="106920"/>
              </p14:xfrm>
            </p:contentPart>
          </mc:Choice>
          <mc:Fallback>
            <p:pic>
              <p:nvPicPr>
                <p:cNvPr id="167125" name="Freihand 167124">
                  <a:extLst>
                    <a:ext uri="{FF2B5EF4-FFF2-40B4-BE49-F238E27FC236}">
                      <a16:creationId xmlns:a16="http://schemas.microsoft.com/office/drawing/2014/main" id="{0001FF91-4B80-4C70-A063-087C9C8B071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619293" y="3555912"/>
                  <a:ext cx="106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7126" name="Freihand 167125">
                  <a:extLst>
                    <a:ext uri="{FF2B5EF4-FFF2-40B4-BE49-F238E27FC236}">
                      <a16:creationId xmlns:a16="http://schemas.microsoft.com/office/drawing/2014/main" id="{E3D145E2-C0D6-460F-9EEA-B64BA9BDFC1D}"/>
                    </a:ext>
                  </a:extLst>
                </p14:cNvPr>
                <p14:cNvContentPartPr/>
                <p14:nvPr/>
              </p14:nvContentPartPr>
              <p14:xfrm>
                <a:off x="10723693" y="3528912"/>
                <a:ext cx="82080" cy="131760"/>
              </p14:xfrm>
            </p:contentPart>
          </mc:Choice>
          <mc:Fallback>
            <p:pic>
              <p:nvPicPr>
                <p:cNvPr id="167126" name="Freihand 167125">
                  <a:extLst>
                    <a:ext uri="{FF2B5EF4-FFF2-40B4-BE49-F238E27FC236}">
                      <a16:creationId xmlns:a16="http://schemas.microsoft.com/office/drawing/2014/main" id="{E3D145E2-C0D6-460F-9EEA-B64BA9BDFC1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719373" y="3524592"/>
                  <a:ext cx="90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7127" name="Freihand 167126">
                  <a:extLst>
                    <a:ext uri="{FF2B5EF4-FFF2-40B4-BE49-F238E27FC236}">
                      <a16:creationId xmlns:a16="http://schemas.microsoft.com/office/drawing/2014/main" id="{4AE48836-0855-461E-90EB-AA3F409B7799}"/>
                    </a:ext>
                  </a:extLst>
                </p14:cNvPr>
                <p14:cNvContentPartPr/>
                <p14:nvPr/>
              </p14:nvContentPartPr>
              <p14:xfrm>
                <a:off x="10796773" y="3581472"/>
                <a:ext cx="69840" cy="75240"/>
              </p14:xfrm>
            </p:contentPart>
          </mc:Choice>
          <mc:Fallback>
            <p:pic>
              <p:nvPicPr>
                <p:cNvPr id="167127" name="Freihand 167126">
                  <a:extLst>
                    <a:ext uri="{FF2B5EF4-FFF2-40B4-BE49-F238E27FC236}">
                      <a16:creationId xmlns:a16="http://schemas.microsoft.com/office/drawing/2014/main" id="{4AE48836-0855-461E-90EB-AA3F409B779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792453" y="3577152"/>
                  <a:ext cx="78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7128" name="Freihand 167127">
                  <a:extLst>
                    <a:ext uri="{FF2B5EF4-FFF2-40B4-BE49-F238E27FC236}">
                      <a16:creationId xmlns:a16="http://schemas.microsoft.com/office/drawing/2014/main" id="{30DD04AA-85E9-4DFF-9C18-F8558A4DC594}"/>
                    </a:ext>
                  </a:extLst>
                </p14:cNvPr>
                <p14:cNvContentPartPr/>
                <p14:nvPr/>
              </p14:nvContentPartPr>
              <p14:xfrm>
                <a:off x="10893973" y="3483552"/>
                <a:ext cx="104400" cy="154800"/>
              </p14:xfrm>
            </p:contentPart>
          </mc:Choice>
          <mc:Fallback>
            <p:pic>
              <p:nvPicPr>
                <p:cNvPr id="167128" name="Freihand 167127">
                  <a:extLst>
                    <a:ext uri="{FF2B5EF4-FFF2-40B4-BE49-F238E27FC236}">
                      <a16:creationId xmlns:a16="http://schemas.microsoft.com/office/drawing/2014/main" id="{30DD04AA-85E9-4DFF-9C18-F8558A4DC59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89653" y="3479232"/>
                  <a:ext cx="113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7129" name="Freihand 167128">
                  <a:extLst>
                    <a:ext uri="{FF2B5EF4-FFF2-40B4-BE49-F238E27FC236}">
                      <a16:creationId xmlns:a16="http://schemas.microsoft.com/office/drawing/2014/main" id="{454DE05C-0C4C-4180-9394-FD90DC7D96ED}"/>
                    </a:ext>
                  </a:extLst>
                </p14:cNvPr>
                <p14:cNvContentPartPr/>
                <p14:nvPr/>
              </p14:nvContentPartPr>
              <p14:xfrm>
                <a:off x="11022493" y="3470952"/>
                <a:ext cx="222120" cy="195120"/>
              </p14:xfrm>
            </p:contentPart>
          </mc:Choice>
          <mc:Fallback>
            <p:pic>
              <p:nvPicPr>
                <p:cNvPr id="167129" name="Freihand 167128">
                  <a:extLst>
                    <a:ext uri="{FF2B5EF4-FFF2-40B4-BE49-F238E27FC236}">
                      <a16:creationId xmlns:a16="http://schemas.microsoft.com/office/drawing/2014/main" id="{454DE05C-0C4C-4180-9394-FD90DC7D96E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018173" y="3466632"/>
                  <a:ext cx="230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7131" name="Freihand 167130">
                  <a:extLst>
                    <a:ext uri="{FF2B5EF4-FFF2-40B4-BE49-F238E27FC236}">
                      <a16:creationId xmlns:a16="http://schemas.microsoft.com/office/drawing/2014/main" id="{7326300E-CAAE-4B83-BCE1-CF7452706A70}"/>
                    </a:ext>
                  </a:extLst>
                </p14:cNvPr>
                <p14:cNvContentPartPr/>
                <p14:nvPr/>
              </p14:nvContentPartPr>
              <p14:xfrm>
                <a:off x="11302573" y="3608472"/>
                <a:ext cx="17640" cy="83880"/>
              </p14:xfrm>
            </p:contentPart>
          </mc:Choice>
          <mc:Fallback>
            <p:pic>
              <p:nvPicPr>
                <p:cNvPr id="167131" name="Freihand 167130">
                  <a:extLst>
                    <a:ext uri="{FF2B5EF4-FFF2-40B4-BE49-F238E27FC236}">
                      <a16:creationId xmlns:a16="http://schemas.microsoft.com/office/drawing/2014/main" id="{7326300E-CAAE-4B83-BCE1-CF7452706A7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298253" y="3604152"/>
                  <a:ext cx="26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67132" name="Freihand 167131">
                  <a:extLst>
                    <a:ext uri="{FF2B5EF4-FFF2-40B4-BE49-F238E27FC236}">
                      <a16:creationId xmlns:a16="http://schemas.microsoft.com/office/drawing/2014/main" id="{105AE242-3D87-42FB-87AC-36A9EABF5F19}"/>
                    </a:ext>
                  </a:extLst>
                </p14:cNvPr>
                <p14:cNvContentPartPr/>
                <p14:nvPr/>
              </p14:nvContentPartPr>
              <p14:xfrm>
                <a:off x="11388613" y="3471672"/>
                <a:ext cx="177480" cy="149760"/>
              </p14:xfrm>
            </p:contentPart>
          </mc:Choice>
          <mc:Fallback>
            <p:pic>
              <p:nvPicPr>
                <p:cNvPr id="167132" name="Freihand 167131">
                  <a:extLst>
                    <a:ext uri="{FF2B5EF4-FFF2-40B4-BE49-F238E27FC236}">
                      <a16:creationId xmlns:a16="http://schemas.microsoft.com/office/drawing/2014/main" id="{105AE242-3D87-42FB-87AC-36A9EABF5F1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384293" y="3467352"/>
                  <a:ext cx="186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67133" name="Freihand 167132">
                  <a:extLst>
                    <a:ext uri="{FF2B5EF4-FFF2-40B4-BE49-F238E27FC236}">
                      <a16:creationId xmlns:a16="http://schemas.microsoft.com/office/drawing/2014/main" id="{6C593634-2021-4202-815C-1D417DACE52B}"/>
                    </a:ext>
                  </a:extLst>
                </p14:cNvPr>
                <p14:cNvContentPartPr/>
                <p14:nvPr/>
              </p14:nvContentPartPr>
              <p14:xfrm>
                <a:off x="11565013" y="3519552"/>
                <a:ext cx="74880" cy="107280"/>
              </p14:xfrm>
            </p:contentPart>
          </mc:Choice>
          <mc:Fallback>
            <p:pic>
              <p:nvPicPr>
                <p:cNvPr id="167133" name="Freihand 167132">
                  <a:extLst>
                    <a:ext uri="{FF2B5EF4-FFF2-40B4-BE49-F238E27FC236}">
                      <a16:creationId xmlns:a16="http://schemas.microsoft.com/office/drawing/2014/main" id="{6C593634-2021-4202-815C-1D417DACE52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560693" y="3515232"/>
                  <a:ext cx="8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67134" name="Freihand 167133">
                  <a:extLst>
                    <a:ext uri="{FF2B5EF4-FFF2-40B4-BE49-F238E27FC236}">
                      <a16:creationId xmlns:a16="http://schemas.microsoft.com/office/drawing/2014/main" id="{7B95EEE4-BC70-457F-9757-28F68E85D14E}"/>
                    </a:ext>
                  </a:extLst>
                </p14:cNvPr>
                <p14:cNvContentPartPr/>
                <p14:nvPr/>
              </p14:nvContentPartPr>
              <p14:xfrm>
                <a:off x="11657893" y="3450072"/>
                <a:ext cx="20880" cy="155520"/>
              </p14:xfrm>
            </p:contentPart>
          </mc:Choice>
          <mc:Fallback>
            <p:pic>
              <p:nvPicPr>
                <p:cNvPr id="167134" name="Freihand 167133">
                  <a:extLst>
                    <a:ext uri="{FF2B5EF4-FFF2-40B4-BE49-F238E27FC236}">
                      <a16:creationId xmlns:a16="http://schemas.microsoft.com/office/drawing/2014/main" id="{7B95EEE4-BC70-457F-9757-28F68E85D14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653573" y="3445752"/>
                  <a:ext cx="29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67135" name="Freihand 167134">
                  <a:extLst>
                    <a:ext uri="{FF2B5EF4-FFF2-40B4-BE49-F238E27FC236}">
                      <a16:creationId xmlns:a16="http://schemas.microsoft.com/office/drawing/2014/main" id="{7DF67BBD-904E-4702-A58B-DD8296DD4B33}"/>
                    </a:ext>
                  </a:extLst>
                </p14:cNvPr>
                <p14:cNvContentPartPr/>
                <p14:nvPr/>
              </p14:nvContentPartPr>
              <p14:xfrm>
                <a:off x="11658253" y="3520992"/>
                <a:ext cx="114120" cy="91440"/>
              </p14:xfrm>
            </p:contentPart>
          </mc:Choice>
          <mc:Fallback>
            <p:pic>
              <p:nvPicPr>
                <p:cNvPr id="167135" name="Freihand 167134">
                  <a:extLst>
                    <a:ext uri="{FF2B5EF4-FFF2-40B4-BE49-F238E27FC236}">
                      <a16:creationId xmlns:a16="http://schemas.microsoft.com/office/drawing/2014/main" id="{7DF67BBD-904E-4702-A58B-DD8296DD4B3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653933" y="3516672"/>
                  <a:ext cx="122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7136" name="Freihand 167135">
                  <a:extLst>
                    <a:ext uri="{FF2B5EF4-FFF2-40B4-BE49-F238E27FC236}">
                      <a16:creationId xmlns:a16="http://schemas.microsoft.com/office/drawing/2014/main" id="{BCC21DDA-2F38-4187-8E88-8E7ADF454BA5}"/>
                    </a:ext>
                  </a:extLst>
                </p14:cNvPr>
                <p14:cNvContentPartPr/>
                <p14:nvPr/>
              </p14:nvContentPartPr>
              <p14:xfrm>
                <a:off x="10149493" y="3855432"/>
                <a:ext cx="394200" cy="182880"/>
              </p14:xfrm>
            </p:contentPart>
          </mc:Choice>
          <mc:Fallback>
            <p:pic>
              <p:nvPicPr>
                <p:cNvPr id="167136" name="Freihand 167135">
                  <a:extLst>
                    <a:ext uri="{FF2B5EF4-FFF2-40B4-BE49-F238E27FC236}">
                      <a16:creationId xmlns:a16="http://schemas.microsoft.com/office/drawing/2014/main" id="{BCC21DDA-2F38-4187-8E88-8E7ADF454BA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145173" y="3851112"/>
                  <a:ext cx="402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67137" name="Freihand 167136">
                  <a:extLst>
                    <a:ext uri="{FF2B5EF4-FFF2-40B4-BE49-F238E27FC236}">
                      <a16:creationId xmlns:a16="http://schemas.microsoft.com/office/drawing/2014/main" id="{B93ADF5C-054B-4C49-AE82-5930FDF7EDBB}"/>
                    </a:ext>
                  </a:extLst>
                </p14:cNvPr>
                <p14:cNvContentPartPr/>
                <p14:nvPr/>
              </p14:nvContentPartPr>
              <p14:xfrm>
                <a:off x="10513453" y="3810792"/>
                <a:ext cx="360" cy="360"/>
              </p14:xfrm>
            </p:contentPart>
          </mc:Choice>
          <mc:Fallback>
            <p:pic>
              <p:nvPicPr>
                <p:cNvPr id="167137" name="Freihand 167136">
                  <a:extLst>
                    <a:ext uri="{FF2B5EF4-FFF2-40B4-BE49-F238E27FC236}">
                      <a16:creationId xmlns:a16="http://schemas.microsoft.com/office/drawing/2014/main" id="{B93ADF5C-054B-4C49-AE82-5930FDF7EDB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09133" y="38064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67138" name="Freihand 167137">
                  <a:extLst>
                    <a:ext uri="{FF2B5EF4-FFF2-40B4-BE49-F238E27FC236}">
                      <a16:creationId xmlns:a16="http://schemas.microsoft.com/office/drawing/2014/main" id="{78AB3436-91E0-4D5A-BBB4-1B66C634FACB}"/>
                    </a:ext>
                  </a:extLst>
                </p14:cNvPr>
                <p14:cNvContentPartPr/>
                <p14:nvPr/>
              </p14:nvContentPartPr>
              <p14:xfrm>
                <a:off x="10546933" y="3800352"/>
                <a:ext cx="185040" cy="199080"/>
              </p14:xfrm>
            </p:contentPart>
          </mc:Choice>
          <mc:Fallback>
            <p:pic>
              <p:nvPicPr>
                <p:cNvPr id="167138" name="Freihand 167137">
                  <a:extLst>
                    <a:ext uri="{FF2B5EF4-FFF2-40B4-BE49-F238E27FC236}">
                      <a16:creationId xmlns:a16="http://schemas.microsoft.com/office/drawing/2014/main" id="{78AB3436-91E0-4D5A-BBB4-1B66C634FAC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42613" y="3796032"/>
                  <a:ext cx="193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7139" name="Freihand 167138">
                  <a:extLst>
                    <a:ext uri="{FF2B5EF4-FFF2-40B4-BE49-F238E27FC236}">
                      <a16:creationId xmlns:a16="http://schemas.microsoft.com/office/drawing/2014/main" id="{4B6626C1-792E-4B8D-89EA-09814A22C6D0}"/>
                    </a:ext>
                  </a:extLst>
                </p14:cNvPr>
                <p14:cNvContentPartPr/>
                <p14:nvPr/>
              </p14:nvContentPartPr>
              <p14:xfrm>
                <a:off x="10895413" y="3745632"/>
                <a:ext cx="251280" cy="122760"/>
              </p14:xfrm>
            </p:contentPart>
          </mc:Choice>
          <mc:Fallback>
            <p:pic>
              <p:nvPicPr>
                <p:cNvPr id="167139" name="Freihand 167138">
                  <a:extLst>
                    <a:ext uri="{FF2B5EF4-FFF2-40B4-BE49-F238E27FC236}">
                      <a16:creationId xmlns:a16="http://schemas.microsoft.com/office/drawing/2014/main" id="{4B6626C1-792E-4B8D-89EA-09814A22C6D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91093" y="3741312"/>
                  <a:ext cx="259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67140" name="Freihand 167139">
                  <a:extLst>
                    <a:ext uri="{FF2B5EF4-FFF2-40B4-BE49-F238E27FC236}">
                      <a16:creationId xmlns:a16="http://schemas.microsoft.com/office/drawing/2014/main" id="{1D2EA3EB-487C-4CC2-B955-1F60D7F910F2}"/>
                    </a:ext>
                  </a:extLst>
                </p14:cNvPr>
                <p14:cNvContentPartPr/>
                <p14:nvPr/>
              </p14:nvContentPartPr>
              <p14:xfrm>
                <a:off x="11209693" y="3725112"/>
                <a:ext cx="84600" cy="117720"/>
              </p14:xfrm>
            </p:contentPart>
          </mc:Choice>
          <mc:Fallback>
            <p:pic>
              <p:nvPicPr>
                <p:cNvPr id="167140" name="Freihand 167139">
                  <a:extLst>
                    <a:ext uri="{FF2B5EF4-FFF2-40B4-BE49-F238E27FC236}">
                      <a16:creationId xmlns:a16="http://schemas.microsoft.com/office/drawing/2014/main" id="{1D2EA3EB-487C-4CC2-B955-1F60D7F910F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05373" y="3720792"/>
                  <a:ext cx="93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67142" name="Freihand 167141">
                  <a:extLst>
                    <a:ext uri="{FF2B5EF4-FFF2-40B4-BE49-F238E27FC236}">
                      <a16:creationId xmlns:a16="http://schemas.microsoft.com/office/drawing/2014/main" id="{7A2E4693-0A74-4875-AC55-F0F2D5374086}"/>
                    </a:ext>
                  </a:extLst>
                </p14:cNvPr>
                <p14:cNvContentPartPr/>
                <p14:nvPr/>
              </p14:nvContentPartPr>
              <p14:xfrm>
                <a:off x="11230933" y="3703872"/>
                <a:ext cx="388440" cy="143640"/>
              </p14:xfrm>
            </p:contentPart>
          </mc:Choice>
          <mc:Fallback>
            <p:pic>
              <p:nvPicPr>
                <p:cNvPr id="167142" name="Freihand 167141">
                  <a:extLst>
                    <a:ext uri="{FF2B5EF4-FFF2-40B4-BE49-F238E27FC236}">
                      <a16:creationId xmlns:a16="http://schemas.microsoft.com/office/drawing/2014/main" id="{7A2E4693-0A74-4875-AC55-F0F2D537408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26613" y="3699552"/>
                  <a:ext cx="397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7143" name="Freihand 167142">
                  <a:extLst>
                    <a:ext uri="{FF2B5EF4-FFF2-40B4-BE49-F238E27FC236}">
                      <a16:creationId xmlns:a16="http://schemas.microsoft.com/office/drawing/2014/main" id="{27CC551F-2251-4FC8-9A65-35016752D02E}"/>
                    </a:ext>
                  </a:extLst>
                </p14:cNvPr>
                <p14:cNvContentPartPr/>
                <p14:nvPr/>
              </p14:nvContentPartPr>
              <p14:xfrm>
                <a:off x="11544853" y="3675072"/>
                <a:ext cx="23400" cy="24840"/>
              </p14:xfrm>
            </p:contentPart>
          </mc:Choice>
          <mc:Fallback>
            <p:pic>
              <p:nvPicPr>
                <p:cNvPr id="167143" name="Freihand 167142">
                  <a:extLst>
                    <a:ext uri="{FF2B5EF4-FFF2-40B4-BE49-F238E27FC236}">
                      <a16:creationId xmlns:a16="http://schemas.microsoft.com/office/drawing/2014/main" id="{27CC551F-2251-4FC8-9A65-35016752D02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40533" y="3670752"/>
                  <a:ext cx="3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7144" name="Freihand 167143">
                  <a:extLst>
                    <a:ext uri="{FF2B5EF4-FFF2-40B4-BE49-F238E27FC236}">
                      <a16:creationId xmlns:a16="http://schemas.microsoft.com/office/drawing/2014/main" id="{5FC45785-3E45-448D-BDE4-EA5F28CF57D4}"/>
                    </a:ext>
                  </a:extLst>
                </p14:cNvPr>
                <p14:cNvContentPartPr/>
                <p14:nvPr/>
              </p14:nvContentPartPr>
              <p14:xfrm>
                <a:off x="11647093" y="3702072"/>
                <a:ext cx="256320" cy="106200"/>
              </p14:xfrm>
            </p:contentPart>
          </mc:Choice>
          <mc:Fallback>
            <p:pic>
              <p:nvPicPr>
                <p:cNvPr id="167144" name="Freihand 167143">
                  <a:extLst>
                    <a:ext uri="{FF2B5EF4-FFF2-40B4-BE49-F238E27FC236}">
                      <a16:creationId xmlns:a16="http://schemas.microsoft.com/office/drawing/2014/main" id="{5FC45785-3E45-448D-BDE4-EA5F28CF57D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42773" y="3697752"/>
                  <a:ext cx="264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7145" name="Freihand 167144">
                  <a:extLst>
                    <a:ext uri="{FF2B5EF4-FFF2-40B4-BE49-F238E27FC236}">
                      <a16:creationId xmlns:a16="http://schemas.microsoft.com/office/drawing/2014/main" id="{B43CBC95-28C8-42EF-844C-D2921E8EB871}"/>
                    </a:ext>
                  </a:extLst>
                </p14:cNvPr>
                <p14:cNvContentPartPr/>
                <p14:nvPr/>
              </p14:nvContentPartPr>
              <p14:xfrm>
                <a:off x="10238773" y="4049112"/>
                <a:ext cx="105480" cy="134640"/>
              </p14:xfrm>
            </p:contentPart>
          </mc:Choice>
          <mc:Fallback>
            <p:pic>
              <p:nvPicPr>
                <p:cNvPr id="167145" name="Freihand 167144">
                  <a:extLst>
                    <a:ext uri="{FF2B5EF4-FFF2-40B4-BE49-F238E27FC236}">
                      <a16:creationId xmlns:a16="http://schemas.microsoft.com/office/drawing/2014/main" id="{B43CBC95-28C8-42EF-844C-D2921E8EB87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34453" y="4044432"/>
                  <a:ext cx="114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7146" name="Freihand 167145">
                  <a:extLst>
                    <a:ext uri="{FF2B5EF4-FFF2-40B4-BE49-F238E27FC236}">
                      <a16:creationId xmlns:a16="http://schemas.microsoft.com/office/drawing/2014/main" id="{CE55C3BD-AFBA-4912-854C-C918AB23C1C2}"/>
                    </a:ext>
                  </a:extLst>
                </p14:cNvPr>
                <p14:cNvContentPartPr/>
                <p14:nvPr/>
              </p14:nvContentPartPr>
              <p14:xfrm>
                <a:off x="10361533" y="4094472"/>
                <a:ext cx="14760" cy="51480"/>
              </p14:xfrm>
            </p:contentPart>
          </mc:Choice>
          <mc:Fallback>
            <p:pic>
              <p:nvPicPr>
                <p:cNvPr id="167146" name="Freihand 167145">
                  <a:extLst>
                    <a:ext uri="{FF2B5EF4-FFF2-40B4-BE49-F238E27FC236}">
                      <a16:creationId xmlns:a16="http://schemas.microsoft.com/office/drawing/2014/main" id="{CE55C3BD-AFBA-4912-854C-C918AB23C1C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57213" y="4090152"/>
                  <a:ext cx="23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67147" name="Freihand 167146">
                  <a:extLst>
                    <a:ext uri="{FF2B5EF4-FFF2-40B4-BE49-F238E27FC236}">
                      <a16:creationId xmlns:a16="http://schemas.microsoft.com/office/drawing/2014/main" id="{26387569-DF84-40BB-99E1-9650DF5322D2}"/>
                    </a:ext>
                  </a:extLst>
                </p14:cNvPr>
                <p14:cNvContentPartPr/>
                <p14:nvPr/>
              </p14:nvContentPartPr>
              <p14:xfrm>
                <a:off x="10404373" y="4018512"/>
                <a:ext cx="72360" cy="142560"/>
              </p14:xfrm>
            </p:contentPart>
          </mc:Choice>
          <mc:Fallback>
            <p:pic>
              <p:nvPicPr>
                <p:cNvPr id="167147" name="Freihand 167146">
                  <a:extLst>
                    <a:ext uri="{FF2B5EF4-FFF2-40B4-BE49-F238E27FC236}">
                      <a16:creationId xmlns:a16="http://schemas.microsoft.com/office/drawing/2014/main" id="{26387569-DF84-40BB-99E1-9650DF5322D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00053" y="4014192"/>
                  <a:ext cx="81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7148" name="Freihand 167147">
                  <a:extLst>
                    <a:ext uri="{FF2B5EF4-FFF2-40B4-BE49-F238E27FC236}">
                      <a16:creationId xmlns:a16="http://schemas.microsoft.com/office/drawing/2014/main" id="{957DB555-8A1B-4AF7-8A1B-80B53109103B}"/>
                    </a:ext>
                  </a:extLst>
                </p14:cNvPr>
                <p14:cNvContentPartPr/>
                <p14:nvPr/>
              </p14:nvContentPartPr>
              <p14:xfrm>
                <a:off x="10621093" y="3980352"/>
                <a:ext cx="251280" cy="207000"/>
              </p14:xfrm>
            </p:contentPart>
          </mc:Choice>
          <mc:Fallback>
            <p:pic>
              <p:nvPicPr>
                <p:cNvPr id="167148" name="Freihand 167147">
                  <a:extLst>
                    <a:ext uri="{FF2B5EF4-FFF2-40B4-BE49-F238E27FC236}">
                      <a16:creationId xmlns:a16="http://schemas.microsoft.com/office/drawing/2014/main" id="{957DB555-8A1B-4AF7-8A1B-80B53109103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616773" y="3976032"/>
                  <a:ext cx="259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67149" name="Freihand 167148">
                  <a:extLst>
                    <a:ext uri="{FF2B5EF4-FFF2-40B4-BE49-F238E27FC236}">
                      <a16:creationId xmlns:a16="http://schemas.microsoft.com/office/drawing/2014/main" id="{EB616432-1FA5-426C-8854-F1F6E41A322C}"/>
                    </a:ext>
                  </a:extLst>
                </p14:cNvPr>
                <p14:cNvContentPartPr/>
                <p14:nvPr/>
              </p14:nvContentPartPr>
              <p14:xfrm>
                <a:off x="10685893" y="3977112"/>
                <a:ext cx="123840" cy="26640"/>
              </p14:xfrm>
            </p:contentPart>
          </mc:Choice>
          <mc:Fallback>
            <p:pic>
              <p:nvPicPr>
                <p:cNvPr id="167149" name="Freihand 167148">
                  <a:extLst>
                    <a:ext uri="{FF2B5EF4-FFF2-40B4-BE49-F238E27FC236}">
                      <a16:creationId xmlns:a16="http://schemas.microsoft.com/office/drawing/2014/main" id="{EB616432-1FA5-426C-8854-F1F6E41A322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81573" y="3972792"/>
                  <a:ext cx="132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67150" name="Freihand 167149">
                  <a:extLst>
                    <a:ext uri="{FF2B5EF4-FFF2-40B4-BE49-F238E27FC236}">
                      <a16:creationId xmlns:a16="http://schemas.microsoft.com/office/drawing/2014/main" id="{A1604AC4-5AF5-48C5-BD56-5FD6D770A8CC}"/>
                    </a:ext>
                  </a:extLst>
                </p14:cNvPr>
                <p14:cNvContentPartPr/>
                <p14:nvPr/>
              </p14:nvContentPartPr>
              <p14:xfrm>
                <a:off x="10958773" y="3941472"/>
                <a:ext cx="115560" cy="157680"/>
              </p14:xfrm>
            </p:contentPart>
          </mc:Choice>
          <mc:Fallback>
            <p:pic>
              <p:nvPicPr>
                <p:cNvPr id="167150" name="Freihand 167149">
                  <a:extLst>
                    <a:ext uri="{FF2B5EF4-FFF2-40B4-BE49-F238E27FC236}">
                      <a16:creationId xmlns:a16="http://schemas.microsoft.com/office/drawing/2014/main" id="{A1604AC4-5AF5-48C5-BD56-5FD6D770A8C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954453" y="3937152"/>
                  <a:ext cx="124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67151" name="Freihand 167150">
                  <a:extLst>
                    <a:ext uri="{FF2B5EF4-FFF2-40B4-BE49-F238E27FC236}">
                      <a16:creationId xmlns:a16="http://schemas.microsoft.com/office/drawing/2014/main" id="{BC29D119-9645-4784-AC99-02542041E572}"/>
                    </a:ext>
                  </a:extLst>
                </p14:cNvPr>
                <p14:cNvContentPartPr/>
                <p14:nvPr/>
              </p14:nvContentPartPr>
              <p14:xfrm>
                <a:off x="11022853" y="4028592"/>
                <a:ext cx="155520" cy="71280"/>
              </p14:xfrm>
            </p:contentPart>
          </mc:Choice>
          <mc:Fallback>
            <p:pic>
              <p:nvPicPr>
                <p:cNvPr id="167151" name="Freihand 167150">
                  <a:extLst>
                    <a:ext uri="{FF2B5EF4-FFF2-40B4-BE49-F238E27FC236}">
                      <a16:creationId xmlns:a16="http://schemas.microsoft.com/office/drawing/2014/main" id="{BC29D119-9645-4784-AC99-02542041E57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018533" y="4024272"/>
                  <a:ext cx="164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67152" name="Freihand 167151">
                  <a:extLst>
                    <a:ext uri="{FF2B5EF4-FFF2-40B4-BE49-F238E27FC236}">
                      <a16:creationId xmlns:a16="http://schemas.microsoft.com/office/drawing/2014/main" id="{39FD152D-35B6-4846-BCE0-F201E170F539}"/>
                    </a:ext>
                  </a:extLst>
                </p14:cNvPr>
                <p14:cNvContentPartPr/>
                <p14:nvPr/>
              </p14:nvContentPartPr>
              <p14:xfrm>
                <a:off x="11207893" y="4019592"/>
                <a:ext cx="56160" cy="84960"/>
              </p14:xfrm>
            </p:contentPart>
          </mc:Choice>
          <mc:Fallback>
            <p:pic>
              <p:nvPicPr>
                <p:cNvPr id="167152" name="Freihand 167151">
                  <a:extLst>
                    <a:ext uri="{FF2B5EF4-FFF2-40B4-BE49-F238E27FC236}">
                      <a16:creationId xmlns:a16="http://schemas.microsoft.com/office/drawing/2014/main" id="{39FD152D-35B6-4846-BCE0-F201E170F53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03573" y="4015272"/>
                  <a:ext cx="64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67153" name="Freihand 167152">
                  <a:extLst>
                    <a:ext uri="{FF2B5EF4-FFF2-40B4-BE49-F238E27FC236}">
                      <a16:creationId xmlns:a16="http://schemas.microsoft.com/office/drawing/2014/main" id="{95A1131D-B2F6-4B34-A919-9F76038B8F92}"/>
                    </a:ext>
                  </a:extLst>
                </p14:cNvPr>
                <p14:cNvContentPartPr/>
                <p14:nvPr/>
              </p14:nvContentPartPr>
              <p14:xfrm>
                <a:off x="11283853" y="4015272"/>
                <a:ext cx="247680" cy="66240"/>
              </p14:xfrm>
            </p:contentPart>
          </mc:Choice>
          <mc:Fallback>
            <p:pic>
              <p:nvPicPr>
                <p:cNvPr id="167153" name="Freihand 167152">
                  <a:extLst>
                    <a:ext uri="{FF2B5EF4-FFF2-40B4-BE49-F238E27FC236}">
                      <a16:creationId xmlns:a16="http://schemas.microsoft.com/office/drawing/2014/main" id="{95A1131D-B2F6-4B34-A919-9F76038B8F9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79533" y="4010952"/>
                  <a:ext cx="256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67154" name="Freihand 167153">
                  <a:extLst>
                    <a:ext uri="{FF2B5EF4-FFF2-40B4-BE49-F238E27FC236}">
                      <a16:creationId xmlns:a16="http://schemas.microsoft.com/office/drawing/2014/main" id="{0CE26F2A-41AC-4280-B3C4-92421D95D4B7}"/>
                    </a:ext>
                  </a:extLst>
                </p14:cNvPr>
                <p14:cNvContentPartPr/>
                <p14:nvPr/>
              </p14:nvContentPartPr>
              <p14:xfrm>
                <a:off x="11594893" y="4005912"/>
                <a:ext cx="140040" cy="62280"/>
              </p14:xfrm>
            </p:contentPart>
          </mc:Choice>
          <mc:Fallback>
            <p:pic>
              <p:nvPicPr>
                <p:cNvPr id="167154" name="Freihand 167153">
                  <a:extLst>
                    <a:ext uri="{FF2B5EF4-FFF2-40B4-BE49-F238E27FC236}">
                      <a16:creationId xmlns:a16="http://schemas.microsoft.com/office/drawing/2014/main" id="{0CE26F2A-41AC-4280-B3C4-92421D95D4B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590573" y="4001592"/>
                  <a:ext cx="148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67155" name="Freihand 167154">
                  <a:extLst>
                    <a:ext uri="{FF2B5EF4-FFF2-40B4-BE49-F238E27FC236}">
                      <a16:creationId xmlns:a16="http://schemas.microsoft.com/office/drawing/2014/main" id="{5CF77351-8237-43E9-98D6-EF31A933301B}"/>
                    </a:ext>
                  </a:extLst>
                </p14:cNvPr>
                <p14:cNvContentPartPr/>
                <p14:nvPr/>
              </p14:nvContentPartPr>
              <p14:xfrm>
                <a:off x="11729173" y="4009512"/>
                <a:ext cx="68760" cy="62640"/>
              </p14:xfrm>
            </p:contentPart>
          </mc:Choice>
          <mc:Fallback>
            <p:pic>
              <p:nvPicPr>
                <p:cNvPr id="167155" name="Freihand 167154">
                  <a:extLst>
                    <a:ext uri="{FF2B5EF4-FFF2-40B4-BE49-F238E27FC236}">
                      <a16:creationId xmlns:a16="http://schemas.microsoft.com/office/drawing/2014/main" id="{5CF77351-8237-43E9-98D6-EF31A933301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724853" y="4005192"/>
                  <a:ext cx="77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67156" name="Freihand 167155">
                  <a:extLst>
                    <a:ext uri="{FF2B5EF4-FFF2-40B4-BE49-F238E27FC236}">
                      <a16:creationId xmlns:a16="http://schemas.microsoft.com/office/drawing/2014/main" id="{CB16F5C1-7DF5-4BFA-A44B-98F2FB44323D}"/>
                    </a:ext>
                  </a:extLst>
                </p14:cNvPr>
                <p14:cNvContentPartPr/>
                <p14:nvPr/>
              </p14:nvContentPartPr>
              <p14:xfrm>
                <a:off x="11793613" y="3981432"/>
                <a:ext cx="103320" cy="161280"/>
              </p14:xfrm>
            </p:contentPart>
          </mc:Choice>
          <mc:Fallback>
            <p:pic>
              <p:nvPicPr>
                <p:cNvPr id="167156" name="Freihand 167155">
                  <a:extLst>
                    <a:ext uri="{FF2B5EF4-FFF2-40B4-BE49-F238E27FC236}">
                      <a16:creationId xmlns:a16="http://schemas.microsoft.com/office/drawing/2014/main" id="{CB16F5C1-7DF5-4BFA-A44B-98F2FB44323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89293" y="3977112"/>
                  <a:ext cx="111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67157" name="Freihand 167156">
                  <a:extLst>
                    <a:ext uri="{FF2B5EF4-FFF2-40B4-BE49-F238E27FC236}">
                      <a16:creationId xmlns:a16="http://schemas.microsoft.com/office/drawing/2014/main" id="{B9EC4ADF-B220-4ED7-A310-BAF5083C34A8}"/>
                    </a:ext>
                  </a:extLst>
                </p14:cNvPr>
                <p14:cNvContentPartPr/>
                <p14:nvPr/>
              </p14:nvContentPartPr>
              <p14:xfrm>
                <a:off x="11890093" y="3907632"/>
                <a:ext cx="65520" cy="150120"/>
              </p14:xfrm>
            </p:contentPart>
          </mc:Choice>
          <mc:Fallback>
            <p:pic>
              <p:nvPicPr>
                <p:cNvPr id="167157" name="Freihand 167156">
                  <a:extLst>
                    <a:ext uri="{FF2B5EF4-FFF2-40B4-BE49-F238E27FC236}">
                      <a16:creationId xmlns:a16="http://schemas.microsoft.com/office/drawing/2014/main" id="{B9EC4ADF-B220-4ED7-A310-BAF5083C34A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885773" y="3903312"/>
                  <a:ext cx="74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67158" name="Freihand 167157">
                  <a:extLst>
                    <a:ext uri="{FF2B5EF4-FFF2-40B4-BE49-F238E27FC236}">
                      <a16:creationId xmlns:a16="http://schemas.microsoft.com/office/drawing/2014/main" id="{89728047-180B-47D0-A685-3EB8086C2530}"/>
                    </a:ext>
                  </a:extLst>
                </p14:cNvPr>
                <p14:cNvContentPartPr/>
                <p14:nvPr/>
              </p14:nvContentPartPr>
              <p14:xfrm>
                <a:off x="11932933" y="3911592"/>
                <a:ext cx="104040" cy="137880"/>
              </p14:xfrm>
            </p:contentPart>
          </mc:Choice>
          <mc:Fallback>
            <p:pic>
              <p:nvPicPr>
                <p:cNvPr id="167158" name="Freihand 167157">
                  <a:extLst>
                    <a:ext uri="{FF2B5EF4-FFF2-40B4-BE49-F238E27FC236}">
                      <a16:creationId xmlns:a16="http://schemas.microsoft.com/office/drawing/2014/main" id="{89728047-180B-47D0-A685-3EB8086C253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928613" y="3907272"/>
                  <a:ext cx="112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67159" name="Freihand 167158">
                  <a:extLst>
                    <a:ext uri="{FF2B5EF4-FFF2-40B4-BE49-F238E27FC236}">
                      <a16:creationId xmlns:a16="http://schemas.microsoft.com/office/drawing/2014/main" id="{46BA5BBB-3F46-4700-8DBF-4C7DC182B6D6}"/>
                    </a:ext>
                  </a:extLst>
                </p14:cNvPr>
                <p14:cNvContentPartPr/>
                <p14:nvPr/>
              </p14:nvContentPartPr>
              <p14:xfrm>
                <a:off x="12031573" y="3803952"/>
                <a:ext cx="69480" cy="77760"/>
              </p14:xfrm>
            </p:contentPart>
          </mc:Choice>
          <mc:Fallback>
            <p:pic>
              <p:nvPicPr>
                <p:cNvPr id="167159" name="Freihand 167158">
                  <a:extLst>
                    <a:ext uri="{FF2B5EF4-FFF2-40B4-BE49-F238E27FC236}">
                      <a16:creationId xmlns:a16="http://schemas.microsoft.com/office/drawing/2014/main" id="{46BA5BBB-3F46-4700-8DBF-4C7DC182B6D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027253" y="3799632"/>
                  <a:ext cx="78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67037" name="Freihand 167036">
                  <a:extLst>
                    <a:ext uri="{FF2B5EF4-FFF2-40B4-BE49-F238E27FC236}">
                      <a16:creationId xmlns:a16="http://schemas.microsoft.com/office/drawing/2014/main" id="{25279C6D-AB1C-4978-8E6E-6A8B094CFE60}"/>
                    </a:ext>
                  </a:extLst>
                </p14:cNvPr>
                <p14:cNvContentPartPr/>
                <p14:nvPr/>
              </p14:nvContentPartPr>
              <p14:xfrm>
                <a:off x="563053" y="2343432"/>
                <a:ext cx="257400" cy="474480"/>
              </p14:xfrm>
            </p:contentPart>
          </mc:Choice>
          <mc:Fallback>
            <p:pic>
              <p:nvPicPr>
                <p:cNvPr id="167037" name="Freihand 167036">
                  <a:extLst>
                    <a:ext uri="{FF2B5EF4-FFF2-40B4-BE49-F238E27FC236}">
                      <a16:creationId xmlns:a16="http://schemas.microsoft.com/office/drawing/2014/main" id="{25279C6D-AB1C-4978-8E6E-6A8B094CFE6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8733" y="2339112"/>
                  <a:ext cx="2660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67038" name="Freihand 167037">
                  <a:extLst>
                    <a:ext uri="{FF2B5EF4-FFF2-40B4-BE49-F238E27FC236}">
                      <a16:creationId xmlns:a16="http://schemas.microsoft.com/office/drawing/2014/main" id="{A5DCB716-20E9-4D30-A40D-C0F5F04E3649}"/>
                    </a:ext>
                  </a:extLst>
                </p14:cNvPr>
                <p14:cNvContentPartPr/>
                <p14:nvPr/>
              </p14:nvContentPartPr>
              <p14:xfrm>
                <a:off x="682573" y="2840952"/>
                <a:ext cx="225360" cy="204480"/>
              </p14:xfrm>
            </p:contentPart>
          </mc:Choice>
          <mc:Fallback>
            <p:pic>
              <p:nvPicPr>
                <p:cNvPr id="167038" name="Freihand 167037">
                  <a:extLst>
                    <a:ext uri="{FF2B5EF4-FFF2-40B4-BE49-F238E27FC236}">
                      <a16:creationId xmlns:a16="http://schemas.microsoft.com/office/drawing/2014/main" id="{A5DCB716-20E9-4D30-A40D-C0F5F04E364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8253" y="2836632"/>
                  <a:ext cx="234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67039" name="Freihand 167038">
                  <a:extLst>
                    <a:ext uri="{FF2B5EF4-FFF2-40B4-BE49-F238E27FC236}">
                      <a16:creationId xmlns:a16="http://schemas.microsoft.com/office/drawing/2014/main" id="{8BFFD75B-7314-498A-B0E1-B29198426057}"/>
                    </a:ext>
                  </a:extLst>
                </p14:cNvPr>
                <p14:cNvContentPartPr/>
                <p14:nvPr/>
              </p14:nvContentPartPr>
              <p14:xfrm>
                <a:off x="848173" y="2946792"/>
                <a:ext cx="174960" cy="196920"/>
              </p14:xfrm>
            </p:contentPart>
          </mc:Choice>
          <mc:Fallback>
            <p:pic>
              <p:nvPicPr>
                <p:cNvPr id="167039" name="Freihand 167038">
                  <a:extLst>
                    <a:ext uri="{FF2B5EF4-FFF2-40B4-BE49-F238E27FC236}">
                      <a16:creationId xmlns:a16="http://schemas.microsoft.com/office/drawing/2014/main" id="{8BFFD75B-7314-498A-B0E1-B2919842605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43853" y="2942472"/>
                  <a:ext cx="183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67041" name="Freihand 167040">
                  <a:extLst>
                    <a:ext uri="{FF2B5EF4-FFF2-40B4-BE49-F238E27FC236}">
                      <a16:creationId xmlns:a16="http://schemas.microsoft.com/office/drawing/2014/main" id="{C0EFDBA8-8A14-499B-A5F4-D7BBD60FFBBE}"/>
                    </a:ext>
                  </a:extLst>
                </p14:cNvPr>
                <p14:cNvContentPartPr/>
                <p14:nvPr/>
              </p14:nvContentPartPr>
              <p14:xfrm>
                <a:off x="1159933" y="2934552"/>
                <a:ext cx="429480" cy="89640"/>
              </p14:xfrm>
            </p:contentPart>
          </mc:Choice>
          <mc:Fallback>
            <p:pic>
              <p:nvPicPr>
                <p:cNvPr id="167041" name="Freihand 167040">
                  <a:extLst>
                    <a:ext uri="{FF2B5EF4-FFF2-40B4-BE49-F238E27FC236}">
                      <a16:creationId xmlns:a16="http://schemas.microsoft.com/office/drawing/2014/main" id="{C0EFDBA8-8A14-499B-A5F4-D7BBD60FFBB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55613" y="2930232"/>
                  <a:ext cx="438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67042" name="Freihand 167041">
                  <a:extLst>
                    <a:ext uri="{FF2B5EF4-FFF2-40B4-BE49-F238E27FC236}">
                      <a16:creationId xmlns:a16="http://schemas.microsoft.com/office/drawing/2014/main" id="{718A5974-00ED-4465-87C8-0B8E705C28B3}"/>
                    </a:ext>
                  </a:extLst>
                </p14:cNvPr>
                <p14:cNvContentPartPr/>
                <p14:nvPr/>
              </p14:nvContentPartPr>
              <p14:xfrm>
                <a:off x="1621453" y="2879112"/>
                <a:ext cx="157680" cy="120960"/>
              </p14:xfrm>
            </p:contentPart>
          </mc:Choice>
          <mc:Fallback>
            <p:pic>
              <p:nvPicPr>
                <p:cNvPr id="167042" name="Freihand 167041">
                  <a:extLst>
                    <a:ext uri="{FF2B5EF4-FFF2-40B4-BE49-F238E27FC236}">
                      <a16:creationId xmlns:a16="http://schemas.microsoft.com/office/drawing/2014/main" id="{718A5974-00ED-4465-87C8-0B8E705C28B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17133" y="2874792"/>
                  <a:ext cx="166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67043" name="Freihand 167042">
                  <a:extLst>
                    <a:ext uri="{FF2B5EF4-FFF2-40B4-BE49-F238E27FC236}">
                      <a16:creationId xmlns:a16="http://schemas.microsoft.com/office/drawing/2014/main" id="{7F0C5377-5405-4C94-9580-2EE00A242A28}"/>
                    </a:ext>
                  </a:extLst>
                </p14:cNvPr>
                <p14:cNvContentPartPr/>
                <p14:nvPr/>
              </p14:nvContentPartPr>
              <p14:xfrm>
                <a:off x="1517053" y="2865432"/>
                <a:ext cx="72720" cy="8640"/>
              </p14:xfrm>
            </p:contentPart>
          </mc:Choice>
          <mc:Fallback>
            <p:pic>
              <p:nvPicPr>
                <p:cNvPr id="167043" name="Freihand 167042">
                  <a:extLst>
                    <a:ext uri="{FF2B5EF4-FFF2-40B4-BE49-F238E27FC236}">
                      <a16:creationId xmlns:a16="http://schemas.microsoft.com/office/drawing/2014/main" id="{7F0C5377-5405-4C94-9580-2EE00A242A2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512733" y="2861112"/>
                  <a:ext cx="81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67044" name="Freihand 167043">
                  <a:extLst>
                    <a:ext uri="{FF2B5EF4-FFF2-40B4-BE49-F238E27FC236}">
                      <a16:creationId xmlns:a16="http://schemas.microsoft.com/office/drawing/2014/main" id="{DE290B14-05A6-4429-B309-ACCA489C781E}"/>
                    </a:ext>
                  </a:extLst>
                </p14:cNvPr>
                <p14:cNvContentPartPr/>
                <p14:nvPr/>
              </p14:nvContentPartPr>
              <p14:xfrm>
                <a:off x="1825213" y="2951832"/>
                <a:ext cx="178920" cy="66240"/>
              </p14:xfrm>
            </p:contentPart>
          </mc:Choice>
          <mc:Fallback>
            <p:pic>
              <p:nvPicPr>
                <p:cNvPr id="167044" name="Freihand 167043">
                  <a:extLst>
                    <a:ext uri="{FF2B5EF4-FFF2-40B4-BE49-F238E27FC236}">
                      <a16:creationId xmlns:a16="http://schemas.microsoft.com/office/drawing/2014/main" id="{DE290B14-05A6-4429-B309-ACCA489C781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820893" y="2947512"/>
                  <a:ext cx="187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67045" name="Freihand 167044">
                  <a:extLst>
                    <a:ext uri="{FF2B5EF4-FFF2-40B4-BE49-F238E27FC236}">
                      <a16:creationId xmlns:a16="http://schemas.microsoft.com/office/drawing/2014/main" id="{0CE33871-532A-4068-8FA0-9E853B9B7977}"/>
                    </a:ext>
                  </a:extLst>
                </p14:cNvPr>
                <p14:cNvContentPartPr/>
                <p14:nvPr/>
              </p14:nvContentPartPr>
              <p14:xfrm>
                <a:off x="2059933" y="2902152"/>
                <a:ext cx="182880" cy="196560"/>
              </p14:xfrm>
            </p:contentPart>
          </mc:Choice>
          <mc:Fallback>
            <p:pic>
              <p:nvPicPr>
                <p:cNvPr id="167045" name="Freihand 167044">
                  <a:extLst>
                    <a:ext uri="{FF2B5EF4-FFF2-40B4-BE49-F238E27FC236}">
                      <a16:creationId xmlns:a16="http://schemas.microsoft.com/office/drawing/2014/main" id="{0CE33871-532A-4068-8FA0-9E853B9B797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055613" y="2897832"/>
                  <a:ext cx="191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67046" name="Freihand 167045">
                  <a:extLst>
                    <a:ext uri="{FF2B5EF4-FFF2-40B4-BE49-F238E27FC236}">
                      <a16:creationId xmlns:a16="http://schemas.microsoft.com/office/drawing/2014/main" id="{E9689195-F82D-4698-AE61-65052C782521}"/>
                    </a:ext>
                  </a:extLst>
                </p14:cNvPr>
                <p14:cNvContentPartPr/>
                <p14:nvPr/>
              </p14:nvContentPartPr>
              <p14:xfrm>
                <a:off x="2253613" y="2903232"/>
                <a:ext cx="286200" cy="113760"/>
              </p14:xfrm>
            </p:contentPart>
          </mc:Choice>
          <mc:Fallback>
            <p:pic>
              <p:nvPicPr>
                <p:cNvPr id="167046" name="Freihand 167045">
                  <a:extLst>
                    <a:ext uri="{FF2B5EF4-FFF2-40B4-BE49-F238E27FC236}">
                      <a16:creationId xmlns:a16="http://schemas.microsoft.com/office/drawing/2014/main" id="{E9689195-F82D-4698-AE61-65052C78252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49293" y="2898912"/>
                  <a:ext cx="294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67047" name="Freihand 167046">
                  <a:extLst>
                    <a:ext uri="{FF2B5EF4-FFF2-40B4-BE49-F238E27FC236}">
                      <a16:creationId xmlns:a16="http://schemas.microsoft.com/office/drawing/2014/main" id="{9D4E2033-D0B6-42A4-A9C1-91A86FE6DD4C}"/>
                    </a:ext>
                  </a:extLst>
                </p14:cNvPr>
                <p14:cNvContentPartPr/>
                <p14:nvPr/>
              </p14:nvContentPartPr>
              <p14:xfrm>
                <a:off x="2154973" y="2854272"/>
                <a:ext cx="40320" cy="1440"/>
              </p14:xfrm>
            </p:contentPart>
          </mc:Choice>
          <mc:Fallback>
            <p:pic>
              <p:nvPicPr>
                <p:cNvPr id="167047" name="Freihand 167046">
                  <a:extLst>
                    <a:ext uri="{FF2B5EF4-FFF2-40B4-BE49-F238E27FC236}">
                      <a16:creationId xmlns:a16="http://schemas.microsoft.com/office/drawing/2014/main" id="{9D4E2033-D0B6-42A4-A9C1-91A86FE6DD4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150653" y="2849952"/>
                  <a:ext cx="489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67048" name="Freihand 167047">
                  <a:extLst>
                    <a:ext uri="{FF2B5EF4-FFF2-40B4-BE49-F238E27FC236}">
                      <a16:creationId xmlns:a16="http://schemas.microsoft.com/office/drawing/2014/main" id="{8A5B2BD3-A223-43B1-8167-C68707C91DAD}"/>
                    </a:ext>
                  </a:extLst>
                </p14:cNvPr>
                <p14:cNvContentPartPr/>
                <p14:nvPr/>
              </p14:nvContentPartPr>
              <p14:xfrm>
                <a:off x="2689933" y="2968752"/>
                <a:ext cx="249480" cy="55800"/>
              </p14:xfrm>
            </p:contentPart>
          </mc:Choice>
          <mc:Fallback>
            <p:pic>
              <p:nvPicPr>
                <p:cNvPr id="167048" name="Freihand 167047">
                  <a:extLst>
                    <a:ext uri="{FF2B5EF4-FFF2-40B4-BE49-F238E27FC236}">
                      <a16:creationId xmlns:a16="http://schemas.microsoft.com/office/drawing/2014/main" id="{8A5B2BD3-A223-43B1-8167-C68707C91DA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685613" y="2964432"/>
                  <a:ext cx="258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67049" name="Freihand 167048">
                  <a:extLst>
                    <a:ext uri="{FF2B5EF4-FFF2-40B4-BE49-F238E27FC236}">
                      <a16:creationId xmlns:a16="http://schemas.microsoft.com/office/drawing/2014/main" id="{B87B348D-0F29-4650-8513-B8C64E978749}"/>
                    </a:ext>
                  </a:extLst>
                </p14:cNvPr>
                <p14:cNvContentPartPr/>
                <p14:nvPr/>
              </p14:nvContentPartPr>
              <p14:xfrm>
                <a:off x="2977213" y="2911512"/>
                <a:ext cx="44640" cy="215640"/>
              </p14:xfrm>
            </p:contentPart>
          </mc:Choice>
          <mc:Fallback>
            <p:pic>
              <p:nvPicPr>
                <p:cNvPr id="167049" name="Freihand 167048">
                  <a:extLst>
                    <a:ext uri="{FF2B5EF4-FFF2-40B4-BE49-F238E27FC236}">
                      <a16:creationId xmlns:a16="http://schemas.microsoft.com/office/drawing/2014/main" id="{B87B348D-0F29-4650-8513-B8C64E97874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972893" y="2907192"/>
                  <a:ext cx="53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67050" name="Freihand 167049">
                  <a:extLst>
                    <a:ext uri="{FF2B5EF4-FFF2-40B4-BE49-F238E27FC236}">
                      <a16:creationId xmlns:a16="http://schemas.microsoft.com/office/drawing/2014/main" id="{03CEE9D6-9C5F-4FFD-A583-88C37301646E}"/>
                    </a:ext>
                  </a:extLst>
                </p14:cNvPr>
                <p14:cNvContentPartPr/>
                <p14:nvPr/>
              </p14:nvContentPartPr>
              <p14:xfrm>
                <a:off x="3200413" y="2919792"/>
                <a:ext cx="285120" cy="104040"/>
              </p14:xfrm>
            </p:contentPart>
          </mc:Choice>
          <mc:Fallback>
            <p:pic>
              <p:nvPicPr>
                <p:cNvPr id="167050" name="Freihand 167049">
                  <a:extLst>
                    <a:ext uri="{FF2B5EF4-FFF2-40B4-BE49-F238E27FC236}">
                      <a16:creationId xmlns:a16="http://schemas.microsoft.com/office/drawing/2014/main" id="{03CEE9D6-9C5F-4FFD-A583-88C37301646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196093" y="2915472"/>
                  <a:ext cx="293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67051" name="Freihand 167050">
                  <a:extLst>
                    <a:ext uri="{FF2B5EF4-FFF2-40B4-BE49-F238E27FC236}">
                      <a16:creationId xmlns:a16="http://schemas.microsoft.com/office/drawing/2014/main" id="{D46DC2CE-2F0E-455A-806F-A7E174B6E626}"/>
                    </a:ext>
                  </a:extLst>
                </p14:cNvPr>
                <p14:cNvContentPartPr/>
                <p14:nvPr/>
              </p14:nvContentPartPr>
              <p14:xfrm>
                <a:off x="3678853" y="2937072"/>
                <a:ext cx="235080" cy="71640"/>
              </p14:xfrm>
            </p:contentPart>
          </mc:Choice>
          <mc:Fallback>
            <p:pic>
              <p:nvPicPr>
                <p:cNvPr id="167051" name="Freihand 167050">
                  <a:extLst>
                    <a:ext uri="{FF2B5EF4-FFF2-40B4-BE49-F238E27FC236}">
                      <a16:creationId xmlns:a16="http://schemas.microsoft.com/office/drawing/2014/main" id="{D46DC2CE-2F0E-455A-806F-A7E174B6E62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74533" y="2932752"/>
                  <a:ext cx="243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67052" name="Freihand 167051">
                  <a:extLst>
                    <a:ext uri="{FF2B5EF4-FFF2-40B4-BE49-F238E27FC236}">
                      <a16:creationId xmlns:a16="http://schemas.microsoft.com/office/drawing/2014/main" id="{5E867530-F63D-4D30-B3F3-6DD192A9A13E}"/>
                    </a:ext>
                  </a:extLst>
                </p14:cNvPr>
                <p14:cNvContentPartPr/>
                <p14:nvPr/>
              </p14:nvContentPartPr>
              <p14:xfrm>
                <a:off x="3942733" y="2950392"/>
                <a:ext cx="94320" cy="147960"/>
              </p14:xfrm>
            </p:contentPart>
          </mc:Choice>
          <mc:Fallback>
            <p:pic>
              <p:nvPicPr>
                <p:cNvPr id="167052" name="Freihand 167051">
                  <a:extLst>
                    <a:ext uri="{FF2B5EF4-FFF2-40B4-BE49-F238E27FC236}">
                      <a16:creationId xmlns:a16="http://schemas.microsoft.com/office/drawing/2014/main" id="{5E867530-F63D-4D30-B3F3-6DD192A9A13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938413" y="2946072"/>
                  <a:ext cx="102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67053" name="Freihand 167052">
                  <a:extLst>
                    <a:ext uri="{FF2B5EF4-FFF2-40B4-BE49-F238E27FC236}">
                      <a16:creationId xmlns:a16="http://schemas.microsoft.com/office/drawing/2014/main" id="{14350C09-D37E-4431-851D-AE521AF91CDC}"/>
                    </a:ext>
                  </a:extLst>
                </p14:cNvPr>
                <p14:cNvContentPartPr/>
                <p14:nvPr/>
              </p14:nvContentPartPr>
              <p14:xfrm>
                <a:off x="4070173" y="2947152"/>
                <a:ext cx="22320" cy="55080"/>
              </p14:xfrm>
            </p:contentPart>
          </mc:Choice>
          <mc:Fallback>
            <p:pic>
              <p:nvPicPr>
                <p:cNvPr id="167053" name="Freihand 167052">
                  <a:extLst>
                    <a:ext uri="{FF2B5EF4-FFF2-40B4-BE49-F238E27FC236}">
                      <a16:creationId xmlns:a16="http://schemas.microsoft.com/office/drawing/2014/main" id="{14350C09-D37E-4431-851D-AE521AF91CD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065853" y="2942832"/>
                  <a:ext cx="30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67054" name="Freihand 167053">
                  <a:extLst>
                    <a:ext uri="{FF2B5EF4-FFF2-40B4-BE49-F238E27FC236}">
                      <a16:creationId xmlns:a16="http://schemas.microsoft.com/office/drawing/2014/main" id="{DD8C65F7-979D-4478-B766-2AAC0C6E91AE}"/>
                    </a:ext>
                  </a:extLst>
                </p14:cNvPr>
                <p14:cNvContentPartPr/>
                <p14:nvPr/>
              </p14:nvContentPartPr>
              <p14:xfrm>
                <a:off x="4114453" y="2933832"/>
                <a:ext cx="160920" cy="60480"/>
              </p14:xfrm>
            </p:contentPart>
          </mc:Choice>
          <mc:Fallback>
            <p:pic>
              <p:nvPicPr>
                <p:cNvPr id="167054" name="Freihand 167053">
                  <a:extLst>
                    <a:ext uri="{FF2B5EF4-FFF2-40B4-BE49-F238E27FC236}">
                      <a16:creationId xmlns:a16="http://schemas.microsoft.com/office/drawing/2014/main" id="{DD8C65F7-979D-4478-B766-2AAC0C6E91A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10133" y="2929512"/>
                  <a:ext cx="169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67055" name="Freihand 167054">
                  <a:extLst>
                    <a:ext uri="{FF2B5EF4-FFF2-40B4-BE49-F238E27FC236}">
                      <a16:creationId xmlns:a16="http://schemas.microsoft.com/office/drawing/2014/main" id="{4DFD80A0-3090-46B8-BCF3-0139A977DDCA}"/>
                    </a:ext>
                  </a:extLst>
                </p14:cNvPr>
                <p14:cNvContentPartPr/>
                <p14:nvPr/>
              </p14:nvContentPartPr>
              <p14:xfrm>
                <a:off x="4214893" y="2855352"/>
                <a:ext cx="360" cy="360"/>
              </p14:xfrm>
            </p:contentPart>
          </mc:Choice>
          <mc:Fallback>
            <p:pic>
              <p:nvPicPr>
                <p:cNvPr id="167055" name="Freihand 167054">
                  <a:extLst>
                    <a:ext uri="{FF2B5EF4-FFF2-40B4-BE49-F238E27FC236}">
                      <a16:creationId xmlns:a16="http://schemas.microsoft.com/office/drawing/2014/main" id="{4DFD80A0-3090-46B8-BCF3-0139A977DDC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10573" y="2851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7056" name="Freihand 167055">
                  <a:extLst>
                    <a:ext uri="{FF2B5EF4-FFF2-40B4-BE49-F238E27FC236}">
                      <a16:creationId xmlns:a16="http://schemas.microsoft.com/office/drawing/2014/main" id="{F9D64DF1-59F0-4E11-BC08-C3A0B71CD151}"/>
                    </a:ext>
                  </a:extLst>
                </p14:cNvPr>
                <p14:cNvContentPartPr/>
                <p14:nvPr/>
              </p14:nvContentPartPr>
              <p14:xfrm>
                <a:off x="4087093" y="2822232"/>
                <a:ext cx="23760" cy="4680"/>
              </p14:xfrm>
            </p:contentPart>
          </mc:Choice>
          <mc:Fallback>
            <p:pic>
              <p:nvPicPr>
                <p:cNvPr id="167056" name="Freihand 167055">
                  <a:extLst>
                    <a:ext uri="{FF2B5EF4-FFF2-40B4-BE49-F238E27FC236}">
                      <a16:creationId xmlns:a16="http://schemas.microsoft.com/office/drawing/2014/main" id="{F9D64DF1-59F0-4E11-BC08-C3A0B71CD15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082773" y="2817912"/>
                  <a:ext cx="32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7057" name="Freihand 167056">
                  <a:extLst>
                    <a:ext uri="{FF2B5EF4-FFF2-40B4-BE49-F238E27FC236}">
                      <a16:creationId xmlns:a16="http://schemas.microsoft.com/office/drawing/2014/main" id="{341AA46D-27F1-4E52-B058-D550E7950758}"/>
                    </a:ext>
                  </a:extLst>
                </p14:cNvPr>
                <p14:cNvContentPartPr/>
                <p14:nvPr/>
              </p14:nvContentPartPr>
              <p14:xfrm>
                <a:off x="4313533" y="2904672"/>
                <a:ext cx="71280" cy="76680"/>
              </p14:xfrm>
            </p:contentPart>
          </mc:Choice>
          <mc:Fallback>
            <p:pic>
              <p:nvPicPr>
                <p:cNvPr id="167057" name="Freihand 167056">
                  <a:extLst>
                    <a:ext uri="{FF2B5EF4-FFF2-40B4-BE49-F238E27FC236}">
                      <a16:creationId xmlns:a16="http://schemas.microsoft.com/office/drawing/2014/main" id="{341AA46D-27F1-4E52-B058-D550E795075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309213" y="2900352"/>
                  <a:ext cx="79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7058" name="Freihand 167057">
                  <a:extLst>
                    <a:ext uri="{FF2B5EF4-FFF2-40B4-BE49-F238E27FC236}">
                      <a16:creationId xmlns:a16="http://schemas.microsoft.com/office/drawing/2014/main" id="{E93D8F7E-D08D-4E04-B43F-B55883DE3151}"/>
                    </a:ext>
                  </a:extLst>
                </p14:cNvPr>
                <p14:cNvContentPartPr/>
                <p14:nvPr/>
              </p14:nvContentPartPr>
              <p14:xfrm>
                <a:off x="4423333" y="2836992"/>
                <a:ext cx="128880" cy="130680"/>
              </p14:xfrm>
            </p:contentPart>
          </mc:Choice>
          <mc:Fallback>
            <p:pic>
              <p:nvPicPr>
                <p:cNvPr id="167058" name="Freihand 167057">
                  <a:extLst>
                    <a:ext uri="{FF2B5EF4-FFF2-40B4-BE49-F238E27FC236}">
                      <a16:creationId xmlns:a16="http://schemas.microsoft.com/office/drawing/2014/main" id="{E93D8F7E-D08D-4E04-B43F-B55883DE315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419013" y="2832672"/>
                  <a:ext cx="137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7059" name="Freihand 167058">
                  <a:extLst>
                    <a:ext uri="{FF2B5EF4-FFF2-40B4-BE49-F238E27FC236}">
                      <a16:creationId xmlns:a16="http://schemas.microsoft.com/office/drawing/2014/main" id="{C3483F56-B9C1-4C1C-AA85-C48F2ED7F85A}"/>
                    </a:ext>
                  </a:extLst>
                </p14:cNvPr>
                <p14:cNvContentPartPr/>
                <p14:nvPr/>
              </p14:nvContentPartPr>
              <p14:xfrm>
                <a:off x="4632133" y="2896032"/>
                <a:ext cx="145080" cy="64800"/>
              </p14:xfrm>
            </p:contentPart>
          </mc:Choice>
          <mc:Fallback>
            <p:pic>
              <p:nvPicPr>
                <p:cNvPr id="167059" name="Freihand 167058">
                  <a:extLst>
                    <a:ext uri="{FF2B5EF4-FFF2-40B4-BE49-F238E27FC236}">
                      <a16:creationId xmlns:a16="http://schemas.microsoft.com/office/drawing/2014/main" id="{C3483F56-B9C1-4C1C-AA85-C48F2ED7F85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627813" y="2891712"/>
                  <a:ext cx="153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7060" name="Freihand 167059">
                  <a:extLst>
                    <a:ext uri="{FF2B5EF4-FFF2-40B4-BE49-F238E27FC236}">
                      <a16:creationId xmlns:a16="http://schemas.microsoft.com/office/drawing/2014/main" id="{2ECBE08B-1061-47C8-8D26-CD6197950083}"/>
                    </a:ext>
                  </a:extLst>
                </p14:cNvPr>
                <p14:cNvContentPartPr/>
                <p14:nvPr/>
              </p14:nvContentPartPr>
              <p14:xfrm>
                <a:off x="4988173" y="2866152"/>
                <a:ext cx="18000" cy="107280"/>
              </p14:xfrm>
            </p:contentPart>
          </mc:Choice>
          <mc:Fallback>
            <p:pic>
              <p:nvPicPr>
                <p:cNvPr id="167060" name="Freihand 167059">
                  <a:extLst>
                    <a:ext uri="{FF2B5EF4-FFF2-40B4-BE49-F238E27FC236}">
                      <a16:creationId xmlns:a16="http://schemas.microsoft.com/office/drawing/2014/main" id="{2ECBE08B-1061-47C8-8D26-CD619795008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983853" y="2861832"/>
                  <a:ext cx="2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7061" name="Freihand 167060">
                  <a:extLst>
                    <a:ext uri="{FF2B5EF4-FFF2-40B4-BE49-F238E27FC236}">
                      <a16:creationId xmlns:a16="http://schemas.microsoft.com/office/drawing/2014/main" id="{4E8E7B92-2F92-4A4D-93FC-5E49F350A95F}"/>
                    </a:ext>
                  </a:extLst>
                </p14:cNvPr>
                <p14:cNvContentPartPr/>
                <p14:nvPr/>
              </p14:nvContentPartPr>
              <p14:xfrm>
                <a:off x="4904653" y="2858592"/>
                <a:ext cx="140400" cy="140400"/>
              </p14:xfrm>
            </p:contentPart>
          </mc:Choice>
          <mc:Fallback>
            <p:pic>
              <p:nvPicPr>
                <p:cNvPr id="167061" name="Freihand 167060">
                  <a:extLst>
                    <a:ext uri="{FF2B5EF4-FFF2-40B4-BE49-F238E27FC236}">
                      <a16:creationId xmlns:a16="http://schemas.microsoft.com/office/drawing/2014/main" id="{4E8E7B92-2F92-4A4D-93FC-5E49F350A95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900333" y="2854272"/>
                  <a:ext cx="149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7062" name="Freihand 167061">
                  <a:extLst>
                    <a:ext uri="{FF2B5EF4-FFF2-40B4-BE49-F238E27FC236}">
                      <a16:creationId xmlns:a16="http://schemas.microsoft.com/office/drawing/2014/main" id="{E5E90A0C-FE86-4303-9D58-2345B0E5F832}"/>
                    </a:ext>
                  </a:extLst>
                </p14:cNvPr>
                <p14:cNvContentPartPr/>
                <p14:nvPr/>
              </p14:nvContentPartPr>
              <p14:xfrm>
                <a:off x="5085373" y="2917992"/>
                <a:ext cx="71640" cy="61200"/>
              </p14:xfrm>
            </p:contentPart>
          </mc:Choice>
          <mc:Fallback>
            <p:pic>
              <p:nvPicPr>
                <p:cNvPr id="167062" name="Freihand 167061">
                  <a:extLst>
                    <a:ext uri="{FF2B5EF4-FFF2-40B4-BE49-F238E27FC236}">
                      <a16:creationId xmlns:a16="http://schemas.microsoft.com/office/drawing/2014/main" id="{E5E90A0C-FE86-4303-9D58-2345B0E5F83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081053" y="2913672"/>
                  <a:ext cx="80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67063" name="Freihand 167062">
                  <a:extLst>
                    <a:ext uri="{FF2B5EF4-FFF2-40B4-BE49-F238E27FC236}">
                      <a16:creationId xmlns:a16="http://schemas.microsoft.com/office/drawing/2014/main" id="{4E798A32-1DCF-4BB4-B7C4-028B01336011}"/>
                    </a:ext>
                  </a:extLst>
                </p14:cNvPr>
                <p14:cNvContentPartPr/>
                <p14:nvPr/>
              </p14:nvContentPartPr>
              <p14:xfrm>
                <a:off x="5159533" y="2845272"/>
                <a:ext cx="200160" cy="182520"/>
              </p14:xfrm>
            </p:contentPart>
          </mc:Choice>
          <mc:Fallback>
            <p:pic>
              <p:nvPicPr>
                <p:cNvPr id="167063" name="Freihand 167062">
                  <a:extLst>
                    <a:ext uri="{FF2B5EF4-FFF2-40B4-BE49-F238E27FC236}">
                      <a16:creationId xmlns:a16="http://schemas.microsoft.com/office/drawing/2014/main" id="{4E798A32-1DCF-4BB4-B7C4-028B013360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55213" y="2840952"/>
                  <a:ext cx="208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67064" name="Freihand 167063">
                  <a:extLst>
                    <a:ext uri="{FF2B5EF4-FFF2-40B4-BE49-F238E27FC236}">
                      <a16:creationId xmlns:a16="http://schemas.microsoft.com/office/drawing/2014/main" id="{CA784005-69DD-47EB-81EC-B6091F0AEAC1}"/>
                    </a:ext>
                  </a:extLst>
                </p14:cNvPr>
                <p14:cNvContentPartPr/>
                <p14:nvPr/>
              </p14:nvContentPartPr>
              <p14:xfrm>
                <a:off x="5400013" y="2881272"/>
                <a:ext cx="115560" cy="102240"/>
              </p14:xfrm>
            </p:contentPart>
          </mc:Choice>
          <mc:Fallback>
            <p:pic>
              <p:nvPicPr>
                <p:cNvPr id="167064" name="Freihand 167063">
                  <a:extLst>
                    <a:ext uri="{FF2B5EF4-FFF2-40B4-BE49-F238E27FC236}">
                      <a16:creationId xmlns:a16="http://schemas.microsoft.com/office/drawing/2014/main" id="{CA784005-69DD-47EB-81EC-B6091F0AEAC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95693" y="2876952"/>
                  <a:ext cx="124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67065" name="Freihand 167064">
                  <a:extLst>
                    <a:ext uri="{FF2B5EF4-FFF2-40B4-BE49-F238E27FC236}">
                      <a16:creationId xmlns:a16="http://schemas.microsoft.com/office/drawing/2014/main" id="{3D5A753D-EA23-438D-B541-9C2D13720BF7}"/>
                    </a:ext>
                  </a:extLst>
                </p14:cNvPr>
                <p14:cNvContentPartPr/>
                <p14:nvPr/>
              </p14:nvContentPartPr>
              <p14:xfrm>
                <a:off x="5622853" y="3002232"/>
                <a:ext cx="29160" cy="102960"/>
              </p14:xfrm>
            </p:contentPart>
          </mc:Choice>
          <mc:Fallback>
            <p:pic>
              <p:nvPicPr>
                <p:cNvPr id="167065" name="Freihand 167064">
                  <a:extLst>
                    <a:ext uri="{FF2B5EF4-FFF2-40B4-BE49-F238E27FC236}">
                      <a16:creationId xmlns:a16="http://schemas.microsoft.com/office/drawing/2014/main" id="{3D5A753D-EA23-438D-B541-9C2D13720BF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618533" y="2997912"/>
                  <a:ext cx="37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67066" name="Freihand 167065">
                  <a:extLst>
                    <a:ext uri="{FF2B5EF4-FFF2-40B4-BE49-F238E27FC236}">
                      <a16:creationId xmlns:a16="http://schemas.microsoft.com/office/drawing/2014/main" id="{E85A889B-A8D0-409E-8465-633C4A72DFA3}"/>
                    </a:ext>
                  </a:extLst>
                </p14:cNvPr>
                <p14:cNvContentPartPr/>
                <p14:nvPr/>
              </p14:nvContentPartPr>
              <p14:xfrm>
                <a:off x="5738773" y="2950032"/>
                <a:ext cx="160200" cy="101520"/>
              </p14:xfrm>
            </p:contentPart>
          </mc:Choice>
          <mc:Fallback>
            <p:pic>
              <p:nvPicPr>
                <p:cNvPr id="167066" name="Freihand 167065">
                  <a:extLst>
                    <a:ext uri="{FF2B5EF4-FFF2-40B4-BE49-F238E27FC236}">
                      <a16:creationId xmlns:a16="http://schemas.microsoft.com/office/drawing/2014/main" id="{E85A889B-A8D0-409E-8465-633C4A72DFA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734453" y="2945712"/>
                  <a:ext cx="168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67067" name="Freihand 167066">
                  <a:extLst>
                    <a:ext uri="{FF2B5EF4-FFF2-40B4-BE49-F238E27FC236}">
                      <a16:creationId xmlns:a16="http://schemas.microsoft.com/office/drawing/2014/main" id="{7CFCE1B2-A649-4741-B7AE-F17B5F5D5F86}"/>
                    </a:ext>
                  </a:extLst>
                </p14:cNvPr>
                <p14:cNvContentPartPr/>
                <p14:nvPr/>
              </p14:nvContentPartPr>
              <p14:xfrm>
                <a:off x="5897173" y="2994312"/>
                <a:ext cx="88560" cy="61200"/>
              </p14:xfrm>
            </p:contentPart>
          </mc:Choice>
          <mc:Fallback>
            <p:pic>
              <p:nvPicPr>
                <p:cNvPr id="167067" name="Freihand 167066">
                  <a:extLst>
                    <a:ext uri="{FF2B5EF4-FFF2-40B4-BE49-F238E27FC236}">
                      <a16:creationId xmlns:a16="http://schemas.microsoft.com/office/drawing/2014/main" id="{7CFCE1B2-A649-4741-B7AE-F17B5F5D5F8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892853" y="2989992"/>
                  <a:ext cx="97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67068" name="Freihand 167067">
                  <a:extLst>
                    <a:ext uri="{FF2B5EF4-FFF2-40B4-BE49-F238E27FC236}">
                      <a16:creationId xmlns:a16="http://schemas.microsoft.com/office/drawing/2014/main" id="{A387E3B1-9BBE-40CC-B8F7-D0D470BD2A57}"/>
                    </a:ext>
                  </a:extLst>
                </p14:cNvPr>
                <p14:cNvContentPartPr/>
                <p14:nvPr/>
              </p14:nvContentPartPr>
              <p14:xfrm>
                <a:off x="6004093" y="2967312"/>
                <a:ext cx="172080" cy="173160"/>
              </p14:xfrm>
            </p:contentPart>
          </mc:Choice>
          <mc:Fallback>
            <p:pic>
              <p:nvPicPr>
                <p:cNvPr id="167068" name="Freihand 167067">
                  <a:extLst>
                    <a:ext uri="{FF2B5EF4-FFF2-40B4-BE49-F238E27FC236}">
                      <a16:creationId xmlns:a16="http://schemas.microsoft.com/office/drawing/2014/main" id="{A387E3B1-9BBE-40CC-B8F7-D0D470BD2A5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999773" y="2962992"/>
                  <a:ext cx="180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67070" name="Freihand 167069">
                  <a:extLst>
                    <a:ext uri="{FF2B5EF4-FFF2-40B4-BE49-F238E27FC236}">
                      <a16:creationId xmlns:a16="http://schemas.microsoft.com/office/drawing/2014/main" id="{899792C2-491F-42D3-806D-39D915CB5B77}"/>
                    </a:ext>
                  </a:extLst>
                </p14:cNvPr>
                <p14:cNvContentPartPr/>
                <p14:nvPr/>
              </p14:nvContentPartPr>
              <p14:xfrm>
                <a:off x="6380653" y="2951472"/>
                <a:ext cx="268560" cy="138960"/>
              </p14:xfrm>
            </p:contentPart>
          </mc:Choice>
          <mc:Fallback>
            <p:pic>
              <p:nvPicPr>
                <p:cNvPr id="167070" name="Freihand 167069">
                  <a:extLst>
                    <a:ext uri="{FF2B5EF4-FFF2-40B4-BE49-F238E27FC236}">
                      <a16:creationId xmlns:a16="http://schemas.microsoft.com/office/drawing/2014/main" id="{899792C2-491F-42D3-806D-39D915CB5B7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376333" y="2947152"/>
                  <a:ext cx="277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67071" name="Freihand 167070">
                  <a:extLst>
                    <a:ext uri="{FF2B5EF4-FFF2-40B4-BE49-F238E27FC236}">
                      <a16:creationId xmlns:a16="http://schemas.microsoft.com/office/drawing/2014/main" id="{9B8C46D9-E89C-4AF7-B01D-9F6B56CB9C4C}"/>
                    </a:ext>
                  </a:extLst>
                </p14:cNvPr>
                <p14:cNvContentPartPr/>
                <p14:nvPr/>
              </p14:nvContentPartPr>
              <p14:xfrm>
                <a:off x="6553813" y="2928072"/>
                <a:ext cx="30600" cy="6480"/>
              </p14:xfrm>
            </p:contentPart>
          </mc:Choice>
          <mc:Fallback>
            <p:pic>
              <p:nvPicPr>
                <p:cNvPr id="167071" name="Freihand 167070">
                  <a:extLst>
                    <a:ext uri="{FF2B5EF4-FFF2-40B4-BE49-F238E27FC236}">
                      <a16:creationId xmlns:a16="http://schemas.microsoft.com/office/drawing/2014/main" id="{9B8C46D9-E89C-4AF7-B01D-9F6B56CB9C4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49493" y="2923752"/>
                  <a:ext cx="39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67072" name="Freihand 167071">
                  <a:extLst>
                    <a:ext uri="{FF2B5EF4-FFF2-40B4-BE49-F238E27FC236}">
                      <a16:creationId xmlns:a16="http://schemas.microsoft.com/office/drawing/2014/main" id="{43CDC825-41BE-4965-8B86-D20FBC5459EE}"/>
                    </a:ext>
                  </a:extLst>
                </p14:cNvPr>
                <p14:cNvContentPartPr/>
                <p14:nvPr/>
              </p14:nvContentPartPr>
              <p14:xfrm>
                <a:off x="6820933" y="2993592"/>
                <a:ext cx="122400" cy="125280"/>
              </p14:xfrm>
            </p:contentPart>
          </mc:Choice>
          <mc:Fallback>
            <p:pic>
              <p:nvPicPr>
                <p:cNvPr id="167072" name="Freihand 167071">
                  <a:extLst>
                    <a:ext uri="{FF2B5EF4-FFF2-40B4-BE49-F238E27FC236}">
                      <a16:creationId xmlns:a16="http://schemas.microsoft.com/office/drawing/2014/main" id="{43CDC825-41BE-4965-8B86-D20FBC5459E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16613" y="2989272"/>
                  <a:ext cx="131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67073" name="Freihand 167072">
                  <a:extLst>
                    <a:ext uri="{FF2B5EF4-FFF2-40B4-BE49-F238E27FC236}">
                      <a16:creationId xmlns:a16="http://schemas.microsoft.com/office/drawing/2014/main" id="{ABA57EE7-5C78-44AA-BAD3-16FD42946D6A}"/>
                    </a:ext>
                  </a:extLst>
                </p14:cNvPr>
                <p14:cNvContentPartPr/>
                <p14:nvPr/>
              </p14:nvContentPartPr>
              <p14:xfrm>
                <a:off x="6975373" y="2937432"/>
                <a:ext cx="191160" cy="154080"/>
              </p14:xfrm>
            </p:contentPart>
          </mc:Choice>
          <mc:Fallback>
            <p:pic>
              <p:nvPicPr>
                <p:cNvPr id="167073" name="Freihand 167072">
                  <a:extLst>
                    <a:ext uri="{FF2B5EF4-FFF2-40B4-BE49-F238E27FC236}">
                      <a16:creationId xmlns:a16="http://schemas.microsoft.com/office/drawing/2014/main" id="{ABA57EE7-5C78-44AA-BAD3-16FD42946D6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971053" y="2933112"/>
                  <a:ext cx="199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67074" name="Freihand 167073">
                  <a:extLst>
                    <a:ext uri="{FF2B5EF4-FFF2-40B4-BE49-F238E27FC236}">
                      <a16:creationId xmlns:a16="http://schemas.microsoft.com/office/drawing/2014/main" id="{95868102-727D-4908-B857-64C8AE9BAF30}"/>
                    </a:ext>
                  </a:extLst>
                </p14:cNvPr>
                <p14:cNvContentPartPr/>
                <p14:nvPr/>
              </p14:nvContentPartPr>
              <p14:xfrm>
                <a:off x="7155733" y="2933832"/>
                <a:ext cx="9000" cy="34920"/>
              </p14:xfrm>
            </p:contentPart>
          </mc:Choice>
          <mc:Fallback>
            <p:pic>
              <p:nvPicPr>
                <p:cNvPr id="167074" name="Freihand 167073">
                  <a:extLst>
                    <a:ext uri="{FF2B5EF4-FFF2-40B4-BE49-F238E27FC236}">
                      <a16:creationId xmlns:a16="http://schemas.microsoft.com/office/drawing/2014/main" id="{95868102-727D-4908-B857-64C8AE9BAF3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51413" y="2929512"/>
                  <a:ext cx="17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67075" name="Freihand 167074">
                  <a:extLst>
                    <a:ext uri="{FF2B5EF4-FFF2-40B4-BE49-F238E27FC236}">
                      <a16:creationId xmlns:a16="http://schemas.microsoft.com/office/drawing/2014/main" id="{EE8F5D77-7618-45D7-8B9F-5349DD9407B5}"/>
                    </a:ext>
                  </a:extLst>
                </p14:cNvPr>
                <p14:cNvContentPartPr/>
                <p14:nvPr/>
              </p14:nvContentPartPr>
              <p14:xfrm>
                <a:off x="7167973" y="2977032"/>
                <a:ext cx="272160" cy="209880"/>
              </p14:xfrm>
            </p:contentPart>
          </mc:Choice>
          <mc:Fallback>
            <p:pic>
              <p:nvPicPr>
                <p:cNvPr id="167075" name="Freihand 167074">
                  <a:extLst>
                    <a:ext uri="{FF2B5EF4-FFF2-40B4-BE49-F238E27FC236}">
                      <a16:creationId xmlns:a16="http://schemas.microsoft.com/office/drawing/2014/main" id="{EE8F5D77-7618-45D7-8B9F-5349DD9407B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63653" y="2972712"/>
                  <a:ext cx="280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67076" name="Freihand 167075">
                  <a:extLst>
                    <a:ext uri="{FF2B5EF4-FFF2-40B4-BE49-F238E27FC236}">
                      <a16:creationId xmlns:a16="http://schemas.microsoft.com/office/drawing/2014/main" id="{44A1B85A-3659-4B78-A132-27DAF175846A}"/>
                    </a:ext>
                  </a:extLst>
                </p14:cNvPr>
                <p14:cNvContentPartPr/>
                <p14:nvPr/>
              </p14:nvContentPartPr>
              <p14:xfrm>
                <a:off x="7439413" y="2930592"/>
                <a:ext cx="381960" cy="110160"/>
              </p14:xfrm>
            </p:contentPart>
          </mc:Choice>
          <mc:Fallback>
            <p:pic>
              <p:nvPicPr>
                <p:cNvPr id="167076" name="Freihand 167075">
                  <a:extLst>
                    <a:ext uri="{FF2B5EF4-FFF2-40B4-BE49-F238E27FC236}">
                      <a16:creationId xmlns:a16="http://schemas.microsoft.com/office/drawing/2014/main" id="{44A1B85A-3659-4B78-A132-27DAF175846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435093" y="2926272"/>
                  <a:ext cx="390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67161" name="Freihand 167160">
                  <a:extLst>
                    <a:ext uri="{FF2B5EF4-FFF2-40B4-BE49-F238E27FC236}">
                      <a16:creationId xmlns:a16="http://schemas.microsoft.com/office/drawing/2014/main" id="{E439955C-037F-49C7-BC81-9095C5B1DE4E}"/>
                    </a:ext>
                  </a:extLst>
                </p14:cNvPr>
                <p14:cNvContentPartPr/>
                <p14:nvPr/>
              </p14:nvContentPartPr>
              <p14:xfrm>
                <a:off x="612733" y="2651232"/>
                <a:ext cx="180000" cy="50760"/>
              </p14:xfrm>
            </p:contentPart>
          </mc:Choice>
          <mc:Fallback>
            <p:pic>
              <p:nvPicPr>
                <p:cNvPr id="167161" name="Freihand 167160">
                  <a:extLst>
                    <a:ext uri="{FF2B5EF4-FFF2-40B4-BE49-F238E27FC236}">
                      <a16:creationId xmlns:a16="http://schemas.microsoft.com/office/drawing/2014/main" id="{E439955C-037F-49C7-BC81-9095C5B1DE4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08413" y="2646912"/>
                  <a:ext cx="188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67162" name="Freihand 167161">
                  <a:extLst>
                    <a:ext uri="{FF2B5EF4-FFF2-40B4-BE49-F238E27FC236}">
                      <a16:creationId xmlns:a16="http://schemas.microsoft.com/office/drawing/2014/main" id="{7EA21A57-B7D2-42CF-BD7B-9B2C7BDC4977}"/>
                    </a:ext>
                  </a:extLst>
                </p14:cNvPr>
                <p14:cNvContentPartPr/>
                <p14:nvPr/>
              </p14:nvContentPartPr>
              <p14:xfrm>
                <a:off x="227173" y="3280152"/>
                <a:ext cx="35640" cy="146520"/>
              </p14:xfrm>
            </p:contentPart>
          </mc:Choice>
          <mc:Fallback>
            <p:pic>
              <p:nvPicPr>
                <p:cNvPr id="167162" name="Freihand 167161">
                  <a:extLst>
                    <a:ext uri="{FF2B5EF4-FFF2-40B4-BE49-F238E27FC236}">
                      <a16:creationId xmlns:a16="http://schemas.microsoft.com/office/drawing/2014/main" id="{7EA21A57-B7D2-42CF-BD7B-9B2C7BDC497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22853" y="3275832"/>
                  <a:ext cx="44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67163" name="Freihand 167162">
                  <a:extLst>
                    <a:ext uri="{FF2B5EF4-FFF2-40B4-BE49-F238E27FC236}">
                      <a16:creationId xmlns:a16="http://schemas.microsoft.com/office/drawing/2014/main" id="{EED64CB8-0439-416B-B4B5-F649E2D1B88A}"/>
                    </a:ext>
                  </a:extLst>
                </p14:cNvPr>
                <p14:cNvContentPartPr/>
                <p14:nvPr/>
              </p14:nvContentPartPr>
              <p14:xfrm>
                <a:off x="109093" y="3266112"/>
                <a:ext cx="234360" cy="157320"/>
              </p14:xfrm>
            </p:contentPart>
          </mc:Choice>
          <mc:Fallback>
            <p:pic>
              <p:nvPicPr>
                <p:cNvPr id="167163" name="Freihand 167162">
                  <a:extLst>
                    <a:ext uri="{FF2B5EF4-FFF2-40B4-BE49-F238E27FC236}">
                      <a16:creationId xmlns:a16="http://schemas.microsoft.com/office/drawing/2014/main" id="{EED64CB8-0439-416B-B4B5-F649E2D1B88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4773" y="3261792"/>
                  <a:ext cx="243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67164" name="Freihand 167163">
                  <a:extLst>
                    <a:ext uri="{FF2B5EF4-FFF2-40B4-BE49-F238E27FC236}">
                      <a16:creationId xmlns:a16="http://schemas.microsoft.com/office/drawing/2014/main" id="{11B077CF-EE1C-4F26-B71F-C954D5F0EFD0}"/>
                    </a:ext>
                  </a:extLst>
                </p14:cNvPr>
                <p14:cNvContentPartPr/>
                <p14:nvPr/>
              </p14:nvContentPartPr>
              <p14:xfrm>
                <a:off x="385933" y="3284832"/>
                <a:ext cx="171000" cy="114480"/>
              </p14:xfrm>
            </p:contentPart>
          </mc:Choice>
          <mc:Fallback>
            <p:pic>
              <p:nvPicPr>
                <p:cNvPr id="167164" name="Freihand 167163">
                  <a:extLst>
                    <a:ext uri="{FF2B5EF4-FFF2-40B4-BE49-F238E27FC236}">
                      <a16:creationId xmlns:a16="http://schemas.microsoft.com/office/drawing/2014/main" id="{11B077CF-EE1C-4F26-B71F-C954D5F0EFD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1613" y="3280512"/>
                  <a:ext cx="179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67166" name="Freihand 167165">
                  <a:extLst>
                    <a:ext uri="{FF2B5EF4-FFF2-40B4-BE49-F238E27FC236}">
                      <a16:creationId xmlns:a16="http://schemas.microsoft.com/office/drawing/2014/main" id="{948739C7-DB9D-4021-B86E-0B516A64E138}"/>
                    </a:ext>
                  </a:extLst>
                </p14:cNvPr>
                <p14:cNvContentPartPr/>
                <p14:nvPr/>
              </p14:nvContentPartPr>
              <p14:xfrm>
                <a:off x="718213" y="3280872"/>
                <a:ext cx="360" cy="360"/>
              </p14:xfrm>
            </p:contentPart>
          </mc:Choice>
          <mc:Fallback>
            <p:pic>
              <p:nvPicPr>
                <p:cNvPr id="167166" name="Freihand 167165">
                  <a:extLst>
                    <a:ext uri="{FF2B5EF4-FFF2-40B4-BE49-F238E27FC236}">
                      <a16:creationId xmlns:a16="http://schemas.microsoft.com/office/drawing/2014/main" id="{948739C7-DB9D-4021-B86E-0B516A64E13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3893" y="32765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67167" name="Freihand 167166">
                  <a:extLst>
                    <a:ext uri="{FF2B5EF4-FFF2-40B4-BE49-F238E27FC236}">
                      <a16:creationId xmlns:a16="http://schemas.microsoft.com/office/drawing/2014/main" id="{48CCF049-A2ED-4232-A48A-726A24278E5A}"/>
                    </a:ext>
                  </a:extLst>
                </p14:cNvPr>
                <p14:cNvContentPartPr/>
                <p14:nvPr/>
              </p14:nvContentPartPr>
              <p14:xfrm>
                <a:off x="741973" y="3342072"/>
                <a:ext cx="15480" cy="15120"/>
              </p14:xfrm>
            </p:contentPart>
          </mc:Choice>
          <mc:Fallback>
            <p:pic>
              <p:nvPicPr>
                <p:cNvPr id="167167" name="Freihand 167166">
                  <a:extLst>
                    <a:ext uri="{FF2B5EF4-FFF2-40B4-BE49-F238E27FC236}">
                      <a16:creationId xmlns:a16="http://schemas.microsoft.com/office/drawing/2014/main" id="{48CCF049-A2ED-4232-A48A-726A24278E5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7653" y="3337752"/>
                  <a:ext cx="2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67168" name="Freihand 167167">
                  <a:extLst>
                    <a:ext uri="{FF2B5EF4-FFF2-40B4-BE49-F238E27FC236}">
                      <a16:creationId xmlns:a16="http://schemas.microsoft.com/office/drawing/2014/main" id="{8D48CB22-BC48-475B-B737-88D6E43040CB}"/>
                    </a:ext>
                  </a:extLst>
                </p14:cNvPr>
                <p14:cNvContentPartPr/>
                <p14:nvPr/>
              </p14:nvContentPartPr>
              <p14:xfrm>
                <a:off x="886333" y="3223632"/>
                <a:ext cx="2520" cy="144360"/>
              </p14:xfrm>
            </p:contentPart>
          </mc:Choice>
          <mc:Fallback>
            <p:pic>
              <p:nvPicPr>
                <p:cNvPr id="167168" name="Freihand 167167">
                  <a:extLst>
                    <a:ext uri="{FF2B5EF4-FFF2-40B4-BE49-F238E27FC236}">
                      <a16:creationId xmlns:a16="http://schemas.microsoft.com/office/drawing/2014/main" id="{8D48CB22-BC48-475B-B737-88D6E43040C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2013" y="3219312"/>
                  <a:ext cx="11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67169" name="Freihand 167168">
                  <a:extLst>
                    <a:ext uri="{FF2B5EF4-FFF2-40B4-BE49-F238E27FC236}">
                      <a16:creationId xmlns:a16="http://schemas.microsoft.com/office/drawing/2014/main" id="{5B9FBBF6-A4DC-4663-985C-C8A7B88AE44F}"/>
                    </a:ext>
                  </a:extLst>
                </p14:cNvPr>
                <p14:cNvContentPartPr/>
                <p14:nvPr/>
              </p14:nvContentPartPr>
              <p14:xfrm>
                <a:off x="797413" y="3225432"/>
                <a:ext cx="144720" cy="136080"/>
              </p14:xfrm>
            </p:contentPart>
          </mc:Choice>
          <mc:Fallback>
            <p:pic>
              <p:nvPicPr>
                <p:cNvPr id="167169" name="Freihand 167168">
                  <a:extLst>
                    <a:ext uri="{FF2B5EF4-FFF2-40B4-BE49-F238E27FC236}">
                      <a16:creationId xmlns:a16="http://schemas.microsoft.com/office/drawing/2014/main" id="{5B9FBBF6-A4DC-4663-985C-C8A7B88AE44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93093" y="3221112"/>
                  <a:ext cx="15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67170" name="Freihand 167169">
                  <a:extLst>
                    <a:ext uri="{FF2B5EF4-FFF2-40B4-BE49-F238E27FC236}">
                      <a16:creationId xmlns:a16="http://schemas.microsoft.com/office/drawing/2014/main" id="{B7A311AE-85C2-4D4A-B8CB-EB58884839B3}"/>
                    </a:ext>
                  </a:extLst>
                </p14:cNvPr>
                <p14:cNvContentPartPr/>
                <p14:nvPr/>
              </p14:nvContentPartPr>
              <p14:xfrm>
                <a:off x="947893" y="3302472"/>
                <a:ext cx="132840" cy="44280"/>
              </p14:xfrm>
            </p:contentPart>
          </mc:Choice>
          <mc:Fallback>
            <p:pic>
              <p:nvPicPr>
                <p:cNvPr id="167170" name="Freihand 167169">
                  <a:extLst>
                    <a:ext uri="{FF2B5EF4-FFF2-40B4-BE49-F238E27FC236}">
                      <a16:creationId xmlns:a16="http://schemas.microsoft.com/office/drawing/2014/main" id="{B7A311AE-85C2-4D4A-B8CB-EB58884839B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43573" y="3298152"/>
                  <a:ext cx="141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67171" name="Freihand 167170">
                  <a:extLst>
                    <a:ext uri="{FF2B5EF4-FFF2-40B4-BE49-F238E27FC236}">
                      <a16:creationId xmlns:a16="http://schemas.microsoft.com/office/drawing/2014/main" id="{AFF6F704-9F6B-4A73-855C-C24A6B16577D}"/>
                    </a:ext>
                  </a:extLst>
                </p14:cNvPr>
                <p14:cNvContentPartPr/>
                <p14:nvPr/>
              </p14:nvContentPartPr>
              <p14:xfrm>
                <a:off x="1110253" y="3219312"/>
                <a:ext cx="109800" cy="112680"/>
              </p14:xfrm>
            </p:contentPart>
          </mc:Choice>
          <mc:Fallback>
            <p:pic>
              <p:nvPicPr>
                <p:cNvPr id="167171" name="Freihand 167170">
                  <a:extLst>
                    <a:ext uri="{FF2B5EF4-FFF2-40B4-BE49-F238E27FC236}">
                      <a16:creationId xmlns:a16="http://schemas.microsoft.com/office/drawing/2014/main" id="{AFF6F704-9F6B-4A73-855C-C24A6B16577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05933" y="3214992"/>
                  <a:ext cx="118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67172" name="Freihand 167171">
                  <a:extLst>
                    <a:ext uri="{FF2B5EF4-FFF2-40B4-BE49-F238E27FC236}">
                      <a16:creationId xmlns:a16="http://schemas.microsoft.com/office/drawing/2014/main" id="{419D6138-C196-4398-9151-E3FC62D08508}"/>
                    </a:ext>
                  </a:extLst>
                </p14:cNvPr>
                <p14:cNvContentPartPr/>
                <p14:nvPr/>
              </p14:nvContentPartPr>
              <p14:xfrm>
                <a:off x="1221133" y="3276192"/>
                <a:ext cx="74880" cy="62280"/>
              </p14:xfrm>
            </p:contentPart>
          </mc:Choice>
          <mc:Fallback>
            <p:pic>
              <p:nvPicPr>
                <p:cNvPr id="167172" name="Freihand 167171">
                  <a:extLst>
                    <a:ext uri="{FF2B5EF4-FFF2-40B4-BE49-F238E27FC236}">
                      <a16:creationId xmlns:a16="http://schemas.microsoft.com/office/drawing/2014/main" id="{419D6138-C196-4398-9151-E3FC62D0850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216813" y="3271872"/>
                  <a:ext cx="83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67173" name="Freihand 167172">
                  <a:extLst>
                    <a:ext uri="{FF2B5EF4-FFF2-40B4-BE49-F238E27FC236}">
                      <a16:creationId xmlns:a16="http://schemas.microsoft.com/office/drawing/2014/main" id="{614504E3-C801-4563-818E-1013A769E36D}"/>
                    </a:ext>
                  </a:extLst>
                </p14:cNvPr>
                <p14:cNvContentPartPr/>
                <p14:nvPr/>
              </p14:nvContentPartPr>
              <p14:xfrm>
                <a:off x="1315453" y="3225432"/>
                <a:ext cx="141120" cy="117720"/>
              </p14:xfrm>
            </p:contentPart>
          </mc:Choice>
          <mc:Fallback>
            <p:pic>
              <p:nvPicPr>
                <p:cNvPr id="167173" name="Freihand 167172">
                  <a:extLst>
                    <a:ext uri="{FF2B5EF4-FFF2-40B4-BE49-F238E27FC236}">
                      <a16:creationId xmlns:a16="http://schemas.microsoft.com/office/drawing/2014/main" id="{614504E3-C801-4563-818E-1013A769E36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311133" y="3221112"/>
                  <a:ext cx="149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67174" name="Freihand 167173">
                  <a:extLst>
                    <a:ext uri="{FF2B5EF4-FFF2-40B4-BE49-F238E27FC236}">
                      <a16:creationId xmlns:a16="http://schemas.microsoft.com/office/drawing/2014/main" id="{AD14598C-E4F1-444A-8A89-99D20D330EB7}"/>
                    </a:ext>
                  </a:extLst>
                </p14:cNvPr>
                <p14:cNvContentPartPr/>
                <p14:nvPr/>
              </p14:nvContentPartPr>
              <p14:xfrm>
                <a:off x="1463413" y="3299952"/>
                <a:ext cx="131400" cy="55080"/>
              </p14:xfrm>
            </p:contentPart>
          </mc:Choice>
          <mc:Fallback>
            <p:pic>
              <p:nvPicPr>
                <p:cNvPr id="167174" name="Freihand 167173">
                  <a:extLst>
                    <a:ext uri="{FF2B5EF4-FFF2-40B4-BE49-F238E27FC236}">
                      <a16:creationId xmlns:a16="http://schemas.microsoft.com/office/drawing/2014/main" id="{AD14598C-E4F1-444A-8A89-99D20D330EB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459093" y="3295632"/>
                  <a:ext cx="140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67175" name="Freihand 167174">
                  <a:extLst>
                    <a:ext uri="{FF2B5EF4-FFF2-40B4-BE49-F238E27FC236}">
                      <a16:creationId xmlns:a16="http://schemas.microsoft.com/office/drawing/2014/main" id="{7B2E834D-C6FA-46F3-98DE-D08D41F74AF0}"/>
                    </a:ext>
                  </a:extLst>
                </p14:cNvPr>
                <p14:cNvContentPartPr/>
                <p14:nvPr/>
              </p14:nvContentPartPr>
              <p14:xfrm>
                <a:off x="1637293" y="3197352"/>
                <a:ext cx="64440" cy="158760"/>
              </p14:xfrm>
            </p:contentPart>
          </mc:Choice>
          <mc:Fallback>
            <p:pic>
              <p:nvPicPr>
                <p:cNvPr id="167175" name="Freihand 167174">
                  <a:extLst>
                    <a:ext uri="{FF2B5EF4-FFF2-40B4-BE49-F238E27FC236}">
                      <a16:creationId xmlns:a16="http://schemas.microsoft.com/office/drawing/2014/main" id="{7B2E834D-C6FA-46F3-98DE-D08D41F74AF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632973" y="3193032"/>
                  <a:ext cx="73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67176" name="Freihand 167175">
                  <a:extLst>
                    <a:ext uri="{FF2B5EF4-FFF2-40B4-BE49-F238E27FC236}">
                      <a16:creationId xmlns:a16="http://schemas.microsoft.com/office/drawing/2014/main" id="{D2FFAED6-84D1-4903-9908-6CB4D7E19BB0}"/>
                    </a:ext>
                  </a:extLst>
                </p14:cNvPr>
                <p14:cNvContentPartPr/>
                <p14:nvPr/>
              </p14:nvContentPartPr>
              <p14:xfrm>
                <a:off x="1590133" y="3208512"/>
                <a:ext cx="36360" cy="4320"/>
              </p14:xfrm>
            </p:contentPart>
          </mc:Choice>
          <mc:Fallback>
            <p:pic>
              <p:nvPicPr>
                <p:cNvPr id="167176" name="Freihand 167175">
                  <a:extLst>
                    <a:ext uri="{FF2B5EF4-FFF2-40B4-BE49-F238E27FC236}">
                      <a16:creationId xmlns:a16="http://schemas.microsoft.com/office/drawing/2014/main" id="{D2FFAED6-84D1-4903-9908-6CB4D7E19BB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585813" y="3204192"/>
                  <a:ext cx="450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67177" name="Freihand 167176">
                  <a:extLst>
                    <a:ext uri="{FF2B5EF4-FFF2-40B4-BE49-F238E27FC236}">
                      <a16:creationId xmlns:a16="http://schemas.microsoft.com/office/drawing/2014/main" id="{EC1D1E45-219F-4090-B40D-B05958C40C85}"/>
                    </a:ext>
                  </a:extLst>
                </p14:cNvPr>
                <p14:cNvContentPartPr/>
                <p14:nvPr/>
              </p14:nvContentPartPr>
              <p14:xfrm>
                <a:off x="1754293" y="3228672"/>
                <a:ext cx="105480" cy="117360"/>
              </p14:xfrm>
            </p:contentPart>
          </mc:Choice>
          <mc:Fallback>
            <p:pic>
              <p:nvPicPr>
                <p:cNvPr id="167177" name="Freihand 167176">
                  <a:extLst>
                    <a:ext uri="{FF2B5EF4-FFF2-40B4-BE49-F238E27FC236}">
                      <a16:creationId xmlns:a16="http://schemas.microsoft.com/office/drawing/2014/main" id="{EC1D1E45-219F-4090-B40D-B05958C40C8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749973" y="3224352"/>
                  <a:ext cx="114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67178" name="Freihand 167177">
                  <a:extLst>
                    <a:ext uri="{FF2B5EF4-FFF2-40B4-BE49-F238E27FC236}">
                      <a16:creationId xmlns:a16="http://schemas.microsoft.com/office/drawing/2014/main" id="{EFC34141-7904-4601-9BF0-6E7BE09BF27B}"/>
                    </a:ext>
                  </a:extLst>
                </p14:cNvPr>
                <p14:cNvContentPartPr/>
                <p14:nvPr/>
              </p14:nvContentPartPr>
              <p14:xfrm>
                <a:off x="1830253" y="3229752"/>
                <a:ext cx="69480" cy="29160"/>
              </p14:xfrm>
            </p:contentPart>
          </mc:Choice>
          <mc:Fallback>
            <p:pic>
              <p:nvPicPr>
                <p:cNvPr id="167178" name="Freihand 167177">
                  <a:extLst>
                    <a:ext uri="{FF2B5EF4-FFF2-40B4-BE49-F238E27FC236}">
                      <a16:creationId xmlns:a16="http://schemas.microsoft.com/office/drawing/2014/main" id="{EFC34141-7904-4601-9BF0-6E7BE09BF27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825933" y="3225432"/>
                  <a:ext cx="78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67179" name="Freihand 167178">
                  <a:extLst>
                    <a:ext uri="{FF2B5EF4-FFF2-40B4-BE49-F238E27FC236}">
                      <a16:creationId xmlns:a16="http://schemas.microsoft.com/office/drawing/2014/main" id="{A2266DDE-97AB-4B3C-86D8-B4E5662A99CC}"/>
                    </a:ext>
                  </a:extLst>
                </p14:cNvPr>
                <p14:cNvContentPartPr/>
                <p14:nvPr/>
              </p14:nvContentPartPr>
              <p14:xfrm>
                <a:off x="1918453" y="3203112"/>
                <a:ext cx="254880" cy="133560"/>
              </p14:xfrm>
            </p:contentPart>
          </mc:Choice>
          <mc:Fallback>
            <p:pic>
              <p:nvPicPr>
                <p:cNvPr id="167179" name="Freihand 167178">
                  <a:extLst>
                    <a:ext uri="{FF2B5EF4-FFF2-40B4-BE49-F238E27FC236}">
                      <a16:creationId xmlns:a16="http://schemas.microsoft.com/office/drawing/2014/main" id="{A2266DDE-97AB-4B3C-86D8-B4E5662A99C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914133" y="3198792"/>
                  <a:ext cx="263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67180" name="Freihand 167179">
                  <a:extLst>
                    <a:ext uri="{FF2B5EF4-FFF2-40B4-BE49-F238E27FC236}">
                      <a16:creationId xmlns:a16="http://schemas.microsoft.com/office/drawing/2014/main" id="{F1F12A26-DD95-47D3-ADFC-893BC3A99EE8}"/>
                    </a:ext>
                  </a:extLst>
                </p14:cNvPr>
                <p14:cNvContentPartPr/>
                <p14:nvPr/>
              </p14:nvContentPartPr>
              <p14:xfrm>
                <a:off x="2287453" y="3230832"/>
                <a:ext cx="88560" cy="109440"/>
              </p14:xfrm>
            </p:contentPart>
          </mc:Choice>
          <mc:Fallback>
            <p:pic>
              <p:nvPicPr>
                <p:cNvPr id="167180" name="Freihand 167179">
                  <a:extLst>
                    <a:ext uri="{FF2B5EF4-FFF2-40B4-BE49-F238E27FC236}">
                      <a16:creationId xmlns:a16="http://schemas.microsoft.com/office/drawing/2014/main" id="{F1F12A26-DD95-47D3-ADFC-893BC3A99EE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283133" y="3226512"/>
                  <a:ext cx="97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67181" name="Freihand 167180">
                  <a:extLst>
                    <a:ext uri="{FF2B5EF4-FFF2-40B4-BE49-F238E27FC236}">
                      <a16:creationId xmlns:a16="http://schemas.microsoft.com/office/drawing/2014/main" id="{8DCD95C8-C443-4088-8AF0-DFA316C836FA}"/>
                    </a:ext>
                  </a:extLst>
                </p14:cNvPr>
                <p14:cNvContentPartPr/>
                <p14:nvPr/>
              </p14:nvContentPartPr>
              <p14:xfrm>
                <a:off x="2334973" y="3302832"/>
                <a:ext cx="83520" cy="14760"/>
              </p14:xfrm>
            </p:contentPart>
          </mc:Choice>
          <mc:Fallback>
            <p:pic>
              <p:nvPicPr>
                <p:cNvPr id="167181" name="Freihand 167180">
                  <a:extLst>
                    <a:ext uri="{FF2B5EF4-FFF2-40B4-BE49-F238E27FC236}">
                      <a16:creationId xmlns:a16="http://schemas.microsoft.com/office/drawing/2014/main" id="{8DCD95C8-C443-4088-8AF0-DFA316C836F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330653" y="3298512"/>
                  <a:ext cx="92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67182" name="Freihand 167181">
                  <a:extLst>
                    <a:ext uri="{FF2B5EF4-FFF2-40B4-BE49-F238E27FC236}">
                      <a16:creationId xmlns:a16="http://schemas.microsoft.com/office/drawing/2014/main" id="{1715DBB7-2265-4793-8FE5-D1942936548B}"/>
                    </a:ext>
                  </a:extLst>
                </p14:cNvPr>
                <p14:cNvContentPartPr/>
                <p14:nvPr/>
              </p14:nvContentPartPr>
              <p14:xfrm>
                <a:off x="2402293" y="3261072"/>
                <a:ext cx="176040" cy="86760"/>
              </p14:xfrm>
            </p:contentPart>
          </mc:Choice>
          <mc:Fallback>
            <p:pic>
              <p:nvPicPr>
                <p:cNvPr id="167182" name="Freihand 167181">
                  <a:extLst>
                    <a:ext uri="{FF2B5EF4-FFF2-40B4-BE49-F238E27FC236}">
                      <a16:creationId xmlns:a16="http://schemas.microsoft.com/office/drawing/2014/main" id="{1715DBB7-2265-4793-8FE5-D1942936548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397973" y="3256752"/>
                  <a:ext cx="184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67183" name="Freihand 167182">
                  <a:extLst>
                    <a:ext uri="{FF2B5EF4-FFF2-40B4-BE49-F238E27FC236}">
                      <a16:creationId xmlns:a16="http://schemas.microsoft.com/office/drawing/2014/main" id="{F2C4AE95-2AA5-4809-9452-2F9C6EF24460}"/>
                    </a:ext>
                  </a:extLst>
                </p14:cNvPr>
                <p14:cNvContentPartPr/>
                <p14:nvPr/>
              </p14:nvContentPartPr>
              <p14:xfrm>
                <a:off x="2611813" y="3283392"/>
                <a:ext cx="286920" cy="42120"/>
              </p14:xfrm>
            </p:contentPart>
          </mc:Choice>
          <mc:Fallback>
            <p:pic>
              <p:nvPicPr>
                <p:cNvPr id="167183" name="Freihand 167182">
                  <a:extLst>
                    <a:ext uri="{FF2B5EF4-FFF2-40B4-BE49-F238E27FC236}">
                      <a16:creationId xmlns:a16="http://schemas.microsoft.com/office/drawing/2014/main" id="{F2C4AE95-2AA5-4809-9452-2F9C6EF2446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07493" y="3279072"/>
                  <a:ext cx="295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67184" name="Freihand 167183">
                  <a:extLst>
                    <a:ext uri="{FF2B5EF4-FFF2-40B4-BE49-F238E27FC236}">
                      <a16:creationId xmlns:a16="http://schemas.microsoft.com/office/drawing/2014/main" id="{B5D54842-15FB-44A1-95B0-67A3C1DD4667}"/>
                    </a:ext>
                  </a:extLst>
                </p14:cNvPr>
                <p14:cNvContentPartPr/>
                <p14:nvPr/>
              </p14:nvContentPartPr>
              <p14:xfrm>
                <a:off x="2790013" y="3216792"/>
                <a:ext cx="19440" cy="6840"/>
              </p14:xfrm>
            </p:contentPart>
          </mc:Choice>
          <mc:Fallback>
            <p:pic>
              <p:nvPicPr>
                <p:cNvPr id="167184" name="Freihand 167183">
                  <a:extLst>
                    <a:ext uri="{FF2B5EF4-FFF2-40B4-BE49-F238E27FC236}">
                      <a16:creationId xmlns:a16="http://schemas.microsoft.com/office/drawing/2014/main" id="{B5D54842-15FB-44A1-95B0-67A3C1DD466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785693" y="3212472"/>
                  <a:ext cx="28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67186" name="Freihand 167185">
                  <a:extLst>
                    <a:ext uri="{FF2B5EF4-FFF2-40B4-BE49-F238E27FC236}">
                      <a16:creationId xmlns:a16="http://schemas.microsoft.com/office/drawing/2014/main" id="{7C52AD82-A487-4A27-AAD9-8487D92AE393}"/>
                    </a:ext>
                  </a:extLst>
                </p14:cNvPr>
                <p14:cNvContentPartPr/>
                <p14:nvPr/>
              </p14:nvContentPartPr>
              <p14:xfrm>
                <a:off x="3230293" y="3250992"/>
                <a:ext cx="23400" cy="108720"/>
              </p14:xfrm>
            </p:contentPart>
          </mc:Choice>
          <mc:Fallback>
            <p:pic>
              <p:nvPicPr>
                <p:cNvPr id="167186" name="Freihand 167185">
                  <a:extLst>
                    <a:ext uri="{FF2B5EF4-FFF2-40B4-BE49-F238E27FC236}">
                      <a16:creationId xmlns:a16="http://schemas.microsoft.com/office/drawing/2014/main" id="{7C52AD82-A487-4A27-AAD9-8487D92AE39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225973" y="3246672"/>
                  <a:ext cx="32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67187" name="Freihand 167186">
                  <a:extLst>
                    <a:ext uri="{FF2B5EF4-FFF2-40B4-BE49-F238E27FC236}">
                      <a16:creationId xmlns:a16="http://schemas.microsoft.com/office/drawing/2014/main" id="{50D5198C-A943-406D-959B-83E4DA9E68AA}"/>
                    </a:ext>
                  </a:extLst>
                </p14:cNvPr>
                <p14:cNvContentPartPr/>
                <p14:nvPr/>
              </p14:nvContentPartPr>
              <p14:xfrm>
                <a:off x="3112933" y="3227232"/>
                <a:ext cx="192240" cy="137520"/>
              </p14:xfrm>
            </p:contentPart>
          </mc:Choice>
          <mc:Fallback>
            <p:pic>
              <p:nvPicPr>
                <p:cNvPr id="167187" name="Freihand 167186">
                  <a:extLst>
                    <a:ext uri="{FF2B5EF4-FFF2-40B4-BE49-F238E27FC236}">
                      <a16:creationId xmlns:a16="http://schemas.microsoft.com/office/drawing/2014/main" id="{50D5198C-A943-406D-959B-83E4DA9E68A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108613" y="3222912"/>
                  <a:ext cx="200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67188" name="Freihand 167187">
                  <a:extLst>
                    <a:ext uri="{FF2B5EF4-FFF2-40B4-BE49-F238E27FC236}">
                      <a16:creationId xmlns:a16="http://schemas.microsoft.com/office/drawing/2014/main" id="{C6E72D99-69A8-4937-B084-4123EFE6EAAE}"/>
                    </a:ext>
                  </a:extLst>
                </p14:cNvPr>
                <p14:cNvContentPartPr/>
                <p14:nvPr/>
              </p14:nvContentPartPr>
              <p14:xfrm>
                <a:off x="3335413" y="3266112"/>
                <a:ext cx="128880" cy="84240"/>
              </p14:xfrm>
            </p:contentPart>
          </mc:Choice>
          <mc:Fallback>
            <p:pic>
              <p:nvPicPr>
                <p:cNvPr id="167188" name="Freihand 167187">
                  <a:extLst>
                    <a:ext uri="{FF2B5EF4-FFF2-40B4-BE49-F238E27FC236}">
                      <a16:creationId xmlns:a16="http://schemas.microsoft.com/office/drawing/2014/main" id="{C6E72D99-69A8-4937-B084-4123EFE6EAA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331093" y="3261792"/>
                  <a:ext cx="137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67189" name="Freihand 167188">
                  <a:extLst>
                    <a:ext uri="{FF2B5EF4-FFF2-40B4-BE49-F238E27FC236}">
                      <a16:creationId xmlns:a16="http://schemas.microsoft.com/office/drawing/2014/main" id="{B9A8EA9F-3B0B-4B16-BA42-60E3FE0ED67A}"/>
                    </a:ext>
                  </a:extLst>
                </p14:cNvPr>
                <p14:cNvContentPartPr/>
                <p14:nvPr/>
              </p14:nvContentPartPr>
              <p14:xfrm>
                <a:off x="3517213" y="3226872"/>
                <a:ext cx="50760" cy="98280"/>
              </p14:xfrm>
            </p:contentPart>
          </mc:Choice>
          <mc:Fallback>
            <p:pic>
              <p:nvPicPr>
                <p:cNvPr id="167189" name="Freihand 167188">
                  <a:extLst>
                    <a:ext uri="{FF2B5EF4-FFF2-40B4-BE49-F238E27FC236}">
                      <a16:creationId xmlns:a16="http://schemas.microsoft.com/office/drawing/2014/main" id="{B9A8EA9F-3B0B-4B16-BA42-60E3FE0ED67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512893" y="3222552"/>
                  <a:ext cx="59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67190" name="Freihand 167189">
                  <a:extLst>
                    <a:ext uri="{FF2B5EF4-FFF2-40B4-BE49-F238E27FC236}">
                      <a16:creationId xmlns:a16="http://schemas.microsoft.com/office/drawing/2014/main" id="{EE7B7B93-BB77-4A54-9B5E-18F08D58419B}"/>
                    </a:ext>
                  </a:extLst>
                </p14:cNvPr>
                <p14:cNvContentPartPr/>
                <p14:nvPr/>
              </p14:nvContentPartPr>
              <p14:xfrm>
                <a:off x="3619093" y="3274392"/>
                <a:ext cx="54720" cy="93240"/>
              </p14:xfrm>
            </p:contentPart>
          </mc:Choice>
          <mc:Fallback>
            <p:pic>
              <p:nvPicPr>
                <p:cNvPr id="167190" name="Freihand 167189">
                  <a:extLst>
                    <a:ext uri="{FF2B5EF4-FFF2-40B4-BE49-F238E27FC236}">
                      <a16:creationId xmlns:a16="http://schemas.microsoft.com/office/drawing/2014/main" id="{EE7B7B93-BB77-4A54-9B5E-18F08D58419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614773" y="3270072"/>
                  <a:ext cx="63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67191" name="Freihand 167190">
                  <a:extLst>
                    <a:ext uri="{FF2B5EF4-FFF2-40B4-BE49-F238E27FC236}">
                      <a16:creationId xmlns:a16="http://schemas.microsoft.com/office/drawing/2014/main" id="{5B2FE406-5B3C-496D-A025-BA3A3682B302}"/>
                    </a:ext>
                  </a:extLst>
                </p14:cNvPr>
                <p14:cNvContentPartPr/>
                <p14:nvPr/>
              </p14:nvContentPartPr>
              <p14:xfrm>
                <a:off x="3702973" y="3207792"/>
                <a:ext cx="57600" cy="158040"/>
              </p14:xfrm>
            </p:contentPart>
          </mc:Choice>
          <mc:Fallback>
            <p:pic>
              <p:nvPicPr>
                <p:cNvPr id="167191" name="Freihand 167190">
                  <a:extLst>
                    <a:ext uri="{FF2B5EF4-FFF2-40B4-BE49-F238E27FC236}">
                      <a16:creationId xmlns:a16="http://schemas.microsoft.com/office/drawing/2014/main" id="{5B2FE406-5B3C-496D-A025-BA3A3682B30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698653" y="3203472"/>
                  <a:ext cx="66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67192" name="Freihand 167191">
                  <a:extLst>
                    <a:ext uri="{FF2B5EF4-FFF2-40B4-BE49-F238E27FC236}">
                      <a16:creationId xmlns:a16="http://schemas.microsoft.com/office/drawing/2014/main" id="{0D7B01E3-D124-4569-929B-A009B86B11FA}"/>
                    </a:ext>
                  </a:extLst>
                </p14:cNvPr>
                <p14:cNvContentPartPr/>
                <p14:nvPr/>
              </p14:nvContentPartPr>
              <p14:xfrm>
                <a:off x="3831853" y="3265032"/>
                <a:ext cx="128160" cy="50760"/>
              </p14:xfrm>
            </p:contentPart>
          </mc:Choice>
          <mc:Fallback>
            <p:pic>
              <p:nvPicPr>
                <p:cNvPr id="167192" name="Freihand 167191">
                  <a:extLst>
                    <a:ext uri="{FF2B5EF4-FFF2-40B4-BE49-F238E27FC236}">
                      <a16:creationId xmlns:a16="http://schemas.microsoft.com/office/drawing/2014/main" id="{0D7B01E3-D124-4569-929B-A009B86B11F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827533" y="3260712"/>
                  <a:ext cx="136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67193" name="Freihand 167192">
                  <a:extLst>
                    <a:ext uri="{FF2B5EF4-FFF2-40B4-BE49-F238E27FC236}">
                      <a16:creationId xmlns:a16="http://schemas.microsoft.com/office/drawing/2014/main" id="{0B6A5931-0D8C-46C6-974D-6AE2E5E3E746}"/>
                    </a:ext>
                  </a:extLst>
                </p14:cNvPr>
                <p14:cNvContentPartPr/>
                <p14:nvPr/>
              </p14:nvContentPartPr>
              <p14:xfrm>
                <a:off x="4172773" y="3149112"/>
                <a:ext cx="139680" cy="71640"/>
              </p14:xfrm>
            </p:contentPart>
          </mc:Choice>
          <mc:Fallback>
            <p:pic>
              <p:nvPicPr>
                <p:cNvPr id="167193" name="Freihand 167192">
                  <a:extLst>
                    <a:ext uri="{FF2B5EF4-FFF2-40B4-BE49-F238E27FC236}">
                      <a16:creationId xmlns:a16="http://schemas.microsoft.com/office/drawing/2014/main" id="{0B6A5931-0D8C-46C6-974D-6AE2E5E3E74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168453" y="3144792"/>
                  <a:ext cx="14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67194" name="Freihand 167193">
                  <a:extLst>
                    <a:ext uri="{FF2B5EF4-FFF2-40B4-BE49-F238E27FC236}">
                      <a16:creationId xmlns:a16="http://schemas.microsoft.com/office/drawing/2014/main" id="{C08DE7B9-B3E0-44CB-9F2B-FA30E291FDFE}"/>
                    </a:ext>
                  </a:extLst>
                </p14:cNvPr>
                <p14:cNvContentPartPr/>
                <p14:nvPr/>
              </p14:nvContentPartPr>
              <p14:xfrm>
                <a:off x="4341613" y="3122832"/>
                <a:ext cx="83880" cy="117720"/>
              </p14:xfrm>
            </p:contentPart>
          </mc:Choice>
          <mc:Fallback>
            <p:pic>
              <p:nvPicPr>
                <p:cNvPr id="167194" name="Freihand 167193">
                  <a:extLst>
                    <a:ext uri="{FF2B5EF4-FFF2-40B4-BE49-F238E27FC236}">
                      <a16:creationId xmlns:a16="http://schemas.microsoft.com/office/drawing/2014/main" id="{C08DE7B9-B3E0-44CB-9F2B-FA30E291FDF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337293" y="3118512"/>
                  <a:ext cx="92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67195" name="Freihand 167194">
                  <a:extLst>
                    <a:ext uri="{FF2B5EF4-FFF2-40B4-BE49-F238E27FC236}">
                      <a16:creationId xmlns:a16="http://schemas.microsoft.com/office/drawing/2014/main" id="{B726E086-DAE8-4B96-941A-E0F231C382D1}"/>
                    </a:ext>
                  </a:extLst>
                </p14:cNvPr>
                <p14:cNvContentPartPr/>
                <p14:nvPr/>
              </p14:nvContentPartPr>
              <p14:xfrm>
                <a:off x="4466533" y="3142272"/>
                <a:ext cx="71640" cy="43200"/>
              </p14:xfrm>
            </p:contentPart>
          </mc:Choice>
          <mc:Fallback>
            <p:pic>
              <p:nvPicPr>
                <p:cNvPr id="167195" name="Freihand 167194">
                  <a:extLst>
                    <a:ext uri="{FF2B5EF4-FFF2-40B4-BE49-F238E27FC236}">
                      <a16:creationId xmlns:a16="http://schemas.microsoft.com/office/drawing/2014/main" id="{B726E086-DAE8-4B96-941A-E0F231C382D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462213" y="3137952"/>
                  <a:ext cx="80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67196" name="Freihand 167195">
                  <a:extLst>
                    <a:ext uri="{FF2B5EF4-FFF2-40B4-BE49-F238E27FC236}">
                      <a16:creationId xmlns:a16="http://schemas.microsoft.com/office/drawing/2014/main" id="{A915C508-5226-4E3A-9B2F-DF0FFF34DDD1}"/>
                    </a:ext>
                  </a:extLst>
                </p14:cNvPr>
                <p14:cNvContentPartPr/>
                <p14:nvPr/>
              </p14:nvContentPartPr>
              <p14:xfrm>
                <a:off x="4505053" y="3084672"/>
                <a:ext cx="123480" cy="168480"/>
              </p14:xfrm>
            </p:contentPart>
          </mc:Choice>
          <mc:Fallback>
            <p:pic>
              <p:nvPicPr>
                <p:cNvPr id="167196" name="Freihand 167195">
                  <a:extLst>
                    <a:ext uri="{FF2B5EF4-FFF2-40B4-BE49-F238E27FC236}">
                      <a16:creationId xmlns:a16="http://schemas.microsoft.com/office/drawing/2014/main" id="{A915C508-5226-4E3A-9B2F-DF0FFF34DDD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500733" y="3080352"/>
                  <a:ext cx="132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67197" name="Freihand 167196">
                  <a:extLst>
                    <a:ext uri="{FF2B5EF4-FFF2-40B4-BE49-F238E27FC236}">
                      <a16:creationId xmlns:a16="http://schemas.microsoft.com/office/drawing/2014/main" id="{64690590-10A6-4E61-AC99-8D89E8D8CE89}"/>
                    </a:ext>
                  </a:extLst>
                </p14:cNvPr>
                <p14:cNvContentPartPr/>
                <p14:nvPr/>
              </p14:nvContentPartPr>
              <p14:xfrm>
                <a:off x="4101853" y="3263592"/>
                <a:ext cx="554400" cy="37800"/>
              </p14:xfrm>
            </p:contentPart>
          </mc:Choice>
          <mc:Fallback>
            <p:pic>
              <p:nvPicPr>
                <p:cNvPr id="167197" name="Freihand 167196">
                  <a:extLst>
                    <a:ext uri="{FF2B5EF4-FFF2-40B4-BE49-F238E27FC236}">
                      <a16:creationId xmlns:a16="http://schemas.microsoft.com/office/drawing/2014/main" id="{64690590-10A6-4E61-AC99-8D89E8D8CE8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097533" y="3259272"/>
                  <a:ext cx="563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67198" name="Freihand 167197">
                  <a:extLst>
                    <a:ext uri="{FF2B5EF4-FFF2-40B4-BE49-F238E27FC236}">
                      <a16:creationId xmlns:a16="http://schemas.microsoft.com/office/drawing/2014/main" id="{6BD3B403-DCD8-46B4-B3FF-69507129632D}"/>
                    </a:ext>
                  </a:extLst>
                </p14:cNvPr>
                <p14:cNvContentPartPr/>
                <p14:nvPr/>
              </p14:nvContentPartPr>
              <p14:xfrm>
                <a:off x="4338733" y="3340632"/>
                <a:ext cx="97200" cy="50040"/>
              </p14:xfrm>
            </p:contentPart>
          </mc:Choice>
          <mc:Fallback>
            <p:pic>
              <p:nvPicPr>
                <p:cNvPr id="167198" name="Freihand 167197">
                  <a:extLst>
                    <a:ext uri="{FF2B5EF4-FFF2-40B4-BE49-F238E27FC236}">
                      <a16:creationId xmlns:a16="http://schemas.microsoft.com/office/drawing/2014/main" id="{6BD3B403-DCD8-46B4-B3FF-69507129632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334413" y="3336312"/>
                  <a:ext cx="105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67199" name="Freihand 167198">
                  <a:extLst>
                    <a:ext uri="{FF2B5EF4-FFF2-40B4-BE49-F238E27FC236}">
                      <a16:creationId xmlns:a16="http://schemas.microsoft.com/office/drawing/2014/main" id="{8359AEE3-2490-446A-96F8-D5374C07D1F9}"/>
                    </a:ext>
                  </a:extLst>
                </p14:cNvPr>
                <p14:cNvContentPartPr/>
                <p14:nvPr/>
              </p14:nvContentPartPr>
              <p14:xfrm>
                <a:off x="4384813" y="3340632"/>
                <a:ext cx="79920" cy="143280"/>
              </p14:xfrm>
            </p:contentPart>
          </mc:Choice>
          <mc:Fallback>
            <p:pic>
              <p:nvPicPr>
                <p:cNvPr id="167199" name="Freihand 167198">
                  <a:extLst>
                    <a:ext uri="{FF2B5EF4-FFF2-40B4-BE49-F238E27FC236}">
                      <a16:creationId xmlns:a16="http://schemas.microsoft.com/office/drawing/2014/main" id="{8359AEE3-2490-446A-96F8-D5374C07D1F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380493" y="3336312"/>
                  <a:ext cx="88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67201" name="Freihand 167200">
                  <a:extLst>
                    <a:ext uri="{FF2B5EF4-FFF2-40B4-BE49-F238E27FC236}">
                      <a16:creationId xmlns:a16="http://schemas.microsoft.com/office/drawing/2014/main" id="{211A2D59-3BA2-4684-A453-EE4D442A4C07}"/>
                    </a:ext>
                  </a:extLst>
                </p14:cNvPr>
                <p14:cNvContentPartPr/>
                <p14:nvPr/>
              </p14:nvContentPartPr>
              <p14:xfrm>
                <a:off x="4809973" y="3290232"/>
                <a:ext cx="172080" cy="13680"/>
              </p14:xfrm>
            </p:contentPart>
          </mc:Choice>
          <mc:Fallback>
            <p:pic>
              <p:nvPicPr>
                <p:cNvPr id="167201" name="Freihand 167200">
                  <a:extLst>
                    <a:ext uri="{FF2B5EF4-FFF2-40B4-BE49-F238E27FC236}">
                      <a16:creationId xmlns:a16="http://schemas.microsoft.com/office/drawing/2014/main" id="{211A2D59-3BA2-4684-A453-EE4D442A4C0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805653" y="3285912"/>
                  <a:ext cx="180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67202" name="Freihand 167201">
                  <a:extLst>
                    <a:ext uri="{FF2B5EF4-FFF2-40B4-BE49-F238E27FC236}">
                      <a16:creationId xmlns:a16="http://schemas.microsoft.com/office/drawing/2014/main" id="{2ECE3A4B-283E-445E-964A-F48E4DB6AA7E}"/>
                    </a:ext>
                  </a:extLst>
                </p14:cNvPr>
                <p14:cNvContentPartPr/>
                <p14:nvPr/>
              </p14:nvContentPartPr>
              <p14:xfrm>
                <a:off x="4846693" y="3332712"/>
                <a:ext cx="169920" cy="9360"/>
              </p14:xfrm>
            </p:contentPart>
          </mc:Choice>
          <mc:Fallback>
            <p:pic>
              <p:nvPicPr>
                <p:cNvPr id="167202" name="Freihand 167201">
                  <a:extLst>
                    <a:ext uri="{FF2B5EF4-FFF2-40B4-BE49-F238E27FC236}">
                      <a16:creationId xmlns:a16="http://schemas.microsoft.com/office/drawing/2014/main" id="{2ECE3A4B-283E-445E-964A-F48E4DB6AA7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842373" y="3328392"/>
                  <a:ext cx="178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67204" name="Freihand 167203">
                  <a:extLst>
                    <a:ext uri="{FF2B5EF4-FFF2-40B4-BE49-F238E27FC236}">
                      <a16:creationId xmlns:a16="http://schemas.microsoft.com/office/drawing/2014/main" id="{F73677EE-619E-440A-A553-B330A38E09FC}"/>
                    </a:ext>
                  </a:extLst>
                </p14:cNvPr>
                <p14:cNvContentPartPr/>
                <p14:nvPr/>
              </p14:nvContentPartPr>
              <p14:xfrm>
                <a:off x="606613" y="2599752"/>
                <a:ext cx="640440" cy="80280"/>
              </p14:xfrm>
            </p:contentPart>
          </mc:Choice>
          <mc:Fallback>
            <p:pic>
              <p:nvPicPr>
                <p:cNvPr id="167204" name="Freihand 167203">
                  <a:extLst>
                    <a:ext uri="{FF2B5EF4-FFF2-40B4-BE49-F238E27FC236}">
                      <a16:creationId xmlns:a16="http://schemas.microsoft.com/office/drawing/2014/main" id="{F73677EE-619E-440A-A553-B330A38E09F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02293" y="2595432"/>
                  <a:ext cx="649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67205" name="Freihand 167204">
                  <a:extLst>
                    <a:ext uri="{FF2B5EF4-FFF2-40B4-BE49-F238E27FC236}">
                      <a16:creationId xmlns:a16="http://schemas.microsoft.com/office/drawing/2014/main" id="{77869EC6-16F0-41B2-8312-6684AC447F68}"/>
                    </a:ext>
                  </a:extLst>
                </p14:cNvPr>
                <p14:cNvContentPartPr/>
                <p14:nvPr/>
              </p14:nvContentPartPr>
              <p14:xfrm>
                <a:off x="5231893" y="3135072"/>
                <a:ext cx="123480" cy="110160"/>
              </p14:xfrm>
            </p:contentPart>
          </mc:Choice>
          <mc:Fallback>
            <p:pic>
              <p:nvPicPr>
                <p:cNvPr id="167205" name="Freihand 167204">
                  <a:extLst>
                    <a:ext uri="{FF2B5EF4-FFF2-40B4-BE49-F238E27FC236}">
                      <a16:creationId xmlns:a16="http://schemas.microsoft.com/office/drawing/2014/main" id="{77869EC6-16F0-41B2-8312-6684AC447F6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227573" y="3130752"/>
                  <a:ext cx="132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67206" name="Freihand 167205">
                  <a:extLst>
                    <a:ext uri="{FF2B5EF4-FFF2-40B4-BE49-F238E27FC236}">
                      <a16:creationId xmlns:a16="http://schemas.microsoft.com/office/drawing/2014/main" id="{B3261255-2E76-46C4-BD2B-F98CFEF871B4}"/>
                    </a:ext>
                  </a:extLst>
                </p14:cNvPr>
                <p14:cNvContentPartPr/>
                <p14:nvPr/>
              </p14:nvContentPartPr>
              <p14:xfrm>
                <a:off x="5299933" y="3204552"/>
                <a:ext cx="89280" cy="84600"/>
              </p14:xfrm>
            </p:contentPart>
          </mc:Choice>
          <mc:Fallback>
            <p:pic>
              <p:nvPicPr>
                <p:cNvPr id="167206" name="Freihand 167205">
                  <a:extLst>
                    <a:ext uri="{FF2B5EF4-FFF2-40B4-BE49-F238E27FC236}">
                      <a16:creationId xmlns:a16="http://schemas.microsoft.com/office/drawing/2014/main" id="{B3261255-2E76-46C4-BD2B-F98CFEF871B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295613" y="3200232"/>
                  <a:ext cx="97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67207" name="Freihand 167206">
                  <a:extLst>
                    <a:ext uri="{FF2B5EF4-FFF2-40B4-BE49-F238E27FC236}">
                      <a16:creationId xmlns:a16="http://schemas.microsoft.com/office/drawing/2014/main" id="{1E5624E9-9F87-40DD-AB10-D5BE1815FC5D}"/>
                    </a:ext>
                  </a:extLst>
                </p14:cNvPr>
                <p14:cNvContentPartPr/>
                <p14:nvPr/>
              </p14:nvContentPartPr>
              <p14:xfrm>
                <a:off x="5161333" y="3309672"/>
                <a:ext cx="295200" cy="30600"/>
              </p14:xfrm>
            </p:contentPart>
          </mc:Choice>
          <mc:Fallback>
            <p:pic>
              <p:nvPicPr>
                <p:cNvPr id="167207" name="Freihand 167206">
                  <a:extLst>
                    <a:ext uri="{FF2B5EF4-FFF2-40B4-BE49-F238E27FC236}">
                      <a16:creationId xmlns:a16="http://schemas.microsoft.com/office/drawing/2014/main" id="{1E5624E9-9F87-40DD-AB10-D5BE1815FC5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157013" y="3305352"/>
                  <a:ext cx="30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67208" name="Freihand 167207">
                  <a:extLst>
                    <a:ext uri="{FF2B5EF4-FFF2-40B4-BE49-F238E27FC236}">
                      <a16:creationId xmlns:a16="http://schemas.microsoft.com/office/drawing/2014/main" id="{C3738350-3A9F-4D6C-907E-CC46C4C4C1BE}"/>
                    </a:ext>
                  </a:extLst>
                </p14:cNvPr>
                <p14:cNvContentPartPr/>
                <p14:nvPr/>
              </p14:nvContentPartPr>
              <p14:xfrm>
                <a:off x="5199853" y="3402912"/>
                <a:ext cx="129960" cy="49320"/>
              </p14:xfrm>
            </p:contentPart>
          </mc:Choice>
          <mc:Fallback>
            <p:pic>
              <p:nvPicPr>
                <p:cNvPr id="167208" name="Freihand 167207">
                  <a:extLst>
                    <a:ext uri="{FF2B5EF4-FFF2-40B4-BE49-F238E27FC236}">
                      <a16:creationId xmlns:a16="http://schemas.microsoft.com/office/drawing/2014/main" id="{C3738350-3A9F-4D6C-907E-CC46C4C4C1B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195533" y="3398592"/>
                  <a:ext cx="13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67209" name="Freihand 167208">
                  <a:extLst>
                    <a:ext uri="{FF2B5EF4-FFF2-40B4-BE49-F238E27FC236}">
                      <a16:creationId xmlns:a16="http://schemas.microsoft.com/office/drawing/2014/main" id="{A32DE87A-00C0-4E6A-86DF-86C3F084DACE}"/>
                    </a:ext>
                  </a:extLst>
                </p14:cNvPr>
                <p14:cNvContentPartPr/>
                <p14:nvPr/>
              </p14:nvContentPartPr>
              <p14:xfrm>
                <a:off x="5244493" y="3405072"/>
                <a:ext cx="84240" cy="154440"/>
              </p14:xfrm>
            </p:contentPart>
          </mc:Choice>
          <mc:Fallback>
            <p:pic>
              <p:nvPicPr>
                <p:cNvPr id="167209" name="Freihand 167208">
                  <a:extLst>
                    <a:ext uri="{FF2B5EF4-FFF2-40B4-BE49-F238E27FC236}">
                      <a16:creationId xmlns:a16="http://schemas.microsoft.com/office/drawing/2014/main" id="{A32DE87A-00C0-4E6A-86DF-86C3F084DAC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240173" y="3400752"/>
                  <a:ext cx="92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67210" name="Freihand 167209">
                  <a:extLst>
                    <a:ext uri="{FF2B5EF4-FFF2-40B4-BE49-F238E27FC236}">
                      <a16:creationId xmlns:a16="http://schemas.microsoft.com/office/drawing/2014/main" id="{6EC48E15-9D86-46DE-83AB-B793848D86C7}"/>
                    </a:ext>
                  </a:extLst>
                </p14:cNvPr>
                <p14:cNvContentPartPr/>
                <p14:nvPr/>
              </p14:nvContentPartPr>
              <p14:xfrm>
                <a:off x="5657773" y="3326232"/>
                <a:ext cx="10080" cy="112680"/>
              </p14:xfrm>
            </p:contentPart>
          </mc:Choice>
          <mc:Fallback>
            <p:pic>
              <p:nvPicPr>
                <p:cNvPr id="167210" name="Freihand 167209">
                  <a:extLst>
                    <a:ext uri="{FF2B5EF4-FFF2-40B4-BE49-F238E27FC236}">
                      <a16:creationId xmlns:a16="http://schemas.microsoft.com/office/drawing/2014/main" id="{6EC48E15-9D86-46DE-83AB-B793848D86C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653453" y="3321912"/>
                  <a:ext cx="18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67211" name="Freihand 167210">
                  <a:extLst>
                    <a:ext uri="{FF2B5EF4-FFF2-40B4-BE49-F238E27FC236}">
                      <a16:creationId xmlns:a16="http://schemas.microsoft.com/office/drawing/2014/main" id="{42E47D8B-B8B4-414D-B567-4317EC0A67B8}"/>
                    </a:ext>
                  </a:extLst>
                </p14:cNvPr>
                <p14:cNvContentPartPr/>
                <p14:nvPr/>
              </p14:nvContentPartPr>
              <p14:xfrm>
                <a:off x="5596573" y="3353952"/>
                <a:ext cx="154080" cy="12240"/>
              </p14:xfrm>
            </p:contentPart>
          </mc:Choice>
          <mc:Fallback>
            <p:pic>
              <p:nvPicPr>
                <p:cNvPr id="167211" name="Freihand 167210">
                  <a:extLst>
                    <a:ext uri="{FF2B5EF4-FFF2-40B4-BE49-F238E27FC236}">
                      <a16:creationId xmlns:a16="http://schemas.microsoft.com/office/drawing/2014/main" id="{42E47D8B-B8B4-414D-B567-4317EC0A67B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592253" y="3349632"/>
                  <a:ext cx="162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67212" name="Freihand 167211">
                  <a:extLst>
                    <a:ext uri="{FF2B5EF4-FFF2-40B4-BE49-F238E27FC236}">
                      <a16:creationId xmlns:a16="http://schemas.microsoft.com/office/drawing/2014/main" id="{8EE37B44-3509-4ECE-9E1C-3028E6581451}"/>
                    </a:ext>
                  </a:extLst>
                </p14:cNvPr>
                <p14:cNvContentPartPr/>
                <p14:nvPr/>
              </p14:nvContentPartPr>
              <p14:xfrm>
                <a:off x="5848213" y="3292032"/>
                <a:ext cx="106560" cy="103680"/>
              </p14:xfrm>
            </p:contentPart>
          </mc:Choice>
          <mc:Fallback>
            <p:pic>
              <p:nvPicPr>
                <p:cNvPr id="167212" name="Freihand 167211">
                  <a:extLst>
                    <a:ext uri="{FF2B5EF4-FFF2-40B4-BE49-F238E27FC236}">
                      <a16:creationId xmlns:a16="http://schemas.microsoft.com/office/drawing/2014/main" id="{8EE37B44-3509-4ECE-9E1C-3028E658145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43893" y="3287712"/>
                  <a:ext cx="115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67213" name="Freihand 167212">
                  <a:extLst>
                    <a:ext uri="{FF2B5EF4-FFF2-40B4-BE49-F238E27FC236}">
                      <a16:creationId xmlns:a16="http://schemas.microsoft.com/office/drawing/2014/main" id="{FB26D296-E041-4AE5-A820-23A08DE3712F}"/>
                    </a:ext>
                  </a:extLst>
                </p14:cNvPr>
                <p14:cNvContentPartPr/>
                <p14:nvPr/>
              </p14:nvContentPartPr>
              <p14:xfrm>
                <a:off x="5948293" y="3347472"/>
                <a:ext cx="86760" cy="131760"/>
              </p14:xfrm>
            </p:contentPart>
          </mc:Choice>
          <mc:Fallback>
            <p:pic>
              <p:nvPicPr>
                <p:cNvPr id="167213" name="Freihand 167212">
                  <a:extLst>
                    <a:ext uri="{FF2B5EF4-FFF2-40B4-BE49-F238E27FC236}">
                      <a16:creationId xmlns:a16="http://schemas.microsoft.com/office/drawing/2014/main" id="{FB26D296-E041-4AE5-A820-23A08DE3712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43973" y="3343152"/>
                  <a:ext cx="95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67214" name="Freihand 167213">
                  <a:extLst>
                    <a:ext uri="{FF2B5EF4-FFF2-40B4-BE49-F238E27FC236}">
                      <a16:creationId xmlns:a16="http://schemas.microsoft.com/office/drawing/2014/main" id="{0F4CBF88-DAA8-407C-881A-68AFA8B3D719}"/>
                    </a:ext>
                  </a:extLst>
                </p14:cNvPr>
                <p14:cNvContentPartPr/>
                <p14:nvPr/>
              </p14:nvContentPartPr>
              <p14:xfrm>
                <a:off x="6135133" y="3338112"/>
                <a:ext cx="36720" cy="15840"/>
              </p14:xfrm>
            </p:contentPart>
          </mc:Choice>
          <mc:Fallback>
            <p:pic>
              <p:nvPicPr>
                <p:cNvPr id="167214" name="Freihand 167213">
                  <a:extLst>
                    <a:ext uri="{FF2B5EF4-FFF2-40B4-BE49-F238E27FC236}">
                      <a16:creationId xmlns:a16="http://schemas.microsoft.com/office/drawing/2014/main" id="{0F4CBF88-DAA8-407C-881A-68AFA8B3D71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130813" y="3333792"/>
                  <a:ext cx="45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67215" name="Freihand 167214">
                  <a:extLst>
                    <a:ext uri="{FF2B5EF4-FFF2-40B4-BE49-F238E27FC236}">
                      <a16:creationId xmlns:a16="http://schemas.microsoft.com/office/drawing/2014/main" id="{4D42C7DC-598A-433D-B4F1-B7F5B2AF81E2}"/>
                    </a:ext>
                  </a:extLst>
                </p14:cNvPr>
                <p14:cNvContentPartPr/>
                <p14:nvPr/>
              </p14:nvContentPartPr>
              <p14:xfrm>
                <a:off x="6279493" y="3240552"/>
                <a:ext cx="109440" cy="55080"/>
              </p14:xfrm>
            </p:contentPart>
          </mc:Choice>
          <mc:Fallback>
            <p:pic>
              <p:nvPicPr>
                <p:cNvPr id="167215" name="Freihand 167214">
                  <a:extLst>
                    <a:ext uri="{FF2B5EF4-FFF2-40B4-BE49-F238E27FC236}">
                      <a16:creationId xmlns:a16="http://schemas.microsoft.com/office/drawing/2014/main" id="{4D42C7DC-598A-433D-B4F1-B7F5B2AF81E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75173" y="3236232"/>
                  <a:ext cx="118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67216" name="Freihand 167215">
                  <a:extLst>
                    <a:ext uri="{FF2B5EF4-FFF2-40B4-BE49-F238E27FC236}">
                      <a16:creationId xmlns:a16="http://schemas.microsoft.com/office/drawing/2014/main" id="{298679D2-95CF-486B-8DF0-0D1E422C920D}"/>
                    </a:ext>
                  </a:extLst>
                </p14:cNvPr>
                <p14:cNvContentPartPr/>
                <p14:nvPr/>
              </p14:nvContentPartPr>
              <p14:xfrm>
                <a:off x="6319093" y="3220392"/>
                <a:ext cx="89640" cy="148320"/>
              </p14:xfrm>
            </p:contentPart>
          </mc:Choice>
          <mc:Fallback>
            <p:pic>
              <p:nvPicPr>
                <p:cNvPr id="167216" name="Freihand 167215">
                  <a:extLst>
                    <a:ext uri="{FF2B5EF4-FFF2-40B4-BE49-F238E27FC236}">
                      <a16:creationId xmlns:a16="http://schemas.microsoft.com/office/drawing/2014/main" id="{298679D2-95CF-486B-8DF0-0D1E422C920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314773" y="3216072"/>
                  <a:ext cx="98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67217" name="Freihand 167216">
                  <a:extLst>
                    <a:ext uri="{FF2B5EF4-FFF2-40B4-BE49-F238E27FC236}">
                      <a16:creationId xmlns:a16="http://schemas.microsoft.com/office/drawing/2014/main" id="{AD65E4D5-B7D6-4A05-BC7F-04DBB323B741}"/>
                    </a:ext>
                  </a:extLst>
                </p14:cNvPr>
                <p14:cNvContentPartPr/>
                <p14:nvPr/>
              </p14:nvContentPartPr>
              <p14:xfrm>
                <a:off x="6196693" y="3361152"/>
                <a:ext cx="240120" cy="14040"/>
              </p14:xfrm>
            </p:contentPart>
          </mc:Choice>
          <mc:Fallback>
            <p:pic>
              <p:nvPicPr>
                <p:cNvPr id="167217" name="Freihand 167216">
                  <a:extLst>
                    <a:ext uri="{FF2B5EF4-FFF2-40B4-BE49-F238E27FC236}">
                      <a16:creationId xmlns:a16="http://schemas.microsoft.com/office/drawing/2014/main" id="{AD65E4D5-B7D6-4A05-BC7F-04DBB323B74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192373" y="3356832"/>
                  <a:ext cx="248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67218" name="Freihand 167217">
                  <a:extLst>
                    <a:ext uri="{FF2B5EF4-FFF2-40B4-BE49-F238E27FC236}">
                      <a16:creationId xmlns:a16="http://schemas.microsoft.com/office/drawing/2014/main" id="{902D9F2C-8C09-4C70-BFB7-0045AEE750DE}"/>
                    </a:ext>
                  </a:extLst>
                </p14:cNvPr>
                <p14:cNvContentPartPr/>
                <p14:nvPr/>
              </p14:nvContentPartPr>
              <p14:xfrm>
                <a:off x="6252133" y="3416592"/>
                <a:ext cx="87840" cy="48600"/>
              </p14:xfrm>
            </p:contentPart>
          </mc:Choice>
          <mc:Fallback>
            <p:pic>
              <p:nvPicPr>
                <p:cNvPr id="167218" name="Freihand 167217">
                  <a:extLst>
                    <a:ext uri="{FF2B5EF4-FFF2-40B4-BE49-F238E27FC236}">
                      <a16:creationId xmlns:a16="http://schemas.microsoft.com/office/drawing/2014/main" id="{902D9F2C-8C09-4C70-BFB7-0045AEE750D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247813" y="3412272"/>
                  <a:ext cx="96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67219" name="Freihand 167218">
                  <a:extLst>
                    <a:ext uri="{FF2B5EF4-FFF2-40B4-BE49-F238E27FC236}">
                      <a16:creationId xmlns:a16="http://schemas.microsoft.com/office/drawing/2014/main" id="{97ACC06D-DE02-4ADF-BAF3-91BD14764249}"/>
                    </a:ext>
                  </a:extLst>
                </p14:cNvPr>
                <p14:cNvContentPartPr/>
                <p14:nvPr/>
              </p14:nvContentPartPr>
              <p14:xfrm>
                <a:off x="6266893" y="3432072"/>
                <a:ext cx="74160" cy="159480"/>
              </p14:xfrm>
            </p:contentPart>
          </mc:Choice>
          <mc:Fallback>
            <p:pic>
              <p:nvPicPr>
                <p:cNvPr id="167219" name="Freihand 167218">
                  <a:extLst>
                    <a:ext uri="{FF2B5EF4-FFF2-40B4-BE49-F238E27FC236}">
                      <a16:creationId xmlns:a16="http://schemas.microsoft.com/office/drawing/2014/main" id="{97ACC06D-DE02-4ADF-BAF3-91BD1476424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262573" y="3427752"/>
                  <a:ext cx="82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67221" name="Freihand 167220">
                  <a:extLst>
                    <a:ext uri="{FF2B5EF4-FFF2-40B4-BE49-F238E27FC236}">
                      <a16:creationId xmlns:a16="http://schemas.microsoft.com/office/drawing/2014/main" id="{ADE94E8B-5B6B-4DFD-A7C2-BD68A0543C79}"/>
                    </a:ext>
                  </a:extLst>
                </p14:cNvPr>
                <p14:cNvContentPartPr/>
                <p14:nvPr/>
              </p14:nvContentPartPr>
              <p14:xfrm>
                <a:off x="5748133" y="3496872"/>
                <a:ext cx="658440" cy="166680"/>
              </p14:xfrm>
            </p:contentPart>
          </mc:Choice>
          <mc:Fallback>
            <p:pic>
              <p:nvPicPr>
                <p:cNvPr id="167221" name="Freihand 167220">
                  <a:extLst>
                    <a:ext uri="{FF2B5EF4-FFF2-40B4-BE49-F238E27FC236}">
                      <a16:creationId xmlns:a16="http://schemas.microsoft.com/office/drawing/2014/main" id="{ADE94E8B-5B6B-4DFD-A7C2-BD68A0543C7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743813" y="3492552"/>
                  <a:ext cx="667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67222" name="Freihand 167221">
                  <a:extLst>
                    <a:ext uri="{FF2B5EF4-FFF2-40B4-BE49-F238E27FC236}">
                      <a16:creationId xmlns:a16="http://schemas.microsoft.com/office/drawing/2014/main" id="{AF1596FD-9D54-41F7-A857-D26F5F0A2F7C}"/>
                    </a:ext>
                  </a:extLst>
                </p14:cNvPr>
                <p14:cNvContentPartPr/>
                <p14:nvPr/>
              </p14:nvContentPartPr>
              <p14:xfrm>
                <a:off x="6156733" y="3352512"/>
                <a:ext cx="230760" cy="322920"/>
              </p14:xfrm>
            </p:contentPart>
          </mc:Choice>
          <mc:Fallback>
            <p:pic>
              <p:nvPicPr>
                <p:cNvPr id="167222" name="Freihand 167221">
                  <a:extLst>
                    <a:ext uri="{FF2B5EF4-FFF2-40B4-BE49-F238E27FC236}">
                      <a16:creationId xmlns:a16="http://schemas.microsoft.com/office/drawing/2014/main" id="{AF1596FD-9D54-41F7-A857-D26F5F0A2F7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152413" y="3348192"/>
                  <a:ext cx="239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67223" name="Freihand 167222">
                  <a:extLst>
                    <a:ext uri="{FF2B5EF4-FFF2-40B4-BE49-F238E27FC236}">
                      <a16:creationId xmlns:a16="http://schemas.microsoft.com/office/drawing/2014/main" id="{41033661-501B-46EF-9077-CFB360AC3515}"/>
                    </a:ext>
                  </a:extLst>
                </p14:cNvPr>
                <p14:cNvContentPartPr/>
                <p14:nvPr/>
              </p14:nvContentPartPr>
              <p14:xfrm>
                <a:off x="6225493" y="3196272"/>
                <a:ext cx="187920" cy="228960"/>
              </p14:xfrm>
            </p:contentPart>
          </mc:Choice>
          <mc:Fallback>
            <p:pic>
              <p:nvPicPr>
                <p:cNvPr id="167223" name="Freihand 167222">
                  <a:extLst>
                    <a:ext uri="{FF2B5EF4-FFF2-40B4-BE49-F238E27FC236}">
                      <a16:creationId xmlns:a16="http://schemas.microsoft.com/office/drawing/2014/main" id="{41033661-501B-46EF-9077-CFB360AC351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221173" y="3191952"/>
                  <a:ext cx="196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67227" name="Freihand 167226">
                  <a:extLst>
                    <a:ext uri="{FF2B5EF4-FFF2-40B4-BE49-F238E27FC236}">
                      <a16:creationId xmlns:a16="http://schemas.microsoft.com/office/drawing/2014/main" id="{897B2BB3-8065-4DFD-9439-B9DDA2F491AC}"/>
                    </a:ext>
                  </a:extLst>
                </p14:cNvPr>
                <p14:cNvContentPartPr/>
                <p14:nvPr/>
              </p14:nvContentPartPr>
              <p14:xfrm>
                <a:off x="6780973" y="3322272"/>
                <a:ext cx="169920" cy="74160"/>
              </p14:xfrm>
            </p:contentPart>
          </mc:Choice>
          <mc:Fallback>
            <p:pic>
              <p:nvPicPr>
                <p:cNvPr id="167227" name="Freihand 167226">
                  <a:extLst>
                    <a:ext uri="{FF2B5EF4-FFF2-40B4-BE49-F238E27FC236}">
                      <a16:creationId xmlns:a16="http://schemas.microsoft.com/office/drawing/2014/main" id="{897B2BB3-8065-4DFD-9439-B9DDA2F491A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776653" y="3317952"/>
                  <a:ext cx="178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67228" name="Freihand 167227">
                  <a:extLst>
                    <a:ext uri="{FF2B5EF4-FFF2-40B4-BE49-F238E27FC236}">
                      <a16:creationId xmlns:a16="http://schemas.microsoft.com/office/drawing/2014/main" id="{14A48BF8-68CB-42C5-B8A9-B736DBC67173}"/>
                    </a:ext>
                  </a:extLst>
                </p14:cNvPr>
                <p14:cNvContentPartPr/>
                <p14:nvPr/>
              </p14:nvContentPartPr>
              <p14:xfrm>
                <a:off x="6993733" y="3242712"/>
                <a:ext cx="80640" cy="167400"/>
              </p14:xfrm>
            </p:contentPart>
          </mc:Choice>
          <mc:Fallback>
            <p:pic>
              <p:nvPicPr>
                <p:cNvPr id="167228" name="Freihand 167227">
                  <a:extLst>
                    <a:ext uri="{FF2B5EF4-FFF2-40B4-BE49-F238E27FC236}">
                      <a16:creationId xmlns:a16="http://schemas.microsoft.com/office/drawing/2014/main" id="{14A48BF8-68CB-42C5-B8A9-B736DBC6717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989413" y="3238392"/>
                  <a:ext cx="89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67229" name="Freihand 167228">
                  <a:extLst>
                    <a:ext uri="{FF2B5EF4-FFF2-40B4-BE49-F238E27FC236}">
                      <a16:creationId xmlns:a16="http://schemas.microsoft.com/office/drawing/2014/main" id="{B463364A-D2D4-4DDD-949C-226D5CD06F0D}"/>
                    </a:ext>
                  </a:extLst>
                </p14:cNvPr>
                <p14:cNvContentPartPr/>
                <p14:nvPr/>
              </p14:nvContentPartPr>
              <p14:xfrm>
                <a:off x="6954493" y="3246312"/>
                <a:ext cx="9360" cy="6120"/>
              </p14:xfrm>
            </p:contentPart>
          </mc:Choice>
          <mc:Fallback>
            <p:pic>
              <p:nvPicPr>
                <p:cNvPr id="167229" name="Freihand 167228">
                  <a:extLst>
                    <a:ext uri="{FF2B5EF4-FFF2-40B4-BE49-F238E27FC236}">
                      <a16:creationId xmlns:a16="http://schemas.microsoft.com/office/drawing/2014/main" id="{B463364A-D2D4-4DDD-949C-226D5CD06F0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950173" y="3241992"/>
                  <a:ext cx="18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67231" name="Freihand 167230">
                  <a:extLst>
                    <a:ext uri="{FF2B5EF4-FFF2-40B4-BE49-F238E27FC236}">
                      <a16:creationId xmlns:a16="http://schemas.microsoft.com/office/drawing/2014/main" id="{E69DF18D-4185-43F9-AEA0-4043C18C12B1}"/>
                    </a:ext>
                  </a:extLst>
                </p14:cNvPr>
                <p14:cNvContentPartPr/>
                <p14:nvPr/>
              </p14:nvContentPartPr>
              <p14:xfrm>
                <a:off x="7178053" y="3306072"/>
                <a:ext cx="76320" cy="86400"/>
              </p14:xfrm>
            </p:contentPart>
          </mc:Choice>
          <mc:Fallback>
            <p:pic>
              <p:nvPicPr>
                <p:cNvPr id="167231" name="Freihand 167230">
                  <a:extLst>
                    <a:ext uri="{FF2B5EF4-FFF2-40B4-BE49-F238E27FC236}">
                      <a16:creationId xmlns:a16="http://schemas.microsoft.com/office/drawing/2014/main" id="{E69DF18D-4185-43F9-AEA0-4043C18C12B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173733" y="3301752"/>
                  <a:ext cx="84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67232" name="Freihand 167231">
                  <a:extLst>
                    <a:ext uri="{FF2B5EF4-FFF2-40B4-BE49-F238E27FC236}">
                      <a16:creationId xmlns:a16="http://schemas.microsoft.com/office/drawing/2014/main" id="{C59CABF2-E743-4844-AB0F-127A1D41A777}"/>
                    </a:ext>
                  </a:extLst>
                </p14:cNvPr>
                <p14:cNvContentPartPr/>
                <p14:nvPr/>
              </p14:nvContentPartPr>
              <p14:xfrm>
                <a:off x="7276693" y="3239832"/>
                <a:ext cx="156960" cy="133920"/>
              </p14:xfrm>
            </p:contentPart>
          </mc:Choice>
          <mc:Fallback>
            <p:pic>
              <p:nvPicPr>
                <p:cNvPr id="167232" name="Freihand 167231">
                  <a:extLst>
                    <a:ext uri="{FF2B5EF4-FFF2-40B4-BE49-F238E27FC236}">
                      <a16:creationId xmlns:a16="http://schemas.microsoft.com/office/drawing/2014/main" id="{C59CABF2-E743-4844-AB0F-127A1D41A77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272373" y="3235512"/>
                  <a:ext cx="165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67233" name="Freihand 167232">
                  <a:extLst>
                    <a:ext uri="{FF2B5EF4-FFF2-40B4-BE49-F238E27FC236}">
                      <a16:creationId xmlns:a16="http://schemas.microsoft.com/office/drawing/2014/main" id="{7ABFE445-EF9B-447E-87EB-8A5B8CAE82B5}"/>
                    </a:ext>
                  </a:extLst>
                </p14:cNvPr>
                <p14:cNvContentPartPr/>
                <p14:nvPr/>
              </p14:nvContentPartPr>
              <p14:xfrm>
                <a:off x="7419613" y="3257472"/>
                <a:ext cx="13320" cy="25920"/>
              </p14:xfrm>
            </p:contentPart>
          </mc:Choice>
          <mc:Fallback>
            <p:pic>
              <p:nvPicPr>
                <p:cNvPr id="167233" name="Freihand 167232">
                  <a:extLst>
                    <a:ext uri="{FF2B5EF4-FFF2-40B4-BE49-F238E27FC236}">
                      <a16:creationId xmlns:a16="http://schemas.microsoft.com/office/drawing/2014/main" id="{7ABFE445-EF9B-447E-87EB-8A5B8CAE82B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415293" y="3253152"/>
                  <a:ext cx="2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67234" name="Freihand 167233">
                  <a:extLst>
                    <a:ext uri="{FF2B5EF4-FFF2-40B4-BE49-F238E27FC236}">
                      <a16:creationId xmlns:a16="http://schemas.microsoft.com/office/drawing/2014/main" id="{FE46E45C-6DB8-40D0-A8C4-8B36E175ECE5}"/>
                    </a:ext>
                  </a:extLst>
                </p14:cNvPr>
                <p14:cNvContentPartPr/>
                <p14:nvPr/>
              </p14:nvContentPartPr>
              <p14:xfrm>
                <a:off x="7459213" y="3305712"/>
                <a:ext cx="249840" cy="186840"/>
              </p14:xfrm>
            </p:contentPart>
          </mc:Choice>
          <mc:Fallback>
            <p:pic>
              <p:nvPicPr>
                <p:cNvPr id="167234" name="Freihand 167233">
                  <a:extLst>
                    <a:ext uri="{FF2B5EF4-FFF2-40B4-BE49-F238E27FC236}">
                      <a16:creationId xmlns:a16="http://schemas.microsoft.com/office/drawing/2014/main" id="{FE46E45C-6DB8-40D0-A8C4-8B36E175ECE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454893" y="3301392"/>
                  <a:ext cx="258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67235" name="Freihand 167234">
                  <a:extLst>
                    <a:ext uri="{FF2B5EF4-FFF2-40B4-BE49-F238E27FC236}">
                      <a16:creationId xmlns:a16="http://schemas.microsoft.com/office/drawing/2014/main" id="{A951CA6E-3B5F-4F21-A367-C48E1F0D3DA0}"/>
                    </a:ext>
                  </a:extLst>
                </p14:cNvPr>
                <p14:cNvContentPartPr/>
                <p14:nvPr/>
              </p14:nvContentPartPr>
              <p14:xfrm>
                <a:off x="7709773" y="3267552"/>
                <a:ext cx="297360" cy="99360"/>
              </p14:xfrm>
            </p:contentPart>
          </mc:Choice>
          <mc:Fallback>
            <p:pic>
              <p:nvPicPr>
                <p:cNvPr id="167235" name="Freihand 167234">
                  <a:extLst>
                    <a:ext uri="{FF2B5EF4-FFF2-40B4-BE49-F238E27FC236}">
                      <a16:creationId xmlns:a16="http://schemas.microsoft.com/office/drawing/2014/main" id="{A951CA6E-3B5F-4F21-A367-C48E1F0D3DA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705453" y="3263232"/>
                  <a:ext cx="306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67236" name="Freihand 167235">
                  <a:extLst>
                    <a:ext uri="{FF2B5EF4-FFF2-40B4-BE49-F238E27FC236}">
                      <a16:creationId xmlns:a16="http://schemas.microsoft.com/office/drawing/2014/main" id="{C58FB5F3-A0C3-48B6-B6E2-74C2FB6837A0}"/>
                    </a:ext>
                  </a:extLst>
                </p14:cNvPr>
                <p14:cNvContentPartPr/>
                <p14:nvPr/>
              </p14:nvContentPartPr>
              <p14:xfrm>
                <a:off x="8066533" y="3290952"/>
                <a:ext cx="88200" cy="58320"/>
              </p14:xfrm>
            </p:contentPart>
          </mc:Choice>
          <mc:Fallback>
            <p:pic>
              <p:nvPicPr>
                <p:cNvPr id="167236" name="Freihand 167235">
                  <a:extLst>
                    <a:ext uri="{FF2B5EF4-FFF2-40B4-BE49-F238E27FC236}">
                      <a16:creationId xmlns:a16="http://schemas.microsoft.com/office/drawing/2014/main" id="{C58FB5F3-A0C3-48B6-B6E2-74C2FB6837A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062213" y="3286632"/>
                  <a:ext cx="96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67237" name="Freihand 167236">
                  <a:extLst>
                    <a:ext uri="{FF2B5EF4-FFF2-40B4-BE49-F238E27FC236}">
                      <a16:creationId xmlns:a16="http://schemas.microsoft.com/office/drawing/2014/main" id="{70E35BB5-6D4D-486D-924F-69A1F028DFE4}"/>
                    </a:ext>
                  </a:extLst>
                </p14:cNvPr>
                <p14:cNvContentPartPr/>
                <p14:nvPr/>
              </p14:nvContentPartPr>
              <p14:xfrm>
                <a:off x="8085613" y="3285912"/>
                <a:ext cx="84600" cy="158040"/>
              </p14:xfrm>
            </p:contentPart>
          </mc:Choice>
          <mc:Fallback>
            <p:pic>
              <p:nvPicPr>
                <p:cNvPr id="167237" name="Freihand 167236">
                  <a:extLst>
                    <a:ext uri="{FF2B5EF4-FFF2-40B4-BE49-F238E27FC236}">
                      <a16:creationId xmlns:a16="http://schemas.microsoft.com/office/drawing/2014/main" id="{70E35BB5-6D4D-486D-924F-69A1F028DFE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081293" y="3281592"/>
                  <a:ext cx="93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67239" name="Freihand 167238">
                  <a:extLst>
                    <a:ext uri="{FF2B5EF4-FFF2-40B4-BE49-F238E27FC236}">
                      <a16:creationId xmlns:a16="http://schemas.microsoft.com/office/drawing/2014/main" id="{A5214A0A-24D1-46A5-8720-5F42392C1014}"/>
                    </a:ext>
                  </a:extLst>
                </p14:cNvPr>
                <p14:cNvContentPartPr/>
                <p14:nvPr/>
              </p14:nvContentPartPr>
              <p14:xfrm>
                <a:off x="8281093" y="3263232"/>
                <a:ext cx="12960" cy="99000"/>
              </p14:xfrm>
            </p:contentPart>
          </mc:Choice>
          <mc:Fallback>
            <p:pic>
              <p:nvPicPr>
                <p:cNvPr id="167239" name="Freihand 167238">
                  <a:extLst>
                    <a:ext uri="{FF2B5EF4-FFF2-40B4-BE49-F238E27FC236}">
                      <a16:creationId xmlns:a16="http://schemas.microsoft.com/office/drawing/2014/main" id="{A5214A0A-24D1-46A5-8720-5F42392C101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276773" y="3258912"/>
                  <a:ext cx="21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67240" name="Freihand 167239">
                  <a:extLst>
                    <a:ext uri="{FF2B5EF4-FFF2-40B4-BE49-F238E27FC236}">
                      <a16:creationId xmlns:a16="http://schemas.microsoft.com/office/drawing/2014/main" id="{EBD243AA-ACA1-4BB1-BB9E-AE8875B53B3B}"/>
                    </a:ext>
                  </a:extLst>
                </p14:cNvPr>
                <p14:cNvContentPartPr/>
                <p14:nvPr/>
              </p14:nvContentPartPr>
              <p14:xfrm>
                <a:off x="8191093" y="3151632"/>
                <a:ext cx="187560" cy="111600"/>
              </p14:xfrm>
            </p:contentPart>
          </mc:Choice>
          <mc:Fallback>
            <p:pic>
              <p:nvPicPr>
                <p:cNvPr id="167240" name="Freihand 167239">
                  <a:extLst>
                    <a:ext uri="{FF2B5EF4-FFF2-40B4-BE49-F238E27FC236}">
                      <a16:creationId xmlns:a16="http://schemas.microsoft.com/office/drawing/2014/main" id="{EBD243AA-ACA1-4BB1-BB9E-AE8875B53B3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186773" y="3147312"/>
                  <a:ext cx="196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67242" name="Freihand 167241">
                  <a:extLst>
                    <a:ext uri="{FF2B5EF4-FFF2-40B4-BE49-F238E27FC236}">
                      <a16:creationId xmlns:a16="http://schemas.microsoft.com/office/drawing/2014/main" id="{36BABBAB-2C5F-4A9E-9E50-DEC136A47723}"/>
                    </a:ext>
                  </a:extLst>
                </p14:cNvPr>
                <p14:cNvContentPartPr/>
                <p14:nvPr/>
              </p14:nvContentPartPr>
              <p14:xfrm>
                <a:off x="5445373" y="3098352"/>
                <a:ext cx="39240" cy="456840"/>
              </p14:xfrm>
            </p:contentPart>
          </mc:Choice>
          <mc:Fallback>
            <p:pic>
              <p:nvPicPr>
                <p:cNvPr id="167242" name="Freihand 167241">
                  <a:extLst>
                    <a:ext uri="{FF2B5EF4-FFF2-40B4-BE49-F238E27FC236}">
                      <a16:creationId xmlns:a16="http://schemas.microsoft.com/office/drawing/2014/main" id="{36BABBAB-2C5F-4A9E-9E50-DEC136A4772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441053" y="3094032"/>
                  <a:ext cx="478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67243" name="Freihand 167242">
                  <a:extLst>
                    <a:ext uri="{FF2B5EF4-FFF2-40B4-BE49-F238E27FC236}">
                      <a16:creationId xmlns:a16="http://schemas.microsoft.com/office/drawing/2014/main" id="{17C9987E-0613-43B8-92DB-85C42F3C6620}"/>
                    </a:ext>
                  </a:extLst>
                </p14:cNvPr>
                <p14:cNvContentPartPr/>
                <p14:nvPr/>
              </p14:nvContentPartPr>
              <p14:xfrm>
                <a:off x="5365813" y="3339192"/>
                <a:ext cx="249480" cy="342720"/>
              </p14:xfrm>
            </p:contentPart>
          </mc:Choice>
          <mc:Fallback>
            <p:pic>
              <p:nvPicPr>
                <p:cNvPr id="167243" name="Freihand 167242">
                  <a:extLst>
                    <a:ext uri="{FF2B5EF4-FFF2-40B4-BE49-F238E27FC236}">
                      <a16:creationId xmlns:a16="http://schemas.microsoft.com/office/drawing/2014/main" id="{17C9987E-0613-43B8-92DB-85C42F3C662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61493" y="3334872"/>
                  <a:ext cx="258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66962" name="Freihand 166961">
                  <a:extLst>
                    <a:ext uri="{FF2B5EF4-FFF2-40B4-BE49-F238E27FC236}">
                      <a16:creationId xmlns:a16="http://schemas.microsoft.com/office/drawing/2014/main" id="{EE33AB59-BE3E-485D-B1AA-88954297943A}"/>
                    </a:ext>
                  </a:extLst>
                </p14:cNvPr>
                <p14:cNvContentPartPr/>
                <p14:nvPr/>
              </p14:nvContentPartPr>
              <p14:xfrm>
                <a:off x="1723333" y="2157672"/>
                <a:ext cx="82080" cy="115920"/>
              </p14:xfrm>
            </p:contentPart>
          </mc:Choice>
          <mc:Fallback>
            <p:pic>
              <p:nvPicPr>
                <p:cNvPr id="166962" name="Freihand 166961">
                  <a:extLst>
                    <a:ext uri="{FF2B5EF4-FFF2-40B4-BE49-F238E27FC236}">
                      <a16:creationId xmlns:a16="http://schemas.microsoft.com/office/drawing/2014/main" id="{EE33AB59-BE3E-485D-B1AA-88954297943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719013" y="2153352"/>
                  <a:ext cx="90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66963" name="Freihand 166962">
                  <a:extLst>
                    <a:ext uri="{FF2B5EF4-FFF2-40B4-BE49-F238E27FC236}">
                      <a16:creationId xmlns:a16="http://schemas.microsoft.com/office/drawing/2014/main" id="{669F557B-A5DA-45BD-A265-D7D51E8D71D3}"/>
                    </a:ext>
                  </a:extLst>
                </p14:cNvPr>
                <p14:cNvContentPartPr/>
                <p14:nvPr/>
              </p14:nvContentPartPr>
              <p14:xfrm>
                <a:off x="1746013" y="2222112"/>
                <a:ext cx="91080" cy="39960"/>
              </p14:xfrm>
            </p:contentPart>
          </mc:Choice>
          <mc:Fallback>
            <p:pic>
              <p:nvPicPr>
                <p:cNvPr id="166963" name="Freihand 166962">
                  <a:extLst>
                    <a:ext uri="{FF2B5EF4-FFF2-40B4-BE49-F238E27FC236}">
                      <a16:creationId xmlns:a16="http://schemas.microsoft.com/office/drawing/2014/main" id="{669F557B-A5DA-45BD-A265-D7D51E8D71D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741693" y="2217792"/>
                  <a:ext cx="99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66964" name="Freihand 166963">
                  <a:extLst>
                    <a:ext uri="{FF2B5EF4-FFF2-40B4-BE49-F238E27FC236}">
                      <a16:creationId xmlns:a16="http://schemas.microsoft.com/office/drawing/2014/main" id="{DEAFF168-D299-4D7E-B429-B1C722BCFFF9}"/>
                    </a:ext>
                  </a:extLst>
                </p14:cNvPr>
                <p14:cNvContentPartPr/>
                <p14:nvPr/>
              </p14:nvContentPartPr>
              <p14:xfrm>
                <a:off x="1839973" y="2216352"/>
                <a:ext cx="197280" cy="44640"/>
              </p14:xfrm>
            </p:contentPart>
          </mc:Choice>
          <mc:Fallback>
            <p:pic>
              <p:nvPicPr>
                <p:cNvPr id="166964" name="Freihand 166963">
                  <a:extLst>
                    <a:ext uri="{FF2B5EF4-FFF2-40B4-BE49-F238E27FC236}">
                      <a16:creationId xmlns:a16="http://schemas.microsoft.com/office/drawing/2014/main" id="{DEAFF168-D299-4D7E-B429-B1C722BCFFF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835653" y="2212032"/>
                  <a:ext cx="205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66965" name="Freihand 166964">
                  <a:extLst>
                    <a:ext uri="{FF2B5EF4-FFF2-40B4-BE49-F238E27FC236}">
                      <a16:creationId xmlns:a16="http://schemas.microsoft.com/office/drawing/2014/main" id="{B172201B-959B-4FAA-8B38-D7659395360F}"/>
                    </a:ext>
                  </a:extLst>
                </p14:cNvPr>
                <p14:cNvContentPartPr/>
                <p14:nvPr/>
              </p14:nvContentPartPr>
              <p14:xfrm>
                <a:off x="2043373" y="2206272"/>
                <a:ext cx="57960" cy="70200"/>
              </p14:xfrm>
            </p:contentPart>
          </mc:Choice>
          <mc:Fallback>
            <p:pic>
              <p:nvPicPr>
                <p:cNvPr id="166965" name="Freihand 166964">
                  <a:extLst>
                    <a:ext uri="{FF2B5EF4-FFF2-40B4-BE49-F238E27FC236}">
                      <a16:creationId xmlns:a16="http://schemas.microsoft.com/office/drawing/2014/main" id="{B172201B-959B-4FAA-8B38-D7659395360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039053" y="2201952"/>
                  <a:ext cx="66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66966" name="Freihand 166965">
                  <a:extLst>
                    <a:ext uri="{FF2B5EF4-FFF2-40B4-BE49-F238E27FC236}">
                      <a16:creationId xmlns:a16="http://schemas.microsoft.com/office/drawing/2014/main" id="{3E44134D-1C55-4A5B-98BC-327F7AFF2907}"/>
                    </a:ext>
                  </a:extLst>
                </p14:cNvPr>
                <p14:cNvContentPartPr/>
                <p14:nvPr/>
              </p14:nvContentPartPr>
              <p14:xfrm>
                <a:off x="2131213" y="2235432"/>
                <a:ext cx="180360" cy="41760"/>
              </p14:xfrm>
            </p:contentPart>
          </mc:Choice>
          <mc:Fallback>
            <p:pic>
              <p:nvPicPr>
                <p:cNvPr id="166966" name="Freihand 166965">
                  <a:extLst>
                    <a:ext uri="{FF2B5EF4-FFF2-40B4-BE49-F238E27FC236}">
                      <a16:creationId xmlns:a16="http://schemas.microsoft.com/office/drawing/2014/main" id="{3E44134D-1C55-4A5B-98BC-327F7AFF290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126893" y="2231112"/>
                  <a:ext cx="189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66967" name="Freihand 166966">
                  <a:extLst>
                    <a:ext uri="{FF2B5EF4-FFF2-40B4-BE49-F238E27FC236}">
                      <a16:creationId xmlns:a16="http://schemas.microsoft.com/office/drawing/2014/main" id="{883EFC1B-78D9-4303-994E-FA69533FF354}"/>
                    </a:ext>
                  </a:extLst>
                </p14:cNvPr>
                <p14:cNvContentPartPr/>
                <p14:nvPr/>
              </p14:nvContentPartPr>
              <p14:xfrm>
                <a:off x="2365933" y="2167752"/>
                <a:ext cx="107640" cy="95400"/>
              </p14:xfrm>
            </p:contentPart>
          </mc:Choice>
          <mc:Fallback>
            <p:pic>
              <p:nvPicPr>
                <p:cNvPr id="166967" name="Freihand 166966">
                  <a:extLst>
                    <a:ext uri="{FF2B5EF4-FFF2-40B4-BE49-F238E27FC236}">
                      <a16:creationId xmlns:a16="http://schemas.microsoft.com/office/drawing/2014/main" id="{883EFC1B-78D9-4303-994E-FA69533FF35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361613" y="2163432"/>
                  <a:ext cx="116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66968" name="Freihand 166967">
                  <a:extLst>
                    <a:ext uri="{FF2B5EF4-FFF2-40B4-BE49-F238E27FC236}">
                      <a16:creationId xmlns:a16="http://schemas.microsoft.com/office/drawing/2014/main" id="{F2A2F766-9FCC-42BE-A6B2-6F563FB23315}"/>
                    </a:ext>
                  </a:extLst>
                </p14:cNvPr>
                <p14:cNvContentPartPr/>
                <p14:nvPr/>
              </p14:nvContentPartPr>
              <p14:xfrm>
                <a:off x="2469253" y="2217792"/>
                <a:ext cx="56520" cy="138240"/>
              </p14:xfrm>
            </p:contentPart>
          </mc:Choice>
          <mc:Fallback>
            <p:pic>
              <p:nvPicPr>
                <p:cNvPr id="166968" name="Freihand 166967">
                  <a:extLst>
                    <a:ext uri="{FF2B5EF4-FFF2-40B4-BE49-F238E27FC236}">
                      <a16:creationId xmlns:a16="http://schemas.microsoft.com/office/drawing/2014/main" id="{F2A2F766-9FCC-42BE-A6B2-6F563FB2331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464933" y="2213472"/>
                  <a:ext cx="65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66969" name="Freihand 166968">
                  <a:extLst>
                    <a:ext uri="{FF2B5EF4-FFF2-40B4-BE49-F238E27FC236}">
                      <a16:creationId xmlns:a16="http://schemas.microsoft.com/office/drawing/2014/main" id="{B75518CE-D646-4F62-8BAF-E21AA03C67DF}"/>
                    </a:ext>
                  </a:extLst>
                </p14:cNvPr>
                <p14:cNvContentPartPr/>
                <p14:nvPr/>
              </p14:nvContentPartPr>
              <p14:xfrm>
                <a:off x="2567533" y="2215272"/>
                <a:ext cx="88560" cy="146880"/>
              </p14:xfrm>
            </p:contentPart>
          </mc:Choice>
          <mc:Fallback>
            <p:pic>
              <p:nvPicPr>
                <p:cNvPr id="166969" name="Freihand 166968">
                  <a:extLst>
                    <a:ext uri="{FF2B5EF4-FFF2-40B4-BE49-F238E27FC236}">
                      <a16:creationId xmlns:a16="http://schemas.microsoft.com/office/drawing/2014/main" id="{B75518CE-D646-4F62-8BAF-E21AA03C67D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563213" y="2210952"/>
                  <a:ext cx="97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66970" name="Freihand 166969">
                  <a:extLst>
                    <a:ext uri="{FF2B5EF4-FFF2-40B4-BE49-F238E27FC236}">
                      <a16:creationId xmlns:a16="http://schemas.microsoft.com/office/drawing/2014/main" id="{A9F48EB1-46E8-443F-AFB1-5C3581FAADAD}"/>
                    </a:ext>
                  </a:extLst>
                </p14:cNvPr>
                <p14:cNvContentPartPr/>
                <p14:nvPr/>
              </p14:nvContentPartPr>
              <p14:xfrm>
                <a:off x="2668333" y="2208432"/>
                <a:ext cx="56880" cy="49680"/>
              </p14:xfrm>
            </p:contentPart>
          </mc:Choice>
          <mc:Fallback>
            <p:pic>
              <p:nvPicPr>
                <p:cNvPr id="166970" name="Freihand 166969">
                  <a:extLst>
                    <a:ext uri="{FF2B5EF4-FFF2-40B4-BE49-F238E27FC236}">
                      <a16:creationId xmlns:a16="http://schemas.microsoft.com/office/drawing/2014/main" id="{A9F48EB1-46E8-443F-AFB1-5C3581FAADA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664013" y="2204112"/>
                  <a:ext cx="65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66971" name="Freihand 166970">
                  <a:extLst>
                    <a:ext uri="{FF2B5EF4-FFF2-40B4-BE49-F238E27FC236}">
                      <a16:creationId xmlns:a16="http://schemas.microsoft.com/office/drawing/2014/main" id="{254CAA03-8087-4944-B45D-91FCCD2B5044}"/>
                    </a:ext>
                  </a:extLst>
                </p14:cNvPr>
                <p14:cNvContentPartPr/>
                <p14:nvPr/>
              </p14:nvContentPartPr>
              <p14:xfrm>
                <a:off x="2757613" y="2149032"/>
                <a:ext cx="124200" cy="117720"/>
              </p14:xfrm>
            </p:contentPart>
          </mc:Choice>
          <mc:Fallback>
            <p:pic>
              <p:nvPicPr>
                <p:cNvPr id="166971" name="Freihand 166970">
                  <a:extLst>
                    <a:ext uri="{FF2B5EF4-FFF2-40B4-BE49-F238E27FC236}">
                      <a16:creationId xmlns:a16="http://schemas.microsoft.com/office/drawing/2014/main" id="{254CAA03-8087-4944-B45D-91FCCD2B504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753293" y="2144712"/>
                  <a:ext cx="132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66972" name="Freihand 166971">
                  <a:extLst>
                    <a:ext uri="{FF2B5EF4-FFF2-40B4-BE49-F238E27FC236}">
                      <a16:creationId xmlns:a16="http://schemas.microsoft.com/office/drawing/2014/main" id="{8DBE0230-0A58-48FD-B3E9-E521BB1F4541}"/>
                    </a:ext>
                  </a:extLst>
                </p14:cNvPr>
                <p14:cNvContentPartPr/>
                <p14:nvPr/>
              </p14:nvContentPartPr>
              <p14:xfrm>
                <a:off x="2909173" y="2193672"/>
                <a:ext cx="57600" cy="57240"/>
              </p14:xfrm>
            </p:contentPart>
          </mc:Choice>
          <mc:Fallback>
            <p:pic>
              <p:nvPicPr>
                <p:cNvPr id="166972" name="Freihand 166971">
                  <a:extLst>
                    <a:ext uri="{FF2B5EF4-FFF2-40B4-BE49-F238E27FC236}">
                      <a16:creationId xmlns:a16="http://schemas.microsoft.com/office/drawing/2014/main" id="{8DBE0230-0A58-48FD-B3E9-E521BB1F454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904853" y="2189352"/>
                  <a:ext cx="66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66973" name="Freihand 166972">
                  <a:extLst>
                    <a:ext uri="{FF2B5EF4-FFF2-40B4-BE49-F238E27FC236}">
                      <a16:creationId xmlns:a16="http://schemas.microsoft.com/office/drawing/2014/main" id="{242821D5-1165-4F5F-A248-FFC94FCC03C1}"/>
                    </a:ext>
                  </a:extLst>
                </p14:cNvPr>
                <p14:cNvContentPartPr/>
                <p14:nvPr/>
              </p14:nvContentPartPr>
              <p14:xfrm>
                <a:off x="2983693" y="2180352"/>
                <a:ext cx="80280" cy="77760"/>
              </p14:xfrm>
            </p:contentPart>
          </mc:Choice>
          <mc:Fallback>
            <p:pic>
              <p:nvPicPr>
                <p:cNvPr id="166973" name="Freihand 166972">
                  <a:extLst>
                    <a:ext uri="{FF2B5EF4-FFF2-40B4-BE49-F238E27FC236}">
                      <a16:creationId xmlns:a16="http://schemas.microsoft.com/office/drawing/2014/main" id="{242821D5-1165-4F5F-A248-FFC94FCC03C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979373" y="2176032"/>
                  <a:ext cx="88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66974" name="Freihand 166973">
                  <a:extLst>
                    <a:ext uri="{FF2B5EF4-FFF2-40B4-BE49-F238E27FC236}">
                      <a16:creationId xmlns:a16="http://schemas.microsoft.com/office/drawing/2014/main" id="{F3F560AC-2F81-46E7-B1C7-A1E62CF6CCE7}"/>
                    </a:ext>
                  </a:extLst>
                </p14:cNvPr>
                <p14:cNvContentPartPr/>
                <p14:nvPr/>
              </p14:nvContentPartPr>
              <p14:xfrm>
                <a:off x="3160093" y="2183952"/>
                <a:ext cx="7560" cy="72360"/>
              </p14:xfrm>
            </p:contentPart>
          </mc:Choice>
          <mc:Fallback>
            <p:pic>
              <p:nvPicPr>
                <p:cNvPr id="166974" name="Freihand 166973">
                  <a:extLst>
                    <a:ext uri="{FF2B5EF4-FFF2-40B4-BE49-F238E27FC236}">
                      <a16:creationId xmlns:a16="http://schemas.microsoft.com/office/drawing/2014/main" id="{F3F560AC-2F81-46E7-B1C7-A1E62CF6CCE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155773" y="2179632"/>
                  <a:ext cx="16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66975" name="Freihand 166974">
                  <a:extLst>
                    <a:ext uri="{FF2B5EF4-FFF2-40B4-BE49-F238E27FC236}">
                      <a16:creationId xmlns:a16="http://schemas.microsoft.com/office/drawing/2014/main" id="{F802B19A-71E2-482F-B0F4-F5C716D00C69}"/>
                    </a:ext>
                  </a:extLst>
                </p14:cNvPr>
                <p14:cNvContentPartPr/>
                <p14:nvPr/>
              </p14:nvContentPartPr>
              <p14:xfrm>
                <a:off x="3061093" y="2213112"/>
                <a:ext cx="52200" cy="63360"/>
              </p14:xfrm>
            </p:contentPart>
          </mc:Choice>
          <mc:Fallback>
            <p:pic>
              <p:nvPicPr>
                <p:cNvPr id="166975" name="Freihand 166974">
                  <a:extLst>
                    <a:ext uri="{FF2B5EF4-FFF2-40B4-BE49-F238E27FC236}">
                      <a16:creationId xmlns:a16="http://schemas.microsoft.com/office/drawing/2014/main" id="{F802B19A-71E2-482F-B0F4-F5C716D00C6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056773" y="2208792"/>
                  <a:ext cx="60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66978" name="Freihand 166977">
                  <a:extLst>
                    <a:ext uri="{FF2B5EF4-FFF2-40B4-BE49-F238E27FC236}">
                      <a16:creationId xmlns:a16="http://schemas.microsoft.com/office/drawing/2014/main" id="{D31EF64B-8B95-4E49-8E33-0882944C84B0}"/>
                    </a:ext>
                  </a:extLst>
                </p14:cNvPr>
                <p14:cNvContentPartPr/>
                <p14:nvPr/>
              </p14:nvContentPartPr>
              <p14:xfrm>
                <a:off x="3383653" y="2166312"/>
                <a:ext cx="2880" cy="96480"/>
              </p14:xfrm>
            </p:contentPart>
          </mc:Choice>
          <mc:Fallback>
            <p:pic>
              <p:nvPicPr>
                <p:cNvPr id="166978" name="Freihand 166977">
                  <a:extLst>
                    <a:ext uri="{FF2B5EF4-FFF2-40B4-BE49-F238E27FC236}">
                      <a16:creationId xmlns:a16="http://schemas.microsoft.com/office/drawing/2014/main" id="{D31EF64B-8B95-4E49-8E33-0882944C84B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379333" y="2161992"/>
                  <a:ext cx="11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66979" name="Freihand 166978">
                  <a:extLst>
                    <a:ext uri="{FF2B5EF4-FFF2-40B4-BE49-F238E27FC236}">
                      <a16:creationId xmlns:a16="http://schemas.microsoft.com/office/drawing/2014/main" id="{F1703DAF-64DA-44F0-94C4-CDFAF2ACD96C}"/>
                    </a:ext>
                  </a:extLst>
                </p14:cNvPr>
                <p14:cNvContentPartPr/>
                <p14:nvPr/>
              </p14:nvContentPartPr>
              <p14:xfrm>
                <a:off x="3315973" y="2155872"/>
                <a:ext cx="126360" cy="111960"/>
              </p14:xfrm>
            </p:contentPart>
          </mc:Choice>
          <mc:Fallback>
            <p:pic>
              <p:nvPicPr>
                <p:cNvPr id="166979" name="Freihand 166978">
                  <a:extLst>
                    <a:ext uri="{FF2B5EF4-FFF2-40B4-BE49-F238E27FC236}">
                      <a16:creationId xmlns:a16="http://schemas.microsoft.com/office/drawing/2014/main" id="{F1703DAF-64DA-44F0-94C4-CDFAF2ACD96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311653" y="2151552"/>
                  <a:ext cx="135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66980" name="Freihand 166979">
                  <a:extLst>
                    <a:ext uri="{FF2B5EF4-FFF2-40B4-BE49-F238E27FC236}">
                      <a16:creationId xmlns:a16="http://schemas.microsoft.com/office/drawing/2014/main" id="{75C88FC3-165F-4B9B-B285-9DB4A5D4DDD0}"/>
                    </a:ext>
                  </a:extLst>
                </p14:cNvPr>
                <p14:cNvContentPartPr/>
                <p14:nvPr/>
              </p14:nvContentPartPr>
              <p14:xfrm>
                <a:off x="3458533" y="2199072"/>
                <a:ext cx="135000" cy="58680"/>
              </p14:xfrm>
            </p:contentPart>
          </mc:Choice>
          <mc:Fallback>
            <p:pic>
              <p:nvPicPr>
                <p:cNvPr id="166980" name="Freihand 166979">
                  <a:extLst>
                    <a:ext uri="{FF2B5EF4-FFF2-40B4-BE49-F238E27FC236}">
                      <a16:creationId xmlns:a16="http://schemas.microsoft.com/office/drawing/2014/main" id="{75C88FC3-165F-4B9B-B285-9DB4A5D4DDD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454213" y="2194752"/>
                  <a:ext cx="143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66981" name="Freihand 166980">
                  <a:extLst>
                    <a:ext uri="{FF2B5EF4-FFF2-40B4-BE49-F238E27FC236}">
                      <a16:creationId xmlns:a16="http://schemas.microsoft.com/office/drawing/2014/main" id="{EA1AD446-DF6A-4550-A67F-BE6F90D35C1B}"/>
                    </a:ext>
                  </a:extLst>
                </p14:cNvPr>
                <p14:cNvContentPartPr/>
                <p14:nvPr/>
              </p14:nvContentPartPr>
              <p14:xfrm>
                <a:off x="3665173" y="2142192"/>
                <a:ext cx="91440" cy="121320"/>
              </p14:xfrm>
            </p:contentPart>
          </mc:Choice>
          <mc:Fallback>
            <p:pic>
              <p:nvPicPr>
                <p:cNvPr id="166981" name="Freihand 166980">
                  <a:extLst>
                    <a:ext uri="{FF2B5EF4-FFF2-40B4-BE49-F238E27FC236}">
                      <a16:creationId xmlns:a16="http://schemas.microsoft.com/office/drawing/2014/main" id="{EA1AD446-DF6A-4550-A67F-BE6F90D35C1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660853" y="2137872"/>
                  <a:ext cx="100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66982" name="Freihand 166981">
                  <a:extLst>
                    <a:ext uri="{FF2B5EF4-FFF2-40B4-BE49-F238E27FC236}">
                      <a16:creationId xmlns:a16="http://schemas.microsoft.com/office/drawing/2014/main" id="{57B980FC-A297-4C30-9E2A-BDDDCB55993D}"/>
                    </a:ext>
                  </a:extLst>
                </p14:cNvPr>
                <p14:cNvContentPartPr/>
                <p14:nvPr/>
              </p14:nvContentPartPr>
              <p14:xfrm>
                <a:off x="3707293" y="2239392"/>
                <a:ext cx="73800" cy="7560"/>
              </p14:xfrm>
            </p:contentPart>
          </mc:Choice>
          <mc:Fallback>
            <p:pic>
              <p:nvPicPr>
                <p:cNvPr id="166982" name="Freihand 166981">
                  <a:extLst>
                    <a:ext uri="{FF2B5EF4-FFF2-40B4-BE49-F238E27FC236}">
                      <a16:creationId xmlns:a16="http://schemas.microsoft.com/office/drawing/2014/main" id="{57B980FC-A297-4C30-9E2A-BDDDCB55993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702973" y="2235072"/>
                  <a:ext cx="82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66983" name="Freihand 166982">
                  <a:extLst>
                    <a:ext uri="{FF2B5EF4-FFF2-40B4-BE49-F238E27FC236}">
                      <a16:creationId xmlns:a16="http://schemas.microsoft.com/office/drawing/2014/main" id="{A058F36C-B0DE-43B3-97CE-6DF9D8287311}"/>
                    </a:ext>
                  </a:extLst>
                </p14:cNvPr>
                <p14:cNvContentPartPr/>
                <p14:nvPr/>
              </p14:nvContentPartPr>
              <p14:xfrm>
                <a:off x="3793333" y="2218512"/>
                <a:ext cx="171000" cy="38880"/>
              </p14:xfrm>
            </p:contentPart>
          </mc:Choice>
          <mc:Fallback>
            <p:pic>
              <p:nvPicPr>
                <p:cNvPr id="166983" name="Freihand 166982">
                  <a:extLst>
                    <a:ext uri="{FF2B5EF4-FFF2-40B4-BE49-F238E27FC236}">
                      <a16:creationId xmlns:a16="http://schemas.microsoft.com/office/drawing/2014/main" id="{A058F36C-B0DE-43B3-97CE-6DF9D828731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789013" y="2214192"/>
                  <a:ext cx="179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66984" name="Freihand 166983">
                  <a:extLst>
                    <a:ext uri="{FF2B5EF4-FFF2-40B4-BE49-F238E27FC236}">
                      <a16:creationId xmlns:a16="http://schemas.microsoft.com/office/drawing/2014/main" id="{7EF2E59A-D663-48F8-9F0D-39F480DA41B0}"/>
                    </a:ext>
                  </a:extLst>
                </p14:cNvPr>
                <p14:cNvContentPartPr/>
                <p14:nvPr/>
              </p14:nvContentPartPr>
              <p14:xfrm>
                <a:off x="4074133" y="2225352"/>
                <a:ext cx="360" cy="360"/>
              </p14:xfrm>
            </p:contentPart>
          </mc:Choice>
          <mc:Fallback>
            <p:pic>
              <p:nvPicPr>
                <p:cNvPr id="166984" name="Freihand 166983">
                  <a:extLst>
                    <a:ext uri="{FF2B5EF4-FFF2-40B4-BE49-F238E27FC236}">
                      <a16:creationId xmlns:a16="http://schemas.microsoft.com/office/drawing/2014/main" id="{7EF2E59A-D663-48F8-9F0D-39F480DA41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69813" y="2221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66985" name="Freihand 166984">
                  <a:extLst>
                    <a:ext uri="{FF2B5EF4-FFF2-40B4-BE49-F238E27FC236}">
                      <a16:creationId xmlns:a16="http://schemas.microsoft.com/office/drawing/2014/main" id="{0CC845F9-D4BC-449B-B33B-967501BAC585}"/>
                    </a:ext>
                  </a:extLst>
                </p14:cNvPr>
                <p14:cNvContentPartPr/>
                <p14:nvPr/>
              </p14:nvContentPartPr>
              <p14:xfrm>
                <a:off x="4003573" y="2187912"/>
                <a:ext cx="70920" cy="87840"/>
              </p14:xfrm>
            </p:contentPart>
          </mc:Choice>
          <mc:Fallback>
            <p:pic>
              <p:nvPicPr>
                <p:cNvPr id="166985" name="Freihand 166984">
                  <a:extLst>
                    <a:ext uri="{FF2B5EF4-FFF2-40B4-BE49-F238E27FC236}">
                      <a16:creationId xmlns:a16="http://schemas.microsoft.com/office/drawing/2014/main" id="{0CC845F9-D4BC-449B-B33B-967501BAC58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999253" y="2183592"/>
                  <a:ext cx="79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66986" name="Freihand 166985">
                  <a:extLst>
                    <a:ext uri="{FF2B5EF4-FFF2-40B4-BE49-F238E27FC236}">
                      <a16:creationId xmlns:a16="http://schemas.microsoft.com/office/drawing/2014/main" id="{49E8EC91-4004-4410-8CF6-C882FFAAABF1}"/>
                    </a:ext>
                  </a:extLst>
                </p14:cNvPr>
                <p14:cNvContentPartPr/>
                <p14:nvPr/>
              </p14:nvContentPartPr>
              <p14:xfrm>
                <a:off x="4108333" y="2204832"/>
                <a:ext cx="290880" cy="54000"/>
              </p14:xfrm>
            </p:contentPart>
          </mc:Choice>
          <mc:Fallback>
            <p:pic>
              <p:nvPicPr>
                <p:cNvPr id="166986" name="Freihand 166985">
                  <a:extLst>
                    <a:ext uri="{FF2B5EF4-FFF2-40B4-BE49-F238E27FC236}">
                      <a16:creationId xmlns:a16="http://schemas.microsoft.com/office/drawing/2014/main" id="{49E8EC91-4004-4410-8CF6-C882FFAAABF1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104013" y="2200512"/>
                  <a:ext cx="299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66987" name="Freihand 166986">
                  <a:extLst>
                    <a:ext uri="{FF2B5EF4-FFF2-40B4-BE49-F238E27FC236}">
                      <a16:creationId xmlns:a16="http://schemas.microsoft.com/office/drawing/2014/main" id="{11FB8BCB-8A06-45C0-94E3-6AB5099CAA30}"/>
                    </a:ext>
                  </a:extLst>
                </p14:cNvPr>
                <p14:cNvContentPartPr/>
                <p14:nvPr/>
              </p14:nvContentPartPr>
              <p14:xfrm>
                <a:off x="4583173" y="2198352"/>
                <a:ext cx="360" cy="5040"/>
              </p14:xfrm>
            </p:contentPart>
          </mc:Choice>
          <mc:Fallback>
            <p:pic>
              <p:nvPicPr>
                <p:cNvPr id="166987" name="Freihand 166986">
                  <a:extLst>
                    <a:ext uri="{FF2B5EF4-FFF2-40B4-BE49-F238E27FC236}">
                      <a16:creationId xmlns:a16="http://schemas.microsoft.com/office/drawing/2014/main" id="{11FB8BCB-8A06-45C0-94E3-6AB5099CAA3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578853" y="2194032"/>
                  <a:ext cx="9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66988" name="Freihand 166987">
                  <a:extLst>
                    <a:ext uri="{FF2B5EF4-FFF2-40B4-BE49-F238E27FC236}">
                      <a16:creationId xmlns:a16="http://schemas.microsoft.com/office/drawing/2014/main" id="{DA636360-6A07-41E0-A4E9-612E0921FF99}"/>
                    </a:ext>
                  </a:extLst>
                </p14:cNvPr>
                <p14:cNvContentPartPr/>
                <p14:nvPr/>
              </p14:nvContentPartPr>
              <p14:xfrm>
                <a:off x="4512253" y="2194032"/>
                <a:ext cx="115920" cy="92160"/>
              </p14:xfrm>
            </p:contentPart>
          </mc:Choice>
          <mc:Fallback>
            <p:pic>
              <p:nvPicPr>
                <p:cNvPr id="166988" name="Freihand 166987">
                  <a:extLst>
                    <a:ext uri="{FF2B5EF4-FFF2-40B4-BE49-F238E27FC236}">
                      <a16:creationId xmlns:a16="http://schemas.microsoft.com/office/drawing/2014/main" id="{DA636360-6A07-41E0-A4E9-612E0921FF9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507933" y="2189712"/>
                  <a:ext cx="124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66989" name="Freihand 166988">
                  <a:extLst>
                    <a:ext uri="{FF2B5EF4-FFF2-40B4-BE49-F238E27FC236}">
                      <a16:creationId xmlns:a16="http://schemas.microsoft.com/office/drawing/2014/main" id="{7483BCD1-E436-4CB5-946B-F9C9B9FF60D8}"/>
                    </a:ext>
                  </a:extLst>
                </p14:cNvPr>
                <p14:cNvContentPartPr/>
                <p14:nvPr/>
              </p14:nvContentPartPr>
              <p14:xfrm>
                <a:off x="4632133" y="2132472"/>
                <a:ext cx="182160" cy="128520"/>
              </p14:xfrm>
            </p:contentPart>
          </mc:Choice>
          <mc:Fallback>
            <p:pic>
              <p:nvPicPr>
                <p:cNvPr id="166989" name="Freihand 166988">
                  <a:extLst>
                    <a:ext uri="{FF2B5EF4-FFF2-40B4-BE49-F238E27FC236}">
                      <a16:creationId xmlns:a16="http://schemas.microsoft.com/office/drawing/2014/main" id="{7483BCD1-E436-4CB5-946B-F9C9B9FF60D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627813" y="2128152"/>
                  <a:ext cx="190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66990" name="Freihand 166989">
                  <a:extLst>
                    <a:ext uri="{FF2B5EF4-FFF2-40B4-BE49-F238E27FC236}">
                      <a16:creationId xmlns:a16="http://schemas.microsoft.com/office/drawing/2014/main" id="{72636FC7-771F-48B1-B6E3-48ACE40E6704}"/>
                    </a:ext>
                  </a:extLst>
                </p14:cNvPr>
                <p14:cNvContentPartPr/>
                <p14:nvPr/>
              </p14:nvContentPartPr>
              <p14:xfrm>
                <a:off x="4798453" y="2145792"/>
                <a:ext cx="28080" cy="41040"/>
              </p14:xfrm>
            </p:contentPart>
          </mc:Choice>
          <mc:Fallback>
            <p:pic>
              <p:nvPicPr>
                <p:cNvPr id="166990" name="Freihand 166989">
                  <a:extLst>
                    <a:ext uri="{FF2B5EF4-FFF2-40B4-BE49-F238E27FC236}">
                      <a16:creationId xmlns:a16="http://schemas.microsoft.com/office/drawing/2014/main" id="{72636FC7-771F-48B1-B6E3-48ACE40E670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794133" y="2141472"/>
                  <a:ext cx="36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66991" name="Freihand 166990">
                  <a:extLst>
                    <a:ext uri="{FF2B5EF4-FFF2-40B4-BE49-F238E27FC236}">
                      <a16:creationId xmlns:a16="http://schemas.microsoft.com/office/drawing/2014/main" id="{CA48D30B-8F90-4F88-BDDA-DA4B0A06BFA0}"/>
                    </a:ext>
                  </a:extLst>
                </p14:cNvPr>
                <p14:cNvContentPartPr/>
                <p14:nvPr/>
              </p14:nvContentPartPr>
              <p14:xfrm>
                <a:off x="4806373" y="2130672"/>
                <a:ext cx="160920" cy="183960"/>
              </p14:xfrm>
            </p:contentPart>
          </mc:Choice>
          <mc:Fallback>
            <p:pic>
              <p:nvPicPr>
                <p:cNvPr id="166991" name="Freihand 166990">
                  <a:extLst>
                    <a:ext uri="{FF2B5EF4-FFF2-40B4-BE49-F238E27FC236}">
                      <a16:creationId xmlns:a16="http://schemas.microsoft.com/office/drawing/2014/main" id="{CA48D30B-8F90-4F88-BDDA-DA4B0A06BFA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802053" y="2126352"/>
                  <a:ext cx="169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66992" name="Freihand 166991">
                  <a:extLst>
                    <a:ext uri="{FF2B5EF4-FFF2-40B4-BE49-F238E27FC236}">
                      <a16:creationId xmlns:a16="http://schemas.microsoft.com/office/drawing/2014/main" id="{865A0957-1005-4A4F-A614-92B936380350}"/>
                    </a:ext>
                  </a:extLst>
                </p14:cNvPr>
                <p14:cNvContentPartPr/>
                <p14:nvPr/>
              </p14:nvContentPartPr>
              <p14:xfrm>
                <a:off x="5115613" y="2134272"/>
                <a:ext cx="279000" cy="120240"/>
              </p14:xfrm>
            </p:contentPart>
          </mc:Choice>
          <mc:Fallback>
            <p:pic>
              <p:nvPicPr>
                <p:cNvPr id="166992" name="Freihand 166991">
                  <a:extLst>
                    <a:ext uri="{FF2B5EF4-FFF2-40B4-BE49-F238E27FC236}">
                      <a16:creationId xmlns:a16="http://schemas.microsoft.com/office/drawing/2014/main" id="{865A0957-1005-4A4F-A614-92B936380350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111293" y="2129952"/>
                  <a:ext cx="287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66993" name="Freihand 166992">
                  <a:extLst>
                    <a:ext uri="{FF2B5EF4-FFF2-40B4-BE49-F238E27FC236}">
                      <a16:creationId xmlns:a16="http://schemas.microsoft.com/office/drawing/2014/main" id="{2EE529F3-C801-416E-BAE9-37FB0D9675A2}"/>
                    </a:ext>
                  </a:extLst>
                </p14:cNvPr>
                <p14:cNvContentPartPr/>
                <p14:nvPr/>
              </p14:nvContentPartPr>
              <p14:xfrm>
                <a:off x="5304973" y="2128872"/>
                <a:ext cx="22320" cy="3240"/>
              </p14:xfrm>
            </p:contentPart>
          </mc:Choice>
          <mc:Fallback>
            <p:pic>
              <p:nvPicPr>
                <p:cNvPr id="166993" name="Freihand 166992">
                  <a:extLst>
                    <a:ext uri="{FF2B5EF4-FFF2-40B4-BE49-F238E27FC236}">
                      <a16:creationId xmlns:a16="http://schemas.microsoft.com/office/drawing/2014/main" id="{2EE529F3-C801-416E-BAE9-37FB0D9675A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300653" y="2124552"/>
                  <a:ext cx="30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66994" name="Freihand 166993">
                  <a:extLst>
                    <a:ext uri="{FF2B5EF4-FFF2-40B4-BE49-F238E27FC236}">
                      <a16:creationId xmlns:a16="http://schemas.microsoft.com/office/drawing/2014/main" id="{1D489388-E26B-4A12-9678-E9117B31DE8E}"/>
                    </a:ext>
                  </a:extLst>
                </p14:cNvPr>
                <p14:cNvContentPartPr/>
                <p14:nvPr/>
              </p14:nvContentPartPr>
              <p14:xfrm>
                <a:off x="5548693" y="2164152"/>
                <a:ext cx="92880" cy="82800"/>
              </p14:xfrm>
            </p:contentPart>
          </mc:Choice>
          <mc:Fallback>
            <p:pic>
              <p:nvPicPr>
                <p:cNvPr id="166994" name="Freihand 166993">
                  <a:extLst>
                    <a:ext uri="{FF2B5EF4-FFF2-40B4-BE49-F238E27FC236}">
                      <a16:creationId xmlns:a16="http://schemas.microsoft.com/office/drawing/2014/main" id="{1D489388-E26B-4A12-9678-E9117B31DE8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544373" y="2159832"/>
                  <a:ext cx="101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66995" name="Freihand 166994">
                  <a:extLst>
                    <a:ext uri="{FF2B5EF4-FFF2-40B4-BE49-F238E27FC236}">
                      <a16:creationId xmlns:a16="http://schemas.microsoft.com/office/drawing/2014/main" id="{3D44566D-268B-41F5-B4E4-7903A3926F45}"/>
                    </a:ext>
                  </a:extLst>
                </p14:cNvPr>
                <p14:cNvContentPartPr/>
                <p14:nvPr/>
              </p14:nvContentPartPr>
              <p14:xfrm>
                <a:off x="5653453" y="2101872"/>
                <a:ext cx="181440" cy="144000"/>
              </p14:xfrm>
            </p:contentPart>
          </mc:Choice>
          <mc:Fallback>
            <p:pic>
              <p:nvPicPr>
                <p:cNvPr id="166995" name="Freihand 166994">
                  <a:extLst>
                    <a:ext uri="{FF2B5EF4-FFF2-40B4-BE49-F238E27FC236}">
                      <a16:creationId xmlns:a16="http://schemas.microsoft.com/office/drawing/2014/main" id="{3D44566D-268B-41F5-B4E4-7903A3926F4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649133" y="2097552"/>
                  <a:ext cx="190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66996" name="Freihand 166995">
                  <a:extLst>
                    <a:ext uri="{FF2B5EF4-FFF2-40B4-BE49-F238E27FC236}">
                      <a16:creationId xmlns:a16="http://schemas.microsoft.com/office/drawing/2014/main" id="{7761642B-05AC-4125-A62A-3B9E49C0CC2E}"/>
                    </a:ext>
                  </a:extLst>
                </p14:cNvPr>
                <p14:cNvContentPartPr/>
                <p14:nvPr/>
              </p14:nvContentPartPr>
              <p14:xfrm>
                <a:off x="5802853" y="2119512"/>
                <a:ext cx="3600" cy="14760"/>
              </p14:xfrm>
            </p:contentPart>
          </mc:Choice>
          <mc:Fallback>
            <p:pic>
              <p:nvPicPr>
                <p:cNvPr id="166996" name="Freihand 166995">
                  <a:extLst>
                    <a:ext uri="{FF2B5EF4-FFF2-40B4-BE49-F238E27FC236}">
                      <a16:creationId xmlns:a16="http://schemas.microsoft.com/office/drawing/2014/main" id="{7761642B-05AC-4125-A62A-3B9E49C0CC2E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798533" y="2115192"/>
                  <a:ext cx="12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66997" name="Freihand 166996">
                  <a:extLst>
                    <a:ext uri="{FF2B5EF4-FFF2-40B4-BE49-F238E27FC236}">
                      <a16:creationId xmlns:a16="http://schemas.microsoft.com/office/drawing/2014/main" id="{04B3C70E-E13A-4BC8-BDC8-CDFB2D91CA3E}"/>
                    </a:ext>
                  </a:extLst>
                </p14:cNvPr>
                <p14:cNvContentPartPr/>
                <p14:nvPr/>
              </p14:nvContentPartPr>
              <p14:xfrm>
                <a:off x="5749213" y="2152632"/>
                <a:ext cx="114120" cy="87840"/>
              </p14:xfrm>
            </p:contentPart>
          </mc:Choice>
          <mc:Fallback>
            <p:pic>
              <p:nvPicPr>
                <p:cNvPr id="166997" name="Freihand 166996">
                  <a:extLst>
                    <a:ext uri="{FF2B5EF4-FFF2-40B4-BE49-F238E27FC236}">
                      <a16:creationId xmlns:a16="http://schemas.microsoft.com/office/drawing/2014/main" id="{04B3C70E-E13A-4BC8-BDC8-CDFB2D91CA3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744893" y="2148312"/>
                  <a:ext cx="122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66998" name="Freihand 166997">
                  <a:extLst>
                    <a:ext uri="{FF2B5EF4-FFF2-40B4-BE49-F238E27FC236}">
                      <a16:creationId xmlns:a16="http://schemas.microsoft.com/office/drawing/2014/main" id="{C89489D3-CCC8-47B8-9D0A-B0C6845DFB49}"/>
                    </a:ext>
                  </a:extLst>
                </p14:cNvPr>
                <p14:cNvContentPartPr/>
                <p14:nvPr/>
              </p14:nvContentPartPr>
              <p14:xfrm>
                <a:off x="5874853" y="2131032"/>
                <a:ext cx="5760" cy="27360"/>
              </p14:xfrm>
            </p:contentPart>
          </mc:Choice>
          <mc:Fallback>
            <p:pic>
              <p:nvPicPr>
                <p:cNvPr id="166998" name="Freihand 166997">
                  <a:extLst>
                    <a:ext uri="{FF2B5EF4-FFF2-40B4-BE49-F238E27FC236}">
                      <a16:creationId xmlns:a16="http://schemas.microsoft.com/office/drawing/2014/main" id="{C89489D3-CCC8-47B8-9D0A-B0C6845DFB4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870533" y="2126712"/>
                  <a:ext cx="1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66999" name="Freihand 166998">
                  <a:extLst>
                    <a:ext uri="{FF2B5EF4-FFF2-40B4-BE49-F238E27FC236}">
                      <a16:creationId xmlns:a16="http://schemas.microsoft.com/office/drawing/2014/main" id="{FC9BAABF-19E6-4658-B317-FCFA724A702D}"/>
                    </a:ext>
                  </a:extLst>
                </p14:cNvPr>
                <p14:cNvContentPartPr/>
                <p14:nvPr/>
              </p14:nvContentPartPr>
              <p14:xfrm>
                <a:off x="5861173" y="2156952"/>
                <a:ext cx="214200" cy="150120"/>
              </p14:xfrm>
            </p:contentPart>
          </mc:Choice>
          <mc:Fallback>
            <p:pic>
              <p:nvPicPr>
                <p:cNvPr id="166999" name="Freihand 166998">
                  <a:extLst>
                    <a:ext uri="{FF2B5EF4-FFF2-40B4-BE49-F238E27FC236}">
                      <a16:creationId xmlns:a16="http://schemas.microsoft.com/office/drawing/2014/main" id="{FC9BAABF-19E6-4658-B317-FCFA724A702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856853" y="2152632"/>
                  <a:ext cx="222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67000" name="Freihand 166999">
                  <a:extLst>
                    <a:ext uri="{FF2B5EF4-FFF2-40B4-BE49-F238E27FC236}">
                      <a16:creationId xmlns:a16="http://schemas.microsoft.com/office/drawing/2014/main" id="{918261C5-6662-467D-8CD5-5B3FC82BE51E}"/>
                    </a:ext>
                  </a:extLst>
                </p14:cNvPr>
                <p14:cNvContentPartPr/>
                <p14:nvPr/>
              </p14:nvContentPartPr>
              <p14:xfrm>
                <a:off x="6133333" y="2135352"/>
                <a:ext cx="119160" cy="112320"/>
              </p14:xfrm>
            </p:contentPart>
          </mc:Choice>
          <mc:Fallback>
            <p:pic>
              <p:nvPicPr>
                <p:cNvPr id="167000" name="Freihand 166999">
                  <a:extLst>
                    <a:ext uri="{FF2B5EF4-FFF2-40B4-BE49-F238E27FC236}">
                      <a16:creationId xmlns:a16="http://schemas.microsoft.com/office/drawing/2014/main" id="{918261C5-6662-467D-8CD5-5B3FC82BE51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129013" y="2131032"/>
                  <a:ext cx="127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67001" name="Freihand 167000">
                  <a:extLst>
                    <a:ext uri="{FF2B5EF4-FFF2-40B4-BE49-F238E27FC236}">
                      <a16:creationId xmlns:a16="http://schemas.microsoft.com/office/drawing/2014/main" id="{5DED03CF-D05C-4AB7-BB15-513AEB73F6A2}"/>
                    </a:ext>
                  </a:extLst>
                </p14:cNvPr>
                <p14:cNvContentPartPr/>
                <p14:nvPr/>
              </p14:nvContentPartPr>
              <p14:xfrm>
                <a:off x="6253213" y="2192592"/>
                <a:ext cx="207720" cy="59040"/>
              </p14:xfrm>
            </p:contentPart>
          </mc:Choice>
          <mc:Fallback>
            <p:pic>
              <p:nvPicPr>
                <p:cNvPr id="167001" name="Freihand 167000">
                  <a:extLst>
                    <a:ext uri="{FF2B5EF4-FFF2-40B4-BE49-F238E27FC236}">
                      <a16:creationId xmlns:a16="http://schemas.microsoft.com/office/drawing/2014/main" id="{5DED03CF-D05C-4AB7-BB15-513AEB73F6A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248893" y="2188272"/>
                  <a:ext cx="216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67002" name="Freihand 167001">
                  <a:extLst>
                    <a:ext uri="{FF2B5EF4-FFF2-40B4-BE49-F238E27FC236}">
                      <a16:creationId xmlns:a16="http://schemas.microsoft.com/office/drawing/2014/main" id="{315EB179-7FFD-4341-BB52-90B667507A5F}"/>
                    </a:ext>
                  </a:extLst>
                </p14:cNvPr>
                <p14:cNvContentPartPr/>
                <p14:nvPr/>
              </p14:nvContentPartPr>
              <p14:xfrm>
                <a:off x="6466333" y="2215632"/>
                <a:ext cx="56880" cy="48600"/>
              </p14:xfrm>
            </p:contentPart>
          </mc:Choice>
          <mc:Fallback>
            <p:pic>
              <p:nvPicPr>
                <p:cNvPr id="167002" name="Freihand 167001">
                  <a:extLst>
                    <a:ext uri="{FF2B5EF4-FFF2-40B4-BE49-F238E27FC236}">
                      <a16:creationId xmlns:a16="http://schemas.microsoft.com/office/drawing/2014/main" id="{315EB179-7FFD-4341-BB52-90B667507A5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462013" y="2211312"/>
                  <a:ext cx="65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67003" name="Freihand 167002">
                  <a:extLst>
                    <a:ext uri="{FF2B5EF4-FFF2-40B4-BE49-F238E27FC236}">
                      <a16:creationId xmlns:a16="http://schemas.microsoft.com/office/drawing/2014/main" id="{E9D78B21-D89E-4188-8C0D-4D241EA41F3D}"/>
                    </a:ext>
                  </a:extLst>
                </p14:cNvPr>
                <p14:cNvContentPartPr/>
                <p14:nvPr/>
              </p14:nvContentPartPr>
              <p14:xfrm>
                <a:off x="6673333" y="2174952"/>
                <a:ext cx="25560" cy="80280"/>
              </p14:xfrm>
            </p:contentPart>
          </mc:Choice>
          <mc:Fallback>
            <p:pic>
              <p:nvPicPr>
                <p:cNvPr id="167003" name="Freihand 167002">
                  <a:extLst>
                    <a:ext uri="{FF2B5EF4-FFF2-40B4-BE49-F238E27FC236}">
                      <a16:creationId xmlns:a16="http://schemas.microsoft.com/office/drawing/2014/main" id="{E9D78B21-D89E-4188-8C0D-4D241EA41F3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669013" y="2170632"/>
                  <a:ext cx="3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67004" name="Freihand 167003">
                  <a:extLst>
                    <a:ext uri="{FF2B5EF4-FFF2-40B4-BE49-F238E27FC236}">
                      <a16:creationId xmlns:a16="http://schemas.microsoft.com/office/drawing/2014/main" id="{B6A0D984-DB82-444E-B2D9-EC0A963E3F2D}"/>
                    </a:ext>
                  </a:extLst>
                </p14:cNvPr>
                <p14:cNvContentPartPr/>
                <p14:nvPr/>
              </p14:nvContentPartPr>
              <p14:xfrm>
                <a:off x="6681973" y="2172072"/>
                <a:ext cx="109080" cy="50400"/>
              </p14:xfrm>
            </p:contentPart>
          </mc:Choice>
          <mc:Fallback>
            <p:pic>
              <p:nvPicPr>
                <p:cNvPr id="167004" name="Freihand 167003">
                  <a:extLst>
                    <a:ext uri="{FF2B5EF4-FFF2-40B4-BE49-F238E27FC236}">
                      <a16:creationId xmlns:a16="http://schemas.microsoft.com/office/drawing/2014/main" id="{B6A0D984-DB82-444E-B2D9-EC0A963E3F2D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677653" y="2167752"/>
                  <a:ext cx="117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67005" name="Freihand 167004">
                  <a:extLst>
                    <a:ext uri="{FF2B5EF4-FFF2-40B4-BE49-F238E27FC236}">
                      <a16:creationId xmlns:a16="http://schemas.microsoft.com/office/drawing/2014/main" id="{08FFEEFF-D50C-4296-B3BF-739A7033286A}"/>
                    </a:ext>
                  </a:extLst>
                </p14:cNvPr>
                <p14:cNvContentPartPr/>
                <p14:nvPr/>
              </p14:nvContentPartPr>
              <p14:xfrm>
                <a:off x="6679453" y="2231112"/>
                <a:ext cx="253080" cy="45000"/>
              </p14:xfrm>
            </p:contentPart>
          </mc:Choice>
          <mc:Fallback>
            <p:pic>
              <p:nvPicPr>
                <p:cNvPr id="167005" name="Freihand 167004">
                  <a:extLst>
                    <a:ext uri="{FF2B5EF4-FFF2-40B4-BE49-F238E27FC236}">
                      <a16:creationId xmlns:a16="http://schemas.microsoft.com/office/drawing/2014/main" id="{08FFEEFF-D50C-4296-B3BF-739A7033286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675133" y="2226792"/>
                  <a:ext cx="261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67006" name="Freihand 167005">
                  <a:extLst>
                    <a:ext uri="{FF2B5EF4-FFF2-40B4-BE49-F238E27FC236}">
                      <a16:creationId xmlns:a16="http://schemas.microsoft.com/office/drawing/2014/main" id="{7AAC975D-AFEF-400E-9005-F2C1EC72CD87}"/>
                    </a:ext>
                  </a:extLst>
                </p14:cNvPr>
                <p14:cNvContentPartPr/>
                <p14:nvPr/>
              </p14:nvContentPartPr>
              <p14:xfrm>
                <a:off x="6935413" y="2165592"/>
                <a:ext cx="23040" cy="10080"/>
              </p14:xfrm>
            </p:contentPart>
          </mc:Choice>
          <mc:Fallback>
            <p:pic>
              <p:nvPicPr>
                <p:cNvPr id="167006" name="Freihand 167005">
                  <a:extLst>
                    <a:ext uri="{FF2B5EF4-FFF2-40B4-BE49-F238E27FC236}">
                      <a16:creationId xmlns:a16="http://schemas.microsoft.com/office/drawing/2014/main" id="{7AAC975D-AFEF-400E-9005-F2C1EC72CD8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931093" y="2161272"/>
                  <a:ext cx="31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67007" name="Freihand 167006">
                  <a:extLst>
                    <a:ext uri="{FF2B5EF4-FFF2-40B4-BE49-F238E27FC236}">
                      <a16:creationId xmlns:a16="http://schemas.microsoft.com/office/drawing/2014/main" id="{CC8B34C5-C709-435D-A226-96BC123DABF9}"/>
                    </a:ext>
                  </a:extLst>
                </p14:cNvPr>
                <p14:cNvContentPartPr/>
                <p14:nvPr/>
              </p14:nvContentPartPr>
              <p14:xfrm>
                <a:off x="6989773" y="2166672"/>
                <a:ext cx="137520" cy="111600"/>
              </p14:xfrm>
            </p:contentPart>
          </mc:Choice>
          <mc:Fallback>
            <p:pic>
              <p:nvPicPr>
                <p:cNvPr id="167007" name="Freihand 167006">
                  <a:extLst>
                    <a:ext uri="{FF2B5EF4-FFF2-40B4-BE49-F238E27FC236}">
                      <a16:creationId xmlns:a16="http://schemas.microsoft.com/office/drawing/2014/main" id="{CC8B34C5-C709-435D-A226-96BC123DABF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985453" y="2162352"/>
                  <a:ext cx="146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67008" name="Freihand 167007">
                  <a:extLst>
                    <a:ext uri="{FF2B5EF4-FFF2-40B4-BE49-F238E27FC236}">
                      <a16:creationId xmlns:a16="http://schemas.microsoft.com/office/drawing/2014/main" id="{77A4EC10-0AD3-4794-B1BC-C9522E63E4FF}"/>
                    </a:ext>
                  </a:extLst>
                </p14:cNvPr>
                <p14:cNvContentPartPr/>
                <p14:nvPr/>
              </p14:nvContentPartPr>
              <p14:xfrm>
                <a:off x="7139533" y="2232192"/>
                <a:ext cx="304560" cy="51480"/>
              </p14:xfrm>
            </p:contentPart>
          </mc:Choice>
          <mc:Fallback>
            <p:pic>
              <p:nvPicPr>
                <p:cNvPr id="167008" name="Freihand 167007">
                  <a:extLst>
                    <a:ext uri="{FF2B5EF4-FFF2-40B4-BE49-F238E27FC236}">
                      <a16:creationId xmlns:a16="http://schemas.microsoft.com/office/drawing/2014/main" id="{77A4EC10-0AD3-4794-B1BC-C9522E63E4F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135213" y="2227872"/>
                  <a:ext cx="313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67009" name="Freihand 167008">
                  <a:extLst>
                    <a:ext uri="{FF2B5EF4-FFF2-40B4-BE49-F238E27FC236}">
                      <a16:creationId xmlns:a16="http://schemas.microsoft.com/office/drawing/2014/main" id="{7FFB14C6-DE57-43CD-9FBA-AB5B75BB3028}"/>
                    </a:ext>
                  </a:extLst>
                </p14:cNvPr>
                <p14:cNvContentPartPr/>
                <p14:nvPr/>
              </p14:nvContentPartPr>
              <p14:xfrm>
                <a:off x="7471093" y="2243352"/>
                <a:ext cx="210240" cy="49320"/>
              </p14:xfrm>
            </p:contentPart>
          </mc:Choice>
          <mc:Fallback>
            <p:pic>
              <p:nvPicPr>
                <p:cNvPr id="167009" name="Freihand 167008">
                  <a:extLst>
                    <a:ext uri="{FF2B5EF4-FFF2-40B4-BE49-F238E27FC236}">
                      <a16:creationId xmlns:a16="http://schemas.microsoft.com/office/drawing/2014/main" id="{7FFB14C6-DE57-43CD-9FBA-AB5B75BB302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466773" y="2239032"/>
                  <a:ext cx="218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67010" name="Freihand 167009">
                  <a:extLst>
                    <a:ext uri="{FF2B5EF4-FFF2-40B4-BE49-F238E27FC236}">
                      <a16:creationId xmlns:a16="http://schemas.microsoft.com/office/drawing/2014/main" id="{5493B999-39E9-4DB0-A848-0BAE4AF236E5}"/>
                    </a:ext>
                  </a:extLst>
                </p14:cNvPr>
                <p14:cNvContentPartPr/>
                <p14:nvPr/>
              </p14:nvContentPartPr>
              <p14:xfrm>
                <a:off x="7692133" y="2245872"/>
                <a:ext cx="216000" cy="59760"/>
              </p14:xfrm>
            </p:contentPart>
          </mc:Choice>
          <mc:Fallback>
            <p:pic>
              <p:nvPicPr>
                <p:cNvPr id="167010" name="Freihand 167009">
                  <a:extLst>
                    <a:ext uri="{FF2B5EF4-FFF2-40B4-BE49-F238E27FC236}">
                      <a16:creationId xmlns:a16="http://schemas.microsoft.com/office/drawing/2014/main" id="{5493B999-39E9-4DB0-A848-0BAE4AF236E5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687813" y="2241552"/>
                  <a:ext cx="224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66950" name="Freihand 166949">
                  <a:extLst>
                    <a:ext uri="{FF2B5EF4-FFF2-40B4-BE49-F238E27FC236}">
                      <a16:creationId xmlns:a16="http://schemas.microsoft.com/office/drawing/2014/main" id="{FDF59A80-7BAE-4F94-8560-7034FB814B5D}"/>
                    </a:ext>
                  </a:extLst>
                </p14:cNvPr>
                <p14:cNvContentPartPr/>
                <p14:nvPr/>
              </p14:nvContentPartPr>
              <p14:xfrm>
                <a:off x="223573" y="2178912"/>
                <a:ext cx="136440" cy="150480"/>
              </p14:xfrm>
            </p:contentPart>
          </mc:Choice>
          <mc:Fallback>
            <p:pic>
              <p:nvPicPr>
                <p:cNvPr id="166950" name="Freihand 166949">
                  <a:extLst>
                    <a:ext uri="{FF2B5EF4-FFF2-40B4-BE49-F238E27FC236}">
                      <a16:creationId xmlns:a16="http://schemas.microsoft.com/office/drawing/2014/main" id="{FDF59A80-7BAE-4F94-8560-7034FB814B5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19253" y="2174592"/>
                  <a:ext cx="145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66951" name="Freihand 166950">
                  <a:extLst>
                    <a:ext uri="{FF2B5EF4-FFF2-40B4-BE49-F238E27FC236}">
                      <a16:creationId xmlns:a16="http://schemas.microsoft.com/office/drawing/2014/main" id="{E18B4F29-DD07-4BE9-96B4-DDB7A70C7775}"/>
                    </a:ext>
                  </a:extLst>
                </p14:cNvPr>
                <p14:cNvContentPartPr/>
                <p14:nvPr/>
              </p14:nvContentPartPr>
              <p14:xfrm>
                <a:off x="313213" y="2257392"/>
                <a:ext cx="66240" cy="39240"/>
              </p14:xfrm>
            </p:contentPart>
          </mc:Choice>
          <mc:Fallback>
            <p:pic>
              <p:nvPicPr>
                <p:cNvPr id="166951" name="Freihand 166950">
                  <a:extLst>
                    <a:ext uri="{FF2B5EF4-FFF2-40B4-BE49-F238E27FC236}">
                      <a16:creationId xmlns:a16="http://schemas.microsoft.com/office/drawing/2014/main" id="{E18B4F29-DD07-4BE9-96B4-DDB7A70C7775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08893" y="2253072"/>
                  <a:ext cx="7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66952" name="Freihand 166951">
                  <a:extLst>
                    <a:ext uri="{FF2B5EF4-FFF2-40B4-BE49-F238E27FC236}">
                      <a16:creationId xmlns:a16="http://schemas.microsoft.com/office/drawing/2014/main" id="{F03EC705-D0CB-4095-9BBA-EBAC8C26D07E}"/>
                    </a:ext>
                  </a:extLst>
                </p14:cNvPr>
                <p14:cNvContentPartPr/>
                <p14:nvPr/>
              </p14:nvContentPartPr>
              <p14:xfrm>
                <a:off x="380893" y="2230752"/>
                <a:ext cx="135000" cy="60120"/>
              </p14:xfrm>
            </p:contentPart>
          </mc:Choice>
          <mc:Fallback>
            <p:pic>
              <p:nvPicPr>
                <p:cNvPr id="166952" name="Freihand 166951">
                  <a:extLst>
                    <a:ext uri="{FF2B5EF4-FFF2-40B4-BE49-F238E27FC236}">
                      <a16:creationId xmlns:a16="http://schemas.microsoft.com/office/drawing/2014/main" id="{F03EC705-D0CB-4095-9BBA-EBAC8C26D07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76573" y="2226432"/>
                  <a:ext cx="143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6EFDEBB6-151A-4726-AFB6-14B7C98C2141}"/>
                    </a:ext>
                  </a:extLst>
                </p14:cNvPr>
                <p14:cNvContentPartPr/>
                <p14:nvPr/>
              </p14:nvContentPartPr>
              <p14:xfrm>
                <a:off x="528133" y="2206632"/>
                <a:ext cx="223200" cy="167040"/>
              </p14:xfrm>
            </p:contentPart>
          </mc:Choice>
          <mc:Fallback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6EFDEBB6-151A-4726-AFB6-14B7C98C214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23813" y="2202312"/>
                  <a:ext cx="231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44CB37CF-07B9-4DEA-A493-318A93CD0C5B}"/>
                    </a:ext>
                  </a:extLst>
                </p14:cNvPr>
                <p14:cNvContentPartPr/>
                <p14:nvPr/>
              </p14:nvContentPartPr>
              <p14:xfrm>
                <a:off x="800653" y="2220672"/>
                <a:ext cx="61560" cy="78840"/>
              </p14:xfrm>
            </p:contentPart>
          </mc:Choice>
          <mc:Fallback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44CB37CF-07B9-4DEA-A493-318A93CD0C5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96333" y="2216352"/>
                  <a:ext cx="70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66955" name="Freihand 166954">
                  <a:extLst>
                    <a:ext uri="{FF2B5EF4-FFF2-40B4-BE49-F238E27FC236}">
                      <a16:creationId xmlns:a16="http://schemas.microsoft.com/office/drawing/2014/main" id="{F5DA1B9D-14F4-493A-8DB5-D5E6E78F8D8B}"/>
                    </a:ext>
                  </a:extLst>
                </p14:cNvPr>
                <p14:cNvContentPartPr/>
                <p14:nvPr/>
              </p14:nvContentPartPr>
              <p14:xfrm>
                <a:off x="900013" y="2205192"/>
                <a:ext cx="24120" cy="79560"/>
              </p14:xfrm>
            </p:contentPart>
          </mc:Choice>
          <mc:Fallback>
            <p:pic>
              <p:nvPicPr>
                <p:cNvPr id="166955" name="Freihand 166954">
                  <a:extLst>
                    <a:ext uri="{FF2B5EF4-FFF2-40B4-BE49-F238E27FC236}">
                      <a16:creationId xmlns:a16="http://schemas.microsoft.com/office/drawing/2014/main" id="{F5DA1B9D-14F4-493A-8DB5-D5E6E78F8D8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95693" y="2200872"/>
                  <a:ext cx="32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66956" name="Freihand 166955">
                  <a:extLst>
                    <a:ext uri="{FF2B5EF4-FFF2-40B4-BE49-F238E27FC236}">
                      <a16:creationId xmlns:a16="http://schemas.microsoft.com/office/drawing/2014/main" id="{4CCEF2D6-0592-4B44-A95A-6B03C40796DD}"/>
                    </a:ext>
                  </a:extLst>
                </p14:cNvPr>
                <p14:cNvContentPartPr/>
                <p14:nvPr/>
              </p14:nvContentPartPr>
              <p14:xfrm>
                <a:off x="957253" y="2243352"/>
                <a:ext cx="171000" cy="51120"/>
              </p14:xfrm>
            </p:contentPart>
          </mc:Choice>
          <mc:Fallback>
            <p:pic>
              <p:nvPicPr>
                <p:cNvPr id="166956" name="Freihand 166955">
                  <a:extLst>
                    <a:ext uri="{FF2B5EF4-FFF2-40B4-BE49-F238E27FC236}">
                      <a16:creationId xmlns:a16="http://schemas.microsoft.com/office/drawing/2014/main" id="{4CCEF2D6-0592-4B44-A95A-6B03C40796D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52933" y="2239032"/>
                  <a:ext cx="179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66957" name="Freihand 166956">
                  <a:extLst>
                    <a:ext uri="{FF2B5EF4-FFF2-40B4-BE49-F238E27FC236}">
                      <a16:creationId xmlns:a16="http://schemas.microsoft.com/office/drawing/2014/main" id="{2015DEEE-8C36-4E82-976D-298CA946D33E}"/>
                    </a:ext>
                  </a:extLst>
                </p14:cNvPr>
                <p14:cNvContentPartPr/>
                <p14:nvPr/>
              </p14:nvContentPartPr>
              <p14:xfrm>
                <a:off x="1188013" y="2242992"/>
                <a:ext cx="53640" cy="66240"/>
              </p14:xfrm>
            </p:contentPart>
          </mc:Choice>
          <mc:Fallback>
            <p:pic>
              <p:nvPicPr>
                <p:cNvPr id="166957" name="Freihand 166956">
                  <a:extLst>
                    <a:ext uri="{FF2B5EF4-FFF2-40B4-BE49-F238E27FC236}">
                      <a16:creationId xmlns:a16="http://schemas.microsoft.com/office/drawing/2014/main" id="{2015DEEE-8C36-4E82-976D-298CA946D33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83693" y="2238672"/>
                  <a:ext cx="6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66958" name="Freihand 166957">
                  <a:extLst>
                    <a:ext uri="{FF2B5EF4-FFF2-40B4-BE49-F238E27FC236}">
                      <a16:creationId xmlns:a16="http://schemas.microsoft.com/office/drawing/2014/main" id="{C418A6EF-B3E1-4AA7-A78C-462E868E72BA}"/>
                    </a:ext>
                  </a:extLst>
                </p14:cNvPr>
                <p14:cNvContentPartPr/>
                <p14:nvPr/>
              </p14:nvContentPartPr>
              <p14:xfrm>
                <a:off x="1183693" y="2229672"/>
                <a:ext cx="3960" cy="88920"/>
              </p14:xfrm>
            </p:contentPart>
          </mc:Choice>
          <mc:Fallback>
            <p:pic>
              <p:nvPicPr>
                <p:cNvPr id="166958" name="Freihand 166957">
                  <a:extLst>
                    <a:ext uri="{FF2B5EF4-FFF2-40B4-BE49-F238E27FC236}">
                      <a16:creationId xmlns:a16="http://schemas.microsoft.com/office/drawing/2014/main" id="{C418A6EF-B3E1-4AA7-A78C-462E868E72B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79373" y="2225352"/>
                  <a:ext cx="12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66959" name="Freihand 166958">
                  <a:extLst>
                    <a:ext uri="{FF2B5EF4-FFF2-40B4-BE49-F238E27FC236}">
                      <a16:creationId xmlns:a16="http://schemas.microsoft.com/office/drawing/2014/main" id="{F18ED406-D432-4DB2-A669-2BB954C91980}"/>
                    </a:ext>
                  </a:extLst>
                </p14:cNvPr>
                <p14:cNvContentPartPr/>
                <p14:nvPr/>
              </p14:nvContentPartPr>
              <p14:xfrm>
                <a:off x="1241653" y="2242632"/>
                <a:ext cx="69840" cy="75240"/>
              </p14:xfrm>
            </p:contentPart>
          </mc:Choice>
          <mc:Fallback>
            <p:pic>
              <p:nvPicPr>
                <p:cNvPr id="166959" name="Freihand 166958">
                  <a:extLst>
                    <a:ext uri="{FF2B5EF4-FFF2-40B4-BE49-F238E27FC236}">
                      <a16:creationId xmlns:a16="http://schemas.microsoft.com/office/drawing/2014/main" id="{F18ED406-D432-4DB2-A669-2BB954C9198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237333" y="2238312"/>
                  <a:ext cx="78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66960" name="Freihand 166959">
                  <a:extLst>
                    <a:ext uri="{FF2B5EF4-FFF2-40B4-BE49-F238E27FC236}">
                      <a16:creationId xmlns:a16="http://schemas.microsoft.com/office/drawing/2014/main" id="{E74AE9E1-3C01-4D3A-9486-2C1002E12A17}"/>
                    </a:ext>
                  </a:extLst>
                </p14:cNvPr>
                <p14:cNvContentPartPr/>
                <p14:nvPr/>
              </p14:nvContentPartPr>
              <p14:xfrm>
                <a:off x="1320493" y="2207712"/>
                <a:ext cx="212400" cy="103320"/>
              </p14:xfrm>
            </p:contentPart>
          </mc:Choice>
          <mc:Fallback>
            <p:pic>
              <p:nvPicPr>
                <p:cNvPr id="166960" name="Freihand 166959">
                  <a:extLst>
                    <a:ext uri="{FF2B5EF4-FFF2-40B4-BE49-F238E27FC236}">
                      <a16:creationId xmlns:a16="http://schemas.microsoft.com/office/drawing/2014/main" id="{E74AE9E1-3C01-4D3A-9486-2C1002E12A1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316173" y="2203392"/>
                  <a:ext cx="221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66961" name="Freihand 166960">
                  <a:extLst>
                    <a:ext uri="{FF2B5EF4-FFF2-40B4-BE49-F238E27FC236}">
                      <a16:creationId xmlns:a16="http://schemas.microsoft.com/office/drawing/2014/main" id="{087A019A-D0F1-4557-8294-6A7A5E5C81B6}"/>
                    </a:ext>
                  </a:extLst>
                </p14:cNvPr>
                <p14:cNvContentPartPr/>
                <p14:nvPr/>
              </p14:nvContentPartPr>
              <p14:xfrm>
                <a:off x="1327333" y="2140752"/>
                <a:ext cx="360" cy="360"/>
              </p14:xfrm>
            </p:contentPart>
          </mc:Choice>
          <mc:Fallback>
            <p:pic>
              <p:nvPicPr>
                <p:cNvPr id="166961" name="Freihand 166960">
                  <a:extLst>
                    <a:ext uri="{FF2B5EF4-FFF2-40B4-BE49-F238E27FC236}">
                      <a16:creationId xmlns:a16="http://schemas.microsoft.com/office/drawing/2014/main" id="{087A019A-D0F1-4557-8294-6A7A5E5C81B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23013" y="21364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67249" name="Freihand 167248">
                  <a:extLst>
                    <a:ext uri="{FF2B5EF4-FFF2-40B4-BE49-F238E27FC236}">
                      <a16:creationId xmlns:a16="http://schemas.microsoft.com/office/drawing/2014/main" id="{709ADCD2-87EE-49B1-9039-97756C9DF757}"/>
                    </a:ext>
                  </a:extLst>
                </p14:cNvPr>
                <p14:cNvContentPartPr/>
                <p14:nvPr/>
              </p14:nvContentPartPr>
              <p14:xfrm>
                <a:off x="4981726" y="2323992"/>
                <a:ext cx="282240" cy="409320"/>
              </p14:xfrm>
            </p:contentPart>
          </mc:Choice>
          <mc:Fallback>
            <p:pic>
              <p:nvPicPr>
                <p:cNvPr id="167249" name="Freihand 167248">
                  <a:extLst>
                    <a:ext uri="{FF2B5EF4-FFF2-40B4-BE49-F238E27FC236}">
                      <a16:creationId xmlns:a16="http://schemas.microsoft.com/office/drawing/2014/main" id="{709ADCD2-87EE-49B1-9039-97756C9DF757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977406" y="2319672"/>
                  <a:ext cx="2908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167251" name="Freihand 167250">
                  <a:extLst>
                    <a:ext uri="{FF2B5EF4-FFF2-40B4-BE49-F238E27FC236}">
                      <a16:creationId xmlns:a16="http://schemas.microsoft.com/office/drawing/2014/main" id="{0127FDD8-54EA-472F-88F6-42578440458C}"/>
                    </a:ext>
                  </a:extLst>
                </p14:cNvPr>
                <p14:cNvContentPartPr/>
                <p14:nvPr/>
              </p14:nvContentPartPr>
              <p14:xfrm>
                <a:off x="522766" y="2206272"/>
                <a:ext cx="393480" cy="702360"/>
              </p14:xfrm>
            </p:contentPart>
          </mc:Choice>
          <mc:Fallback>
            <p:pic>
              <p:nvPicPr>
                <p:cNvPr id="167251" name="Freihand 167250">
                  <a:extLst>
                    <a:ext uri="{FF2B5EF4-FFF2-40B4-BE49-F238E27FC236}">
                      <a16:creationId xmlns:a16="http://schemas.microsoft.com/office/drawing/2014/main" id="{0127FDD8-54EA-472F-88F6-42578440458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18446" y="2201952"/>
                  <a:ext cx="402120" cy="71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167253" name="Freihand 167252">
                <a:extLst>
                  <a:ext uri="{FF2B5EF4-FFF2-40B4-BE49-F238E27FC236}">
                    <a16:creationId xmlns:a16="http://schemas.microsoft.com/office/drawing/2014/main" id="{09B88FE4-D841-407C-812A-00E85CBF2CF5}"/>
                  </a:ext>
                </a:extLst>
              </p14:cNvPr>
              <p14:cNvContentPartPr/>
              <p14:nvPr/>
            </p14:nvContentPartPr>
            <p14:xfrm>
              <a:off x="5523886" y="4942992"/>
              <a:ext cx="1489680" cy="531000"/>
            </p14:xfrm>
          </p:contentPart>
        </mc:Choice>
        <mc:Fallback>
          <p:pic>
            <p:nvPicPr>
              <p:cNvPr id="167253" name="Freihand 167252">
                <a:extLst>
                  <a:ext uri="{FF2B5EF4-FFF2-40B4-BE49-F238E27FC236}">
                    <a16:creationId xmlns:a16="http://schemas.microsoft.com/office/drawing/2014/main" id="{09B88FE4-D841-407C-812A-00E85CBF2CF5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5519566" y="4938672"/>
                <a:ext cx="1498320" cy="5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295" name="Gruppieren 167294">
            <a:extLst>
              <a:ext uri="{FF2B5EF4-FFF2-40B4-BE49-F238E27FC236}">
                <a16:creationId xmlns:a16="http://schemas.microsoft.com/office/drawing/2014/main" id="{B87F1510-A07A-42F2-9BF5-318ACDDB5721}"/>
              </a:ext>
            </a:extLst>
          </p:cNvPr>
          <p:cNvGrpSpPr/>
          <p:nvPr/>
        </p:nvGrpSpPr>
        <p:grpSpPr>
          <a:xfrm>
            <a:off x="4822606" y="4867752"/>
            <a:ext cx="2927520" cy="1228320"/>
            <a:chOff x="4822606" y="4867752"/>
            <a:chExt cx="2927520" cy="12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67266" name="Freihand 167265">
                  <a:extLst>
                    <a:ext uri="{FF2B5EF4-FFF2-40B4-BE49-F238E27FC236}">
                      <a16:creationId xmlns:a16="http://schemas.microsoft.com/office/drawing/2014/main" id="{8F122BBA-9AC9-4162-BD85-12AB47A29911}"/>
                    </a:ext>
                  </a:extLst>
                </p14:cNvPr>
                <p14:cNvContentPartPr/>
                <p14:nvPr/>
              </p14:nvContentPartPr>
              <p14:xfrm>
                <a:off x="5197366" y="4930032"/>
                <a:ext cx="23040" cy="501120"/>
              </p14:xfrm>
            </p:contentPart>
          </mc:Choice>
          <mc:Fallback>
            <p:pic>
              <p:nvPicPr>
                <p:cNvPr id="167266" name="Freihand 167265">
                  <a:extLst>
                    <a:ext uri="{FF2B5EF4-FFF2-40B4-BE49-F238E27FC236}">
                      <a16:creationId xmlns:a16="http://schemas.microsoft.com/office/drawing/2014/main" id="{8F122BBA-9AC9-4162-BD85-12AB47A2991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193046" y="4925712"/>
                  <a:ext cx="316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67267" name="Freihand 167266">
                  <a:extLst>
                    <a:ext uri="{FF2B5EF4-FFF2-40B4-BE49-F238E27FC236}">
                      <a16:creationId xmlns:a16="http://schemas.microsoft.com/office/drawing/2014/main" id="{5E822AFB-1AE4-48B4-92B2-767E66842AE8}"/>
                    </a:ext>
                  </a:extLst>
                </p14:cNvPr>
                <p14:cNvContentPartPr/>
                <p14:nvPr/>
              </p14:nvContentPartPr>
              <p14:xfrm>
                <a:off x="5229406" y="5400192"/>
                <a:ext cx="524520" cy="51480"/>
              </p14:xfrm>
            </p:contentPart>
          </mc:Choice>
          <mc:Fallback>
            <p:pic>
              <p:nvPicPr>
                <p:cNvPr id="167267" name="Freihand 167266">
                  <a:extLst>
                    <a:ext uri="{FF2B5EF4-FFF2-40B4-BE49-F238E27FC236}">
                      <a16:creationId xmlns:a16="http://schemas.microsoft.com/office/drawing/2014/main" id="{5E822AFB-1AE4-48B4-92B2-767E66842AE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225086" y="5395872"/>
                  <a:ext cx="533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67268" name="Freihand 167267">
                  <a:extLst>
                    <a:ext uri="{FF2B5EF4-FFF2-40B4-BE49-F238E27FC236}">
                      <a16:creationId xmlns:a16="http://schemas.microsoft.com/office/drawing/2014/main" id="{3BA02DA4-9E91-4646-BCF9-D56A7C1C0B67}"/>
                    </a:ext>
                  </a:extLst>
                </p14:cNvPr>
                <p14:cNvContentPartPr/>
                <p14:nvPr/>
              </p14:nvContentPartPr>
              <p14:xfrm>
                <a:off x="5746726" y="4877112"/>
                <a:ext cx="35640" cy="538200"/>
              </p14:xfrm>
            </p:contentPart>
          </mc:Choice>
          <mc:Fallback>
            <p:pic>
              <p:nvPicPr>
                <p:cNvPr id="167268" name="Freihand 167267">
                  <a:extLst>
                    <a:ext uri="{FF2B5EF4-FFF2-40B4-BE49-F238E27FC236}">
                      <a16:creationId xmlns:a16="http://schemas.microsoft.com/office/drawing/2014/main" id="{3BA02DA4-9E91-4646-BCF9-D56A7C1C0B6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742406" y="4872792"/>
                  <a:ext cx="4428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67269" name="Freihand 167268">
                  <a:extLst>
                    <a:ext uri="{FF2B5EF4-FFF2-40B4-BE49-F238E27FC236}">
                      <a16:creationId xmlns:a16="http://schemas.microsoft.com/office/drawing/2014/main" id="{F2BD674A-5FE3-4CBE-A5B7-C2AB4FB05634}"/>
                    </a:ext>
                  </a:extLst>
                </p14:cNvPr>
                <p14:cNvContentPartPr/>
                <p14:nvPr/>
              </p14:nvContentPartPr>
              <p14:xfrm>
                <a:off x="5199526" y="4867752"/>
                <a:ext cx="522000" cy="46440"/>
              </p14:xfrm>
            </p:contentPart>
          </mc:Choice>
          <mc:Fallback>
            <p:pic>
              <p:nvPicPr>
                <p:cNvPr id="167269" name="Freihand 167268">
                  <a:extLst>
                    <a:ext uri="{FF2B5EF4-FFF2-40B4-BE49-F238E27FC236}">
                      <a16:creationId xmlns:a16="http://schemas.microsoft.com/office/drawing/2014/main" id="{F2BD674A-5FE3-4CBE-A5B7-C2AB4FB05634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195206" y="4863432"/>
                  <a:ext cx="530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67271" name="Freihand 167270">
                  <a:extLst>
                    <a:ext uri="{FF2B5EF4-FFF2-40B4-BE49-F238E27FC236}">
                      <a16:creationId xmlns:a16="http://schemas.microsoft.com/office/drawing/2014/main" id="{182BE624-45F2-4175-9C75-C947D6A1D869}"/>
                    </a:ext>
                  </a:extLst>
                </p14:cNvPr>
                <p14:cNvContentPartPr/>
                <p14:nvPr/>
              </p14:nvContentPartPr>
              <p14:xfrm>
                <a:off x="5207086" y="5049552"/>
                <a:ext cx="190800" cy="266400"/>
              </p14:xfrm>
            </p:contentPart>
          </mc:Choice>
          <mc:Fallback>
            <p:pic>
              <p:nvPicPr>
                <p:cNvPr id="167271" name="Freihand 167270">
                  <a:extLst>
                    <a:ext uri="{FF2B5EF4-FFF2-40B4-BE49-F238E27FC236}">
                      <a16:creationId xmlns:a16="http://schemas.microsoft.com/office/drawing/2014/main" id="{182BE624-45F2-4175-9C75-C947D6A1D86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202766" y="5045232"/>
                  <a:ext cx="199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67272" name="Freihand 167271">
                  <a:extLst>
                    <a:ext uri="{FF2B5EF4-FFF2-40B4-BE49-F238E27FC236}">
                      <a16:creationId xmlns:a16="http://schemas.microsoft.com/office/drawing/2014/main" id="{2AA615CB-A2F4-449C-9566-5A2208035113}"/>
                    </a:ext>
                  </a:extLst>
                </p14:cNvPr>
                <p14:cNvContentPartPr/>
                <p14:nvPr/>
              </p14:nvContentPartPr>
              <p14:xfrm>
                <a:off x="5482846" y="5199312"/>
                <a:ext cx="154080" cy="47880"/>
              </p14:xfrm>
            </p:contentPart>
          </mc:Choice>
          <mc:Fallback>
            <p:pic>
              <p:nvPicPr>
                <p:cNvPr id="167272" name="Freihand 167271">
                  <a:extLst>
                    <a:ext uri="{FF2B5EF4-FFF2-40B4-BE49-F238E27FC236}">
                      <a16:creationId xmlns:a16="http://schemas.microsoft.com/office/drawing/2014/main" id="{2AA615CB-A2F4-449C-9566-5A2208035113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478526" y="5194992"/>
                  <a:ext cx="162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67274" name="Freihand 167273">
                  <a:extLst>
                    <a:ext uri="{FF2B5EF4-FFF2-40B4-BE49-F238E27FC236}">
                      <a16:creationId xmlns:a16="http://schemas.microsoft.com/office/drawing/2014/main" id="{41D39774-A204-4F9C-8B2D-BAACDA83BB32}"/>
                    </a:ext>
                  </a:extLst>
                </p14:cNvPr>
                <p14:cNvContentPartPr/>
                <p14:nvPr/>
              </p14:nvContentPartPr>
              <p14:xfrm>
                <a:off x="5149126" y="4883592"/>
                <a:ext cx="605160" cy="592920"/>
              </p14:xfrm>
            </p:contentPart>
          </mc:Choice>
          <mc:Fallback>
            <p:pic>
              <p:nvPicPr>
                <p:cNvPr id="167274" name="Freihand 167273">
                  <a:extLst>
                    <a:ext uri="{FF2B5EF4-FFF2-40B4-BE49-F238E27FC236}">
                      <a16:creationId xmlns:a16="http://schemas.microsoft.com/office/drawing/2014/main" id="{41D39774-A204-4F9C-8B2D-BAACDA83BB32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144806" y="4879272"/>
                  <a:ext cx="61380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167275" name="Freihand 167274">
                  <a:extLst>
                    <a:ext uri="{FF2B5EF4-FFF2-40B4-BE49-F238E27FC236}">
                      <a16:creationId xmlns:a16="http://schemas.microsoft.com/office/drawing/2014/main" id="{67D18408-3F76-4927-9B3F-45BCFC9FE33B}"/>
                    </a:ext>
                  </a:extLst>
                </p14:cNvPr>
                <p14:cNvContentPartPr/>
                <p14:nvPr/>
              </p14:nvContentPartPr>
              <p14:xfrm>
                <a:off x="5139406" y="5488392"/>
                <a:ext cx="111240" cy="264960"/>
              </p14:xfrm>
            </p:contentPart>
          </mc:Choice>
          <mc:Fallback>
            <p:pic>
              <p:nvPicPr>
                <p:cNvPr id="167275" name="Freihand 167274">
                  <a:extLst>
                    <a:ext uri="{FF2B5EF4-FFF2-40B4-BE49-F238E27FC236}">
                      <a16:creationId xmlns:a16="http://schemas.microsoft.com/office/drawing/2014/main" id="{67D18408-3F76-4927-9B3F-45BCFC9FE33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135086" y="5484072"/>
                  <a:ext cx="119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67276" name="Freihand 167275">
                  <a:extLst>
                    <a:ext uri="{FF2B5EF4-FFF2-40B4-BE49-F238E27FC236}">
                      <a16:creationId xmlns:a16="http://schemas.microsoft.com/office/drawing/2014/main" id="{3945B398-DB1D-40B1-8C41-9B4FAD1CBF53}"/>
                    </a:ext>
                  </a:extLst>
                </p14:cNvPr>
                <p14:cNvContentPartPr/>
                <p14:nvPr/>
              </p14:nvContentPartPr>
              <p14:xfrm>
                <a:off x="5068486" y="5398752"/>
                <a:ext cx="258120" cy="215640"/>
              </p14:xfrm>
            </p:contentPart>
          </mc:Choice>
          <mc:Fallback>
            <p:pic>
              <p:nvPicPr>
                <p:cNvPr id="167276" name="Freihand 167275">
                  <a:extLst>
                    <a:ext uri="{FF2B5EF4-FFF2-40B4-BE49-F238E27FC236}">
                      <a16:creationId xmlns:a16="http://schemas.microsoft.com/office/drawing/2014/main" id="{3945B398-DB1D-40B1-8C41-9B4FAD1CBF5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064166" y="5394432"/>
                  <a:ext cx="266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67278" name="Freihand 167277">
                  <a:extLst>
                    <a:ext uri="{FF2B5EF4-FFF2-40B4-BE49-F238E27FC236}">
                      <a16:creationId xmlns:a16="http://schemas.microsoft.com/office/drawing/2014/main" id="{1A9F683A-6E8F-4E88-85BC-DC8F49167F28}"/>
                    </a:ext>
                  </a:extLst>
                </p14:cNvPr>
                <p14:cNvContentPartPr/>
                <p14:nvPr/>
              </p14:nvContentPartPr>
              <p14:xfrm>
                <a:off x="4822606" y="5859192"/>
                <a:ext cx="77040" cy="141120"/>
              </p14:xfrm>
            </p:contentPart>
          </mc:Choice>
          <mc:Fallback>
            <p:pic>
              <p:nvPicPr>
                <p:cNvPr id="167278" name="Freihand 167277">
                  <a:extLst>
                    <a:ext uri="{FF2B5EF4-FFF2-40B4-BE49-F238E27FC236}">
                      <a16:creationId xmlns:a16="http://schemas.microsoft.com/office/drawing/2014/main" id="{1A9F683A-6E8F-4E88-85BC-DC8F49167F2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818286" y="5854872"/>
                  <a:ext cx="85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67279" name="Freihand 167278">
                  <a:extLst>
                    <a:ext uri="{FF2B5EF4-FFF2-40B4-BE49-F238E27FC236}">
                      <a16:creationId xmlns:a16="http://schemas.microsoft.com/office/drawing/2014/main" id="{55C76C3A-693D-4824-A95D-4586F73C022C}"/>
                    </a:ext>
                  </a:extLst>
                </p14:cNvPr>
                <p14:cNvContentPartPr/>
                <p14:nvPr/>
              </p14:nvContentPartPr>
              <p14:xfrm>
                <a:off x="4876966" y="5836872"/>
                <a:ext cx="25200" cy="172800"/>
              </p14:xfrm>
            </p:contentPart>
          </mc:Choice>
          <mc:Fallback>
            <p:pic>
              <p:nvPicPr>
                <p:cNvPr id="167279" name="Freihand 167278">
                  <a:extLst>
                    <a:ext uri="{FF2B5EF4-FFF2-40B4-BE49-F238E27FC236}">
                      <a16:creationId xmlns:a16="http://schemas.microsoft.com/office/drawing/2014/main" id="{55C76C3A-693D-4824-A95D-4586F73C022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872646" y="5832552"/>
                  <a:ext cx="33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67280" name="Freihand 167279">
                  <a:extLst>
                    <a:ext uri="{FF2B5EF4-FFF2-40B4-BE49-F238E27FC236}">
                      <a16:creationId xmlns:a16="http://schemas.microsoft.com/office/drawing/2014/main" id="{1DE9BE62-0B1A-4535-A7D8-5878E680099D}"/>
                    </a:ext>
                  </a:extLst>
                </p14:cNvPr>
                <p14:cNvContentPartPr/>
                <p14:nvPr/>
              </p14:nvContentPartPr>
              <p14:xfrm>
                <a:off x="4854646" y="5919672"/>
                <a:ext cx="215280" cy="61200"/>
              </p14:xfrm>
            </p:contentPart>
          </mc:Choice>
          <mc:Fallback>
            <p:pic>
              <p:nvPicPr>
                <p:cNvPr id="167280" name="Freihand 167279">
                  <a:extLst>
                    <a:ext uri="{FF2B5EF4-FFF2-40B4-BE49-F238E27FC236}">
                      <a16:creationId xmlns:a16="http://schemas.microsoft.com/office/drawing/2014/main" id="{1DE9BE62-0B1A-4535-A7D8-5878E680099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850326" y="5915352"/>
                  <a:ext cx="223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67281" name="Freihand 167280">
                  <a:extLst>
                    <a:ext uri="{FF2B5EF4-FFF2-40B4-BE49-F238E27FC236}">
                      <a16:creationId xmlns:a16="http://schemas.microsoft.com/office/drawing/2014/main" id="{48DBC43F-26B2-42F0-B66A-FAA2B2F36E60}"/>
                    </a:ext>
                  </a:extLst>
                </p14:cNvPr>
                <p14:cNvContentPartPr/>
                <p14:nvPr/>
              </p14:nvContentPartPr>
              <p14:xfrm>
                <a:off x="5102686" y="5899512"/>
                <a:ext cx="127440" cy="196560"/>
              </p14:xfrm>
            </p:contentPart>
          </mc:Choice>
          <mc:Fallback>
            <p:pic>
              <p:nvPicPr>
                <p:cNvPr id="167281" name="Freihand 167280">
                  <a:extLst>
                    <a:ext uri="{FF2B5EF4-FFF2-40B4-BE49-F238E27FC236}">
                      <a16:creationId xmlns:a16="http://schemas.microsoft.com/office/drawing/2014/main" id="{48DBC43F-26B2-42F0-B66A-FAA2B2F36E6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098366" y="5895192"/>
                  <a:ext cx="136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67282" name="Freihand 167281">
                  <a:extLst>
                    <a:ext uri="{FF2B5EF4-FFF2-40B4-BE49-F238E27FC236}">
                      <a16:creationId xmlns:a16="http://schemas.microsoft.com/office/drawing/2014/main" id="{785BC7D2-18AE-4001-8909-89B50D72E24D}"/>
                    </a:ext>
                  </a:extLst>
                </p14:cNvPr>
                <p14:cNvContentPartPr/>
                <p14:nvPr/>
              </p14:nvContentPartPr>
              <p14:xfrm>
                <a:off x="5239126" y="5835792"/>
                <a:ext cx="71640" cy="155880"/>
              </p14:xfrm>
            </p:contentPart>
          </mc:Choice>
          <mc:Fallback>
            <p:pic>
              <p:nvPicPr>
                <p:cNvPr id="167282" name="Freihand 167281">
                  <a:extLst>
                    <a:ext uri="{FF2B5EF4-FFF2-40B4-BE49-F238E27FC236}">
                      <a16:creationId xmlns:a16="http://schemas.microsoft.com/office/drawing/2014/main" id="{785BC7D2-18AE-4001-8909-89B50D72E24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234806" y="5831472"/>
                  <a:ext cx="80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67283" name="Freihand 167282">
                  <a:extLst>
                    <a:ext uri="{FF2B5EF4-FFF2-40B4-BE49-F238E27FC236}">
                      <a16:creationId xmlns:a16="http://schemas.microsoft.com/office/drawing/2014/main" id="{DC46999D-F9B1-40C9-A810-F9FEC3B39978}"/>
                    </a:ext>
                  </a:extLst>
                </p14:cNvPr>
                <p14:cNvContentPartPr/>
                <p14:nvPr/>
              </p14:nvContentPartPr>
              <p14:xfrm>
                <a:off x="5341726" y="5817072"/>
                <a:ext cx="198720" cy="172800"/>
              </p14:xfrm>
            </p:contentPart>
          </mc:Choice>
          <mc:Fallback>
            <p:pic>
              <p:nvPicPr>
                <p:cNvPr id="167283" name="Freihand 167282">
                  <a:extLst>
                    <a:ext uri="{FF2B5EF4-FFF2-40B4-BE49-F238E27FC236}">
                      <a16:creationId xmlns:a16="http://schemas.microsoft.com/office/drawing/2014/main" id="{DC46999D-F9B1-40C9-A810-F9FEC3B39978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337406" y="5812752"/>
                  <a:ext cx="207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67284" name="Freihand 167283">
                  <a:extLst>
                    <a:ext uri="{FF2B5EF4-FFF2-40B4-BE49-F238E27FC236}">
                      <a16:creationId xmlns:a16="http://schemas.microsoft.com/office/drawing/2014/main" id="{25A800D0-1E8C-41F1-8D77-892DF672538D}"/>
                    </a:ext>
                  </a:extLst>
                </p14:cNvPr>
                <p14:cNvContentPartPr/>
                <p14:nvPr/>
              </p14:nvContentPartPr>
              <p14:xfrm>
                <a:off x="5738086" y="5780352"/>
                <a:ext cx="230400" cy="230040"/>
              </p14:xfrm>
            </p:contentPart>
          </mc:Choice>
          <mc:Fallback>
            <p:pic>
              <p:nvPicPr>
                <p:cNvPr id="167284" name="Freihand 167283">
                  <a:extLst>
                    <a:ext uri="{FF2B5EF4-FFF2-40B4-BE49-F238E27FC236}">
                      <a16:creationId xmlns:a16="http://schemas.microsoft.com/office/drawing/2014/main" id="{25A800D0-1E8C-41F1-8D77-892DF672538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733766" y="5776032"/>
                  <a:ext cx="239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67285" name="Freihand 167284">
                  <a:extLst>
                    <a:ext uri="{FF2B5EF4-FFF2-40B4-BE49-F238E27FC236}">
                      <a16:creationId xmlns:a16="http://schemas.microsoft.com/office/drawing/2014/main" id="{2A52F616-2301-44CE-A7AC-CD0533FA1290}"/>
                    </a:ext>
                  </a:extLst>
                </p14:cNvPr>
                <p14:cNvContentPartPr/>
                <p14:nvPr/>
              </p14:nvContentPartPr>
              <p14:xfrm>
                <a:off x="5945086" y="5799432"/>
                <a:ext cx="181440" cy="219960"/>
              </p14:xfrm>
            </p:contentPart>
          </mc:Choice>
          <mc:Fallback>
            <p:pic>
              <p:nvPicPr>
                <p:cNvPr id="167285" name="Freihand 167284">
                  <a:extLst>
                    <a:ext uri="{FF2B5EF4-FFF2-40B4-BE49-F238E27FC236}">
                      <a16:creationId xmlns:a16="http://schemas.microsoft.com/office/drawing/2014/main" id="{2A52F616-2301-44CE-A7AC-CD0533FA1290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940766" y="5794752"/>
                  <a:ext cx="190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67286" name="Freihand 167285">
                  <a:extLst>
                    <a:ext uri="{FF2B5EF4-FFF2-40B4-BE49-F238E27FC236}">
                      <a16:creationId xmlns:a16="http://schemas.microsoft.com/office/drawing/2014/main" id="{FFDAC62C-8FBF-48B3-97D7-051C80EC8740}"/>
                    </a:ext>
                  </a:extLst>
                </p14:cNvPr>
                <p14:cNvContentPartPr/>
                <p14:nvPr/>
              </p14:nvContentPartPr>
              <p14:xfrm>
                <a:off x="6313726" y="5789712"/>
                <a:ext cx="272880" cy="118080"/>
              </p14:xfrm>
            </p:contentPart>
          </mc:Choice>
          <mc:Fallback>
            <p:pic>
              <p:nvPicPr>
                <p:cNvPr id="167286" name="Freihand 167285">
                  <a:extLst>
                    <a:ext uri="{FF2B5EF4-FFF2-40B4-BE49-F238E27FC236}">
                      <a16:creationId xmlns:a16="http://schemas.microsoft.com/office/drawing/2014/main" id="{FFDAC62C-8FBF-48B3-97D7-051C80EC874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309406" y="5785392"/>
                  <a:ext cx="281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67287" name="Freihand 167286">
                  <a:extLst>
                    <a:ext uri="{FF2B5EF4-FFF2-40B4-BE49-F238E27FC236}">
                      <a16:creationId xmlns:a16="http://schemas.microsoft.com/office/drawing/2014/main" id="{9EAD32C4-48E6-4B60-84AF-B3F23F0858B7}"/>
                    </a:ext>
                  </a:extLst>
                </p14:cNvPr>
                <p14:cNvContentPartPr/>
                <p14:nvPr/>
              </p14:nvContentPartPr>
              <p14:xfrm>
                <a:off x="6753646" y="5813112"/>
                <a:ext cx="33120" cy="137160"/>
              </p14:xfrm>
            </p:contentPart>
          </mc:Choice>
          <mc:Fallback>
            <p:pic>
              <p:nvPicPr>
                <p:cNvPr id="167287" name="Freihand 167286">
                  <a:extLst>
                    <a:ext uri="{FF2B5EF4-FFF2-40B4-BE49-F238E27FC236}">
                      <a16:creationId xmlns:a16="http://schemas.microsoft.com/office/drawing/2014/main" id="{9EAD32C4-48E6-4B60-84AF-B3F23F0858B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749326" y="5808792"/>
                  <a:ext cx="41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67288" name="Freihand 167287">
                  <a:extLst>
                    <a:ext uri="{FF2B5EF4-FFF2-40B4-BE49-F238E27FC236}">
                      <a16:creationId xmlns:a16="http://schemas.microsoft.com/office/drawing/2014/main" id="{275A4D7E-3261-4917-BA32-8EB3A7F49DC4}"/>
                    </a:ext>
                  </a:extLst>
                </p14:cNvPr>
                <p14:cNvContentPartPr/>
                <p14:nvPr/>
              </p14:nvContentPartPr>
              <p14:xfrm>
                <a:off x="6759766" y="5788992"/>
                <a:ext cx="129240" cy="127080"/>
              </p14:xfrm>
            </p:contentPart>
          </mc:Choice>
          <mc:Fallback>
            <p:pic>
              <p:nvPicPr>
                <p:cNvPr id="167288" name="Freihand 167287">
                  <a:extLst>
                    <a:ext uri="{FF2B5EF4-FFF2-40B4-BE49-F238E27FC236}">
                      <a16:creationId xmlns:a16="http://schemas.microsoft.com/office/drawing/2014/main" id="{275A4D7E-3261-4917-BA32-8EB3A7F49DC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755446" y="5784672"/>
                  <a:ext cx="137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67289" name="Freihand 167288">
                  <a:extLst>
                    <a:ext uri="{FF2B5EF4-FFF2-40B4-BE49-F238E27FC236}">
                      <a16:creationId xmlns:a16="http://schemas.microsoft.com/office/drawing/2014/main" id="{ED8E61A6-3522-41A1-AFA0-E801B4E52811}"/>
                    </a:ext>
                  </a:extLst>
                </p14:cNvPr>
                <p14:cNvContentPartPr/>
                <p14:nvPr/>
              </p14:nvContentPartPr>
              <p14:xfrm>
                <a:off x="6917806" y="5845152"/>
                <a:ext cx="86040" cy="78120"/>
              </p14:xfrm>
            </p:contentPart>
          </mc:Choice>
          <mc:Fallback>
            <p:pic>
              <p:nvPicPr>
                <p:cNvPr id="167289" name="Freihand 167288">
                  <a:extLst>
                    <a:ext uri="{FF2B5EF4-FFF2-40B4-BE49-F238E27FC236}">
                      <a16:creationId xmlns:a16="http://schemas.microsoft.com/office/drawing/2014/main" id="{ED8E61A6-3522-41A1-AFA0-E801B4E5281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913486" y="5840832"/>
                  <a:ext cx="94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67290" name="Freihand 167289">
                  <a:extLst>
                    <a:ext uri="{FF2B5EF4-FFF2-40B4-BE49-F238E27FC236}">
                      <a16:creationId xmlns:a16="http://schemas.microsoft.com/office/drawing/2014/main" id="{49CB9C43-7CA9-40ED-8787-0453F1BF4445}"/>
                    </a:ext>
                  </a:extLst>
                </p14:cNvPr>
                <p14:cNvContentPartPr/>
                <p14:nvPr/>
              </p14:nvContentPartPr>
              <p14:xfrm>
                <a:off x="7066846" y="5749392"/>
                <a:ext cx="95040" cy="161640"/>
              </p14:xfrm>
            </p:contentPart>
          </mc:Choice>
          <mc:Fallback>
            <p:pic>
              <p:nvPicPr>
                <p:cNvPr id="167290" name="Freihand 167289">
                  <a:extLst>
                    <a:ext uri="{FF2B5EF4-FFF2-40B4-BE49-F238E27FC236}">
                      <a16:creationId xmlns:a16="http://schemas.microsoft.com/office/drawing/2014/main" id="{49CB9C43-7CA9-40ED-8787-0453F1BF4445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062526" y="5745072"/>
                  <a:ext cx="103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67291" name="Freihand 167290">
                  <a:extLst>
                    <a:ext uri="{FF2B5EF4-FFF2-40B4-BE49-F238E27FC236}">
                      <a16:creationId xmlns:a16="http://schemas.microsoft.com/office/drawing/2014/main" id="{19EBA640-23D4-4364-90AD-8AA71F311C4D}"/>
                    </a:ext>
                  </a:extLst>
                </p14:cNvPr>
                <p14:cNvContentPartPr/>
                <p14:nvPr/>
              </p14:nvContentPartPr>
              <p14:xfrm>
                <a:off x="7246126" y="5735712"/>
                <a:ext cx="145440" cy="279000"/>
              </p14:xfrm>
            </p:contentPart>
          </mc:Choice>
          <mc:Fallback>
            <p:pic>
              <p:nvPicPr>
                <p:cNvPr id="167291" name="Freihand 167290">
                  <a:extLst>
                    <a:ext uri="{FF2B5EF4-FFF2-40B4-BE49-F238E27FC236}">
                      <a16:creationId xmlns:a16="http://schemas.microsoft.com/office/drawing/2014/main" id="{19EBA640-23D4-4364-90AD-8AA71F311C4D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241806" y="5731392"/>
                  <a:ext cx="154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67292" name="Freihand 167291">
                  <a:extLst>
                    <a:ext uri="{FF2B5EF4-FFF2-40B4-BE49-F238E27FC236}">
                      <a16:creationId xmlns:a16="http://schemas.microsoft.com/office/drawing/2014/main" id="{DEAF894F-D2BF-4A7F-ADA0-7A87C3E567B2}"/>
                    </a:ext>
                  </a:extLst>
                </p14:cNvPr>
                <p14:cNvContentPartPr/>
                <p14:nvPr/>
              </p14:nvContentPartPr>
              <p14:xfrm>
                <a:off x="7434406" y="5838312"/>
                <a:ext cx="98640" cy="45000"/>
              </p14:xfrm>
            </p:contentPart>
          </mc:Choice>
          <mc:Fallback>
            <p:pic>
              <p:nvPicPr>
                <p:cNvPr id="167292" name="Freihand 167291">
                  <a:extLst>
                    <a:ext uri="{FF2B5EF4-FFF2-40B4-BE49-F238E27FC236}">
                      <a16:creationId xmlns:a16="http://schemas.microsoft.com/office/drawing/2014/main" id="{DEAF894F-D2BF-4A7F-ADA0-7A87C3E567B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430086" y="5833992"/>
                  <a:ext cx="107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67293" name="Freihand 167292">
                  <a:extLst>
                    <a:ext uri="{FF2B5EF4-FFF2-40B4-BE49-F238E27FC236}">
                      <a16:creationId xmlns:a16="http://schemas.microsoft.com/office/drawing/2014/main" id="{0F3FB721-3724-4917-95F7-FE215C1E40F5}"/>
                    </a:ext>
                  </a:extLst>
                </p14:cNvPr>
                <p14:cNvContentPartPr/>
                <p14:nvPr/>
              </p14:nvContentPartPr>
              <p14:xfrm>
                <a:off x="7575886" y="5841192"/>
                <a:ext cx="20520" cy="113040"/>
              </p14:xfrm>
            </p:contentPart>
          </mc:Choice>
          <mc:Fallback>
            <p:pic>
              <p:nvPicPr>
                <p:cNvPr id="167293" name="Freihand 167292">
                  <a:extLst>
                    <a:ext uri="{FF2B5EF4-FFF2-40B4-BE49-F238E27FC236}">
                      <a16:creationId xmlns:a16="http://schemas.microsoft.com/office/drawing/2014/main" id="{0F3FB721-3724-4917-95F7-FE215C1E40F5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571566" y="5836872"/>
                  <a:ext cx="29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67294" name="Freihand 167293">
                  <a:extLst>
                    <a:ext uri="{FF2B5EF4-FFF2-40B4-BE49-F238E27FC236}">
                      <a16:creationId xmlns:a16="http://schemas.microsoft.com/office/drawing/2014/main" id="{4D4629F6-E88F-43FD-9F47-CB6D88BA8A61}"/>
                    </a:ext>
                  </a:extLst>
                </p14:cNvPr>
                <p14:cNvContentPartPr/>
                <p14:nvPr/>
              </p14:nvContentPartPr>
              <p14:xfrm>
                <a:off x="7549606" y="5799432"/>
                <a:ext cx="200520" cy="210600"/>
              </p14:xfrm>
            </p:contentPart>
          </mc:Choice>
          <mc:Fallback>
            <p:pic>
              <p:nvPicPr>
                <p:cNvPr id="167294" name="Freihand 167293">
                  <a:extLst>
                    <a:ext uri="{FF2B5EF4-FFF2-40B4-BE49-F238E27FC236}">
                      <a16:creationId xmlns:a16="http://schemas.microsoft.com/office/drawing/2014/main" id="{4D4629F6-E88F-43FD-9F47-CB6D88BA8A6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545286" y="5795112"/>
                  <a:ext cx="20916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330" name="Gruppieren 167329">
            <a:extLst>
              <a:ext uri="{FF2B5EF4-FFF2-40B4-BE49-F238E27FC236}">
                <a16:creationId xmlns:a16="http://schemas.microsoft.com/office/drawing/2014/main" id="{A4C7096B-30A3-4565-B029-8CFC2742F60B}"/>
              </a:ext>
            </a:extLst>
          </p:cNvPr>
          <p:cNvGrpSpPr/>
          <p:nvPr/>
        </p:nvGrpSpPr>
        <p:grpSpPr>
          <a:xfrm>
            <a:off x="1669366" y="5266272"/>
            <a:ext cx="3065400" cy="1011960"/>
            <a:chOff x="1669366" y="5266272"/>
            <a:chExt cx="3065400" cy="10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67296" name="Freihand 167295">
                  <a:extLst>
                    <a:ext uri="{FF2B5EF4-FFF2-40B4-BE49-F238E27FC236}">
                      <a16:creationId xmlns:a16="http://schemas.microsoft.com/office/drawing/2014/main" id="{22CECA95-AD10-4499-AC23-79888D2C9D06}"/>
                    </a:ext>
                  </a:extLst>
                </p14:cNvPr>
                <p14:cNvContentPartPr/>
                <p14:nvPr/>
              </p14:nvContentPartPr>
              <p14:xfrm>
                <a:off x="3617686" y="5330352"/>
                <a:ext cx="972000" cy="260640"/>
              </p14:xfrm>
            </p:contentPart>
          </mc:Choice>
          <mc:Fallback>
            <p:pic>
              <p:nvPicPr>
                <p:cNvPr id="167296" name="Freihand 167295">
                  <a:extLst>
                    <a:ext uri="{FF2B5EF4-FFF2-40B4-BE49-F238E27FC236}">
                      <a16:creationId xmlns:a16="http://schemas.microsoft.com/office/drawing/2014/main" id="{22CECA95-AD10-4499-AC23-79888D2C9D0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613366" y="5326032"/>
                  <a:ext cx="980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67297" name="Freihand 167296">
                  <a:extLst>
                    <a:ext uri="{FF2B5EF4-FFF2-40B4-BE49-F238E27FC236}">
                      <a16:creationId xmlns:a16="http://schemas.microsoft.com/office/drawing/2014/main" id="{83BF2DCE-6180-41D3-8A84-0126FDCC121E}"/>
                    </a:ext>
                  </a:extLst>
                </p14:cNvPr>
                <p14:cNvContentPartPr/>
                <p14:nvPr/>
              </p14:nvContentPartPr>
              <p14:xfrm>
                <a:off x="4482766" y="5266272"/>
                <a:ext cx="252000" cy="187200"/>
              </p14:xfrm>
            </p:contentPart>
          </mc:Choice>
          <mc:Fallback>
            <p:pic>
              <p:nvPicPr>
                <p:cNvPr id="167297" name="Freihand 167296">
                  <a:extLst>
                    <a:ext uri="{FF2B5EF4-FFF2-40B4-BE49-F238E27FC236}">
                      <a16:creationId xmlns:a16="http://schemas.microsoft.com/office/drawing/2014/main" id="{83BF2DCE-6180-41D3-8A84-0126FDCC121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478446" y="5261952"/>
                  <a:ext cx="260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67299" name="Freihand 167298">
                  <a:extLst>
                    <a:ext uri="{FF2B5EF4-FFF2-40B4-BE49-F238E27FC236}">
                      <a16:creationId xmlns:a16="http://schemas.microsoft.com/office/drawing/2014/main" id="{27F0DAC1-87F5-45C2-B0B2-91F15D40E058}"/>
                    </a:ext>
                  </a:extLst>
                </p14:cNvPr>
                <p14:cNvContentPartPr/>
                <p14:nvPr/>
              </p14:nvContentPartPr>
              <p14:xfrm>
                <a:off x="1669366" y="5475072"/>
                <a:ext cx="196560" cy="105840"/>
              </p14:xfrm>
            </p:contentPart>
          </mc:Choice>
          <mc:Fallback>
            <p:pic>
              <p:nvPicPr>
                <p:cNvPr id="167299" name="Freihand 167298">
                  <a:extLst>
                    <a:ext uri="{FF2B5EF4-FFF2-40B4-BE49-F238E27FC236}">
                      <a16:creationId xmlns:a16="http://schemas.microsoft.com/office/drawing/2014/main" id="{27F0DAC1-87F5-45C2-B0B2-91F15D40E05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665046" y="5470752"/>
                  <a:ext cx="205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67300" name="Freihand 167299">
                  <a:extLst>
                    <a:ext uri="{FF2B5EF4-FFF2-40B4-BE49-F238E27FC236}">
                      <a16:creationId xmlns:a16="http://schemas.microsoft.com/office/drawing/2014/main" id="{A0DCFDA9-11F6-4BE1-BC87-9D2F1C6CF3AF}"/>
                    </a:ext>
                  </a:extLst>
                </p14:cNvPr>
                <p14:cNvContentPartPr/>
                <p14:nvPr/>
              </p14:nvContentPartPr>
              <p14:xfrm>
                <a:off x="1837846" y="5398032"/>
                <a:ext cx="28800" cy="10080"/>
              </p14:xfrm>
            </p:contentPart>
          </mc:Choice>
          <mc:Fallback>
            <p:pic>
              <p:nvPicPr>
                <p:cNvPr id="167300" name="Freihand 167299">
                  <a:extLst>
                    <a:ext uri="{FF2B5EF4-FFF2-40B4-BE49-F238E27FC236}">
                      <a16:creationId xmlns:a16="http://schemas.microsoft.com/office/drawing/2014/main" id="{A0DCFDA9-11F6-4BE1-BC87-9D2F1C6CF3AF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833526" y="5393712"/>
                  <a:ext cx="37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67301" name="Freihand 167300">
                  <a:extLst>
                    <a:ext uri="{FF2B5EF4-FFF2-40B4-BE49-F238E27FC236}">
                      <a16:creationId xmlns:a16="http://schemas.microsoft.com/office/drawing/2014/main" id="{D77BCB92-C0EF-498B-B3EA-5E5B3770B0DA}"/>
                    </a:ext>
                  </a:extLst>
                </p14:cNvPr>
                <p14:cNvContentPartPr/>
                <p14:nvPr/>
              </p14:nvContentPartPr>
              <p14:xfrm>
                <a:off x="1998406" y="5424312"/>
                <a:ext cx="263880" cy="96120"/>
              </p14:xfrm>
            </p:contentPart>
          </mc:Choice>
          <mc:Fallback>
            <p:pic>
              <p:nvPicPr>
                <p:cNvPr id="167301" name="Freihand 167300">
                  <a:extLst>
                    <a:ext uri="{FF2B5EF4-FFF2-40B4-BE49-F238E27FC236}">
                      <a16:creationId xmlns:a16="http://schemas.microsoft.com/office/drawing/2014/main" id="{D77BCB92-C0EF-498B-B3EA-5E5B3770B0DA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994086" y="5419992"/>
                  <a:ext cx="27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67303" name="Freihand 167302">
                  <a:extLst>
                    <a:ext uri="{FF2B5EF4-FFF2-40B4-BE49-F238E27FC236}">
                      <a16:creationId xmlns:a16="http://schemas.microsoft.com/office/drawing/2014/main" id="{DA8E1865-0C57-4436-88D4-56240090091A}"/>
                    </a:ext>
                  </a:extLst>
                </p14:cNvPr>
                <p14:cNvContentPartPr/>
                <p14:nvPr/>
              </p14:nvContentPartPr>
              <p14:xfrm>
                <a:off x="2444446" y="5373192"/>
                <a:ext cx="156600" cy="185760"/>
              </p14:xfrm>
            </p:contentPart>
          </mc:Choice>
          <mc:Fallback>
            <p:pic>
              <p:nvPicPr>
                <p:cNvPr id="167303" name="Freihand 167302">
                  <a:extLst>
                    <a:ext uri="{FF2B5EF4-FFF2-40B4-BE49-F238E27FC236}">
                      <a16:creationId xmlns:a16="http://schemas.microsoft.com/office/drawing/2014/main" id="{DA8E1865-0C57-4436-88D4-56240090091A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440126" y="5368872"/>
                  <a:ext cx="165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67304" name="Freihand 167303">
                  <a:extLst>
                    <a:ext uri="{FF2B5EF4-FFF2-40B4-BE49-F238E27FC236}">
                      <a16:creationId xmlns:a16="http://schemas.microsoft.com/office/drawing/2014/main" id="{4E59D347-F6C6-4715-B5BB-61FEC0B79118}"/>
                    </a:ext>
                  </a:extLst>
                </p14:cNvPr>
                <p14:cNvContentPartPr/>
                <p14:nvPr/>
              </p14:nvContentPartPr>
              <p14:xfrm>
                <a:off x="2648926" y="5400912"/>
                <a:ext cx="219600" cy="129600"/>
              </p14:xfrm>
            </p:contentPart>
          </mc:Choice>
          <mc:Fallback>
            <p:pic>
              <p:nvPicPr>
                <p:cNvPr id="167304" name="Freihand 167303">
                  <a:extLst>
                    <a:ext uri="{FF2B5EF4-FFF2-40B4-BE49-F238E27FC236}">
                      <a16:creationId xmlns:a16="http://schemas.microsoft.com/office/drawing/2014/main" id="{4E59D347-F6C6-4715-B5BB-61FEC0B79118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644606" y="5396592"/>
                  <a:ext cx="228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67305" name="Freihand 167304">
                  <a:extLst>
                    <a:ext uri="{FF2B5EF4-FFF2-40B4-BE49-F238E27FC236}">
                      <a16:creationId xmlns:a16="http://schemas.microsoft.com/office/drawing/2014/main" id="{D9008B4D-D360-4DCE-8F7E-D7A26FD5C644}"/>
                    </a:ext>
                  </a:extLst>
                </p14:cNvPr>
                <p14:cNvContentPartPr/>
                <p14:nvPr/>
              </p14:nvContentPartPr>
              <p14:xfrm>
                <a:off x="2869966" y="5395152"/>
                <a:ext cx="12240" cy="31680"/>
              </p14:xfrm>
            </p:contentPart>
          </mc:Choice>
          <mc:Fallback>
            <p:pic>
              <p:nvPicPr>
                <p:cNvPr id="167305" name="Freihand 167304">
                  <a:extLst>
                    <a:ext uri="{FF2B5EF4-FFF2-40B4-BE49-F238E27FC236}">
                      <a16:creationId xmlns:a16="http://schemas.microsoft.com/office/drawing/2014/main" id="{D9008B4D-D360-4DCE-8F7E-D7A26FD5C644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865646" y="5390832"/>
                  <a:ext cx="20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67306" name="Freihand 167305">
                  <a:extLst>
                    <a:ext uri="{FF2B5EF4-FFF2-40B4-BE49-F238E27FC236}">
                      <a16:creationId xmlns:a16="http://schemas.microsoft.com/office/drawing/2014/main" id="{247B2667-478D-4FF9-BB88-D4F677722F72}"/>
                    </a:ext>
                  </a:extLst>
                </p14:cNvPr>
                <p14:cNvContentPartPr/>
                <p14:nvPr/>
              </p14:nvContentPartPr>
              <p14:xfrm>
                <a:off x="2934046" y="5363472"/>
                <a:ext cx="306000" cy="236520"/>
              </p14:xfrm>
            </p:contentPart>
          </mc:Choice>
          <mc:Fallback>
            <p:pic>
              <p:nvPicPr>
                <p:cNvPr id="167306" name="Freihand 167305">
                  <a:extLst>
                    <a:ext uri="{FF2B5EF4-FFF2-40B4-BE49-F238E27FC236}">
                      <a16:creationId xmlns:a16="http://schemas.microsoft.com/office/drawing/2014/main" id="{247B2667-478D-4FF9-BB88-D4F677722F7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929726" y="5359152"/>
                  <a:ext cx="314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67307" name="Freihand 167306">
                  <a:extLst>
                    <a:ext uri="{FF2B5EF4-FFF2-40B4-BE49-F238E27FC236}">
                      <a16:creationId xmlns:a16="http://schemas.microsoft.com/office/drawing/2014/main" id="{CEA54809-3133-4E7E-AD47-52BA450BCB07}"/>
                    </a:ext>
                  </a:extLst>
                </p14:cNvPr>
                <p14:cNvContentPartPr/>
                <p14:nvPr/>
              </p14:nvContentPartPr>
              <p14:xfrm>
                <a:off x="3343366" y="5327472"/>
                <a:ext cx="235080" cy="188280"/>
              </p14:xfrm>
            </p:contentPart>
          </mc:Choice>
          <mc:Fallback>
            <p:pic>
              <p:nvPicPr>
                <p:cNvPr id="167307" name="Freihand 167306">
                  <a:extLst>
                    <a:ext uri="{FF2B5EF4-FFF2-40B4-BE49-F238E27FC236}">
                      <a16:creationId xmlns:a16="http://schemas.microsoft.com/office/drawing/2014/main" id="{CEA54809-3133-4E7E-AD47-52BA450BCB0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339046" y="5323152"/>
                  <a:ext cx="243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67308" name="Freihand 167307">
                  <a:extLst>
                    <a:ext uri="{FF2B5EF4-FFF2-40B4-BE49-F238E27FC236}">
                      <a16:creationId xmlns:a16="http://schemas.microsoft.com/office/drawing/2014/main" id="{BCE130A4-CE3A-4FB6-A833-73A3EEEB06B2}"/>
                    </a:ext>
                  </a:extLst>
                </p14:cNvPr>
                <p14:cNvContentPartPr/>
                <p14:nvPr/>
              </p14:nvContentPartPr>
              <p14:xfrm>
                <a:off x="3565126" y="5359872"/>
                <a:ext cx="69480" cy="21960"/>
              </p14:xfrm>
            </p:contentPart>
          </mc:Choice>
          <mc:Fallback>
            <p:pic>
              <p:nvPicPr>
                <p:cNvPr id="167308" name="Freihand 167307">
                  <a:extLst>
                    <a:ext uri="{FF2B5EF4-FFF2-40B4-BE49-F238E27FC236}">
                      <a16:creationId xmlns:a16="http://schemas.microsoft.com/office/drawing/2014/main" id="{BCE130A4-CE3A-4FB6-A833-73A3EEEB06B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560806" y="5355552"/>
                  <a:ext cx="78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67309" name="Freihand 167308">
                  <a:extLst>
                    <a:ext uri="{FF2B5EF4-FFF2-40B4-BE49-F238E27FC236}">
                      <a16:creationId xmlns:a16="http://schemas.microsoft.com/office/drawing/2014/main" id="{B4772B24-ACC2-46E8-A77C-CF112937585C}"/>
                    </a:ext>
                  </a:extLst>
                </p14:cNvPr>
                <p14:cNvContentPartPr/>
                <p14:nvPr/>
              </p14:nvContentPartPr>
              <p14:xfrm>
                <a:off x="3648286" y="5339352"/>
                <a:ext cx="122400" cy="116280"/>
              </p14:xfrm>
            </p:contentPart>
          </mc:Choice>
          <mc:Fallback>
            <p:pic>
              <p:nvPicPr>
                <p:cNvPr id="167309" name="Freihand 167308">
                  <a:extLst>
                    <a:ext uri="{FF2B5EF4-FFF2-40B4-BE49-F238E27FC236}">
                      <a16:creationId xmlns:a16="http://schemas.microsoft.com/office/drawing/2014/main" id="{B4772B24-ACC2-46E8-A77C-CF112937585C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643966" y="5335032"/>
                  <a:ext cx="131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67310" name="Freihand 167309">
                  <a:extLst>
                    <a:ext uri="{FF2B5EF4-FFF2-40B4-BE49-F238E27FC236}">
                      <a16:creationId xmlns:a16="http://schemas.microsoft.com/office/drawing/2014/main" id="{8D51014C-755A-4168-8FDC-0430B5ABDAF8}"/>
                    </a:ext>
                  </a:extLst>
                </p14:cNvPr>
                <p14:cNvContentPartPr/>
                <p14:nvPr/>
              </p14:nvContentPartPr>
              <p14:xfrm>
                <a:off x="3796606" y="5387952"/>
                <a:ext cx="176040" cy="40680"/>
              </p14:xfrm>
            </p:contentPart>
          </mc:Choice>
          <mc:Fallback>
            <p:pic>
              <p:nvPicPr>
                <p:cNvPr id="167310" name="Freihand 167309">
                  <a:extLst>
                    <a:ext uri="{FF2B5EF4-FFF2-40B4-BE49-F238E27FC236}">
                      <a16:creationId xmlns:a16="http://schemas.microsoft.com/office/drawing/2014/main" id="{8D51014C-755A-4168-8FDC-0430B5ABDAF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792286" y="5383632"/>
                  <a:ext cx="184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67311" name="Freihand 167310">
                  <a:extLst>
                    <a:ext uri="{FF2B5EF4-FFF2-40B4-BE49-F238E27FC236}">
                      <a16:creationId xmlns:a16="http://schemas.microsoft.com/office/drawing/2014/main" id="{A596CBA5-130A-43C2-82DE-804F98074840}"/>
                    </a:ext>
                  </a:extLst>
                </p14:cNvPr>
                <p14:cNvContentPartPr/>
                <p14:nvPr/>
              </p14:nvContentPartPr>
              <p14:xfrm>
                <a:off x="1974646" y="5750832"/>
                <a:ext cx="218880" cy="154800"/>
              </p14:xfrm>
            </p:contentPart>
          </mc:Choice>
          <mc:Fallback>
            <p:pic>
              <p:nvPicPr>
                <p:cNvPr id="167311" name="Freihand 167310">
                  <a:extLst>
                    <a:ext uri="{FF2B5EF4-FFF2-40B4-BE49-F238E27FC236}">
                      <a16:creationId xmlns:a16="http://schemas.microsoft.com/office/drawing/2014/main" id="{A596CBA5-130A-43C2-82DE-804F9807484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970326" y="5746512"/>
                  <a:ext cx="227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67312" name="Freihand 167311">
                  <a:extLst>
                    <a:ext uri="{FF2B5EF4-FFF2-40B4-BE49-F238E27FC236}">
                      <a16:creationId xmlns:a16="http://schemas.microsoft.com/office/drawing/2014/main" id="{B182C96E-3F35-4140-BBE7-4AAE7A5D0DF7}"/>
                    </a:ext>
                  </a:extLst>
                </p14:cNvPr>
                <p14:cNvContentPartPr/>
                <p14:nvPr/>
              </p14:nvContentPartPr>
              <p14:xfrm>
                <a:off x="2183446" y="5728872"/>
                <a:ext cx="34560" cy="29520"/>
              </p14:xfrm>
            </p:contentPart>
          </mc:Choice>
          <mc:Fallback>
            <p:pic>
              <p:nvPicPr>
                <p:cNvPr id="167312" name="Freihand 167311">
                  <a:extLst>
                    <a:ext uri="{FF2B5EF4-FFF2-40B4-BE49-F238E27FC236}">
                      <a16:creationId xmlns:a16="http://schemas.microsoft.com/office/drawing/2014/main" id="{B182C96E-3F35-4140-BBE7-4AAE7A5D0DF7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179126" y="5724552"/>
                  <a:ext cx="43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67313" name="Freihand 167312">
                  <a:extLst>
                    <a:ext uri="{FF2B5EF4-FFF2-40B4-BE49-F238E27FC236}">
                      <a16:creationId xmlns:a16="http://schemas.microsoft.com/office/drawing/2014/main" id="{FD9CC8AE-1CDC-408C-A469-6653095C46EE}"/>
                    </a:ext>
                  </a:extLst>
                </p14:cNvPr>
                <p14:cNvContentPartPr/>
                <p14:nvPr/>
              </p14:nvContentPartPr>
              <p14:xfrm>
                <a:off x="2282086" y="5671272"/>
                <a:ext cx="153720" cy="185040"/>
              </p14:xfrm>
            </p:contentPart>
          </mc:Choice>
          <mc:Fallback>
            <p:pic>
              <p:nvPicPr>
                <p:cNvPr id="167313" name="Freihand 167312">
                  <a:extLst>
                    <a:ext uri="{FF2B5EF4-FFF2-40B4-BE49-F238E27FC236}">
                      <a16:creationId xmlns:a16="http://schemas.microsoft.com/office/drawing/2014/main" id="{FD9CC8AE-1CDC-408C-A469-6653095C46EE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277766" y="5666952"/>
                  <a:ext cx="162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67314" name="Freihand 167313">
                  <a:extLst>
                    <a:ext uri="{FF2B5EF4-FFF2-40B4-BE49-F238E27FC236}">
                      <a16:creationId xmlns:a16="http://schemas.microsoft.com/office/drawing/2014/main" id="{30B27467-47EE-4889-A54A-6E18F26DA5E8}"/>
                    </a:ext>
                  </a:extLst>
                </p14:cNvPr>
                <p14:cNvContentPartPr/>
                <p14:nvPr/>
              </p14:nvContentPartPr>
              <p14:xfrm>
                <a:off x="2597086" y="5684952"/>
                <a:ext cx="140400" cy="180360"/>
              </p14:xfrm>
            </p:contentPart>
          </mc:Choice>
          <mc:Fallback>
            <p:pic>
              <p:nvPicPr>
                <p:cNvPr id="167314" name="Freihand 167313">
                  <a:extLst>
                    <a:ext uri="{FF2B5EF4-FFF2-40B4-BE49-F238E27FC236}">
                      <a16:creationId xmlns:a16="http://schemas.microsoft.com/office/drawing/2014/main" id="{30B27467-47EE-4889-A54A-6E18F26DA5E8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592766" y="5680632"/>
                  <a:ext cx="149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67315" name="Freihand 167314">
                  <a:extLst>
                    <a:ext uri="{FF2B5EF4-FFF2-40B4-BE49-F238E27FC236}">
                      <a16:creationId xmlns:a16="http://schemas.microsoft.com/office/drawing/2014/main" id="{248781BA-D287-4B2D-913B-452473F47224}"/>
                    </a:ext>
                  </a:extLst>
                </p14:cNvPr>
                <p14:cNvContentPartPr/>
                <p14:nvPr/>
              </p14:nvContentPartPr>
              <p14:xfrm>
                <a:off x="2682406" y="5802672"/>
                <a:ext cx="81360" cy="31680"/>
              </p14:xfrm>
            </p:contentPart>
          </mc:Choice>
          <mc:Fallback>
            <p:pic>
              <p:nvPicPr>
                <p:cNvPr id="167315" name="Freihand 167314">
                  <a:extLst>
                    <a:ext uri="{FF2B5EF4-FFF2-40B4-BE49-F238E27FC236}">
                      <a16:creationId xmlns:a16="http://schemas.microsoft.com/office/drawing/2014/main" id="{248781BA-D287-4B2D-913B-452473F4722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678086" y="5798352"/>
                  <a:ext cx="90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67316" name="Freihand 167315">
                  <a:extLst>
                    <a:ext uri="{FF2B5EF4-FFF2-40B4-BE49-F238E27FC236}">
                      <a16:creationId xmlns:a16="http://schemas.microsoft.com/office/drawing/2014/main" id="{17BC54A0-44D1-4A88-ABCB-84E90D628542}"/>
                    </a:ext>
                  </a:extLst>
                </p14:cNvPr>
                <p14:cNvContentPartPr/>
                <p14:nvPr/>
              </p14:nvContentPartPr>
              <p14:xfrm>
                <a:off x="2769166" y="5747952"/>
                <a:ext cx="282240" cy="88560"/>
              </p14:xfrm>
            </p:contentPart>
          </mc:Choice>
          <mc:Fallback>
            <p:pic>
              <p:nvPicPr>
                <p:cNvPr id="167316" name="Freihand 167315">
                  <a:extLst>
                    <a:ext uri="{FF2B5EF4-FFF2-40B4-BE49-F238E27FC236}">
                      <a16:creationId xmlns:a16="http://schemas.microsoft.com/office/drawing/2014/main" id="{17BC54A0-44D1-4A88-ABCB-84E90D62854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764846" y="5743632"/>
                  <a:ext cx="290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67317" name="Freihand 167316">
                  <a:extLst>
                    <a:ext uri="{FF2B5EF4-FFF2-40B4-BE49-F238E27FC236}">
                      <a16:creationId xmlns:a16="http://schemas.microsoft.com/office/drawing/2014/main" id="{9784A8ED-D0A2-4477-835F-C5EB4E5FE522}"/>
                    </a:ext>
                  </a:extLst>
                </p14:cNvPr>
                <p14:cNvContentPartPr/>
                <p14:nvPr/>
              </p14:nvContentPartPr>
              <p14:xfrm>
                <a:off x="2991646" y="5695752"/>
                <a:ext cx="360" cy="360"/>
              </p14:xfrm>
            </p:contentPart>
          </mc:Choice>
          <mc:Fallback>
            <p:pic>
              <p:nvPicPr>
                <p:cNvPr id="167317" name="Freihand 167316">
                  <a:extLst>
                    <a:ext uri="{FF2B5EF4-FFF2-40B4-BE49-F238E27FC236}">
                      <a16:creationId xmlns:a16="http://schemas.microsoft.com/office/drawing/2014/main" id="{9784A8ED-D0A2-4477-835F-C5EB4E5FE52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987326" y="56914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67318" name="Freihand 167317">
                  <a:extLst>
                    <a:ext uri="{FF2B5EF4-FFF2-40B4-BE49-F238E27FC236}">
                      <a16:creationId xmlns:a16="http://schemas.microsoft.com/office/drawing/2014/main" id="{DBD70BFE-E6EB-4A0C-86B5-C7AC0EF700E3}"/>
                    </a:ext>
                  </a:extLst>
                </p14:cNvPr>
                <p14:cNvContentPartPr/>
                <p14:nvPr/>
              </p14:nvContentPartPr>
              <p14:xfrm>
                <a:off x="3087046" y="5742192"/>
                <a:ext cx="140400" cy="80280"/>
              </p14:xfrm>
            </p:contentPart>
          </mc:Choice>
          <mc:Fallback>
            <p:pic>
              <p:nvPicPr>
                <p:cNvPr id="167318" name="Freihand 167317">
                  <a:extLst>
                    <a:ext uri="{FF2B5EF4-FFF2-40B4-BE49-F238E27FC236}">
                      <a16:creationId xmlns:a16="http://schemas.microsoft.com/office/drawing/2014/main" id="{DBD70BFE-E6EB-4A0C-86B5-C7AC0EF700E3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082726" y="5737872"/>
                  <a:ext cx="149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67319" name="Freihand 167318">
                  <a:extLst>
                    <a:ext uri="{FF2B5EF4-FFF2-40B4-BE49-F238E27FC236}">
                      <a16:creationId xmlns:a16="http://schemas.microsoft.com/office/drawing/2014/main" id="{95664B38-EF47-4B24-9A3A-BD775BFD68F1}"/>
                    </a:ext>
                  </a:extLst>
                </p14:cNvPr>
                <p14:cNvContentPartPr/>
                <p14:nvPr/>
              </p14:nvContentPartPr>
              <p14:xfrm>
                <a:off x="2500966" y="5838672"/>
                <a:ext cx="784080" cy="94320"/>
              </p14:xfrm>
            </p:contentPart>
          </mc:Choice>
          <mc:Fallback>
            <p:pic>
              <p:nvPicPr>
                <p:cNvPr id="167319" name="Freihand 167318">
                  <a:extLst>
                    <a:ext uri="{FF2B5EF4-FFF2-40B4-BE49-F238E27FC236}">
                      <a16:creationId xmlns:a16="http://schemas.microsoft.com/office/drawing/2014/main" id="{95664B38-EF47-4B24-9A3A-BD775BFD68F1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496646" y="5834352"/>
                  <a:ext cx="792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67320" name="Freihand 167319">
                  <a:extLst>
                    <a:ext uri="{FF2B5EF4-FFF2-40B4-BE49-F238E27FC236}">
                      <a16:creationId xmlns:a16="http://schemas.microsoft.com/office/drawing/2014/main" id="{867DD28B-6349-4D30-9774-4CC6804D37DB}"/>
                    </a:ext>
                  </a:extLst>
                </p14:cNvPr>
                <p14:cNvContentPartPr/>
                <p14:nvPr/>
              </p14:nvContentPartPr>
              <p14:xfrm>
                <a:off x="2543806" y="6074832"/>
                <a:ext cx="38160" cy="129240"/>
              </p14:xfrm>
            </p:contentPart>
          </mc:Choice>
          <mc:Fallback>
            <p:pic>
              <p:nvPicPr>
                <p:cNvPr id="167320" name="Freihand 167319">
                  <a:extLst>
                    <a:ext uri="{FF2B5EF4-FFF2-40B4-BE49-F238E27FC236}">
                      <a16:creationId xmlns:a16="http://schemas.microsoft.com/office/drawing/2014/main" id="{867DD28B-6349-4D30-9774-4CC6804D37D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539486" y="6070512"/>
                  <a:ext cx="46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67321" name="Freihand 167320">
                  <a:extLst>
                    <a:ext uri="{FF2B5EF4-FFF2-40B4-BE49-F238E27FC236}">
                      <a16:creationId xmlns:a16="http://schemas.microsoft.com/office/drawing/2014/main" id="{25FECDEA-40E9-4C0A-8F49-FF309EF47894}"/>
                    </a:ext>
                  </a:extLst>
                </p14:cNvPr>
                <p14:cNvContentPartPr/>
                <p14:nvPr/>
              </p14:nvContentPartPr>
              <p14:xfrm>
                <a:off x="2425726" y="6015792"/>
                <a:ext cx="236520" cy="136800"/>
              </p14:xfrm>
            </p:contentPart>
          </mc:Choice>
          <mc:Fallback>
            <p:pic>
              <p:nvPicPr>
                <p:cNvPr id="167321" name="Freihand 167320">
                  <a:extLst>
                    <a:ext uri="{FF2B5EF4-FFF2-40B4-BE49-F238E27FC236}">
                      <a16:creationId xmlns:a16="http://schemas.microsoft.com/office/drawing/2014/main" id="{25FECDEA-40E9-4C0A-8F49-FF309EF47894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421406" y="6011472"/>
                  <a:ext cx="245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67322" name="Freihand 167321">
                  <a:extLst>
                    <a:ext uri="{FF2B5EF4-FFF2-40B4-BE49-F238E27FC236}">
                      <a16:creationId xmlns:a16="http://schemas.microsoft.com/office/drawing/2014/main" id="{63D23E34-C6C5-4911-BFB3-9E35209632A6}"/>
                    </a:ext>
                  </a:extLst>
                </p14:cNvPr>
                <p14:cNvContentPartPr/>
                <p14:nvPr/>
              </p14:nvContentPartPr>
              <p14:xfrm>
                <a:off x="2651806" y="6065472"/>
                <a:ext cx="218880" cy="125640"/>
              </p14:xfrm>
            </p:contentPart>
          </mc:Choice>
          <mc:Fallback>
            <p:pic>
              <p:nvPicPr>
                <p:cNvPr id="167322" name="Freihand 167321">
                  <a:extLst>
                    <a:ext uri="{FF2B5EF4-FFF2-40B4-BE49-F238E27FC236}">
                      <a16:creationId xmlns:a16="http://schemas.microsoft.com/office/drawing/2014/main" id="{63D23E34-C6C5-4911-BFB3-9E35209632A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647486" y="6061152"/>
                  <a:ext cx="227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67323" name="Freihand 167322">
                  <a:extLst>
                    <a:ext uri="{FF2B5EF4-FFF2-40B4-BE49-F238E27FC236}">
                      <a16:creationId xmlns:a16="http://schemas.microsoft.com/office/drawing/2014/main" id="{F631A4FD-966D-402C-90D5-BE765F18E822}"/>
                    </a:ext>
                  </a:extLst>
                </p14:cNvPr>
                <p14:cNvContentPartPr/>
                <p14:nvPr/>
              </p14:nvContentPartPr>
              <p14:xfrm>
                <a:off x="2849086" y="6004992"/>
                <a:ext cx="32040" cy="26640"/>
              </p14:xfrm>
            </p:contentPart>
          </mc:Choice>
          <mc:Fallback>
            <p:pic>
              <p:nvPicPr>
                <p:cNvPr id="167323" name="Freihand 167322">
                  <a:extLst>
                    <a:ext uri="{FF2B5EF4-FFF2-40B4-BE49-F238E27FC236}">
                      <a16:creationId xmlns:a16="http://schemas.microsoft.com/office/drawing/2014/main" id="{F631A4FD-966D-402C-90D5-BE765F18E822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844766" y="6000672"/>
                  <a:ext cx="40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67324" name="Freihand 167323">
                  <a:extLst>
                    <a:ext uri="{FF2B5EF4-FFF2-40B4-BE49-F238E27FC236}">
                      <a16:creationId xmlns:a16="http://schemas.microsoft.com/office/drawing/2014/main" id="{B894D645-23FB-4B1E-AFB9-D0CD4CDC247B}"/>
                    </a:ext>
                  </a:extLst>
                </p14:cNvPr>
                <p14:cNvContentPartPr/>
                <p14:nvPr/>
              </p14:nvContentPartPr>
              <p14:xfrm>
                <a:off x="2895526" y="6055752"/>
                <a:ext cx="107280" cy="106920"/>
              </p14:xfrm>
            </p:contentPart>
          </mc:Choice>
          <mc:Fallback>
            <p:pic>
              <p:nvPicPr>
                <p:cNvPr id="167324" name="Freihand 167323">
                  <a:extLst>
                    <a:ext uri="{FF2B5EF4-FFF2-40B4-BE49-F238E27FC236}">
                      <a16:creationId xmlns:a16="http://schemas.microsoft.com/office/drawing/2014/main" id="{B894D645-23FB-4B1E-AFB9-D0CD4CDC247B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891206" y="6051432"/>
                  <a:ext cx="115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67325" name="Freihand 167324">
                  <a:extLst>
                    <a:ext uri="{FF2B5EF4-FFF2-40B4-BE49-F238E27FC236}">
                      <a16:creationId xmlns:a16="http://schemas.microsoft.com/office/drawing/2014/main" id="{5C110EF9-B280-4A1A-812E-F4C6C674C28D}"/>
                    </a:ext>
                  </a:extLst>
                </p14:cNvPr>
                <p14:cNvContentPartPr/>
                <p14:nvPr/>
              </p14:nvContentPartPr>
              <p14:xfrm>
                <a:off x="2985886" y="6043872"/>
                <a:ext cx="100440" cy="115200"/>
              </p14:xfrm>
            </p:contentPart>
          </mc:Choice>
          <mc:Fallback>
            <p:pic>
              <p:nvPicPr>
                <p:cNvPr id="167325" name="Freihand 167324">
                  <a:extLst>
                    <a:ext uri="{FF2B5EF4-FFF2-40B4-BE49-F238E27FC236}">
                      <a16:creationId xmlns:a16="http://schemas.microsoft.com/office/drawing/2014/main" id="{5C110EF9-B280-4A1A-812E-F4C6C674C28D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981566" y="6039552"/>
                  <a:ext cx="109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67326" name="Freihand 167325">
                  <a:extLst>
                    <a:ext uri="{FF2B5EF4-FFF2-40B4-BE49-F238E27FC236}">
                      <a16:creationId xmlns:a16="http://schemas.microsoft.com/office/drawing/2014/main" id="{E7F2FE44-DF9F-444D-8B7A-DC2513CF6EEA}"/>
                    </a:ext>
                  </a:extLst>
                </p14:cNvPr>
                <p14:cNvContentPartPr/>
                <p14:nvPr/>
              </p14:nvContentPartPr>
              <p14:xfrm>
                <a:off x="3164446" y="5935872"/>
                <a:ext cx="129960" cy="251640"/>
              </p14:xfrm>
            </p:contentPart>
          </mc:Choice>
          <mc:Fallback>
            <p:pic>
              <p:nvPicPr>
                <p:cNvPr id="167326" name="Freihand 167325">
                  <a:extLst>
                    <a:ext uri="{FF2B5EF4-FFF2-40B4-BE49-F238E27FC236}">
                      <a16:creationId xmlns:a16="http://schemas.microsoft.com/office/drawing/2014/main" id="{E7F2FE44-DF9F-444D-8B7A-DC2513CF6EEA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160126" y="5931552"/>
                  <a:ext cx="138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67327" name="Freihand 167326">
                  <a:extLst>
                    <a:ext uri="{FF2B5EF4-FFF2-40B4-BE49-F238E27FC236}">
                      <a16:creationId xmlns:a16="http://schemas.microsoft.com/office/drawing/2014/main" id="{1D652571-7451-43E2-97F1-7498DBA544BA}"/>
                    </a:ext>
                  </a:extLst>
                </p14:cNvPr>
                <p14:cNvContentPartPr/>
                <p14:nvPr/>
              </p14:nvContentPartPr>
              <p14:xfrm>
                <a:off x="3368566" y="5952432"/>
                <a:ext cx="3960" cy="184680"/>
              </p14:xfrm>
            </p:contentPart>
          </mc:Choice>
          <mc:Fallback>
            <p:pic>
              <p:nvPicPr>
                <p:cNvPr id="167327" name="Freihand 167326">
                  <a:extLst>
                    <a:ext uri="{FF2B5EF4-FFF2-40B4-BE49-F238E27FC236}">
                      <a16:creationId xmlns:a16="http://schemas.microsoft.com/office/drawing/2014/main" id="{1D652571-7451-43E2-97F1-7498DBA544B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364246" y="5948112"/>
                  <a:ext cx="12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67328" name="Freihand 167327">
                  <a:extLst>
                    <a:ext uri="{FF2B5EF4-FFF2-40B4-BE49-F238E27FC236}">
                      <a16:creationId xmlns:a16="http://schemas.microsoft.com/office/drawing/2014/main" id="{475E5ACD-B507-4E28-B003-4B15BC6D582A}"/>
                    </a:ext>
                  </a:extLst>
                </p14:cNvPr>
                <p14:cNvContentPartPr/>
                <p14:nvPr/>
              </p14:nvContentPartPr>
              <p14:xfrm>
                <a:off x="3235726" y="5934432"/>
                <a:ext cx="248760" cy="103680"/>
              </p14:xfrm>
            </p:contentPart>
          </mc:Choice>
          <mc:Fallback>
            <p:pic>
              <p:nvPicPr>
                <p:cNvPr id="167328" name="Freihand 167327">
                  <a:extLst>
                    <a:ext uri="{FF2B5EF4-FFF2-40B4-BE49-F238E27FC236}">
                      <a16:creationId xmlns:a16="http://schemas.microsoft.com/office/drawing/2014/main" id="{475E5ACD-B507-4E28-B003-4B15BC6D582A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231406" y="5930112"/>
                  <a:ext cx="257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67329" name="Freihand 167328">
                  <a:extLst>
                    <a:ext uri="{FF2B5EF4-FFF2-40B4-BE49-F238E27FC236}">
                      <a16:creationId xmlns:a16="http://schemas.microsoft.com/office/drawing/2014/main" id="{BAA55E23-8C1C-41E3-8D39-4C33750BEED5}"/>
                    </a:ext>
                  </a:extLst>
                </p14:cNvPr>
                <p14:cNvContentPartPr/>
                <p14:nvPr/>
              </p14:nvContentPartPr>
              <p14:xfrm>
                <a:off x="3462166" y="5841192"/>
                <a:ext cx="183240" cy="437040"/>
              </p14:xfrm>
            </p:contentPart>
          </mc:Choice>
          <mc:Fallback>
            <p:pic>
              <p:nvPicPr>
                <p:cNvPr id="167329" name="Freihand 167328">
                  <a:extLst>
                    <a:ext uri="{FF2B5EF4-FFF2-40B4-BE49-F238E27FC236}">
                      <a16:creationId xmlns:a16="http://schemas.microsoft.com/office/drawing/2014/main" id="{BAA55E23-8C1C-41E3-8D39-4C33750BEED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457846" y="5836872"/>
                  <a:ext cx="191880" cy="44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167331" name="Freihand 167330">
                <a:extLst>
                  <a:ext uri="{FF2B5EF4-FFF2-40B4-BE49-F238E27FC236}">
                    <a16:creationId xmlns:a16="http://schemas.microsoft.com/office/drawing/2014/main" id="{18E50520-19D3-4A01-A07A-4B15FE39CA3C}"/>
                  </a:ext>
                </a:extLst>
              </p14:cNvPr>
              <p14:cNvContentPartPr/>
              <p14:nvPr/>
            </p14:nvContentPartPr>
            <p14:xfrm>
              <a:off x="5436766" y="4914912"/>
              <a:ext cx="391680" cy="525240"/>
            </p14:xfrm>
          </p:contentPart>
        </mc:Choice>
        <mc:Fallback>
          <p:pic>
            <p:nvPicPr>
              <p:cNvPr id="167331" name="Freihand 167330">
                <a:extLst>
                  <a:ext uri="{FF2B5EF4-FFF2-40B4-BE49-F238E27FC236}">
                    <a16:creationId xmlns:a16="http://schemas.microsoft.com/office/drawing/2014/main" id="{18E50520-19D3-4A01-A07A-4B15FE39CA3C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5432446" y="4910592"/>
                <a:ext cx="400320" cy="53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363" name="Gruppieren 167362">
            <a:extLst>
              <a:ext uri="{FF2B5EF4-FFF2-40B4-BE49-F238E27FC236}">
                <a16:creationId xmlns:a16="http://schemas.microsoft.com/office/drawing/2014/main" id="{A8EDF64B-C81C-4E85-A9AE-D0B614D1F301}"/>
              </a:ext>
            </a:extLst>
          </p:cNvPr>
          <p:cNvGrpSpPr/>
          <p:nvPr/>
        </p:nvGrpSpPr>
        <p:grpSpPr>
          <a:xfrm>
            <a:off x="5082526" y="4722312"/>
            <a:ext cx="3267360" cy="1736640"/>
            <a:chOff x="5082526" y="4722312"/>
            <a:chExt cx="3267360" cy="173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167260" name="Freihand 167259">
                  <a:extLst>
                    <a:ext uri="{FF2B5EF4-FFF2-40B4-BE49-F238E27FC236}">
                      <a16:creationId xmlns:a16="http://schemas.microsoft.com/office/drawing/2014/main" id="{7D2A4937-9A73-4EBD-8BF5-43652D36055E}"/>
                    </a:ext>
                  </a:extLst>
                </p14:cNvPr>
                <p14:cNvContentPartPr/>
                <p14:nvPr/>
              </p14:nvContentPartPr>
              <p14:xfrm>
                <a:off x="6577246" y="5343312"/>
                <a:ext cx="110160" cy="60840"/>
              </p14:xfrm>
            </p:contentPart>
          </mc:Choice>
          <mc:Fallback>
            <p:pic>
              <p:nvPicPr>
                <p:cNvPr id="167260" name="Freihand 167259">
                  <a:extLst>
                    <a:ext uri="{FF2B5EF4-FFF2-40B4-BE49-F238E27FC236}">
                      <a16:creationId xmlns:a16="http://schemas.microsoft.com/office/drawing/2014/main" id="{7D2A4937-9A73-4EBD-8BF5-43652D36055E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572926" y="5338992"/>
                  <a:ext cx="118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167261" name="Freihand 167260">
                  <a:extLst>
                    <a:ext uri="{FF2B5EF4-FFF2-40B4-BE49-F238E27FC236}">
                      <a16:creationId xmlns:a16="http://schemas.microsoft.com/office/drawing/2014/main" id="{4A284BF2-A2E4-4959-BAB1-5B3179F05AF2}"/>
                    </a:ext>
                  </a:extLst>
                </p14:cNvPr>
                <p14:cNvContentPartPr/>
                <p14:nvPr/>
              </p14:nvContentPartPr>
              <p14:xfrm>
                <a:off x="6795766" y="5350872"/>
                <a:ext cx="115920" cy="20880"/>
              </p14:xfrm>
            </p:contentPart>
          </mc:Choice>
          <mc:Fallback>
            <p:pic>
              <p:nvPicPr>
                <p:cNvPr id="167261" name="Freihand 167260">
                  <a:extLst>
                    <a:ext uri="{FF2B5EF4-FFF2-40B4-BE49-F238E27FC236}">
                      <a16:creationId xmlns:a16="http://schemas.microsoft.com/office/drawing/2014/main" id="{4A284BF2-A2E4-4959-BAB1-5B3179F05AF2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791446" y="5346552"/>
                  <a:ext cx="124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167263" name="Freihand 167262">
                  <a:extLst>
                    <a:ext uri="{FF2B5EF4-FFF2-40B4-BE49-F238E27FC236}">
                      <a16:creationId xmlns:a16="http://schemas.microsoft.com/office/drawing/2014/main" id="{B4DFDF8B-F5FD-4689-ABA2-F8D7BEC6C9F9}"/>
                    </a:ext>
                  </a:extLst>
                </p14:cNvPr>
                <p14:cNvContentPartPr/>
                <p14:nvPr/>
              </p14:nvContentPartPr>
              <p14:xfrm>
                <a:off x="6826366" y="5157912"/>
                <a:ext cx="360" cy="360"/>
              </p14:xfrm>
            </p:contentPart>
          </mc:Choice>
          <mc:Fallback>
            <p:pic>
              <p:nvPicPr>
                <p:cNvPr id="167263" name="Freihand 167262">
                  <a:extLst>
                    <a:ext uri="{FF2B5EF4-FFF2-40B4-BE49-F238E27FC236}">
                      <a16:creationId xmlns:a16="http://schemas.microsoft.com/office/drawing/2014/main" id="{B4DFDF8B-F5FD-4689-ABA2-F8D7BEC6C9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22046" y="51535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167264" name="Freihand 167263">
                  <a:extLst>
                    <a:ext uri="{FF2B5EF4-FFF2-40B4-BE49-F238E27FC236}">
                      <a16:creationId xmlns:a16="http://schemas.microsoft.com/office/drawing/2014/main" id="{5869B71B-32C4-4CA3-9999-6CB5CBD96ECC}"/>
                    </a:ext>
                  </a:extLst>
                </p14:cNvPr>
                <p14:cNvContentPartPr/>
                <p14:nvPr/>
              </p14:nvContentPartPr>
              <p14:xfrm>
                <a:off x="6706846" y="5006712"/>
                <a:ext cx="339480" cy="450360"/>
              </p14:xfrm>
            </p:contentPart>
          </mc:Choice>
          <mc:Fallback>
            <p:pic>
              <p:nvPicPr>
                <p:cNvPr id="167264" name="Freihand 167263">
                  <a:extLst>
                    <a:ext uri="{FF2B5EF4-FFF2-40B4-BE49-F238E27FC236}">
                      <a16:creationId xmlns:a16="http://schemas.microsoft.com/office/drawing/2014/main" id="{5869B71B-32C4-4CA3-9999-6CB5CBD96EC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702526" y="5002392"/>
                  <a:ext cx="3481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167254" name="Freihand 167253">
                  <a:extLst>
                    <a:ext uri="{FF2B5EF4-FFF2-40B4-BE49-F238E27FC236}">
                      <a16:creationId xmlns:a16="http://schemas.microsoft.com/office/drawing/2014/main" id="{ABDC293C-FE9D-46DE-AF2D-787FB0A4C661}"/>
                    </a:ext>
                  </a:extLst>
                </p14:cNvPr>
                <p14:cNvContentPartPr/>
                <p14:nvPr/>
              </p14:nvContentPartPr>
              <p14:xfrm>
                <a:off x="5898646" y="4949832"/>
                <a:ext cx="490320" cy="90000"/>
              </p14:xfrm>
            </p:contentPart>
          </mc:Choice>
          <mc:Fallback>
            <p:pic>
              <p:nvPicPr>
                <p:cNvPr id="167254" name="Freihand 167253">
                  <a:extLst>
                    <a:ext uri="{FF2B5EF4-FFF2-40B4-BE49-F238E27FC236}">
                      <a16:creationId xmlns:a16="http://schemas.microsoft.com/office/drawing/2014/main" id="{ABDC293C-FE9D-46DE-AF2D-787FB0A4C661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894326" y="4945512"/>
                  <a:ext cx="498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167255" name="Freihand 167254">
                  <a:extLst>
                    <a:ext uri="{FF2B5EF4-FFF2-40B4-BE49-F238E27FC236}">
                      <a16:creationId xmlns:a16="http://schemas.microsoft.com/office/drawing/2014/main" id="{A438E33B-8208-46CB-A4BD-CD13798A268C}"/>
                    </a:ext>
                  </a:extLst>
                </p14:cNvPr>
                <p14:cNvContentPartPr/>
                <p14:nvPr/>
              </p14:nvContentPartPr>
              <p14:xfrm>
                <a:off x="6027166" y="4779912"/>
                <a:ext cx="117000" cy="109440"/>
              </p14:xfrm>
            </p:contentPart>
          </mc:Choice>
          <mc:Fallback>
            <p:pic>
              <p:nvPicPr>
                <p:cNvPr id="167255" name="Freihand 167254">
                  <a:extLst>
                    <a:ext uri="{FF2B5EF4-FFF2-40B4-BE49-F238E27FC236}">
                      <a16:creationId xmlns:a16="http://schemas.microsoft.com/office/drawing/2014/main" id="{A438E33B-8208-46CB-A4BD-CD13798A268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022846" y="4775592"/>
                  <a:ext cx="125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167256" name="Freihand 167255">
                  <a:extLst>
                    <a:ext uri="{FF2B5EF4-FFF2-40B4-BE49-F238E27FC236}">
                      <a16:creationId xmlns:a16="http://schemas.microsoft.com/office/drawing/2014/main" id="{78593DEA-C0D1-476A-BD8C-7EAEB99AA281}"/>
                    </a:ext>
                  </a:extLst>
                </p14:cNvPr>
                <p14:cNvContentPartPr/>
                <p14:nvPr/>
              </p14:nvContentPartPr>
              <p14:xfrm>
                <a:off x="6161806" y="4755432"/>
                <a:ext cx="62640" cy="93240"/>
              </p14:xfrm>
            </p:contentPart>
          </mc:Choice>
          <mc:Fallback>
            <p:pic>
              <p:nvPicPr>
                <p:cNvPr id="167256" name="Freihand 167255">
                  <a:extLst>
                    <a:ext uri="{FF2B5EF4-FFF2-40B4-BE49-F238E27FC236}">
                      <a16:creationId xmlns:a16="http://schemas.microsoft.com/office/drawing/2014/main" id="{78593DEA-C0D1-476A-BD8C-7EAEB99AA281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157486" y="4751112"/>
                  <a:ext cx="71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167257" name="Freihand 167256">
                  <a:extLst>
                    <a:ext uri="{FF2B5EF4-FFF2-40B4-BE49-F238E27FC236}">
                      <a16:creationId xmlns:a16="http://schemas.microsoft.com/office/drawing/2014/main" id="{8761FED8-4525-47F0-A9DD-4BDF9BB0682D}"/>
                    </a:ext>
                  </a:extLst>
                </p14:cNvPr>
                <p14:cNvContentPartPr/>
                <p14:nvPr/>
              </p14:nvContentPartPr>
              <p14:xfrm>
                <a:off x="6262246" y="4768392"/>
                <a:ext cx="75240" cy="118080"/>
              </p14:xfrm>
            </p:contentPart>
          </mc:Choice>
          <mc:Fallback>
            <p:pic>
              <p:nvPicPr>
                <p:cNvPr id="167257" name="Freihand 167256">
                  <a:extLst>
                    <a:ext uri="{FF2B5EF4-FFF2-40B4-BE49-F238E27FC236}">
                      <a16:creationId xmlns:a16="http://schemas.microsoft.com/office/drawing/2014/main" id="{8761FED8-4525-47F0-A9DD-4BDF9BB0682D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257926" y="4764072"/>
                  <a:ext cx="83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167258" name="Freihand 167257">
                  <a:extLst>
                    <a:ext uri="{FF2B5EF4-FFF2-40B4-BE49-F238E27FC236}">
                      <a16:creationId xmlns:a16="http://schemas.microsoft.com/office/drawing/2014/main" id="{EC165F6C-4F71-4973-A94E-D159A42B442D}"/>
                    </a:ext>
                  </a:extLst>
                </p14:cNvPr>
                <p14:cNvContentPartPr/>
                <p14:nvPr/>
              </p14:nvContentPartPr>
              <p14:xfrm>
                <a:off x="6265126" y="4722312"/>
                <a:ext cx="96480" cy="197280"/>
              </p14:xfrm>
            </p:contentPart>
          </mc:Choice>
          <mc:Fallback>
            <p:pic>
              <p:nvPicPr>
                <p:cNvPr id="167258" name="Freihand 167257">
                  <a:extLst>
                    <a:ext uri="{FF2B5EF4-FFF2-40B4-BE49-F238E27FC236}">
                      <a16:creationId xmlns:a16="http://schemas.microsoft.com/office/drawing/2014/main" id="{EC165F6C-4F71-4973-A94E-D159A42B442D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260806" y="4717992"/>
                  <a:ext cx="105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167333" name="Freihand 167332">
                  <a:extLst>
                    <a:ext uri="{FF2B5EF4-FFF2-40B4-BE49-F238E27FC236}">
                      <a16:creationId xmlns:a16="http://schemas.microsoft.com/office/drawing/2014/main" id="{9B18F2C2-CA4D-4CC4-9A85-7D4EB5100C85}"/>
                    </a:ext>
                  </a:extLst>
                </p14:cNvPr>
                <p14:cNvContentPartPr/>
                <p14:nvPr/>
              </p14:nvContentPartPr>
              <p14:xfrm>
                <a:off x="5159566" y="5153592"/>
                <a:ext cx="4320" cy="141120"/>
              </p14:xfrm>
            </p:contentPart>
          </mc:Choice>
          <mc:Fallback>
            <p:pic>
              <p:nvPicPr>
                <p:cNvPr id="167333" name="Freihand 167332">
                  <a:extLst>
                    <a:ext uri="{FF2B5EF4-FFF2-40B4-BE49-F238E27FC236}">
                      <a16:creationId xmlns:a16="http://schemas.microsoft.com/office/drawing/2014/main" id="{9B18F2C2-CA4D-4CC4-9A85-7D4EB5100C85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155246" y="5149272"/>
                  <a:ext cx="12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167334" name="Freihand 167333">
                  <a:extLst>
                    <a:ext uri="{FF2B5EF4-FFF2-40B4-BE49-F238E27FC236}">
                      <a16:creationId xmlns:a16="http://schemas.microsoft.com/office/drawing/2014/main" id="{CC02778A-FF89-477D-A113-8000F279C5EF}"/>
                    </a:ext>
                  </a:extLst>
                </p14:cNvPr>
                <p14:cNvContentPartPr/>
                <p14:nvPr/>
              </p14:nvContentPartPr>
              <p14:xfrm>
                <a:off x="5082526" y="5111832"/>
                <a:ext cx="132120" cy="80640"/>
              </p14:xfrm>
            </p:contentPart>
          </mc:Choice>
          <mc:Fallback>
            <p:pic>
              <p:nvPicPr>
                <p:cNvPr id="167334" name="Freihand 167333">
                  <a:extLst>
                    <a:ext uri="{FF2B5EF4-FFF2-40B4-BE49-F238E27FC236}">
                      <a16:creationId xmlns:a16="http://schemas.microsoft.com/office/drawing/2014/main" id="{CC02778A-FF89-477D-A113-8000F279C5E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078206" y="5107512"/>
                  <a:ext cx="140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167335" name="Freihand 167334">
                  <a:extLst>
                    <a:ext uri="{FF2B5EF4-FFF2-40B4-BE49-F238E27FC236}">
                      <a16:creationId xmlns:a16="http://schemas.microsoft.com/office/drawing/2014/main" id="{3E7477AA-C582-4F68-8ECF-EEA442F174EF}"/>
                    </a:ext>
                  </a:extLst>
                </p14:cNvPr>
                <p14:cNvContentPartPr/>
                <p14:nvPr/>
              </p14:nvContentPartPr>
              <p14:xfrm>
                <a:off x="5486446" y="5133072"/>
                <a:ext cx="24840" cy="109800"/>
              </p14:xfrm>
            </p:contentPart>
          </mc:Choice>
          <mc:Fallback>
            <p:pic>
              <p:nvPicPr>
                <p:cNvPr id="167335" name="Freihand 167334">
                  <a:extLst>
                    <a:ext uri="{FF2B5EF4-FFF2-40B4-BE49-F238E27FC236}">
                      <a16:creationId xmlns:a16="http://schemas.microsoft.com/office/drawing/2014/main" id="{3E7477AA-C582-4F68-8ECF-EEA442F174EF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5482126" y="5128752"/>
                  <a:ext cx="33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167336" name="Freihand 167335">
                  <a:extLst>
                    <a:ext uri="{FF2B5EF4-FFF2-40B4-BE49-F238E27FC236}">
                      <a16:creationId xmlns:a16="http://schemas.microsoft.com/office/drawing/2014/main" id="{6CB64C84-0495-4CC3-B63B-AD8093645444}"/>
                    </a:ext>
                  </a:extLst>
                </p14:cNvPr>
                <p14:cNvContentPartPr/>
                <p14:nvPr/>
              </p14:nvContentPartPr>
              <p14:xfrm>
                <a:off x="5433886" y="5115792"/>
                <a:ext cx="118800" cy="75240"/>
              </p14:xfrm>
            </p:contentPart>
          </mc:Choice>
          <mc:Fallback>
            <p:pic>
              <p:nvPicPr>
                <p:cNvPr id="167336" name="Freihand 167335">
                  <a:extLst>
                    <a:ext uri="{FF2B5EF4-FFF2-40B4-BE49-F238E27FC236}">
                      <a16:creationId xmlns:a16="http://schemas.microsoft.com/office/drawing/2014/main" id="{6CB64C84-0495-4CC3-B63B-AD8093645444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5429566" y="5111472"/>
                  <a:ext cx="127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167339" name="Freihand 167338">
                  <a:extLst>
                    <a:ext uri="{FF2B5EF4-FFF2-40B4-BE49-F238E27FC236}">
                      <a16:creationId xmlns:a16="http://schemas.microsoft.com/office/drawing/2014/main" id="{0698CAEC-43CB-45CB-8A76-E54A952B89FE}"/>
                    </a:ext>
                  </a:extLst>
                </p14:cNvPr>
                <p14:cNvContentPartPr/>
                <p14:nvPr/>
              </p14:nvContentPartPr>
              <p14:xfrm>
                <a:off x="5416246" y="4963512"/>
                <a:ext cx="188640" cy="393480"/>
              </p14:xfrm>
            </p:contentPart>
          </mc:Choice>
          <mc:Fallback>
            <p:pic>
              <p:nvPicPr>
                <p:cNvPr id="167339" name="Freihand 167338">
                  <a:extLst>
                    <a:ext uri="{FF2B5EF4-FFF2-40B4-BE49-F238E27FC236}">
                      <a16:creationId xmlns:a16="http://schemas.microsoft.com/office/drawing/2014/main" id="{0698CAEC-43CB-45CB-8A76-E54A952B89FE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411926" y="4959192"/>
                  <a:ext cx="1972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167340" name="Freihand 167339">
                  <a:extLst>
                    <a:ext uri="{FF2B5EF4-FFF2-40B4-BE49-F238E27FC236}">
                      <a16:creationId xmlns:a16="http://schemas.microsoft.com/office/drawing/2014/main" id="{32617A61-7FF3-4685-B2C6-08CA81D8DEBD}"/>
                    </a:ext>
                  </a:extLst>
                </p14:cNvPr>
                <p14:cNvContentPartPr/>
                <p14:nvPr/>
              </p14:nvContentPartPr>
              <p14:xfrm>
                <a:off x="5110606" y="4849392"/>
                <a:ext cx="250560" cy="455040"/>
              </p14:xfrm>
            </p:contentPart>
          </mc:Choice>
          <mc:Fallback>
            <p:pic>
              <p:nvPicPr>
                <p:cNvPr id="167340" name="Freihand 167339">
                  <a:extLst>
                    <a:ext uri="{FF2B5EF4-FFF2-40B4-BE49-F238E27FC236}">
                      <a16:creationId xmlns:a16="http://schemas.microsoft.com/office/drawing/2014/main" id="{32617A61-7FF3-4685-B2C6-08CA81D8DEBD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106286" y="4845072"/>
                  <a:ext cx="2592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167342" name="Freihand 167341">
                  <a:extLst>
                    <a:ext uri="{FF2B5EF4-FFF2-40B4-BE49-F238E27FC236}">
                      <a16:creationId xmlns:a16="http://schemas.microsoft.com/office/drawing/2014/main" id="{E3FF94EF-45CF-4B74-B51F-FE430C765EE1}"/>
                    </a:ext>
                  </a:extLst>
                </p14:cNvPr>
                <p14:cNvContentPartPr/>
                <p14:nvPr/>
              </p14:nvContentPartPr>
              <p14:xfrm>
                <a:off x="5113486" y="5356632"/>
                <a:ext cx="461520" cy="238680"/>
              </p14:xfrm>
            </p:contentPart>
          </mc:Choice>
          <mc:Fallback>
            <p:pic>
              <p:nvPicPr>
                <p:cNvPr id="167342" name="Freihand 167341">
                  <a:extLst>
                    <a:ext uri="{FF2B5EF4-FFF2-40B4-BE49-F238E27FC236}">
                      <a16:creationId xmlns:a16="http://schemas.microsoft.com/office/drawing/2014/main" id="{E3FF94EF-45CF-4B74-B51F-FE430C765EE1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5109166" y="5352312"/>
                  <a:ext cx="470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167343" name="Freihand 167342">
                  <a:extLst>
                    <a:ext uri="{FF2B5EF4-FFF2-40B4-BE49-F238E27FC236}">
                      <a16:creationId xmlns:a16="http://schemas.microsoft.com/office/drawing/2014/main" id="{0A8189E8-31E8-430E-98F3-CE8EC8BD1C2B}"/>
                    </a:ext>
                  </a:extLst>
                </p14:cNvPr>
                <p14:cNvContentPartPr/>
                <p14:nvPr/>
              </p14:nvContentPartPr>
              <p14:xfrm>
                <a:off x="5477806" y="5498112"/>
                <a:ext cx="350640" cy="119880"/>
              </p14:xfrm>
            </p:contentPart>
          </mc:Choice>
          <mc:Fallback>
            <p:pic>
              <p:nvPicPr>
                <p:cNvPr id="167343" name="Freihand 167342">
                  <a:extLst>
                    <a:ext uri="{FF2B5EF4-FFF2-40B4-BE49-F238E27FC236}">
                      <a16:creationId xmlns:a16="http://schemas.microsoft.com/office/drawing/2014/main" id="{0A8189E8-31E8-430E-98F3-CE8EC8BD1C2B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473486" y="5493792"/>
                  <a:ext cx="359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167344" name="Freihand 167343">
                  <a:extLst>
                    <a:ext uri="{FF2B5EF4-FFF2-40B4-BE49-F238E27FC236}">
                      <a16:creationId xmlns:a16="http://schemas.microsoft.com/office/drawing/2014/main" id="{2E177DB8-D89A-49F3-B6FE-6905E8D1FDE9}"/>
                    </a:ext>
                  </a:extLst>
                </p14:cNvPr>
                <p14:cNvContentPartPr/>
                <p14:nvPr/>
              </p14:nvContentPartPr>
              <p14:xfrm>
                <a:off x="5346046" y="5598192"/>
                <a:ext cx="250200" cy="702720"/>
              </p14:xfrm>
            </p:contentPart>
          </mc:Choice>
          <mc:Fallback>
            <p:pic>
              <p:nvPicPr>
                <p:cNvPr id="167344" name="Freihand 167343">
                  <a:extLst>
                    <a:ext uri="{FF2B5EF4-FFF2-40B4-BE49-F238E27FC236}">
                      <a16:creationId xmlns:a16="http://schemas.microsoft.com/office/drawing/2014/main" id="{2E177DB8-D89A-49F3-B6FE-6905E8D1FDE9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341726" y="5593872"/>
                  <a:ext cx="25884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67345" name="Freihand 167344">
                  <a:extLst>
                    <a:ext uri="{FF2B5EF4-FFF2-40B4-BE49-F238E27FC236}">
                      <a16:creationId xmlns:a16="http://schemas.microsoft.com/office/drawing/2014/main" id="{E5F5B118-1DCF-4B15-A9DA-BFF0AE22E855}"/>
                    </a:ext>
                  </a:extLst>
                </p14:cNvPr>
                <p14:cNvContentPartPr/>
                <p14:nvPr/>
              </p14:nvContentPartPr>
              <p14:xfrm>
                <a:off x="5597686" y="6220632"/>
                <a:ext cx="233280" cy="212400"/>
              </p14:xfrm>
            </p:contentPart>
          </mc:Choice>
          <mc:Fallback>
            <p:pic>
              <p:nvPicPr>
                <p:cNvPr id="167345" name="Freihand 167344">
                  <a:extLst>
                    <a:ext uri="{FF2B5EF4-FFF2-40B4-BE49-F238E27FC236}">
                      <a16:creationId xmlns:a16="http://schemas.microsoft.com/office/drawing/2014/main" id="{E5F5B118-1DCF-4B15-A9DA-BFF0AE22E85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593366" y="6216312"/>
                  <a:ext cx="241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167347" name="Freihand 167346">
                  <a:extLst>
                    <a:ext uri="{FF2B5EF4-FFF2-40B4-BE49-F238E27FC236}">
                      <a16:creationId xmlns:a16="http://schemas.microsoft.com/office/drawing/2014/main" id="{A0A719C8-5B22-429C-B92F-1908BC2A505A}"/>
                    </a:ext>
                  </a:extLst>
                </p14:cNvPr>
                <p14:cNvContentPartPr/>
                <p14:nvPr/>
              </p14:nvContentPartPr>
              <p14:xfrm>
                <a:off x="6008446" y="6166992"/>
                <a:ext cx="178200" cy="227160"/>
              </p14:xfrm>
            </p:contentPart>
          </mc:Choice>
          <mc:Fallback>
            <p:pic>
              <p:nvPicPr>
                <p:cNvPr id="167347" name="Freihand 167346">
                  <a:extLst>
                    <a:ext uri="{FF2B5EF4-FFF2-40B4-BE49-F238E27FC236}">
                      <a16:creationId xmlns:a16="http://schemas.microsoft.com/office/drawing/2014/main" id="{A0A719C8-5B22-429C-B92F-1908BC2A505A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004126" y="6162672"/>
                  <a:ext cx="186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167348" name="Freihand 167347">
                  <a:extLst>
                    <a:ext uri="{FF2B5EF4-FFF2-40B4-BE49-F238E27FC236}">
                      <a16:creationId xmlns:a16="http://schemas.microsoft.com/office/drawing/2014/main" id="{1223A2C2-EFFA-4F96-BCB8-BEA65FE4F8CF}"/>
                    </a:ext>
                  </a:extLst>
                </p14:cNvPr>
                <p14:cNvContentPartPr/>
                <p14:nvPr/>
              </p14:nvContentPartPr>
              <p14:xfrm>
                <a:off x="6247126" y="6145752"/>
                <a:ext cx="45360" cy="212400"/>
              </p14:xfrm>
            </p:contentPart>
          </mc:Choice>
          <mc:Fallback>
            <p:pic>
              <p:nvPicPr>
                <p:cNvPr id="167348" name="Freihand 167347">
                  <a:extLst>
                    <a:ext uri="{FF2B5EF4-FFF2-40B4-BE49-F238E27FC236}">
                      <a16:creationId xmlns:a16="http://schemas.microsoft.com/office/drawing/2014/main" id="{1223A2C2-EFFA-4F96-BCB8-BEA65FE4F8CF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6242806" y="6141432"/>
                  <a:ext cx="54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167349" name="Freihand 167348">
                  <a:extLst>
                    <a:ext uri="{FF2B5EF4-FFF2-40B4-BE49-F238E27FC236}">
                      <a16:creationId xmlns:a16="http://schemas.microsoft.com/office/drawing/2014/main" id="{5E1FEB88-A605-4B66-9143-4F9214C618B7}"/>
                    </a:ext>
                  </a:extLst>
                </p14:cNvPr>
                <p14:cNvContentPartPr/>
                <p14:nvPr/>
              </p14:nvContentPartPr>
              <p14:xfrm>
                <a:off x="6304366" y="6246912"/>
                <a:ext cx="195840" cy="113400"/>
              </p14:xfrm>
            </p:contentPart>
          </mc:Choice>
          <mc:Fallback>
            <p:pic>
              <p:nvPicPr>
                <p:cNvPr id="167349" name="Freihand 167348">
                  <a:extLst>
                    <a:ext uri="{FF2B5EF4-FFF2-40B4-BE49-F238E27FC236}">
                      <a16:creationId xmlns:a16="http://schemas.microsoft.com/office/drawing/2014/main" id="{5E1FEB88-A605-4B66-9143-4F9214C618B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300046" y="6242592"/>
                  <a:ext cx="20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167350" name="Freihand 167349">
                  <a:extLst>
                    <a:ext uri="{FF2B5EF4-FFF2-40B4-BE49-F238E27FC236}">
                      <a16:creationId xmlns:a16="http://schemas.microsoft.com/office/drawing/2014/main" id="{6CC9B9A1-4A31-4FDA-854B-2B2D5DE04849}"/>
                    </a:ext>
                  </a:extLst>
                </p14:cNvPr>
                <p14:cNvContentPartPr/>
                <p14:nvPr/>
              </p14:nvContentPartPr>
              <p14:xfrm>
                <a:off x="6494806" y="6191832"/>
                <a:ext cx="360" cy="360"/>
              </p14:xfrm>
            </p:contentPart>
          </mc:Choice>
          <mc:Fallback>
            <p:pic>
              <p:nvPicPr>
                <p:cNvPr id="167350" name="Freihand 167349">
                  <a:extLst>
                    <a:ext uri="{FF2B5EF4-FFF2-40B4-BE49-F238E27FC236}">
                      <a16:creationId xmlns:a16="http://schemas.microsoft.com/office/drawing/2014/main" id="{6CC9B9A1-4A31-4FDA-854B-2B2D5DE048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90486" y="61875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67351" name="Freihand 167350">
                  <a:extLst>
                    <a:ext uri="{FF2B5EF4-FFF2-40B4-BE49-F238E27FC236}">
                      <a16:creationId xmlns:a16="http://schemas.microsoft.com/office/drawing/2014/main" id="{8D1CC43E-778F-477B-AC06-5A283B5F3AF4}"/>
                    </a:ext>
                  </a:extLst>
                </p14:cNvPr>
                <p14:cNvContentPartPr/>
                <p14:nvPr/>
              </p14:nvContentPartPr>
              <p14:xfrm>
                <a:off x="6535486" y="6145032"/>
                <a:ext cx="116640" cy="187200"/>
              </p14:xfrm>
            </p:contentPart>
          </mc:Choice>
          <mc:Fallback>
            <p:pic>
              <p:nvPicPr>
                <p:cNvPr id="167351" name="Freihand 167350">
                  <a:extLst>
                    <a:ext uri="{FF2B5EF4-FFF2-40B4-BE49-F238E27FC236}">
                      <a16:creationId xmlns:a16="http://schemas.microsoft.com/office/drawing/2014/main" id="{8D1CC43E-778F-477B-AC06-5A283B5F3AF4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531166" y="6140712"/>
                  <a:ext cx="125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67352" name="Freihand 167351">
                  <a:extLst>
                    <a:ext uri="{FF2B5EF4-FFF2-40B4-BE49-F238E27FC236}">
                      <a16:creationId xmlns:a16="http://schemas.microsoft.com/office/drawing/2014/main" id="{48704BD3-C434-4E70-BAF8-658D3BA9EA2A}"/>
                    </a:ext>
                  </a:extLst>
                </p14:cNvPr>
                <p14:cNvContentPartPr/>
                <p14:nvPr/>
              </p14:nvContentPartPr>
              <p14:xfrm>
                <a:off x="6842206" y="6334032"/>
                <a:ext cx="360" cy="360"/>
              </p14:xfrm>
            </p:contentPart>
          </mc:Choice>
          <mc:Fallback>
            <p:pic>
              <p:nvPicPr>
                <p:cNvPr id="167352" name="Freihand 167351">
                  <a:extLst>
                    <a:ext uri="{FF2B5EF4-FFF2-40B4-BE49-F238E27FC236}">
                      <a16:creationId xmlns:a16="http://schemas.microsoft.com/office/drawing/2014/main" id="{48704BD3-C434-4E70-BAF8-658D3BA9EA2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37886" y="63297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67353" name="Freihand 167352">
                  <a:extLst>
                    <a:ext uri="{FF2B5EF4-FFF2-40B4-BE49-F238E27FC236}">
                      <a16:creationId xmlns:a16="http://schemas.microsoft.com/office/drawing/2014/main" id="{F99AAB95-889A-4CC9-94D2-BC77C34D249A}"/>
                    </a:ext>
                  </a:extLst>
                </p14:cNvPr>
                <p14:cNvContentPartPr/>
                <p14:nvPr/>
              </p14:nvContentPartPr>
              <p14:xfrm>
                <a:off x="6737086" y="6254112"/>
                <a:ext cx="427320" cy="204840"/>
              </p14:xfrm>
            </p:contentPart>
          </mc:Choice>
          <mc:Fallback>
            <p:pic>
              <p:nvPicPr>
                <p:cNvPr id="167353" name="Freihand 167352">
                  <a:extLst>
                    <a:ext uri="{FF2B5EF4-FFF2-40B4-BE49-F238E27FC236}">
                      <a16:creationId xmlns:a16="http://schemas.microsoft.com/office/drawing/2014/main" id="{F99AAB95-889A-4CC9-94D2-BC77C34D249A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732766" y="6249792"/>
                  <a:ext cx="435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167355" name="Freihand 167354">
                  <a:extLst>
                    <a:ext uri="{FF2B5EF4-FFF2-40B4-BE49-F238E27FC236}">
                      <a16:creationId xmlns:a16="http://schemas.microsoft.com/office/drawing/2014/main" id="{0167701D-408D-4E8C-A754-CD826E1A691C}"/>
                    </a:ext>
                  </a:extLst>
                </p14:cNvPr>
                <p14:cNvContentPartPr/>
                <p14:nvPr/>
              </p14:nvContentPartPr>
              <p14:xfrm>
                <a:off x="7153966" y="6139272"/>
                <a:ext cx="173160" cy="164160"/>
              </p14:xfrm>
            </p:contentPart>
          </mc:Choice>
          <mc:Fallback>
            <p:pic>
              <p:nvPicPr>
                <p:cNvPr id="167355" name="Freihand 167354">
                  <a:extLst>
                    <a:ext uri="{FF2B5EF4-FFF2-40B4-BE49-F238E27FC236}">
                      <a16:creationId xmlns:a16="http://schemas.microsoft.com/office/drawing/2014/main" id="{0167701D-408D-4E8C-A754-CD826E1A691C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7149646" y="6134952"/>
                  <a:ext cx="181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167356" name="Freihand 167355">
                  <a:extLst>
                    <a:ext uri="{FF2B5EF4-FFF2-40B4-BE49-F238E27FC236}">
                      <a16:creationId xmlns:a16="http://schemas.microsoft.com/office/drawing/2014/main" id="{C86A9F7F-9D9D-4024-A5E0-D1E28A3CC1DE}"/>
                    </a:ext>
                  </a:extLst>
                </p14:cNvPr>
                <p14:cNvContentPartPr/>
                <p14:nvPr/>
              </p14:nvContentPartPr>
              <p14:xfrm>
                <a:off x="7343686" y="6157632"/>
                <a:ext cx="162360" cy="142920"/>
              </p14:xfrm>
            </p:contentPart>
          </mc:Choice>
          <mc:Fallback>
            <p:pic>
              <p:nvPicPr>
                <p:cNvPr id="167356" name="Freihand 167355">
                  <a:extLst>
                    <a:ext uri="{FF2B5EF4-FFF2-40B4-BE49-F238E27FC236}">
                      <a16:creationId xmlns:a16="http://schemas.microsoft.com/office/drawing/2014/main" id="{C86A9F7F-9D9D-4024-A5E0-D1E28A3CC1D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7339366" y="6153312"/>
                  <a:ext cx="171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167357" name="Freihand 167356">
                  <a:extLst>
                    <a:ext uri="{FF2B5EF4-FFF2-40B4-BE49-F238E27FC236}">
                      <a16:creationId xmlns:a16="http://schemas.microsoft.com/office/drawing/2014/main" id="{B517616C-B3EE-4CFB-890E-BB717686AB7D}"/>
                    </a:ext>
                  </a:extLst>
                </p14:cNvPr>
                <p14:cNvContentPartPr/>
                <p14:nvPr/>
              </p14:nvContentPartPr>
              <p14:xfrm>
                <a:off x="7547806" y="6139272"/>
                <a:ext cx="101160" cy="154800"/>
              </p14:xfrm>
            </p:contentPart>
          </mc:Choice>
          <mc:Fallback>
            <p:pic>
              <p:nvPicPr>
                <p:cNvPr id="167357" name="Freihand 167356">
                  <a:extLst>
                    <a:ext uri="{FF2B5EF4-FFF2-40B4-BE49-F238E27FC236}">
                      <a16:creationId xmlns:a16="http://schemas.microsoft.com/office/drawing/2014/main" id="{B517616C-B3EE-4CFB-890E-BB717686AB7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7543486" y="6134952"/>
                  <a:ext cx="109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167358" name="Freihand 167357">
                  <a:extLst>
                    <a:ext uri="{FF2B5EF4-FFF2-40B4-BE49-F238E27FC236}">
                      <a16:creationId xmlns:a16="http://schemas.microsoft.com/office/drawing/2014/main" id="{48CBD1D3-D976-4B68-B878-E751F420E9B8}"/>
                    </a:ext>
                  </a:extLst>
                </p14:cNvPr>
                <p14:cNvContentPartPr/>
                <p14:nvPr/>
              </p14:nvContentPartPr>
              <p14:xfrm>
                <a:off x="7641766" y="6197952"/>
                <a:ext cx="108360" cy="67320"/>
              </p14:xfrm>
            </p:contentPart>
          </mc:Choice>
          <mc:Fallback>
            <p:pic>
              <p:nvPicPr>
                <p:cNvPr id="167358" name="Freihand 167357">
                  <a:extLst>
                    <a:ext uri="{FF2B5EF4-FFF2-40B4-BE49-F238E27FC236}">
                      <a16:creationId xmlns:a16="http://schemas.microsoft.com/office/drawing/2014/main" id="{48CBD1D3-D976-4B68-B878-E751F420E9B8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7637446" y="6193632"/>
                  <a:ext cx="117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167359" name="Freihand 167358">
                  <a:extLst>
                    <a:ext uri="{FF2B5EF4-FFF2-40B4-BE49-F238E27FC236}">
                      <a16:creationId xmlns:a16="http://schemas.microsoft.com/office/drawing/2014/main" id="{B67F88B5-58FD-4230-9120-7DF3CB25B924}"/>
                    </a:ext>
                  </a:extLst>
                </p14:cNvPr>
                <p14:cNvContentPartPr/>
                <p14:nvPr/>
              </p14:nvContentPartPr>
              <p14:xfrm>
                <a:off x="7749406" y="6128472"/>
                <a:ext cx="315000" cy="133560"/>
              </p14:xfrm>
            </p:contentPart>
          </mc:Choice>
          <mc:Fallback>
            <p:pic>
              <p:nvPicPr>
                <p:cNvPr id="167359" name="Freihand 167358">
                  <a:extLst>
                    <a:ext uri="{FF2B5EF4-FFF2-40B4-BE49-F238E27FC236}">
                      <a16:creationId xmlns:a16="http://schemas.microsoft.com/office/drawing/2014/main" id="{B67F88B5-58FD-4230-9120-7DF3CB25B924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7745086" y="6124152"/>
                  <a:ext cx="323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167360" name="Freihand 167359">
                  <a:extLst>
                    <a:ext uri="{FF2B5EF4-FFF2-40B4-BE49-F238E27FC236}">
                      <a16:creationId xmlns:a16="http://schemas.microsoft.com/office/drawing/2014/main" id="{B381C4F9-5246-4F6C-8093-B56A7987A386}"/>
                    </a:ext>
                  </a:extLst>
                </p14:cNvPr>
                <p14:cNvContentPartPr/>
                <p14:nvPr/>
              </p14:nvContentPartPr>
              <p14:xfrm>
                <a:off x="8059006" y="6178872"/>
                <a:ext cx="227880" cy="185040"/>
              </p14:xfrm>
            </p:contentPart>
          </mc:Choice>
          <mc:Fallback>
            <p:pic>
              <p:nvPicPr>
                <p:cNvPr id="167360" name="Freihand 167359">
                  <a:extLst>
                    <a:ext uri="{FF2B5EF4-FFF2-40B4-BE49-F238E27FC236}">
                      <a16:creationId xmlns:a16="http://schemas.microsoft.com/office/drawing/2014/main" id="{B381C4F9-5246-4F6C-8093-B56A7987A386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054686" y="6174552"/>
                  <a:ext cx="236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167361" name="Freihand 167360">
                  <a:extLst>
                    <a:ext uri="{FF2B5EF4-FFF2-40B4-BE49-F238E27FC236}">
                      <a16:creationId xmlns:a16="http://schemas.microsoft.com/office/drawing/2014/main" id="{ECFED0F0-0AA4-4BE0-A788-E873BA524A1C}"/>
                    </a:ext>
                  </a:extLst>
                </p14:cNvPr>
                <p14:cNvContentPartPr/>
                <p14:nvPr/>
              </p14:nvContentPartPr>
              <p14:xfrm>
                <a:off x="8341966" y="6008952"/>
                <a:ext cx="3960" cy="146880"/>
              </p14:xfrm>
            </p:contentPart>
          </mc:Choice>
          <mc:Fallback>
            <p:pic>
              <p:nvPicPr>
                <p:cNvPr id="167361" name="Freihand 167360">
                  <a:extLst>
                    <a:ext uri="{FF2B5EF4-FFF2-40B4-BE49-F238E27FC236}">
                      <a16:creationId xmlns:a16="http://schemas.microsoft.com/office/drawing/2014/main" id="{ECFED0F0-0AA4-4BE0-A788-E873BA524A1C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8337646" y="6004632"/>
                  <a:ext cx="12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167362" name="Freihand 167361">
                  <a:extLst>
                    <a:ext uri="{FF2B5EF4-FFF2-40B4-BE49-F238E27FC236}">
                      <a16:creationId xmlns:a16="http://schemas.microsoft.com/office/drawing/2014/main" id="{76787FCE-D5EB-49C5-9A39-33E4211E7A21}"/>
                    </a:ext>
                  </a:extLst>
                </p14:cNvPr>
                <p14:cNvContentPartPr/>
                <p14:nvPr/>
              </p14:nvContentPartPr>
              <p14:xfrm>
                <a:off x="8339086" y="6226752"/>
                <a:ext cx="10800" cy="27720"/>
              </p14:xfrm>
            </p:contentPart>
          </mc:Choice>
          <mc:Fallback>
            <p:pic>
              <p:nvPicPr>
                <p:cNvPr id="167362" name="Freihand 167361">
                  <a:extLst>
                    <a:ext uri="{FF2B5EF4-FFF2-40B4-BE49-F238E27FC236}">
                      <a16:creationId xmlns:a16="http://schemas.microsoft.com/office/drawing/2014/main" id="{76787FCE-D5EB-49C5-9A39-33E4211E7A21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8334766" y="6222432"/>
                  <a:ext cx="19440" cy="3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>
                <a:solidFill>
                  <a:prstClr val="black"/>
                </a:solidFill>
              </a:rPr>
              <a:t>In </a:t>
            </a:r>
            <a:r>
              <a:rPr lang="en-US" sz="2000">
                <a:solidFill>
                  <a:prstClr val="black"/>
                </a:solidFill>
              </a:rPr>
              <a:t>Deutschland beträgt </a:t>
            </a:r>
            <a:r>
              <a:rPr lang="en-US" sz="2000" dirty="0">
                <a:solidFill>
                  <a:prstClr val="black"/>
                </a:solidFill>
              </a:rPr>
              <a:t>die </a:t>
            </a:r>
            <a:r>
              <a:rPr lang="en-US" sz="200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etwa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= 11% </a:t>
            </a:r>
            <a:r>
              <a:rPr lang="en-US" sz="2000">
                <a:solidFill>
                  <a:prstClr val="black"/>
                </a:solidFill>
              </a:rPr>
              <a:t>: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Damit muss gelten: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Das Einkommen Y wird auf den Konsum und das Sparen aufgeteilt (vgl. wieder die VGR und den Wirtschaftskreislauf!)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Interpretation: Von 1000 zusätzlichen Euro an Einkommen </a:t>
            </a:r>
            <a:r>
              <a:rPr lang="de-DE" sz="2000">
                <a:solidFill>
                  <a:prstClr val="black"/>
                </a:solidFill>
              </a:rPr>
              <a:t>werden 890 </a:t>
            </a:r>
            <a:r>
              <a:rPr lang="de-DE" sz="2000" dirty="0">
                <a:solidFill>
                  <a:prstClr val="black"/>
                </a:solidFill>
              </a:rPr>
              <a:t>Euro direkt für den Konsum wieder ausgegeben!! (Erste Ableitung der Konsumfunktion!)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Wie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dann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</a:rPr>
              <a:t>marginale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Konsumquote</a:t>
            </a:r>
            <a:r>
              <a:rPr lang="en-US" sz="2000" dirty="0">
                <a:solidFill>
                  <a:prstClr val="black"/>
                </a:solidFill>
              </a:rPr>
              <a:t>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5B19A78-D16A-411F-924A-A76D0CA92BF0}"/>
                  </a:ext>
                </a:extLst>
              </p14:cNvPr>
              <p14:cNvContentPartPr/>
              <p14:nvPr/>
            </p14:nvContentPartPr>
            <p14:xfrm>
              <a:off x="3633133" y="1030872"/>
              <a:ext cx="2413800" cy="74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5B19A78-D16A-411F-924A-A76D0CA92B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8813" y="1026552"/>
                <a:ext cx="24224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9ABCE2B-D8AA-4464-9F7D-3E32A88A12BB}"/>
                  </a:ext>
                </a:extLst>
              </p14:cNvPr>
              <p14:cNvContentPartPr/>
              <p14:nvPr/>
            </p14:nvContentPartPr>
            <p14:xfrm>
              <a:off x="3385093" y="979752"/>
              <a:ext cx="2939040" cy="114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9ABCE2B-D8AA-4464-9F7D-3E32A88A12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0773" y="975432"/>
                <a:ext cx="29476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A554F64-1040-41F4-A569-C1AF1987F4CF}"/>
                  </a:ext>
                </a:extLst>
              </p14:cNvPr>
              <p14:cNvContentPartPr/>
              <p14:nvPr/>
            </p14:nvContentPartPr>
            <p14:xfrm>
              <a:off x="5051533" y="1949232"/>
              <a:ext cx="658800" cy="198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A554F64-1040-41F4-A569-C1AF1987F4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7213" y="1944912"/>
                <a:ext cx="667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1EEF8A3-A0A1-42AC-8DAC-AD45DCD1362B}"/>
                  </a:ext>
                </a:extLst>
              </p14:cNvPr>
              <p14:cNvContentPartPr/>
              <p14:nvPr/>
            </p14:nvContentPartPr>
            <p14:xfrm>
              <a:off x="5639053" y="4179792"/>
              <a:ext cx="1140120" cy="932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1EEF8A3-A0A1-42AC-8DAC-AD45DCD136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733" y="4175472"/>
                <a:ext cx="11487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AFF6A5A-EB6A-4157-9EB7-6565DDF4E9F7}"/>
                  </a:ext>
                </a:extLst>
              </p14:cNvPr>
              <p14:cNvContentPartPr/>
              <p14:nvPr/>
            </p14:nvContentPartPr>
            <p14:xfrm>
              <a:off x="2095213" y="4841472"/>
              <a:ext cx="1980360" cy="100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AFF6A5A-EB6A-4157-9EB7-6565DDF4E9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90893" y="4837152"/>
                <a:ext cx="1989000" cy="1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7783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Autonomer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59530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915242" y="549060"/>
            <a:ext cx="150246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585149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+ 0,890€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Ersparnis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von 0,11€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>
                <a:solidFill>
                  <a:srgbClr val="000000"/>
                </a:solidFill>
              </a:rPr>
              <a:t>=100+0,89Y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781911C-1513-4DA3-AFA2-85ED1FCAB131}"/>
                  </a:ext>
                </a:extLst>
              </p14:cNvPr>
              <p14:cNvContentPartPr/>
              <p14:nvPr/>
            </p14:nvContentPartPr>
            <p14:xfrm>
              <a:off x="161653" y="4315512"/>
              <a:ext cx="2656800" cy="907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781911C-1513-4DA3-AFA2-85ED1FCAB1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33" y="4311192"/>
                <a:ext cx="266544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EE34DDF-4D9D-4B15-9F95-678CB910F2B0}"/>
              </a:ext>
            </a:extLst>
          </p:cNvPr>
          <p:cNvGrpSpPr/>
          <p:nvPr/>
        </p:nvGrpSpPr>
        <p:grpSpPr>
          <a:xfrm>
            <a:off x="3490933" y="94152"/>
            <a:ext cx="6412320" cy="4663440"/>
            <a:chOff x="3490933" y="94152"/>
            <a:chExt cx="6412320" cy="46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E79580D-0EB5-482F-8E6A-C0BCFA31276B}"/>
                    </a:ext>
                  </a:extLst>
                </p14:cNvPr>
                <p14:cNvContentPartPr/>
                <p14:nvPr/>
              </p14:nvContentPartPr>
              <p14:xfrm>
                <a:off x="8776813" y="829992"/>
                <a:ext cx="277560" cy="60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E79580D-0EB5-482F-8E6A-C0BCFA3127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2493" y="825672"/>
                  <a:ext cx="286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BA410E-6275-4014-843C-D3101B49BDE9}"/>
                    </a:ext>
                  </a:extLst>
                </p14:cNvPr>
                <p14:cNvContentPartPr/>
                <p14:nvPr/>
              </p14:nvContentPartPr>
              <p14:xfrm>
                <a:off x="3490933" y="3541872"/>
                <a:ext cx="14760" cy="1215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BA410E-6275-4014-843C-D3101B49BD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86613" y="3537552"/>
                  <a:ext cx="23400" cy="12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3E8961-9D6C-4696-9030-4825E9A107DF}"/>
                    </a:ext>
                  </a:extLst>
                </p14:cNvPr>
                <p14:cNvContentPartPr/>
                <p14:nvPr/>
              </p14:nvContentPartPr>
              <p14:xfrm>
                <a:off x="3617293" y="943032"/>
                <a:ext cx="3418560" cy="2445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3E8961-9D6C-4696-9030-4825E9A107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12973" y="938712"/>
                  <a:ext cx="3427200" cy="24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909BEE5-9EDB-4F2E-A95C-00B49F7C2964}"/>
                    </a:ext>
                  </a:extLst>
                </p14:cNvPr>
                <p14:cNvContentPartPr/>
                <p14:nvPr/>
              </p14:nvContentPartPr>
              <p14:xfrm>
                <a:off x="8325373" y="917112"/>
                <a:ext cx="1577880" cy="550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909BEE5-9EDB-4F2E-A95C-00B49F7C29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21053" y="912792"/>
                  <a:ext cx="1586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6624870-6873-4488-9C6C-C0D1577CB34D}"/>
                    </a:ext>
                  </a:extLst>
                </p14:cNvPr>
                <p14:cNvContentPartPr/>
                <p14:nvPr/>
              </p14:nvContentPartPr>
              <p14:xfrm>
                <a:off x="8062213" y="914952"/>
                <a:ext cx="1733400" cy="95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6624870-6873-4488-9C6C-C0D1577CB3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57893" y="910632"/>
                  <a:ext cx="1742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5F99967-6D6B-4B11-A265-DFAE85D2BA16}"/>
                    </a:ext>
                  </a:extLst>
                </p14:cNvPr>
                <p14:cNvContentPartPr/>
                <p14:nvPr/>
              </p14:nvContentPartPr>
              <p14:xfrm>
                <a:off x="8307733" y="553872"/>
                <a:ext cx="207720" cy="329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5F99967-6D6B-4B11-A265-DFAE85D2BA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03413" y="549552"/>
                  <a:ext cx="2163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96CE1AE-C895-4780-A628-0AED5B2FDCEE}"/>
                    </a:ext>
                  </a:extLst>
                </p14:cNvPr>
                <p14:cNvContentPartPr/>
                <p14:nvPr/>
              </p14:nvContentPartPr>
              <p14:xfrm>
                <a:off x="9363973" y="531192"/>
                <a:ext cx="308160" cy="313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96CE1AE-C895-4780-A628-0AED5B2FDCE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59653" y="526872"/>
                  <a:ext cx="316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C1DA9E6-0C05-49D5-ABBD-F11584E548F3}"/>
                    </a:ext>
                  </a:extLst>
                </p14:cNvPr>
                <p14:cNvContentPartPr/>
                <p14:nvPr/>
              </p14:nvContentPartPr>
              <p14:xfrm>
                <a:off x="7063213" y="487632"/>
                <a:ext cx="35280" cy="288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C1DA9E6-0C05-49D5-ABBD-F11584E548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58893" y="483312"/>
                  <a:ext cx="43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ADA91CD-627A-4D1A-B7F4-BCF511276E87}"/>
                    </a:ext>
                  </a:extLst>
                </p14:cNvPr>
                <p14:cNvContentPartPr/>
                <p14:nvPr/>
              </p14:nvContentPartPr>
              <p14:xfrm>
                <a:off x="6985813" y="612192"/>
                <a:ext cx="183240" cy="232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ADA91CD-627A-4D1A-B7F4-BCF511276E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81493" y="607872"/>
                  <a:ext cx="191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7585B1F-0573-44FE-B396-5A09BBCF1F37}"/>
                    </a:ext>
                  </a:extLst>
                </p14:cNvPr>
                <p14:cNvContentPartPr/>
                <p14:nvPr/>
              </p14:nvContentPartPr>
              <p14:xfrm>
                <a:off x="6844693" y="208632"/>
                <a:ext cx="103320" cy="183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7585B1F-0573-44FE-B396-5A09BBCF1F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40373" y="204312"/>
                  <a:ext cx="11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C686ED3-A1E5-4BC7-87DC-4D7BC91BC484}"/>
                    </a:ext>
                  </a:extLst>
                </p14:cNvPr>
                <p14:cNvContentPartPr/>
                <p14:nvPr/>
              </p14:nvContentPartPr>
              <p14:xfrm>
                <a:off x="6979333" y="209352"/>
                <a:ext cx="164160" cy="172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C686ED3-A1E5-4BC7-87DC-4D7BC91BC4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75013" y="205032"/>
                  <a:ext cx="172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D8EAD16-E4C7-4AB3-BA5B-614B3F05A2B4}"/>
                    </a:ext>
                  </a:extLst>
                </p14:cNvPr>
                <p14:cNvContentPartPr/>
                <p14:nvPr/>
              </p14:nvContentPartPr>
              <p14:xfrm>
                <a:off x="7128373" y="206472"/>
                <a:ext cx="12960" cy="21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D8EAD16-E4C7-4AB3-BA5B-614B3F05A2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24053" y="202152"/>
                  <a:ext cx="2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5D301CD-127B-40CA-8579-EAB20BE5C6B2}"/>
                    </a:ext>
                  </a:extLst>
                </p14:cNvPr>
                <p14:cNvContentPartPr/>
                <p14:nvPr/>
              </p14:nvContentPartPr>
              <p14:xfrm>
                <a:off x="7181653" y="252192"/>
                <a:ext cx="228960" cy="142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5D301CD-127B-40CA-8579-EAB20BE5C6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77333" y="247872"/>
                  <a:ext cx="23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37EA524-5AD1-4F46-B47B-537F648EFADE}"/>
                    </a:ext>
                  </a:extLst>
                </p14:cNvPr>
                <p14:cNvContentPartPr/>
                <p14:nvPr/>
              </p14:nvContentPartPr>
              <p14:xfrm>
                <a:off x="7534093" y="183072"/>
                <a:ext cx="149400" cy="114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37EA524-5AD1-4F46-B47B-537F648EFAD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29773" y="178752"/>
                  <a:ext cx="158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A81E55-5D9A-4168-963C-A6A02873ECFB}"/>
                    </a:ext>
                  </a:extLst>
                </p14:cNvPr>
                <p14:cNvContentPartPr/>
                <p14:nvPr/>
              </p14:nvContentPartPr>
              <p14:xfrm>
                <a:off x="7787173" y="94152"/>
                <a:ext cx="214920" cy="178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A81E55-5D9A-4168-963C-A6A02873EC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82853" y="89832"/>
                  <a:ext cx="2235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726A9D2-6384-40C7-9C5D-6786DEA1F433}"/>
              </a:ext>
            </a:extLst>
          </p:cNvPr>
          <p:cNvGrpSpPr/>
          <p:nvPr/>
        </p:nvGrpSpPr>
        <p:grpSpPr>
          <a:xfrm>
            <a:off x="4430893" y="1973352"/>
            <a:ext cx="1449720" cy="956520"/>
            <a:chOff x="4430893" y="1973352"/>
            <a:chExt cx="1449720" cy="95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E90DD4-E783-4657-8340-7EB8E481B792}"/>
                    </a:ext>
                  </a:extLst>
                </p14:cNvPr>
                <p14:cNvContentPartPr/>
                <p14:nvPr/>
              </p14:nvContentPartPr>
              <p14:xfrm>
                <a:off x="4430893" y="2848872"/>
                <a:ext cx="1263960" cy="81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E90DD4-E783-4657-8340-7EB8E481B79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26573" y="2844552"/>
                  <a:ext cx="1272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25C0135-4DE7-4E3F-AB0A-3CD0B9691DAD}"/>
                    </a:ext>
                  </a:extLst>
                </p14:cNvPr>
                <p14:cNvContentPartPr/>
                <p14:nvPr/>
              </p14:nvContentPartPr>
              <p14:xfrm>
                <a:off x="5826973" y="1973352"/>
                <a:ext cx="53640" cy="882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25C0135-4DE7-4E3F-AB0A-3CD0B9691DA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22653" y="1969032"/>
                  <a:ext cx="62280" cy="89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2393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19BF29D-86B6-4055-8221-C52050A0A5E1}"/>
                  </a:ext>
                </a:extLst>
              </p14:cNvPr>
              <p14:cNvContentPartPr/>
              <p14:nvPr/>
            </p14:nvContentPartPr>
            <p14:xfrm>
              <a:off x="550453" y="1917192"/>
              <a:ext cx="1347120" cy="1447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19BF29D-86B6-4055-8221-C52050A0A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133" y="1912872"/>
                <a:ext cx="13557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CF2134EB-23C3-44F5-B48F-E20BDDE1B278}"/>
                  </a:ext>
                </a:extLst>
              </p14:cNvPr>
              <p14:cNvContentPartPr/>
              <p14:nvPr/>
            </p14:nvContentPartPr>
            <p14:xfrm>
              <a:off x="5388853" y="5941632"/>
              <a:ext cx="1283760" cy="698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CF2134EB-23C3-44F5-B48F-E20BDDE1B2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4533" y="5937312"/>
                <a:ext cx="129240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9CAD485B-A06C-4303-AC51-978989D3D5DA}"/>
              </a:ext>
            </a:extLst>
          </p:cNvPr>
          <p:cNvGrpSpPr/>
          <p:nvPr/>
        </p:nvGrpSpPr>
        <p:grpSpPr>
          <a:xfrm>
            <a:off x="8089213" y="341472"/>
            <a:ext cx="649440" cy="308520"/>
            <a:chOff x="8089213" y="341472"/>
            <a:chExt cx="64944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AA71EBE-B1F5-4018-9463-BE4E05238E54}"/>
                    </a:ext>
                  </a:extLst>
                </p14:cNvPr>
                <p14:cNvContentPartPr/>
                <p14:nvPr/>
              </p14:nvContentPartPr>
              <p14:xfrm>
                <a:off x="8089213" y="436512"/>
                <a:ext cx="111240" cy="856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AA71EBE-B1F5-4018-9463-BE4E05238E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84893" y="432192"/>
                  <a:ext cx="119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E3559C9-C9BE-4ABF-9F15-ED603B53BB7C}"/>
                    </a:ext>
                  </a:extLst>
                </p14:cNvPr>
                <p14:cNvContentPartPr/>
                <p14:nvPr/>
              </p14:nvContentPartPr>
              <p14:xfrm>
                <a:off x="8183533" y="426792"/>
                <a:ext cx="59400" cy="2232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E3559C9-C9BE-4ABF-9F15-ED603B53BB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79213" y="422472"/>
                  <a:ext cx="68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570B27B-52D6-4E1E-98F7-2F80D01AF4AB}"/>
                    </a:ext>
                  </a:extLst>
                </p14:cNvPr>
                <p14:cNvContentPartPr/>
                <p14:nvPr/>
              </p14:nvContentPartPr>
              <p14:xfrm>
                <a:off x="8367133" y="372432"/>
                <a:ext cx="1800" cy="87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570B27B-52D6-4E1E-98F7-2F80D01AF4A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62813" y="368112"/>
                  <a:ext cx="10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9FCEE4C-4E70-46D8-A5C9-32073D83060A}"/>
                    </a:ext>
                  </a:extLst>
                </p14:cNvPr>
                <p14:cNvContentPartPr/>
                <p14:nvPr/>
              </p14:nvContentPartPr>
              <p14:xfrm>
                <a:off x="8286493" y="341472"/>
                <a:ext cx="145080" cy="127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9FCEE4C-4E70-46D8-A5C9-32073D8306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82173" y="337152"/>
                  <a:ext cx="153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5418F00-B3FF-45B7-9B46-67EA83C785C5}"/>
                    </a:ext>
                  </a:extLst>
                </p14:cNvPr>
                <p14:cNvContentPartPr/>
                <p14:nvPr/>
              </p14:nvContentPartPr>
              <p14:xfrm>
                <a:off x="8566573" y="455952"/>
                <a:ext cx="163080" cy="30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5418F00-B3FF-45B7-9B46-67EA83C785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62253" y="451632"/>
                  <a:ext cx="171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5EC647A-4D5E-46E3-B6BC-DA1F0E911A5B}"/>
                    </a:ext>
                  </a:extLst>
                </p14:cNvPr>
                <p14:cNvContentPartPr/>
                <p14:nvPr/>
              </p14:nvContentPartPr>
              <p14:xfrm>
                <a:off x="8595013" y="497712"/>
                <a:ext cx="143640" cy="12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5EC647A-4D5E-46E3-B6BC-DA1F0E911A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90693" y="493392"/>
                  <a:ext cx="152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DB8048-2FDE-4E81-90C9-E8B441EA0078}"/>
                    </a:ext>
                  </a:extLst>
                </p14:cNvPr>
                <p14:cNvContentPartPr/>
                <p14:nvPr/>
              </p14:nvContentPartPr>
              <p14:xfrm>
                <a:off x="8398453" y="378192"/>
                <a:ext cx="82080" cy="160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DB8048-2FDE-4E81-90C9-E8B441EA00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94133" y="373872"/>
                  <a:ext cx="90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6DC89A7-9494-4710-856C-91A689D810E0}"/>
                    </a:ext>
                  </a:extLst>
                </p14:cNvPr>
                <p14:cNvContentPartPr/>
                <p14:nvPr/>
              </p14:nvContentPartPr>
              <p14:xfrm>
                <a:off x="8448853" y="444792"/>
                <a:ext cx="60120" cy="113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6DC89A7-9494-4710-856C-91A689D810E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44533" y="440472"/>
                  <a:ext cx="68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237FA56-4A50-4A2A-A749-43592F2FBFF0}"/>
                    </a:ext>
                  </a:extLst>
                </p14:cNvPr>
                <p14:cNvContentPartPr/>
                <p14:nvPr/>
              </p14:nvContentPartPr>
              <p14:xfrm>
                <a:off x="8492413" y="383592"/>
                <a:ext cx="52560" cy="219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237FA56-4A50-4A2A-A749-43592F2FBF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88093" y="379272"/>
                  <a:ext cx="612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F498535-D7EC-4380-B49E-8BBE70E64E2E}"/>
              </a:ext>
            </a:extLst>
          </p:cNvPr>
          <p:cNvGrpSpPr/>
          <p:nvPr/>
        </p:nvGrpSpPr>
        <p:grpSpPr>
          <a:xfrm>
            <a:off x="8914693" y="346872"/>
            <a:ext cx="1919880" cy="289080"/>
            <a:chOff x="8914693" y="346872"/>
            <a:chExt cx="191988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B4B061D-EFB2-4058-8C68-398FDA1451A9}"/>
                    </a:ext>
                  </a:extLst>
                </p14:cNvPr>
                <p14:cNvContentPartPr/>
                <p14:nvPr/>
              </p14:nvContentPartPr>
              <p14:xfrm>
                <a:off x="8914693" y="394752"/>
                <a:ext cx="101160" cy="100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B4B061D-EFB2-4058-8C68-398FDA1451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10373" y="390432"/>
                  <a:ext cx="109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589B041-53C9-4E38-8B1A-C28BCE5D560A}"/>
                    </a:ext>
                  </a:extLst>
                </p14:cNvPr>
                <p14:cNvContentPartPr/>
                <p14:nvPr/>
              </p14:nvContentPartPr>
              <p14:xfrm>
                <a:off x="9056533" y="480072"/>
                <a:ext cx="61920" cy="82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589B041-53C9-4E38-8B1A-C28BCE5D560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52213" y="475752"/>
                  <a:ext cx="70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F65E600-43C1-47E3-A4B4-34A3F7B20099}"/>
                    </a:ext>
                  </a:extLst>
                </p14:cNvPr>
                <p14:cNvContentPartPr/>
                <p14:nvPr/>
              </p14:nvContentPartPr>
              <p14:xfrm>
                <a:off x="9227173" y="409512"/>
                <a:ext cx="19800" cy="106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F65E600-43C1-47E3-A4B4-34A3F7B200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22853" y="405192"/>
                  <a:ext cx="28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B2BBE1C-263E-42A1-AC5B-100E6A174CDA}"/>
                    </a:ext>
                  </a:extLst>
                </p14:cNvPr>
                <p14:cNvContentPartPr/>
                <p14:nvPr/>
              </p14:nvContentPartPr>
              <p14:xfrm>
                <a:off x="9171733" y="391872"/>
                <a:ext cx="252720" cy="93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B2BBE1C-263E-42A1-AC5B-100E6A174C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67413" y="387552"/>
                  <a:ext cx="261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051F4F5-66AB-40C6-B9E2-337EA0A1AE6B}"/>
                    </a:ext>
                  </a:extLst>
                </p14:cNvPr>
                <p14:cNvContentPartPr/>
                <p14:nvPr/>
              </p14:nvContentPartPr>
              <p14:xfrm>
                <a:off x="9426973" y="463512"/>
                <a:ext cx="63000" cy="87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051F4F5-66AB-40C6-B9E2-337EA0A1AE6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22653" y="459192"/>
                  <a:ext cx="71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0C15DEE-A81B-4865-879C-642968910529}"/>
                    </a:ext>
                  </a:extLst>
                </p14:cNvPr>
                <p14:cNvContentPartPr/>
                <p14:nvPr/>
              </p14:nvContentPartPr>
              <p14:xfrm>
                <a:off x="9591853" y="450552"/>
                <a:ext cx="21600" cy="8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0C15DEE-A81B-4865-879C-64296891052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87533" y="446232"/>
                  <a:ext cx="30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A344557-4725-45D6-AFF3-69436D7C4305}"/>
                    </a:ext>
                  </a:extLst>
                </p14:cNvPr>
                <p14:cNvContentPartPr/>
                <p14:nvPr/>
              </p14:nvContentPartPr>
              <p14:xfrm>
                <a:off x="9670333" y="398712"/>
                <a:ext cx="90360" cy="142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A344557-4725-45D6-AFF3-69436D7C430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66013" y="394392"/>
                  <a:ext cx="99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6D5D57D-3B68-4401-8043-2205A244DEEB}"/>
                    </a:ext>
                  </a:extLst>
                </p14:cNvPr>
                <p14:cNvContentPartPr/>
                <p14:nvPr/>
              </p14:nvContentPartPr>
              <p14:xfrm>
                <a:off x="9961933" y="413832"/>
                <a:ext cx="10800" cy="95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6D5D57D-3B68-4401-8043-2205A244DE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57613" y="409512"/>
                  <a:ext cx="19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BAEAFB1-C729-4C89-959E-D8FFB861A3B5}"/>
                    </a:ext>
                  </a:extLst>
                </p14:cNvPr>
                <p14:cNvContentPartPr/>
                <p14:nvPr/>
              </p14:nvContentPartPr>
              <p14:xfrm>
                <a:off x="9902173" y="457032"/>
                <a:ext cx="141480" cy="5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BAEAFB1-C729-4C89-959E-D8FFB861A3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97853" y="452712"/>
                  <a:ext cx="150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370F36A-11CC-4D27-82A4-B5FB150F05EC}"/>
                    </a:ext>
                  </a:extLst>
                </p14:cNvPr>
                <p14:cNvContentPartPr/>
                <p14:nvPr/>
              </p14:nvContentPartPr>
              <p14:xfrm>
                <a:off x="10170013" y="390072"/>
                <a:ext cx="160560" cy="122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370F36A-11CC-4D27-82A4-B5FB150F05E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65693" y="385752"/>
                  <a:ext cx="169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8CE58F9-2344-47BF-855C-B6D88B9F6A74}"/>
                    </a:ext>
                  </a:extLst>
                </p14:cNvPr>
                <p14:cNvContentPartPr/>
                <p14:nvPr/>
              </p14:nvContentPartPr>
              <p14:xfrm>
                <a:off x="10177933" y="372792"/>
                <a:ext cx="224280" cy="9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8CE58F9-2344-47BF-855C-B6D88B9F6A7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3613" y="368472"/>
                  <a:ext cx="232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E20994E-EC1E-4375-9128-DB59C13ECB4F}"/>
                    </a:ext>
                  </a:extLst>
                </p14:cNvPr>
                <p14:cNvContentPartPr/>
                <p14:nvPr/>
              </p14:nvContentPartPr>
              <p14:xfrm>
                <a:off x="10490413" y="367752"/>
                <a:ext cx="104040" cy="115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E20994E-EC1E-4375-9128-DB59C13ECB4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86093" y="363432"/>
                  <a:ext cx="112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C7950AE-1001-4753-A21D-790CB49F374E}"/>
                    </a:ext>
                  </a:extLst>
                </p14:cNvPr>
                <p14:cNvContentPartPr/>
                <p14:nvPr/>
              </p14:nvContentPartPr>
              <p14:xfrm>
                <a:off x="10713613" y="346872"/>
                <a:ext cx="120960" cy="183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C7950AE-1001-4753-A21D-790CB49F37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09293" y="342552"/>
                  <a:ext cx="129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6B81BD8-BB32-4B76-83D6-780AD99A3F73}"/>
                    </a:ext>
                  </a:extLst>
                </p14:cNvPr>
                <p14:cNvContentPartPr/>
                <p14:nvPr/>
              </p14:nvContentPartPr>
              <p14:xfrm>
                <a:off x="9526333" y="605712"/>
                <a:ext cx="259200" cy="30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6B81BD8-BB32-4B76-83D6-780AD99A3F7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22013" y="601392"/>
                  <a:ext cx="2678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CD770E5-747E-4D9B-AE11-B94DEA315020}"/>
                  </a:ext>
                </a:extLst>
              </p14:cNvPr>
              <p14:cNvContentPartPr/>
              <p14:nvPr/>
            </p14:nvContentPartPr>
            <p14:xfrm>
              <a:off x="9913333" y="1373232"/>
              <a:ext cx="300600" cy="396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CD770E5-747E-4D9B-AE11-B94DEA31502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909013" y="1368912"/>
                <a:ext cx="309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2F137175-4541-43E5-8D6C-77138AFD0770}"/>
                  </a:ext>
                </a:extLst>
              </p14:cNvPr>
              <p14:cNvContentPartPr/>
              <p14:nvPr/>
            </p14:nvContentPartPr>
            <p14:xfrm>
              <a:off x="10512013" y="2433072"/>
              <a:ext cx="1053360" cy="6354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2F137175-4541-43E5-8D6C-77138AFD077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507693" y="2428752"/>
                <a:ext cx="106200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2D503A8-4574-423F-BFC9-25CE0D26AF93}"/>
                  </a:ext>
                </a:extLst>
              </p14:cNvPr>
              <p14:cNvContentPartPr/>
              <p14:nvPr/>
            </p14:nvContentPartPr>
            <p14:xfrm>
              <a:off x="6143413" y="2076312"/>
              <a:ext cx="906120" cy="651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2D503A8-4574-423F-BFC9-25CE0D26AF9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39093" y="2071992"/>
                <a:ext cx="914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D7E56DC-5086-4B84-88EB-01F582C247C4}"/>
                  </a:ext>
                </a:extLst>
              </p14:cNvPr>
              <p14:cNvContentPartPr/>
              <p14:nvPr/>
            </p14:nvContentPartPr>
            <p14:xfrm>
              <a:off x="8087053" y="804072"/>
              <a:ext cx="104400" cy="925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D7E56DC-5086-4B84-88EB-01F582C247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2733" y="799752"/>
                <a:ext cx="1130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F942D2F-D585-4D5A-91B0-4C9662DA4540}"/>
                  </a:ext>
                </a:extLst>
              </p14:cNvPr>
              <p14:cNvContentPartPr/>
              <p14:nvPr/>
            </p14:nvContentPartPr>
            <p14:xfrm>
              <a:off x="8166253" y="883272"/>
              <a:ext cx="107640" cy="547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F942D2F-D585-4D5A-91B0-4C9662DA454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61933" y="878952"/>
                <a:ext cx="1162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DE1D15F-C003-41E6-9488-DCC965A52638}"/>
                  </a:ext>
                </a:extLst>
              </p14:cNvPr>
              <p14:cNvContentPartPr/>
              <p14:nvPr/>
            </p14:nvContentPartPr>
            <p14:xfrm>
              <a:off x="8356693" y="832872"/>
              <a:ext cx="127080" cy="57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DE1D15F-C003-41E6-9488-DCC965A5263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352373" y="828552"/>
                <a:ext cx="1357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5053844-CB6F-420E-A079-DB76E4F21E68}"/>
                  </a:ext>
                </a:extLst>
              </p14:cNvPr>
              <p14:cNvContentPartPr/>
              <p14:nvPr/>
            </p14:nvContentPartPr>
            <p14:xfrm>
              <a:off x="8382613" y="870672"/>
              <a:ext cx="99720" cy="14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5053844-CB6F-420E-A079-DB76E4F21E6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78293" y="866352"/>
                <a:ext cx="108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6BDE0B4-867B-445E-9CB5-A64C8A586E31}"/>
                  </a:ext>
                </a:extLst>
              </p14:cNvPr>
              <p14:cNvContentPartPr/>
              <p14:nvPr/>
            </p14:nvContentPartPr>
            <p14:xfrm>
              <a:off x="8514013" y="796872"/>
              <a:ext cx="115200" cy="1137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6BDE0B4-867B-445E-9CB5-A64C8A586E3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509693" y="792552"/>
                <a:ext cx="1238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53CE4EB-A1BB-469F-A480-385859C20621}"/>
                  </a:ext>
                </a:extLst>
              </p14:cNvPr>
              <p14:cNvContentPartPr/>
              <p14:nvPr/>
            </p14:nvContentPartPr>
            <p14:xfrm>
              <a:off x="8697973" y="783192"/>
              <a:ext cx="95760" cy="820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53CE4EB-A1BB-469F-A480-385859C2062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93653" y="778872"/>
                <a:ext cx="104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62634A7-CFF4-4206-B52A-827E9C71BB2B}"/>
                  </a:ext>
                </a:extLst>
              </p14:cNvPr>
              <p14:cNvContentPartPr/>
              <p14:nvPr/>
            </p14:nvContentPartPr>
            <p14:xfrm>
              <a:off x="9075613" y="810912"/>
              <a:ext cx="12960" cy="903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62634A7-CFF4-4206-B52A-827E9C71BB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071293" y="806592"/>
                <a:ext cx="21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F21433C-AAB5-43E7-8B15-9B52F6A8CB70}"/>
                  </a:ext>
                </a:extLst>
              </p14:cNvPr>
              <p14:cNvContentPartPr/>
              <p14:nvPr/>
            </p14:nvContentPartPr>
            <p14:xfrm>
              <a:off x="8992813" y="874272"/>
              <a:ext cx="147600" cy="331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F21433C-AAB5-43E7-8B15-9B52F6A8CB7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988493" y="869952"/>
                <a:ext cx="1562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35DD4D0-7E62-41FD-8044-219300EF0378}"/>
                  </a:ext>
                </a:extLst>
              </p14:cNvPr>
              <p14:cNvContentPartPr/>
              <p14:nvPr/>
            </p14:nvContentPartPr>
            <p14:xfrm>
              <a:off x="8998933" y="783552"/>
              <a:ext cx="144360" cy="165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35DD4D0-7E62-41FD-8044-219300EF037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994613" y="779232"/>
                <a:ext cx="153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A7A9BD4-1A03-4A4D-80F0-525857FBD050}"/>
                  </a:ext>
                </a:extLst>
              </p14:cNvPr>
              <p14:cNvContentPartPr/>
              <p14:nvPr/>
            </p14:nvContentPartPr>
            <p14:xfrm>
              <a:off x="9280453" y="811632"/>
              <a:ext cx="116640" cy="18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A7A9BD4-1A03-4A4D-80F0-525857FBD05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276133" y="807312"/>
                <a:ext cx="1252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5310C6F-4569-4CF3-BED5-4200F833EA31}"/>
                  </a:ext>
                </a:extLst>
              </p14:cNvPr>
              <p14:cNvContentPartPr/>
              <p14:nvPr/>
            </p14:nvContentPartPr>
            <p14:xfrm>
              <a:off x="9305293" y="774552"/>
              <a:ext cx="198720" cy="964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5310C6F-4569-4CF3-BED5-4200F833EA3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300973" y="770232"/>
                <a:ext cx="2073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52FF0FF8-13EF-4B8D-97C1-8741A5EFC943}"/>
                  </a:ext>
                </a:extLst>
              </p14:cNvPr>
              <p14:cNvContentPartPr/>
              <p14:nvPr/>
            </p14:nvContentPartPr>
            <p14:xfrm>
              <a:off x="9527413" y="773832"/>
              <a:ext cx="111960" cy="1134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52FF0FF8-13EF-4B8D-97C1-8741A5EFC9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523093" y="769512"/>
                <a:ext cx="120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4A60EE0-BEAF-47BA-B49B-8AF0D6A74E4C}"/>
                  </a:ext>
                </a:extLst>
              </p14:cNvPr>
              <p14:cNvContentPartPr/>
              <p14:nvPr/>
            </p14:nvContentPartPr>
            <p14:xfrm>
              <a:off x="9567373" y="753312"/>
              <a:ext cx="114120" cy="64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4A60EE0-BEAF-47BA-B49B-8AF0D6A74E4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563053" y="748992"/>
                <a:ext cx="1227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5A77130-2694-48C8-9B1D-188127F7ACB9}"/>
                  </a:ext>
                </a:extLst>
              </p14:cNvPr>
              <p14:cNvContentPartPr/>
              <p14:nvPr/>
            </p14:nvContentPartPr>
            <p14:xfrm>
              <a:off x="9702373" y="759792"/>
              <a:ext cx="113400" cy="849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5A77130-2694-48C8-9B1D-188127F7ACB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698053" y="755472"/>
                <a:ext cx="1220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339A089-2D58-4521-BAA3-E21736D78CB9}"/>
                  </a:ext>
                </a:extLst>
              </p14:cNvPr>
              <p14:cNvContentPartPr/>
              <p14:nvPr/>
            </p14:nvContentPartPr>
            <p14:xfrm>
              <a:off x="10215013" y="729192"/>
              <a:ext cx="157320" cy="1519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339A089-2D58-4521-BAA3-E21736D78CB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210693" y="724872"/>
                <a:ext cx="1659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9057D24-0D4E-40CC-B010-5913FE729498}"/>
                  </a:ext>
                </a:extLst>
              </p14:cNvPr>
              <p14:cNvContentPartPr/>
              <p14:nvPr/>
            </p14:nvContentPartPr>
            <p14:xfrm>
              <a:off x="10491493" y="774192"/>
              <a:ext cx="109800" cy="46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9057D24-0D4E-40CC-B010-5913FE72949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487173" y="769872"/>
                <a:ext cx="1184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2BBCE8D-C794-47AC-8AF1-D414781E87E9}"/>
                  </a:ext>
                </a:extLst>
              </p14:cNvPr>
              <p14:cNvContentPartPr/>
              <p14:nvPr/>
            </p14:nvContentPartPr>
            <p14:xfrm>
              <a:off x="10513813" y="798312"/>
              <a:ext cx="149760" cy="82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2BBCE8D-C794-47AC-8AF1-D414781E87E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509493" y="793992"/>
                <a:ext cx="158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349134F-1D68-4505-99AC-A26319F14119}"/>
                  </a:ext>
                </a:extLst>
              </p14:cNvPr>
              <p14:cNvContentPartPr/>
              <p14:nvPr/>
            </p14:nvContentPartPr>
            <p14:xfrm>
              <a:off x="10706053" y="726312"/>
              <a:ext cx="139680" cy="763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349134F-1D68-4505-99AC-A26319F1411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701733" y="721992"/>
                <a:ext cx="1483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379FA48-438B-4A17-BABC-E8781C771212}"/>
                  </a:ext>
                </a:extLst>
              </p14:cNvPr>
              <p14:cNvContentPartPr/>
              <p14:nvPr/>
            </p14:nvContentPartPr>
            <p14:xfrm>
              <a:off x="10861933" y="724512"/>
              <a:ext cx="77040" cy="680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379FA48-438B-4A17-BABC-E8781C77121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857613" y="720192"/>
                <a:ext cx="85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EE1E994-1C0A-484C-8091-33E14FA27C52}"/>
                  </a:ext>
                </a:extLst>
              </p14:cNvPr>
              <p14:cNvContentPartPr/>
              <p14:nvPr/>
            </p14:nvContentPartPr>
            <p14:xfrm>
              <a:off x="10976773" y="737472"/>
              <a:ext cx="129240" cy="514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EE1E994-1C0A-484C-8091-33E14FA27C5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972453" y="733152"/>
                <a:ext cx="137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DE6127F-6FEF-42D2-9429-BE56844A4102}"/>
                  </a:ext>
                </a:extLst>
              </p14:cNvPr>
              <p14:cNvContentPartPr/>
              <p14:nvPr/>
            </p14:nvContentPartPr>
            <p14:xfrm>
              <a:off x="11305453" y="713712"/>
              <a:ext cx="122760" cy="802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DE6127F-6FEF-42D2-9429-BE56844A410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301133" y="709392"/>
                <a:ext cx="131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1467A30D-61E2-4D66-BE7B-5952AECEFF57}"/>
                  </a:ext>
                </a:extLst>
              </p14:cNvPr>
              <p14:cNvContentPartPr/>
              <p14:nvPr/>
            </p14:nvContentPartPr>
            <p14:xfrm>
              <a:off x="11425693" y="783192"/>
              <a:ext cx="82800" cy="324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1467A30D-61E2-4D66-BE7B-5952AECEFF5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421373" y="778872"/>
                <a:ext cx="91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902163E4-AC80-4824-BEFD-91407FB97474}"/>
                  </a:ext>
                </a:extLst>
              </p14:cNvPr>
              <p14:cNvContentPartPr/>
              <p14:nvPr/>
            </p14:nvContentPartPr>
            <p14:xfrm>
              <a:off x="11460973" y="791472"/>
              <a:ext cx="52560" cy="892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902163E4-AC80-4824-BEFD-91407FB9747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456653" y="787152"/>
                <a:ext cx="61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E280B40D-9877-44F1-8F79-8879A3A0C784}"/>
                  </a:ext>
                </a:extLst>
              </p14:cNvPr>
              <p14:cNvContentPartPr/>
              <p14:nvPr/>
            </p14:nvContentPartPr>
            <p14:xfrm>
              <a:off x="11533693" y="754752"/>
              <a:ext cx="111960" cy="118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E280B40D-9877-44F1-8F79-8879A3A0C78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529373" y="750432"/>
                <a:ext cx="120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7F0737B-C543-4638-AA88-0BC9DC6EBAE7}"/>
                  </a:ext>
                </a:extLst>
              </p14:cNvPr>
              <p14:cNvContentPartPr/>
              <p14:nvPr/>
            </p14:nvContentPartPr>
            <p14:xfrm>
              <a:off x="11550253" y="796872"/>
              <a:ext cx="101160" cy="54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7F0737B-C543-4638-AA88-0BC9DC6EBAE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545933" y="792552"/>
                <a:ext cx="109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B3955ED-B229-4438-8DDB-B1D232486E93}"/>
                  </a:ext>
                </a:extLst>
              </p14:cNvPr>
              <p14:cNvContentPartPr/>
              <p14:nvPr/>
            </p14:nvContentPartPr>
            <p14:xfrm>
              <a:off x="11682733" y="737112"/>
              <a:ext cx="86400" cy="727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B3955ED-B229-4438-8DDB-B1D232486E9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678413" y="732792"/>
                <a:ext cx="950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D6EADD9-8C05-4BBF-8CCD-2A6318F4E4E5}"/>
                  </a:ext>
                </a:extLst>
              </p14:cNvPr>
              <p14:cNvContentPartPr/>
              <p14:nvPr/>
            </p14:nvContentPartPr>
            <p14:xfrm>
              <a:off x="11766973" y="805872"/>
              <a:ext cx="16200" cy="684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D6EADD9-8C05-4BBF-8CCD-2A6318F4E4E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762653" y="801552"/>
                <a:ext cx="24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BB8D53B-1A4C-484C-B39D-E38CD68E80C4}"/>
                  </a:ext>
                </a:extLst>
              </p14:cNvPr>
              <p14:cNvContentPartPr/>
              <p14:nvPr/>
            </p14:nvContentPartPr>
            <p14:xfrm>
              <a:off x="11814133" y="715872"/>
              <a:ext cx="95760" cy="1360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BB8D53B-1A4C-484C-B39D-E38CD68E80C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809813" y="711552"/>
                <a:ext cx="1044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06FC3B85-8016-4A7B-8655-33356E15545D}"/>
                  </a:ext>
                </a:extLst>
              </p14:cNvPr>
              <p14:cNvContentPartPr/>
              <p14:nvPr/>
            </p14:nvContentPartPr>
            <p14:xfrm>
              <a:off x="8563693" y="975072"/>
              <a:ext cx="303840" cy="144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06FC3B85-8016-4A7B-8655-33356E15545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559373" y="970752"/>
                <a:ext cx="312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A150C99-C211-44CC-8EE7-D0AB424993D6}"/>
                  </a:ext>
                </a:extLst>
              </p14:cNvPr>
              <p14:cNvContentPartPr/>
              <p14:nvPr/>
            </p14:nvContentPartPr>
            <p14:xfrm>
              <a:off x="9425893" y="961752"/>
              <a:ext cx="382320" cy="298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A150C99-C211-44CC-8EE7-D0AB424993D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421573" y="957432"/>
                <a:ext cx="3909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DFEA5C7-D98E-4C11-9033-7A48C8FFC7F0}"/>
                  </a:ext>
                </a:extLst>
              </p14:cNvPr>
              <p14:cNvContentPartPr/>
              <p14:nvPr/>
            </p14:nvContentPartPr>
            <p14:xfrm>
              <a:off x="10686613" y="905232"/>
              <a:ext cx="407880" cy="68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DFEA5C7-D98E-4C11-9033-7A48C8FFC7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682293" y="900912"/>
                <a:ext cx="4165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DC652CA-1468-4E70-B2B6-E231873E4A46}"/>
                  </a:ext>
                </a:extLst>
              </p14:cNvPr>
              <p14:cNvContentPartPr/>
              <p14:nvPr/>
            </p14:nvContentPartPr>
            <p14:xfrm>
              <a:off x="1974613" y="4509552"/>
              <a:ext cx="225360" cy="295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DC652CA-1468-4E70-B2B6-E231873E4A4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970293" y="4505232"/>
                <a:ext cx="234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939F8A69-8B6B-4216-96C8-2EBDD2C8ACF3}"/>
                  </a:ext>
                </a:extLst>
              </p14:cNvPr>
              <p14:cNvContentPartPr/>
              <p14:nvPr/>
            </p14:nvContentPartPr>
            <p14:xfrm>
              <a:off x="1602013" y="4451952"/>
              <a:ext cx="109080" cy="1738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939F8A69-8B6B-4216-96C8-2EBDD2C8ACF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597693" y="4447632"/>
                <a:ext cx="1177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63D94FB6-9002-47EB-92C3-38DF06B1210D}"/>
                  </a:ext>
                </a:extLst>
              </p14:cNvPr>
              <p14:cNvContentPartPr/>
              <p14:nvPr/>
            </p14:nvContentPartPr>
            <p14:xfrm>
              <a:off x="1732333" y="4472832"/>
              <a:ext cx="101520" cy="1224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63D94FB6-9002-47EB-92C3-38DF06B1210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28013" y="4468512"/>
                <a:ext cx="110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50BCD5D7-C2EA-4D56-BB87-C065231EFBA3}"/>
                  </a:ext>
                </a:extLst>
              </p14:cNvPr>
              <p14:cNvContentPartPr/>
              <p14:nvPr/>
            </p14:nvContentPartPr>
            <p14:xfrm>
              <a:off x="1827373" y="4451952"/>
              <a:ext cx="111240" cy="1065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50BCD5D7-C2EA-4D56-BB87-C065231EFBA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823053" y="4447632"/>
                <a:ext cx="1198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7A56251B-605E-452F-824A-A71F7C967E38}"/>
                  </a:ext>
                </a:extLst>
              </p14:cNvPr>
              <p14:cNvContentPartPr/>
              <p14:nvPr/>
            </p14:nvContentPartPr>
            <p14:xfrm>
              <a:off x="9166333" y="1163712"/>
              <a:ext cx="98280" cy="1465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7A56251B-605E-452F-824A-A71F7C967E3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162013" y="1159392"/>
                <a:ext cx="106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4D598CB5-20CA-4175-BB67-AD8BDB94F35D}"/>
                  </a:ext>
                </a:extLst>
              </p14:cNvPr>
              <p14:cNvContentPartPr/>
              <p14:nvPr/>
            </p14:nvContentPartPr>
            <p14:xfrm>
              <a:off x="9323653" y="1192512"/>
              <a:ext cx="114480" cy="846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4D598CB5-20CA-4175-BB67-AD8BDB94F35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319333" y="1188192"/>
                <a:ext cx="1231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5030013-46BF-48CE-A5B6-A59189EA0A9D}"/>
                  </a:ext>
                </a:extLst>
              </p14:cNvPr>
              <p14:cNvContentPartPr/>
              <p14:nvPr/>
            </p14:nvContentPartPr>
            <p14:xfrm>
              <a:off x="9477373" y="1193592"/>
              <a:ext cx="118080" cy="730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5030013-46BF-48CE-A5B6-A59189EA0A9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73053" y="1189272"/>
                <a:ext cx="1267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4911430-8FFB-49D3-95DC-3E3C23FE2FF3}"/>
                  </a:ext>
                </a:extLst>
              </p14:cNvPr>
              <p14:cNvContentPartPr/>
              <p14:nvPr/>
            </p14:nvContentPartPr>
            <p14:xfrm>
              <a:off x="9694093" y="1200072"/>
              <a:ext cx="128160" cy="1022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4911430-8FFB-49D3-95DC-3E3C23FE2FF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689773" y="1195752"/>
                <a:ext cx="1368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A13447B-A99B-4891-A069-13BCD8145515}"/>
                  </a:ext>
                </a:extLst>
              </p14:cNvPr>
              <p14:cNvContentPartPr/>
              <p14:nvPr/>
            </p14:nvContentPartPr>
            <p14:xfrm>
              <a:off x="10002973" y="1168032"/>
              <a:ext cx="100800" cy="770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A13447B-A99B-4891-A069-13BCD814551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998653" y="1163712"/>
                <a:ext cx="1094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F849BC8E-C99D-466B-93B9-59575C9922EE}"/>
                  </a:ext>
                </a:extLst>
              </p14:cNvPr>
              <p14:cNvContentPartPr/>
              <p14:nvPr/>
            </p14:nvContentPartPr>
            <p14:xfrm>
              <a:off x="10140133" y="1218072"/>
              <a:ext cx="4680" cy="799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F849BC8E-C99D-466B-93B9-59575C9922E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135813" y="1213752"/>
                <a:ext cx="133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4BF72EE-1EBC-40C5-80EB-D1861E982ADE}"/>
                  </a:ext>
                </a:extLst>
              </p14:cNvPr>
              <p14:cNvContentPartPr/>
              <p14:nvPr/>
            </p14:nvContentPartPr>
            <p14:xfrm>
              <a:off x="10178293" y="1148232"/>
              <a:ext cx="111600" cy="1101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4BF72EE-1EBC-40C5-80EB-D1861E982AD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173973" y="1143912"/>
                <a:ext cx="1202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AE6F706-4D45-4866-A007-0BAAED7F27FB}"/>
                  </a:ext>
                </a:extLst>
              </p14:cNvPr>
              <p14:cNvContentPartPr/>
              <p14:nvPr/>
            </p14:nvContentPartPr>
            <p14:xfrm>
              <a:off x="10364053" y="1170552"/>
              <a:ext cx="72000" cy="442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AE6F706-4D45-4866-A007-0BAAED7F27F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359733" y="1166232"/>
                <a:ext cx="80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8F35CAA-A812-4B66-98A5-8552FE34278F}"/>
                  </a:ext>
                </a:extLst>
              </p14:cNvPr>
              <p14:cNvContentPartPr/>
              <p14:nvPr/>
            </p14:nvContentPartPr>
            <p14:xfrm>
              <a:off x="10347493" y="1183872"/>
              <a:ext cx="90000" cy="1591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8F35CAA-A812-4B66-98A5-8552FE34278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343173" y="1179552"/>
                <a:ext cx="986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8E6C8420-7114-4765-BEB7-21FCEA68D395}"/>
                  </a:ext>
                </a:extLst>
              </p14:cNvPr>
              <p14:cNvContentPartPr/>
              <p14:nvPr/>
            </p14:nvContentPartPr>
            <p14:xfrm>
              <a:off x="9649093" y="1771752"/>
              <a:ext cx="114480" cy="864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8E6C8420-7114-4765-BEB7-21FCEA68D39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644773" y="1767432"/>
                <a:ext cx="123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AB9C99FC-6290-445F-B526-3CA03640CE31}"/>
                  </a:ext>
                </a:extLst>
              </p14:cNvPr>
              <p14:cNvContentPartPr/>
              <p14:nvPr/>
            </p14:nvContentPartPr>
            <p14:xfrm>
              <a:off x="9752413" y="1744392"/>
              <a:ext cx="155880" cy="2628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AB9C99FC-6290-445F-B526-3CA03640CE3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748093" y="1740072"/>
                <a:ext cx="1645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9C50E47E-D5FF-4D68-854A-934D2CFE9353}"/>
                  </a:ext>
                </a:extLst>
              </p14:cNvPr>
              <p14:cNvContentPartPr/>
              <p14:nvPr/>
            </p14:nvContentPartPr>
            <p14:xfrm>
              <a:off x="9856453" y="1634952"/>
              <a:ext cx="37800" cy="21348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9C50E47E-D5FF-4D68-854A-934D2CFE935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852133" y="1630632"/>
                <a:ext cx="464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6284151F-5245-44A4-8177-312D1F8E81E4}"/>
                  </a:ext>
                </a:extLst>
              </p14:cNvPr>
              <p14:cNvContentPartPr/>
              <p14:nvPr/>
            </p14:nvContentPartPr>
            <p14:xfrm>
              <a:off x="10167493" y="1614792"/>
              <a:ext cx="86400" cy="26316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6284151F-5245-44A4-8177-312D1F8E81E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163173" y="1610472"/>
                <a:ext cx="950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99F85C9F-B092-4A15-AC7A-A15245EA2B92}"/>
                  </a:ext>
                </a:extLst>
              </p14:cNvPr>
              <p14:cNvContentPartPr/>
              <p14:nvPr/>
            </p14:nvContentPartPr>
            <p14:xfrm>
              <a:off x="10294573" y="1611552"/>
              <a:ext cx="98640" cy="1832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99F85C9F-B092-4A15-AC7A-A15245EA2B9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290253" y="1607232"/>
                <a:ext cx="1072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FC54DFAD-F537-4CBE-B220-6229D2B0D6F9}"/>
                  </a:ext>
                </a:extLst>
              </p14:cNvPr>
              <p14:cNvContentPartPr/>
              <p14:nvPr/>
            </p14:nvContentPartPr>
            <p14:xfrm>
              <a:off x="10382413" y="1677432"/>
              <a:ext cx="91800" cy="10476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FC54DFAD-F537-4CBE-B220-6229D2B0D6F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378093" y="1673112"/>
                <a:ext cx="100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5BECBB18-49F7-45A6-B48B-7D200C90E13A}"/>
                  </a:ext>
                </a:extLst>
              </p14:cNvPr>
              <p14:cNvContentPartPr/>
              <p14:nvPr/>
            </p14:nvContentPartPr>
            <p14:xfrm>
              <a:off x="10486093" y="1611192"/>
              <a:ext cx="279000" cy="19764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5BECBB18-49F7-45A6-B48B-7D200C90E13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481773" y="1606872"/>
                <a:ext cx="2876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212073D1-5578-4861-B64C-FEF8E26AFBC0}"/>
                  </a:ext>
                </a:extLst>
              </p14:cNvPr>
              <p14:cNvContentPartPr/>
              <p14:nvPr/>
            </p14:nvContentPartPr>
            <p14:xfrm>
              <a:off x="10641253" y="1706952"/>
              <a:ext cx="137520" cy="1548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212073D1-5578-4861-B64C-FEF8E26AFBC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636933" y="1702632"/>
                <a:ext cx="1461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1E8838B6-F54A-46A4-85B8-07A628B2B1C4}"/>
                  </a:ext>
                </a:extLst>
              </p14:cNvPr>
              <p14:cNvContentPartPr/>
              <p14:nvPr/>
            </p14:nvContentPartPr>
            <p14:xfrm>
              <a:off x="10897573" y="1630632"/>
              <a:ext cx="159480" cy="1044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1E8838B6-F54A-46A4-85B8-07A628B2B1C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893253" y="1626312"/>
                <a:ext cx="168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F57DDA89-01E1-4B24-A663-02814D48080D}"/>
                  </a:ext>
                </a:extLst>
              </p14:cNvPr>
              <p14:cNvContentPartPr/>
              <p14:nvPr/>
            </p14:nvContentPartPr>
            <p14:xfrm>
              <a:off x="11145253" y="1629192"/>
              <a:ext cx="19080" cy="8244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F57DDA89-01E1-4B24-A663-02814D48080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140933" y="1624872"/>
                <a:ext cx="277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D0AE784E-A63C-4BB9-89C9-12930DB8E0EA}"/>
                  </a:ext>
                </a:extLst>
              </p14:cNvPr>
              <p14:cNvContentPartPr/>
              <p14:nvPr/>
            </p14:nvContentPartPr>
            <p14:xfrm>
              <a:off x="11099173" y="1666272"/>
              <a:ext cx="113400" cy="684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D0AE784E-A63C-4BB9-89C9-12930DB8E0E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094853" y="1661952"/>
                <a:ext cx="1220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A231F1D5-3B06-4C84-A8BC-8F7EF1ADB813}"/>
                  </a:ext>
                </a:extLst>
              </p14:cNvPr>
              <p14:cNvContentPartPr/>
              <p14:nvPr/>
            </p14:nvContentPartPr>
            <p14:xfrm>
              <a:off x="11306533" y="1537392"/>
              <a:ext cx="104760" cy="1375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A231F1D5-3B06-4C84-A8BC-8F7EF1ADB81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302213" y="1533072"/>
                <a:ext cx="113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B1C6225-ED0E-44AE-9058-61C63078B1A7}"/>
                  </a:ext>
                </a:extLst>
              </p14:cNvPr>
              <p14:cNvContentPartPr/>
              <p14:nvPr/>
            </p14:nvContentPartPr>
            <p14:xfrm>
              <a:off x="11426773" y="1582752"/>
              <a:ext cx="144000" cy="1202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B1C6225-ED0E-44AE-9058-61C63078B1A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422453" y="1578432"/>
                <a:ext cx="152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A7DB31D-BAFA-40FF-A4BA-A4A91019B71D}"/>
                  </a:ext>
                </a:extLst>
              </p14:cNvPr>
              <p14:cNvContentPartPr/>
              <p14:nvPr/>
            </p14:nvContentPartPr>
            <p14:xfrm>
              <a:off x="10836013" y="1818552"/>
              <a:ext cx="311400" cy="6444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A7DB31D-BAFA-40FF-A4BA-A4A91019B71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831693" y="1814232"/>
                <a:ext cx="3200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2AE8BB74-D1A0-4C88-A314-242DEF5AD131}"/>
                  </a:ext>
                </a:extLst>
              </p14:cNvPr>
              <p14:cNvContentPartPr/>
              <p14:nvPr/>
            </p14:nvContentPartPr>
            <p14:xfrm>
              <a:off x="11253613" y="1325712"/>
              <a:ext cx="230760" cy="5281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2AE8BB74-D1A0-4C88-A314-242DEF5AD13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249293" y="1321392"/>
                <a:ext cx="2394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FB90325-3D77-4F2C-B60F-84C576CA0AE5}"/>
                  </a:ext>
                </a:extLst>
              </p14:cNvPr>
              <p14:cNvContentPartPr/>
              <p14:nvPr/>
            </p14:nvContentPartPr>
            <p14:xfrm>
              <a:off x="10083253" y="1965072"/>
              <a:ext cx="1440" cy="16884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FB90325-3D77-4F2C-B60F-84C576CA0A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078933" y="1960752"/>
                <a:ext cx="100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2F1E66A-26B6-4274-8885-AC735CC96BE7}"/>
                  </a:ext>
                </a:extLst>
              </p14:cNvPr>
              <p14:cNvContentPartPr/>
              <p14:nvPr/>
            </p14:nvContentPartPr>
            <p14:xfrm>
              <a:off x="10054453" y="2314272"/>
              <a:ext cx="28080" cy="25812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2F1E66A-26B6-4274-8885-AC735CC96BE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050133" y="2309952"/>
                <a:ext cx="367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F430708-8784-427E-A317-80141B93E734}"/>
                  </a:ext>
                </a:extLst>
              </p14:cNvPr>
              <p14:cNvContentPartPr/>
              <p14:nvPr/>
            </p14:nvContentPartPr>
            <p14:xfrm>
              <a:off x="10273693" y="2174232"/>
              <a:ext cx="144720" cy="21636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F430708-8784-427E-A317-80141B93E73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269373" y="2169912"/>
                <a:ext cx="153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C1BE45B4-6AAA-43E1-B630-7A4097F56E3B}"/>
                  </a:ext>
                </a:extLst>
              </p14:cNvPr>
              <p14:cNvContentPartPr/>
              <p14:nvPr/>
            </p14:nvContentPartPr>
            <p14:xfrm>
              <a:off x="10436413" y="2167752"/>
              <a:ext cx="63720" cy="11484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C1BE45B4-6AAA-43E1-B630-7A4097F56E3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432093" y="2163432"/>
                <a:ext cx="723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0A7C2A6-A12D-4A8B-AA45-F203AE4F29BA}"/>
                  </a:ext>
                </a:extLst>
              </p14:cNvPr>
              <p14:cNvContentPartPr/>
              <p14:nvPr/>
            </p14:nvContentPartPr>
            <p14:xfrm>
              <a:off x="10516693" y="2210592"/>
              <a:ext cx="129600" cy="925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0A7C2A6-A12D-4A8B-AA45-F203AE4F29B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512373" y="2206272"/>
                <a:ext cx="1382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3A8E047-FA94-46FA-A5F2-780E7B3F8AEA}"/>
                  </a:ext>
                </a:extLst>
              </p14:cNvPr>
              <p14:cNvContentPartPr/>
              <p14:nvPr/>
            </p14:nvContentPartPr>
            <p14:xfrm>
              <a:off x="10678693" y="2178552"/>
              <a:ext cx="281160" cy="1404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3A8E047-FA94-46FA-A5F2-780E7B3F8AE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674373" y="2174232"/>
                <a:ext cx="2898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81F70D8F-1ECF-4B2D-9BD2-E2B237957DAF}"/>
                  </a:ext>
                </a:extLst>
              </p14:cNvPr>
              <p14:cNvContentPartPr/>
              <p14:nvPr/>
            </p14:nvContentPartPr>
            <p14:xfrm>
              <a:off x="10819453" y="2265672"/>
              <a:ext cx="159840" cy="1800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81F70D8F-1ECF-4B2D-9BD2-E2B237957DA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815133" y="2261352"/>
                <a:ext cx="168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861FD1EC-7981-4D87-AE84-462BF313616E}"/>
                  </a:ext>
                </a:extLst>
              </p14:cNvPr>
              <p14:cNvContentPartPr/>
              <p14:nvPr/>
            </p14:nvContentPartPr>
            <p14:xfrm>
              <a:off x="11107453" y="2197992"/>
              <a:ext cx="178200" cy="1134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861FD1EC-7981-4D87-AE84-462BF313616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103133" y="2193672"/>
                <a:ext cx="1868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F9ECE6CB-9FC7-44A8-86BD-1EB3C3C5DC32}"/>
                  </a:ext>
                </a:extLst>
              </p14:cNvPr>
              <p14:cNvContentPartPr/>
              <p14:nvPr/>
            </p14:nvContentPartPr>
            <p14:xfrm>
              <a:off x="10696333" y="2560872"/>
              <a:ext cx="71640" cy="4334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F9ECE6CB-9FC7-44A8-86BD-1EB3C3C5DC3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692013" y="2556552"/>
                <a:ext cx="802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EAE041E4-1BD6-4A25-A1E9-7A7378CD00D7}"/>
                  </a:ext>
                </a:extLst>
              </p14:cNvPr>
              <p14:cNvContentPartPr/>
              <p14:nvPr/>
            </p14:nvContentPartPr>
            <p14:xfrm>
              <a:off x="10509493" y="2957952"/>
              <a:ext cx="1093680" cy="2664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EAE041E4-1BD6-4A25-A1E9-7A7378CD00D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0505173" y="2953632"/>
                <a:ext cx="1102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78EEF580-5E62-473F-B6A8-5C2CDC2FE3A3}"/>
                  </a:ext>
                </a:extLst>
              </p14:cNvPr>
              <p14:cNvContentPartPr/>
              <p14:nvPr/>
            </p14:nvContentPartPr>
            <p14:xfrm>
              <a:off x="11563213" y="2917992"/>
              <a:ext cx="111240" cy="1321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78EEF580-5E62-473F-B6A8-5C2CDC2FE3A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558893" y="2913672"/>
                <a:ext cx="1198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CAFBAA6A-0924-4301-9AFA-015091AC4668}"/>
                  </a:ext>
                </a:extLst>
              </p14:cNvPr>
              <p14:cNvContentPartPr/>
              <p14:nvPr/>
            </p14:nvContentPartPr>
            <p14:xfrm>
              <a:off x="10659253" y="2482392"/>
              <a:ext cx="162720" cy="1072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CAFBAA6A-0924-4301-9AFA-015091AC466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654933" y="2478072"/>
                <a:ext cx="1713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00D56478-A125-44E9-AAD3-47A0C8F9BECB}"/>
                  </a:ext>
                </a:extLst>
              </p14:cNvPr>
              <p14:cNvContentPartPr/>
              <p14:nvPr/>
            </p14:nvContentPartPr>
            <p14:xfrm>
              <a:off x="10409053" y="2510832"/>
              <a:ext cx="101880" cy="11628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00D56478-A125-44E9-AAD3-47A0C8F9BEC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404733" y="2506512"/>
                <a:ext cx="1105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1AEF32E1-9D89-44A3-9B39-652D28387F1B}"/>
                  </a:ext>
                </a:extLst>
              </p14:cNvPr>
              <p14:cNvContentPartPr/>
              <p14:nvPr/>
            </p14:nvContentPartPr>
            <p14:xfrm>
              <a:off x="10500493" y="2474832"/>
              <a:ext cx="46080" cy="849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1AEF32E1-9D89-44A3-9B39-652D28387F1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496173" y="2470512"/>
                <a:ext cx="547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46E5156-9DFB-45FC-9DA7-DD6D637DD01D}"/>
                  </a:ext>
                </a:extLst>
              </p14:cNvPr>
              <p14:cNvContentPartPr/>
              <p14:nvPr/>
            </p14:nvContentPartPr>
            <p14:xfrm>
              <a:off x="10529653" y="2482392"/>
              <a:ext cx="97920" cy="1371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46E5156-9DFB-45FC-9DA7-DD6D637DD01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525333" y="2478072"/>
                <a:ext cx="106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14391E0D-3731-4E77-9273-F38A9CCEF4E2}"/>
                  </a:ext>
                </a:extLst>
              </p14:cNvPr>
              <p14:cNvContentPartPr/>
              <p14:nvPr/>
            </p14:nvContentPartPr>
            <p14:xfrm>
              <a:off x="11544493" y="3082152"/>
              <a:ext cx="93240" cy="15120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14391E0D-3731-4E77-9273-F38A9CCEF4E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540173" y="3077832"/>
                <a:ext cx="1018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14070B09-3297-42DA-8DB3-2E2A4833FDEE}"/>
                  </a:ext>
                </a:extLst>
              </p14:cNvPr>
              <p14:cNvContentPartPr/>
              <p14:nvPr/>
            </p14:nvContentPartPr>
            <p14:xfrm>
              <a:off x="11521453" y="3112752"/>
              <a:ext cx="122760" cy="10800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14070B09-3297-42DA-8DB3-2E2A4833FDE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1517133" y="3108432"/>
                <a:ext cx="131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C6020669-6643-4A95-BD61-82EC924AF8B9}"/>
                  </a:ext>
                </a:extLst>
              </p14:cNvPr>
              <p14:cNvContentPartPr/>
              <p14:nvPr/>
            </p14:nvContentPartPr>
            <p14:xfrm>
              <a:off x="8748373" y="3072792"/>
              <a:ext cx="101880" cy="684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C6020669-6643-4A95-BD61-82EC924AF8B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744053" y="3068472"/>
                <a:ext cx="1105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22939284-9197-4F43-AAE7-459471F7FBFA}"/>
                  </a:ext>
                </a:extLst>
              </p14:cNvPr>
              <p14:cNvContentPartPr/>
              <p14:nvPr/>
            </p14:nvContentPartPr>
            <p14:xfrm>
              <a:off x="8750893" y="3116712"/>
              <a:ext cx="130320" cy="183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22939284-9197-4F43-AAE7-459471F7FBF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746573" y="3112392"/>
                <a:ext cx="1389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1247613F-751F-4E6D-BDB7-F17DBC3C1F4D}"/>
                  </a:ext>
                </a:extLst>
              </p14:cNvPr>
              <p14:cNvContentPartPr/>
              <p14:nvPr/>
            </p14:nvContentPartPr>
            <p14:xfrm>
              <a:off x="8920453" y="3041832"/>
              <a:ext cx="101160" cy="10224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1247613F-751F-4E6D-BDB7-F17DBC3C1F4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915773" y="3037512"/>
                <a:ext cx="1098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BF5DF6F5-CBCE-49CE-936C-1414DFDF6C5D}"/>
                  </a:ext>
                </a:extLst>
              </p14:cNvPr>
              <p14:cNvContentPartPr/>
              <p14:nvPr/>
            </p14:nvContentPartPr>
            <p14:xfrm>
              <a:off x="9105853" y="3026352"/>
              <a:ext cx="24120" cy="11988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BF5DF6F5-CBCE-49CE-936C-1414DFDF6C5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101533" y="3022032"/>
                <a:ext cx="327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D44FC927-A158-48E6-8930-49B78ADACED0}"/>
                  </a:ext>
                </a:extLst>
              </p14:cNvPr>
              <p14:cNvContentPartPr/>
              <p14:nvPr/>
            </p14:nvContentPartPr>
            <p14:xfrm>
              <a:off x="9063013" y="3085392"/>
              <a:ext cx="109440" cy="25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D44FC927-A158-48E6-8930-49B78ADACED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058693" y="3081072"/>
                <a:ext cx="11808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2B610990-A747-4403-8143-5F55EE5CEECD}"/>
                  </a:ext>
                </a:extLst>
              </p14:cNvPr>
              <p14:cNvContentPartPr/>
              <p14:nvPr/>
            </p14:nvContentPartPr>
            <p14:xfrm>
              <a:off x="9242293" y="2974512"/>
              <a:ext cx="148320" cy="13968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2B610990-A747-4403-8143-5F55EE5CEEC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237973" y="2970192"/>
                <a:ext cx="156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84E70888-DE39-4796-A3C3-2A2640115C5F}"/>
                  </a:ext>
                </a:extLst>
              </p14:cNvPr>
              <p14:cNvContentPartPr/>
              <p14:nvPr/>
            </p14:nvContentPartPr>
            <p14:xfrm>
              <a:off x="9423013" y="3046872"/>
              <a:ext cx="10080" cy="972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84E70888-DE39-4796-A3C3-2A2640115C5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418693" y="3042552"/>
                <a:ext cx="187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D7237F92-DA62-4B27-BCFB-B2F6D4827233}"/>
                  </a:ext>
                </a:extLst>
              </p14:cNvPr>
              <p14:cNvContentPartPr/>
              <p14:nvPr/>
            </p14:nvContentPartPr>
            <p14:xfrm>
              <a:off x="9459013" y="2995392"/>
              <a:ext cx="146520" cy="21420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D7237F92-DA62-4B27-BCFB-B2F6D482723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454693" y="2991072"/>
                <a:ext cx="1551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DCE7B6A-92AF-4174-9C2B-EE8C81CAD804}"/>
                  </a:ext>
                </a:extLst>
              </p14:cNvPr>
              <p14:cNvContentPartPr/>
              <p14:nvPr/>
            </p14:nvContentPartPr>
            <p14:xfrm>
              <a:off x="2105653" y="1935912"/>
              <a:ext cx="4003560" cy="25898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DCE7B6A-92AF-4174-9C2B-EE8C81CAD80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101333" y="1931592"/>
                <a:ext cx="4012200" cy="25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8AE2E1E0-3994-4350-9032-4F1F1B34E6A8}"/>
                  </a:ext>
                </a:extLst>
              </p14:cNvPr>
              <p14:cNvContentPartPr/>
              <p14:nvPr/>
            </p14:nvContentPartPr>
            <p14:xfrm>
              <a:off x="6265813" y="1850592"/>
              <a:ext cx="133200" cy="550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8AE2E1E0-3994-4350-9032-4F1F1B34E6A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261493" y="1846272"/>
                <a:ext cx="14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1445AAF-8F2B-429E-9777-64013CE071BD}"/>
                  </a:ext>
                </a:extLst>
              </p14:cNvPr>
              <p14:cNvContentPartPr/>
              <p14:nvPr/>
            </p14:nvContentPartPr>
            <p14:xfrm>
              <a:off x="6317293" y="1826472"/>
              <a:ext cx="101160" cy="2278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1445AAF-8F2B-429E-9777-64013CE071B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312973" y="1822152"/>
                <a:ext cx="1098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967DEC8-974F-402C-A4FF-3CBE640AE281}"/>
                  </a:ext>
                </a:extLst>
              </p14:cNvPr>
              <p14:cNvContentPartPr/>
              <p14:nvPr/>
            </p14:nvContentPartPr>
            <p14:xfrm>
              <a:off x="6477853" y="1767432"/>
              <a:ext cx="7920" cy="1090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967DEC8-974F-402C-A4FF-3CBE640AE28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473533" y="1763112"/>
                <a:ext cx="165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79A6E4C-DF28-480D-ADE4-ADF64E0FC034}"/>
                  </a:ext>
                </a:extLst>
              </p14:cNvPr>
              <p14:cNvContentPartPr/>
              <p14:nvPr/>
            </p14:nvContentPartPr>
            <p14:xfrm>
              <a:off x="6402973" y="1770312"/>
              <a:ext cx="148320" cy="986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79A6E4C-DF28-480D-ADE4-ADF64E0FC03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398653" y="1765992"/>
                <a:ext cx="156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A89DD8DA-959F-436A-B271-F97BEB4AD1DB}"/>
                  </a:ext>
                </a:extLst>
              </p14:cNvPr>
              <p14:cNvContentPartPr/>
              <p14:nvPr/>
            </p14:nvContentPartPr>
            <p14:xfrm>
              <a:off x="6602413" y="1908192"/>
              <a:ext cx="147600" cy="108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A89DD8DA-959F-436A-B271-F97BEB4AD1D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598093" y="1903872"/>
                <a:ext cx="1562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021D62A5-51DA-4BAB-BA1C-341D9B9C5A25}"/>
                  </a:ext>
                </a:extLst>
              </p14:cNvPr>
              <p14:cNvContentPartPr/>
              <p14:nvPr/>
            </p14:nvContentPartPr>
            <p14:xfrm>
              <a:off x="6616813" y="1953552"/>
              <a:ext cx="152280" cy="154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021D62A5-51DA-4BAB-BA1C-341D9B9C5A2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612493" y="1949232"/>
                <a:ext cx="160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6A3528FF-B7F0-4560-8964-68A9E1E1236F}"/>
                  </a:ext>
                </a:extLst>
              </p14:cNvPr>
              <p14:cNvContentPartPr/>
              <p14:nvPr/>
            </p14:nvContentPartPr>
            <p14:xfrm>
              <a:off x="2115013" y="1216632"/>
              <a:ext cx="3772800" cy="43542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6A3528FF-B7F0-4560-8964-68A9E1E1236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110693" y="1212312"/>
                <a:ext cx="3781440" cy="43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05F4B4E2-CA88-4D30-8B45-CFDDA3788053}"/>
                  </a:ext>
                </a:extLst>
              </p14:cNvPr>
              <p14:cNvContentPartPr/>
              <p14:nvPr/>
            </p14:nvContentPartPr>
            <p14:xfrm>
              <a:off x="5933533" y="1001352"/>
              <a:ext cx="113400" cy="1508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05F4B4E2-CA88-4D30-8B45-CFDDA378805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929213" y="997032"/>
                <a:ext cx="122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5D81384-A159-4736-B217-E9FAAABB0B8F}"/>
                  </a:ext>
                </a:extLst>
              </p14:cNvPr>
              <p14:cNvContentPartPr/>
              <p14:nvPr/>
            </p14:nvContentPartPr>
            <p14:xfrm>
              <a:off x="6103093" y="878232"/>
              <a:ext cx="16920" cy="1245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5D81384-A159-4736-B217-E9FAAABB0B8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098773" y="873912"/>
                <a:ext cx="255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DF4042B2-7ADD-4C1E-9074-0E7759B6704F}"/>
                  </a:ext>
                </a:extLst>
              </p14:cNvPr>
              <p14:cNvContentPartPr/>
              <p14:nvPr/>
            </p14:nvContentPartPr>
            <p14:xfrm>
              <a:off x="6018133" y="901632"/>
              <a:ext cx="210600" cy="1155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DF4042B2-7ADD-4C1E-9074-0E7759B6704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013813" y="897312"/>
                <a:ext cx="219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6FE7300-37C1-4B0F-BC35-BD8AC66910CD}"/>
                  </a:ext>
                </a:extLst>
              </p14:cNvPr>
              <p14:cNvContentPartPr/>
              <p14:nvPr/>
            </p14:nvContentPartPr>
            <p14:xfrm>
              <a:off x="6191653" y="1021872"/>
              <a:ext cx="169920" cy="1116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6FE7300-37C1-4B0F-BC35-BD8AC66910C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187333" y="1017552"/>
                <a:ext cx="178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38F108A-3101-4983-A697-9727F0115ED1}"/>
                  </a:ext>
                </a:extLst>
              </p14:cNvPr>
              <p14:cNvContentPartPr/>
              <p14:nvPr/>
            </p14:nvContentPartPr>
            <p14:xfrm>
              <a:off x="6222973" y="1050312"/>
              <a:ext cx="164880" cy="252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38F108A-3101-4983-A697-9727F0115ED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218653" y="1045992"/>
                <a:ext cx="1735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078B315A-A580-4652-93E8-54233778297D}"/>
                  </a:ext>
                </a:extLst>
              </p14:cNvPr>
              <p14:cNvContentPartPr/>
              <p14:nvPr/>
            </p14:nvContentPartPr>
            <p14:xfrm>
              <a:off x="6414853" y="967152"/>
              <a:ext cx="130320" cy="17748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078B315A-A580-4652-93E8-54233778297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410533" y="962832"/>
                <a:ext cx="1389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DECCE86-440C-4866-9E91-371A3B80F4C3}"/>
                  </a:ext>
                </a:extLst>
              </p14:cNvPr>
              <p14:cNvContentPartPr/>
              <p14:nvPr/>
            </p14:nvContentPartPr>
            <p14:xfrm>
              <a:off x="6961333" y="1848792"/>
              <a:ext cx="119160" cy="1065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DECCE86-440C-4866-9E91-371A3B80F4C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957013" y="1844472"/>
                <a:ext cx="127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B893B1C-D893-4AC9-9586-4E63EE9C50D5}"/>
                  </a:ext>
                </a:extLst>
              </p14:cNvPr>
              <p14:cNvContentPartPr/>
              <p14:nvPr/>
            </p14:nvContentPartPr>
            <p14:xfrm>
              <a:off x="7072573" y="1934832"/>
              <a:ext cx="88920" cy="630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B893B1C-D893-4AC9-9586-4E63EE9C50D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068253" y="1930512"/>
                <a:ext cx="97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EDFDA00-40FD-48F8-A0E6-2E9B7D797680}"/>
                  </a:ext>
                </a:extLst>
              </p14:cNvPr>
              <p14:cNvContentPartPr/>
              <p14:nvPr/>
            </p14:nvContentPartPr>
            <p14:xfrm>
              <a:off x="7315573" y="1880112"/>
              <a:ext cx="19440" cy="882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EDFDA00-40FD-48F8-A0E6-2E9B7D79768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311253" y="1875792"/>
                <a:ext cx="280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9DA3332D-BACF-4D5C-9EEE-12D1E31C4E95}"/>
                  </a:ext>
                </a:extLst>
              </p14:cNvPr>
              <p14:cNvContentPartPr/>
              <p14:nvPr/>
            </p14:nvContentPartPr>
            <p14:xfrm>
              <a:off x="7287493" y="1903512"/>
              <a:ext cx="163080" cy="237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9DA3332D-BACF-4D5C-9EEE-12D1E31C4E9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283173" y="1899192"/>
                <a:ext cx="171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2F6F2D2B-5A1E-4667-A8DF-8250B66AC4A7}"/>
                  </a:ext>
                </a:extLst>
              </p14:cNvPr>
              <p14:cNvContentPartPr/>
              <p14:nvPr/>
            </p14:nvContentPartPr>
            <p14:xfrm>
              <a:off x="7457413" y="1857792"/>
              <a:ext cx="144360" cy="1112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2F6F2D2B-5A1E-4667-A8DF-8250B66AC4A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453093" y="1853472"/>
                <a:ext cx="153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F9791D07-1B72-41AF-B167-0BF314D263B7}"/>
                  </a:ext>
                </a:extLst>
              </p14:cNvPr>
              <p14:cNvContentPartPr/>
              <p14:nvPr/>
            </p14:nvContentPartPr>
            <p14:xfrm>
              <a:off x="7458853" y="1841232"/>
              <a:ext cx="326520" cy="1044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F9791D07-1B72-41AF-B167-0BF314D263B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454533" y="1836912"/>
                <a:ext cx="335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257DA461-8A59-4542-946C-18A61FE68227}"/>
                  </a:ext>
                </a:extLst>
              </p14:cNvPr>
              <p14:cNvContentPartPr/>
              <p14:nvPr/>
            </p14:nvContentPartPr>
            <p14:xfrm>
              <a:off x="7707613" y="1891632"/>
              <a:ext cx="132120" cy="165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257DA461-8A59-4542-946C-18A61FE6822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703293" y="1887312"/>
                <a:ext cx="1407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18F89755-BA4E-4EF3-BBB9-559A3AE72E9C}"/>
                  </a:ext>
                </a:extLst>
              </p14:cNvPr>
              <p14:cNvContentPartPr/>
              <p14:nvPr/>
            </p14:nvContentPartPr>
            <p14:xfrm>
              <a:off x="7932973" y="1809552"/>
              <a:ext cx="148680" cy="1652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18F89755-BA4E-4EF3-BBB9-559A3AE72E9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928653" y="1805232"/>
                <a:ext cx="157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6179B2A-0335-48CF-865D-93EB2F911ED4}"/>
                  </a:ext>
                </a:extLst>
              </p14:cNvPr>
              <p14:cNvContentPartPr/>
              <p14:nvPr/>
            </p14:nvContentPartPr>
            <p14:xfrm>
              <a:off x="7007053" y="1622712"/>
              <a:ext cx="915480" cy="1573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6179B2A-0335-48CF-865D-93EB2F911ED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002733" y="1618392"/>
                <a:ext cx="924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22AD7FE-F2A2-4E32-B91A-F394C702E3F6}"/>
                  </a:ext>
                </a:extLst>
              </p14:cNvPr>
              <p14:cNvContentPartPr/>
              <p14:nvPr/>
            </p14:nvContentPartPr>
            <p14:xfrm>
              <a:off x="8352373" y="1810632"/>
              <a:ext cx="24120" cy="1252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22AD7FE-F2A2-4E32-B91A-F394C702E3F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348053" y="1806312"/>
                <a:ext cx="32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B5ABC8B-43C1-4772-A994-BDEF0CE277F9}"/>
                  </a:ext>
                </a:extLst>
              </p14:cNvPr>
              <p14:cNvContentPartPr/>
              <p14:nvPr/>
            </p14:nvContentPartPr>
            <p14:xfrm>
              <a:off x="8290813" y="1865352"/>
              <a:ext cx="133200" cy="165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B5ABC8B-43C1-4772-A994-BDEF0CE277F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286493" y="1861032"/>
                <a:ext cx="141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4747F8C8-074D-48EA-8703-6032D1AEFC15}"/>
                  </a:ext>
                </a:extLst>
              </p14:cNvPr>
              <p14:cNvContentPartPr/>
              <p14:nvPr/>
            </p14:nvContentPartPr>
            <p14:xfrm>
              <a:off x="8619493" y="1791192"/>
              <a:ext cx="122400" cy="1080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4747F8C8-074D-48EA-8703-6032D1AEFC1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615173" y="1786872"/>
                <a:ext cx="131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9B19E2C0-FFF8-4976-91F9-DE0B95147664}"/>
                  </a:ext>
                </a:extLst>
              </p14:cNvPr>
              <p14:cNvContentPartPr/>
              <p14:nvPr/>
            </p14:nvContentPartPr>
            <p14:xfrm>
              <a:off x="8742973" y="1864992"/>
              <a:ext cx="60480" cy="403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9B19E2C0-FFF8-4976-91F9-DE0B9514766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738653" y="1860672"/>
                <a:ext cx="69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03167090-EC1A-4E8C-9E1F-19D00763F8B9}"/>
                  </a:ext>
                </a:extLst>
              </p14:cNvPr>
              <p14:cNvContentPartPr/>
              <p14:nvPr/>
            </p14:nvContentPartPr>
            <p14:xfrm>
              <a:off x="8758813" y="1858872"/>
              <a:ext cx="65160" cy="1227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03167090-EC1A-4E8C-9E1F-19D00763F8B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754493" y="1854552"/>
                <a:ext cx="73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6569AE16-7761-4692-ADC8-4B4AC80731EC}"/>
                  </a:ext>
                </a:extLst>
              </p14:cNvPr>
              <p14:cNvContentPartPr/>
              <p14:nvPr/>
            </p14:nvContentPartPr>
            <p14:xfrm>
              <a:off x="8915053" y="1833312"/>
              <a:ext cx="25920" cy="86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6569AE16-7761-4692-ADC8-4B4AC80731E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910733" y="1828992"/>
                <a:ext cx="3456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E3BE136-D921-40C6-A94D-96D3E97E52B8}"/>
                  </a:ext>
                </a:extLst>
              </p14:cNvPr>
              <p14:cNvContentPartPr/>
              <p14:nvPr/>
            </p14:nvContentPartPr>
            <p14:xfrm>
              <a:off x="8970133" y="1799832"/>
              <a:ext cx="110520" cy="20124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E3BE136-D921-40C6-A94D-96D3E97E52B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965813" y="1795512"/>
                <a:ext cx="1191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C6E27A48-F62E-4680-98A0-29ABDCBC54E6}"/>
                  </a:ext>
                </a:extLst>
              </p14:cNvPr>
              <p14:cNvContentPartPr/>
              <p14:nvPr/>
            </p14:nvContentPartPr>
            <p14:xfrm>
              <a:off x="8344093" y="2225712"/>
              <a:ext cx="79920" cy="1015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C6E27A48-F62E-4680-98A0-29ABDCBC54E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339773" y="2221392"/>
                <a:ext cx="885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C7186911-4A5A-430F-A6BF-F04B222EDAEE}"/>
                  </a:ext>
                </a:extLst>
              </p14:cNvPr>
              <p14:cNvContentPartPr/>
              <p14:nvPr/>
            </p14:nvContentPartPr>
            <p14:xfrm>
              <a:off x="8359213" y="2219232"/>
              <a:ext cx="115920" cy="2372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C7186911-4A5A-430F-A6BF-F04B222EDAE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354893" y="2214912"/>
                <a:ext cx="1245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A7D2D749-0AD6-4576-90AB-BAD101288ED0}"/>
                  </a:ext>
                </a:extLst>
              </p14:cNvPr>
              <p14:cNvContentPartPr/>
              <p14:nvPr/>
            </p14:nvContentPartPr>
            <p14:xfrm>
              <a:off x="8556853" y="2262072"/>
              <a:ext cx="185400" cy="97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A7D2D749-0AD6-4576-90AB-BAD101288ED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552533" y="2257752"/>
                <a:ext cx="1940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3A96F08-09DD-49B0-BE37-9BEAF6FB3BFD}"/>
                  </a:ext>
                </a:extLst>
              </p14:cNvPr>
              <p14:cNvContentPartPr/>
              <p14:nvPr/>
            </p14:nvContentPartPr>
            <p14:xfrm>
              <a:off x="8571973" y="2304192"/>
              <a:ext cx="172440" cy="158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3A96F08-09DD-49B0-BE37-9BEAF6FB3BF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567653" y="2299872"/>
                <a:ext cx="1810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9B0C0C3F-5D7D-48D8-82CB-4A92A0417DB9}"/>
                  </a:ext>
                </a:extLst>
              </p14:cNvPr>
              <p14:cNvContentPartPr/>
              <p14:nvPr/>
            </p14:nvContentPartPr>
            <p14:xfrm>
              <a:off x="8505373" y="2108352"/>
              <a:ext cx="12960" cy="903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9B0C0C3F-5D7D-48D8-82CB-4A92A0417DB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501053" y="2104032"/>
                <a:ext cx="21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12B3E008-CF16-4E22-B65E-87D872D8EFA7}"/>
                  </a:ext>
                </a:extLst>
              </p14:cNvPr>
              <p14:cNvContentPartPr/>
              <p14:nvPr/>
            </p14:nvContentPartPr>
            <p14:xfrm>
              <a:off x="8427973" y="2102952"/>
              <a:ext cx="149400" cy="936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12B3E008-CF16-4E22-B65E-87D872D8EFA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423653" y="2098632"/>
                <a:ext cx="1580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5F6966C4-D438-4BD8-BFDD-86A57B8ABCC6}"/>
                  </a:ext>
                </a:extLst>
              </p14:cNvPr>
              <p14:cNvContentPartPr/>
              <p14:nvPr/>
            </p14:nvContentPartPr>
            <p14:xfrm>
              <a:off x="8898133" y="2234352"/>
              <a:ext cx="92160" cy="648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5F6966C4-D438-4BD8-BFDD-86A57B8ABCC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893813" y="2230032"/>
                <a:ext cx="1008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94A08646-A65C-4CE5-BB3F-0CFDEEAA6513}"/>
                  </a:ext>
                </a:extLst>
              </p14:cNvPr>
              <p14:cNvContentPartPr/>
              <p14:nvPr/>
            </p14:nvContentPartPr>
            <p14:xfrm>
              <a:off x="8919373" y="2217432"/>
              <a:ext cx="123120" cy="2048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94A08646-A65C-4CE5-BB3F-0CFDEEAA651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915053" y="2213112"/>
                <a:ext cx="1317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5809B6AC-0782-4CA8-9CBE-BA978323E315}"/>
                  </a:ext>
                </a:extLst>
              </p14:cNvPr>
              <p14:cNvContentPartPr/>
              <p14:nvPr/>
            </p14:nvContentPartPr>
            <p14:xfrm>
              <a:off x="8273533" y="2622072"/>
              <a:ext cx="84600" cy="882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5809B6AC-0782-4CA8-9CBE-BA978323E31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269213" y="2617752"/>
                <a:ext cx="932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D143CCF-2C8F-456B-9088-126ACED7B993}"/>
                  </a:ext>
                </a:extLst>
              </p14:cNvPr>
              <p14:cNvContentPartPr/>
              <p14:nvPr/>
            </p14:nvContentPartPr>
            <p14:xfrm>
              <a:off x="8289733" y="2633592"/>
              <a:ext cx="105840" cy="20520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D143CCF-2C8F-456B-9088-126ACED7B99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285413" y="2629272"/>
                <a:ext cx="1144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CCFA126B-1120-4EB7-BF00-F2446DDF1D1C}"/>
                  </a:ext>
                </a:extLst>
              </p14:cNvPr>
              <p14:cNvContentPartPr/>
              <p14:nvPr/>
            </p14:nvContentPartPr>
            <p14:xfrm>
              <a:off x="8394493" y="2580312"/>
              <a:ext cx="77400" cy="1602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CCFA126B-1120-4EB7-BF00-F2446DDF1D1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390173" y="2575992"/>
                <a:ext cx="860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98817649-F81F-4512-92D7-D2E8A828539A}"/>
                  </a:ext>
                </a:extLst>
              </p14:cNvPr>
              <p14:cNvContentPartPr/>
              <p14:nvPr/>
            </p14:nvContentPartPr>
            <p14:xfrm>
              <a:off x="8397373" y="2508672"/>
              <a:ext cx="13680" cy="658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98817649-F81F-4512-92D7-D2E8A828539A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393053" y="2504352"/>
                <a:ext cx="223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96794D1F-DAE5-4F2B-B65D-965996BBEBA6}"/>
                  </a:ext>
                </a:extLst>
              </p14:cNvPr>
              <p14:cNvContentPartPr/>
              <p14:nvPr/>
            </p14:nvContentPartPr>
            <p14:xfrm>
              <a:off x="8374693" y="2503632"/>
              <a:ext cx="70560" cy="8172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96794D1F-DAE5-4F2B-B65D-965996BBEBA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370373" y="2499312"/>
                <a:ext cx="792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3C669B6D-37BE-45EF-A4F7-62E3BA39DFFA}"/>
                  </a:ext>
                </a:extLst>
              </p14:cNvPr>
              <p14:cNvContentPartPr/>
              <p14:nvPr/>
            </p14:nvContentPartPr>
            <p14:xfrm>
              <a:off x="8488813" y="2661312"/>
              <a:ext cx="69120" cy="3384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3C669B6D-37BE-45EF-A4F7-62E3BA39DFF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484493" y="2656992"/>
                <a:ext cx="77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B41C3399-F4C8-455C-B369-F28169E84E8D}"/>
                  </a:ext>
                </a:extLst>
              </p14:cNvPr>
              <p14:cNvContentPartPr/>
              <p14:nvPr/>
            </p14:nvContentPartPr>
            <p14:xfrm>
              <a:off x="8541013" y="2662752"/>
              <a:ext cx="37800" cy="1044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B41C3399-F4C8-455C-B369-F28169E84E8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536693" y="2658432"/>
                <a:ext cx="46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36048C6C-0E1F-4FD8-80FA-0F080D7FCC0D}"/>
                  </a:ext>
                </a:extLst>
              </p14:cNvPr>
              <p14:cNvContentPartPr/>
              <p14:nvPr/>
            </p14:nvContentPartPr>
            <p14:xfrm>
              <a:off x="8577733" y="2601912"/>
              <a:ext cx="63360" cy="17712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36048C6C-0E1F-4FD8-80FA-0F080D7FCC0D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573413" y="2597592"/>
                <a:ext cx="720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862E0089-0D64-41FC-851A-96B67851CD05}"/>
                  </a:ext>
                </a:extLst>
              </p14:cNvPr>
              <p14:cNvContentPartPr/>
              <p14:nvPr/>
            </p14:nvContentPartPr>
            <p14:xfrm>
              <a:off x="8737213" y="2646912"/>
              <a:ext cx="125640" cy="644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862E0089-0D64-41FC-851A-96B67851CD0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732893" y="2642592"/>
                <a:ext cx="134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7C30F5C-4173-4A7F-9EDD-77073A8DFFD1}"/>
                  </a:ext>
                </a:extLst>
              </p14:cNvPr>
              <p14:cNvContentPartPr/>
              <p14:nvPr/>
            </p14:nvContentPartPr>
            <p14:xfrm>
              <a:off x="9004333" y="2621712"/>
              <a:ext cx="106560" cy="421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7C30F5C-4173-4A7F-9EDD-77073A8DFFD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000013" y="2617392"/>
                <a:ext cx="1152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E1E188BC-CC44-418A-BD65-08A4DAAB12A7}"/>
                  </a:ext>
                </a:extLst>
              </p14:cNvPr>
              <p14:cNvContentPartPr/>
              <p14:nvPr/>
            </p14:nvContentPartPr>
            <p14:xfrm>
              <a:off x="9052933" y="2620992"/>
              <a:ext cx="96120" cy="2070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E1E188BC-CC44-418A-BD65-08A4DAAB12A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048613" y="2616672"/>
                <a:ext cx="1047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36500DF4-4FB1-4427-807A-BCC86C1B80E2}"/>
                  </a:ext>
                </a:extLst>
              </p14:cNvPr>
              <p14:cNvContentPartPr/>
              <p14:nvPr/>
            </p14:nvContentPartPr>
            <p14:xfrm>
              <a:off x="8200453" y="2059752"/>
              <a:ext cx="49320" cy="3927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36500DF4-4FB1-4427-807A-BCC86C1B80E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196133" y="2055432"/>
                <a:ext cx="579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8726C1D3-4BEB-465A-BF71-F4B87DBDCFB7}"/>
                  </a:ext>
                </a:extLst>
              </p14:cNvPr>
              <p14:cNvContentPartPr/>
              <p14:nvPr/>
            </p14:nvContentPartPr>
            <p14:xfrm>
              <a:off x="8161573" y="2031312"/>
              <a:ext cx="916920" cy="41832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8726C1D3-4BEB-465A-BF71-F4B87DBDCFB7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157253" y="2026992"/>
                <a:ext cx="92556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6ABB648B-38E8-4F42-93F3-8590F7606A56}"/>
                  </a:ext>
                </a:extLst>
              </p14:cNvPr>
              <p14:cNvContentPartPr/>
              <p14:nvPr/>
            </p14:nvContentPartPr>
            <p14:xfrm>
              <a:off x="8201173" y="2432352"/>
              <a:ext cx="818280" cy="12960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6ABB648B-38E8-4F42-93F3-8590F7606A56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196853" y="2428032"/>
                <a:ext cx="826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2549DCEB-B50C-454B-AD8E-9142463304DB}"/>
                  </a:ext>
                </a:extLst>
              </p14:cNvPr>
              <p14:cNvContentPartPr/>
              <p14:nvPr/>
            </p14:nvContentPartPr>
            <p14:xfrm>
              <a:off x="7341853" y="2237952"/>
              <a:ext cx="180000" cy="2538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2549DCEB-B50C-454B-AD8E-9142463304D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337533" y="2233632"/>
                <a:ext cx="188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8A423D79-9822-4767-9989-DB44CC31517F}"/>
                  </a:ext>
                </a:extLst>
              </p14:cNvPr>
              <p14:cNvContentPartPr/>
              <p14:nvPr/>
            </p14:nvContentPartPr>
            <p14:xfrm>
              <a:off x="7535533" y="2240112"/>
              <a:ext cx="115920" cy="22932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8A423D79-9822-4767-9989-DB44CC31517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531213" y="2235792"/>
                <a:ext cx="1245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1E8E5273-3865-44E1-904E-FE6E38E68735}"/>
                  </a:ext>
                </a:extLst>
              </p14:cNvPr>
              <p14:cNvContentPartPr/>
              <p14:nvPr/>
            </p14:nvContentPartPr>
            <p14:xfrm>
              <a:off x="7689613" y="2341272"/>
              <a:ext cx="79560" cy="360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1E8E5273-3865-44E1-904E-FE6E38E6873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685293" y="2336952"/>
                <a:ext cx="882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DD14E03-2DC4-4A00-9D39-1A343BB83315}"/>
                  </a:ext>
                </a:extLst>
              </p14:cNvPr>
              <p14:cNvContentPartPr/>
              <p14:nvPr/>
            </p14:nvContentPartPr>
            <p14:xfrm>
              <a:off x="7804093" y="2259192"/>
              <a:ext cx="7920" cy="1281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DD14E03-2DC4-4A00-9D39-1A343BB8331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799773" y="2254872"/>
                <a:ext cx="165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90EB8512-ECA6-40DF-A8B0-440EF50FEFD6}"/>
                  </a:ext>
                </a:extLst>
              </p14:cNvPr>
              <p14:cNvContentPartPr/>
              <p14:nvPr/>
            </p14:nvContentPartPr>
            <p14:xfrm>
              <a:off x="7751173" y="2233632"/>
              <a:ext cx="159120" cy="19044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90EB8512-ECA6-40DF-A8B0-440EF50FEFD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746853" y="2229312"/>
                <a:ext cx="1677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A4024A37-B067-499C-B118-BAC10863BB75}"/>
                  </a:ext>
                </a:extLst>
              </p14:cNvPr>
              <p14:cNvContentPartPr/>
              <p14:nvPr/>
            </p14:nvContentPartPr>
            <p14:xfrm>
              <a:off x="7877173" y="2392752"/>
              <a:ext cx="23040" cy="241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A4024A37-B067-499C-B118-BAC10863BB7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872853" y="2388432"/>
                <a:ext cx="316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7D45B4CA-A0FF-408E-A26F-B6A87907EB67}"/>
                  </a:ext>
                </a:extLst>
              </p14:cNvPr>
              <p14:cNvContentPartPr/>
              <p14:nvPr/>
            </p14:nvContentPartPr>
            <p14:xfrm>
              <a:off x="7896253" y="2311392"/>
              <a:ext cx="62280" cy="11592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7D45B4CA-A0FF-408E-A26F-B6A87907EB67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891933" y="2307072"/>
                <a:ext cx="70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FE14F0B0-2A18-4382-B01D-0A45E047A148}"/>
                  </a:ext>
                </a:extLst>
              </p14:cNvPr>
              <p14:cNvContentPartPr/>
              <p14:nvPr/>
            </p14:nvContentPartPr>
            <p14:xfrm>
              <a:off x="7983373" y="2242992"/>
              <a:ext cx="96480" cy="15228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FE14F0B0-2A18-4382-B01D-0A45E047A148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979053" y="2238672"/>
                <a:ext cx="105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A3238293-7A3C-4423-8BC2-96CD9F52C1D9}"/>
                  </a:ext>
                </a:extLst>
              </p14:cNvPr>
              <p14:cNvContentPartPr/>
              <p14:nvPr/>
            </p14:nvContentPartPr>
            <p14:xfrm>
              <a:off x="8079133" y="2352432"/>
              <a:ext cx="25200" cy="6948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A3238293-7A3C-4423-8BC2-96CD9F52C1D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074813" y="2348112"/>
                <a:ext cx="338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9FE6DD49-B103-457F-8A2F-0F8CF44E20E5}"/>
                  </a:ext>
                </a:extLst>
              </p14:cNvPr>
              <p14:cNvContentPartPr/>
              <p14:nvPr/>
            </p14:nvContentPartPr>
            <p14:xfrm>
              <a:off x="2707213" y="4921752"/>
              <a:ext cx="82440" cy="349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9FE6DD49-B103-457F-8A2F-0F8CF44E20E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702893" y="4917432"/>
                <a:ext cx="910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EA352E25-46E6-421E-B85A-D299910BA8D4}"/>
                  </a:ext>
                </a:extLst>
              </p14:cNvPr>
              <p14:cNvContentPartPr/>
              <p14:nvPr/>
            </p14:nvContentPartPr>
            <p14:xfrm>
              <a:off x="2913853" y="4592712"/>
              <a:ext cx="127440" cy="1396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EA352E25-46E6-421E-B85A-D299910BA8D4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909533" y="4588392"/>
                <a:ext cx="1360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FF410258-D474-436C-BCCE-4CFD1F8CEDCA}"/>
                  </a:ext>
                </a:extLst>
              </p14:cNvPr>
              <p14:cNvContentPartPr/>
              <p14:nvPr/>
            </p14:nvContentPartPr>
            <p14:xfrm>
              <a:off x="3146413" y="4267992"/>
              <a:ext cx="150120" cy="2098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FF410258-D474-436C-BCCE-4CFD1F8CEDCA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142093" y="4263672"/>
                <a:ext cx="1587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AA758CC3-167C-4323-AB4E-C32BAAF0A3DC}"/>
                  </a:ext>
                </a:extLst>
              </p14:cNvPr>
              <p14:cNvContentPartPr/>
              <p14:nvPr/>
            </p14:nvContentPartPr>
            <p14:xfrm>
              <a:off x="3370333" y="4099872"/>
              <a:ext cx="100800" cy="1080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AA758CC3-167C-4323-AB4E-C32BAAF0A3D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366013" y="4095552"/>
                <a:ext cx="1094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385AE0E-499C-48D8-A783-038CF3E72066}"/>
                  </a:ext>
                </a:extLst>
              </p14:cNvPr>
              <p14:cNvContentPartPr/>
              <p14:nvPr/>
            </p14:nvContentPartPr>
            <p14:xfrm>
              <a:off x="3552133" y="3990792"/>
              <a:ext cx="26280" cy="450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385AE0E-499C-48D8-A783-038CF3E72066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547813" y="3986472"/>
                <a:ext cx="349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6CB3828-2847-4BA2-A1A0-6308BC5D8800}"/>
                  </a:ext>
                </a:extLst>
              </p14:cNvPr>
              <p14:cNvContentPartPr/>
              <p14:nvPr/>
            </p14:nvContentPartPr>
            <p14:xfrm>
              <a:off x="4490653" y="2788032"/>
              <a:ext cx="31320" cy="3672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6CB3828-2847-4BA2-A1A0-6308BC5D8800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4486333" y="2783712"/>
                <a:ext cx="39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D767C493-28F5-40E3-8E72-0693AC048683}"/>
                  </a:ext>
                </a:extLst>
              </p14:cNvPr>
              <p14:cNvContentPartPr/>
              <p14:nvPr/>
            </p14:nvContentPartPr>
            <p14:xfrm>
              <a:off x="4685053" y="2435952"/>
              <a:ext cx="156960" cy="20664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D767C493-28F5-40E3-8E72-0693AC04868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680733" y="2431632"/>
                <a:ext cx="1656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64F9209D-DD69-4023-8EB2-B6634A03DE20}"/>
                  </a:ext>
                </a:extLst>
              </p14:cNvPr>
              <p14:cNvContentPartPr/>
              <p14:nvPr/>
            </p14:nvContentPartPr>
            <p14:xfrm>
              <a:off x="4922293" y="2027352"/>
              <a:ext cx="216360" cy="30276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4F9209D-DD69-4023-8EB2-B6634A03DE2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917973" y="2023032"/>
                <a:ext cx="2250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F1382FB2-671E-4622-8F60-C581F9249B6D}"/>
                  </a:ext>
                </a:extLst>
              </p14:cNvPr>
              <p14:cNvContentPartPr/>
              <p14:nvPr/>
            </p14:nvContentPartPr>
            <p14:xfrm>
              <a:off x="5243413" y="1642512"/>
              <a:ext cx="257400" cy="27792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F1382FB2-671E-4622-8F60-C581F9249B6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239093" y="1638192"/>
                <a:ext cx="2660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D259BDF4-18A2-4FE3-A198-3A6C52F90A30}"/>
                  </a:ext>
                </a:extLst>
              </p14:cNvPr>
              <p14:cNvContentPartPr/>
              <p14:nvPr/>
            </p14:nvContentPartPr>
            <p14:xfrm>
              <a:off x="2563573" y="5157552"/>
              <a:ext cx="101520" cy="40428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D259BDF4-18A2-4FE3-A198-3A6C52F90A3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2559253" y="5153232"/>
                <a:ext cx="1101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F9E11D7D-F794-4F50-A31A-48D53E33BCDB}"/>
                  </a:ext>
                </a:extLst>
              </p14:cNvPr>
              <p14:cNvContentPartPr/>
              <p14:nvPr/>
            </p14:nvContentPartPr>
            <p14:xfrm>
              <a:off x="2297533" y="5383272"/>
              <a:ext cx="79560" cy="12816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F9E11D7D-F794-4F50-A31A-48D53E33BCD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2293213" y="5378952"/>
                <a:ext cx="882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73BD931B-8BDA-40A9-9B7E-BE2B082914A5}"/>
                  </a:ext>
                </a:extLst>
              </p14:cNvPr>
              <p14:cNvContentPartPr/>
              <p14:nvPr/>
            </p14:nvContentPartPr>
            <p14:xfrm>
              <a:off x="2381773" y="5427912"/>
              <a:ext cx="35640" cy="8640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73BD931B-8BDA-40A9-9B7E-BE2B082914A5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377453" y="5423592"/>
                <a:ext cx="442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D4006EF4-6777-4398-B7FC-D78DE7AC8A06}"/>
                  </a:ext>
                </a:extLst>
              </p14:cNvPr>
              <p14:cNvContentPartPr/>
              <p14:nvPr/>
            </p14:nvContentPartPr>
            <p14:xfrm>
              <a:off x="2397973" y="5296872"/>
              <a:ext cx="97920" cy="20628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D4006EF4-6777-4398-B7FC-D78DE7AC8A06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393653" y="5292552"/>
                <a:ext cx="1065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50D449F1-857E-4B09-A82F-A0458D8B96E3}"/>
                  </a:ext>
                </a:extLst>
              </p14:cNvPr>
              <p14:cNvContentPartPr/>
              <p14:nvPr/>
            </p14:nvContentPartPr>
            <p14:xfrm>
              <a:off x="2499493" y="5243952"/>
              <a:ext cx="64080" cy="1004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50D449F1-857E-4B09-A82F-A0458D8B96E3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495173" y="5239632"/>
                <a:ext cx="727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A29DB69-C03B-4A20-9B53-E756F7B307F4}"/>
                  </a:ext>
                </a:extLst>
              </p14:cNvPr>
              <p14:cNvContentPartPr/>
              <p14:nvPr/>
            </p14:nvContentPartPr>
            <p14:xfrm>
              <a:off x="4939933" y="1307352"/>
              <a:ext cx="666000" cy="601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A29DB69-C03B-4A20-9B53-E756F7B307F4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935613" y="1303032"/>
                <a:ext cx="6746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77C92F17-76D7-4DCA-854F-C010C693F5F8}"/>
                  </a:ext>
                </a:extLst>
              </p14:cNvPr>
              <p14:cNvContentPartPr/>
              <p14:nvPr/>
            </p14:nvContentPartPr>
            <p14:xfrm>
              <a:off x="5336653" y="1176312"/>
              <a:ext cx="266040" cy="26712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77C92F17-76D7-4DCA-854F-C010C693F5F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332333" y="1171992"/>
                <a:ext cx="2746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C2902AB0-C50E-4EE1-A61F-294188C0CF2C}"/>
                  </a:ext>
                </a:extLst>
              </p14:cNvPr>
              <p14:cNvContentPartPr/>
              <p14:nvPr/>
            </p14:nvContentPartPr>
            <p14:xfrm>
              <a:off x="3362773" y="1097472"/>
              <a:ext cx="187920" cy="18252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C2902AB0-C50E-4EE1-A61F-294188C0CF2C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358453" y="1093152"/>
                <a:ext cx="196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55759B20-070C-46E7-AD41-5A0B2B1AFF55}"/>
                  </a:ext>
                </a:extLst>
              </p14:cNvPr>
              <p14:cNvContentPartPr/>
              <p14:nvPr/>
            </p14:nvContentPartPr>
            <p14:xfrm>
              <a:off x="3584173" y="1068312"/>
              <a:ext cx="106560" cy="2494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55759B20-070C-46E7-AD41-5A0B2B1AFF55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579853" y="1063992"/>
                <a:ext cx="1152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B878B39A-C37F-4AD1-AE63-016A2BAA4F81}"/>
                  </a:ext>
                </a:extLst>
              </p14:cNvPr>
              <p14:cNvContentPartPr/>
              <p14:nvPr/>
            </p14:nvContentPartPr>
            <p14:xfrm>
              <a:off x="3687493" y="1080552"/>
              <a:ext cx="103680" cy="828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B878B39A-C37F-4AD1-AE63-016A2BAA4F81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683173" y="1076232"/>
                <a:ext cx="1123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8C6A282-4512-47D8-92FD-D481ACF2550C}"/>
                  </a:ext>
                </a:extLst>
              </p14:cNvPr>
              <p14:cNvContentPartPr/>
              <p14:nvPr/>
            </p14:nvContentPartPr>
            <p14:xfrm>
              <a:off x="3776053" y="1057872"/>
              <a:ext cx="106560" cy="8568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8C6A282-4512-47D8-92FD-D481ACF2550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771733" y="1053552"/>
                <a:ext cx="115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D913BB2F-ADAA-443E-9F53-1D5E118DB284}"/>
                  </a:ext>
                </a:extLst>
              </p14:cNvPr>
              <p14:cNvContentPartPr/>
              <p14:nvPr/>
            </p14:nvContentPartPr>
            <p14:xfrm>
              <a:off x="3883333" y="1017912"/>
              <a:ext cx="88200" cy="10008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D913BB2F-ADAA-443E-9F53-1D5E118DB284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3879013" y="1013592"/>
                <a:ext cx="968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D5219539-7967-4C1C-BB60-1E9C9ED80522}"/>
                  </a:ext>
                </a:extLst>
              </p14:cNvPr>
              <p14:cNvContentPartPr/>
              <p14:nvPr/>
            </p14:nvContentPartPr>
            <p14:xfrm>
              <a:off x="4007173" y="1007472"/>
              <a:ext cx="227880" cy="612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D5219539-7967-4C1C-BB60-1E9C9ED8052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4002853" y="1003152"/>
                <a:ext cx="2365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C5C1AA99-DC56-4F3F-BDAE-4EF65F090ECE}"/>
                  </a:ext>
                </a:extLst>
              </p14:cNvPr>
              <p14:cNvContentPartPr/>
              <p14:nvPr/>
            </p14:nvContentPartPr>
            <p14:xfrm>
              <a:off x="3747613" y="952032"/>
              <a:ext cx="140040" cy="424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C5C1AA99-DC56-4F3F-BDAE-4EF65F090EC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743293" y="947712"/>
                <a:ext cx="1486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BB3D3C81-0209-4FC3-BB2A-8712670F0C87}"/>
                  </a:ext>
                </a:extLst>
              </p14:cNvPr>
              <p14:cNvContentPartPr/>
              <p14:nvPr/>
            </p14:nvContentPartPr>
            <p14:xfrm>
              <a:off x="4230373" y="838272"/>
              <a:ext cx="321120" cy="18612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BB3D3C81-0209-4FC3-BB2A-8712670F0C8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4226053" y="833952"/>
                <a:ext cx="3297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F7A3B6C-D824-4F51-A44B-F5741DD7E5F6}"/>
                  </a:ext>
                </a:extLst>
              </p14:cNvPr>
              <p14:cNvContentPartPr/>
              <p14:nvPr/>
            </p14:nvContentPartPr>
            <p14:xfrm>
              <a:off x="4373293" y="803352"/>
              <a:ext cx="75600" cy="18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F7A3B6C-D824-4F51-A44B-F5741DD7E5F6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4368973" y="799032"/>
                <a:ext cx="8424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C2824114-2CE1-42FF-800D-0599019596D1}"/>
                  </a:ext>
                </a:extLst>
              </p14:cNvPr>
              <p14:cNvContentPartPr/>
              <p14:nvPr/>
            </p14:nvContentPartPr>
            <p14:xfrm>
              <a:off x="4701613" y="844392"/>
              <a:ext cx="141840" cy="9936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C2824114-2CE1-42FF-800D-0599019596D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4697293" y="840072"/>
                <a:ext cx="1504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BD9E3B27-B301-4A9A-A368-55AA07B21866}"/>
                  </a:ext>
                </a:extLst>
              </p14:cNvPr>
              <p14:cNvContentPartPr/>
              <p14:nvPr/>
            </p14:nvContentPartPr>
            <p14:xfrm>
              <a:off x="4858213" y="755112"/>
              <a:ext cx="91440" cy="1483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BD9E3B27-B301-4A9A-A368-55AA07B21866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4853893" y="750792"/>
                <a:ext cx="100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5E4A30A-E087-4C91-AFC3-66E0B37057DB}"/>
                  </a:ext>
                </a:extLst>
              </p14:cNvPr>
              <p14:cNvContentPartPr/>
              <p14:nvPr/>
            </p14:nvContentPartPr>
            <p14:xfrm>
              <a:off x="4960093" y="817392"/>
              <a:ext cx="113040" cy="7092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5E4A30A-E087-4C91-AFC3-66E0B37057DB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4955773" y="813072"/>
                <a:ext cx="1216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FF21AD7D-621B-4F6B-AF9D-AD25ED796FF0}"/>
                  </a:ext>
                </a:extLst>
              </p14:cNvPr>
              <p14:cNvContentPartPr/>
              <p14:nvPr/>
            </p14:nvContentPartPr>
            <p14:xfrm>
              <a:off x="3393733" y="1408152"/>
              <a:ext cx="209160" cy="7956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FF21AD7D-621B-4F6B-AF9D-AD25ED796FF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389413" y="1403832"/>
                <a:ext cx="2178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1CAEB57D-726E-4F16-A40B-EA4811C77105}"/>
                  </a:ext>
                </a:extLst>
              </p14:cNvPr>
              <p14:cNvContentPartPr/>
              <p14:nvPr/>
            </p14:nvContentPartPr>
            <p14:xfrm>
              <a:off x="3635293" y="1383312"/>
              <a:ext cx="63000" cy="367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1CAEB57D-726E-4F16-A40B-EA4811C7710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630973" y="1378992"/>
                <a:ext cx="716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BCE0AFA-CB08-4D6A-BFA5-610FE319946C}"/>
                  </a:ext>
                </a:extLst>
              </p14:cNvPr>
              <p14:cNvContentPartPr/>
              <p14:nvPr/>
            </p14:nvContentPartPr>
            <p14:xfrm>
              <a:off x="3732853" y="1287192"/>
              <a:ext cx="196920" cy="21276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BCE0AFA-CB08-4D6A-BFA5-610FE319946C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728533" y="1282872"/>
                <a:ext cx="2055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50C62E80-79E2-4A26-9BF1-EF3291983FF4}"/>
                  </a:ext>
                </a:extLst>
              </p14:cNvPr>
              <p14:cNvContentPartPr/>
              <p14:nvPr/>
            </p14:nvContentPartPr>
            <p14:xfrm>
              <a:off x="3897733" y="1232472"/>
              <a:ext cx="14040" cy="2736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50C62E80-79E2-4A26-9BF1-EF3291983FF4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893413" y="1228152"/>
                <a:ext cx="22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4CD3F39C-FE5A-468A-B185-9EBB00E4EBFD}"/>
                  </a:ext>
                </a:extLst>
              </p14:cNvPr>
              <p14:cNvContentPartPr/>
              <p14:nvPr/>
            </p14:nvContentPartPr>
            <p14:xfrm>
              <a:off x="3983773" y="1191072"/>
              <a:ext cx="133200" cy="1350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4CD3F39C-FE5A-468A-B185-9EBB00E4EBF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979453" y="1186752"/>
                <a:ext cx="1418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7F7A400D-01EA-48A6-A1AA-D53EA72300E8}"/>
                  </a:ext>
                </a:extLst>
              </p14:cNvPr>
              <p14:cNvContentPartPr/>
              <p14:nvPr/>
            </p14:nvContentPartPr>
            <p14:xfrm>
              <a:off x="4124533" y="1231032"/>
              <a:ext cx="187920" cy="640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7F7A400D-01EA-48A6-A1AA-D53EA72300E8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120213" y="1226712"/>
                <a:ext cx="1965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4B0F3930-2509-4D54-8DCF-B2866F37CA09}"/>
                  </a:ext>
                </a:extLst>
              </p14:cNvPr>
              <p14:cNvContentPartPr/>
              <p14:nvPr/>
            </p14:nvContentPartPr>
            <p14:xfrm>
              <a:off x="3726373" y="1228872"/>
              <a:ext cx="119520" cy="4248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4B0F3930-2509-4D54-8DCF-B2866F37CA09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722053" y="1224552"/>
                <a:ext cx="128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6C4E99E1-6AB8-4E92-9032-9E3B95D63FA7}"/>
                  </a:ext>
                </a:extLst>
              </p14:cNvPr>
              <p14:cNvContentPartPr/>
              <p14:nvPr/>
            </p14:nvContentPartPr>
            <p14:xfrm>
              <a:off x="4409653" y="1123032"/>
              <a:ext cx="130680" cy="1494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6C4E99E1-6AB8-4E92-9032-9E3B95D63FA7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405333" y="1118712"/>
                <a:ext cx="139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D292CA23-A08A-4976-A816-6B46F117B636}"/>
                  </a:ext>
                </a:extLst>
              </p14:cNvPr>
              <p14:cNvContentPartPr/>
              <p14:nvPr/>
            </p14:nvContentPartPr>
            <p14:xfrm>
              <a:off x="4561573" y="1095312"/>
              <a:ext cx="22680" cy="12852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D292CA23-A08A-4976-A816-6B46F117B636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557253" y="1090992"/>
                <a:ext cx="313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89B6E8B0-5F5C-4021-873E-7A62CC7BA6A7}"/>
                  </a:ext>
                </a:extLst>
              </p14:cNvPr>
              <p14:cNvContentPartPr/>
              <p14:nvPr/>
            </p14:nvContentPartPr>
            <p14:xfrm>
              <a:off x="4593973" y="1124472"/>
              <a:ext cx="154440" cy="6480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89B6E8B0-5F5C-4021-873E-7A62CC7BA6A7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589653" y="1120152"/>
                <a:ext cx="1630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4A35292F-2754-45F0-B368-FFAB577DA173}"/>
                  </a:ext>
                </a:extLst>
              </p14:cNvPr>
              <p14:cNvContentPartPr/>
              <p14:nvPr/>
            </p14:nvContentPartPr>
            <p14:xfrm>
              <a:off x="4722493" y="1070112"/>
              <a:ext cx="19440" cy="2484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4A35292F-2754-45F0-B368-FFAB577DA173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718173" y="1065792"/>
                <a:ext cx="28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D5D81F89-96AC-4015-B55F-5EF4D5686D1D}"/>
                  </a:ext>
                </a:extLst>
              </p14:cNvPr>
              <p14:cNvContentPartPr/>
              <p14:nvPr/>
            </p14:nvContentPartPr>
            <p14:xfrm>
              <a:off x="4777213" y="1013952"/>
              <a:ext cx="95400" cy="15120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D5D81F89-96AC-4015-B55F-5EF4D5686D1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772893" y="1009632"/>
                <a:ext cx="104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43D9F289-3ED7-44EA-9ABB-681164E0BF0A}"/>
                  </a:ext>
                </a:extLst>
              </p14:cNvPr>
              <p14:cNvContentPartPr/>
              <p14:nvPr/>
            </p14:nvContentPartPr>
            <p14:xfrm>
              <a:off x="4888093" y="985872"/>
              <a:ext cx="287640" cy="26280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43D9F289-3ED7-44EA-9ABB-681164E0BF0A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883773" y="981552"/>
                <a:ext cx="2962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89724E39-3488-4339-A189-4AB0578ED59F}"/>
                  </a:ext>
                </a:extLst>
              </p14:cNvPr>
              <p14:cNvContentPartPr/>
              <p14:nvPr/>
            </p14:nvContentPartPr>
            <p14:xfrm>
              <a:off x="5166013" y="915672"/>
              <a:ext cx="10080" cy="820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89724E39-3488-4339-A189-4AB0578ED59F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161693" y="911352"/>
                <a:ext cx="187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2744011F-83B8-477D-828C-6F36DDA71E17}"/>
                  </a:ext>
                </a:extLst>
              </p14:cNvPr>
              <p14:cNvContentPartPr/>
              <p14:nvPr/>
            </p14:nvContentPartPr>
            <p14:xfrm>
              <a:off x="5185813" y="827112"/>
              <a:ext cx="175320" cy="19692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2744011F-83B8-477D-828C-6F36DDA71E1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181493" y="822792"/>
                <a:ext cx="1839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F529AF44-6AE4-4240-BFD2-8172AF9338B8}"/>
                  </a:ext>
                </a:extLst>
              </p14:cNvPr>
              <p14:cNvContentPartPr/>
              <p14:nvPr/>
            </p14:nvContentPartPr>
            <p14:xfrm>
              <a:off x="5365453" y="801552"/>
              <a:ext cx="150120" cy="15912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F529AF44-6AE4-4240-BFD2-8172AF9338B8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5361133" y="797232"/>
                <a:ext cx="1587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E8A5AA35-5A2A-41D5-A2F5-4FC7C114B89A}"/>
                  </a:ext>
                </a:extLst>
              </p14:cNvPr>
              <p14:cNvContentPartPr/>
              <p14:nvPr/>
            </p14:nvContentPartPr>
            <p14:xfrm>
              <a:off x="4257373" y="1008912"/>
              <a:ext cx="1329480" cy="4057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E8A5AA35-5A2A-41D5-A2F5-4FC7C114B89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4253053" y="1004592"/>
                <a:ext cx="133812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89BA3BAD-D783-4620-AF29-FD09CC51CAA6}"/>
                  </a:ext>
                </a:extLst>
              </p14:cNvPr>
              <p14:cNvContentPartPr/>
              <p14:nvPr/>
            </p14:nvContentPartPr>
            <p14:xfrm>
              <a:off x="3396973" y="1286832"/>
              <a:ext cx="893520" cy="36648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89BA3BAD-D783-4620-AF29-FD09CC51CAA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3392653" y="1282512"/>
                <a:ext cx="9021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B2563DD0-13DB-4A66-9FDF-2DDFFC008BB4}"/>
                  </a:ext>
                </a:extLst>
              </p14:cNvPr>
              <p14:cNvContentPartPr/>
              <p14:nvPr/>
            </p14:nvContentPartPr>
            <p14:xfrm>
              <a:off x="6265093" y="1686792"/>
              <a:ext cx="2952000" cy="49788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B2563DD0-13DB-4A66-9FDF-2DDFFC008BB4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260773" y="1682472"/>
                <a:ext cx="2960640" cy="50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uppieren 302">
            <a:extLst>
              <a:ext uri="{FF2B5EF4-FFF2-40B4-BE49-F238E27FC236}">
                <a16:creationId xmlns:a16="http://schemas.microsoft.com/office/drawing/2014/main" id="{5FF797FC-462D-4B62-B164-B0B30910A1EA}"/>
              </a:ext>
            </a:extLst>
          </p:cNvPr>
          <p:cNvGrpSpPr/>
          <p:nvPr/>
        </p:nvGrpSpPr>
        <p:grpSpPr>
          <a:xfrm>
            <a:off x="7038733" y="1139592"/>
            <a:ext cx="2022120" cy="567720"/>
            <a:chOff x="7038733" y="1139592"/>
            <a:chExt cx="2022120" cy="56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A4ACA39-75CA-4301-B394-2BDEC945DCF1}"/>
                    </a:ext>
                  </a:extLst>
                </p14:cNvPr>
                <p14:cNvContentPartPr/>
                <p14:nvPr/>
              </p14:nvContentPartPr>
              <p14:xfrm>
                <a:off x="8120173" y="1223472"/>
                <a:ext cx="128520" cy="205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A4ACA39-75CA-4301-B394-2BDEC945DCF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15853" y="1219152"/>
                  <a:ext cx="137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865F3BF-B34F-402D-ADCF-28BFF591D770}"/>
                    </a:ext>
                  </a:extLst>
                </p14:cNvPr>
                <p14:cNvContentPartPr/>
                <p14:nvPr/>
              </p14:nvContentPartPr>
              <p14:xfrm>
                <a:off x="8319973" y="1161552"/>
                <a:ext cx="9360" cy="89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865F3BF-B34F-402D-ADCF-28BFF591D77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15653" y="1157232"/>
                  <a:ext cx="18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A1A7D23-C925-4FE9-BBDA-A82866195E01}"/>
                    </a:ext>
                  </a:extLst>
                </p14:cNvPr>
                <p14:cNvContentPartPr/>
                <p14:nvPr/>
              </p14:nvContentPartPr>
              <p14:xfrm>
                <a:off x="8244373" y="1139592"/>
                <a:ext cx="128880" cy="109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A1A7D23-C925-4FE9-BBDA-A82866195E0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40053" y="1135272"/>
                  <a:ext cx="137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56DD105-EBD3-45BF-BE8E-A10B0ABA03EE}"/>
                    </a:ext>
                  </a:extLst>
                </p14:cNvPr>
                <p14:cNvContentPartPr/>
                <p14:nvPr/>
              </p14:nvContentPartPr>
              <p14:xfrm>
                <a:off x="8396293" y="1172712"/>
                <a:ext cx="71640" cy="1641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56DD105-EBD3-45BF-BE8E-A10B0ABA03E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91973" y="1168392"/>
                  <a:ext cx="80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0C90F33-E572-44C8-A296-577067647B5B}"/>
                    </a:ext>
                  </a:extLst>
                </p14:cNvPr>
                <p14:cNvContentPartPr/>
                <p14:nvPr/>
              </p14:nvContentPartPr>
              <p14:xfrm>
                <a:off x="8496373" y="1237152"/>
                <a:ext cx="76680" cy="118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0C90F33-E572-44C8-A296-577067647B5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492053" y="1232832"/>
                  <a:ext cx="85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13749A0-CEB3-439C-8364-C844DAC48337}"/>
                    </a:ext>
                  </a:extLst>
                </p14:cNvPr>
                <p14:cNvContentPartPr/>
                <p14:nvPr/>
              </p14:nvContentPartPr>
              <p14:xfrm>
                <a:off x="8565133" y="1174512"/>
                <a:ext cx="91440" cy="196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13749A0-CEB3-439C-8364-C844DAC4833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560813" y="1170192"/>
                  <a:ext cx="100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3B9E1CC-FD68-4474-B085-A4D383C36D5C}"/>
                    </a:ext>
                  </a:extLst>
                </p14:cNvPr>
                <p14:cNvContentPartPr/>
                <p14:nvPr/>
              </p14:nvContentPartPr>
              <p14:xfrm>
                <a:off x="8757733" y="1245432"/>
                <a:ext cx="140760" cy="7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3B9E1CC-FD68-4474-B085-A4D383C36D5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753413" y="1241112"/>
                  <a:ext cx="149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0184173-41D7-4F08-A46E-CA6AD9D47AC7}"/>
                    </a:ext>
                  </a:extLst>
                </p14:cNvPr>
                <p14:cNvContentPartPr/>
                <p14:nvPr/>
              </p14:nvContentPartPr>
              <p14:xfrm>
                <a:off x="8766013" y="1277472"/>
                <a:ext cx="141840" cy="194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0184173-41D7-4F08-A46E-CA6AD9D47AC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761693" y="1273152"/>
                  <a:ext cx="150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AB17550-631C-4F9C-A3FE-B8409EECB326}"/>
                    </a:ext>
                  </a:extLst>
                </p14:cNvPr>
                <p14:cNvContentPartPr/>
                <p14:nvPr/>
              </p14:nvContentPartPr>
              <p14:xfrm>
                <a:off x="7038733" y="1361352"/>
                <a:ext cx="218520" cy="163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AB17550-631C-4F9C-A3FE-B8409EECB32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034413" y="1357032"/>
                  <a:ext cx="227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C556131-2AF3-4C5F-8736-96F64179F8A9}"/>
                    </a:ext>
                  </a:extLst>
                </p14:cNvPr>
                <p14:cNvContentPartPr/>
                <p14:nvPr/>
              </p14:nvContentPartPr>
              <p14:xfrm>
                <a:off x="7307293" y="1474392"/>
                <a:ext cx="11520" cy="5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C556131-2AF3-4C5F-8736-96F64179F8A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302973" y="1470072"/>
                  <a:ext cx="20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53DEB58-5F32-407D-864C-E26FA8528D5C}"/>
                    </a:ext>
                  </a:extLst>
                </p14:cNvPr>
                <p14:cNvContentPartPr/>
                <p14:nvPr/>
              </p14:nvContentPartPr>
              <p14:xfrm>
                <a:off x="7394053" y="1367472"/>
                <a:ext cx="83520" cy="1098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53DEB58-5F32-407D-864C-E26FA8528D5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389733" y="1363152"/>
                  <a:ext cx="92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AA75F94-34ED-471D-956A-707386174489}"/>
                    </a:ext>
                  </a:extLst>
                </p14:cNvPr>
                <p14:cNvContentPartPr/>
                <p14:nvPr/>
              </p14:nvContentPartPr>
              <p14:xfrm>
                <a:off x="7490173" y="1360272"/>
                <a:ext cx="96480" cy="112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AA75F94-34ED-471D-956A-70738617448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485853" y="1355952"/>
                  <a:ext cx="105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DAFC715-52FA-4767-8B59-4D68173EBC7D}"/>
                    </a:ext>
                  </a:extLst>
                </p14:cNvPr>
                <p14:cNvContentPartPr/>
                <p14:nvPr/>
              </p14:nvContentPartPr>
              <p14:xfrm>
                <a:off x="7586653" y="1416432"/>
                <a:ext cx="57240" cy="63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DAFC715-52FA-4767-8B59-4D68173EBC7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582333" y="1412112"/>
                  <a:ext cx="65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49C8FF8-14FF-46E3-96E5-6B8B72161842}"/>
                    </a:ext>
                  </a:extLst>
                </p14:cNvPr>
                <p14:cNvContentPartPr/>
                <p14:nvPr/>
              </p14:nvContentPartPr>
              <p14:xfrm>
                <a:off x="7660453" y="1426512"/>
                <a:ext cx="100440" cy="38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49C8FF8-14FF-46E3-96E5-6B8B7216184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656133" y="1422192"/>
                  <a:ext cx="109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D812224-1056-491C-9245-6FD191D640ED}"/>
                    </a:ext>
                  </a:extLst>
                </p14:cNvPr>
                <p14:cNvContentPartPr/>
                <p14:nvPr/>
              </p14:nvContentPartPr>
              <p14:xfrm>
                <a:off x="7769533" y="1441992"/>
                <a:ext cx="67680" cy="33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D812224-1056-491C-9245-6FD191D640E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765213" y="1437672"/>
                  <a:ext cx="76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B675124-E169-4E91-93ED-EC73F924EE87}"/>
                    </a:ext>
                  </a:extLst>
                </p14:cNvPr>
                <p14:cNvContentPartPr/>
                <p14:nvPr/>
              </p14:nvContentPartPr>
              <p14:xfrm>
                <a:off x="7835053" y="1381872"/>
                <a:ext cx="58320" cy="92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B675124-E169-4E91-93ED-EC73F924EE8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830733" y="1377552"/>
                  <a:ext cx="66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9868114-BA05-48DD-B90C-3B1D188FA18B}"/>
                    </a:ext>
                  </a:extLst>
                </p14:cNvPr>
                <p14:cNvContentPartPr/>
                <p14:nvPr/>
              </p14:nvContentPartPr>
              <p14:xfrm>
                <a:off x="7887973" y="1430472"/>
                <a:ext cx="59040" cy="514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9868114-BA05-48DD-B90C-3B1D188FA18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883653" y="1426152"/>
                  <a:ext cx="67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2B74D68-D6B2-45FF-956E-B2164C9FFA15}"/>
                    </a:ext>
                  </a:extLst>
                </p14:cNvPr>
                <p14:cNvContentPartPr/>
                <p14:nvPr/>
              </p14:nvContentPartPr>
              <p14:xfrm>
                <a:off x="7950973" y="1402752"/>
                <a:ext cx="106560" cy="84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2B74D68-D6B2-45FF-956E-B2164C9FFA1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946653" y="1398432"/>
                  <a:ext cx="11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80DEC37-2D5D-4C2D-9489-D2ECEB828B86}"/>
                    </a:ext>
                  </a:extLst>
                </p14:cNvPr>
                <p14:cNvContentPartPr/>
                <p14:nvPr/>
              </p14:nvContentPartPr>
              <p14:xfrm>
                <a:off x="8075533" y="1420752"/>
                <a:ext cx="110520" cy="91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80DEC37-2D5D-4C2D-9489-D2ECEB828B8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071213" y="1416432"/>
                  <a:ext cx="119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0F2387B-063E-4775-B3BE-F146A47874C8}"/>
                    </a:ext>
                  </a:extLst>
                </p14:cNvPr>
                <p14:cNvContentPartPr/>
                <p14:nvPr/>
              </p14:nvContentPartPr>
              <p14:xfrm>
                <a:off x="8137813" y="1453872"/>
                <a:ext cx="84600" cy="2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0F2387B-063E-4775-B3BE-F146A47874C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133493" y="1449552"/>
                  <a:ext cx="93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4E9FDE5-2ACC-4302-8EC4-500444DEC035}"/>
                    </a:ext>
                  </a:extLst>
                </p14:cNvPr>
                <p14:cNvContentPartPr/>
                <p14:nvPr/>
              </p14:nvContentPartPr>
              <p14:xfrm>
                <a:off x="8183533" y="1436232"/>
                <a:ext cx="94320" cy="1022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4E9FDE5-2ACC-4302-8EC4-500444DEC03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179213" y="1431912"/>
                  <a:ext cx="102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F4A5D02-1ED6-4356-936B-D5DF9F5CFB64}"/>
                    </a:ext>
                  </a:extLst>
                </p14:cNvPr>
                <p14:cNvContentPartPr/>
                <p14:nvPr/>
              </p14:nvContentPartPr>
              <p14:xfrm>
                <a:off x="7882933" y="1575912"/>
                <a:ext cx="102960" cy="99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F4A5D02-1ED6-4356-936B-D5DF9F5CFB6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878613" y="1571592"/>
                  <a:ext cx="111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772EAF8-1842-4124-8186-8BE68CF6F397}"/>
                    </a:ext>
                  </a:extLst>
                </p14:cNvPr>
                <p14:cNvContentPartPr/>
                <p14:nvPr/>
              </p14:nvContentPartPr>
              <p14:xfrm>
                <a:off x="8002453" y="1589232"/>
                <a:ext cx="93960" cy="802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772EAF8-1842-4124-8186-8BE68CF6F39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98133" y="1584912"/>
                  <a:ext cx="102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CC0800C-8BBC-4941-A493-8F702D10E293}"/>
                    </a:ext>
                  </a:extLst>
                </p14:cNvPr>
                <p14:cNvContentPartPr/>
                <p14:nvPr/>
              </p14:nvContentPartPr>
              <p14:xfrm>
                <a:off x="8142493" y="1585992"/>
                <a:ext cx="77040" cy="795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CC0800C-8BBC-4941-A493-8F702D10E29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138173" y="1581672"/>
                  <a:ext cx="85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DAC4E2C-F0CD-465B-8882-7626D2C5AFC6}"/>
                    </a:ext>
                  </a:extLst>
                </p14:cNvPr>
                <p14:cNvContentPartPr/>
                <p14:nvPr/>
              </p14:nvContentPartPr>
              <p14:xfrm>
                <a:off x="8388733" y="1611912"/>
                <a:ext cx="30240" cy="86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DAC4E2C-F0CD-465B-8882-7626D2C5AFC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384413" y="1607592"/>
                  <a:ext cx="38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454EA0A-2989-4B5B-8987-F01E0D37AA13}"/>
                    </a:ext>
                  </a:extLst>
                </p14:cNvPr>
                <p14:cNvContentPartPr/>
                <p14:nvPr/>
              </p14:nvContentPartPr>
              <p14:xfrm>
                <a:off x="8351653" y="1623072"/>
                <a:ext cx="184320" cy="198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454EA0A-2989-4B5B-8987-F01E0D37AA1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347333" y="1618752"/>
                  <a:ext cx="192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F481A4C-9D72-4CC6-A604-A9FE8D3ADB74}"/>
                    </a:ext>
                  </a:extLst>
                </p14:cNvPr>
                <p14:cNvContentPartPr/>
                <p14:nvPr/>
              </p14:nvContentPartPr>
              <p14:xfrm>
                <a:off x="8586013" y="1567272"/>
                <a:ext cx="94680" cy="644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F481A4C-9D72-4CC6-A604-A9FE8D3ADB7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581693" y="1562952"/>
                  <a:ext cx="103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8F8698C-8D87-478F-B682-1451D03C4541}"/>
                    </a:ext>
                  </a:extLst>
                </p14:cNvPr>
                <p14:cNvContentPartPr/>
                <p14:nvPr/>
              </p14:nvContentPartPr>
              <p14:xfrm>
                <a:off x="8701933" y="1622352"/>
                <a:ext cx="22320" cy="849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8F8698C-8D87-478F-B682-1451D03C454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697613" y="1618032"/>
                  <a:ext cx="30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92FE690-0953-46FC-93BB-81E78AB5AA40}"/>
                    </a:ext>
                  </a:extLst>
                </p14:cNvPr>
                <p14:cNvContentPartPr/>
                <p14:nvPr/>
              </p14:nvContentPartPr>
              <p14:xfrm>
                <a:off x="8742973" y="1540632"/>
                <a:ext cx="95760" cy="1393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92FE690-0953-46FC-93BB-81E78AB5AA4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738653" y="1536312"/>
                  <a:ext cx="104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7FDCBEA-C4B9-45BA-9A89-254A9907A002}"/>
                    </a:ext>
                  </a:extLst>
                </p14:cNvPr>
                <p14:cNvContentPartPr/>
                <p14:nvPr/>
              </p14:nvContentPartPr>
              <p14:xfrm>
                <a:off x="8924053" y="1567992"/>
                <a:ext cx="106200" cy="230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7FDCBEA-C4B9-45BA-9A89-254A9907A00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919733" y="1563672"/>
                  <a:ext cx="114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19E0FF5-62E9-4DE5-9C72-48ED673BBD59}"/>
                    </a:ext>
                  </a:extLst>
                </p14:cNvPr>
                <p14:cNvContentPartPr/>
                <p14:nvPr/>
              </p14:nvContentPartPr>
              <p14:xfrm>
                <a:off x="8961493" y="1550352"/>
                <a:ext cx="99360" cy="1468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19E0FF5-62E9-4DE5-9C72-48ED673BBD5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957173" y="1546032"/>
                  <a:ext cx="10800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3ADBFF15-9CD8-4421-860A-33D4F089AD46}"/>
                  </a:ext>
                </a:extLst>
              </p14:cNvPr>
              <p14:cNvContentPartPr/>
              <p14:nvPr/>
            </p14:nvContentPartPr>
            <p14:xfrm>
              <a:off x="4087813" y="3892512"/>
              <a:ext cx="23760" cy="2106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3ADBFF15-9CD8-4421-860A-33D4F089AD46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4083493" y="3888192"/>
                <a:ext cx="32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368433B1-4EC2-4B0B-BB99-AF9BA8BA8084}"/>
                  </a:ext>
                </a:extLst>
              </p14:cNvPr>
              <p14:cNvContentPartPr/>
              <p14:nvPr/>
            </p14:nvContentPartPr>
            <p14:xfrm>
              <a:off x="3934453" y="4531872"/>
              <a:ext cx="114480" cy="85608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368433B1-4EC2-4B0B-BB99-AF9BA8BA8084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930133" y="4527552"/>
                <a:ext cx="123120" cy="86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F5F76DB5-04AE-4A18-9DAD-4A80454C6D56}"/>
              </a:ext>
            </a:extLst>
          </p:cNvPr>
          <p:cNvGrpSpPr/>
          <p:nvPr/>
        </p:nvGrpSpPr>
        <p:grpSpPr>
          <a:xfrm>
            <a:off x="3765253" y="5657952"/>
            <a:ext cx="317880" cy="218160"/>
            <a:chOff x="3765253" y="5657952"/>
            <a:chExt cx="31788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1E11F28-A80D-401A-A88F-0C63A67FCF99}"/>
                    </a:ext>
                  </a:extLst>
                </p14:cNvPr>
                <p14:cNvContentPartPr/>
                <p14:nvPr/>
              </p14:nvContentPartPr>
              <p14:xfrm>
                <a:off x="3765253" y="5668392"/>
                <a:ext cx="126360" cy="2077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1E11F28-A80D-401A-A88F-0C63A67FCF9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760933" y="5664072"/>
                  <a:ext cx="135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DF5FDBC-E9AD-440D-9B60-0E4CD7F96049}"/>
                    </a:ext>
                  </a:extLst>
                </p14:cNvPr>
                <p14:cNvContentPartPr/>
                <p14:nvPr/>
              </p14:nvContentPartPr>
              <p14:xfrm>
                <a:off x="3884773" y="5657952"/>
                <a:ext cx="198360" cy="1357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DF5FDBC-E9AD-440D-9B60-0E4CD7F9604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880453" y="5653632"/>
                  <a:ext cx="20700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47322712-FA12-4974-AD2D-BB5B9343F35C}"/>
              </a:ext>
            </a:extLst>
          </p:cNvPr>
          <p:cNvGrpSpPr/>
          <p:nvPr/>
        </p:nvGrpSpPr>
        <p:grpSpPr>
          <a:xfrm>
            <a:off x="1756813" y="3172512"/>
            <a:ext cx="3061440" cy="353520"/>
            <a:chOff x="1756813" y="3172512"/>
            <a:chExt cx="306144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9E97909-EEC6-4572-9DE2-86697E371285}"/>
                    </a:ext>
                  </a:extLst>
                </p14:cNvPr>
                <p14:cNvContentPartPr/>
                <p14:nvPr/>
              </p14:nvContentPartPr>
              <p14:xfrm>
                <a:off x="4156573" y="3289512"/>
                <a:ext cx="360" cy="1926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9E97909-EEC6-4572-9DE2-86697E37128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152253" y="3285192"/>
                  <a:ext cx="9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333B162-D7E3-4000-8D04-2FAB50FFA1DC}"/>
                    </a:ext>
                  </a:extLst>
                </p14:cNvPr>
                <p14:cNvContentPartPr/>
                <p14:nvPr/>
              </p14:nvContentPartPr>
              <p14:xfrm>
                <a:off x="3991693" y="3223632"/>
                <a:ext cx="118080" cy="295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333B162-D7E3-4000-8D04-2FAB50FFA1D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987373" y="3219312"/>
                  <a:ext cx="126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48D5A72-958D-40E8-AC12-D526A207DB13}"/>
                    </a:ext>
                  </a:extLst>
                </p14:cNvPr>
                <p14:cNvContentPartPr/>
                <p14:nvPr/>
              </p14:nvContentPartPr>
              <p14:xfrm>
                <a:off x="2134813" y="3258912"/>
                <a:ext cx="1676160" cy="1051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48D5A72-958D-40E8-AC12-D526A207DB1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130493" y="3254592"/>
                  <a:ext cx="1684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BEFD69F-74D3-4283-8734-F5A9B95BC232}"/>
                    </a:ext>
                  </a:extLst>
                </p14:cNvPr>
                <p14:cNvContentPartPr/>
                <p14:nvPr/>
              </p14:nvContentPartPr>
              <p14:xfrm>
                <a:off x="1756813" y="3321192"/>
                <a:ext cx="113400" cy="716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BEFD69F-74D3-4283-8734-F5A9B95BC23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752493" y="3316872"/>
                  <a:ext cx="122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E62620A-6913-4564-8353-AA7C8AC7BFAE}"/>
                    </a:ext>
                  </a:extLst>
                </p14:cNvPr>
                <p14:cNvContentPartPr/>
                <p14:nvPr/>
              </p14:nvContentPartPr>
              <p14:xfrm>
                <a:off x="1808293" y="3357192"/>
                <a:ext cx="69840" cy="168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E62620A-6913-4564-8353-AA7C8AC7BFA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803973" y="3352872"/>
                  <a:ext cx="78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07DA07B-9E60-4893-8499-231202AA08F0}"/>
                    </a:ext>
                  </a:extLst>
                </p14:cNvPr>
                <p14:cNvContentPartPr/>
                <p14:nvPr/>
              </p14:nvContentPartPr>
              <p14:xfrm>
                <a:off x="1865533" y="3172512"/>
                <a:ext cx="146160" cy="1371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07DA07B-9E60-4893-8499-231202AA08F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861213" y="3168192"/>
                  <a:ext cx="154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AF910C7-E3B6-450C-B749-7FE90D2B80D4}"/>
                    </a:ext>
                  </a:extLst>
                </p14:cNvPr>
                <p14:cNvContentPartPr/>
                <p14:nvPr/>
              </p14:nvContentPartPr>
              <p14:xfrm>
                <a:off x="4438093" y="3310032"/>
                <a:ext cx="380160" cy="320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AF910C7-E3B6-450C-B749-7FE90D2B80D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433773" y="3305712"/>
                  <a:ext cx="388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144FA2E0-0BE1-49F8-9E75-F08E5ACC971F}"/>
                    </a:ext>
                  </a:extLst>
                </p14:cNvPr>
                <p14:cNvContentPartPr/>
                <p14:nvPr/>
              </p14:nvContentPartPr>
              <p14:xfrm>
                <a:off x="4312093" y="3207072"/>
                <a:ext cx="295200" cy="1969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144FA2E0-0BE1-49F8-9E75-F08E5ACC971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307773" y="3202752"/>
                  <a:ext cx="30384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FB9596DA-A594-47D1-9F65-828E29C6773A}"/>
              </a:ext>
            </a:extLst>
          </p:cNvPr>
          <p:cNvGrpSpPr/>
          <p:nvPr/>
        </p:nvGrpSpPr>
        <p:grpSpPr>
          <a:xfrm>
            <a:off x="5101573" y="3045792"/>
            <a:ext cx="2369160" cy="736200"/>
            <a:chOff x="5101573" y="3045792"/>
            <a:chExt cx="2369160" cy="73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6F034EE-2EC2-432B-A53E-C6C9E636EFE0}"/>
                    </a:ext>
                  </a:extLst>
                </p14:cNvPr>
                <p14:cNvContentPartPr/>
                <p14:nvPr/>
              </p14:nvContentPartPr>
              <p14:xfrm>
                <a:off x="5101573" y="3263232"/>
                <a:ext cx="156960" cy="2854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6F034EE-2EC2-432B-A53E-C6C9E636EFE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097253" y="3258912"/>
                  <a:ext cx="165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3603F07-AD79-4B1D-AD3C-5D5658712F0E}"/>
                    </a:ext>
                  </a:extLst>
                </p14:cNvPr>
                <p14:cNvContentPartPr/>
                <p14:nvPr/>
              </p14:nvContentPartPr>
              <p14:xfrm>
                <a:off x="5267533" y="3244152"/>
                <a:ext cx="100440" cy="1008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3603F07-AD79-4B1D-AD3C-5D5658712F0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263213" y="3239832"/>
                  <a:ext cx="109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5247F2E-21B1-45C6-8A3E-769A2D32C946}"/>
                    </a:ext>
                  </a:extLst>
                </p14:cNvPr>
                <p14:cNvContentPartPr/>
                <p14:nvPr/>
              </p14:nvContentPartPr>
              <p14:xfrm>
                <a:off x="5382373" y="3240912"/>
                <a:ext cx="87480" cy="1144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5247F2E-21B1-45C6-8A3E-769A2D32C94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378053" y="3236592"/>
                  <a:ext cx="96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08C36BF-E963-467C-A41F-D584F4A53855}"/>
                    </a:ext>
                  </a:extLst>
                </p14:cNvPr>
                <p14:cNvContentPartPr/>
                <p14:nvPr/>
              </p14:nvContentPartPr>
              <p14:xfrm>
                <a:off x="5469853" y="3262152"/>
                <a:ext cx="323280" cy="622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08C36BF-E963-467C-A41F-D584F4A5385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465533" y="3257832"/>
                  <a:ext cx="331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B8F032C-5683-40A7-9CC7-4827138E61B7}"/>
                    </a:ext>
                  </a:extLst>
                </p14:cNvPr>
                <p14:cNvContentPartPr/>
                <p14:nvPr/>
              </p14:nvContentPartPr>
              <p14:xfrm>
                <a:off x="5826613" y="3139392"/>
                <a:ext cx="111240" cy="1782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B8F032C-5683-40A7-9CC7-4827138E61B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22293" y="3135072"/>
                  <a:ext cx="119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2E0FC82-5EFB-4C04-A741-AE3B8CCAE03A}"/>
                    </a:ext>
                  </a:extLst>
                </p14:cNvPr>
                <p14:cNvContentPartPr/>
                <p14:nvPr/>
              </p14:nvContentPartPr>
              <p14:xfrm>
                <a:off x="5932093" y="3183672"/>
                <a:ext cx="402120" cy="1180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2E0FC82-5EFB-4C04-A741-AE3B8CCAE03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27773" y="3179352"/>
                  <a:ext cx="410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3666B34-A9EA-4A55-9FA9-8480AB6A1631}"/>
                    </a:ext>
                  </a:extLst>
                </p14:cNvPr>
                <p14:cNvContentPartPr/>
                <p14:nvPr/>
              </p14:nvContentPartPr>
              <p14:xfrm>
                <a:off x="6288133" y="3111312"/>
                <a:ext cx="93240" cy="1540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3666B34-A9EA-4A55-9FA9-8480AB6A163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283813" y="3106992"/>
                  <a:ext cx="101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A272F57-1C0F-4389-8D5A-CC0CB6DC7B8A}"/>
                    </a:ext>
                  </a:extLst>
                </p14:cNvPr>
                <p14:cNvContentPartPr/>
                <p14:nvPr/>
              </p14:nvContentPartPr>
              <p14:xfrm>
                <a:off x="6288133" y="3128592"/>
                <a:ext cx="68760" cy="118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A272F57-1C0F-4389-8D5A-CC0CB6DC7B8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83813" y="3124272"/>
                  <a:ext cx="77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EF406E2-5F04-4C67-ADF0-5DB5AA808F74}"/>
                    </a:ext>
                  </a:extLst>
                </p14:cNvPr>
                <p14:cNvContentPartPr/>
                <p14:nvPr/>
              </p14:nvContentPartPr>
              <p14:xfrm>
                <a:off x="6402973" y="3175392"/>
                <a:ext cx="75240" cy="928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EF406E2-5F04-4C67-ADF0-5DB5AA808F7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398653" y="3171072"/>
                  <a:ext cx="83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BA1CFA6-5F0E-4144-92DE-D5C12A88DCC2}"/>
                    </a:ext>
                  </a:extLst>
                </p14:cNvPr>
                <p14:cNvContentPartPr/>
                <p14:nvPr/>
              </p14:nvContentPartPr>
              <p14:xfrm>
                <a:off x="6503053" y="3079992"/>
                <a:ext cx="134280" cy="1796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BA1CFA6-5F0E-4144-92DE-D5C12A88DCC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498733" y="3075672"/>
                  <a:ext cx="142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DA30E4F-01B5-4F3F-8BA8-82663FDBB364}"/>
                    </a:ext>
                  </a:extLst>
                </p14:cNvPr>
                <p14:cNvContentPartPr/>
                <p14:nvPr/>
              </p14:nvContentPartPr>
              <p14:xfrm>
                <a:off x="6658933" y="3094032"/>
                <a:ext cx="190800" cy="2214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DA30E4F-01B5-4F3F-8BA8-82663FDBB36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654613" y="3089712"/>
                  <a:ext cx="199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08CE6F1-9D35-4D0B-8DDD-D11469014E45}"/>
                    </a:ext>
                  </a:extLst>
                </p14:cNvPr>
                <p14:cNvContentPartPr/>
                <p14:nvPr/>
              </p14:nvContentPartPr>
              <p14:xfrm>
                <a:off x="6872413" y="3068832"/>
                <a:ext cx="87840" cy="1508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08CE6F1-9D35-4D0B-8DDD-D11469014E4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868093" y="3064512"/>
                  <a:ext cx="96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58CB778-4EB6-4C38-AEAF-C2FD507FEEF6}"/>
                    </a:ext>
                  </a:extLst>
                </p14:cNvPr>
                <p14:cNvContentPartPr/>
                <p14:nvPr/>
              </p14:nvContentPartPr>
              <p14:xfrm>
                <a:off x="6929293" y="3045792"/>
                <a:ext cx="189360" cy="1591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58CB778-4EB6-4C38-AEAF-C2FD507FEEF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924973" y="3041472"/>
                  <a:ext cx="198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1AA1062-6AB3-4385-95CE-768BA89826A3}"/>
                    </a:ext>
                  </a:extLst>
                </p14:cNvPr>
                <p14:cNvContentPartPr/>
                <p14:nvPr/>
              </p14:nvContentPartPr>
              <p14:xfrm>
                <a:off x="7130893" y="3063072"/>
                <a:ext cx="24120" cy="356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1AA1062-6AB3-4385-95CE-768BA89826A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126573" y="3058752"/>
                  <a:ext cx="3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8F8E110-22E2-4483-9384-97B169366AF1}"/>
                    </a:ext>
                  </a:extLst>
                </p14:cNvPr>
                <p14:cNvContentPartPr/>
                <p14:nvPr/>
              </p14:nvContentPartPr>
              <p14:xfrm>
                <a:off x="7142773" y="3047592"/>
                <a:ext cx="213120" cy="1821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8F8E110-22E2-4483-9384-97B169366AF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138453" y="3043272"/>
                  <a:ext cx="221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D7DBEDF-1461-4615-9FD7-B6E5DD04DBB2}"/>
                    </a:ext>
                  </a:extLst>
                </p14:cNvPr>
                <p14:cNvContentPartPr/>
                <p14:nvPr/>
              </p14:nvContentPartPr>
              <p14:xfrm>
                <a:off x="7358413" y="3104832"/>
                <a:ext cx="112320" cy="1134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D7DBEDF-1461-4615-9FD7-B6E5DD04DBB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354093" y="3100512"/>
                  <a:ext cx="120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939677D-C451-42CF-BA92-8B5D280795C4}"/>
                    </a:ext>
                  </a:extLst>
                </p14:cNvPr>
                <p14:cNvContentPartPr/>
                <p14:nvPr/>
              </p14:nvContentPartPr>
              <p14:xfrm>
                <a:off x="5672533" y="3479232"/>
                <a:ext cx="161640" cy="1915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939677D-C451-42CF-BA92-8B5D280795C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668213" y="3474912"/>
                  <a:ext cx="170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5707920-2A8C-47BF-90FC-B3330C6352F0}"/>
                    </a:ext>
                  </a:extLst>
                </p14:cNvPr>
                <p14:cNvContentPartPr/>
                <p14:nvPr/>
              </p14:nvContentPartPr>
              <p14:xfrm>
                <a:off x="5882773" y="3497592"/>
                <a:ext cx="48240" cy="1393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5707920-2A8C-47BF-90FC-B3330C6352F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878453" y="3493272"/>
                  <a:ext cx="56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177CFFA-8416-4A8A-A58B-683515597D6C}"/>
                    </a:ext>
                  </a:extLst>
                </p14:cNvPr>
                <p14:cNvContentPartPr/>
                <p14:nvPr/>
              </p14:nvContentPartPr>
              <p14:xfrm>
                <a:off x="5942893" y="3540432"/>
                <a:ext cx="182520" cy="864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177CFFA-8416-4A8A-A58B-683515597D6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938573" y="3536112"/>
                  <a:ext cx="191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034B9DE-041A-46D8-883B-D1A58AEE3C93}"/>
                    </a:ext>
                  </a:extLst>
                </p14:cNvPr>
                <p14:cNvContentPartPr/>
                <p14:nvPr/>
              </p14:nvContentPartPr>
              <p14:xfrm>
                <a:off x="6123613" y="3493632"/>
                <a:ext cx="29160" cy="270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034B9DE-041A-46D8-883B-D1A58AEE3C9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119293" y="3489312"/>
                  <a:ext cx="37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8277E48-0D27-43AF-B241-E45AC3CF4ECE}"/>
                    </a:ext>
                  </a:extLst>
                </p14:cNvPr>
                <p14:cNvContentPartPr/>
                <p14:nvPr/>
              </p14:nvContentPartPr>
              <p14:xfrm>
                <a:off x="6194533" y="3437832"/>
                <a:ext cx="158760" cy="1764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8277E48-0D27-43AF-B241-E45AC3CF4EC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190213" y="3433512"/>
                  <a:ext cx="167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AB97457-56F9-4531-B2EC-C04234EEE54E}"/>
                    </a:ext>
                  </a:extLst>
                </p14:cNvPr>
                <p14:cNvContentPartPr/>
                <p14:nvPr/>
              </p14:nvContentPartPr>
              <p14:xfrm>
                <a:off x="6383173" y="3511992"/>
                <a:ext cx="441000" cy="2700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AB97457-56F9-4531-B2EC-C04234EEE54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378853" y="3507672"/>
                  <a:ext cx="449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C10683B-CA8E-45F8-BBE7-D804DC1D3FAB}"/>
                    </a:ext>
                  </a:extLst>
                </p14:cNvPr>
                <p14:cNvContentPartPr/>
                <p14:nvPr/>
              </p14:nvContentPartPr>
              <p14:xfrm>
                <a:off x="6797173" y="3453672"/>
                <a:ext cx="38880" cy="478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C10683B-CA8E-45F8-BBE7-D804DC1D3FA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792853" y="3449352"/>
                  <a:ext cx="47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4824CF3-E664-44C7-A6DD-00ABB7063AFC}"/>
                    </a:ext>
                  </a:extLst>
                </p14:cNvPr>
                <p14:cNvContentPartPr/>
                <p14:nvPr/>
              </p14:nvContentPartPr>
              <p14:xfrm>
                <a:off x="6868453" y="3434952"/>
                <a:ext cx="190440" cy="1429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4824CF3-E664-44C7-A6DD-00ABB7063AF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864133" y="3430632"/>
                  <a:ext cx="199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35AD733-B421-4B45-8D52-858289A7F526}"/>
                    </a:ext>
                  </a:extLst>
                </p14:cNvPr>
                <p14:cNvContentPartPr/>
                <p14:nvPr/>
              </p14:nvContentPartPr>
              <p14:xfrm>
                <a:off x="7000573" y="3379512"/>
                <a:ext cx="250560" cy="1792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35AD733-B421-4B45-8D52-858289A7F52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996253" y="3375192"/>
                  <a:ext cx="25920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Microsoft Office PowerPoint</Application>
  <PresentationFormat>Breitbild</PresentationFormat>
  <Paragraphs>362</Paragraphs>
  <Slides>33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Makroökonomie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306</cp:revision>
  <cp:lastPrinted>2022-03-02T20:18:27Z</cp:lastPrinted>
  <dcterms:created xsi:type="dcterms:W3CDTF">2022-03-01T20:52:11Z</dcterms:created>
  <dcterms:modified xsi:type="dcterms:W3CDTF">2024-11-19T10:45:32Z</dcterms:modified>
</cp:coreProperties>
</file>